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theme/themeOverride1.xml" ContentType="application/vnd.openxmlformats-officedocument.themeOverr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theme/themeOverride2.xml" ContentType="application/vnd.openxmlformats-officedocument.themeOverride+xml"/>
  <Override PartName="/ppt/diagrams/data27.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diagrams/data28.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9.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diagrams/data31.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diagrams/data32.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diagrams/data33.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diagrams/data34.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diagrams/data35.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ppt/diagrams/data36.xml" ContentType="application/vnd.openxmlformats-officedocument.drawingml.diagramData+xml"/>
  <Override PartName="/ppt/diagrams/layout34.xml" ContentType="application/vnd.openxmlformats-officedocument.drawingml.diagramLayout+xml"/>
  <Override PartName="/ppt/diagrams/quickStyle34.xml" ContentType="application/vnd.openxmlformats-officedocument.drawingml.diagramStyle+xml"/>
  <Override PartName="/ppt/diagrams/colors34.xml" ContentType="application/vnd.openxmlformats-officedocument.drawingml.diagramColors+xml"/>
  <Override PartName="/ppt/diagrams/drawing34.xml" ContentType="application/vnd.ms-office.drawingml.diagramDrawing+xml"/>
  <Override PartName="/ppt/diagrams/data37.xml" ContentType="application/vnd.openxmlformats-officedocument.drawingml.diagramData+xml"/>
  <Override PartName="/ppt/diagrams/layout35.xml" ContentType="application/vnd.openxmlformats-officedocument.drawingml.diagramLayout+xml"/>
  <Override PartName="/ppt/diagrams/quickStyle35.xml" ContentType="application/vnd.openxmlformats-officedocument.drawingml.diagramStyle+xml"/>
  <Override PartName="/ppt/diagrams/colors35.xml" ContentType="application/vnd.openxmlformats-officedocument.drawingml.diagramColors+xml"/>
  <Override PartName="/ppt/diagrams/drawing35.xml" ContentType="application/vnd.ms-office.drawingml.diagramDrawing+xml"/>
  <Override PartName="/ppt/diagrams/data38.xml" ContentType="application/vnd.openxmlformats-officedocument.drawingml.diagramData+xml"/>
  <Override PartName="/ppt/diagrams/layout36.xml" ContentType="application/vnd.openxmlformats-officedocument.drawingml.diagramLayout+xml"/>
  <Override PartName="/ppt/diagrams/quickStyle36.xml" ContentType="application/vnd.openxmlformats-officedocument.drawingml.diagramStyle+xml"/>
  <Override PartName="/ppt/diagrams/colors36.xml" ContentType="application/vnd.openxmlformats-officedocument.drawingml.diagramColors+xml"/>
  <Override PartName="/ppt/diagrams/drawing36.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ppt/diagrams/data26.xml" ContentType="application/vnd.openxmlformats-officedocument.drawingml.diagramData+xml"/>
  <Override PartName="/ppt/diagrams/data30.xml" ContentType="application/vnd.openxmlformats-officedocument.drawingml.diagramData+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 id="330" r:id="rId75"/>
    <p:sldId id="331" r:id="rId76"/>
    <p:sldId id="332" r:id="rId77"/>
    <p:sldId id="333" r:id="rId78"/>
    <p:sldId id="334" r:id="rId79"/>
    <p:sldId id="335" r:id="rId80"/>
    <p:sldId id="336" r:id="rId81"/>
    <p:sldId id="337" r:id="rId82"/>
    <p:sldId id="338" r:id="rId83"/>
    <p:sldId id="339" r:id="rId84"/>
    <p:sldId id="340" r:id="rId85"/>
    <p:sldId id="341" r:id="rId86"/>
    <p:sldId id="342" r:id="rId87"/>
    <p:sldId id="343" r:id="rId88"/>
    <p:sldId id="344" r:id="rId89"/>
    <p:sldId id="345" r:id="rId90"/>
    <p:sldId id="346" r:id="rId91"/>
    <p:sldId id="347" r:id="rId92"/>
    <p:sldId id="348" r:id="rId93"/>
    <p:sldId id="349" r:id="rId94"/>
    <p:sldId id="350" r:id="rId95"/>
    <p:sldId id="351" r:id="rId96"/>
    <p:sldId id="352" r:id="rId97"/>
    <p:sldId id="353" r:id="rId98"/>
    <p:sldId id="354" r:id="rId99"/>
    <p:sldId id="355" r:id="rId100"/>
    <p:sldId id="356" r:id="rId101"/>
    <p:sldId id="357" r:id="rId102"/>
    <p:sldId id="358" r:id="rId103"/>
    <p:sldId id="359" r:id="rId104"/>
    <p:sldId id="360" r:id="rId105"/>
    <p:sldId id="361" r:id="rId106"/>
    <p:sldId id="362" r:id="rId107"/>
    <p:sldId id="363" r:id="rId108"/>
    <p:sldId id="364" r:id="rId109"/>
    <p:sldId id="365" r:id="rId1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0" d="100"/>
          <a:sy n="110" d="100"/>
        </p:scale>
        <p:origin x="59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diagrams/_rels/data26.xml.rels><?xml version="1.0" encoding="UTF-8" standalone="yes"?>
<Relationships xmlns="http://schemas.openxmlformats.org/package/2006/relationships"><Relationship Id="rId1" Type="http://schemas.openxmlformats.org/officeDocument/2006/relationships/image" Target="../media/image27.png"/></Relationships>
</file>

<file path=ppt/diagrams/_rels/data30.xml.rels><?xml version="1.0" encoding="UTF-8" standalone="yes"?>
<Relationships xmlns="http://schemas.openxmlformats.org/package/2006/relationships"><Relationship Id="rId3" Type="http://schemas.openxmlformats.org/officeDocument/2006/relationships/image" Target="../media/image340.png"/><Relationship Id="rId2" Type="http://schemas.openxmlformats.org/officeDocument/2006/relationships/image" Target="../media/image330.png"/><Relationship Id="rId1" Type="http://schemas.openxmlformats.org/officeDocument/2006/relationships/image" Target="../media/image320.png"/><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0.png"/></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0740B42-BDC3-4FAC-B2F8-6286A850F070}" type="doc">
      <dgm:prSet loTypeId="urn:microsoft.com/office/officeart/2005/8/layout/venn1" loCatId="relationship" qsTypeId="urn:microsoft.com/office/officeart/2005/8/quickstyle/simple1" qsCatId="simple" csTypeId="urn:microsoft.com/office/officeart/2005/8/colors/colorful4" csCatId="colorful"/>
      <dgm:spPr/>
      <dgm:t>
        <a:bodyPr/>
        <a:lstStyle/>
        <a:p>
          <a:endParaRPr lang="zh-CN" altLang="en-US"/>
        </a:p>
      </dgm:t>
    </dgm:pt>
    <dgm:pt modelId="{8BE69D11-D248-49D2-A634-067C8023C103}">
      <dgm:prSet custT="1"/>
      <dgm:spPr/>
      <dgm:t>
        <a:bodyPr/>
        <a:lstStyle/>
        <a:p>
          <a:pPr rtl="0"/>
          <a:r>
            <a:rPr lang="en-US" sz="2000" b="1" smtClean="0">
              <a:solidFill>
                <a:srgbClr val="7030A0"/>
              </a:solidFill>
              <a:latin typeface="微软雅黑" panose="020B0503020204020204" pitchFamily="34" charset="-122"/>
              <a:ea typeface="微软雅黑" panose="020B0503020204020204" pitchFamily="34" charset="-122"/>
            </a:rPr>
            <a:t>LAN-LAN</a:t>
          </a:r>
          <a:r>
            <a:rPr lang="zh-CN" sz="2000" b="1" smtClean="0">
              <a:solidFill>
                <a:srgbClr val="7030A0"/>
              </a:solidFill>
              <a:latin typeface="微软雅黑" panose="020B0503020204020204" pitchFamily="34" charset="-122"/>
              <a:ea typeface="微软雅黑" panose="020B0503020204020204" pitchFamily="34" charset="-122"/>
            </a:rPr>
            <a:t>互连</a:t>
          </a:r>
          <a:endParaRPr lang="zh-CN" sz="2000">
            <a:solidFill>
              <a:srgbClr val="7030A0"/>
            </a:solidFill>
            <a:latin typeface="微软雅黑" panose="020B0503020204020204" pitchFamily="34" charset="-122"/>
            <a:ea typeface="微软雅黑" panose="020B0503020204020204" pitchFamily="34" charset="-122"/>
          </a:endParaRPr>
        </a:p>
      </dgm:t>
    </dgm:pt>
    <dgm:pt modelId="{6F1C0688-C732-4770-AF62-77E1EE0814B9}" type="parTrans" cxnId="{89BC5FBF-2040-4579-A072-1199E2B9C6B2}">
      <dgm:prSet/>
      <dgm:spPr/>
      <dgm:t>
        <a:bodyPr/>
        <a:lstStyle/>
        <a:p>
          <a:endParaRPr lang="zh-CN" altLang="en-US" sz="2000">
            <a:solidFill>
              <a:srgbClr val="7030A0"/>
            </a:solidFill>
            <a:latin typeface="微软雅黑" panose="020B0503020204020204" pitchFamily="34" charset="-122"/>
            <a:ea typeface="微软雅黑" panose="020B0503020204020204" pitchFamily="34" charset="-122"/>
          </a:endParaRPr>
        </a:p>
      </dgm:t>
    </dgm:pt>
    <dgm:pt modelId="{34185CD4-6AF7-4F59-BF56-127B38C1C7EB}" type="sibTrans" cxnId="{89BC5FBF-2040-4579-A072-1199E2B9C6B2}">
      <dgm:prSet/>
      <dgm:spPr/>
      <dgm:t>
        <a:bodyPr/>
        <a:lstStyle/>
        <a:p>
          <a:endParaRPr lang="zh-CN" altLang="en-US" sz="2000">
            <a:solidFill>
              <a:srgbClr val="7030A0"/>
            </a:solidFill>
            <a:latin typeface="微软雅黑" panose="020B0503020204020204" pitchFamily="34" charset="-122"/>
            <a:ea typeface="微软雅黑" panose="020B0503020204020204" pitchFamily="34" charset="-122"/>
          </a:endParaRPr>
        </a:p>
      </dgm:t>
    </dgm:pt>
    <dgm:pt modelId="{297BA717-9C96-4F43-A172-053AB2174CEB}">
      <dgm:prSet custT="1"/>
      <dgm:spPr/>
      <dgm:t>
        <a:bodyPr/>
        <a:lstStyle/>
        <a:p>
          <a:pPr rtl="0"/>
          <a:r>
            <a:rPr lang="en-US" sz="2000" b="1" smtClean="0">
              <a:solidFill>
                <a:srgbClr val="7030A0"/>
              </a:solidFill>
              <a:latin typeface="微软雅黑" panose="020B0503020204020204" pitchFamily="34" charset="-122"/>
              <a:ea typeface="微软雅黑" panose="020B0503020204020204" pitchFamily="34" charset="-122"/>
            </a:rPr>
            <a:t>LAN-WAN</a:t>
          </a:r>
          <a:r>
            <a:rPr lang="zh-CN" sz="2000" b="1" smtClean="0">
              <a:solidFill>
                <a:srgbClr val="7030A0"/>
              </a:solidFill>
              <a:latin typeface="微软雅黑" panose="020B0503020204020204" pitchFamily="34" charset="-122"/>
              <a:ea typeface="微软雅黑" panose="020B0503020204020204" pitchFamily="34" charset="-122"/>
            </a:rPr>
            <a:t>互连</a:t>
          </a:r>
          <a:endParaRPr lang="zh-CN" sz="2000">
            <a:solidFill>
              <a:srgbClr val="7030A0"/>
            </a:solidFill>
            <a:latin typeface="微软雅黑" panose="020B0503020204020204" pitchFamily="34" charset="-122"/>
            <a:ea typeface="微软雅黑" panose="020B0503020204020204" pitchFamily="34" charset="-122"/>
          </a:endParaRPr>
        </a:p>
      </dgm:t>
    </dgm:pt>
    <dgm:pt modelId="{7993A177-0769-4643-B7E8-E8D00DC4F0B9}" type="parTrans" cxnId="{82616C24-BBFE-45EB-B5BF-3328442C9A8C}">
      <dgm:prSet/>
      <dgm:spPr/>
      <dgm:t>
        <a:bodyPr/>
        <a:lstStyle/>
        <a:p>
          <a:endParaRPr lang="zh-CN" altLang="en-US" sz="2000">
            <a:solidFill>
              <a:srgbClr val="7030A0"/>
            </a:solidFill>
            <a:latin typeface="微软雅黑" panose="020B0503020204020204" pitchFamily="34" charset="-122"/>
            <a:ea typeface="微软雅黑" panose="020B0503020204020204" pitchFamily="34" charset="-122"/>
          </a:endParaRPr>
        </a:p>
      </dgm:t>
    </dgm:pt>
    <dgm:pt modelId="{9F4F4F05-EED5-4097-95FD-6A09821800CD}" type="sibTrans" cxnId="{82616C24-BBFE-45EB-B5BF-3328442C9A8C}">
      <dgm:prSet/>
      <dgm:spPr/>
      <dgm:t>
        <a:bodyPr/>
        <a:lstStyle/>
        <a:p>
          <a:endParaRPr lang="zh-CN" altLang="en-US" sz="2000">
            <a:solidFill>
              <a:srgbClr val="7030A0"/>
            </a:solidFill>
            <a:latin typeface="微软雅黑" panose="020B0503020204020204" pitchFamily="34" charset="-122"/>
            <a:ea typeface="微软雅黑" panose="020B0503020204020204" pitchFamily="34" charset="-122"/>
          </a:endParaRPr>
        </a:p>
      </dgm:t>
    </dgm:pt>
    <dgm:pt modelId="{D09157D3-CB0C-448C-AB1E-45CB88B03DEA}">
      <dgm:prSet custT="1"/>
      <dgm:spPr/>
      <dgm:t>
        <a:bodyPr/>
        <a:lstStyle/>
        <a:p>
          <a:pPr rtl="0"/>
          <a:r>
            <a:rPr lang="en-US" sz="2000" b="1" smtClean="0">
              <a:solidFill>
                <a:srgbClr val="7030A0"/>
              </a:solidFill>
              <a:latin typeface="微软雅黑" panose="020B0503020204020204" pitchFamily="34" charset="-122"/>
              <a:ea typeface="微软雅黑" panose="020B0503020204020204" pitchFamily="34" charset="-122"/>
            </a:rPr>
            <a:t>WAN-WAN</a:t>
          </a:r>
          <a:r>
            <a:rPr lang="zh-CN" sz="2000" b="1" smtClean="0">
              <a:solidFill>
                <a:srgbClr val="7030A0"/>
              </a:solidFill>
              <a:latin typeface="微软雅黑" panose="020B0503020204020204" pitchFamily="34" charset="-122"/>
              <a:ea typeface="微软雅黑" panose="020B0503020204020204" pitchFamily="34" charset="-122"/>
            </a:rPr>
            <a:t>互连</a:t>
          </a:r>
          <a:endParaRPr lang="zh-CN" sz="2000">
            <a:solidFill>
              <a:srgbClr val="7030A0"/>
            </a:solidFill>
            <a:latin typeface="微软雅黑" panose="020B0503020204020204" pitchFamily="34" charset="-122"/>
            <a:ea typeface="微软雅黑" panose="020B0503020204020204" pitchFamily="34" charset="-122"/>
          </a:endParaRPr>
        </a:p>
      </dgm:t>
    </dgm:pt>
    <dgm:pt modelId="{9B5E1873-633A-4F7C-81A6-5186991C04C8}" type="parTrans" cxnId="{006E4240-DEC4-4DF6-85FA-C98C64107A3E}">
      <dgm:prSet/>
      <dgm:spPr/>
      <dgm:t>
        <a:bodyPr/>
        <a:lstStyle/>
        <a:p>
          <a:endParaRPr lang="zh-CN" altLang="en-US" sz="2000">
            <a:solidFill>
              <a:srgbClr val="7030A0"/>
            </a:solidFill>
            <a:latin typeface="微软雅黑" panose="020B0503020204020204" pitchFamily="34" charset="-122"/>
            <a:ea typeface="微软雅黑" panose="020B0503020204020204" pitchFamily="34" charset="-122"/>
          </a:endParaRPr>
        </a:p>
      </dgm:t>
    </dgm:pt>
    <dgm:pt modelId="{327037DB-EC18-4771-8B83-F46E4A334F03}" type="sibTrans" cxnId="{006E4240-DEC4-4DF6-85FA-C98C64107A3E}">
      <dgm:prSet/>
      <dgm:spPr/>
      <dgm:t>
        <a:bodyPr/>
        <a:lstStyle/>
        <a:p>
          <a:endParaRPr lang="zh-CN" altLang="en-US" sz="2000">
            <a:solidFill>
              <a:srgbClr val="7030A0"/>
            </a:solidFill>
            <a:latin typeface="微软雅黑" panose="020B0503020204020204" pitchFamily="34" charset="-122"/>
            <a:ea typeface="微软雅黑" panose="020B0503020204020204" pitchFamily="34" charset="-122"/>
          </a:endParaRPr>
        </a:p>
      </dgm:t>
    </dgm:pt>
    <dgm:pt modelId="{017D6BAF-D2EB-4D0E-BB7D-9F194DFD7F96}" type="pres">
      <dgm:prSet presAssocID="{50740B42-BDC3-4FAC-B2F8-6286A850F070}" presName="compositeShape" presStyleCnt="0">
        <dgm:presLayoutVars>
          <dgm:chMax val="7"/>
          <dgm:dir/>
          <dgm:resizeHandles val="exact"/>
        </dgm:presLayoutVars>
      </dgm:prSet>
      <dgm:spPr/>
      <dgm:t>
        <a:bodyPr/>
        <a:lstStyle/>
        <a:p>
          <a:endParaRPr lang="zh-CN" altLang="en-US"/>
        </a:p>
      </dgm:t>
    </dgm:pt>
    <dgm:pt modelId="{63AE1593-5E66-48FE-9122-B6CEE6366886}" type="pres">
      <dgm:prSet presAssocID="{8BE69D11-D248-49D2-A634-067C8023C103}" presName="circ1" presStyleLbl="vennNode1" presStyleIdx="0" presStyleCnt="3"/>
      <dgm:spPr/>
      <dgm:t>
        <a:bodyPr/>
        <a:lstStyle/>
        <a:p>
          <a:endParaRPr lang="zh-CN" altLang="en-US"/>
        </a:p>
      </dgm:t>
    </dgm:pt>
    <dgm:pt modelId="{74014033-4408-49C8-89AB-24F5DF5FFAFA}" type="pres">
      <dgm:prSet presAssocID="{8BE69D11-D248-49D2-A634-067C8023C103}" presName="circ1Tx" presStyleLbl="revTx" presStyleIdx="0" presStyleCnt="0">
        <dgm:presLayoutVars>
          <dgm:chMax val="0"/>
          <dgm:chPref val="0"/>
          <dgm:bulletEnabled val="1"/>
        </dgm:presLayoutVars>
      </dgm:prSet>
      <dgm:spPr/>
      <dgm:t>
        <a:bodyPr/>
        <a:lstStyle/>
        <a:p>
          <a:endParaRPr lang="zh-CN" altLang="en-US"/>
        </a:p>
      </dgm:t>
    </dgm:pt>
    <dgm:pt modelId="{B7156F27-9137-44B1-B3DE-BEE4687E5AAA}" type="pres">
      <dgm:prSet presAssocID="{297BA717-9C96-4F43-A172-053AB2174CEB}" presName="circ2" presStyleLbl="vennNode1" presStyleIdx="1" presStyleCnt="3"/>
      <dgm:spPr/>
      <dgm:t>
        <a:bodyPr/>
        <a:lstStyle/>
        <a:p>
          <a:endParaRPr lang="zh-CN" altLang="en-US"/>
        </a:p>
      </dgm:t>
    </dgm:pt>
    <dgm:pt modelId="{2E04F912-DC62-435E-9165-72BDC21DCF7F}" type="pres">
      <dgm:prSet presAssocID="{297BA717-9C96-4F43-A172-053AB2174CEB}" presName="circ2Tx" presStyleLbl="revTx" presStyleIdx="0" presStyleCnt="0">
        <dgm:presLayoutVars>
          <dgm:chMax val="0"/>
          <dgm:chPref val="0"/>
          <dgm:bulletEnabled val="1"/>
        </dgm:presLayoutVars>
      </dgm:prSet>
      <dgm:spPr/>
      <dgm:t>
        <a:bodyPr/>
        <a:lstStyle/>
        <a:p>
          <a:endParaRPr lang="zh-CN" altLang="en-US"/>
        </a:p>
      </dgm:t>
    </dgm:pt>
    <dgm:pt modelId="{FE7FAE27-AAE0-4987-A23A-C2180F42CBB6}" type="pres">
      <dgm:prSet presAssocID="{D09157D3-CB0C-448C-AB1E-45CB88B03DEA}" presName="circ3" presStyleLbl="vennNode1" presStyleIdx="2" presStyleCnt="3"/>
      <dgm:spPr/>
      <dgm:t>
        <a:bodyPr/>
        <a:lstStyle/>
        <a:p>
          <a:endParaRPr lang="zh-CN" altLang="en-US"/>
        </a:p>
      </dgm:t>
    </dgm:pt>
    <dgm:pt modelId="{34977AB5-164F-4DDE-AB0B-9A10AB8276F8}" type="pres">
      <dgm:prSet presAssocID="{D09157D3-CB0C-448C-AB1E-45CB88B03DEA}" presName="circ3Tx" presStyleLbl="revTx" presStyleIdx="0" presStyleCnt="0">
        <dgm:presLayoutVars>
          <dgm:chMax val="0"/>
          <dgm:chPref val="0"/>
          <dgm:bulletEnabled val="1"/>
        </dgm:presLayoutVars>
      </dgm:prSet>
      <dgm:spPr/>
      <dgm:t>
        <a:bodyPr/>
        <a:lstStyle/>
        <a:p>
          <a:endParaRPr lang="zh-CN" altLang="en-US"/>
        </a:p>
      </dgm:t>
    </dgm:pt>
  </dgm:ptLst>
  <dgm:cxnLst>
    <dgm:cxn modelId="{89BC5FBF-2040-4579-A072-1199E2B9C6B2}" srcId="{50740B42-BDC3-4FAC-B2F8-6286A850F070}" destId="{8BE69D11-D248-49D2-A634-067C8023C103}" srcOrd="0" destOrd="0" parTransId="{6F1C0688-C732-4770-AF62-77E1EE0814B9}" sibTransId="{34185CD4-6AF7-4F59-BF56-127B38C1C7EB}"/>
    <dgm:cxn modelId="{C3ED70C7-F3BA-4E2E-B876-8CD212CA33D1}" type="presOf" srcId="{D09157D3-CB0C-448C-AB1E-45CB88B03DEA}" destId="{34977AB5-164F-4DDE-AB0B-9A10AB8276F8}" srcOrd="1" destOrd="0" presId="urn:microsoft.com/office/officeart/2005/8/layout/venn1"/>
    <dgm:cxn modelId="{FA91C164-1A1E-4AB8-B055-27F4C5B26353}" type="presOf" srcId="{297BA717-9C96-4F43-A172-053AB2174CEB}" destId="{2E04F912-DC62-435E-9165-72BDC21DCF7F}" srcOrd="1" destOrd="0" presId="urn:microsoft.com/office/officeart/2005/8/layout/venn1"/>
    <dgm:cxn modelId="{6B14FFBB-4D0B-4E20-A5D8-8716868593D7}" type="presOf" srcId="{D09157D3-CB0C-448C-AB1E-45CB88B03DEA}" destId="{FE7FAE27-AAE0-4987-A23A-C2180F42CBB6}" srcOrd="0" destOrd="0" presId="urn:microsoft.com/office/officeart/2005/8/layout/venn1"/>
    <dgm:cxn modelId="{1B5ED674-2F46-4909-A661-54F77DF8136F}" type="presOf" srcId="{8BE69D11-D248-49D2-A634-067C8023C103}" destId="{74014033-4408-49C8-89AB-24F5DF5FFAFA}" srcOrd="1" destOrd="0" presId="urn:microsoft.com/office/officeart/2005/8/layout/venn1"/>
    <dgm:cxn modelId="{272241F6-1CAA-45B0-9B59-282D493B1B2B}" type="presOf" srcId="{8BE69D11-D248-49D2-A634-067C8023C103}" destId="{63AE1593-5E66-48FE-9122-B6CEE6366886}" srcOrd="0" destOrd="0" presId="urn:microsoft.com/office/officeart/2005/8/layout/venn1"/>
    <dgm:cxn modelId="{006E4240-DEC4-4DF6-85FA-C98C64107A3E}" srcId="{50740B42-BDC3-4FAC-B2F8-6286A850F070}" destId="{D09157D3-CB0C-448C-AB1E-45CB88B03DEA}" srcOrd="2" destOrd="0" parTransId="{9B5E1873-633A-4F7C-81A6-5186991C04C8}" sibTransId="{327037DB-EC18-4771-8B83-F46E4A334F03}"/>
    <dgm:cxn modelId="{82616C24-BBFE-45EB-B5BF-3328442C9A8C}" srcId="{50740B42-BDC3-4FAC-B2F8-6286A850F070}" destId="{297BA717-9C96-4F43-A172-053AB2174CEB}" srcOrd="1" destOrd="0" parTransId="{7993A177-0769-4643-B7E8-E8D00DC4F0B9}" sibTransId="{9F4F4F05-EED5-4097-95FD-6A09821800CD}"/>
    <dgm:cxn modelId="{7C2FD8BE-A5AF-4536-9A40-292A3DBDA6C9}" type="presOf" srcId="{297BA717-9C96-4F43-A172-053AB2174CEB}" destId="{B7156F27-9137-44B1-B3DE-BEE4687E5AAA}" srcOrd="0" destOrd="0" presId="urn:microsoft.com/office/officeart/2005/8/layout/venn1"/>
    <dgm:cxn modelId="{EAC9FC8D-3C3B-406F-BB3C-8ED96ED84A84}" type="presOf" srcId="{50740B42-BDC3-4FAC-B2F8-6286A850F070}" destId="{017D6BAF-D2EB-4D0E-BB7D-9F194DFD7F96}" srcOrd="0" destOrd="0" presId="urn:microsoft.com/office/officeart/2005/8/layout/venn1"/>
    <dgm:cxn modelId="{D27430F1-671F-4A2E-A5CF-430F287AC9DD}" type="presParOf" srcId="{017D6BAF-D2EB-4D0E-BB7D-9F194DFD7F96}" destId="{63AE1593-5E66-48FE-9122-B6CEE6366886}" srcOrd="0" destOrd="0" presId="urn:microsoft.com/office/officeart/2005/8/layout/venn1"/>
    <dgm:cxn modelId="{C2CAAADC-E2FE-429C-87E7-6DAEA53EB6CC}" type="presParOf" srcId="{017D6BAF-D2EB-4D0E-BB7D-9F194DFD7F96}" destId="{74014033-4408-49C8-89AB-24F5DF5FFAFA}" srcOrd="1" destOrd="0" presId="urn:microsoft.com/office/officeart/2005/8/layout/venn1"/>
    <dgm:cxn modelId="{B0A518EE-B46D-4218-9AD3-47E3025A67B5}" type="presParOf" srcId="{017D6BAF-D2EB-4D0E-BB7D-9F194DFD7F96}" destId="{B7156F27-9137-44B1-B3DE-BEE4687E5AAA}" srcOrd="2" destOrd="0" presId="urn:microsoft.com/office/officeart/2005/8/layout/venn1"/>
    <dgm:cxn modelId="{E3139AED-2AD0-4510-B443-A3798065C28D}" type="presParOf" srcId="{017D6BAF-D2EB-4D0E-BB7D-9F194DFD7F96}" destId="{2E04F912-DC62-435E-9165-72BDC21DCF7F}" srcOrd="3" destOrd="0" presId="urn:microsoft.com/office/officeart/2005/8/layout/venn1"/>
    <dgm:cxn modelId="{8D054F39-7167-4AE1-9821-6084FE098276}" type="presParOf" srcId="{017D6BAF-D2EB-4D0E-BB7D-9F194DFD7F96}" destId="{FE7FAE27-AAE0-4987-A23A-C2180F42CBB6}" srcOrd="4" destOrd="0" presId="urn:microsoft.com/office/officeart/2005/8/layout/venn1"/>
    <dgm:cxn modelId="{72DDB5A6-E89B-494F-9C65-BD06E1564924}" type="presParOf" srcId="{017D6BAF-D2EB-4D0E-BB7D-9F194DFD7F96}" destId="{34977AB5-164F-4DDE-AB0B-9A10AB8276F8}" srcOrd="5"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69361C6F-51A9-4662-963C-9C6FA265CB01}" type="doc">
      <dgm:prSet loTypeId="urn:microsoft.com/office/officeart/2008/layout/LinedList" loCatId="hierarchy" qsTypeId="urn:microsoft.com/office/officeart/2005/8/quickstyle/simple1" qsCatId="simple" csTypeId="urn:microsoft.com/office/officeart/2005/8/colors/colorful4" csCatId="colorful"/>
      <dgm:spPr/>
      <dgm:t>
        <a:bodyPr/>
        <a:lstStyle/>
        <a:p>
          <a:endParaRPr lang="zh-CN" altLang="en-US"/>
        </a:p>
      </dgm:t>
    </dgm:pt>
    <dgm:pt modelId="{0C0EF54A-F762-44D7-A73C-1CD5489554F2}">
      <dgm:prSet/>
      <dgm:spPr/>
      <dgm:t>
        <a:bodyPr/>
        <a:lstStyle/>
        <a:p>
          <a:pPr rtl="0"/>
          <a:r>
            <a:rPr lang="zh-CN" b="1" dirty="0" smtClean="0">
              <a:latin typeface="微软雅黑" panose="020B0503020204020204" pitchFamily="34" charset="-122"/>
              <a:ea typeface="微软雅黑" panose="020B0503020204020204" pitchFamily="34" charset="-122"/>
            </a:rPr>
            <a:t>骨干级路由器：</a:t>
          </a:r>
          <a:r>
            <a:rPr lang="zh-CN" dirty="0" smtClean="0">
              <a:latin typeface="微软雅黑" panose="020B0503020204020204" pitchFamily="34" charset="-122"/>
              <a:ea typeface="微软雅黑" panose="020B0503020204020204" pitchFamily="34" charset="-122"/>
            </a:rPr>
            <a:t>实现企业级网络互连的关键设备，其数据吞吐量较大，在企业网络系统中起着非常重要的作用。</a:t>
          </a:r>
          <a:endParaRPr lang="zh-CN" dirty="0">
            <a:latin typeface="微软雅黑" panose="020B0503020204020204" pitchFamily="34" charset="-122"/>
            <a:ea typeface="微软雅黑" panose="020B0503020204020204" pitchFamily="34" charset="-122"/>
          </a:endParaRPr>
        </a:p>
      </dgm:t>
    </dgm:pt>
    <dgm:pt modelId="{1CA375C6-993C-4C9F-9234-EFF7A5A98A68}" type="parTrans" cxnId="{D029DB73-520C-4EC2-8A9B-5DB79C37C69C}">
      <dgm:prSet/>
      <dgm:spPr/>
      <dgm:t>
        <a:bodyPr/>
        <a:lstStyle/>
        <a:p>
          <a:endParaRPr lang="zh-CN" altLang="en-US">
            <a:latin typeface="微软雅黑" panose="020B0503020204020204" pitchFamily="34" charset="-122"/>
            <a:ea typeface="微软雅黑" panose="020B0503020204020204" pitchFamily="34" charset="-122"/>
          </a:endParaRPr>
        </a:p>
      </dgm:t>
    </dgm:pt>
    <dgm:pt modelId="{FB28B243-AC8E-43D6-BDE4-66196DED9A98}" type="sibTrans" cxnId="{D029DB73-520C-4EC2-8A9B-5DB79C37C69C}">
      <dgm:prSet/>
      <dgm:spPr/>
      <dgm:t>
        <a:bodyPr/>
        <a:lstStyle/>
        <a:p>
          <a:endParaRPr lang="zh-CN" altLang="en-US">
            <a:latin typeface="微软雅黑" panose="020B0503020204020204" pitchFamily="34" charset="-122"/>
            <a:ea typeface="微软雅黑" panose="020B0503020204020204" pitchFamily="34" charset="-122"/>
          </a:endParaRPr>
        </a:p>
      </dgm:t>
    </dgm:pt>
    <dgm:pt modelId="{562C34DE-2879-47E5-86E3-3BFB14384913}">
      <dgm:prSet/>
      <dgm:spPr/>
      <dgm:t>
        <a:bodyPr/>
        <a:lstStyle/>
        <a:p>
          <a:pPr rtl="0"/>
          <a:r>
            <a:rPr lang="zh-CN" b="1" smtClean="0">
              <a:latin typeface="微软雅黑" panose="020B0503020204020204" pitchFamily="34" charset="-122"/>
              <a:ea typeface="微软雅黑" panose="020B0503020204020204" pitchFamily="34" charset="-122"/>
            </a:rPr>
            <a:t>企业级路由器</a:t>
          </a:r>
          <a:r>
            <a:rPr lang="zh-CN" smtClean="0">
              <a:latin typeface="微软雅黑" panose="020B0503020204020204" pitchFamily="34" charset="-122"/>
              <a:ea typeface="微软雅黑" panose="020B0503020204020204" pitchFamily="34" charset="-122"/>
            </a:rPr>
            <a:t>：企业或校园级路由器连接许多终端系统，连接对象较多，但系统相对简单，且数据流量较小，对这类路由器的要求是以尽量方便的方法实现尽可能多的端点互连，同时还要求能够支持不同的服务质量。</a:t>
          </a:r>
          <a:endParaRPr lang="zh-CN">
            <a:latin typeface="微软雅黑" panose="020B0503020204020204" pitchFamily="34" charset="-122"/>
            <a:ea typeface="微软雅黑" panose="020B0503020204020204" pitchFamily="34" charset="-122"/>
          </a:endParaRPr>
        </a:p>
      </dgm:t>
    </dgm:pt>
    <dgm:pt modelId="{92999822-7A4F-49F1-AFBA-6BDA941FBFB1}" type="parTrans" cxnId="{0AC4F078-DF47-4B8F-A98D-C5764063368A}">
      <dgm:prSet/>
      <dgm:spPr/>
      <dgm:t>
        <a:bodyPr/>
        <a:lstStyle/>
        <a:p>
          <a:endParaRPr lang="zh-CN" altLang="en-US">
            <a:latin typeface="微软雅黑" panose="020B0503020204020204" pitchFamily="34" charset="-122"/>
            <a:ea typeface="微软雅黑" panose="020B0503020204020204" pitchFamily="34" charset="-122"/>
          </a:endParaRPr>
        </a:p>
      </dgm:t>
    </dgm:pt>
    <dgm:pt modelId="{C9D2D65D-06AA-4264-87F5-3DE408E0788F}" type="sibTrans" cxnId="{0AC4F078-DF47-4B8F-A98D-C5764063368A}">
      <dgm:prSet/>
      <dgm:spPr/>
      <dgm:t>
        <a:bodyPr/>
        <a:lstStyle/>
        <a:p>
          <a:endParaRPr lang="zh-CN" altLang="en-US">
            <a:latin typeface="微软雅黑" panose="020B0503020204020204" pitchFamily="34" charset="-122"/>
            <a:ea typeface="微软雅黑" panose="020B0503020204020204" pitchFamily="34" charset="-122"/>
          </a:endParaRPr>
        </a:p>
      </dgm:t>
    </dgm:pt>
    <dgm:pt modelId="{DAB159C1-2258-4AB8-A9BB-A254D358A4FC}">
      <dgm:prSet/>
      <dgm:spPr/>
      <dgm:t>
        <a:bodyPr/>
        <a:lstStyle/>
        <a:p>
          <a:pPr rtl="0"/>
          <a:r>
            <a:rPr lang="zh-CN" b="1" smtClean="0">
              <a:latin typeface="微软雅黑" panose="020B0503020204020204" pitchFamily="34" charset="-122"/>
              <a:ea typeface="微软雅黑" panose="020B0503020204020204" pitchFamily="34" charset="-122"/>
            </a:rPr>
            <a:t>接入级路由器：</a:t>
          </a:r>
          <a:r>
            <a:rPr lang="zh-CN" smtClean="0">
              <a:latin typeface="微软雅黑" panose="020B0503020204020204" pitchFamily="34" charset="-122"/>
              <a:ea typeface="微软雅黑" panose="020B0503020204020204" pitchFamily="34" charset="-122"/>
            </a:rPr>
            <a:t>主要应用于连接家庭或</a:t>
          </a:r>
          <a:r>
            <a:rPr lang="en-US" smtClean="0">
              <a:latin typeface="微软雅黑" panose="020B0503020204020204" pitchFamily="34" charset="-122"/>
              <a:ea typeface="微软雅黑" panose="020B0503020204020204" pitchFamily="34" charset="-122"/>
            </a:rPr>
            <a:t>ISP</a:t>
          </a:r>
          <a:r>
            <a:rPr lang="zh-CN" smtClean="0">
              <a:latin typeface="微软雅黑" panose="020B0503020204020204" pitchFamily="34" charset="-122"/>
              <a:ea typeface="微软雅黑" panose="020B0503020204020204" pitchFamily="34" charset="-122"/>
            </a:rPr>
            <a:t>内的小型企业客户群体。要求能够支持多种异构的高速端口，并能在各个端口上运行多种协议。 </a:t>
          </a:r>
          <a:endParaRPr lang="zh-CN">
            <a:latin typeface="微软雅黑" panose="020B0503020204020204" pitchFamily="34" charset="-122"/>
            <a:ea typeface="微软雅黑" panose="020B0503020204020204" pitchFamily="34" charset="-122"/>
          </a:endParaRPr>
        </a:p>
      </dgm:t>
    </dgm:pt>
    <dgm:pt modelId="{14C88EE9-A284-4F98-B4F0-455E958E7ED3}" type="parTrans" cxnId="{38ABD9E9-A867-4BE0-8125-7A40819A4918}">
      <dgm:prSet/>
      <dgm:spPr/>
      <dgm:t>
        <a:bodyPr/>
        <a:lstStyle/>
        <a:p>
          <a:endParaRPr lang="zh-CN" altLang="en-US">
            <a:latin typeface="微软雅黑" panose="020B0503020204020204" pitchFamily="34" charset="-122"/>
            <a:ea typeface="微软雅黑" panose="020B0503020204020204" pitchFamily="34" charset="-122"/>
          </a:endParaRPr>
        </a:p>
      </dgm:t>
    </dgm:pt>
    <dgm:pt modelId="{A8097068-E066-4DC3-8C23-E8C2EC103CD8}" type="sibTrans" cxnId="{38ABD9E9-A867-4BE0-8125-7A40819A4918}">
      <dgm:prSet/>
      <dgm:spPr/>
      <dgm:t>
        <a:bodyPr/>
        <a:lstStyle/>
        <a:p>
          <a:endParaRPr lang="zh-CN" altLang="en-US">
            <a:latin typeface="微软雅黑" panose="020B0503020204020204" pitchFamily="34" charset="-122"/>
            <a:ea typeface="微软雅黑" panose="020B0503020204020204" pitchFamily="34" charset="-122"/>
          </a:endParaRPr>
        </a:p>
      </dgm:t>
    </dgm:pt>
    <dgm:pt modelId="{5D4DF07B-6820-46C5-A63C-339475E48103}" type="pres">
      <dgm:prSet presAssocID="{69361C6F-51A9-4662-963C-9C6FA265CB01}" presName="vert0" presStyleCnt="0">
        <dgm:presLayoutVars>
          <dgm:dir/>
          <dgm:animOne val="branch"/>
          <dgm:animLvl val="lvl"/>
        </dgm:presLayoutVars>
      </dgm:prSet>
      <dgm:spPr/>
      <dgm:t>
        <a:bodyPr/>
        <a:lstStyle/>
        <a:p>
          <a:endParaRPr lang="zh-CN" altLang="en-US"/>
        </a:p>
      </dgm:t>
    </dgm:pt>
    <dgm:pt modelId="{5446EB71-700D-401B-A625-991056DB9242}" type="pres">
      <dgm:prSet presAssocID="{0C0EF54A-F762-44D7-A73C-1CD5489554F2}" presName="thickLine" presStyleLbl="alignNode1" presStyleIdx="0" presStyleCnt="3"/>
      <dgm:spPr/>
    </dgm:pt>
    <dgm:pt modelId="{99DC861A-99CA-4839-8F6B-25F68D638921}" type="pres">
      <dgm:prSet presAssocID="{0C0EF54A-F762-44D7-A73C-1CD5489554F2}" presName="horz1" presStyleCnt="0"/>
      <dgm:spPr/>
    </dgm:pt>
    <dgm:pt modelId="{EDFB6334-BEE6-4E72-AC8F-1ABA8DDCAF92}" type="pres">
      <dgm:prSet presAssocID="{0C0EF54A-F762-44D7-A73C-1CD5489554F2}" presName="tx1" presStyleLbl="revTx" presStyleIdx="0" presStyleCnt="3"/>
      <dgm:spPr/>
      <dgm:t>
        <a:bodyPr/>
        <a:lstStyle/>
        <a:p>
          <a:endParaRPr lang="zh-CN" altLang="en-US"/>
        </a:p>
      </dgm:t>
    </dgm:pt>
    <dgm:pt modelId="{72B9CC4A-6B93-4787-A52E-D638CED5A0D0}" type="pres">
      <dgm:prSet presAssocID="{0C0EF54A-F762-44D7-A73C-1CD5489554F2}" presName="vert1" presStyleCnt="0"/>
      <dgm:spPr/>
    </dgm:pt>
    <dgm:pt modelId="{509D8CFD-E897-43F8-9E75-3231877D729D}" type="pres">
      <dgm:prSet presAssocID="{562C34DE-2879-47E5-86E3-3BFB14384913}" presName="thickLine" presStyleLbl="alignNode1" presStyleIdx="1" presStyleCnt="3"/>
      <dgm:spPr/>
    </dgm:pt>
    <dgm:pt modelId="{06C7EC07-46F8-469F-BEC4-EBE5851098CB}" type="pres">
      <dgm:prSet presAssocID="{562C34DE-2879-47E5-86E3-3BFB14384913}" presName="horz1" presStyleCnt="0"/>
      <dgm:spPr/>
    </dgm:pt>
    <dgm:pt modelId="{D31AD18E-D8E7-4F36-A159-45293BC17043}" type="pres">
      <dgm:prSet presAssocID="{562C34DE-2879-47E5-86E3-3BFB14384913}" presName="tx1" presStyleLbl="revTx" presStyleIdx="1" presStyleCnt="3"/>
      <dgm:spPr/>
      <dgm:t>
        <a:bodyPr/>
        <a:lstStyle/>
        <a:p>
          <a:endParaRPr lang="zh-CN" altLang="en-US"/>
        </a:p>
      </dgm:t>
    </dgm:pt>
    <dgm:pt modelId="{3A2993D3-E3D4-4657-9CBF-AB9ED78B79A5}" type="pres">
      <dgm:prSet presAssocID="{562C34DE-2879-47E5-86E3-3BFB14384913}" presName="vert1" presStyleCnt="0"/>
      <dgm:spPr/>
    </dgm:pt>
    <dgm:pt modelId="{7E1AC8C5-301A-4FC0-B3E7-B9C0E39DC996}" type="pres">
      <dgm:prSet presAssocID="{DAB159C1-2258-4AB8-A9BB-A254D358A4FC}" presName="thickLine" presStyleLbl="alignNode1" presStyleIdx="2" presStyleCnt="3"/>
      <dgm:spPr/>
    </dgm:pt>
    <dgm:pt modelId="{461F5987-1C6F-4026-B124-2787A5E3CAC9}" type="pres">
      <dgm:prSet presAssocID="{DAB159C1-2258-4AB8-A9BB-A254D358A4FC}" presName="horz1" presStyleCnt="0"/>
      <dgm:spPr/>
    </dgm:pt>
    <dgm:pt modelId="{6B862E9E-3DE3-4070-82A8-1C461AD7E839}" type="pres">
      <dgm:prSet presAssocID="{DAB159C1-2258-4AB8-A9BB-A254D358A4FC}" presName="tx1" presStyleLbl="revTx" presStyleIdx="2" presStyleCnt="3"/>
      <dgm:spPr/>
      <dgm:t>
        <a:bodyPr/>
        <a:lstStyle/>
        <a:p>
          <a:endParaRPr lang="zh-CN" altLang="en-US"/>
        </a:p>
      </dgm:t>
    </dgm:pt>
    <dgm:pt modelId="{18304096-A638-42C0-8E56-486B3B639C48}" type="pres">
      <dgm:prSet presAssocID="{DAB159C1-2258-4AB8-A9BB-A254D358A4FC}" presName="vert1" presStyleCnt="0"/>
      <dgm:spPr/>
    </dgm:pt>
  </dgm:ptLst>
  <dgm:cxnLst>
    <dgm:cxn modelId="{D029DB73-520C-4EC2-8A9B-5DB79C37C69C}" srcId="{69361C6F-51A9-4662-963C-9C6FA265CB01}" destId="{0C0EF54A-F762-44D7-A73C-1CD5489554F2}" srcOrd="0" destOrd="0" parTransId="{1CA375C6-993C-4C9F-9234-EFF7A5A98A68}" sibTransId="{FB28B243-AC8E-43D6-BDE4-66196DED9A98}"/>
    <dgm:cxn modelId="{E308A232-0B78-4A52-864C-1427B8BE56FC}" type="presOf" srcId="{69361C6F-51A9-4662-963C-9C6FA265CB01}" destId="{5D4DF07B-6820-46C5-A63C-339475E48103}" srcOrd="0" destOrd="0" presId="urn:microsoft.com/office/officeart/2008/layout/LinedList"/>
    <dgm:cxn modelId="{0AC4F078-DF47-4B8F-A98D-C5764063368A}" srcId="{69361C6F-51A9-4662-963C-9C6FA265CB01}" destId="{562C34DE-2879-47E5-86E3-3BFB14384913}" srcOrd="1" destOrd="0" parTransId="{92999822-7A4F-49F1-AFBA-6BDA941FBFB1}" sibTransId="{C9D2D65D-06AA-4264-87F5-3DE408E0788F}"/>
    <dgm:cxn modelId="{38ABD9E9-A867-4BE0-8125-7A40819A4918}" srcId="{69361C6F-51A9-4662-963C-9C6FA265CB01}" destId="{DAB159C1-2258-4AB8-A9BB-A254D358A4FC}" srcOrd="2" destOrd="0" parTransId="{14C88EE9-A284-4F98-B4F0-455E958E7ED3}" sibTransId="{A8097068-E066-4DC3-8C23-E8C2EC103CD8}"/>
    <dgm:cxn modelId="{A7F0E830-B65C-49EB-ACEC-EA6BC05A7C37}" type="presOf" srcId="{562C34DE-2879-47E5-86E3-3BFB14384913}" destId="{D31AD18E-D8E7-4F36-A159-45293BC17043}" srcOrd="0" destOrd="0" presId="urn:microsoft.com/office/officeart/2008/layout/LinedList"/>
    <dgm:cxn modelId="{EDE2D9AE-F917-45B2-95DB-E5812288428B}" type="presOf" srcId="{0C0EF54A-F762-44D7-A73C-1CD5489554F2}" destId="{EDFB6334-BEE6-4E72-AC8F-1ABA8DDCAF92}" srcOrd="0" destOrd="0" presId="urn:microsoft.com/office/officeart/2008/layout/LinedList"/>
    <dgm:cxn modelId="{BA41761C-7EDE-4A21-9FDD-09932A039623}" type="presOf" srcId="{DAB159C1-2258-4AB8-A9BB-A254D358A4FC}" destId="{6B862E9E-3DE3-4070-82A8-1C461AD7E839}" srcOrd="0" destOrd="0" presId="urn:microsoft.com/office/officeart/2008/layout/LinedList"/>
    <dgm:cxn modelId="{15BEA025-09D5-4691-9645-30DF5DA21346}" type="presParOf" srcId="{5D4DF07B-6820-46C5-A63C-339475E48103}" destId="{5446EB71-700D-401B-A625-991056DB9242}" srcOrd="0" destOrd="0" presId="urn:microsoft.com/office/officeart/2008/layout/LinedList"/>
    <dgm:cxn modelId="{2E64408D-9855-4789-99A3-F0AF10D08616}" type="presParOf" srcId="{5D4DF07B-6820-46C5-A63C-339475E48103}" destId="{99DC861A-99CA-4839-8F6B-25F68D638921}" srcOrd="1" destOrd="0" presId="urn:microsoft.com/office/officeart/2008/layout/LinedList"/>
    <dgm:cxn modelId="{749ADCBF-9B7D-432C-AE34-280C8F62BA73}" type="presParOf" srcId="{99DC861A-99CA-4839-8F6B-25F68D638921}" destId="{EDFB6334-BEE6-4E72-AC8F-1ABA8DDCAF92}" srcOrd="0" destOrd="0" presId="urn:microsoft.com/office/officeart/2008/layout/LinedList"/>
    <dgm:cxn modelId="{B59CD202-5BA0-4C18-BF9A-5C8531F7D7F8}" type="presParOf" srcId="{99DC861A-99CA-4839-8F6B-25F68D638921}" destId="{72B9CC4A-6B93-4787-A52E-D638CED5A0D0}" srcOrd="1" destOrd="0" presId="urn:microsoft.com/office/officeart/2008/layout/LinedList"/>
    <dgm:cxn modelId="{7C11C45C-BC2E-4F0B-913C-755203FF37B2}" type="presParOf" srcId="{5D4DF07B-6820-46C5-A63C-339475E48103}" destId="{509D8CFD-E897-43F8-9E75-3231877D729D}" srcOrd="2" destOrd="0" presId="urn:microsoft.com/office/officeart/2008/layout/LinedList"/>
    <dgm:cxn modelId="{1ECDDF56-E9C3-4EAE-BACA-3B2C25E3AB15}" type="presParOf" srcId="{5D4DF07B-6820-46C5-A63C-339475E48103}" destId="{06C7EC07-46F8-469F-BEC4-EBE5851098CB}" srcOrd="3" destOrd="0" presId="urn:microsoft.com/office/officeart/2008/layout/LinedList"/>
    <dgm:cxn modelId="{41E2418E-0C0A-4EED-A64A-AE10EB664DD4}" type="presParOf" srcId="{06C7EC07-46F8-469F-BEC4-EBE5851098CB}" destId="{D31AD18E-D8E7-4F36-A159-45293BC17043}" srcOrd="0" destOrd="0" presId="urn:microsoft.com/office/officeart/2008/layout/LinedList"/>
    <dgm:cxn modelId="{F6B0940F-1B44-4A3A-8809-508F5408D972}" type="presParOf" srcId="{06C7EC07-46F8-469F-BEC4-EBE5851098CB}" destId="{3A2993D3-E3D4-4657-9CBF-AB9ED78B79A5}" srcOrd="1" destOrd="0" presId="urn:microsoft.com/office/officeart/2008/layout/LinedList"/>
    <dgm:cxn modelId="{05B10BA7-3E62-41D5-A99B-39D4B710757E}" type="presParOf" srcId="{5D4DF07B-6820-46C5-A63C-339475E48103}" destId="{7E1AC8C5-301A-4FC0-B3E7-B9C0E39DC996}" srcOrd="4" destOrd="0" presId="urn:microsoft.com/office/officeart/2008/layout/LinedList"/>
    <dgm:cxn modelId="{17858A04-67DE-4E02-B4B1-959548FFBF63}" type="presParOf" srcId="{5D4DF07B-6820-46C5-A63C-339475E48103}" destId="{461F5987-1C6F-4026-B124-2787A5E3CAC9}" srcOrd="5" destOrd="0" presId="urn:microsoft.com/office/officeart/2008/layout/LinedList"/>
    <dgm:cxn modelId="{468128DF-8928-47FF-BA5D-E168D81DA701}" type="presParOf" srcId="{461F5987-1C6F-4026-B124-2787A5E3CAC9}" destId="{6B862E9E-3DE3-4070-82A8-1C461AD7E839}" srcOrd="0" destOrd="0" presId="urn:microsoft.com/office/officeart/2008/layout/LinedList"/>
    <dgm:cxn modelId="{10B652B2-4040-41D4-9D38-AE46B9D884B3}" type="presParOf" srcId="{461F5987-1C6F-4026-B124-2787A5E3CAC9}" destId="{18304096-A638-42C0-8E56-486B3B639C48}"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A30172F7-FEFC-4ECD-9203-000106D2E3AB}" type="doc">
      <dgm:prSet loTypeId="urn:microsoft.com/office/officeart/2008/layout/PictureStrips" loCatId="list" qsTypeId="urn:microsoft.com/office/officeart/2005/8/quickstyle/simple1" qsCatId="simple" csTypeId="urn:microsoft.com/office/officeart/2005/8/colors/colorful4" csCatId="colorful"/>
      <dgm:spPr/>
      <dgm:t>
        <a:bodyPr/>
        <a:lstStyle/>
        <a:p>
          <a:endParaRPr lang="zh-CN" altLang="en-US"/>
        </a:p>
      </dgm:t>
    </dgm:pt>
    <dgm:pt modelId="{0CE3891A-03B5-4B86-A65A-252B999EDB9B}">
      <dgm:prSet/>
      <dgm:spPr/>
      <dgm:t>
        <a:bodyPr/>
        <a:lstStyle/>
        <a:p>
          <a:pPr rtl="0"/>
          <a:r>
            <a:rPr lang="zh-CN" smtClean="0">
              <a:latin typeface="微软雅黑" panose="020B0503020204020204" pitchFamily="34" charset="-122"/>
              <a:ea typeface="微软雅黑" panose="020B0503020204020204" pitchFamily="34" charset="-122"/>
            </a:rPr>
            <a:t>吞吐量</a:t>
          </a:r>
          <a:endParaRPr lang="zh-CN">
            <a:latin typeface="微软雅黑" panose="020B0503020204020204" pitchFamily="34" charset="-122"/>
            <a:ea typeface="微软雅黑" panose="020B0503020204020204" pitchFamily="34" charset="-122"/>
          </a:endParaRPr>
        </a:p>
      </dgm:t>
    </dgm:pt>
    <dgm:pt modelId="{A7DAD53C-F075-4A36-B50E-79C17294A0D2}" type="parTrans" cxnId="{B633FA80-EEBC-4841-8494-E9AD4B8A1D61}">
      <dgm:prSet/>
      <dgm:spPr/>
      <dgm:t>
        <a:bodyPr/>
        <a:lstStyle/>
        <a:p>
          <a:endParaRPr lang="zh-CN" altLang="en-US">
            <a:latin typeface="微软雅黑" panose="020B0503020204020204" pitchFamily="34" charset="-122"/>
            <a:ea typeface="微软雅黑" panose="020B0503020204020204" pitchFamily="34" charset="-122"/>
          </a:endParaRPr>
        </a:p>
      </dgm:t>
    </dgm:pt>
    <dgm:pt modelId="{9A8669A3-DCC2-4647-9E91-71ACA331DA2E}" type="sibTrans" cxnId="{B633FA80-EEBC-4841-8494-E9AD4B8A1D61}">
      <dgm:prSet/>
      <dgm:spPr/>
      <dgm:t>
        <a:bodyPr/>
        <a:lstStyle/>
        <a:p>
          <a:endParaRPr lang="zh-CN" altLang="en-US">
            <a:latin typeface="微软雅黑" panose="020B0503020204020204" pitchFamily="34" charset="-122"/>
            <a:ea typeface="微软雅黑" panose="020B0503020204020204" pitchFamily="34" charset="-122"/>
          </a:endParaRPr>
        </a:p>
      </dgm:t>
    </dgm:pt>
    <dgm:pt modelId="{F7C1637D-BB71-43D4-9185-320449FA019D}">
      <dgm:prSet/>
      <dgm:spPr/>
      <dgm:t>
        <a:bodyPr/>
        <a:lstStyle/>
        <a:p>
          <a:pPr rtl="0"/>
          <a:r>
            <a:rPr lang="zh-CN" smtClean="0">
              <a:latin typeface="微软雅黑" panose="020B0503020204020204" pitchFamily="34" charset="-122"/>
              <a:ea typeface="微软雅黑" panose="020B0503020204020204" pitchFamily="34" charset="-122"/>
            </a:rPr>
            <a:t>路由表能力 </a:t>
          </a:r>
          <a:endParaRPr lang="zh-CN">
            <a:latin typeface="微软雅黑" panose="020B0503020204020204" pitchFamily="34" charset="-122"/>
            <a:ea typeface="微软雅黑" panose="020B0503020204020204" pitchFamily="34" charset="-122"/>
          </a:endParaRPr>
        </a:p>
      </dgm:t>
    </dgm:pt>
    <dgm:pt modelId="{86865C8B-4E72-4ED3-AC46-DCFB995E49FE}" type="parTrans" cxnId="{CBD71DE2-3447-4EEA-9D56-3C4FE17C4E7B}">
      <dgm:prSet/>
      <dgm:spPr/>
      <dgm:t>
        <a:bodyPr/>
        <a:lstStyle/>
        <a:p>
          <a:endParaRPr lang="zh-CN" altLang="en-US">
            <a:latin typeface="微软雅黑" panose="020B0503020204020204" pitchFamily="34" charset="-122"/>
            <a:ea typeface="微软雅黑" panose="020B0503020204020204" pitchFamily="34" charset="-122"/>
          </a:endParaRPr>
        </a:p>
      </dgm:t>
    </dgm:pt>
    <dgm:pt modelId="{BB54C327-761B-42B9-BFB6-4A05090359A8}" type="sibTrans" cxnId="{CBD71DE2-3447-4EEA-9D56-3C4FE17C4E7B}">
      <dgm:prSet/>
      <dgm:spPr/>
      <dgm:t>
        <a:bodyPr/>
        <a:lstStyle/>
        <a:p>
          <a:endParaRPr lang="zh-CN" altLang="en-US">
            <a:latin typeface="微软雅黑" panose="020B0503020204020204" pitchFamily="34" charset="-122"/>
            <a:ea typeface="微软雅黑" panose="020B0503020204020204" pitchFamily="34" charset="-122"/>
          </a:endParaRPr>
        </a:p>
      </dgm:t>
    </dgm:pt>
    <dgm:pt modelId="{35074EAF-3FAD-4329-B3A4-FA49B7723FD7}">
      <dgm:prSet/>
      <dgm:spPr/>
      <dgm:t>
        <a:bodyPr/>
        <a:lstStyle/>
        <a:p>
          <a:pPr rtl="0"/>
          <a:r>
            <a:rPr lang="zh-CN" smtClean="0">
              <a:latin typeface="微软雅黑" panose="020B0503020204020204" pitchFamily="34" charset="-122"/>
              <a:ea typeface="微软雅黑" panose="020B0503020204020204" pitchFamily="34" charset="-122"/>
            </a:rPr>
            <a:t>背板能力 </a:t>
          </a:r>
          <a:endParaRPr lang="zh-CN">
            <a:latin typeface="微软雅黑" panose="020B0503020204020204" pitchFamily="34" charset="-122"/>
            <a:ea typeface="微软雅黑" panose="020B0503020204020204" pitchFamily="34" charset="-122"/>
          </a:endParaRPr>
        </a:p>
      </dgm:t>
    </dgm:pt>
    <dgm:pt modelId="{730DB2A9-551F-45B4-8BA0-29C00D15642B}" type="parTrans" cxnId="{1AF34FF2-8875-4C1A-ABC2-DC926333AE38}">
      <dgm:prSet/>
      <dgm:spPr/>
      <dgm:t>
        <a:bodyPr/>
        <a:lstStyle/>
        <a:p>
          <a:endParaRPr lang="zh-CN" altLang="en-US">
            <a:latin typeface="微软雅黑" panose="020B0503020204020204" pitchFamily="34" charset="-122"/>
            <a:ea typeface="微软雅黑" panose="020B0503020204020204" pitchFamily="34" charset="-122"/>
          </a:endParaRPr>
        </a:p>
      </dgm:t>
    </dgm:pt>
    <dgm:pt modelId="{A1EA0F3B-845D-47CE-8353-D5C61A99264A}" type="sibTrans" cxnId="{1AF34FF2-8875-4C1A-ABC2-DC926333AE38}">
      <dgm:prSet/>
      <dgm:spPr/>
      <dgm:t>
        <a:bodyPr/>
        <a:lstStyle/>
        <a:p>
          <a:endParaRPr lang="zh-CN" altLang="en-US">
            <a:latin typeface="微软雅黑" panose="020B0503020204020204" pitchFamily="34" charset="-122"/>
            <a:ea typeface="微软雅黑" panose="020B0503020204020204" pitchFamily="34" charset="-122"/>
          </a:endParaRPr>
        </a:p>
      </dgm:t>
    </dgm:pt>
    <dgm:pt modelId="{D7301E93-82D9-47BE-BF50-E6B5F73FBE9B}">
      <dgm:prSet/>
      <dgm:spPr/>
      <dgm:t>
        <a:bodyPr/>
        <a:lstStyle/>
        <a:p>
          <a:pPr rtl="0"/>
          <a:r>
            <a:rPr lang="zh-CN" smtClean="0">
              <a:latin typeface="微软雅黑" panose="020B0503020204020204" pitchFamily="34" charset="-122"/>
              <a:ea typeface="微软雅黑" panose="020B0503020204020204" pitchFamily="34" charset="-122"/>
            </a:rPr>
            <a:t>丢包率 </a:t>
          </a:r>
          <a:endParaRPr lang="zh-CN">
            <a:latin typeface="微软雅黑" panose="020B0503020204020204" pitchFamily="34" charset="-122"/>
            <a:ea typeface="微软雅黑" panose="020B0503020204020204" pitchFamily="34" charset="-122"/>
          </a:endParaRPr>
        </a:p>
      </dgm:t>
    </dgm:pt>
    <dgm:pt modelId="{041EC9C3-1AD4-49A7-BCDE-BC7AE60BF074}" type="parTrans" cxnId="{DCDC6D73-7592-4D86-A040-46FF5FAD9BA2}">
      <dgm:prSet/>
      <dgm:spPr/>
      <dgm:t>
        <a:bodyPr/>
        <a:lstStyle/>
        <a:p>
          <a:endParaRPr lang="zh-CN" altLang="en-US">
            <a:latin typeface="微软雅黑" panose="020B0503020204020204" pitchFamily="34" charset="-122"/>
            <a:ea typeface="微软雅黑" panose="020B0503020204020204" pitchFamily="34" charset="-122"/>
          </a:endParaRPr>
        </a:p>
      </dgm:t>
    </dgm:pt>
    <dgm:pt modelId="{35A3948B-BC67-4C1A-9FC2-709E6EECA8A8}" type="sibTrans" cxnId="{DCDC6D73-7592-4D86-A040-46FF5FAD9BA2}">
      <dgm:prSet/>
      <dgm:spPr/>
      <dgm:t>
        <a:bodyPr/>
        <a:lstStyle/>
        <a:p>
          <a:endParaRPr lang="zh-CN" altLang="en-US">
            <a:latin typeface="微软雅黑" panose="020B0503020204020204" pitchFamily="34" charset="-122"/>
            <a:ea typeface="微软雅黑" panose="020B0503020204020204" pitchFamily="34" charset="-122"/>
          </a:endParaRPr>
        </a:p>
      </dgm:t>
    </dgm:pt>
    <dgm:pt modelId="{68DE715E-1C89-47B2-95AA-0DD9FA6C3DDA}">
      <dgm:prSet/>
      <dgm:spPr/>
      <dgm:t>
        <a:bodyPr/>
        <a:lstStyle/>
        <a:p>
          <a:pPr rtl="0"/>
          <a:r>
            <a:rPr lang="zh-CN" smtClean="0">
              <a:latin typeface="微软雅黑" panose="020B0503020204020204" pitchFamily="34" charset="-122"/>
              <a:ea typeface="微软雅黑" panose="020B0503020204020204" pitchFamily="34" charset="-122"/>
            </a:rPr>
            <a:t>时延 </a:t>
          </a:r>
          <a:endParaRPr lang="zh-CN">
            <a:latin typeface="微软雅黑" panose="020B0503020204020204" pitchFamily="34" charset="-122"/>
            <a:ea typeface="微软雅黑" panose="020B0503020204020204" pitchFamily="34" charset="-122"/>
          </a:endParaRPr>
        </a:p>
      </dgm:t>
    </dgm:pt>
    <dgm:pt modelId="{039480BC-2D4C-4F96-BCDC-7E75BF7480B6}" type="parTrans" cxnId="{3932EAE3-A511-44B6-BC5A-43B0D81E4B14}">
      <dgm:prSet/>
      <dgm:spPr/>
      <dgm:t>
        <a:bodyPr/>
        <a:lstStyle/>
        <a:p>
          <a:endParaRPr lang="zh-CN" altLang="en-US">
            <a:latin typeface="微软雅黑" panose="020B0503020204020204" pitchFamily="34" charset="-122"/>
            <a:ea typeface="微软雅黑" panose="020B0503020204020204" pitchFamily="34" charset="-122"/>
          </a:endParaRPr>
        </a:p>
      </dgm:t>
    </dgm:pt>
    <dgm:pt modelId="{8E79B032-86C8-4C8B-A217-44A229EE6717}" type="sibTrans" cxnId="{3932EAE3-A511-44B6-BC5A-43B0D81E4B14}">
      <dgm:prSet/>
      <dgm:spPr/>
      <dgm:t>
        <a:bodyPr/>
        <a:lstStyle/>
        <a:p>
          <a:endParaRPr lang="zh-CN" altLang="en-US">
            <a:latin typeface="微软雅黑" panose="020B0503020204020204" pitchFamily="34" charset="-122"/>
            <a:ea typeface="微软雅黑" panose="020B0503020204020204" pitchFamily="34" charset="-122"/>
          </a:endParaRPr>
        </a:p>
      </dgm:t>
    </dgm:pt>
    <dgm:pt modelId="{9AD29CFD-46D5-486F-9D99-D70796CD2FCE}">
      <dgm:prSet/>
      <dgm:spPr/>
      <dgm:t>
        <a:bodyPr/>
        <a:lstStyle/>
        <a:p>
          <a:pPr rtl="0"/>
          <a:r>
            <a:rPr lang="zh-CN" smtClean="0">
              <a:latin typeface="微软雅黑" panose="020B0503020204020204" pitchFamily="34" charset="-122"/>
              <a:ea typeface="微软雅黑" panose="020B0503020204020204" pitchFamily="34" charset="-122"/>
            </a:rPr>
            <a:t>时延抖动 </a:t>
          </a:r>
          <a:endParaRPr lang="zh-CN">
            <a:latin typeface="微软雅黑" panose="020B0503020204020204" pitchFamily="34" charset="-122"/>
            <a:ea typeface="微软雅黑" panose="020B0503020204020204" pitchFamily="34" charset="-122"/>
          </a:endParaRPr>
        </a:p>
      </dgm:t>
    </dgm:pt>
    <dgm:pt modelId="{F31C3CDC-432A-4B06-9876-2517AA1385FA}" type="parTrans" cxnId="{8C74AF9A-E244-42F7-A061-B458887B1510}">
      <dgm:prSet/>
      <dgm:spPr/>
      <dgm:t>
        <a:bodyPr/>
        <a:lstStyle/>
        <a:p>
          <a:endParaRPr lang="zh-CN" altLang="en-US">
            <a:latin typeface="微软雅黑" panose="020B0503020204020204" pitchFamily="34" charset="-122"/>
            <a:ea typeface="微软雅黑" panose="020B0503020204020204" pitchFamily="34" charset="-122"/>
          </a:endParaRPr>
        </a:p>
      </dgm:t>
    </dgm:pt>
    <dgm:pt modelId="{CD3DEF0F-ADE8-49E6-B5F8-0E48B120EF79}" type="sibTrans" cxnId="{8C74AF9A-E244-42F7-A061-B458887B1510}">
      <dgm:prSet/>
      <dgm:spPr/>
      <dgm:t>
        <a:bodyPr/>
        <a:lstStyle/>
        <a:p>
          <a:endParaRPr lang="zh-CN" altLang="en-US">
            <a:latin typeface="微软雅黑" panose="020B0503020204020204" pitchFamily="34" charset="-122"/>
            <a:ea typeface="微软雅黑" panose="020B0503020204020204" pitchFamily="34" charset="-122"/>
          </a:endParaRPr>
        </a:p>
      </dgm:t>
    </dgm:pt>
    <dgm:pt modelId="{B918B973-6A55-4C94-971A-BDE743AFFD88}">
      <dgm:prSet/>
      <dgm:spPr/>
      <dgm:t>
        <a:bodyPr/>
        <a:lstStyle/>
        <a:p>
          <a:pPr rtl="0"/>
          <a:r>
            <a:rPr lang="zh-CN" smtClean="0">
              <a:latin typeface="微软雅黑" panose="020B0503020204020204" pitchFamily="34" charset="-122"/>
              <a:ea typeface="微软雅黑" panose="020B0503020204020204" pitchFamily="34" charset="-122"/>
            </a:rPr>
            <a:t>背靠背帧数 </a:t>
          </a:r>
          <a:endParaRPr lang="zh-CN">
            <a:latin typeface="微软雅黑" panose="020B0503020204020204" pitchFamily="34" charset="-122"/>
            <a:ea typeface="微软雅黑" panose="020B0503020204020204" pitchFamily="34" charset="-122"/>
          </a:endParaRPr>
        </a:p>
      </dgm:t>
    </dgm:pt>
    <dgm:pt modelId="{BE1AE243-666D-4D95-9555-5DE2D6580D2D}" type="parTrans" cxnId="{A7BFAFB2-7AC2-41CA-991E-EEEB1DBC9C2D}">
      <dgm:prSet/>
      <dgm:spPr/>
      <dgm:t>
        <a:bodyPr/>
        <a:lstStyle/>
        <a:p>
          <a:endParaRPr lang="zh-CN" altLang="en-US">
            <a:latin typeface="微软雅黑" panose="020B0503020204020204" pitchFamily="34" charset="-122"/>
            <a:ea typeface="微软雅黑" panose="020B0503020204020204" pitchFamily="34" charset="-122"/>
          </a:endParaRPr>
        </a:p>
      </dgm:t>
    </dgm:pt>
    <dgm:pt modelId="{D1684EB2-7B06-49D1-B402-3AE4F1CD1B3F}" type="sibTrans" cxnId="{A7BFAFB2-7AC2-41CA-991E-EEEB1DBC9C2D}">
      <dgm:prSet/>
      <dgm:spPr/>
      <dgm:t>
        <a:bodyPr/>
        <a:lstStyle/>
        <a:p>
          <a:endParaRPr lang="zh-CN" altLang="en-US">
            <a:latin typeface="微软雅黑" panose="020B0503020204020204" pitchFamily="34" charset="-122"/>
            <a:ea typeface="微软雅黑" panose="020B0503020204020204" pitchFamily="34" charset="-122"/>
          </a:endParaRPr>
        </a:p>
      </dgm:t>
    </dgm:pt>
    <dgm:pt modelId="{C9D3A08B-084E-4B06-AF85-1E89A228CF0C}">
      <dgm:prSet/>
      <dgm:spPr/>
      <dgm:t>
        <a:bodyPr/>
        <a:lstStyle/>
        <a:p>
          <a:pPr rtl="0"/>
          <a:r>
            <a:rPr lang="zh-CN" smtClean="0">
              <a:latin typeface="微软雅黑" panose="020B0503020204020204" pitchFamily="34" charset="-122"/>
              <a:ea typeface="微软雅黑" panose="020B0503020204020204" pitchFamily="34" charset="-122"/>
            </a:rPr>
            <a:t>服务质量能力</a:t>
          </a:r>
          <a:endParaRPr lang="zh-CN">
            <a:latin typeface="微软雅黑" panose="020B0503020204020204" pitchFamily="34" charset="-122"/>
            <a:ea typeface="微软雅黑" panose="020B0503020204020204" pitchFamily="34" charset="-122"/>
          </a:endParaRPr>
        </a:p>
      </dgm:t>
    </dgm:pt>
    <dgm:pt modelId="{050FF837-DD19-48C9-8F39-8B0E1856A5EB}" type="parTrans" cxnId="{22384EBA-B60B-4247-AF2A-2AEBFFB27747}">
      <dgm:prSet/>
      <dgm:spPr/>
      <dgm:t>
        <a:bodyPr/>
        <a:lstStyle/>
        <a:p>
          <a:endParaRPr lang="zh-CN" altLang="en-US">
            <a:latin typeface="微软雅黑" panose="020B0503020204020204" pitchFamily="34" charset="-122"/>
            <a:ea typeface="微软雅黑" panose="020B0503020204020204" pitchFamily="34" charset="-122"/>
          </a:endParaRPr>
        </a:p>
      </dgm:t>
    </dgm:pt>
    <dgm:pt modelId="{CA1B5F73-ED53-412D-93C9-2BE0127FBB30}" type="sibTrans" cxnId="{22384EBA-B60B-4247-AF2A-2AEBFFB27747}">
      <dgm:prSet/>
      <dgm:spPr/>
      <dgm:t>
        <a:bodyPr/>
        <a:lstStyle/>
        <a:p>
          <a:endParaRPr lang="zh-CN" altLang="en-US">
            <a:latin typeface="微软雅黑" panose="020B0503020204020204" pitchFamily="34" charset="-122"/>
            <a:ea typeface="微软雅黑" panose="020B0503020204020204" pitchFamily="34" charset="-122"/>
          </a:endParaRPr>
        </a:p>
      </dgm:t>
    </dgm:pt>
    <dgm:pt modelId="{B53419E5-9E44-4903-AC78-CE76D44EDFFC}">
      <dgm:prSet/>
      <dgm:spPr/>
      <dgm:t>
        <a:bodyPr/>
        <a:lstStyle/>
        <a:p>
          <a:pPr rtl="0"/>
          <a:r>
            <a:rPr lang="zh-CN" smtClean="0">
              <a:latin typeface="微软雅黑" panose="020B0503020204020204" pitchFamily="34" charset="-122"/>
              <a:ea typeface="微软雅黑" panose="020B0503020204020204" pitchFamily="34" charset="-122"/>
            </a:rPr>
            <a:t>网络管理能力</a:t>
          </a:r>
          <a:endParaRPr lang="zh-CN">
            <a:latin typeface="微软雅黑" panose="020B0503020204020204" pitchFamily="34" charset="-122"/>
            <a:ea typeface="微软雅黑" panose="020B0503020204020204" pitchFamily="34" charset="-122"/>
          </a:endParaRPr>
        </a:p>
      </dgm:t>
    </dgm:pt>
    <dgm:pt modelId="{34FB9909-EF2F-4128-A96C-7127AB072DFB}" type="parTrans" cxnId="{432F9280-9B60-4A8C-A7E2-09393233C954}">
      <dgm:prSet/>
      <dgm:spPr/>
      <dgm:t>
        <a:bodyPr/>
        <a:lstStyle/>
        <a:p>
          <a:endParaRPr lang="zh-CN" altLang="en-US">
            <a:latin typeface="微软雅黑" panose="020B0503020204020204" pitchFamily="34" charset="-122"/>
            <a:ea typeface="微软雅黑" panose="020B0503020204020204" pitchFamily="34" charset="-122"/>
          </a:endParaRPr>
        </a:p>
      </dgm:t>
    </dgm:pt>
    <dgm:pt modelId="{358F0FE6-D70A-4C37-B29B-693B6B0F44EC}" type="sibTrans" cxnId="{432F9280-9B60-4A8C-A7E2-09393233C954}">
      <dgm:prSet/>
      <dgm:spPr/>
      <dgm:t>
        <a:bodyPr/>
        <a:lstStyle/>
        <a:p>
          <a:endParaRPr lang="zh-CN" altLang="en-US">
            <a:latin typeface="微软雅黑" panose="020B0503020204020204" pitchFamily="34" charset="-122"/>
            <a:ea typeface="微软雅黑" panose="020B0503020204020204" pitchFamily="34" charset="-122"/>
          </a:endParaRPr>
        </a:p>
      </dgm:t>
    </dgm:pt>
    <dgm:pt modelId="{FB17156C-5449-4C5B-86DF-34C5AFF42F69}">
      <dgm:prSet/>
      <dgm:spPr/>
      <dgm:t>
        <a:bodyPr/>
        <a:lstStyle/>
        <a:p>
          <a:pPr rtl="0"/>
          <a:r>
            <a:rPr lang="zh-CN" smtClean="0">
              <a:latin typeface="微软雅黑" panose="020B0503020204020204" pitchFamily="34" charset="-122"/>
              <a:ea typeface="微软雅黑" panose="020B0503020204020204" pitchFamily="34" charset="-122"/>
            </a:rPr>
            <a:t>可靠性和可用性</a:t>
          </a:r>
          <a:endParaRPr lang="zh-CN">
            <a:latin typeface="微软雅黑" panose="020B0503020204020204" pitchFamily="34" charset="-122"/>
            <a:ea typeface="微软雅黑" panose="020B0503020204020204" pitchFamily="34" charset="-122"/>
          </a:endParaRPr>
        </a:p>
      </dgm:t>
    </dgm:pt>
    <dgm:pt modelId="{5F58FBD9-165A-432B-B634-17F2FA1016FF}" type="parTrans" cxnId="{241B0156-0103-4FB6-8402-A5816EA24ED7}">
      <dgm:prSet/>
      <dgm:spPr/>
      <dgm:t>
        <a:bodyPr/>
        <a:lstStyle/>
        <a:p>
          <a:endParaRPr lang="zh-CN" altLang="en-US">
            <a:latin typeface="微软雅黑" panose="020B0503020204020204" pitchFamily="34" charset="-122"/>
            <a:ea typeface="微软雅黑" panose="020B0503020204020204" pitchFamily="34" charset="-122"/>
          </a:endParaRPr>
        </a:p>
      </dgm:t>
    </dgm:pt>
    <dgm:pt modelId="{F4C969AE-7339-4028-8B24-3F742B55AA7F}" type="sibTrans" cxnId="{241B0156-0103-4FB6-8402-A5816EA24ED7}">
      <dgm:prSet/>
      <dgm:spPr/>
      <dgm:t>
        <a:bodyPr/>
        <a:lstStyle/>
        <a:p>
          <a:endParaRPr lang="zh-CN" altLang="en-US">
            <a:latin typeface="微软雅黑" panose="020B0503020204020204" pitchFamily="34" charset="-122"/>
            <a:ea typeface="微软雅黑" panose="020B0503020204020204" pitchFamily="34" charset="-122"/>
          </a:endParaRPr>
        </a:p>
      </dgm:t>
    </dgm:pt>
    <dgm:pt modelId="{DE79F7C8-6F21-404F-B735-9FB7871E171D}" type="pres">
      <dgm:prSet presAssocID="{A30172F7-FEFC-4ECD-9203-000106D2E3AB}" presName="Name0" presStyleCnt="0">
        <dgm:presLayoutVars>
          <dgm:dir/>
          <dgm:resizeHandles val="exact"/>
        </dgm:presLayoutVars>
      </dgm:prSet>
      <dgm:spPr/>
      <dgm:t>
        <a:bodyPr/>
        <a:lstStyle/>
        <a:p>
          <a:endParaRPr lang="zh-CN" altLang="en-US"/>
        </a:p>
      </dgm:t>
    </dgm:pt>
    <dgm:pt modelId="{1ACDF1B8-B179-4D2F-93BB-64C2F7826405}" type="pres">
      <dgm:prSet presAssocID="{0CE3891A-03B5-4B86-A65A-252B999EDB9B}" presName="composite" presStyleCnt="0"/>
      <dgm:spPr/>
    </dgm:pt>
    <dgm:pt modelId="{B48ED80A-0B71-4489-B1D9-0DEE20396F21}" type="pres">
      <dgm:prSet presAssocID="{0CE3891A-03B5-4B86-A65A-252B999EDB9B}" presName="rect1" presStyleLbl="trAlignAcc1" presStyleIdx="0" presStyleCnt="10">
        <dgm:presLayoutVars>
          <dgm:bulletEnabled val="1"/>
        </dgm:presLayoutVars>
      </dgm:prSet>
      <dgm:spPr/>
      <dgm:t>
        <a:bodyPr/>
        <a:lstStyle/>
        <a:p>
          <a:endParaRPr lang="zh-CN" altLang="en-US"/>
        </a:p>
      </dgm:t>
    </dgm:pt>
    <dgm:pt modelId="{584CCAA8-DCA1-4B00-B07B-D96DC22FD4DF}" type="pres">
      <dgm:prSet presAssocID="{0CE3891A-03B5-4B86-A65A-252B999EDB9B}" presName="rect2" presStyleLbl="fgImgPlace1" presStyleIdx="0" presStyleCnt="10"/>
      <dgm:spPr/>
    </dgm:pt>
    <dgm:pt modelId="{D6DFCF30-815D-462E-8EC7-DF6EF56DFD67}" type="pres">
      <dgm:prSet presAssocID="{9A8669A3-DCC2-4647-9E91-71ACA331DA2E}" presName="sibTrans" presStyleCnt="0"/>
      <dgm:spPr/>
    </dgm:pt>
    <dgm:pt modelId="{E4797E2C-127E-4E27-BB1C-1A7591789985}" type="pres">
      <dgm:prSet presAssocID="{F7C1637D-BB71-43D4-9185-320449FA019D}" presName="composite" presStyleCnt="0"/>
      <dgm:spPr/>
    </dgm:pt>
    <dgm:pt modelId="{452BB0E1-4FF3-4BD6-8215-3BE6457D4E65}" type="pres">
      <dgm:prSet presAssocID="{F7C1637D-BB71-43D4-9185-320449FA019D}" presName="rect1" presStyleLbl="trAlignAcc1" presStyleIdx="1" presStyleCnt="10">
        <dgm:presLayoutVars>
          <dgm:bulletEnabled val="1"/>
        </dgm:presLayoutVars>
      </dgm:prSet>
      <dgm:spPr/>
      <dgm:t>
        <a:bodyPr/>
        <a:lstStyle/>
        <a:p>
          <a:endParaRPr lang="zh-CN" altLang="en-US"/>
        </a:p>
      </dgm:t>
    </dgm:pt>
    <dgm:pt modelId="{2EB7DAC8-DFCD-4171-99F2-48D7E28D7327}" type="pres">
      <dgm:prSet presAssocID="{F7C1637D-BB71-43D4-9185-320449FA019D}" presName="rect2" presStyleLbl="fgImgPlace1" presStyleIdx="1" presStyleCnt="10"/>
      <dgm:spPr/>
    </dgm:pt>
    <dgm:pt modelId="{E2DBE635-3540-4053-88AA-5144A224D783}" type="pres">
      <dgm:prSet presAssocID="{BB54C327-761B-42B9-BFB6-4A05090359A8}" presName="sibTrans" presStyleCnt="0"/>
      <dgm:spPr/>
    </dgm:pt>
    <dgm:pt modelId="{DCE57AFE-6083-44CD-9C19-7B242582B900}" type="pres">
      <dgm:prSet presAssocID="{35074EAF-3FAD-4329-B3A4-FA49B7723FD7}" presName="composite" presStyleCnt="0"/>
      <dgm:spPr/>
    </dgm:pt>
    <dgm:pt modelId="{5BD1B6D9-9873-4DCB-92A1-D24EAD4B0797}" type="pres">
      <dgm:prSet presAssocID="{35074EAF-3FAD-4329-B3A4-FA49B7723FD7}" presName="rect1" presStyleLbl="trAlignAcc1" presStyleIdx="2" presStyleCnt="10">
        <dgm:presLayoutVars>
          <dgm:bulletEnabled val="1"/>
        </dgm:presLayoutVars>
      </dgm:prSet>
      <dgm:spPr/>
      <dgm:t>
        <a:bodyPr/>
        <a:lstStyle/>
        <a:p>
          <a:endParaRPr lang="zh-CN" altLang="en-US"/>
        </a:p>
      </dgm:t>
    </dgm:pt>
    <dgm:pt modelId="{6AE6B183-0178-4FC8-AE05-B0DECA169D91}" type="pres">
      <dgm:prSet presAssocID="{35074EAF-3FAD-4329-B3A4-FA49B7723FD7}" presName="rect2" presStyleLbl="fgImgPlace1" presStyleIdx="2" presStyleCnt="10"/>
      <dgm:spPr/>
    </dgm:pt>
    <dgm:pt modelId="{902AE9E4-82A3-4B12-98F1-59787FD55666}" type="pres">
      <dgm:prSet presAssocID="{A1EA0F3B-845D-47CE-8353-D5C61A99264A}" presName="sibTrans" presStyleCnt="0"/>
      <dgm:spPr/>
    </dgm:pt>
    <dgm:pt modelId="{6D56CC72-3D2E-4A8A-BEAC-B2D675645EA5}" type="pres">
      <dgm:prSet presAssocID="{D7301E93-82D9-47BE-BF50-E6B5F73FBE9B}" presName="composite" presStyleCnt="0"/>
      <dgm:spPr/>
    </dgm:pt>
    <dgm:pt modelId="{2F3C5B9C-8877-4080-B977-16FCF35D9AC7}" type="pres">
      <dgm:prSet presAssocID="{D7301E93-82D9-47BE-BF50-E6B5F73FBE9B}" presName="rect1" presStyleLbl="trAlignAcc1" presStyleIdx="3" presStyleCnt="10">
        <dgm:presLayoutVars>
          <dgm:bulletEnabled val="1"/>
        </dgm:presLayoutVars>
      </dgm:prSet>
      <dgm:spPr/>
      <dgm:t>
        <a:bodyPr/>
        <a:lstStyle/>
        <a:p>
          <a:endParaRPr lang="zh-CN" altLang="en-US"/>
        </a:p>
      </dgm:t>
    </dgm:pt>
    <dgm:pt modelId="{A5F67C7F-1750-4CF6-982A-6C1C734CD75D}" type="pres">
      <dgm:prSet presAssocID="{D7301E93-82D9-47BE-BF50-E6B5F73FBE9B}" presName="rect2" presStyleLbl="fgImgPlace1" presStyleIdx="3" presStyleCnt="10"/>
      <dgm:spPr/>
    </dgm:pt>
    <dgm:pt modelId="{70AC50B2-D820-4933-833B-24C971DACE26}" type="pres">
      <dgm:prSet presAssocID="{35A3948B-BC67-4C1A-9FC2-709E6EECA8A8}" presName="sibTrans" presStyleCnt="0"/>
      <dgm:spPr/>
    </dgm:pt>
    <dgm:pt modelId="{F7E8BE3E-ADAF-4B86-BD29-35C69FC78213}" type="pres">
      <dgm:prSet presAssocID="{68DE715E-1C89-47B2-95AA-0DD9FA6C3DDA}" presName="composite" presStyleCnt="0"/>
      <dgm:spPr/>
    </dgm:pt>
    <dgm:pt modelId="{42D22A4F-2A9E-4E44-8E7C-AD69F1BBA482}" type="pres">
      <dgm:prSet presAssocID="{68DE715E-1C89-47B2-95AA-0DD9FA6C3DDA}" presName="rect1" presStyleLbl="trAlignAcc1" presStyleIdx="4" presStyleCnt="10">
        <dgm:presLayoutVars>
          <dgm:bulletEnabled val="1"/>
        </dgm:presLayoutVars>
      </dgm:prSet>
      <dgm:spPr/>
      <dgm:t>
        <a:bodyPr/>
        <a:lstStyle/>
        <a:p>
          <a:endParaRPr lang="zh-CN" altLang="en-US"/>
        </a:p>
      </dgm:t>
    </dgm:pt>
    <dgm:pt modelId="{C149B84C-6A25-411C-9D1A-F0022A2A870B}" type="pres">
      <dgm:prSet presAssocID="{68DE715E-1C89-47B2-95AA-0DD9FA6C3DDA}" presName="rect2" presStyleLbl="fgImgPlace1" presStyleIdx="4" presStyleCnt="10"/>
      <dgm:spPr/>
    </dgm:pt>
    <dgm:pt modelId="{DD9B58D6-15AF-49AF-B07F-5649BCC309D4}" type="pres">
      <dgm:prSet presAssocID="{8E79B032-86C8-4C8B-A217-44A229EE6717}" presName="sibTrans" presStyleCnt="0"/>
      <dgm:spPr/>
    </dgm:pt>
    <dgm:pt modelId="{3F4C752D-D899-4DF1-826B-C56071C154F2}" type="pres">
      <dgm:prSet presAssocID="{9AD29CFD-46D5-486F-9D99-D70796CD2FCE}" presName="composite" presStyleCnt="0"/>
      <dgm:spPr/>
    </dgm:pt>
    <dgm:pt modelId="{0E5E1C11-8CF6-4E48-A515-4CEB4CCCF523}" type="pres">
      <dgm:prSet presAssocID="{9AD29CFD-46D5-486F-9D99-D70796CD2FCE}" presName="rect1" presStyleLbl="trAlignAcc1" presStyleIdx="5" presStyleCnt="10">
        <dgm:presLayoutVars>
          <dgm:bulletEnabled val="1"/>
        </dgm:presLayoutVars>
      </dgm:prSet>
      <dgm:spPr/>
      <dgm:t>
        <a:bodyPr/>
        <a:lstStyle/>
        <a:p>
          <a:endParaRPr lang="zh-CN" altLang="en-US"/>
        </a:p>
      </dgm:t>
    </dgm:pt>
    <dgm:pt modelId="{2E6874A5-0ED0-4BA4-B73C-D61A9A69311F}" type="pres">
      <dgm:prSet presAssocID="{9AD29CFD-46D5-486F-9D99-D70796CD2FCE}" presName="rect2" presStyleLbl="fgImgPlace1" presStyleIdx="5" presStyleCnt="10"/>
      <dgm:spPr/>
    </dgm:pt>
    <dgm:pt modelId="{02D0D947-C871-4462-AE38-5D7BF5330175}" type="pres">
      <dgm:prSet presAssocID="{CD3DEF0F-ADE8-49E6-B5F8-0E48B120EF79}" presName="sibTrans" presStyleCnt="0"/>
      <dgm:spPr/>
    </dgm:pt>
    <dgm:pt modelId="{64597D91-14AA-4FCD-9F63-39BA4BA2762F}" type="pres">
      <dgm:prSet presAssocID="{B918B973-6A55-4C94-971A-BDE743AFFD88}" presName="composite" presStyleCnt="0"/>
      <dgm:spPr/>
    </dgm:pt>
    <dgm:pt modelId="{1D419B0B-CF91-4069-8693-6E9E2CB7E07D}" type="pres">
      <dgm:prSet presAssocID="{B918B973-6A55-4C94-971A-BDE743AFFD88}" presName="rect1" presStyleLbl="trAlignAcc1" presStyleIdx="6" presStyleCnt="10">
        <dgm:presLayoutVars>
          <dgm:bulletEnabled val="1"/>
        </dgm:presLayoutVars>
      </dgm:prSet>
      <dgm:spPr/>
      <dgm:t>
        <a:bodyPr/>
        <a:lstStyle/>
        <a:p>
          <a:endParaRPr lang="zh-CN" altLang="en-US"/>
        </a:p>
      </dgm:t>
    </dgm:pt>
    <dgm:pt modelId="{14A12B4E-001A-4D22-AE7F-47325F5E2E1D}" type="pres">
      <dgm:prSet presAssocID="{B918B973-6A55-4C94-971A-BDE743AFFD88}" presName="rect2" presStyleLbl="fgImgPlace1" presStyleIdx="6" presStyleCnt="10"/>
      <dgm:spPr/>
    </dgm:pt>
    <dgm:pt modelId="{289E7418-C5FB-4B8C-BFCD-3CBE30EDD93D}" type="pres">
      <dgm:prSet presAssocID="{D1684EB2-7B06-49D1-B402-3AE4F1CD1B3F}" presName="sibTrans" presStyleCnt="0"/>
      <dgm:spPr/>
    </dgm:pt>
    <dgm:pt modelId="{7576C8AE-26B4-403F-B9E0-5103EDF6F245}" type="pres">
      <dgm:prSet presAssocID="{C9D3A08B-084E-4B06-AF85-1E89A228CF0C}" presName="composite" presStyleCnt="0"/>
      <dgm:spPr/>
    </dgm:pt>
    <dgm:pt modelId="{A123CC9A-8C5B-4BE0-BBB4-C922AE672505}" type="pres">
      <dgm:prSet presAssocID="{C9D3A08B-084E-4B06-AF85-1E89A228CF0C}" presName="rect1" presStyleLbl="trAlignAcc1" presStyleIdx="7" presStyleCnt="10">
        <dgm:presLayoutVars>
          <dgm:bulletEnabled val="1"/>
        </dgm:presLayoutVars>
      </dgm:prSet>
      <dgm:spPr/>
      <dgm:t>
        <a:bodyPr/>
        <a:lstStyle/>
        <a:p>
          <a:endParaRPr lang="zh-CN" altLang="en-US"/>
        </a:p>
      </dgm:t>
    </dgm:pt>
    <dgm:pt modelId="{CA805576-3EA5-42B1-B0FA-6764576AC8DA}" type="pres">
      <dgm:prSet presAssocID="{C9D3A08B-084E-4B06-AF85-1E89A228CF0C}" presName="rect2" presStyleLbl="fgImgPlace1" presStyleIdx="7" presStyleCnt="10"/>
      <dgm:spPr/>
    </dgm:pt>
    <dgm:pt modelId="{2CB781C2-CC67-471F-949C-14F5117C7EA7}" type="pres">
      <dgm:prSet presAssocID="{CA1B5F73-ED53-412D-93C9-2BE0127FBB30}" presName="sibTrans" presStyleCnt="0"/>
      <dgm:spPr/>
    </dgm:pt>
    <dgm:pt modelId="{963F5A87-224B-4CAE-98DF-E8A7BFB39316}" type="pres">
      <dgm:prSet presAssocID="{B53419E5-9E44-4903-AC78-CE76D44EDFFC}" presName="composite" presStyleCnt="0"/>
      <dgm:spPr/>
    </dgm:pt>
    <dgm:pt modelId="{6E6992AF-6A2D-4E3D-A5D2-92FB08051B3A}" type="pres">
      <dgm:prSet presAssocID="{B53419E5-9E44-4903-AC78-CE76D44EDFFC}" presName="rect1" presStyleLbl="trAlignAcc1" presStyleIdx="8" presStyleCnt="10">
        <dgm:presLayoutVars>
          <dgm:bulletEnabled val="1"/>
        </dgm:presLayoutVars>
      </dgm:prSet>
      <dgm:spPr/>
      <dgm:t>
        <a:bodyPr/>
        <a:lstStyle/>
        <a:p>
          <a:endParaRPr lang="zh-CN" altLang="en-US"/>
        </a:p>
      </dgm:t>
    </dgm:pt>
    <dgm:pt modelId="{CB105469-7D25-4C99-8F3E-40BF7EBA96B7}" type="pres">
      <dgm:prSet presAssocID="{B53419E5-9E44-4903-AC78-CE76D44EDFFC}" presName="rect2" presStyleLbl="fgImgPlace1" presStyleIdx="8" presStyleCnt="10"/>
      <dgm:spPr/>
    </dgm:pt>
    <dgm:pt modelId="{B15D47DF-182C-45D7-BFDD-02F29C84EC4B}" type="pres">
      <dgm:prSet presAssocID="{358F0FE6-D70A-4C37-B29B-693B6B0F44EC}" presName="sibTrans" presStyleCnt="0"/>
      <dgm:spPr/>
    </dgm:pt>
    <dgm:pt modelId="{F713E812-A482-4E8F-8E84-997E744E9CE1}" type="pres">
      <dgm:prSet presAssocID="{FB17156C-5449-4C5B-86DF-34C5AFF42F69}" presName="composite" presStyleCnt="0"/>
      <dgm:spPr/>
    </dgm:pt>
    <dgm:pt modelId="{B2B78A74-3F27-436E-B38A-E3A8B43DFEFD}" type="pres">
      <dgm:prSet presAssocID="{FB17156C-5449-4C5B-86DF-34C5AFF42F69}" presName="rect1" presStyleLbl="trAlignAcc1" presStyleIdx="9" presStyleCnt="10">
        <dgm:presLayoutVars>
          <dgm:bulletEnabled val="1"/>
        </dgm:presLayoutVars>
      </dgm:prSet>
      <dgm:spPr/>
      <dgm:t>
        <a:bodyPr/>
        <a:lstStyle/>
        <a:p>
          <a:endParaRPr lang="zh-CN" altLang="en-US"/>
        </a:p>
      </dgm:t>
    </dgm:pt>
    <dgm:pt modelId="{E0407E6A-BC10-438F-AC61-BA538C833BCD}" type="pres">
      <dgm:prSet presAssocID="{FB17156C-5449-4C5B-86DF-34C5AFF42F69}" presName="rect2" presStyleLbl="fgImgPlace1" presStyleIdx="9" presStyleCnt="10"/>
      <dgm:spPr/>
    </dgm:pt>
  </dgm:ptLst>
  <dgm:cxnLst>
    <dgm:cxn modelId="{947702CB-B3A4-4275-8134-174CA4A7BE26}" type="presOf" srcId="{B918B973-6A55-4C94-971A-BDE743AFFD88}" destId="{1D419B0B-CF91-4069-8693-6E9E2CB7E07D}" srcOrd="0" destOrd="0" presId="urn:microsoft.com/office/officeart/2008/layout/PictureStrips"/>
    <dgm:cxn modelId="{22384EBA-B60B-4247-AF2A-2AEBFFB27747}" srcId="{A30172F7-FEFC-4ECD-9203-000106D2E3AB}" destId="{C9D3A08B-084E-4B06-AF85-1E89A228CF0C}" srcOrd="7" destOrd="0" parTransId="{050FF837-DD19-48C9-8F39-8B0E1856A5EB}" sibTransId="{CA1B5F73-ED53-412D-93C9-2BE0127FBB30}"/>
    <dgm:cxn modelId="{07FA61D3-E31E-4E24-A3D6-719F420E7BEF}" type="presOf" srcId="{B53419E5-9E44-4903-AC78-CE76D44EDFFC}" destId="{6E6992AF-6A2D-4E3D-A5D2-92FB08051B3A}" srcOrd="0" destOrd="0" presId="urn:microsoft.com/office/officeart/2008/layout/PictureStrips"/>
    <dgm:cxn modelId="{5522B335-2CCA-4FC7-8CA6-4C0467FE44CB}" type="presOf" srcId="{68DE715E-1C89-47B2-95AA-0DD9FA6C3DDA}" destId="{42D22A4F-2A9E-4E44-8E7C-AD69F1BBA482}" srcOrd="0" destOrd="0" presId="urn:microsoft.com/office/officeart/2008/layout/PictureStrips"/>
    <dgm:cxn modelId="{B633FA80-EEBC-4841-8494-E9AD4B8A1D61}" srcId="{A30172F7-FEFC-4ECD-9203-000106D2E3AB}" destId="{0CE3891A-03B5-4B86-A65A-252B999EDB9B}" srcOrd="0" destOrd="0" parTransId="{A7DAD53C-F075-4A36-B50E-79C17294A0D2}" sibTransId="{9A8669A3-DCC2-4647-9E91-71ACA331DA2E}"/>
    <dgm:cxn modelId="{A8D9E2C4-018D-4B6F-8081-61C5C02B3DF3}" type="presOf" srcId="{A30172F7-FEFC-4ECD-9203-000106D2E3AB}" destId="{DE79F7C8-6F21-404F-B735-9FB7871E171D}" srcOrd="0" destOrd="0" presId="urn:microsoft.com/office/officeart/2008/layout/PictureStrips"/>
    <dgm:cxn modelId="{8E120C4F-0388-41CB-B09F-79910F1D842A}" type="presOf" srcId="{0CE3891A-03B5-4B86-A65A-252B999EDB9B}" destId="{B48ED80A-0B71-4489-B1D9-0DEE20396F21}" srcOrd="0" destOrd="0" presId="urn:microsoft.com/office/officeart/2008/layout/PictureStrips"/>
    <dgm:cxn modelId="{B0C5B68F-4A12-4480-90A4-DE8557166AA4}" type="presOf" srcId="{F7C1637D-BB71-43D4-9185-320449FA019D}" destId="{452BB0E1-4FF3-4BD6-8215-3BE6457D4E65}" srcOrd="0" destOrd="0" presId="urn:microsoft.com/office/officeart/2008/layout/PictureStrips"/>
    <dgm:cxn modelId="{241B0156-0103-4FB6-8402-A5816EA24ED7}" srcId="{A30172F7-FEFC-4ECD-9203-000106D2E3AB}" destId="{FB17156C-5449-4C5B-86DF-34C5AFF42F69}" srcOrd="9" destOrd="0" parTransId="{5F58FBD9-165A-432B-B634-17F2FA1016FF}" sibTransId="{F4C969AE-7339-4028-8B24-3F742B55AA7F}"/>
    <dgm:cxn modelId="{8C74AF9A-E244-42F7-A061-B458887B1510}" srcId="{A30172F7-FEFC-4ECD-9203-000106D2E3AB}" destId="{9AD29CFD-46D5-486F-9D99-D70796CD2FCE}" srcOrd="5" destOrd="0" parTransId="{F31C3CDC-432A-4B06-9876-2517AA1385FA}" sibTransId="{CD3DEF0F-ADE8-49E6-B5F8-0E48B120EF79}"/>
    <dgm:cxn modelId="{04401536-EC02-42B5-8713-CBA6CC294941}" type="presOf" srcId="{D7301E93-82D9-47BE-BF50-E6B5F73FBE9B}" destId="{2F3C5B9C-8877-4080-B977-16FCF35D9AC7}" srcOrd="0" destOrd="0" presId="urn:microsoft.com/office/officeart/2008/layout/PictureStrips"/>
    <dgm:cxn modelId="{3932EAE3-A511-44B6-BC5A-43B0D81E4B14}" srcId="{A30172F7-FEFC-4ECD-9203-000106D2E3AB}" destId="{68DE715E-1C89-47B2-95AA-0DD9FA6C3DDA}" srcOrd="4" destOrd="0" parTransId="{039480BC-2D4C-4F96-BCDC-7E75BF7480B6}" sibTransId="{8E79B032-86C8-4C8B-A217-44A229EE6717}"/>
    <dgm:cxn modelId="{EAB0F0C0-CD7C-41FE-BDDD-873CEF81F4F4}" type="presOf" srcId="{9AD29CFD-46D5-486F-9D99-D70796CD2FCE}" destId="{0E5E1C11-8CF6-4E48-A515-4CEB4CCCF523}" srcOrd="0" destOrd="0" presId="urn:microsoft.com/office/officeart/2008/layout/PictureStrips"/>
    <dgm:cxn modelId="{DCDC6D73-7592-4D86-A040-46FF5FAD9BA2}" srcId="{A30172F7-FEFC-4ECD-9203-000106D2E3AB}" destId="{D7301E93-82D9-47BE-BF50-E6B5F73FBE9B}" srcOrd="3" destOrd="0" parTransId="{041EC9C3-1AD4-49A7-BCDE-BC7AE60BF074}" sibTransId="{35A3948B-BC67-4C1A-9FC2-709E6EECA8A8}"/>
    <dgm:cxn modelId="{CBD71DE2-3447-4EEA-9D56-3C4FE17C4E7B}" srcId="{A30172F7-FEFC-4ECD-9203-000106D2E3AB}" destId="{F7C1637D-BB71-43D4-9185-320449FA019D}" srcOrd="1" destOrd="0" parTransId="{86865C8B-4E72-4ED3-AC46-DCFB995E49FE}" sibTransId="{BB54C327-761B-42B9-BFB6-4A05090359A8}"/>
    <dgm:cxn modelId="{1AF34FF2-8875-4C1A-ABC2-DC926333AE38}" srcId="{A30172F7-FEFC-4ECD-9203-000106D2E3AB}" destId="{35074EAF-3FAD-4329-B3A4-FA49B7723FD7}" srcOrd="2" destOrd="0" parTransId="{730DB2A9-551F-45B4-8BA0-29C00D15642B}" sibTransId="{A1EA0F3B-845D-47CE-8353-D5C61A99264A}"/>
    <dgm:cxn modelId="{BC285814-1F67-4FAE-AC8D-07266D47DDE2}" type="presOf" srcId="{FB17156C-5449-4C5B-86DF-34C5AFF42F69}" destId="{B2B78A74-3F27-436E-B38A-E3A8B43DFEFD}" srcOrd="0" destOrd="0" presId="urn:microsoft.com/office/officeart/2008/layout/PictureStrips"/>
    <dgm:cxn modelId="{69D07E47-94DB-4919-BB87-0E0D0AECB674}" type="presOf" srcId="{35074EAF-3FAD-4329-B3A4-FA49B7723FD7}" destId="{5BD1B6D9-9873-4DCB-92A1-D24EAD4B0797}" srcOrd="0" destOrd="0" presId="urn:microsoft.com/office/officeart/2008/layout/PictureStrips"/>
    <dgm:cxn modelId="{2E9E2320-7D38-4A89-9AAC-B20BBA2EE365}" type="presOf" srcId="{C9D3A08B-084E-4B06-AF85-1E89A228CF0C}" destId="{A123CC9A-8C5B-4BE0-BBB4-C922AE672505}" srcOrd="0" destOrd="0" presId="urn:microsoft.com/office/officeart/2008/layout/PictureStrips"/>
    <dgm:cxn modelId="{432F9280-9B60-4A8C-A7E2-09393233C954}" srcId="{A30172F7-FEFC-4ECD-9203-000106D2E3AB}" destId="{B53419E5-9E44-4903-AC78-CE76D44EDFFC}" srcOrd="8" destOrd="0" parTransId="{34FB9909-EF2F-4128-A96C-7127AB072DFB}" sibTransId="{358F0FE6-D70A-4C37-B29B-693B6B0F44EC}"/>
    <dgm:cxn modelId="{A7BFAFB2-7AC2-41CA-991E-EEEB1DBC9C2D}" srcId="{A30172F7-FEFC-4ECD-9203-000106D2E3AB}" destId="{B918B973-6A55-4C94-971A-BDE743AFFD88}" srcOrd="6" destOrd="0" parTransId="{BE1AE243-666D-4D95-9555-5DE2D6580D2D}" sibTransId="{D1684EB2-7B06-49D1-B402-3AE4F1CD1B3F}"/>
    <dgm:cxn modelId="{C489A541-7B54-4AFB-A53D-C00F0CD32450}" type="presParOf" srcId="{DE79F7C8-6F21-404F-B735-9FB7871E171D}" destId="{1ACDF1B8-B179-4D2F-93BB-64C2F7826405}" srcOrd="0" destOrd="0" presId="urn:microsoft.com/office/officeart/2008/layout/PictureStrips"/>
    <dgm:cxn modelId="{B92FB3C0-1B31-4026-B655-9CA2BC932383}" type="presParOf" srcId="{1ACDF1B8-B179-4D2F-93BB-64C2F7826405}" destId="{B48ED80A-0B71-4489-B1D9-0DEE20396F21}" srcOrd="0" destOrd="0" presId="urn:microsoft.com/office/officeart/2008/layout/PictureStrips"/>
    <dgm:cxn modelId="{75A2746D-68E7-430B-A6BB-4B6550BCFEBD}" type="presParOf" srcId="{1ACDF1B8-B179-4D2F-93BB-64C2F7826405}" destId="{584CCAA8-DCA1-4B00-B07B-D96DC22FD4DF}" srcOrd="1" destOrd="0" presId="urn:microsoft.com/office/officeart/2008/layout/PictureStrips"/>
    <dgm:cxn modelId="{90156E20-D4CD-4AE5-97B9-260EAD04A198}" type="presParOf" srcId="{DE79F7C8-6F21-404F-B735-9FB7871E171D}" destId="{D6DFCF30-815D-462E-8EC7-DF6EF56DFD67}" srcOrd="1" destOrd="0" presId="urn:microsoft.com/office/officeart/2008/layout/PictureStrips"/>
    <dgm:cxn modelId="{EB49E184-73F0-408E-989F-3E5469BA6AB9}" type="presParOf" srcId="{DE79F7C8-6F21-404F-B735-9FB7871E171D}" destId="{E4797E2C-127E-4E27-BB1C-1A7591789985}" srcOrd="2" destOrd="0" presId="urn:microsoft.com/office/officeart/2008/layout/PictureStrips"/>
    <dgm:cxn modelId="{336A3FC3-4E59-4FAD-B476-0848D50835E6}" type="presParOf" srcId="{E4797E2C-127E-4E27-BB1C-1A7591789985}" destId="{452BB0E1-4FF3-4BD6-8215-3BE6457D4E65}" srcOrd="0" destOrd="0" presId="urn:microsoft.com/office/officeart/2008/layout/PictureStrips"/>
    <dgm:cxn modelId="{0098C40F-62E4-4459-8978-0049AEDAA1F1}" type="presParOf" srcId="{E4797E2C-127E-4E27-BB1C-1A7591789985}" destId="{2EB7DAC8-DFCD-4171-99F2-48D7E28D7327}" srcOrd="1" destOrd="0" presId="urn:microsoft.com/office/officeart/2008/layout/PictureStrips"/>
    <dgm:cxn modelId="{7819C99E-A1A2-4EF3-BFA5-0B6363E4EB29}" type="presParOf" srcId="{DE79F7C8-6F21-404F-B735-9FB7871E171D}" destId="{E2DBE635-3540-4053-88AA-5144A224D783}" srcOrd="3" destOrd="0" presId="urn:microsoft.com/office/officeart/2008/layout/PictureStrips"/>
    <dgm:cxn modelId="{0F3A097C-C718-40AB-ABC0-0C8BDBB57D1A}" type="presParOf" srcId="{DE79F7C8-6F21-404F-B735-9FB7871E171D}" destId="{DCE57AFE-6083-44CD-9C19-7B242582B900}" srcOrd="4" destOrd="0" presId="urn:microsoft.com/office/officeart/2008/layout/PictureStrips"/>
    <dgm:cxn modelId="{00DFA9C3-AB5A-4DAB-B9FE-4D9EC1F81501}" type="presParOf" srcId="{DCE57AFE-6083-44CD-9C19-7B242582B900}" destId="{5BD1B6D9-9873-4DCB-92A1-D24EAD4B0797}" srcOrd="0" destOrd="0" presId="urn:microsoft.com/office/officeart/2008/layout/PictureStrips"/>
    <dgm:cxn modelId="{9EA86089-E6C0-4303-AD90-15E58F6D18D7}" type="presParOf" srcId="{DCE57AFE-6083-44CD-9C19-7B242582B900}" destId="{6AE6B183-0178-4FC8-AE05-B0DECA169D91}" srcOrd="1" destOrd="0" presId="urn:microsoft.com/office/officeart/2008/layout/PictureStrips"/>
    <dgm:cxn modelId="{DC08966B-7362-402F-BA03-534A95D4B988}" type="presParOf" srcId="{DE79F7C8-6F21-404F-B735-9FB7871E171D}" destId="{902AE9E4-82A3-4B12-98F1-59787FD55666}" srcOrd="5" destOrd="0" presId="urn:microsoft.com/office/officeart/2008/layout/PictureStrips"/>
    <dgm:cxn modelId="{071322F6-5F48-427E-9F70-5E999939276C}" type="presParOf" srcId="{DE79F7C8-6F21-404F-B735-9FB7871E171D}" destId="{6D56CC72-3D2E-4A8A-BEAC-B2D675645EA5}" srcOrd="6" destOrd="0" presId="urn:microsoft.com/office/officeart/2008/layout/PictureStrips"/>
    <dgm:cxn modelId="{B6478790-02B2-46B4-838B-2F647A29186F}" type="presParOf" srcId="{6D56CC72-3D2E-4A8A-BEAC-B2D675645EA5}" destId="{2F3C5B9C-8877-4080-B977-16FCF35D9AC7}" srcOrd="0" destOrd="0" presId="urn:microsoft.com/office/officeart/2008/layout/PictureStrips"/>
    <dgm:cxn modelId="{5EC3FA83-5ACB-40E5-A879-04D3F10F489A}" type="presParOf" srcId="{6D56CC72-3D2E-4A8A-BEAC-B2D675645EA5}" destId="{A5F67C7F-1750-4CF6-982A-6C1C734CD75D}" srcOrd="1" destOrd="0" presId="urn:microsoft.com/office/officeart/2008/layout/PictureStrips"/>
    <dgm:cxn modelId="{D769A7AC-E646-4BED-B55C-CBF8E476A550}" type="presParOf" srcId="{DE79F7C8-6F21-404F-B735-9FB7871E171D}" destId="{70AC50B2-D820-4933-833B-24C971DACE26}" srcOrd="7" destOrd="0" presId="urn:microsoft.com/office/officeart/2008/layout/PictureStrips"/>
    <dgm:cxn modelId="{AEAD4808-1152-48E5-99F2-D1C6B94388D0}" type="presParOf" srcId="{DE79F7C8-6F21-404F-B735-9FB7871E171D}" destId="{F7E8BE3E-ADAF-4B86-BD29-35C69FC78213}" srcOrd="8" destOrd="0" presId="urn:microsoft.com/office/officeart/2008/layout/PictureStrips"/>
    <dgm:cxn modelId="{0C9CA0B1-4CD7-4F30-A3BE-6929E577A7FE}" type="presParOf" srcId="{F7E8BE3E-ADAF-4B86-BD29-35C69FC78213}" destId="{42D22A4F-2A9E-4E44-8E7C-AD69F1BBA482}" srcOrd="0" destOrd="0" presId="urn:microsoft.com/office/officeart/2008/layout/PictureStrips"/>
    <dgm:cxn modelId="{F78D1938-6810-44A0-95F1-86EEDE0FB80A}" type="presParOf" srcId="{F7E8BE3E-ADAF-4B86-BD29-35C69FC78213}" destId="{C149B84C-6A25-411C-9D1A-F0022A2A870B}" srcOrd="1" destOrd="0" presId="urn:microsoft.com/office/officeart/2008/layout/PictureStrips"/>
    <dgm:cxn modelId="{7964D15B-BCA6-4B2D-BC2B-E700D58D9C3C}" type="presParOf" srcId="{DE79F7C8-6F21-404F-B735-9FB7871E171D}" destId="{DD9B58D6-15AF-49AF-B07F-5649BCC309D4}" srcOrd="9" destOrd="0" presId="urn:microsoft.com/office/officeart/2008/layout/PictureStrips"/>
    <dgm:cxn modelId="{2838175B-1A0B-4041-8983-1126E8E3E2B1}" type="presParOf" srcId="{DE79F7C8-6F21-404F-B735-9FB7871E171D}" destId="{3F4C752D-D899-4DF1-826B-C56071C154F2}" srcOrd="10" destOrd="0" presId="urn:microsoft.com/office/officeart/2008/layout/PictureStrips"/>
    <dgm:cxn modelId="{45303F42-7687-4EF2-91FC-F6F39B9158FD}" type="presParOf" srcId="{3F4C752D-D899-4DF1-826B-C56071C154F2}" destId="{0E5E1C11-8CF6-4E48-A515-4CEB4CCCF523}" srcOrd="0" destOrd="0" presId="urn:microsoft.com/office/officeart/2008/layout/PictureStrips"/>
    <dgm:cxn modelId="{C56E114F-609A-43DC-8222-579A4D1A14D8}" type="presParOf" srcId="{3F4C752D-D899-4DF1-826B-C56071C154F2}" destId="{2E6874A5-0ED0-4BA4-B73C-D61A9A69311F}" srcOrd="1" destOrd="0" presId="urn:microsoft.com/office/officeart/2008/layout/PictureStrips"/>
    <dgm:cxn modelId="{2BEA9A1B-8888-4843-A8C2-773B4A9B93A6}" type="presParOf" srcId="{DE79F7C8-6F21-404F-B735-9FB7871E171D}" destId="{02D0D947-C871-4462-AE38-5D7BF5330175}" srcOrd="11" destOrd="0" presId="urn:microsoft.com/office/officeart/2008/layout/PictureStrips"/>
    <dgm:cxn modelId="{740F518E-811B-4604-890E-6C408DD1E7E9}" type="presParOf" srcId="{DE79F7C8-6F21-404F-B735-9FB7871E171D}" destId="{64597D91-14AA-4FCD-9F63-39BA4BA2762F}" srcOrd="12" destOrd="0" presId="urn:microsoft.com/office/officeart/2008/layout/PictureStrips"/>
    <dgm:cxn modelId="{C63A29BE-4F38-4DD4-BB38-395C757E6B76}" type="presParOf" srcId="{64597D91-14AA-4FCD-9F63-39BA4BA2762F}" destId="{1D419B0B-CF91-4069-8693-6E9E2CB7E07D}" srcOrd="0" destOrd="0" presId="urn:microsoft.com/office/officeart/2008/layout/PictureStrips"/>
    <dgm:cxn modelId="{E22282CA-E9E8-43CD-A1C8-DA3DB668314B}" type="presParOf" srcId="{64597D91-14AA-4FCD-9F63-39BA4BA2762F}" destId="{14A12B4E-001A-4D22-AE7F-47325F5E2E1D}" srcOrd="1" destOrd="0" presId="urn:microsoft.com/office/officeart/2008/layout/PictureStrips"/>
    <dgm:cxn modelId="{0AD12288-AB2D-47F0-8EA4-903A460DDB4F}" type="presParOf" srcId="{DE79F7C8-6F21-404F-B735-9FB7871E171D}" destId="{289E7418-C5FB-4B8C-BFCD-3CBE30EDD93D}" srcOrd="13" destOrd="0" presId="urn:microsoft.com/office/officeart/2008/layout/PictureStrips"/>
    <dgm:cxn modelId="{991096DF-2F0D-473B-9C44-0A5CE37802D9}" type="presParOf" srcId="{DE79F7C8-6F21-404F-B735-9FB7871E171D}" destId="{7576C8AE-26B4-403F-B9E0-5103EDF6F245}" srcOrd="14" destOrd="0" presId="urn:microsoft.com/office/officeart/2008/layout/PictureStrips"/>
    <dgm:cxn modelId="{ACF1DB6B-D2F5-495D-AEA0-F654CC1884B6}" type="presParOf" srcId="{7576C8AE-26B4-403F-B9E0-5103EDF6F245}" destId="{A123CC9A-8C5B-4BE0-BBB4-C922AE672505}" srcOrd="0" destOrd="0" presId="urn:microsoft.com/office/officeart/2008/layout/PictureStrips"/>
    <dgm:cxn modelId="{5B1FB5BD-1F48-431D-B3BC-51590DF6AD01}" type="presParOf" srcId="{7576C8AE-26B4-403F-B9E0-5103EDF6F245}" destId="{CA805576-3EA5-42B1-B0FA-6764576AC8DA}" srcOrd="1" destOrd="0" presId="urn:microsoft.com/office/officeart/2008/layout/PictureStrips"/>
    <dgm:cxn modelId="{48489E8E-A953-47FD-B618-A6E3769104F7}" type="presParOf" srcId="{DE79F7C8-6F21-404F-B735-9FB7871E171D}" destId="{2CB781C2-CC67-471F-949C-14F5117C7EA7}" srcOrd="15" destOrd="0" presId="urn:microsoft.com/office/officeart/2008/layout/PictureStrips"/>
    <dgm:cxn modelId="{54F0E2AC-B59B-43F6-90BA-44319B1A288F}" type="presParOf" srcId="{DE79F7C8-6F21-404F-B735-9FB7871E171D}" destId="{963F5A87-224B-4CAE-98DF-E8A7BFB39316}" srcOrd="16" destOrd="0" presId="urn:microsoft.com/office/officeart/2008/layout/PictureStrips"/>
    <dgm:cxn modelId="{F7E56F0F-6D09-465A-A575-EDD3D8C2D475}" type="presParOf" srcId="{963F5A87-224B-4CAE-98DF-E8A7BFB39316}" destId="{6E6992AF-6A2D-4E3D-A5D2-92FB08051B3A}" srcOrd="0" destOrd="0" presId="urn:microsoft.com/office/officeart/2008/layout/PictureStrips"/>
    <dgm:cxn modelId="{608BF0E9-536E-4903-AACE-FE518CC97714}" type="presParOf" srcId="{963F5A87-224B-4CAE-98DF-E8A7BFB39316}" destId="{CB105469-7D25-4C99-8F3E-40BF7EBA96B7}" srcOrd="1" destOrd="0" presId="urn:microsoft.com/office/officeart/2008/layout/PictureStrips"/>
    <dgm:cxn modelId="{130B2D60-098D-41BE-B1B7-A4F4C53A285D}" type="presParOf" srcId="{DE79F7C8-6F21-404F-B735-9FB7871E171D}" destId="{B15D47DF-182C-45D7-BFDD-02F29C84EC4B}" srcOrd="17" destOrd="0" presId="urn:microsoft.com/office/officeart/2008/layout/PictureStrips"/>
    <dgm:cxn modelId="{07D00082-881E-4DF0-860D-48FC2C0F70F6}" type="presParOf" srcId="{DE79F7C8-6F21-404F-B735-9FB7871E171D}" destId="{F713E812-A482-4E8F-8E84-997E744E9CE1}" srcOrd="18" destOrd="0" presId="urn:microsoft.com/office/officeart/2008/layout/PictureStrips"/>
    <dgm:cxn modelId="{56141AAB-EF84-4002-9719-49CEEEA502EE}" type="presParOf" srcId="{F713E812-A482-4E8F-8E84-997E744E9CE1}" destId="{B2B78A74-3F27-436E-B38A-E3A8B43DFEFD}" srcOrd="0" destOrd="0" presId="urn:microsoft.com/office/officeart/2008/layout/PictureStrips"/>
    <dgm:cxn modelId="{973C68C1-FA91-4D72-BED1-10F82E9C2A17}" type="presParOf" srcId="{F713E812-A482-4E8F-8E84-997E744E9CE1}" destId="{E0407E6A-BC10-438F-AC61-BA538C833BCD}" srcOrd="1" destOrd="0" presId="urn:microsoft.com/office/officeart/2008/layout/PictureStrip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FE92D135-0984-4E2E-BF9A-7380128EDCCE}"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zh-CN" altLang="en-US"/>
        </a:p>
      </dgm:t>
    </dgm:pt>
    <dgm:pt modelId="{27E4E3A7-8F66-4A4D-AB1A-C764653D87F2}">
      <dgm:prSet/>
      <dgm:spPr/>
      <dgm:t>
        <a:bodyPr/>
        <a:lstStyle/>
        <a:p>
          <a:pPr rtl="0"/>
          <a:r>
            <a:rPr lang="zh-CN" smtClean="0">
              <a:latin typeface="微软雅黑" panose="020B0503020204020204" pitchFamily="34" charset="-122"/>
              <a:ea typeface="微软雅黑" panose="020B0503020204020204" pitchFamily="34" charset="-122"/>
            </a:rPr>
            <a:t>防火墙是一种设置在不同网络（如可信任的企业内部网和不可信的公共网）或网络安全域之间的一系列部件的组合。</a:t>
          </a:r>
          <a:endParaRPr lang="zh-CN">
            <a:latin typeface="微软雅黑" panose="020B0503020204020204" pitchFamily="34" charset="-122"/>
            <a:ea typeface="微软雅黑" panose="020B0503020204020204" pitchFamily="34" charset="-122"/>
          </a:endParaRPr>
        </a:p>
      </dgm:t>
    </dgm:pt>
    <dgm:pt modelId="{4A09DE1C-4BC6-4CF2-83DC-4F9BF01ECE10}" type="parTrans" cxnId="{8D1E940D-B69D-492C-A614-7E216E69DCF5}">
      <dgm:prSet/>
      <dgm:spPr/>
      <dgm:t>
        <a:bodyPr/>
        <a:lstStyle/>
        <a:p>
          <a:endParaRPr lang="zh-CN" altLang="en-US">
            <a:latin typeface="微软雅黑" panose="020B0503020204020204" pitchFamily="34" charset="-122"/>
            <a:ea typeface="微软雅黑" panose="020B0503020204020204" pitchFamily="34" charset="-122"/>
          </a:endParaRPr>
        </a:p>
      </dgm:t>
    </dgm:pt>
    <dgm:pt modelId="{9591F66A-5018-405B-8579-2062E65290A3}" type="sibTrans" cxnId="{8D1E940D-B69D-492C-A614-7E216E69DCF5}">
      <dgm:prSet/>
      <dgm:spPr/>
      <dgm:t>
        <a:bodyPr/>
        <a:lstStyle/>
        <a:p>
          <a:endParaRPr lang="zh-CN" altLang="en-US">
            <a:latin typeface="微软雅黑" panose="020B0503020204020204" pitchFamily="34" charset="-122"/>
            <a:ea typeface="微软雅黑" panose="020B0503020204020204" pitchFamily="34" charset="-122"/>
          </a:endParaRPr>
        </a:p>
      </dgm:t>
    </dgm:pt>
    <dgm:pt modelId="{95F9BC81-2906-405D-B20A-313C32D8D1A6}">
      <dgm:prSet/>
      <dgm:spPr/>
      <dgm:t>
        <a:bodyPr/>
        <a:lstStyle/>
        <a:p>
          <a:pPr rtl="0"/>
          <a:r>
            <a:rPr lang="zh-CN" dirty="0" smtClean="0">
              <a:latin typeface="微软雅黑" panose="020B0503020204020204" pitchFamily="34" charset="-122"/>
              <a:ea typeface="微软雅黑" panose="020B0503020204020204" pitchFamily="34" charset="-122"/>
            </a:rPr>
            <a:t>它是不同网络或网络安全域之间信息的唯一出入口，能根据企业的安全策略控制（允许、拒绝、监测）出入网络的信息流，且本身具有较强的抗攻击能力。</a:t>
          </a:r>
          <a:endParaRPr lang="zh-CN" dirty="0">
            <a:latin typeface="微软雅黑" panose="020B0503020204020204" pitchFamily="34" charset="-122"/>
            <a:ea typeface="微软雅黑" panose="020B0503020204020204" pitchFamily="34" charset="-122"/>
          </a:endParaRPr>
        </a:p>
      </dgm:t>
    </dgm:pt>
    <dgm:pt modelId="{9DB12B5D-4910-4C0F-9E5F-718C57C56DA9}" type="parTrans" cxnId="{E7683634-0278-4582-98FC-FE730D156ADC}">
      <dgm:prSet/>
      <dgm:spPr/>
      <dgm:t>
        <a:bodyPr/>
        <a:lstStyle/>
        <a:p>
          <a:endParaRPr lang="zh-CN" altLang="en-US">
            <a:latin typeface="微软雅黑" panose="020B0503020204020204" pitchFamily="34" charset="-122"/>
            <a:ea typeface="微软雅黑" panose="020B0503020204020204" pitchFamily="34" charset="-122"/>
          </a:endParaRPr>
        </a:p>
      </dgm:t>
    </dgm:pt>
    <dgm:pt modelId="{72B0F301-086E-4E27-B57F-DA096CC8EC05}" type="sibTrans" cxnId="{E7683634-0278-4582-98FC-FE730D156ADC}">
      <dgm:prSet/>
      <dgm:spPr/>
      <dgm:t>
        <a:bodyPr/>
        <a:lstStyle/>
        <a:p>
          <a:endParaRPr lang="zh-CN" altLang="en-US">
            <a:latin typeface="微软雅黑" panose="020B0503020204020204" pitchFamily="34" charset="-122"/>
            <a:ea typeface="微软雅黑" panose="020B0503020204020204" pitchFamily="34" charset="-122"/>
          </a:endParaRPr>
        </a:p>
      </dgm:t>
    </dgm:pt>
    <dgm:pt modelId="{6EEE8551-DF4C-4515-B50F-B19B537C668B}">
      <dgm:prSet/>
      <dgm:spPr/>
      <dgm:t>
        <a:bodyPr/>
        <a:lstStyle/>
        <a:p>
          <a:pPr rtl="0"/>
          <a:r>
            <a:rPr lang="zh-CN" smtClean="0">
              <a:latin typeface="微软雅黑" panose="020B0503020204020204" pitchFamily="34" charset="-122"/>
              <a:ea typeface="微软雅黑" panose="020B0503020204020204" pitchFamily="34" charset="-122"/>
            </a:rPr>
            <a:t>在逻辑上，防火墙是一个分离器、一个限制器、也是一个分析器，它可以有效地监控内部网和</a:t>
          </a:r>
          <a:r>
            <a:rPr lang="en-US" smtClean="0">
              <a:latin typeface="微软雅黑" panose="020B0503020204020204" pitchFamily="34" charset="-122"/>
              <a:ea typeface="微软雅黑" panose="020B0503020204020204" pitchFamily="34" charset="-122"/>
            </a:rPr>
            <a:t>Internet</a:t>
          </a:r>
          <a:r>
            <a:rPr lang="zh-CN" smtClean="0">
              <a:latin typeface="微软雅黑" panose="020B0503020204020204" pitchFamily="34" charset="-122"/>
              <a:ea typeface="微软雅黑" panose="020B0503020204020204" pitchFamily="34" charset="-122"/>
            </a:rPr>
            <a:t>之间的任何活动，进而保证内部网络的安全。</a:t>
          </a:r>
          <a:endParaRPr lang="zh-CN">
            <a:latin typeface="微软雅黑" panose="020B0503020204020204" pitchFamily="34" charset="-122"/>
            <a:ea typeface="微软雅黑" panose="020B0503020204020204" pitchFamily="34" charset="-122"/>
          </a:endParaRPr>
        </a:p>
      </dgm:t>
    </dgm:pt>
    <dgm:pt modelId="{651FEE9A-8287-4FEF-A6CF-339DC787FEBA}" type="parTrans" cxnId="{1129134E-418D-42C4-9E31-44CB65D876B0}">
      <dgm:prSet/>
      <dgm:spPr/>
      <dgm:t>
        <a:bodyPr/>
        <a:lstStyle/>
        <a:p>
          <a:endParaRPr lang="zh-CN" altLang="en-US">
            <a:latin typeface="微软雅黑" panose="020B0503020204020204" pitchFamily="34" charset="-122"/>
            <a:ea typeface="微软雅黑" panose="020B0503020204020204" pitchFamily="34" charset="-122"/>
          </a:endParaRPr>
        </a:p>
      </dgm:t>
    </dgm:pt>
    <dgm:pt modelId="{B232FCDD-6342-41B7-B0F1-93856C475C53}" type="sibTrans" cxnId="{1129134E-418D-42C4-9E31-44CB65D876B0}">
      <dgm:prSet/>
      <dgm:spPr/>
      <dgm:t>
        <a:bodyPr/>
        <a:lstStyle/>
        <a:p>
          <a:endParaRPr lang="zh-CN" altLang="en-US">
            <a:latin typeface="微软雅黑" panose="020B0503020204020204" pitchFamily="34" charset="-122"/>
            <a:ea typeface="微软雅黑" panose="020B0503020204020204" pitchFamily="34" charset="-122"/>
          </a:endParaRPr>
        </a:p>
      </dgm:t>
    </dgm:pt>
    <dgm:pt modelId="{54D8D5A4-D7AC-411D-9AA8-DD4ECD90C085}" type="pres">
      <dgm:prSet presAssocID="{FE92D135-0984-4E2E-BF9A-7380128EDCCE}" presName="vert0" presStyleCnt="0">
        <dgm:presLayoutVars>
          <dgm:dir/>
          <dgm:animOne val="branch"/>
          <dgm:animLvl val="lvl"/>
        </dgm:presLayoutVars>
      </dgm:prSet>
      <dgm:spPr/>
      <dgm:t>
        <a:bodyPr/>
        <a:lstStyle/>
        <a:p>
          <a:endParaRPr lang="zh-CN" altLang="en-US"/>
        </a:p>
      </dgm:t>
    </dgm:pt>
    <dgm:pt modelId="{2B6F22E3-2DA4-4E1C-A1A3-AE7D9FE5D613}" type="pres">
      <dgm:prSet presAssocID="{27E4E3A7-8F66-4A4D-AB1A-C764653D87F2}" presName="thickLine" presStyleLbl="alignNode1" presStyleIdx="0" presStyleCnt="3"/>
      <dgm:spPr/>
    </dgm:pt>
    <dgm:pt modelId="{C567D204-8C9D-4675-9479-DADA0C0B3851}" type="pres">
      <dgm:prSet presAssocID="{27E4E3A7-8F66-4A4D-AB1A-C764653D87F2}" presName="horz1" presStyleCnt="0"/>
      <dgm:spPr/>
    </dgm:pt>
    <dgm:pt modelId="{0747E024-DBEC-4788-8B60-2AEB5E02EAA4}" type="pres">
      <dgm:prSet presAssocID="{27E4E3A7-8F66-4A4D-AB1A-C764653D87F2}" presName="tx1" presStyleLbl="revTx" presStyleIdx="0" presStyleCnt="3"/>
      <dgm:spPr/>
      <dgm:t>
        <a:bodyPr/>
        <a:lstStyle/>
        <a:p>
          <a:endParaRPr lang="zh-CN" altLang="en-US"/>
        </a:p>
      </dgm:t>
    </dgm:pt>
    <dgm:pt modelId="{B5799857-60DB-41DF-850F-06BAE24B0D21}" type="pres">
      <dgm:prSet presAssocID="{27E4E3A7-8F66-4A4D-AB1A-C764653D87F2}" presName="vert1" presStyleCnt="0"/>
      <dgm:spPr/>
    </dgm:pt>
    <dgm:pt modelId="{C859BDE7-1FED-43B4-9B89-67A6EE2481BA}" type="pres">
      <dgm:prSet presAssocID="{95F9BC81-2906-405D-B20A-313C32D8D1A6}" presName="thickLine" presStyleLbl="alignNode1" presStyleIdx="1" presStyleCnt="3"/>
      <dgm:spPr/>
    </dgm:pt>
    <dgm:pt modelId="{A5450A66-2362-443A-A882-114484A26531}" type="pres">
      <dgm:prSet presAssocID="{95F9BC81-2906-405D-B20A-313C32D8D1A6}" presName="horz1" presStyleCnt="0"/>
      <dgm:spPr/>
    </dgm:pt>
    <dgm:pt modelId="{8D79E732-EB45-4090-9695-EC1D9C84AFBB}" type="pres">
      <dgm:prSet presAssocID="{95F9BC81-2906-405D-B20A-313C32D8D1A6}" presName="tx1" presStyleLbl="revTx" presStyleIdx="1" presStyleCnt="3"/>
      <dgm:spPr/>
      <dgm:t>
        <a:bodyPr/>
        <a:lstStyle/>
        <a:p>
          <a:endParaRPr lang="zh-CN" altLang="en-US"/>
        </a:p>
      </dgm:t>
    </dgm:pt>
    <dgm:pt modelId="{A9C26712-4EBD-4412-A404-BECCC42B6407}" type="pres">
      <dgm:prSet presAssocID="{95F9BC81-2906-405D-B20A-313C32D8D1A6}" presName="vert1" presStyleCnt="0"/>
      <dgm:spPr/>
    </dgm:pt>
    <dgm:pt modelId="{8B44480B-9736-42FE-A581-3ED2D85CB22E}" type="pres">
      <dgm:prSet presAssocID="{6EEE8551-DF4C-4515-B50F-B19B537C668B}" presName="thickLine" presStyleLbl="alignNode1" presStyleIdx="2" presStyleCnt="3"/>
      <dgm:spPr/>
    </dgm:pt>
    <dgm:pt modelId="{3FC641DE-94C2-4CF8-9E19-017E2AF1573D}" type="pres">
      <dgm:prSet presAssocID="{6EEE8551-DF4C-4515-B50F-B19B537C668B}" presName="horz1" presStyleCnt="0"/>
      <dgm:spPr/>
    </dgm:pt>
    <dgm:pt modelId="{3565B812-7708-48C6-811C-CE508502AAEB}" type="pres">
      <dgm:prSet presAssocID="{6EEE8551-DF4C-4515-B50F-B19B537C668B}" presName="tx1" presStyleLbl="revTx" presStyleIdx="2" presStyleCnt="3"/>
      <dgm:spPr/>
      <dgm:t>
        <a:bodyPr/>
        <a:lstStyle/>
        <a:p>
          <a:endParaRPr lang="zh-CN" altLang="en-US"/>
        </a:p>
      </dgm:t>
    </dgm:pt>
    <dgm:pt modelId="{8F6EB8A0-A0E0-48CA-91B8-45242A311B80}" type="pres">
      <dgm:prSet presAssocID="{6EEE8551-DF4C-4515-B50F-B19B537C668B}" presName="vert1" presStyleCnt="0"/>
      <dgm:spPr/>
    </dgm:pt>
  </dgm:ptLst>
  <dgm:cxnLst>
    <dgm:cxn modelId="{051E820D-B365-4B2D-9AC9-62D631DBABAD}" type="presOf" srcId="{6EEE8551-DF4C-4515-B50F-B19B537C668B}" destId="{3565B812-7708-48C6-811C-CE508502AAEB}" srcOrd="0" destOrd="0" presId="urn:microsoft.com/office/officeart/2008/layout/LinedList"/>
    <dgm:cxn modelId="{CE8A8E90-9B11-4167-AC49-BB43A180BC05}" type="presOf" srcId="{95F9BC81-2906-405D-B20A-313C32D8D1A6}" destId="{8D79E732-EB45-4090-9695-EC1D9C84AFBB}" srcOrd="0" destOrd="0" presId="urn:microsoft.com/office/officeart/2008/layout/LinedList"/>
    <dgm:cxn modelId="{E7683634-0278-4582-98FC-FE730D156ADC}" srcId="{FE92D135-0984-4E2E-BF9A-7380128EDCCE}" destId="{95F9BC81-2906-405D-B20A-313C32D8D1A6}" srcOrd="1" destOrd="0" parTransId="{9DB12B5D-4910-4C0F-9E5F-718C57C56DA9}" sibTransId="{72B0F301-086E-4E27-B57F-DA096CC8EC05}"/>
    <dgm:cxn modelId="{2B641180-DB2C-46DE-A560-B31F5F2D5B2B}" type="presOf" srcId="{27E4E3A7-8F66-4A4D-AB1A-C764653D87F2}" destId="{0747E024-DBEC-4788-8B60-2AEB5E02EAA4}" srcOrd="0" destOrd="0" presId="urn:microsoft.com/office/officeart/2008/layout/LinedList"/>
    <dgm:cxn modelId="{1129134E-418D-42C4-9E31-44CB65D876B0}" srcId="{FE92D135-0984-4E2E-BF9A-7380128EDCCE}" destId="{6EEE8551-DF4C-4515-B50F-B19B537C668B}" srcOrd="2" destOrd="0" parTransId="{651FEE9A-8287-4FEF-A6CF-339DC787FEBA}" sibTransId="{B232FCDD-6342-41B7-B0F1-93856C475C53}"/>
    <dgm:cxn modelId="{F691725E-BBF8-4954-AA25-5232B531BC0F}" type="presOf" srcId="{FE92D135-0984-4E2E-BF9A-7380128EDCCE}" destId="{54D8D5A4-D7AC-411D-9AA8-DD4ECD90C085}" srcOrd="0" destOrd="0" presId="urn:microsoft.com/office/officeart/2008/layout/LinedList"/>
    <dgm:cxn modelId="{8D1E940D-B69D-492C-A614-7E216E69DCF5}" srcId="{FE92D135-0984-4E2E-BF9A-7380128EDCCE}" destId="{27E4E3A7-8F66-4A4D-AB1A-C764653D87F2}" srcOrd="0" destOrd="0" parTransId="{4A09DE1C-4BC6-4CF2-83DC-4F9BF01ECE10}" sibTransId="{9591F66A-5018-405B-8579-2062E65290A3}"/>
    <dgm:cxn modelId="{804D79EC-3202-464D-A6F4-162DF7CD2EDF}" type="presParOf" srcId="{54D8D5A4-D7AC-411D-9AA8-DD4ECD90C085}" destId="{2B6F22E3-2DA4-4E1C-A1A3-AE7D9FE5D613}" srcOrd="0" destOrd="0" presId="urn:microsoft.com/office/officeart/2008/layout/LinedList"/>
    <dgm:cxn modelId="{92A41D4F-AEFE-4B02-9EBE-06189180FD13}" type="presParOf" srcId="{54D8D5A4-D7AC-411D-9AA8-DD4ECD90C085}" destId="{C567D204-8C9D-4675-9479-DADA0C0B3851}" srcOrd="1" destOrd="0" presId="urn:microsoft.com/office/officeart/2008/layout/LinedList"/>
    <dgm:cxn modelId="{239D90CA-52A2-4620-98E1-DC183521C4A9}" type="presParOf" srcId="{C567D204-8C9D-4675-9479-DADA0C0B3851}" destId="{0747E024-DBEC-4788-8B60-2AEB5E02EAA4}" srcOrd="0" destOrd="0" presId="urn:microsoft.com/office/officeart/2008/layout/LinedList"/>
    <dgm:cxn modelId="{DB7D226E-42F5-4F15-8B5F-AF658BB83545}" type="presParOf" srcId="{C567D204-8C9D-4675-9479-DADA0C0B3851}" destId="{B5799857-60DB-41DF-850F-06BAE24B0D21}" srcOrd="1" destOrd="0" presId="urn:microsoft.com/office/officeart/2008/layout/LinedList"/>
    <dgm:cxn modelId="{F685C4EC-D012-4F7A-8163-966B98F938C5}" type="presParOf" srcId="{54D8D5A4-D7AC-411D-9AA8-DD4ECD90C085}" destId="{C859BDE7-1FED-43B4-9B89-67A6EE2481BA}" srcOrd="2" destOrd="0" presId="urn:microsoft.com/office/officeart/2008/layout/LinedList"/>
    <dgm:cxn modelId="{25F97F27-A040-41C2-A266-1534B1121868}" type="presParOf" srcId="{54D8D5A4-D7AC-411D-9AA8-DD4ECD90C085}" destId="{A5450A66-2362-443A-A882-114484A26531}" srcOrd="3" destOrd="0" presId="urn:microsoft.com/office/officeart/2008/layout/LinedList"/>
    <dgm:cxn modelId="{41714690-F8B5-4E23-9998-273BCE1382D8}" type="presParOf" srcId="{A5450A66-2362-443A-A882-114484A26531}" destId="{8D79E732-EB45-4090-9695-EC1D9C84AFBB}" srcOrd="0" destOrd="0" presId="urn:microsoft.com/office/officeart/2008/layout/LinedList"/>
    <dgm:cxn modelId="{CC9CD537-E0C3-42ED-979F-31BF2C333C06}" type="presParOf" srcId="{A5450A66-2362-443A-A882-114484A26531}" destId="{A9C26712-4EBD-4412-A404-BECCC42B6407}" srcOrd="1" destOrd="0" presId="urn:microsoft.com/office/officeart/2008/layout/LinedList"/>
    <dgm:cxn modelId="{5B0CECB0-8BDC-4903-90AD-B544B728F63F}" type="presParOf" srcId="{54D8D5A4-D7AC-411D-9AA8-DD4ECD90C085}" destId="{8B44480B-9736-42FE-A581-3ED2D85CB22E}" srcOrd="4" destOrd="0" presId="urn:microsoft.com/office/officeart/2008/layout/LinedList"/>
    <dgm:cxn modelId="{4155E5A7-D3D9-4BE6-A5DE-733D811BCB7E}" type="presParOf" srcId="{54D8D5A4-D7AC-411D-9AA8-DD4ECD90C085}" destId="{3FC641DE-94C2-4CF8-9E19-017E2AF1573D}" srcOrd="5" destOrd="0" presId="urn:microsoft.com/office/officeart/2008/layout/LinedList"/>
    <dgm:cxn modelId="{D13EDD27-D78C-4356-85A3-ABEB9325FAD3}" type="presParOf" srcId="{3FC641DE-94C2-4CF8-9E19-017E2AF1573D}" destId="{3565B812-7708-48C6-811C-CE508502AAEB}" srcOrd="0" destOrd="0" presId="urn:microsoft.com/office/officeart/2008/layout/LinedList"/>
    <dgm:cxn modelId="{1C7963CF-2D2F-4DEB-BD81-40C16DA520FB}" type="presParOf" srcId="{3FC641DE-94C2-4CF8-9E19-017E2AF1573D}" destId="{8F6EB8A0-A0E0-48CA-91B8-45242A311B80}"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C0187644-8F2F-43B0-945D-685B804B63F9}" type="doc">
      <dgm:prSet loTypeId="urn:microsoft.com/office/officeart/2008/layout/VerticalAccentList" loCatId="list" qsTypeId="urn:microsoft.com/office/officeart/2005/8/quickstyle/3d4" qsCatId="3D" csTypeId="urn:microsoft.com/office/officeart/2005/8/colors/colorful4" csCatId="colorful"/>
      <dgm:spPr/>
      <dgm:t>
        <a:bodyPr/>
        <a:lstStyle/>
        <a:p>
          <a:endParaRPr lang="zh-CN" altLang="en-US"/>
        </a:p>
      </dgm:t>
    </dgm:pt>
    <dgm:pt modelId="{CD7B3CCA-A651-4C98-9B05-896A918ADE03}">
      <dgm:prSet/>
      <dgm:spPr/>
      <dgm:t>
        <a:bodyPr/>
        <a:lstStyle/>
        <a:p>
          <a:pPr rtl="0"/>
          <a:r>
            <a:rPr lang="zh-CN" smtClean="0">
              <a:latin typeface="微软雅黑" panose="020B0503020204020204" pitchFamily="34" charset="-122"/>
              <a:ea typeface="微软雅黑" panose="020B0503020204020204" pitchFamily="34" charset="-122"/>
            </a:rPr>
            <a:t>防火墙是网络安全的屏障</a:t>
          </a:r>
          <a:endParaRPr lang="zh-CN">
            <a:latin typeface="微软雅黑" panose="020B0503020204020204" pitchFamily="34" charset="-122"/>
            <a:ea typeface="微软雅黑" panose="020B0503020204020204" pitchFamily="34" charset="-122"/>
          </a:endParaRPr>
        </a:p>
      </dgm:t>
    </dgm:pt>
    <dgm:pt modelId="{A4D4EEDB-1A7B-4E4F-AFB9-7E56BBB2D1DB}" type="parTrans" cxnId="{19F04E43-3E4D-44E0-9B78-4B7FCDC56C0B}">
      <dgm:prSet/>
      <dgm:spPr/>
      <dgm:t>
        <a:bodyPr/>
        <a:lstStyle/>
        <a:p>
          <a:endParaRPr lang="zh-CN" altLang="en-US">
            <a:latin typeface="微软雅黑" panose="020B0503020204020204" pitchFamily="34" charset="-122"/>
            <a:ea typeface="微软雅黑" panose="020B0503020204020204" pitchFamily="34" charset="-122"/>
          </a:endParaRPr>
        </a:p>
      </dgm:t>
    </dgm:pt>
    <dgm:pt modelId="{FCB62223-50BC-431F-94E8-23A0CC76F765}" type="sibTrans" cxnId="{19F04E43-3E4D-44E0-9B78-4B7FCDC56C0B}">
      <dgm:prSet/>
      <dgm:spPr/>
      <dgm:t>
        <a:bodyPr/>
        <a:lstStyle/>
        <a:p>
          <a:endParaRPr lang="zh-CN" altLang="en-US">
            <a:latin typeface="微软雅黑" panose="020B0503020204020204" pitchFamily="34" charset="-122"/>
            <a:ea typeface="微软雅黑" panose="020B0503020204020204" pitchFamily="34" charset="-122"/>
          </a:endParaRPr>
        </a:p>
      </dgm:t>
    </dgm:pt>
    <dgm:pt modelId="{63A49C90-5DCD-4159-99D6-AE84540FC25F}">
      <dgm:prSet/>
      <dgm:spPr/>
      <dgm:t>
        <a:bodyPr/>
        <a:lstStyle/>
        <a:p>
          <a:pPr rtl="0"/>
          <a:r>
            <a:rPr lang="zh-CN" dirty="0" smtClean="0">
              <a:latin typeface="微软雅黑" panose="020B0503020204020204" pitchFamily="34" charset="-122"/>
              <a:ea typeface="微软雅黑" panose="020B0503020204020204" pitchFamily="34" charset="-122"/>
            </a:rPr>
            <a:t>防火墙可以强化网络安全策略</a:t>
          </a:r>
          <a:endParaRPr lang="zh-CN" dirty="0">
            <a:latin typeface="微软雅黑" panose="020B0503020204020204" pitchFamily="34" charset="-122"/>
            <a:ea typeface="微软雅黑" panose="020B0503020204020204" pitchFamily="34" charset="-122"/>
          </a:endParaRPr>
        </a:p>
      </dgm:t>
    </dgm:pt>
    <dgm:pt modelId="{00E0D1A7-6719-46CE-8A07-3B57400BDCFD}" type="parTrans" cxnId="{849E2D30-64AB-4335-8A77-C21F55BE31B3}">
      <dgm:prSet/>
      <dgm:spPr/>
      <dgm:t>
        <a:bodyPr/>
        <a:lstStyle/>
        <a:p>
          <a:endParaRPr lang="zh-CN" altLang="en-US">
            <a:latin typeface="微软雅黑" panose="020B0503020204020204" pitchFamily="34" charset="-122"/>
            <a:ea typeface="微软雅黑" panose="020B0503020204020204" pitchFamily="34" charset="-122"/>
          </a:endParaRPr>
        </a:p>
      </dgm:t>
    </dgm:pt>
    <dgm:pt modelId="{293641CF-DBD2-42EB-A92E-644B7DDCF79E}" type="sibTrans" cxnId="{849E2D30-64AB-4335-8A77-C21F55BE31B3}">
      <dgm:prSet/>
      <dgm:spPr/>
      <dgm:t>
        <a:bodyPr/>
        <a:lstStyle/>
        <a:p>
          <a:endParaRPr lang="zh-CN" altLang="en-US">
            <a:latin typeface="微软雅黑" panose="020B0503020204020204" pitchFamily="34" charset="-122"/>
            <a:ea typeface="微软雅黑" panose="020B0503020204020204" pitchFamily="34" charset="-122"/>
          </a:endParaRPr>
        </a:p>
      </dgm:t>
    </dgm:pt>
    <dgm:pt modelId="{ED1F3ED2-5F49-407C-9E93-CEF7625D78B8}">
      <dgm:prSet/>
      <dgm:spPr/>
      <dgm:t>
        <a:bodyPr/>
        <a:lstStyle/>
        <a:p>
          <a:pPr rtl="0"/>
          <a:r>
            <a:rPr lang="zh-CN" dirty="0" smtClean="0">
              <a:latin typeface="微软雅黑" panose="020B0503020204020204" pitchFamily="34" charset="-122"/>
              <a:ea typeface="微软雅黑" panose="020B0503020204020204" pitchFamily="34" charset="-122"/>
            </a:rPr>
            <a:t>对网络存取和访问进行监控审计</a:t>
          </a:r>
          <a:endParaRPr lang="zh-CN" dirty="0">
            <a:latin typeface="微软雅黑" panose="020B0503020204020204" pitchFamily="34" charset="-122"/>
            <a:ea typeface="微软雅黑" panose="020B0503020204020204" pitchFamily="34" charset="-122"/>
          </a:endParaRPr>
        </a:p>
      </dgm:t>
    </dgm:pt>
    <dgm:pt modelId="{1B169EF2-547C-4CC8-AF57-9432AECD1B33}" type="parTrans" cxnId="{AD9FC368-8A7B-4A2F-92EF-8BC91BEA88A2}">
      <dgm:prSet/>
      <dgm:spPr/>
      <dgm:t>
        <a:bodyPr/>
        <a:lstStyle/>
        <a:p>
          <a:endParaRPr lang="zh-CN" altLang="en-US">
            <a:latin typeface="微软雅黑" panose="020B0503020204020204" pitchFamily="34" charset="-122"/>
            <a:ea typeface="微软雅黑" panose="020B0503020204020204" pitchFamily="34" charset="-122"/>
          </a:endParaRPr>
        </a:p>
      </dgm:t>
    </dgm:pt>
    <dgm:pt modelId="{0BCF26C7-BCAE-468B-8612-6C78F4C24646}" type="sibTrans" cxnId="{AD9FC368-8A7B-4A2F-92EF-8BC91BEA88A2}">
      <dgm:prSet/>
      <dgm:spPr/>
      <dgm:t>
        <a:bodyPr/>
        <a:lstStyle/>
        <a:p>
          <a:endParaRPr lang="zh-CN" altLang="en-US">
            <a:latin typeface="微软雅黑" panose="020B0503020204020204" pitchFamily="34" charset="-122"/>
            <a:ea typeface="微软雅黑" panose="020B0503020204020204" pitchFamily="34" charset="-122"/>
          </a:endParaRPr>
        </a:p>
      </dgm:t>
    </dgm:pt>
    <dgm:pt modelId="{2FA0554E-C57F-48CB-91FF-C209F99D8438}">
      <dgm:prSet/>
      <dgm:spPr/>
      <dgm:t>
        <a:bodyPr/>
        <a:lstStyle/>
        <a:p>
          <a:pPr rtl="0"/>
          <a:r>
            <a:rPr lang="zh-CN" smtClean="0">
              <a:latin typeface="微软雅黑" panose="020B0503020204020204" pitchFamily="34" charset="-122"/>
              <a:ea typeface="微软雅黑" panose="020B0503020204020204" pitchFamily="34" charset="-122"/>
            </a:rPr>
            <a:t>防止内部信息的外泄</a:t>
          </a:r>
          <a:endParaRPr lang="zh-CN">
            <a:latin typeface="微软雅黑" panose="020B0503020204020204" pitchFamily="34" charset="-122"/>
            <a:ea typeface="微软雅黑" panose="020B0503020204020204" pitchFamily="34" charset="-122"/>
          </a:endParaRPr>
        </a:p>
      </dgm:t>
    </dgm:pt>
    <dgm:pt modelId="{FAD23DB5-C39B-4131-A7F6-35E8FAE6B277}" type="parTrans" cxnId="{0F043AD0-0858-439E-AD4F-FA0F8F5A720A}">
      <dgm:prSet/>
      <dgm:spPr/>
      <dgm:t>
        <a:bodyPr/>
        <a:lstStyle/>
        <a:p>
          <a:endParaRPr lang="zh-CN" altLang="en-US">
            <a:latin typeface="微软雅黑" panose="020B0503020204020204" pitchFamily="34" charset="-122"/>
            <a:ea typeface="微软雅黑" panose="020B0503020204020204" pitchFamily="34" charset="-122"/>
          </a:endParaRPr>
        </a:p>
      </dgm:t>
    </dgm:pt>
    <dgm:pt modelId="{AE9804F3-E2EE-42AA-8615-E9E2A489EBD5}" type="sibTrans" cxnId="{0F043AD0-0858-439E-AD4F-FA0F8F5A720A}">
      <dgm:prSet/>
      <dgm:spPr/>
      <dgm:t>
        <a:bodyPr/>
        <a:lstStyle/>
        <a:p>
          <a:endParaRPr lang="zh-CN" altLang="en-US">
            <a:latin typeface="微软雅黑" panose="020B0503020204020204" pitchFamily="34" charset="-122"/>
            <a:ea typeface="微软雅黑" panose="020B0503020204020204" pitchFamily="34" charset="-122"/>
          </a:endParaRPr>
        </a:p>
      </dgm:t>
    </dgm:pt>
    <dgm:pt modelId="{D9CAADA0-7F26-4E10-AD27-D5BA34D3966A}">
      <dgm:prSet/>
      <dgm:spPr/>
      <dgm:t>
        <a:bodyPr/>
        <a:lstStyle/>
        <a:p>
          <a:pPr rtl="0"/>
          <a:r>
            <a:rPr lang="en-US" smtClean="0">
              <a:latin typeface="微软雅黑" panose="020B0503020204020204" pitchFamily="34" charset="-122"/>
              <a:ea typeface="微软雅黑" panose="020B0503020204020204" pitchFamily="34" charset="-122"/>
            </a:rPr>
            <a:t>VPN</a:t>
          </a:r>
          <a:r>
            <a:rPr lang="zh-CN" smtClean="0">
              <a:latin typeface="微软雅黑" panose="020B0503020204020204" pitchFamily="34" charset="-122"/>
              <a:ea typeface="微软雅黑" panose="020B0503020204020204" pitchFamily="34" charset="-122"/>
            </a:rPr>
            <a:t>支持</a:t>
          </a:r>
          <a:endParaRPr lang="zh-CN">
            <a:latin typeface="微软雅黑" panose="020B0503020204020204" pitchFamily="34" charset="-122"/>
            <a:ea typeface="微软雅黑" panose="020B0503020204020204" pitchFamily="34" charset="-122"/>
          </a:endParaRPr>
        </a:p>
      </dgm:t>
    </dgm:pt>
    <dgm:pt modelId="{CC2CD846-C921-4554-9AD4-E0462CA3A386}" type="parTrans" cxnId="{F9895BCC-C7FF-4D9C-A299-4A716280B7D1}">
      <dgm:prSet/>
      <dgm:spPr/>
      <dgm:t>
        <a:bodyPr/>
        <a:lstStyle/>
        <a:p>
          <a:endParaRPr lang="zh-CN" altLang="en-US">
            <a:latin typeface="微软雅黑" panose="020B0503020204020204" pitchFamily="34" charset="-122"/>
            <a:ea typeface="微软雅黑" panose="020B0503020204020204" pitchFamily="34" charset="-122"/>
          </a:endParaRPr>
        </a:p>
      </dgm:t>
    </dgm:pt>
    <dgm:pt modelId="{5EC0A000-2A3D-47C4-B4DB-33A7F83755C0}" type="sibTrans" cxnId="{F9895BCC-C7FF-4D9C-A299-4A716280B7D1}">
      <dgm:prSet/>
      <dgm:spPr/>
      <dgm:t>
        <a:bodyPr/>
        <a:lstStyle/>
        <a:p>
          <a:endParaRPr lang="zh-CN" altLang="en-US">
            <a:latin typeface="微软雅黑" panose="020B0503020204020204" pitchFamily="34" charset="-122"/>
            <a:ea typeface="微软雅黑" panose="020B0503020204020204" pitchFamily="34" charset="-122"/>
          </a:endParaRPr>
        </a:p>
      </dgm:t>
    </dgm:pt>
    <dgm:pt modelId="{FEDCB5CC-8B49-4CEB-92ED-C0EBF2A601CD}" type="pres">
      <dgm:prSet presAssocID="{C0187644-8F2F-43B0-945D-685B804B63F9}" presName="Name0" presStyleCnt="0">
        <dgm:presLayoutVars>
          <dgm:chMax/>
          <dgm:chPref/>
          <dgm:dir/>
        </dgm:presLayoutVars>
      </dgm:prSet>
      <dgm:spPr/>
      <dgm:t>
        <a:bodyPr/>
        <a:lstStyle/>
        <a:p>
          <a:endParaRPr lang="zh-CN" altLang="en-US"/>
        </a:p>
      </dgm:t>
    </dgm:pt>
    <dgm:pt modelId="{0CDC8814-CBB2-4A4E-875F-0B133D634D09}" type="pres">
      <dgm:prSet presAssocID="{CD7B3CCA-A651-4C98-9B05-896A918ADE03}" presName="parenttextcomposite" presStyleCnt="0"/>
      <dgm:spPr/>
    </dgm:pt>
    <dgm:pt modelId="{29B51115-AC3B-4272-9C06-398019E3B892}" type="pres">
      <dgm:prSet presAssocID="{CD7B3CCA-A651-4C98-9B05-896A918ADE03}" presName="parenttext" presStyleLbl="revTx" presStyleIdx="0" presStyleCnt="5">
        <dgm:presLayoutVars>
          <dgm:chMax/>
          <dgm:chPref val="2"/>
          <dgm:bulletEnabled val="1"/>
        </dgm:presLayoutVars>
      </dgm:prSet>
      <dgm:spPr/>
      <dgm:t>
        <a:bodyPr/>
        <a:lstStyle/>
        <a:p>
          <a:endParaRPr lang="zh-CN" altLang="en-US"/>
        </a:p>
      </dgm:t>
    </dgm:pt>
    <dgm:pt modelId="{1D38B595-3622-4376-969F-697A647D2DE0}" type="pres">
      <dgm:prSet presAssocID="{CD7B3CCA-A651-4C98-9B05-896A918ADE03}" presName="parallelogramComposite" presStyleCnt="0"/>
      <dgm:spPr/>
    </dgm:pt>
    <dgm:pt modelId="{A5DE6DAF-3D55-4344-853D-78C39B631141}" type="pres">
      <dgm:prSet presAssocID="{CD7B3CCA-A651-4C98-9B05-896A918ADE03}" presName="parallelogram1" presStyleLbl="alignNode1" presStyleIdx="0" presStyleCnt="35"/>
      <dgm:spPr/>
    </dgm:pt>
    <dgm:pt modelId="{F68F93E4-4F0F-4CB4-AAC9-701CE78DDB4C}" type="pres">
      <dgm:prSet presAssocID="{CD7B3CCA-A651-4C98-9B05-896A918ADE03}" presName="parallelogram2" presStyleLbl="alignNode1" presStyleIdx="1" presStyleCnt="35"/>
      <dgm:spPr/>
    </dgm:pt>
    <dgm:pt modelId="{80A9EA79-E920-4144-AABD-EBD8B46C79F9}" type="pres">
      <dgm:prSet presAssocID="{CD7B3CCA-A651-4C98-9B05-896A918ADE03}" presName="parallelogram3" presStyleLbl="alignNode1" presStyleIdx="2" presStyleCnt="35"/>
      <dgm:spPr/>
    </dgm:pt>
    <dgm:pt modelId="{1859B329-9C31-4D20-8C4B-11232965801B}" type="pres">
      <dgm:prSet presAssocID="{CD7B3CCA-A651-4C98-9B05-896A918ADE03}" presName="parallelogram4" presStyleLbl="alignNode1" presStyleIdx="3" presStyleCnt="35"/>
      <dgm:spPr/>
    </dgm:pt>
    <dgm:pt modelId="{28653773-703B-4FF9-934F-0B712179A93B}" type="pres">
      <dgm:prSet presAssocID="{CD7B3CCA-A651-4C98-9B05-896A918ADE03}" presName="parallelogram5" presStyleLbl="alignNode1" presStyleIdx="4" presStyleCnt="35"/>
      <dgm:spPr/>
    </dgm:pt>
    <dgm:pt modelId="{01A099F3-3181-4546-9BDC-822A3D91E5DC}" type="pres">
      <dgm:prSet presAssocID="{CD7B3CCA-A651-4C98-9B05-896A918ADE03}" presName="parallelogram6" presStyleLbl="alignNode1" presStyleIdx="5" presStyleCnt="35"/>
      <dgm:spPr/>
    </dgm:pt>
    <dgm:pt modelId="{DCB38185-3423-4AD4-BA0B-B9F8555875C2}" type="pres">
      <dgm:prSet presAssocID="{CD7B3CCA-A651-4C98-9B05-896A918ADE03}" presName="parallelogram7" presStyleLbl="alignNode1" presStyleIdx="6" presStyleCnt="35"/>
      <dgm:spPr/>
    </dgm:pt>
    <dgm:pt modelId="{0445E18B-6CCB-4B1F-960E-1B4099D878A6}" type="pres">
      <dgm:prSet presAssocID="{FCB62223-50BC-431F-94E8-23A0CC76F765}" presName="sibTrans" presStyleCnt="0"/>
      <dgm:spPr/>
    </dgm:pt>
    <dgm:pt modelId="{72A84C2B-EBAE-4C42-8A6C-0DB0D74A2A9F}" type="pres">
      <dgm:prSet presAssocID="{63A49C90-5DCD-4159-99D6-AE84540FC25F}" presName="parenttextcomposite" presStyleCnt="0"/>
      <dgm:spPr/>
    </dgm:pt>
    <dgm:pt modelId="{0ABB4327-D54E-4A76-AAED-75C54AB9A108}" type="pres">
      <dgm:prSet presAssocID="{63A49C90-5DCD-4159-99D6-AE84540FC25F}" presName="parenttext" presStyleLbl="revTx" presStyleIdx="1" presStyleCnt="5">
        <dgm:presLayoutVars>
          <dgm:chMax/>
          <dgm:chPref val="2"/>
          <dgm:bulletEnabled val="1"/>
        </dgm:presLayoutVars>
      </dgm:prSet>
      <dgm:spPr/>
      <dgm:t>
        <a:bodyPr/>
        <a:lstStyle/>
        <a:p>
          <a:endParaRPr lang="zh-CN" altLang="en-US"/>
        </a:p>
      </dgm:t>
    </dgm:pt>
    <dgm:pt modelId="{B920C40D-29AC-4DED-9B5B-45D866DDBD61}" type="pres">
      <dgm:prSet presAssocID="{63A49C90-5DCD-4159-99D6-AE84540FC25F}" presName="parallelogramComposite" presStyleCnt="0"/>
      <dgm:spPr/>
    </dgm:pt>
    <dgm:pt modelId="{687D039F-9620-4521-9919-8C35BF280E5F}" type="pres">
      <dgm:prSet presAssocID="{63A49C90-5DCD-4159-99D6-AE84540FC25F}" presName="parallelogram1" presStyleLbl="alignNode1" presStyleIdx="7" presStyleCnt="35"/>
      <dgm:spPr/>
    </dgm:pt>
    <dgm:pt modelId="{A8E61034-9C9A-4F2F-9525-FFB2AD3FCD5B}" type="pres">
      <dgm:prSet presAssocID="{63A49C90-5DCD-4159-99D6-AE84540FC25F}" presName="parallelogram2" presStyleLbl="alignNode1" presStyleIdx="8" presStyleCnt="35"/>
      <dgm:spPr/>
    </dgm:pt>
    <dgm:pt modelId="{EC6A5D9D-3778-4E6A-891C-210D62D6B987}" type="pres">
      <dgm:prSet presAssocID="{63A49C90-5DCD-4159-99D6-AE84540FC25F}" presName="parallelogram3" presStyleLbl="alignNode1" presStyleIdx="9" presStyleCnt="35"/>
      <dgm:spPr/>
    </dgm:pt>
    <dgm:pt modelId="{7D673D77-0976-4019-9C88-E09D6A543729}" type="pres">
      <dgm:prSet presAssocID="{63A49C90-5DCD-4159-99D6-AE84540FC25F}" presName="parallelogram4" presStyleLbl="alignNode1" presStyleIdx="10" presStyleCnt="35"/>
      <dgm:spPr/>
    </dgm:pt>
    <dgm:pt modelId="{537F9AB7-10D2-4BD7-9D56-F1F33964793E}" type="pres">
      <dgm:prSet presAssocID="{63A49C90-5DCD-4159-99D6-AE84540FC25F}" presName="parallelogram5" presStyleLbl="alignNode1" presStyleIdx="11" presStyleCnt="35"/>
      <dgm:spPr/>
    </dgm:pt>
    <dgm:pt modelId="{AF1291B7-0799-401C-9A94-B8896644E6B3}" type="pres">
      <dgm:prSet presAssocID="{63A49C90-5DCD-4159-99D6-AE84540FC25F}" presName="parallelogram6" presStyleLbl="alignNode1" presStyleIdx="12" presStyleCnt="35"/>
      <dgm:spPr/>
    </dgm:pt>
    <dgm:pt modelId="{319D73E4-C645-483D-999E-BA5B9BE22862}" type="pres">
      <dgm:prSet presAssocID="{63A49C90-5DCD-4159-99D6-AE84540FC25F}" presName="parallelogram7" presStyleLbl="alignNode1" presStyleIdx="13" presStyleCnt="35"/>
      <dgm:spPr/>
    </dgm:pt>
    <dgm:pt modelId="{8ABA3259-EDE9-469C-BA41-82A76324ED0E}" type="pres">
      <dgm:prSet presAssocID="{293641CF-DBD2-42EB-A92E-644B7DDCF79E}" presName="sibTrans" presStyleCnt="0"/>
      <dgm:spPr/>
    </dgm:pt>
    <dgm:pt modelId="{3A50FE87-ADC2-4306-81F7-F5556EBA73ED}" type="pres">
      <dgm:prSet presAssocID="{ED1F3ED2-5F49-407C-9E93-CEF7625D78B8}" presName="parenttextcomposite" presStyleCnt="0"/>
      <dgm:spPr/>
    </dgm:pt>
    <dgm:pt modelId="{09DF273C-C2E2-4419-AA2F-3B9E0E813E91}" type="pres">
      <dgm:prSet presAssocID="{ED1F3ED2-5F49-407C-9E93-CEF7625D78B8}" presName="parenttext" presStyleLbl="revTx" presStyleIdx="2" presStyleCnt="5">
        <dgm:presLayoutVars>
          <dgm:chMax/>
          <dgm:chPref val="2"/>
          <dgm:bulletEnabled val="1"/>
        </dgm:presLayoutVars>
      </dgm:prSet>
      <dgm:spPr/>
      <dgm:t>
        <a:bodyPr/>
        <a:lstStyle/>
        <a:p>
          <a:endParaRPr lang="zh-CN" altLang="en-US"/>
        </a:p>
      </dgm:t>
    </dgm:pt>
    <dgm:pt modelId="{711C6EE7-89C5-48D5-B467-4F0C9B3B6B5E}" type="pres">
      <dgm:prSet presAssocID="{ED1F3ED2-5F49-407C-9E93-CEF7625D78B8}" presName="parallelogramComposite" presStyleCnt="0"/>
      <dgm:spPr/>
    </dgm:pt>
    <dgm:pt modelId="{74993221-2903-4205-92A2-952F568EACCC}" type="pres">
      <dgm:prSet presAssocID="{ED1F3ED2-5F49-407C-9E93-CEF7625D78B8}" presName="parallelogram1" presStyleLbl="alignNode1" presStyleIdx="14" presStyleCnt="35"/>
      <dgm:spPr/>
    </dgm:pt>
    <dgm:pt modelId="{801AB649-BD53-48FB-998E-2760A57681B8}" type="pres">
      <dgm:prSet presAssocID="{ED1F3ED2-5F49-407C-9E93-CEF7625D78B8}" presName="parallelogram2" presStyleLbl="alignNode1" presStyleIdx="15" presStyleCnt="35"/>
      <dgm:spPr/>
    </dgm:pt>
    <dgm:pt modelId="{2D7E96E2-E882-4A50-98F1-EAAB82D11458}" type="pres">
      <dgm:prSet presAssocID="{ED1F3ED2-5F49-407C-9E93-CEF7625D78B8}" presName="parallelogram3" presStyleLbl="alignNode1" presStyleIdx="16" presStyleCnt="35"/>
      <dgm:spPr/>
    </dgm:pt>
    <dgm:pt modelId="{1D349F4C-F8E0-4B6E-9459-0D5A7249B8C4}" type="pres">
      <dgm:prSet presAssocID="{ED1F3ED2-5F49-407C-9E93-CEF7625D78B8}" presName="parallelogram4" presStyleLbl="alignNode1" presStyleIdx="17" presStyleCnt="35"/>
      <dgm:spPr/>
    </dgm:pt>
    <dgm:pt modelId="{94C04C4D-9B9A-46B1-8DDE-405C452B17DF}" type="pres">
      <dgm:prSet presAssocID="{ED1F3ED2-5F49-407C-9E93-CEF7625D78B8}" presName="parallelogram5" presStyleLbl="alignNode1" presStyleIdx="18" presStyleCnt="35"/>
      <dgm:spPr/>
    </dgm:pt>
    <dgm:pt modelId="{ADFA7C2C-CF33-4462-A0EF-F9C57DC2F722}" type="pres">
      <dgm:prSet presAssocID="{ED1F3ED2-5F49-407C-9E93-CEF7625D78B8}" presName="parallelogram6" presStyleLbl="alignNode1" presStyleIdx="19" presStyleCnt="35"/>
      <dgm:spPr/>
    </dgm:pt>
    <dgm:pt modelId="{46D9E6CA-813E-4987-97D5-A6896A1394C9}" type="pres">
      <dgm:prSet presAssocID="{ED1F3ED2-5F49-407C-9E93-CEF7625D78B8}" presName="parallelogram7" presStyleLbl="alignNode1" presStyleIdx="20" presStyleCnt="35"/>
      <dgm:spPr/>
    </dgm:pt>
    <dgm:pt modelId="{8F1018C2-E33B-4EA2-934C-925D201A9212}" type="pres">
      <dgm:prSet presAssocID="{0BCF26C7-BCAE-468B-8612-6C78F4C24646}" presName="sibTrans" presStyleCnt="0"/>
      <dgm:spPr/>
    </dgm:pt>
    <dgm:pt modelId="{6A5FE569-8630-40AE-9463-078F9C81F751}" type="pres">
      <dgm:prSet presAssocID="{2FA0554E-C57F-48CB-91FF-C209F99D8438}" presName="parenttextcomposite" presStyleCnt="0"/>
      <dgm:spPr/>
    </dgm:pt>
    <dgm:pt modelId="{75D78801-1B62-4FFB-A03B-89DE547C3777}" type="pres">
      <dgm:prSet presAssocID="{2FA0554E-C57F-48CB-91FF-C209F99D8438}" presName="parenttext" presStyleLbl="revTx" presStyleIdx="3" presStyleCnt="5">
        <dgm:presLayoutVars>
          <dgm:chMax/>
          <dgm:chPref val="2"/>
          <dgm:bulletEnabled val="1"/>
        </dgm:presLayoutVars>
      </dgm:prSet>
      <dgm:spPr/>
      <dgm:t>
        <a:bodyPr/>
        <a:lstStyle/>
        <a:p>
          <a:endParaRPr lang="zh-CN" altLang="en-US"/>
        </a:p>
      </dgm:t>
    </dgm:pt>
    <dgm:pt modelId="{3F8AB459-BAA1-48EB-94CB-2E1032745284}" type="pres">
      <dgm:prSet presAssocID="{2FA0554E-C57F-48CB-91FF-C209F99D8438}" presName="parallelogramComposite" presStyleCnt="0"/>
      <dgm:spPr/>
    </dgm:pt>
    <dgm:pt modelId="{331B7B5A-4661-4D19-B3C9-A0AB109DD90C}" type="pres">
      <dgm:prSet presAssocID="{2FA0554E-C57F-48CB-91FF-C209F99D8438}" presName="parallelogram1" presStyleLbl="alignNode1" presStyleIdx="21" presStyleCnt="35"/>
      <dgm:spPr/>
    </dgm:pt>
    <dgm:pt modelId="{A40EA11A-ECDF-4F1B-B2F4-D53FEB92A342}" type="pres">
      <dgm:prSet presAssocID="{2FA0554E-C57F-48CB-91FF-C209F99D8438}" presName="parallelogram2" presStyleLbl="alignNode1" presStyleIdx="22" presStyleCnt="35"/>
      <dgm:spPr/>
    </dgm:pt>
    <dgm:pt modelId="{206584D0-6758-435A-9F04-FFDF77E8B987}" type="pres">
      <dgm:prSet presAssocID="{2FA0554E-C57F-48CB-91FF-C209F99D8438}" presName="parallelogram3" presStyleLbl="alignNode1" presStyleIdx="23" presStyleCnt="35"/>
      <dgm:spPr/>
    </dgm:pt>
    <dgm:pt modelId="{8A1166E3-5308-42FD-84CA-9F604FDF8F31}" type="pres">
      <dgm:prSet presAssocID="{2FA0554E-C57F-48CB-91FF-C209F99D8438}" presName="parallelogram4" presStyleLbl="alignNode1" presStyleIdx="24" presStyleCnt="35"/>
      <dgm:spPr/>
    </dgm:pt>
    <dgm:pt modelId="{F83A4098-99D8-4BEC-9A44-3A789B40E787}" type="pres">
      <dgm:prSet presAssocID="{2FA0554E-C57F-48CB-91FF-C209F99D8438}" presName="parallelogram5" presStyleLbl="alignNode1" presStyleIdx="25" presStyleCnt="35"/>
      <dgm:spPr/>
    </dgm:pt>
    <dgm:pt modelId="{2832C13D-35DF-4F39-A315-B13AF600C1D1}" type="pres">
      <dgm:prSet presAssocID="{2FA0554E-C57F-48CB-91FF-C209F99D8438}" presName="parallelogram6" presStyleLbl="alignNode1" presStyleIdx="26" presStyleCnt="35"/>
      <dgm:spPr/>
    </dgm:pt>
    <dgm:pt modelId="{B786232C-88C8-4BE2-9B29-5FA492F3C766}" type="pres">
      <dgm:prSet presAssocID="{2FA0554E-C57F-48CB-91FF-C209F99D8438}" presName="parallelogram7" presStyleLbl="alignNode1" presStyleIdx="27" presStyleCnt="35"/>
      <dgm:spPr/>
    </dgm:pt>
    <dgm:pt modelId="{8D5D5978-A3F5-497C-992E-8A6D70D48EAC}" type="pres">
      <dgm:prSet presAssocID="{AE9804F3-E2EE-42AA-8615-E9E2A489EBD5}" presName="sibTrans" presStyleCnt="0"/>
      <dgm:spPr/>
    </dgm:pt>
    <dgm:pt modelId="{68063952-0B63-44EC-8348-49A431B43BE4}" type="pres">
      <dgm:prSet presAssocID="{D9CAADA0-7F26-4E10-AD27-D5BA34D3966A}" presName="parenttextcomposite" presStyleCnt="0"/>
      <dgm:spPr/>
    </dgm:pt>
    <dgm:pt modelId="{5C530A4A-9D00-42B3-A744-633D72CB7A4E}" type="pres">
      <dgm:prSet presAssocID="{D9CAADA0-7F26-4E10-AD27-D5BA34D3966A}" presName="parenttext" presStyleLbl="revTx" presStyleIdx="4" presStyleCnt="5">
        <dgm:presLayoutVars>
          <dgm:chMax/>
          <dgm:chPref val="2"/>
          <dgm:bulletEnabled val="1"/>
        </dgm:presLayoutVars>
      </dgm:prSet>
      <dgm:spPr/>
      <dgm:t>
        <a:bodyPr/>
        <a:lstStyle/>
        <a:p>
          <a:endParaRPr lang="zh-CN" altLang="en-US"/>
        </a:p>
      </dgm:t>
    </dgm:pt>
    <dgm:pt modelId="{25D61E44-4BF9-41FB-B1CD-364BC3483CB8}" type="pres">
      <dgm:prSet presAssocID="{D9CAADA0-7F26-4E10-AD27-D5BA34D3966A}" presName="parallelogramComposite" presStyleCnt="0"/>
      <dgm:spPr/>
    </dgm:pt>
    <dgm:pt modelId="{D8448CDC-B5D8-43C1-B0A9-7431DFD82440}" type="pres">
      <dgm:prSet presAssocID="{D9CAADA0-7F26-4E10-AD27-D5BA34D3966A}" presName="parallelogram1" presStyleLbl="alignNode1" presStyleIdx="28" presStyleCnt="35"/>
      <dgm:spPr/>
    </dgm:pt>
    <dgm:pt modelId="{B890CA99-92BB-45FF-80D8-5510EDE108AF}" type="pres">
      <dgm:prSet presAssocID="{D9CAADA0-7F26-4E10-AD27-D5BA34D3966A}" presName="parallelogram2" presStyleLbl="alignNode1" presStyleIdx="29" presStyleCnt="35"/>
      <dgm:spPr/>
    </dgm:pt>
    <dgm:pt modelId="{E0CFDBA6-9416-4F71-9DF4-ABBE905F35F0}" type="pres">
      <dgm:prSet presAssocID="{D9CAADA0-7F26-4E10-AD27-D5BA34D3966A}" presName="parallelogram3" presStyleLbl="alignNode1" presStyleIdx="30" presStyleCnt="35"/>
      <dgm:spPr/>
    </dgm:pt>
    <dgm:pt modelId="{32BB10C2-E30E-4113-B8C8-F48F95AAD37F}" type="pres">
      <dgm:prSet presAssocID="{D9CAADA0-7F26-4E10-AD27-D5BA34D3966A}" presName="parallelogram4" presStyleLbl="alignNode1" presStyleIdx="31" presStyleCnt="35"/>
      <dgm:spPr/>
    </dgm:pt>
    <dgm:pt modelId="{8E55AF37-67C7-40EF-B577-1F0821745172}" type="pres">
      <dgm:prSet presAssocID="{D9CAADA0-7F26-4E10-AD27-D5BA34D3966A}" presName="parallelogram5" presStyleLbl="alignNode1" presStyleIdx="32" presStyleCnt="35"/>
      <dgm:spPr/>
    </dgm:pt>
    <dgm:pt modelId="{E01F4BD3-A3CF-4F95-9B5B-562EF0AC555F}" type="pres">
      <dgm:prSet presAssocID="{D9CAADA0-7F26-4E10-AD27-D5BA34D3966A}" presName="parallelogram6" presStyleLbl="alignNode1" presStyleIdx="33" presStyleCnt="35"/>
      <dgm:spPr/>
    </dgm:pt>
    <dgm:pt modelId="{4B065FEB-DB27-4AA8-B635-4D2A0ED89EE5}" type="pres">
      <dgm:prSet presAssocID="{D9CAADA0-7F26-4E10-AD27-D5BA34D3966A}" presName="parallelogram7" presStyleLbl="alignNode1" presStyleIdx="34" presStyleCnt="35"/>
      <dgm:spPr/>
    </dgm:pt>
  </dgm:ptLst>
  <dgm:cxnLst>
    <dgm:cxn modelId="{F9895BCC-C7FF-4D9C-A299-4A716280B7D1}" srcId="{C0187644-8F2F-43B0-945D-685B804B63F9}" destId="{D9CAADA0-7F26-4E10-AD27-D5BA34D3966A}" srcOrd="4" destOrd="0" parTransId="{CC2CD846-C921-4554-9AD4-E0462CA3A386}" sibTransId="{5EC0A000-2A3D-47C4-B4DB-33A7F83755C0}"/>
    <dgm:cxn modelId="{D5C441B4-D72E-4447-B0E4-FD47A5712A29}" type="presOf" srcId="{CD7B3CCA-A651-4C98-9B05-896A918ADE03}" destId="{29B51115-AC3B-4272-9C06-398019E3B892}" srcOrd="0" destOrd="0" presId="urn:microsoft.com/office/officeart/2008/layout/VerticalAccentList"/>
    <dgm:cxn modelId="{849E2D30-64AB-4335-8A77-C21F55BE31B3}" srcId="{C0187644-8F2F-43B0-945D-685B804B63F9}" destId="{63A49C90-5DCD-4159-99D6-AE84540FC25F}" srcOrd="1" destOrd="0" parTransId="{00E0D1A7-6719-46CE-8A07-3B57400BDCFD}" sibTransId="{293641CF-DBD2-42EB-A92E-644B7DDCF79E}"/>
    <dgm:cxn modelId="{B8945C9A-101A-45FC-B45C-97DB902AC64E}" type="presOf" srcId="{D9CAADA0-7F26-4E10-AD27-D5BA34D3966A}" destId="{5C530A4A-9D00-42B3-A744-633D72CB7A4E}" srcOrd="0" destOrd="0" presId="urn:microsoft.com/office/officeart/2008/layout/VerticalAccentList"/>
    <dgm:cxn modelId="{0F043AD0-0858-439E-AD4F-FA0F8F5A720A}" srcId="{C0187644-8F2F-43B0-945D-685B804B63F9}" destId="{2FA0554E-C57F-48CB-91FF-C209F99D8438}" srcOrd="3" destOrd="0" parTransId="{FAD23DB5-C39B-4131-A7F6-35E8FAE6B277}" sibTransId="{AE9804F3-E2EE-42AA-8615-E9E2A489EBD5}"/>
    <dgm:cxn modelId="{714937C7-6C3F-448C-A45C-D7683CFFEBBF}" type="presOf" srcId="{ED1F3ED2-5F49-407C-9E93-CEF7625D78B8}" destId="{09DF273C-C2E2-4419-AA2F-3B9E0E813E91}" srcOrd="0" destOrd="0" presId="urn:microsoft.com/office/officeart/2008/layout/VerticalAccentList"/>
    <dgm:cxn modelId="{3EADB77D-807A-406B-B715-244FFA5B91ED}" type="presOf" srcId="{63A49C90-5DCD-4159-99D6-AE84540FC25F}" destId="{0ABB4327-D54E-4A76-AAED-75C54AB9A108}" srcOrd="0" destOrd="0" presId="urn:microsoft.com/office/officeart/2008/layout/VerticalAccentList"/>
    <dgm:cxn modelId="{AD9FC368-8A7B-4A2F-92EF-8BC91BEA88A2}" srcId="{C0187644-8F2F-43B0-945D-685B804B63F9}" destId="{ED1F3ED2-5F49-407C-9E93-CEF7625D78B8}" srcOrd="2" destOrd="0" parTransId="{1B169EF2-547C-4CC8-AF57-9432AECD1B33}" sibTransId="{0BCF26C7-BCAE-468B-8612-6C78F4C24646}"/>
    <dgm:cxn modelId="{C1E75274-C61B-43C6-A67F-1024221EB470}" type="presOf" srcId="{2FA0554E-C57F-48CB-91FF-C209F99D8438}" destId="{75D78801-1B62-4FFB-A03B-89DE547C3777}" srcOrd="0" destOrd="0" presId="urn:microsoft.com/office/officeart/2008/layout/VerticalAccentList"/>
    <dgm:cxn modelId="{19F04E43-3E4D-44E0-9B78-4B7FCDC56C0B}" srcId="{C0187644-8F2F-43B0-945D-685B804B63F9}" destId="{CD7B3CCA-A651-4C98-9B05-896A918ADE03}" srcOrd="0" destOrd="0" parTransId="{A4D4EEDB-1A7B-4E4F-AFB9-7E56BBB2D1DB}" sibTransId="{FCB62223-50BC-431F-94E8-23A0CC76F765}"/>
    <dgm:cxn modelId="{C7400A21-AEA4-4CC9-AF4B-D469C843FC63}" type="presOf" srcId="{C0187644-8F2F-43B0-945D-685B804B63F9}" destId="{FEDCB5CC-8B49-4CEB-92ED-C0EBF2A601CD}" srcOrd="0" destOrd="0" presId="urn:microsoft.com/office/officeart/2008/layout/VerticalAccentList"/>
    <dgm:cxn modelId="{ED2B06A9-97F2-4973-9A3F-88BA39016193}" type="presParOf" srcId="{FEDCB5CC-8B49-4CEB-92ED-C0EBF2A601CD}" destId="{0CDC8814-CBB2-4A4E-875F-0B133D634D09}" srcOrd="0" destOrd="0" presId="urn:microsoft.com/office/officeart/2008/layout/VerticalAccentList"/>
    <dgm:cxn modelId="{766A876C-FA6A-466C-8E0B-0539AFE851DB}" type="presParOf" srcId="{0CDC8814-CBB2-4A4E-875F-0B133D634D09}" destId="{29B51115-AC3B-4272-9C06-398019E3B892}" srcOrd="0" destOrd="0" presId="urn:microsoft.com/office/officeart/2008/layout/VerticalAccentList"/>
    <dgm:cxn modelId="{295AEEB9-200D-4E84-B5F4-510907D6C04A}" type="presParOf" srcId="{FEDCB5CC-8B49-4CEB-92ED-C0EBF2A601CD}" destId="{1D38B595-3622-4376-969F-697A647D2DE0}" srcOrd="1" destOrd="0" presId="urn:microsoft.com/office/officeart/2008/layout/VerticalAccentList"/>
    <dgm:cxn modelId="{5FA6EE4C-5B2B-4075-8937-A1C1DA0C156E}" type="presParOf" srcId="{1D38B595-3622-4376-969F-697A647D2DE0}" destId="{A5DE6DAF-3D55-4344-853D-78C39B631141}" srcOrd="0" destOrd="0" presId="urn:microsoft.com/office/officeart/2008/layout/VerticalAccentList"/>
    <dgm:cxn modelId="{1FED6344-97DD-4761-B5BC-2D7BE93304FB}" type="presParOf" srcId="{1D38B595-3622-4376-969F-697A647D2DE0}" destId="{F68F93E4-4F0F-4CB4-AAC9-701CE78DDB4C}" srcOrd="1" destOrd="0" presId="urn:microsoft.com/office/officeart/2008/layout/VerticalAccentList"/>
    <dgm:cxn modelId="{DE9670BC-4C6B-497C-97AE-E205E84E2273}" type="presParOf" srcId="{1D38B595-3622-4376-969F-697A647D2DE0}" destId="{80A9EA79-E920-4144-AABD-EBD8B46C79F9}" srcOrd="2" destOrd="0" presId="urn:microsoft.com/office/officeart/2008/layout/VerticalAccentList"/>
    <dgm:cxn modelId="{F57BFFB3-C396-4B42-A321-AD295AA3F88E}" type="presParOf" srcId="{1D38B595-3622-4376-969F-697A647D2DE0}" destId="{1859B329-9C31-4D20-8C4B-11232965801B}" srcOrd="3" destOrd="0" presId="urn:microsoft.com/office/officeart/2008/layout/VerticalAccentList"/>
    <dgm:cxn modelId="{55524D79-239D-47F3-AC37-40793E045B68}" type="presParOf" srcId="{1D38B595-3622-4376-969F-697A647D2DE0}" destId="{28653773-703B-4FF9-934F-0B712179A93B}" srcOrd="4" destOrd="0" presId="urn:microsoft.com/office/officeart/2008/layout/VerticalAccentList"/>
    <dgm:cxn modelId="{C586F585-AD58-4E8F-8A54-4D4594620455}" type="presParOf" srcId="{1D38B595-3622-4376-969F-697A647D2DE0}" destId="{01A099F3-3181-4546-9BDC-822A3D91E5DC}" srcOrd="5" destOrd="0" presId="urn:microsoft.com/office/officeart/2008/layout/VerticalAccentList"/>
    <dgm:cxn modelId="{4435750B-424D-4E13-A49C-FBDB6FDC8B22}" type="presParOf" srcId="{1D38B595-3622-4376-969F-697A647D2DE0}" destId="{DCB38185-3423-4AD4-BA0B-B9F8555875C2}" srcOrd="6" destOrd="0" presId="urn:microsoft.com/office/officeart/2008/layout/VerticalAccentList"/>
    <dgm:cxn modelId="{59A70829-B7FA-47CE-81FF-C954B985B1AF}" type="presParOf" srcId="{FEDCB5CC-8B49-4CEB-92ED-C0EBF2A601CD}" destId="{0445E18B-6CCB-4B1F-960E-1B4099D878A6}" srcOrd="2" destOrd="0" presId="urn:microsoft.com/office/officeart/2008/layout/VerticalAccentList"/>
    <dgm:cxn modelId="{621106BA-66AC-46BD-8352-9518F6C6AC85}" type="presParOf" srcId="{FEDCB5CC-8B49-4CEB-92ED-C0EBF2A601CD}" destId="{72A84C2B-EBAE-4C42-8A6C-0DB0D74A2A9F}" srcOrd="3" destOrd="0" presId="urn:microsoft.com/office/officeart/2008/layout/VerticalAccentList"/>
    <dgm:cxn modelId="{6BFEEE39-C5F7-4873-944F-2E4A42535BCA}" type="presParOf" srcId="{72A84C2B-EBAE-4C42-8A6C-0DB0D74A2A9F}" destId="{0ABB4327-D54E-4A76-AAED-75C54AB9A108}" srcOrd="0" destOrd="0" presId="urn:microsoft.com/office/officeart/2008/layout/VerticalAccentList"/>
    <dgm:cxn modelId="{54059FDA-522A-435B-AD8C-4422BC88A95B}" type="presParOf" srcId="{FEDCB5CC-8B49-4CEB-92ED-C0EBF2A601CD}" destId="{B920C40D-29AC-4DED-9B5B-45D866DDBD61}" srcOrd="4" destOrd="0" presId="urn:microsoft.com/office/officeart/2008/layout/VerticalAccentList"/>
    <dgm:cxn modelId="{5B236C53-09DD-4E0A-B5C0-DA4597E1479F}" type="presParOf" srcId="{B920C40D-29AC-4DED-9B5B-45D866DDBD61}" destId="{687D039F-9620-4521-9919-8C35BF280E5F}" srcOrd="0" destOrd="0" presId="urn:microsoft.com/office/officeart/2008/layout/VerticalAccentList"/>
    <dgm:cxn modelId="{7EBDAF82-DDCE-435C-B6AC-4E221E3FB32D}" type="presParOf" srcId="{B920C40D-29AC-4DED-9B5B-45D866DDBD61}" destId="{A8E61034-9C9A-4F2F-9525-FFB2AD3FCD5B}" srcOrd="1" destOrd="0" presId="urn:microsoft.com/office/officeart/2008/layout/VerticalAccentList"/>
    <dgm:cxn modelId="{06090B6F-94C8-4BA2-AFD7-B3993BB957E4}" type="presParOf" srcId="{B920C40D-29AC-4DED-9B5B-45D866DDBD61}" destId="{EC6A5D9D-3778-4E6A-891C-210D62D6B987}" srcOrd="2" destOrd="0" presId="urn:microsoft.com/office/officeart/2008/layout/VerticalAccentList"/>
    <dgm:cxn modelId="{465206DA-C564-4A6B-BDB2-F97279DC382D}" type="presParOf" srcId="{B920C40D-29AC-4DED-9B5B-45D866DDBD61}" destId="{7D673D77-0976-4019-9C88-E09D6A543729}" srcOrd="3" destOrd="0" presId="urn:microsoft.com/office/officeart/2008/layout/VerticalAccentList"/>
    <dgm:cxn modelId="{2C3D719B-E6E0-49CA-85AB-AB3390B7AF71}" type="presParOf" srcId="{B920C40D-29AC-4DED-9B5B-45D866DDBD61}" destId="{537F9AB7-10D2-4BD7-9D56-F1F33964793E}" srcOrd="4" destOrd="0" presId="urn:microsoft.com/office/officeart/2008/layout/VerticalAccentList"/>
    <dgm:cxn modelId="{E80A675C-15EF-4BC1-8052-28DCCDE551E3}" type="presParOf" srcId="{B920C40D-29AC-4DED-9B5B-45D866DDBD61}" destId="{AF1291B7-0799-401C-9A94-B8896644E6B3}" srcOrd="5" destOrd="0" presId="urn:microsoft.com/office/officeart/2008/layout/VerticalAccentList"/>
    <dgm:cxn modelId="{60D21B38-942B-4097-B831-696BAA391AC4}" type="presParOf" srcId="{B920C40D-29AC-4DED-9B5B-45D866DDBD61}" destId="{319D73E4-C645-483D-999E-BA5B9BE22862}" srcOrd="6" destOrd="0" presId="urn:microsoft.com/office/officeart/2008/layout/VerticalAccentList"/>
    <dgm:cxn modelId="{BB01F4B7-136B-4799-A8AC-1A0B8A884D2F}" type="presParOf" srcId="{FEDCB5CC-8B49-4CEB-92ED-C0EBF2A601CD}" destId="{8ABA3259-EDE9-469C-BA41-82A76324ED0E}" srcOrd="5" destOrd="0" presId="urn:microsoft.com/office/officeart/2008/layout/VerticalAccentList"/>
    <dgm:cxn modelId="{F8F6A416-D243-48F1-9420-789E43F4D0B0}" type="presParOf" srcId="{FEDCB5CC-8B49-4CEB-92ED-C0EBF2A601CD}" destId="{3A50FE87-ADC2-4306-81F7-F5556EBA73ED}" srcOrd="6" destOrd="0" presId="urn:microsoft.com/office/officeart/2008/layout/VerticalAccentList"/>
    <dgm:cxn modelId="{C59F3A78-2D00-4F95-B8B2-0BB0C0A18AAA}" type="presParOf" srcId="{3A50FE87-ADC2-4306-81F7-F5556EBA73ED}" destId="{09DF273C-C2E2-4419-AA2F-3B9E0E813E91}" srcOrd="0" destOrd="0" presId="urn:microsoft.com/office/officeart/2008/layout/VerticalAccentList"/>
    <dgm:cxn modelId="{0C826932-5AC8-4A79-BF27-38681D7E523A}" type="presParOf" srcId="{FEDCB5CC-8B49-4CEB-92ED-C0EBF2A601CD}" destId="{711C6EE7-89C5-48D5-B467-4F0C9B3B6B5E}" srcOrd="7" destOrd="0" presId="urn:microsoft.com/office/officeart/2008/layout/VerticalAccentList"/>
    <dgm:cxn modelId="{7D182077-8901-4EC4-9104-2B65ADD1D151}" type="presParOf" srcId="{711C6EE7-89C5-48D5-B467-4F0C9B3B6B5E}" destId="{74993221-2903-4205-92A2-952F568EACCC}" srcOrd="0" destOrd="0" presId="urn:microsoft.com/office/officeart/2008/layout/VerticalAccentList"/>
    <dgm:cxn modelId="{65DC7443-3428-47F7-B70C-4425B9D086A0}" type="presParOf" srcId="{711C6EE7-89C5-48D5-B467-4F0C9B3B6B5E}" destId="{801AB649-BD53-48FB-998E-2760A57681B8}" srcOrd="1" destOrd="0" presId="urn:microsoft.com/office/officeart/2008/layout/VerticalAccentList"/>
    <dgm:cxn modelId="{5D544A94-5B9B-48BB-A2E4-095275EA595C}" type="presParOf" srcId="{711C6EE7-89C5-48D5-B467-4F0C9B3B6B5E}" destId="{2D7E96E2-E882-4A50-98F1-EAAB82D11458}" srcOrd="2" destOrd="0" presId="urn:microsoft.com/office/officeart/2008/layout/VerticalAccentList"/>
    <dgm:cxn modelId="{4EFD6DCB-F197-4DFF-A015-FDB568538ECC}" type="presParOf" srcId="{711C6EE7-89C5-48D5-B467-4F0C9B3B6B5E}" destId="{1D349F4C-F8E0-4B6E-9459-0D5A7249B8C4}" srcOrd="3" destOrd="0" presId="urn:microsoft.com/office/officeart/2008/layout/VerticalAccentList"/>
    <dgm:cxn modelId="{E5511CDA-BCE5-4E01-B808-F26CBF8581B7}" type="presParOf" srcId="{711C6EE7-89C5-48D5-B467-4F0C9B3B6B5E}" destId="{94C04C4D-9B9A-46B1-8DDE-405C452B17DF}" srcOrd="4" destOrd="0" presId="urn:microsoft.com/office/officeart/2008/layout/VerticalAccentList"/>
    <dgm:cxn modelId="{A68DFDAC-8847-4441-96BC-D088831CAC44}" type="presParOf" srcId="{711C6EE7-89C5-48D5-B467-4F0C9B3B6B5E}" destId="{ADFA7C2C-CF33-4462-A0EF-F9C57DC2F722}" srcOrd="5" destOrd="0" presId="urn:microsoft.com/office/officeart/2008/layout/VerticalAccentList"/>
    <dgm:cxn modelId="{1732060C-F4D2-45BF-9683-9CBA3FD19636}" type="presParOf" srcId="{711C6EE7-89C5-48D5-B467-4F0C9B3B6B5E}" destId="{46D9E6CA-813E-4987-97D5-A6896A1394C9}" srcOrd="6" destOrd="0" presId="urn:microsoft.com/office/officeart/2008/layout/VerticalAccentList"/>
    <dgm:cxn modelId="{9A352D88-D2EE-4378-8A8E-6D30A7063C1E}" type="presParOf" srcId="{FEDCB5CC-8B49-4CEB-92ED-C0EBF2A601CD}" destId="{8F1018C2-E33B-4EA2-934C-925D201A9212}" srcOrd="8" destOrd="0" presId="urn:microsoft.com/office/officeart/2008/layout/VerticalAccentList"/>
    <dgm:cxn modelId="{E9BE6AEA-B54C-4F29-97EE-9A7E3E1D7719}" type="presParOf" srcId="{FEDCB5CC-8B49-4CEB-92ED-C0EBF2A601CD}" destId="{6A5FE569-8630-40AE-9463-078F9C81F751}" srcOrd="9" destOrd="0" presId="urn:microsoft.com/office/officeart/2008/layout/VerticalAccentList"/>
    <dgm:cxn modelId="{ED8CFF9B-C575-401B-B12E-35E750CB723C}" type="presParOf" srcId="{6A5FE569-8630-40AE-9463-078F9C81F751}" destId="{75D78801-1B62-4FFB-A03B-89DE547C3777}" srcOrd="0" destOrd="0" presId="urn:microsoft.com/office/officeart/2008/layout/VerticalAccentList"/>
    <dgm:cxn modelId="{174B2474-A09A-4E7B-99C8-E1557A3E6769}" type="presParOf" srcId="{FEDCB5CC-8B49-4CEB-92ED-C0EBF2A601CD}" destId="{3F8AB459-BAA1-48EB-94CB-2E1032745284}" srcOrd="10" destOrd="0" presId="urn:microsoft.com/office/officeart/2008/layout/VerticalAccentList"/>
    <dgm:cxn modelId="{A572C104-1459-4F0A-A562-70CC7D9F62FF}" type="presParOf" srcId="{3F8AB459-BAA1-48EB-94CB-2E1032745284}" destId="{331B7B5A-4661-4D19-B3C9-A0AB109DD90C}" srcOrd="0" destOrd="0" presId="urn:microsoft.com/office/officeart/2008/layout/VerticalAccentList"/>
    <dgm:cxn modelId="{0782188F-DEEF-4398-814B-E9049CC1460F}" type="presParOf" srcId="{3F8AB459-BAA1-48EB-94CB-2E1032745284}" destId="{A40EA11A-ECDF-4F1B-B2F4-D53FEB92A342}" srcOrd="1" destOrd="0" presId="urn:microsoft.com/office/officeart/2008/layout/VerticalAccentList"/>
    <dgm:cxn modelId="{6B86819C-7960-4CB1-BEC7-194F960BC862}" type="presParOf" srcId="{3F8AB459-BAA1-48EB-94CB-2E1032745284}" destId="{206584D0-6758-435A-9F04-FFDF77E8B987}" srcOrd="2" destOrd="0" presId="urn:microsoft.com/office/officeart/2008/layout/VerticalAccentList"/>
    <dgm:cxn modelId="{170E224B-6142-49D2-83D0-84832E5EE913}" type="presParOf" srcId="{3F8AB459-BAA1-48EB-94CB-2E1032745284}" destId="{8A1166E3-5308-42FD-84CA-9F604FDF8F31}" srcOrd="3" destOrd="0" presId="urn:microsoft.com/office/officeart/2008/layout/VerticalAccentList"/>
    <dgm:cxn modelId="{3CDEDAE6-EC8E-4B77-966D-4451FBFF0960}" type="presParOf" srcId="{3F8AB459-BAA1-48EB-94CB-2E1032745284}" destId="{F83A4098-99D8-4BEC-9A44-3A789B40E787}" srcOrd="4" destOrd="0" presId="urn:microsoft.com/office/officeart/2008/layout/VerticalAccentList"/>
    <dgm:cxn modelId="{911BE96D-09BE-4F4A-9CC1-44B47E5000C7}" type="presParOf" srcId="{3F8AB459-BAA1-48EB-94CB-2E1032745284}" destId="{2832C13D-35DF-4F39-A315-B13AF600C1D1}" srcOrd="5" destOrd="0" presId="urn:microsoft.com/office/officeart/2008/layout/VerticalAccentList"/>
    <dgm:cxn modelId="{A06A35BF-CA3A-4909-B88E-BDABFFE6AA33}" type="presParOf" srcId="{3F8AB459-BAA1-48EB-94CB-2E1032745284}" destId="{B786232C-88C8-4BE2-9B29-5FA492F3C766}" srcOrd="6" destOrd="0" presId="urn:microsoft.com/office/officeart/2008/layout/VerticalAccentList"/>
    <dgm:cxn modelId="{4A375EE8-3C3B-4D3F-9B2F-DF96AA0FBCC7}" type="presParOf" srcId="{FEDCB5CC-8B49-4CEB-92ED-C0EBF2A601CD}" destId="{8D5D5978-A3F5-497C-992E-8A6D70D48EAC}" srcOrd="11" destOrd="0" presId="urn:microsoft.com/office/officeart/2008/layout/VerticalAccentList"/>
    <dgm:cxn modelId="{4B0EB887-6250-408A-A420-3B443449146F}" type="presParOf" srcId="{FEDCB5CC-8B49-4CEB-92ED-C0EBF2A601CD}" destId="{68063952-0B63-44EC-8348-49A431B43BE4}" srcOrd="12" destOrd="0" presId="urn:microsoft.com/office/officeart/2008/layout/VerticalAccentList"/>
    <dgm:cxn modelId="{2F70341B-2D33-4085-AC0A-F6557B191FDF}" type="presParOf" srcId="{68063952-0B63-44EC-8348-49A431B43BE4}" destId="{5C530A4A-9D00-42B3-A744-633D72CB7A4E}" srcOrd="0" destOrd="0" presId="urn:microsoft.com/office/officeart/2008/layout/VerticalAccentList"/>
    <dgm:cxn modelId="{144A06E8-E45E-4ECB-93EE-C33ACAD81D2D}" type="presParOf" srcId="{FEDCB5CC-8B49-4CEB-92ED-C0EBF2A601CD}" destId="{25D61E44-4BF9-41FB-B1CD-364BC3483CB8}" srcOrd="13" destOrd="0" presId="urn:microsoft.com/office/officeart/2008/layout/VerticalAccentList"/>
    <dgm:cxn modelId="{9EA508DC-F87B-4267-AF75-9B53447EC198}" type="presParOf" srcId="{25D61E44-4BF9-41FB-B1CD-364BC3483CB8}" destId="{D8448CDC-B5D8-43C1-B0A9-7431DFD82440}" srcOrd="0" destOrd="0" presId="urn:microsoft.com/office/officeart/2008/layout/VerticalAccentList"/>
    <dgm:cxn modelId="{C079BB39-4E5B-4B5D-934F-09DB76EC0740}" type="presParOf" srcId="{25D61E44-4BF9-41FB-B1CD-364BC3483CB8}" destId="{B890CA99-92BB-45FF-80D8-5510EDE108AF}" srcOrd="1" destOrd="0" presId="urn:microsoft.com/office/officeart/2008/layout/VerticalAccentList"/>
    <dgm:cxn modelId="{24826649-63EF-4412-A5CA-A32C7DD9DBA3}" type="presParOf" srcId="{25D61E44-4BF9-41FB-B1CD-364BC3483CB8}" destId="{E0CFDBA6-9416-4F71-9DF4-ABBE905F35F0}" srcOrd="2" destOrd="0" presId="urn:microsoft.com/office/officeart/2008/layout/VerticalAccentList"/>
    <dgm:cxn modelId="{69E8C5CD-FF5A-4435-8259-4BE06CF6480B}" type="presParOf" srcId="{25D61E44-4BF9-41FB-B1CD-364BC3483CB8}" destId="{32BB10C2-E30E-4113-B8C8-F48F95AAD37F}" srcOrd="3" destOrd="0" presId="urn:microsoft.com/office/officeart/2008/layout/VerticalAccentList"/>
    <dgm:cxn modelId="{BCF5066D-7CB1-4699-98EE-AD35C1BD58F7}" type="presParOf" srcId="{25D61E44-4BF9-41FB-B1CD-364BC3483CB8}" destId="{8E55AF37-67C7-40EF-B577-1F0821745172}" srcOrd="4" destOrd="0" presId="urn:microsoft.com/office/officeart/2008/layout/VerticalAccentList"/>
    <dgm:cxn modelId="{AC0E9CA5-9994-40DA-B63C-4DBFEEDE3D11}" type="presParOf" srcId="{25D61E44-4BF9-41FB-B1CD-364BC3483CB8}" destId="{E01F4BD3-A3CF-4F95-9B5B-562EF0AC555F}" srcOrd="5" destOrd="0" presId="urn:microsoft.com/office/officeart/2008/layout/VerticalAccentList"/>
    <dgm:cxn modelId="{6F9033F3-B4CE-4997-AE8E-FC4D3DAC0033}" type="presParOf" srcId="{25D61E44-4BF9-41FB-B1CD-364BC3483CB8}" destId="{4B065FEB-DB27-4AA8-B635-4D2A0ED89EE5}"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A434F4CA-F3EA-41C4-8096-18E570CFD267}" type="doc">
      <dgm:prSet loTypeId="urn:microsoft.com/office/officeart/2005/8/layout/hProcess9" loCatId="process" qsTypeId="urn:microsoft.com/office/officeart/2005/8/quickstyle/simple1" qsCatId="simple" csTypeId="urn:microsoft.com/office/officeart/2005/8/colors/colorful4" csCatId="colorful"/>
      <dgm:spPr/>
      <dgm:t>
        <a:bodyPr/>
        <a:lstStyle/>
        <a:p>
          <a:endParaRPr lang="zh-CN" altLang="en-US"/>
        </a:p>
      </dgm:t>
    </dgm:pt>
    <dgm:pt modelId="{0413A809-FCB7-403E-8F59-357409767675}">
      <dgm:prSet custT="1"/>
      <dgm:spPr/>
      <dgm:t>
        <a:bodyPr/>
        <a:lstStyle/>
        <a:p>
          <a:pPr rtl="0"/>
          <a:r>
            <a:rPr lang="zh-CN" altLang="en-US" sz="2400" b="1" smtClean="0">
              <a:solidFill>
                <a:schemeClr val="bg1"/>
              </a:solidFill>
              <a:latin typeface="微软雅黑" panose="020B0503020204020204" pitchFamily="34" charset="-122"/>
              <a:ea typeface="微软雅黑" panose="020B0503020204020204" pitchFamily="34" charset="-122"/>
            </a:rPr>
            <a:t>较高的稳定性</a:t>
          </a:r>
          <a:endParaRPr lang="zh-CN" altLang="en-US" sz="2400" b="1">
            <a:solidFill>
              <a:schemeClr val="bg1"/>
            </a:solidFill>
            <a:latin typeface="微软雅黑" panose="020B0503020204020204" pitchFamily="34" charset="-122"/>
            <a:ea typeface="微软雅黑" panose="020B0503020204020204" pitchFamily="34" charset="-122"/>
          </a:endParaRPr>
        </a:p>
      </dgm:t>
    </dgm:pt>
    <dgm:pt modelId="{A3B3C4E1-020C-43CF-AD32-2FB26626D7E4}" type="parTrans" cxnId="{35DA7997-FF69-41A0-BA0E-3E3D0B18D0AD}">
      <dgm:prSet/>
      <dgm:spPr/>
      <dgm:t>
        <a:bodyPr/>
        <a:lstStyle/>
        <a:p>
          <a:endParaRPr lang="zh-CN" altLang="en-US" sz="2400" b="1">
            <a:solidFill>
              <a:schemeClr val="bg1"/>
            </a:solidFill>
            <a:latin typeface="微软雅黑" panose="020B0503020204020204" pitchFamily="34" charset="-122"/>
            <a:ea typeface="微软雅黑" panose="020B0503020204020204" pitchFamily="34" charset="-122"/>
          </a:endParaRPr>
        </a:p>
      </dgm:t>
    </dgm:pt>
    <dgm:pt modelId="{D73A8316-4EF3-49E4-9727-1553D1953981}" type="sibTrans" cxnId="{35DA7997-FF69-41A0-BA0E-3E3D0B18D0AD}">
      <dgm:prSet/>
      <dgm:spPr/>
      <dgm:t>
        <a:bodyPr/>
        <a:lstStyle/>
        <a:p>
          <a:endParaRPr lang="zh-CN" altLang="en-US" sz="2400" b="1">
            <a:solidFill>
              <a:schemeClr val="bg1"/>
            </a:solidFill>
            <a:latin typeface="微软雅黑" panose="020B0503020204020204" pitchFamily="34" charset="-122"/>
            <a:ea typeface="微软雅黑" panose="020B0503020204020204" pitchFamily="34" charset="-122"/>
          </a:endParaRPr>
        </a:p>
      </dgm:t>
    </dgm:pt>
    <dgm:pt modelId="{9553E8F3-FC28-4B34-A068-2AD1FEF46FDD}">
      <dgm:prSet custT="1"/>
      <dgm:spPr/>
      <dgm:t>
        <a:bodyPr/>
        <a:lstStyle/>
        <a:p>
          <a:pPr rtl="0"/>
          <a:r>
            <a:rPr lang="zh-CN" altLang="en-US" sz="2400" b="1" smtClean="0">
              <a:solidFill>
                <a:schemeClr val="bg1"/>
              </a:solidFill>
              <a:latin typeface="微软雅黑" panose="020B0503020204020204" pitchFamily="34" charset="-122"/>
              <a:ea typeface="微软雅黑" panose="020B0503020204020204" pitchFamily="34" charset="-122"/>
            </a:rPr>
            <a:t>较高的性能</a:t>
          </a:r>
          <a:endParaRPr lang="zh-CN" altLang="en-US" sz="2400" b="1">
            <a:solidFill>
              <a:schemeClr val="bg1"/>
            </a:solidFill>
            <a:latin typeface="微软雅黑" panose="020B0503020204020204" pitchFamily="34" charset="-122"/>
            <a:ea typeface="微软雅黑" panose="020B0503020204020204" pitchFamily="34" charset="-122"/>
          </a:endParaRPr>
        </a:p>
      </dgm:t>
    </dgm:pt>
    <dgm:pt modelId="{E7ACBE03-AFEB-4D6B-81C9-62903679A234}" type="parTrans" cxnId="{834B7D06-AAB5-4B1E-98D4-15F839EB053B}">
      <dgm:prSet/>
      <dgm:spPr/>
      <dgm:t>
        <a:bodyPr/>
        <a:lstStyle/>
        <a:p>
          <a:endParaRPr lang="zh-CN" altLang="en-US" sz="2400" b="1">
            <a:solidFill>
              <a:schemeClr val="bg1"/>
            </a:solidFill>
            <a:latin typeface="微软雅黑" panose="020B0503020204020204" pitchFamily="34" charset="-122"/>
            <a:ea typeface="微软雅黑" panose="020B0503020204020204" pitchFamily="34" charset="-122"/>
          </a:endParaRPr>
        </a:p>
      </dgm:t>
    </dgm:pt>
    <dgm:pt modelId="{129A7A8C-BC30-4A6F-82E4-1B9B54B58196}" type="sibTrans" cxnId="{834B7D06-AAB5-4B1E-98D4-15F839EB053B}">
      <dgm:prSet/>
      <dgm:spPr/>
      <dgm:t>
        <a:bodyPr/>
        <a:lstStyle/>
        <a:p>
          <a:endParaRPr lang="zh-CN" altLang="en-US" sz="2400" b="1">
            <a:solidFill>
              <a:schemeClr val="bg1"/>
            </a:solidFill>
            <a:latin typeface="微软雅黑" panose="020B0503020204020204" pitchFamily="34" charset="-122"/>
            <a:ea typeface="微软雅黑" panose="020B0503020204020204" pitchFamily="34" charset="-122"/>
          </a:endParaRPr>
        </a:p>
      </dgm:t>
    </dgm:pt>
    <dgm:pt modelId="{E2496942-B8A6-4526-A222-C5E1FF00EAF9}">
      <dgm:prSet custT="1"/>
      <dgm:spPr/>
      <dgm:t>
        <a:bodyPr/>
        <a:lstStyle/>
        <a:p>
          <a:pPr rtl="0"/>
          <a:r>
            <a:rPr lang="zh-CN" altLang="en-US" sz="2400" b="1" smtClean="0">
              <a:solidFill>
                <a:schemeClr val="bg1"/>
              </a:solidFill>
              <a:latin typeface="微软雅黑" panose="020B0503020204020204" pitchFamily="34" charset="-122"/>
              <a:ea typeface="微软雅黑" panose="020B0503020204020204" pitchFamily="34" charset="-122"/>
            </a:rPr>
            <a:t>较高的扩展性能</a:t>
          </a:r>
          <a:endParaRPr lang="zh-CN" altLang="en-US" sz="2400" b="1">
            <a:solidFill>
              <a:schemeClr val="bg1"/>
            </a:solidFill>
            <a:latin typeface="微软雅黑" panose="020B0503020204020204" pitchFamily="34" charset="-122"/>
            <a:ea typeface="微软雅黑" panose="020B0503020204020204" pitchFamily="34" charset="-122"/>
          </a:endParaRPr>
        </a:p>
      </dgm:t>
    </dgm:pt>
    <dgm:pt modelId="{387E6E95-6BC3-4122-AEB6-FA03FA3F339E}" type="parTrans" cxnId="{F6952038-45CC-49D0-BA5D-8D2717DCF275}">
      <dgm:prSet/>
      <dgm:spPr/>
      <dgm:t>
        <a:bodyPr/>
        <a:lstStyle/>
        <a:p>
          <a:endParaRPr lang="zh-CN" altLang="en-US" sz="2400" b="1">
            <a:solidFill>
              <a:schemeClr val="bg1"/>
            </a:solidFill>
            <a:latin typeface="微软雅黑" panose="020B0503020204020204" pitchFamily="34" charset="-122"/>
            <a:ea typeface="微软雅黑" panose="020B0503020204020204" pitchFamily="34" charset="-122"/>
          </a:endParaRPr>
        </a:p>
      </dgm:t>
    </dgm:pt>
    <dgm:pt modelId="{F96421C5-B1DD-4932-8A24-DD28CA691669}" type="sibTrans" cxnId="{F6952038-45CC-49D0-BA5D-8D2717DCF275}">
      <dgm:prSet/>
      <dgm:spPr/>
      <dgm:t>
        <a:bodyPr/>
        <a:lstStyle/>
        <a:p>
          <a:endParaRPr lang="zh-CN" altLang="en-US" sz="2400" b="1">
            <a:solidFill>
              <a:schemeClr val="bg1"/>
            </a:solidFill>
            <a:latin typeface="微软雅黑" panose="020B0503020204020204" pitchFamily="34" charset="-122"/>
            <a:ea typeface="微软雅黑" panose="020B0503020204020204" pitchFamily="34" charset="-122"/>
          </a:endParaRPr>
        </a:p>
      </dgm:t>
    </dgm:pt>
    <dgm:pt modelId="{16DA9A72-60A7-426C-8DEE-72EA499D2EF8}" type="pres">
      <dgm:prSet presAssocID="{A434F4CA-F3EA-41C4-8096-18E570CFD267}" presName="CompostProcess" presStyleCnt="0">
        <dgm:presLayoutVars>
          <dgm:dir/>
          <dgm:resizeHandles val="exact"/>
        </dgm:presLayoutVars>
      </dgm:prSet>
      <dgm:spPr/>
      <dgm:t>
        <a:bodyPr/>
        <a:lstStyle/>
        <a:p>
          <a:endParaRPr lang="zh-CN" altLang="en-US"/>
        </a:p>
      </dgm:t>
    </dgm:pt>
    <dgm:pt modelId="{79272782-881D-4C36-B40C-1279E0BEE18C}" type="pres">
      <dgm:prSet presAssocID="{A434F4CA-F3EA-41C4-8096-18E570CFD267}" presName="arrow" presStyleLbl="bgShp" presStyleIdx="0" presStyleCnt="1"/>
      <dgm:spPr/>
    </dgm:pt>
    <dgm:pt modelId="{72852DE1-CF7C-41BA-B13D-CC980CC2577D}" type="pres">
      <dgm:prSet presAssocID="{A434F4CA-F3EA-41C4-8096-18E570CFD267}" presName="linearProcess" presStyleCnt="0"/>
      <dgm:spPr/>
    </dgm:pt>
    <dgm:pt modelId="{FD9A8FA5-1853-4B55-89B2-8551D6373F29}" type="pres">
      <dgm:prSet presAssocID="{0413A809-FCB7-403E-8F59-357409767675}" presName="textNode" presStyleLbl="node1" presStyleIdx="0" presStyleCnt="3">
        <dgm:presLayoutVars>
          <dgm:bulletEnabled val="1"/>
        </dgm:presLayoutVars>
      </dgm:prSet>
      <dgm:spPr/>
      <dgm:t>
        <a:bodyPr/>
        <a:lstStyle/>
        <a:p>
          <a:endParaRPr lang="zh-CN" altLang="en-US"/>
        </a:p>
      </dgm:t>
    </dgm:pt>
    <dgm:pt modelId="{EAD0BFCE-D8EE-426B-97C6-FE03F248B454}" type="pres">
      <dgm:prSet presAssocID="{D73A8316-4EF3-49E4-9727-1553D1953981}" presName="sibTrans" presStyleCnt="0"/>
      <dgm:spPr/>
    </dgm:pt>
    <dgm:pt modelId="{BB0FF97C-E172-4694-ADB5-60A805EB22DE}" type="pres">
      <dgm:prSet presAssocID="{9553E8F3-FC28-4B34-A068-2AD1FEF46FDD}" presName="textNode" presStyleLbl="node1" presStyleIdx="1" presStyleCnt="3">
        <dgm:presLayoutVars>
          <dgm:bulletEnabled val="1"/>
        </dgm:presLayoutVars>
      </dgm:prSet>
      <dgm:spPr/>
      <dgm:t>
        <a:bodyPr/>
        <a:lstStyle/>
        <a:p>
          <a:endParaRPr lang="zh-CN" altLang="en-US"/>
        </a:p>
      </dgm:t>
    </dgm:pt>
    <dgm:pt modelId="{87E23F37-E7B8-4E35-A42F-0DD35C096073}" type="pres">
      <dgm:prSet presAssocID="{129A7A8C-BC30-4A6F-82E4-1B9B54B58196}" presName="sibTrans" presStyleCnt="0"/>
      <dgm:spPr/>
    </dgm:pt>
    <dgm:pt modelId="{4118D8C4-6F0E-4DE7-9F60-5B8A44510FB3}" type="pres">
      <dgm:prSet presAssocID="{E2496942-B8A6-4526-A222-C5E1FF00EAF9}" presName="textNode" presStyleLbl="node1" presStyleIdx="2" presStyleCnt="3">
        <dgm:presLayoutVars>
          <dgm:bulletEnabled val="1"/>
        </dgm:presLayoutVars>
      </dgm:prSet>
      <dgm:spPr/>
      <dgm:t>
        <a:bodyPr/>
        <a:lstStyle/>
        <a:p>
          <a:endParaRPr lang="zh-CN" altLang="en-US"/>
        </a:p>
      </dgm:t>
    </dgm:pt>
  </dgm:ptLst>
  <dgm:cxnLst>
    <dgm:cxn modelId="{35DA7997-FF69-41A0-BA0E-3E3D0B18D0AD}" srcId="{A434F4CA-F3EA-41C4-8096-18E570CFD267}" destId="{0413A809-FCB7-403E-8F59-357409767675}" srcOrd="0" destOrd="0" parTransId="{A3B3C4E1-020C-43CF-AD32-2FB26626D7E4}" sibTransId="{D73A8316-4EF3-49E4-9727-1553D1953981}"/>
    <dgm:cxn modelId="{03CF17AA-9674-46EF-A328-E07FA2A62F26}" type="presOf" srcId="{9553E8F3-FC28-4B34-A068-2AD1FEF46FDD}" destId="{BB0FF97C-E172-4694-ADB5-60A805EB22DE}" srcOrd="0" destOrd="0" presId="urn:microsoft.com/office/officeart/2005/8/layout/hProcess9"/>
    <dgm:cxn modelId="{F777F8B3-3106-4CEB-B292-7633F6A347A8}" type="presOf" srcId="{A434F4CA-F3EA-41C4-8096-18E570CFD267}" destId="{16DA9A72-60A7-426C-8DEE-72EA499D2EF8}" srcOrd="0" destOrd="0" presId="urn:microsoft.com/office/officeart/2005/8/layout/hProcess9"/>
    <dgm:cxn modelId="{CC54B96E-C8B8-4A4E-B2DC-1059DE83CAC2}" type="presOf" srcId="{E2496942-B8A6-4526-A222-C5E1FF00EAF9}" destId="{4118D8C4-6F0E-4DE7-9F60-5B8A44510FB3}" srcOrd="0" destOrd="0" presId="urn:microsoft.com/office/officeart/2005/8/layout/hProcess9"/>
    <dgm:cxn modelId="{66AFF7D7-20E4-44F5-BE61-635086B61B49}" type="presOf" srcId="{0413A809-FCB7-403E-8F59-357409767675}" destId="{FD9A8FA5-1853-4B55-89B2-8551D6373F29}" srcOrd="0" destOrd="0" presId="urn:microsoft.com/office/officeart/2005/8/layout/hProcess9"/>
    <dgm:cxn modelId="{F6952038-45CC-49D0-BA5D-8D2717DCF275}" srcId="{A434F4CA-F3EA-41C4-8096-18E570CFD267}" destId="{E2496942-B8A6-4526-A222-C5E1FF00EAF9}" srcOrd="2" destOrd="0" parTransId="{387E6E95-6BC3-4122-AEB6-FA03FA3F339E}" sibTransId="{F96421C5-B1DD-4932-8A24-DD28CA691669}"/>
    <dgm:cxn modelId="{834B7D06-AAB5-4B1E-98D4-15F839EB053B}" srcId="{A434F4CA-F3EA-41C4-8096-18E570CFD267}" destId="{9553E8F3-FC28-4B34-A068-2AD1FEF46FDD}" srcOrd="1" destOrd="0" parTransId="{E7ACBE03-AFEB-4D6B-81C9-62903679A234}" sibTransId="{129A7A8C-BC30-4A6F-82E4-1B9B54B58196}"/>
    <dgm:cxn modelId="{1121F43C-9036-4782-99CD-421053DA78D7}" type="presParOf" srcId="{16DA9A72-60A7-426C-8DEE-72EA499D2EF8}" destId="{79272782-881D-4C36-B40C-1279E0BEE18C}" srcOrd="0" destOrd="0" presId="urn:microsoft.com/office/officeart/2005/8/layout/hProcess9"/>
    <dgm:cxn modelId="{74D55FAC-A366-467D-9D41-7DEE216AA214}" type="presParOf" srcId="{16DA9A72-60A7-426C-8DEE-72EA499D2EF8}" destId="{72852DE1-CF7C-41BA-B13D-CC980CC2577D}" srcOrd="1" destOrd="0" presId="urn:microsoft.com/office/officeart/2005/8/layout/hProcess9"/>
    <dgm:cxn modelId="{F3D038F4-E0F5-4C17-AA9F-CD2297ED61E0}" type="presParOf" srcId="{72852DE1-CF7C-41BA-B13D-CC980CC2577D}" destId="{FD9A8FA5-1853-4B55-89B2-8551D6373F29}" srcOrd="0" destOrd="0" presId="urn:microsoft.com/office/officeart/2005/8/layout/hProcess9"/>
    <dgm:cxn modelId="{A5DD9343-5788-407D-9AE1-ACA706F0E1B4}" type="presParOf" srcId="{72852DE1-CF7C-41BA-B13D-CC980CC2577D}" destId="{EAD0BFCE-D8EE-426B-97C6-FE03F248B454}" srcOrd="1" destOrd="0" presId="urn:microsoft.com/office/officeart/2005/8/layout/hProcess9"/>
    <dgm:cxn modelId="{5593F4F8-53B5-4F69-921A-D19A89FEACA8}" type="presParOf" srcId="{72852DE1-CF7C-41BA-B13D-CC980CC2577D}" destId="{BB0FF97C-E172-4694-ADB5-60A805EB22DE}" srcOrd="2" destOrd="0" presId="urn:microsoft.com/office/officeart/2005/8/layout/hProcess9"/>
    <dgm:cxn modelId="{F0300E5A-5EBE-4ACC-810F-1413A4C54B74}" type="presParOf" srcId="{72852DE1-CF7C-41BA-B13D-CC980CC2577D}" destId="{87E23F37-E7B8-4E35-A42F-0DD35C096073}" srcOrd="3" destOrd="0" presId="urn:microsoft.com/office/officeart/2005/8/layout/hProcess9"/>
    <dgm:cxn modelId="{E477BBEA-1BC4-4981-B8DE-D4B80A7F869A}" type="presParOf" srcId="{72852DE1-CF7C-41BA-B13D-CC980CC2577D}" destId="{4118D8C4-6F0E-4DE7-9F60-5B8A44510FB3}"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96B707A9-D3D1-44FA-8F73-F8128F506BD8}"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596D3612-2F3D-4BDD-912F-0784E7B5DB41}">
      <dgm:prSet custT="1"/>
      <dgm:spPr/>
      <dgm:t>
        <a:bodyPr/>
        <a:lstStyle/>
        <a:p>
          <a:pPr algn="ctr" rtl="0"/>
          <a:r>
            <a:rPr lang="zh-CN" altLang="en-US" sz="4400" b="1" dirty="0" smtClean="0">
              <a:solidFill>
                <a:schemeClr val="accent6">
                  <a:lumMod val="75000"/>
                </a:schemeClr>
              </a:solidFill>
              <a:latin typeface="微软雅黑" panose="020B0503020204020204" pitchFamily="34" charset="-122"/>
              <a:ea typeface="微软雅黑" panose="020B0503020204020204" pitchFamily="34" charset="-122"/>
            </a:rPr>
            <a:t>双</a:t>
          </a:r>
          <a:endParaRPr lang="en-US" altLang="zh-CN" sz="4400" b="1" dirty="0" smtClean="0">
            <a:solidFill>
              <a:schemeClr val="accent6">
                <a:lumMod val="75000"/>
              </a:schemeClr>
            </a:solidFill>
            <a:latin typeface="微软雅黑" panose="020B0503020204020204" pitchFamily="34" charset="-122"/>
            <a:ea typeface="微软雅黑" panose="020B0503020204020204" pitchFamily="34" charset="-122"/>
          </a:endParaRPr>
        </a:p>
        <a:p>
          <a:pPr algn="ctr" rtl="0"/>
          <a:r>
            <a:rPr lang="zh-CN" altLang="en-US" sz="4400" b="1" dirty="0" smtClean="0">
              <a:solidFill>
                <a:schemeClr val="accent6">
                  <a:lumMod val="75000"/>
                </a:schemeClr>
              </a:solidFill>
              <a:latin typeface="微软雅黑" panose="020B0503020204020204" pitchFamily="34" charset="-122"/>
              <a:ea typeface="微软雅黑" panose="020B0503020204020204" pitchFamily="34" charset="-122"/>
            </a:rPr>
            <a:t>绞</a:t>
          </a:r>
          <a:endParaRPr lang="en-US" altLang="zh-CN" sz="4400" b="1" dirty="0" smtClean="0">
            <a:solidFill>
              <a:schemeClr val="accent6">
                <a:lumMod val="75000"/>
              </a:schemeClr>
            </a:solidFill>
            <a:latin typeface="微软雅黑" panose="020B0503020204020204" pitchFamily="34" charset="-122"/>
            <a:ea typeface="微软雅黑" panose="020B0503020204020204" pitchFamily="34" charset="-122"/>
          </a:endParaRPr>
        </a:p>
        <a:p>
          <a:pPr algn="ctr" rtl="0"/>
          <a:r>
            <a:rPr lang="zh-CN" altLang="en-US" sz="4400" b="1" dirty="0" smtClean="0">
              <a:solidFill>
                <a:schemeClr val="accent6">
                  <a:lumMod val="75000"/>
                </a:schemeClr>
              </a:solidFill>
              <a:latin typeface="微软雅黑" panose="020B0503020204020204" pitchFamily="34" charset="-122"/>
              <a:ea typeface="微软雅黑" panose="020B0503020204020204" pitchFamily="34" charset="-122"/>
            </a:rPr>
            <a:t>线</a:t>
          </a:r>
          <a:endParaRPr lang="zh-CN" altLang="en-US" sz="4400" b="1" dirty="0">
            <a:solidFill>
              <a:schemeClr val="accent6">
                <a:lumMod val="75000"/>
              </a:schemeClr>
            </a:solidFill>
            <a:latin typeface="微软雅黑" panose="020B0503020204020204" pitchFamily="34" charset="-122"/>
            <a:ea typeface="微软雅黑" panose="020B0503020204020204" pitchFamily="34" charset="-122"/>
          </a:endParaRPr>
        </a:p>
      </dgm:t>
    </dgm:pt>
    <dgm:pt modelId="{BBD57001-C97B-44E4-9C05-3120D4EA42E0}" type="parTrans" cxnId="{B2B45D6C-650C-41B5-A0B9-FB2D66D977B1}">
      <dgm:prSet/>
      <dgm:spPr/>
      <dgm:t>
        <a:bodyPr/>
        <a:lstStyle/>
        <a:p>
          <a:endParaRPr lang="zh-CN" altLang="en-US" sz="1600">
            <a:latin typeface="微软雅黑" panose="020B0503020204020204" pitchFamily="34" charset="-122"/>
            <a:ea typeface="微软雅黑" panose="020B0503020204020204" pitchFamily="34" charset="-122"/>
          </a:endParaRPr>
        </a:p>
      </dgm:t>
    </dgm:pt>
    <dgm:pt modelId="{38C79A1E-058E-4EC3-867C-21E1867C5456}" type="sibTrans" cxnId="{B2B45D6C-650C-41B5-A0B9-FB2D66D977B1}">
      <dgm:prSet/>
      <dgm:spPr/>
      <dgm:t>
        <a:bodyPr/>
        <a:lstStyle/>
        <a:p>
          <a:endParaRPr lang="zh-CN" altLang="en-US" sz="1600">
            <a:latin typeface="微软雅黑" panose="020B0503020204020204" pitchFamily="34" charset="-122"/>
            <a:ea typeface="微软雅黑" panose="020B0503020204020204" pitchFamily="34" charset="-122"/>
          </a:endParaRPr>
        </a:p>
      </dgm:t>
    </dgm:pt>
    <dgm:pt modelId="{D9305101-241C-4946-AB05-F98BC19318C4}">
      <dgm:prSet custT="1"/>
      <dgm:spPr/>
      <dgm:t>
        <a:bodyPr/>
        <a:lstStyle/>
        <a:p>
          <a:pPr rtl="0"/>
          <a:r>
            <a:rPr lang="zh-CN" sz="1600" smtClean="0">
              <a:latin typeface="微软雅黑" panose="020B0503020204020204" pitchFamily="34" charset="-122"/>
              <a:ea typeface="微软雅黑" panose="020B0503020204020204" pitchFamily="34" charset="-122"/>
            </a:rPr>
            <a:t>双绞线（</a:t>
          </a:r>
          <a:r>
            <a:rPr lang="en-US" sz="1600" smtClean="0">
              <a:latin typeface="微软雅黑" panose="020B0503020204020204" pitchFamily="34" charset="-122"/>
              <a:ea typeface="微软雅黑" panose="020B0503020204020204" pitchFamily="34" charset="-122"/>
            </a:rPr>
            <a:t>Twisted Pair</a:t>
          </a:r>
          <a:r>
            <a:rPr lang="zh-CN" sz="1600" smtClean="0">
              <a:latin typeface="微软雅黑" panose="020B0503020204020204" pitchFamily="34" charset="-122"/>
              <a:ea typeface="微软雅黑" panose="020B0503020204020204" pitchFamily="34" charset="-122"/>
            </a:rPr>
            <a:t>，</a:t>
          </a:r>
          <a:r>
            <a:rPr lang="en-US" sz="1600" smtClean="0">
              <a:latin typeface="微软雅黑" panose="020B0503020204020204" pitchFamily="34" charset="-122"/>
              <a:ea typeface="微软雅黑" panose="020B0503020204020204" pitchFamily="34" charset="-122"/>
            </a:rPr>
            <a:t>TP</a:t>
          </a:r>
          <a:r>
            <a:rPr lang="zh-CN" sz="1600" smtClean="0">
              <a:latin typeface="微软雅黑" panose="020B0503020204020204" pitchFamily="34" charset="-122"/>
              <a:ea typeface="微软雅黑" panose="020B0503020204020204" pitchFamily="34" charset="-122"/>
            </a:rPr>
            <a:t>）是由两根具有绝缘保护层的铜导线组成的。把两根绝缘的铜导线按一定密度互相绞在一起，每一根导线在传输中辐射出来的电波会被另一根线上发出的电波抵消，有效降低信号干扰的程度。</a:t>
          </a:r>
          <a:endParaRPr lang="zh-CN" sz="1600">
            <a:latin typeface="微软雅黑" panose="020B0503020204020204" pitchFamily="34" charset="-122"/>
            <a:ea typeface="微软雅黑" panose="020B0503020204020204" pitchFamily="34" charset="-122"/>
          </a:endParaRPr>
        </a:p>
      </dgm:t>
    </dgm:pt>
    <dgm:pt modelId="{F51A50F0-A4B8-487C-85A3-E194DA0CAC0C}" type="parTrans" cxnId="{1D35AFD9-653C-47C6-A289-5148A315DF4A}">
      <dgm:prSet/>
      <dgm:spPr/>
      <dgm:t>
        <a:bodyPr/>
        <a:lstStyle/>
        <a:p>
          <a:endParaRPr lang="zh-CN" altLang="en-US" sz="1600">
            <a:latin typeface="微软雅黑" panose="020B0503020204020204" pitchFamily="34" charset="-122"/>
            <a:ea typeface="微软雅黑" panose="020B0503020204020204" pitchFamily="34" charset="-122"/>
          </a:endParaRPr>
        </a:p>
      </dgm:t>
    </dgm:pt>
    <dgm:pt modelId="{C32CE8AB-86D6-4BC6-B09A-233B2B43ED4B}" type="sibTrans" cxnId="{1D35AFD9-653C-47C6-A289-5148A315DF4A}">
      <dgm:prSet/>
      <dgm:spPr/>
      <dgm:t>
        <a:bodyPr/>
        <a:lstStyle/>
        <a:p>
          <a:endParaRPr lang="zh-CN" altLang="en-US" sz="1600">
            <a:latin typeface="微软雅黑" panose="020B0503020204020204" pitchFamily="34" charset="-122"/>
            <a:ea typeface="微软雅黑" panose="020B0503020204020204" pitchFamily="34" charset="-122"/>
          </a:endParaRPr>
        </a:p>
      </dgm:t>
    </dgm:pt>
    <dgm:pt modelId="{A71D4676-4107-4EBD-A4B9-C689231AE5F3}">
      <dgm:prSet custT="1"/>
      <dgm:spPr/>
      <dgm:t>
        <a:bodyPr/>
        <a:lstStyle/>
        <a:p>
          <a:pPr rtl="0"/>
          <a:r>
            <a:rPr lang="zh-CN" sz="1600" smtClean="0">
              <a:latin typeface="微软雅黑" panose="020B0503020204020204" pitchFamily="34" charset="-122"/>
              <a:ea typeface="微软雅黑" panose="020B0503020204020204" pitchFamily="34" charset="-122"/>
            </a:rPr>
            <a:t>双绞线一般由两根</a:t>
          </a:r>
          <a:r>
            <a:rPr lang="en-US" sz="1600" smtClean="0">
              <a:latin typeface="微软雅黑" panose="020B0503020204020204" pitchFamily="34" charset="-122"/>
              <a:ea typeface="微软雅黑" panose="020B0503020204020204" pitchFamily="34" charset="-122"/>
            </a:rPr>
            <a:t>22</a:t>
          </a:r>
          <a:r>
            <a:rPr lang="zh-CN" sz="1600" smtClean="0">
              <a:latin typeface="微软雅黑" panose="020B0503020204020204" pitchFamily="34" charset="-122"/>
              <a:ea typeface="微软雅黑" panose="020B0503020204020204" pitchFamily="34" charset="-122"/>
            </a:rPr>
            <a:t>～</a:t>
          </a:r>
          <a:r>
            <a:rPr lang="en-US" sz="1600" smtClean="0">
              <a:latin typeface="微软雅黑" panose="020B0503020204020204" pitchFamily="34" charset="-122"/>
              <a:ea typeface="微软雅黑" panose="020B0503020204020204" pitchFamily="34" charset="-122"/>
            </a:rPr>
            <a:t>26</a:t>
          </a:r>
          <a:r>
            <a:rPr lang="zh-CN" sz="1600" smtClean="0">
              <a:latin typeface="微软雅黑" panose="020B0503020204020204" pitchFamily="34" charset="-122"/>
              <a:ea typeface="微软雅黑" panose="020B0503020204020204" pitchFamily="34" charset="-122"/>
            </a:rPr>
            <a:t>号绝缘铜导线相互缠绕而成，“双绞线”的名字也是由此而来。实际使用时，双绞线是由多对双绞线一起包在一个绝缘电缆套管里的。如果把一对或多对双绞线放在一个绝缘套管中便成了双绞线电缆，但日常生活中一般把“双绞线电缆”直接称为“双绞线”。</a:t>
          </a:r>
          <a:endParaRPr lang="zh-CN" sz="1600">
            <a:latin typeface="微软雅黑" panose="020B0503020204020204" pitchFamily="34" charset="-122"/>
            <a:ea typeface="微软雅黑" panose="020B0503020204020204" pitchFamily="34" charset="-122"/>
          </a:endParaRPr>
        </a:p>
      </dgm:t>
    </dgm:pt>
    <dgm:pt modelId="{78FC11D2-7DFA-4266-BC32-DDF2B6800AF4}" type="parTrans" cxnId="{F85A0A33-6373-4681-8997-36B1B8F8D2A5}">
      <dgm:prSet/>
      <dgm:spPr/>
      <dgm:t>
        <a:bodyPr/>
        <a:lstStyle/>
        <a:p>
          <a:endParaRPr lang="zh-CN" altLang="en-US" sz="1600">
            <a:latin typeface="微软雅黑" panose="020B0503020204020204" pitchFamily="34" charset="-122"/>
            <a:ea typeface="微软雅黑" panose="020B0503020204020204" pitchFamily="34" charset="-122"/>
          </a:endParaRPr>
        </a:p>
      </dgm:t>
    </dgm:pt>
    <dgm:pt modelId="{52B08AF1-2EE2-4179-94B2-680F7D967813}" type="sibTrans" cxnId="{F85A0A33-6373-4681-8997-36B1B8F8D2A5}">
      <dgm:prSet/>
      <dgm:spPr/>
      <dgm:t>
        <a:bodyPr/>
        <a:lstStyle/>
        <a:p>
          <a:endParaRPr lang="zh-CN" altLang="en-US" sz="1600">
            <a:latin typeface="微软雅黑" panose="020B0503020204020204" pitchFamily="34" charset="-122"/>
            <a:ea typeface="微软雅黑" panose="020B0503020204020204" pitchFamily="34" charset="-122"/>
          </a:endParaRPr>
        </a:p>
      </dgm:t>
    </dgm:pt>
    <dgm:pt modelId="{89E224EC-4ED6-48B0-BFC4-12D9551528F2}">
      <dgm:prSet custT="1"/>
      <dgm:spPr/>
      <dgm:t>
        <a:bodyPr/>
        <a:lstStyle/>
        <a:p>
          <a:pPr rtl="0"/>
          <a:r>
            <a:rPr lang="zh-CN" altLang="en-US" sz="1600" smtClean="0">
              <a:latin typeface="微软雅黑" panose="020B0503020204020204" pitchFamily="34" charset="-122"/>
              <a:ea typeface="微软雅黑" panose="020B0503020204020204" pitchFamily="34" charset="-122"/>
            </a:rPr>
            <a:t>与其他传输介质相比，双绞线在传输距离，信道宽度和数据传输速度等方面均受到一定限制，但价格较为低廉。</a:t>
          </a:r>
          <a:endParaRPr lang="zh-CN" altLang="en-US" sz="1600">
            <a:latin typeface="微软雅黑" panose="020B0503020204020204" pitchFamily="34" charset="-122"/>
            <a:ea typeface="微软雅黑" panose="020B0503020204020204" pitchFamily="34" charset="-122"/>
          </a:endParaRPr>
        </a:p>
      </dgm:t>
    </dgm:pt>
    <dgm:pt modelId="{245B0ECA-71BA-4ABD-9C19-455E5EC361A4}" type="parTrans" cxnId="{52F9EB88-5B10-41A8-8CCA-6D135C3AD57E}">
      <dgm:prSet/>
      <dgm:spPr/>
      <dgm:t>
        <a:bodyPr/>
        <a:lstStyle/>
        <a:p>
          <a:endParaRPr lang="zh-CN" altLang="en-US" sz="1600">
            <a:latin typeface="微软雅黑" panose="020B0503020204020204" pitchFamily="34" charset="-122"/>
            <a:ea typeface="微软雅黑" panose="020B0503020204020204" pitchFamily="34" charset="-122"/>
          </a:endParaRPr>
        </a:p>
      </dgm:t>
    </dgm:pt>
    <dgm:pt modelId="{01216C7E-714E-47D3-9544-9AB66D147453}" type="sibTrans" cxnId="{52F9EB88-5B10-41A8-8CCA-6D135C3AD57E}">
      <dgm:prSet/>
      <dgm:spPr/>
      <dgm:t>
        <a:bodyPr/>
        <a:lstStyle/>
        <a:p>
          <a:endParaRPr lang="zh-CN" altLang="en-US" sz="1600">
            <a:latin typeface="微软雅黑" panose="020B0503020204020204" pitchFamily="34" charset="-122"/>
            <a:ea typeface="微软雅黑" panose="020B0503020204020204" pitchFamily="34" charset="-122"/>
          </a:endParaRPr>
        </a:p>
      </dgm:t>
    </dgm:pt>
    <dgm:pt modelId="{F4F7A076-A494-4EB5-85E7-B6A79285441F}" type="pres">
      <dgm:prSet presAssocID="{96B707A9-D3D1-44FA-8F73-F8128F506BD8}" presName="vert0" presStyleCnt="0">
        <dgm:presLayoutVars>
          <dgm:dir/>
          <dgm:animOne val="branch"/>
          <dgm:animLvl val="lvl"/>
        </dgm:presLayoutVars>
      </dgm:prSet>
      <dgm:spPr/>
      <dgm:t>
        <a:bodyPr/>
        <a:lstStyle/>
        <a:p>
          <a:endParaRPr lang="zh-CN" altLang="en-US"/>
        </a:p>
      </dgm:t>
    </dgm:pt>
    <dgm:pt modelId="{409B1A0D-1B33-424B-8F83-52689AA25680}" type="pres">
      <dgm:prSet presAssocID="{596D3612-2F3D-4BDD-912F-0784E7B5DB41}" presName="thickLine" presStyleLbl="alignNode1" presStyleIdx="0" presStyleCnt="1"/>
      <dgm:spPr/>
    </dgm:pt>
    <dgm:pt modelId="{D2CBD260-AA94-4582-9F97-3D41F9CE3F66}" type="pres">
      <dgm:prSet presAssocID="{596D3612-2F3D-4BDD-912F-0784E7B5DB41}" presName="horz1" presStyleCnt="0"/>
      <dgm:spPr/>
    </dgm:pt>
    <dgm:pt modelId="{89DC698F-0E14-442D-A3B0-226B70ABC760}" type="pres">
      <dgm:prSet presAssocID="{596D3612-2F3D-4BDD-912F-0784E7B5DB41}" presName="tx1" presStyleLbl="revTx" presStyleIdx="0" presStyleCnt="4"/>
      <dgm:spPr/>
      <dgm:t>
        <a:bodyPr/>
        <a:lstStyle/>
        <a:p>
          <a:endParaRPr lang="zh-CN" altLang="en-US"/>
        </a:p>
      </dgm:t>
    </dgm:pt>
    <dgm:pt modelId="{DE4A0507-FC77-4E9A-958E-5A8B924A9AA1}" type="pres">
      <dgm:prSet presAssocID="{596D3612-2F3D-4BDD-912F-0784E7B5DB41}" presName="vert1" presStyleCnt="0"/>
      <dgm:spPr/>
    </dgm:pt>
    <dgm:pt modelId="{198CA0E2-8E21-4031-93C6-53F6DED676DE}" type="pres">
      <dgm:prSet presAssocID="{D9305101-241C-4946-AB05-F98BC19318C4}" presName="vertSpace2a" presStyleCnt="0"/>
      <dgm:spPr/>
    </dgm:pt>
    <dgm:pt modelId="{32B98096-C432-4669-903F-8542509AEFDE}" type="pres">
      <dgm:prSet presAssocID="{D9305101-241C-4946-AB05-F98BC19318C4}" presName="horz2" presStyleCnt="0"/>
      <dgm:spPr/>
    </dgm:pt>
    <dgm:pt modelId="{10129254-F926-4428-975A-279A7033A443}" type="pres">
      <dgm:prSet presAssocID="{D9305101-241C-4946-AB05-F98BC19318C4}" presName="horzSpace2" presStyleCnt="0"/>
      <dgm:spPr/>
    </dgm:pt>
    <dgm:pt modelId="{5423B8D9-0DB3-42BA-9FB2-CA3288C75ACB}" type="pres">
      <dgm:prSet presAssocID="{D9305101-241C-4946-AB05-F98BC19318C4}" presName="tx2" presStyleLbl="revTx" presStyleIdx="1" presStyleCnt="4"/>
      <dgm:spPr/>
      <dgm:t>
        <a:bodyPr/>
        <a:lstStyle/>
        <a:p>
          <a:endParaRPr lang="zh-CN" altLang="en-US"/>
        </a:p>
      </dgm:t>
    </dgm:pt>
    <dgm:pt modelId="{04B86D70-36BA-4178-8664-4834B5702092}" type="pres">
      <dgm:prSet presAssocID="{D9305101-241C-4946-AB05-F98BC19318C4}" presName="vert2" presStyleCnt="0"/>
      <dgm:spPr/>
    </dgm:pt>
    <dgm:pt modelId="{E121A4D9-0606-494F-BA1A-ADB06CBA91AF}" type="pres">
      <dgm:prSet presAssocID="{D9305101-241C-4946-AB05-F98BC19318C4}" presName="thinLine2b" presStyleLbl="callout" presStyleIdx="0" presStyleCnt="3"/>
      <dgm:spPr/>
    </dgm:pt>
    <dgm:pt modelId="{082BA23D-6D61-45ED-87E1-47AB0A7C5427}" type="pres">
      <dgm:prSet presAssocID="{D9305101-241C-4946-AB05-F98BC19318C4}" presName="vertSpace2b" presStyleCnt="0"/>
      <dgm:spPr/>
    </dgm:pt>
    <dgm:pt modelId="{5BC58AE8-5DCF-4CEC-89B1-A630E5E03771}" type="pres">
      <dgm:prSet presAssocID="{A71D4676-4107-4EBD-A4B9-C689231AE5F3}" presName="horz2" presStyleCnt="0"/>
      <dgm:spPr/>
    </dgm:pt>
    <dgm:pt modelId="{104A441C-132F-4256-AAFC-368896EFE35A}" type="pres">
      <dgm:prSet presAssocID="{A71D4676-4107-4EBD-A4B9-C689231AE5F3}" presName="horzSpace2" presStyleCnt="0"/>
      <dgm:spPr/>
    </dgm:pt>
    <dgm:pt modelId="{D828B6C2-3C0E-4D77-846C-1994D05CE150}" type="pres">
      <dgm:prSet presAssocID="{A71D4676-4107-4EBD-A4B9-C689231AE5F3}" presName="tx2" presStyleLbl="revTx" presStyleIdx="2" presStyleCnt="4"/>
      <dgm:spPr/>
      <dgm:t>
        <a:bodyPr/>
        <a:lstStyle/>
        <a:p>
          <a:endParaRPr lang="zh-CN" altLang="en-US"/>
        </a:p>
      </dgm:t>
    </dgm:pt>
    <dgm:pt modelId="{4928E58C-ED33-42F9-9B42-843BCBE3DDEC}" type="pres">
      <dgm:prSet presAssocID="{A71D4676-4107-4EBD-A4B9-C689231AE5F3}" presName="vert2" presStyleCnt="0"/>
      <dgm:spPr/>
    </dgm:pt>
    <dgm:pt modelId="{8DB784D7-BFBD-4175-85CD-0F25E3424D9F}" type="pres">
      <dgm:prSet presAssocID="{A71D4676-4107-4EBD-A4B9-C689231AE5F3}" presName="thinLine2b" presStyleLbl="callout" presStyleIdx="1" presStyleCnt="3"/>
      <dgm:spPr/>
    </dgm:pt>
    <dgm:pt modelId="{2D91DD4E-E2A8-48F1-98ED-46389043872C}" type="pres">
      <dgm:prSet presAssocID="{A71D4676-4107-4EBD-A4B9-C689231AE5F3}" presName="vertSpace2b" presStyleCnt="0"/>
      <dgm:spPr/>
    </dgm:pt>
    <dgm:pt modelId="{326E2F1B-4079-4008-B6B8-705A90CE46E4}" type="pres">
      <dgm:prSet presAssocID="{89E224EC-4ED6-48B0-BFC4-12D9551528F2}" presName="horz2" presStyleCnt="0"/>
      <dgm:spPr/>
    </dgm:pt>
    <dgm:pt modelId="{BF6FC1AA-04EC-48B6-921F-10112D01F59E}" type="pres">
      <dgm:prSet presAssocID="{89E224EC-4ED6-48B0-BFC4-12D9551528F2}" presName="horzSpace2" presStyleCnt="0"/>
      <dgm:spPr/>
    </dgm:pt>
    <dgm:pt modelId="{3B60473A-270F-4174-B360-F6C2E9EC40BA}" type="pres">
      <dgm:prSet presAssocID="{89E224EC-4ED6-48B0-BFC4-12D9551528F2}" presName="tx2" presStyleLbl="revTx" presStyleIdx="3" presStyleCnt="4"/>
      <dgm:spPr/>
      <dgm:t>
        <a:bodyPr/>
        <a:lstStyle/>
        <a:p>
          <a:endParaRPr lang="zh-CN" altLang="en-US"/>
        </a:p>
      </dgm:t>
    </dgm:pt>
    <dgm:pt modelId="{CD1238E8-2608-4880-9E5A-CA2CD9F6AD71}" type="pres">
      <dgm:prSet presAssocID="{89E224EC-4ED6-48B0-BFC4-12D9551528F2}" presName="vert2" presStyleCnt="0"/>
      <dgm:spPr/>
    </dgm:pt>
    <dgm:pt modelId="{3A93DF8A-7644-492D-9F0E-9E83F4C85690}" type="pres">
      <dgm:prSet presAssocID="{89E224EC-4ED6-48B0-BFC4-12D9551528F2}" presName="thinLine2b" presStyleLbl="callout" presStyleIdx="2" presStyleCnt="3"/>
      <dgm:spPr/>
    </dgm:pt>
    <dgm:pt modelId="{9484642D-7A40-49EE-8D30-1E8553683DCE}" type="pres">
      <dgm:prSet presAssocID="{89E224EC-4ED6-48B0-BFC4-12D9551528F2}" presName="vertSpace2b" presStyleCnt="0"/>
      <dgm:spPr/>
    </dgm:pt>
  </dgm:ptLst>
  <dgm:cxnLst>
    <dgm:cxn modelId="{B2B45D6C-650C-41B5-A0B9-FB2D66D977B1}" srcId="{96B707A9-D3D1-44FA-8F73-F8128F506BD8}" destId="{596D3612-2F3D-4BDD-912F-0784E7B5DB41}" srcOrd="0" destOrd="0" parTransId="{BBD57001-C97B-44E4-9C05-3120D4EA42E0}" sibTransId="{38C79A1E-058E-4EC3-867C-21E1867C5456}"/>
    <dgm:cxn modelId="{602B89A5-2946-4206-9589-76C5E7422340}" type="presOf" srcId="{96B707A9-D3D1-44FA-8F73-F8128F506BD8}" destId="{F4F7A076-A494-4EB5-85E7-B6A79285441F}" srcOrd="0" destOrd="0" presId="urn:microsoft.com/office/officeart/2008/layout/LinedList"/>
    <dgm:cxn modelId="{52F9EB88-5B10-41A8-8CCA-6D135C3AD57E}" srcId="{596D3612-2F3D-4BDD-912F-0784E7B5DB41}" destId="{89E224EC-4ED6-48B0-BFC4-12D9551528F2}" srcOrd="2" destOrd="0" parTransId="{245B0ECA-71BA-4ABD-9C19-455E5EC361A4}" sibTransId="{01216C7E-714E-47D3-9544-9AB66D147453}"/>
    <dgm:cxn modelId="{1D35AFD9-653C-47C6-A289-5148A315DF4A}" srcId="{596D3612-2F3D-4BDD-912F-0784E7B5DB41}" destId="{D9305101-241C-4946-AB05-F98BC19318C4}" srcOrd="0" destOrd="0" parTransId="{F51A50F0-A4B8-487C-85A3-E194DA0CAC0C}" sibTransId="{C32CE8AB-86D6-4BC6-B09A-233B2B43ED4B}"/>
    <dgm:cxn modelId="{F85A0A33-6373-4681-8997-36B1B8F8D2A5}" srcId="{596D3612-2F3D-4BDD-912F-0784E7B5DB41}" destId="{A71D4676-4107-4EBD-A4B9-C689231AE5F3}" srcOrd="1" destOrd="0" parTransId="{78FC11D2-7DFA-4266-BC32-DDF2B6800AF4}" sibTransId="{52B08AF1-2EE2-4179-94B2-680F7D967813}"/>
    <dgm:cxn modelId="{56B1C33E-7980-49B0-8704-AB3A83998EDF}" type="presOf" srcId="{596D3612-2F3D-4BDD-912F-0784E7B5DB41}" destId="{89DC698F-0E14-442D-A3B0-226B70ABC760}" srcOrd="0" destOrd="0" presId="urn:microsoft.com/office/officeart/2008/layout/LinedList"/>
    <dgm:cxn modelId="{59462436-B517-43E4-9F6D-CB1D70E22120}" type="presOf" srcId="{A71D4676-4107-4EBD-A4B9-C689231AE5F3}" destId="{D828B6C2-3C0E-4D77-846C-1994D05CE150}" srcOrd="0" destOrd="0" presId="urn:microsoft.com/office/officeart/2008/layout/LinedList"/>
    <dgm:cxn modelId="{66964185-690F-45DA-8221-ABDE9DD3F533}" type="presOf" srcId="{89E224EC-4ED6-48B0-BFC4-12D9551528F2}" destId="{3B60473A-270F-4174-B360-F6C2E9EC40BA}" srcOrd="0" destOrd="0" presId="urn:microsoft.com/office/officeart/2008/layout/LinedList"/>
    <dgm:cxn modelId="{D1ADC9AB-E282-41E7-9955-50C37579B3E8}" type="presOf" srcId="{D9305101-241C-4946-AB05-F98BC19318C4}" destId="{5423B8D9-0DB3-42BA-9FB2-CA3288C75ACB}" srcOrd="0" destOrd="0" presId="urn:microsoft.com/office/officeart/2008/layout/LinedList"/>
    <dgm:cxn modelId="{F6672FE9-794F-4AFE-94F5-F502B0BF95E0}" type="presParOf" srcId="{F4F7A076-A494-4EB5-85E7-B6A79285441F}" destId="{409B1A0D-1B33-424B-8F83-52689AA25680}" srcOrd="0" destOrd="0" presId="urn:microsoft.com/office/officeart/2008/layout/LinedList"/>
    <dgm:cxn modelId="{A84B259D-D6D7-4C2E-BA40-F9FC8AB1FF1A}" type="presParOf" srcId="{F4F7A076-A494-4EB5-85E7-B6A79285441F}" destId="{D2CBD260-AA94-4582-9F97-3D41F9CE3F66}" srcOrd="1" destOrd="0" presId="urn:microsoft.com/office/officeart/2008/layout/LinedList"/>
    <dgm:cxn modelId="{9F946CFD-AAE5-4362-9FDC-0FBE408B93B5}" type="presParOf" srcId="{D2CBD260-AA94-4582-9F97-3D41F9CE3F66}" destId="{89DC698F-0E14-442D-A3B0-226B70ABC760}" srcOrd="0" destOrd="0" presId="urn:microsoft.com/office/officeart/2008/layout/LinedList"/>
    <dgm:cxn modelId="{EE021FE7-392E-40BC-8889-D2230F14A29E}" type="presParOf" srcId="{D2CBD260-AA94-4582-9F97-3D41F9CE3F66}" destId="{DE4A0507-FC77-4E9A-958E-5A8B924A9AA1}" srcOrd="1" destOrd="0" presId="urn:microsoft.com/office/officeart/2008/layout/LinedList"/>
    <dgm:cxn modelId="{A56E6706-FB12-4F9A-88E8-E87CCEE2C44E}" type="presParOf" srcId="{DE4A0507-FC77-4E9A-958E-5A8B924A9AA1}" destId="{198CA0E2-8E21-4031-93C6-53F6DED676DE}" srcOrd="0" destOrd="0" presId="urn:microsoft.com/office/officeart/2008/layout/LinedList"/>
    <dgm:cxn modelId="{7BA6CF7D-2A74-49C1-8EC7-FF5499A285F6}" type="presParOf" srcId="{DE4A0507-FC77-4E9A-958E-5A8B924A9AA1}" destId="{32B98096-C432-4669-903F-8542509AEFDE}" srcOrd="1" destOrd="0" presId="urn:microsoft.com/office/officeart/2008/layout/LinedList"/>
    <dgm:cxn modelId="{AE3682A2-3813-4FE5-95DB-F4A0AE7B4203}" type="presParOf" srcId="{32B98096-C432-4669-903F-8542509AEFDE}" destId="{10129254-F926-4428-975A-279A7033A443}" srcOrd="0" destOrd="0" presId="urn:microsoft.com/office/officeart/2008/layout/LinedList"/>
    <dgm:cxn modelId="{28C7832F-2BE4-48AE-BEF2-A1010456668D}" type="presParOf" srcId="{32B98096-C432-4669-903F-8542509AEFDE}" destId="{5423B8D9-0DB3-42BA-9FB2-CA3288C75ACB}" srcOrd="1" destOrd="0" presId="urn:microsoft.com/office/officeart/2008/layout/LinedList"/>
    <dgm:cxn modelId="{12C43577-8B89-4BFF-989F-2D3AE3965DED}" type="presParOf" srcId="{32B98096-C432-4669-903F-8542509AEFDE}" destId="{04B86D70-36BA-4178-8664-4834B5702092}" srcOrd="2" destOrd="0" presId="urn:microsoft.com/office/officeart/2008/layout/LinedList"/>
    <dgm:cxn modelId="{3D10FC71-2271-4BA1-B95F-89FEC94F85C0}" type="presParOf" srcId="{DE4A0507-FC77-4E9A-958E-5A8B924A9AA1}" destId="{E121A4D9-0606-494F-BA1A-ADB06CBA91AF}" srcOrd="2" destOrd="0" presId="urn:microsoft.com/office/officeart/2008/layout/LinedList"/>
    <dgm:cxn modelId="{E0F68619-481A-423F-B5F7-BFF0937B6E1F}" type="presParOf" srcId="{DE4A0507-FC77-4E9A-958E-5A8B924A9AA1}" destId="{082BA23D-6D61-45ED-87E1-47AB0A7C5427}" srcOrd="3" destOrd="0" presId="urn:microsoft.com/office/officeart/2008/layout/LinedList"/>
    <dgm:cxn modelId="{BBF89CDF-B2CE-4DD6-A0D4-3CA887BAA449}" type="presParOf" srcId="{DE4A0507-FC77-4E9A-958E-5A8B924A9AA1}" destId="{5BC58AE8-5DCF-4CEC-89B1-A630E5E03771}" srcOrd="4" destOrd="0" presId="urn:microsoft.com/office/officeart/2008/layout/LinedList"/>
    <dgm:cxn modelId="{17FCD8C3-A76C-4156-ACCB-370A17022507}" type="presParOf" srcId="{5BC58AE8-5DCF-4CEC-89B1-A630E5E03771}" destId="{104A441C-132F-4256-AAFC-368896EFE35A}" srcOrd="0" destOrd="0" presId="urn:microsoft.com/office/officeart/2008/layout/LinedList"/>
    <dgm:cxn modelId="{142CE6A3-D65B-4AC2-BBB1-A6E1EFAD275D}" type="presParOf" srcId="{5BC58AE8-5DCF-4CEC-89B1-A630E5E03771}" destId="{D828B6C2-3C0E-4D77-846C-1994D05CE150}" srcOrd="1" destOrd="0" presId="urn:microsoft.com/office/officeart/2008/layout/LinedList"/>
    <dgm:cxn modelId="{9DC266DC-C960-4D24-B42D-22EF1BC535F9}" type="presParOf" srcId="{5BC58AE8-5DCF-4CEC-89B1-A630E5E03771}" destId="{4928E58C-ED33-42F9-9B42-843BCBE3DDEC}" srcOrd="2" destOrd="0" presId="urn:microsoft.com/office/officeart/2008/layout/LinedList"/>
    <dgm:cxn modelId="{0B741536-1746-4602-80BA-6FC2D4C6E6E3}" type="presParOf" srcId="{DE4A0507-FC77-4E9A-958E-5A8B924A9AA1}" destId="{8DB784D7-BFBD-4175-85CD-0F25E3424D9F}" srcOrd="5" destOrd="0" presId="urn:microsoft.com/office/officeart/2008/layout/LinedList"/>
    <dgm:cxn modelId="{6E0DC7E1-2D6C-4D0C-8D8D-1EC855B88F91}" type="presParOf" srcId="{DE4A0507-FC77-4E9A-958E-5A8B924A9AA1}" destId="{2D91DD4E-E2A8-48F1-98ED-46389043872C}" srcOrd="6" destOrd="0" presId="urn:microsoft.com/office/officeart/2008/layout/LinedList"/>
    <dgm:cxn modelId="{3700E974-979D-4CBB-A0E0-8BCBD20AF181}" type="presParOf" srcId="{DE4A0507-FC77-4E9A-958E-5A8B924A9AA1}" destId="{326E2F1B-4079-4008-B6B8-705A90CE46E4}" srcOrd="7" destOrd="0" presId="urn:microsoft.com/office/officeart/2008/layout/LinedList"/>
    <dgm:cxn modelId="{86C661F8-BEB4-4AD7-9F09-E390649F0CBC}" type="presParOf" srcId="{326E2F1B-4079-4008-B6B8-705A90CE46E4}" destId="{BF6FC1AA-04EC-48B6-921F-10112D01F59E}" srcOrd="0" destOrd="0" presId="urn:microsoft.com/office/officeart/2008/layout/LinedList"/>
    <dgm:cxn modelId="{B20BBE96-8E09-4CCE-A8E0-2E23DEE05C37}" type="presParOf" srcId="{326E2F1B-4079-4008-B6B8-705A90CE46E4}" destId="{3B60473A-270F-4174-B360-F6C2E9EC40BA}" srcOrd="1" destOrd="0" presId="urn:microsoft.com/office/officeart/2008/layout/LinedList"/>
    <dgm:cxn modelId="{132E38A5-4194-406A-B093-AA06C3C81E43}" type="presParOf" srcId="{326E2F1B-4079-4008-B6B8-705A90CE46E4}" destId="{CD1238E8-2608-4880-9E5A-CA2CD9F6AD71}" srcOrd="2" destOrd="0" presId="urn:microsoft.com/office/officeart/2008/layout/LinedList"/>
    <dgm:cxn modelId="{BA874A78-1BEC-494E-AEDD-6446AD799130}" type="presParOf" srcId="{DE4A0507-FC77-4E9A-958E-5A8B924A9AA1}" destId="{3A93DF8A-7644-492D-9F0E-9E83F4C85690}" srcOrd="8" destOrd="0" presId="urn:microsoft.com/office/officeart/2008/layout/LinedList"/>
    <dgm:cxn modelId="{64A7FC77-76BC-4D52-BF3A-A52076899A67}" type="presParOf" srcId="{DE4A0507-FC77-4E9A-958E-5A8B924A9AA1}" destId="{9484642D-7A40-49EE-8D30-1E8553683DCE}" srcOrd="9"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A2EF05A0-C959-4861-98C5-F482F757EC20}"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zh-CN" altLang="en-US"/>
        </a:p>
      </dgm:t>
    </dgm:pt>
    <dgm:pt modelId="{0EE877C1-C24F-4BE5-B2F4-C21E8ED2DA22}">
      <dgm:prSet custT="1"/>
      <dgm:spPr/>
      <dgm:t>
        <a:bodyPr/>
        <a:lstStyle/>
        <a:p>
          <a:pPr rtl="0"/>
          <a:r>
            <a:rPr lang="zh-CN" sz="1800" smtClean="0">
              <a:latin typeface="微软雅黑" panose="020B0503020204020204" pitchFamily="34" charset="-122"/>
              <a:ea typeface="微软雅黑" panose="020B0503020204020204" pitchFamily="34" charset="-122"/>
            </a:rPr>
            <a:t>一类线（</a:t>
          </a:r>
          <a:r>
            <a:rPr lang="en-US" sz="1800" smtClean="0">
              <a:latin typeface="微软雅黑" panose="020B0503020204020204" pitchFamily="34" charset="-122"/>
              <a:ea typeface="微软雅黑" panose="020B0503020204020204" pitchFamily="34" charset="-122"/>
            </a:rPr>
            <a:t>CAT1</a:t>
          </a:r>
          <a:r>
            <a:rPr lang="zh-CN" sz="1800" smtClean="0">
              <a:latin typeface="微软雅黑" panose="020B0503020204020204" pitchFamily="34" charset="-122"/>
              <a:ea typeface="微软雅黑" panose="020B0503020204020204" pitchFamily="34" charset="-122"/>
            </a:rPr>
            <a:t>）：线缆最高频率带宽是</a:t>
          </a:r>
          <a:r>
            <a:rPr lang="en-US" sz="1800" smtClean="0">
              <a:latin typeface="微软雅黑" panose="020B0503020204020204" pitchFamily="34" charset="-122"/>
              <a:ea typeface="微软雅黑" panose="020B0503020204020204" pitchFamily="34" charset="-122"/>
            </a:rPr>
            <a:t>750kHZ</a:t>
          </a:r>
          <a:r>
            <a:rPr lang="zh-CN" sz="1800" smtClean="0">
              <a:latin typeface="微软雅黑" panose="020B0503020204020204" pitchFamily="34" charset="-122"/>
              <a:ea typeface="微软雅黑" panose="020B0503020204020204" pitchFamily="34" charset="-122"/>
            </a:rPr>
            <a:t>，用于报警系统，或只适用于语音传输（一类标准主要用于八十年代初之前的电话线缆），不用于数据传输。</a:t>
          </a:r>
          <a:endParaRPr lang="zh-CN" sz="1800">
            <a:latin typeface="微软雅黑" panose="020B0503020204020204" pitchFamily="34" charset="-122"/>
            <a:ea typeface="微软雅黑" panose="020B0503020204020204" pitchFamily="34" charset="-122"/>
          </a:endParaRPr>
        </a:p>
      </dgm:t>
    </dgm:pt>
    <dgm:pt modelId="{83D79D5A-68FA-48D6-B3B5-0BB6E0C6063C}" type="parTrans" cxnId="{0D470122-E41C-48CC-9A2A-CF69B8A2F1D4}">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34C1A8DE-E1AA-4353-AFFC-590F496C726C}" type="sibTrans" cxnId="{0D470122-E41C-48CC-9A2A-CF69B8A2F1D4}">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A352ED43-6402-4FBC-B39C-3E08E4F4B866}">
      <dgm:prSet custT="1"/>
      <dgm:spPr/>
      <dgm:t>
        <a:bodyPr/>
        <a:lstStyle/>
        <a:p>
          <a:pPr rtl="0"/>
          <a:r>
            <a:rPr lang="zh-CN" sz="1800" smtClean="0">
              <a:latin typeface="微软雅黑" panose="020B0503020204020204" pitchFamily="34" charset="-122"/>
              <a:ea typeface="微软雅黑" panose="020B0503020204020204" pitchFamily="34" charset="-122"/>
            </a:rPr>
            <a:t>二类线（</a:t>
          </a:r>
          <a:r>
            <a:rPr lang="en-US" sz="1800" smtClean="0">
              <a:latin typeface="微软雅黑" panose="020B0503020204020204" pitchFamily="34" charset="-122"/>
              <a:ea typeface="微软雅黑" panose="020B0503020204020204" pitchFamily="34" charset="-122"/>
            </a:rPr>
            <a:t>CAT2</a:t>
          </a:r>
          <a:r>
            <a:rPr lang="zh-CN" sz="1800" smtClean="0">
              <a:latin typeface="微软雅黑" panose="020B0503020204020204" pitchFamily="34" charset="-122"/>
              <a:ea typeface="微软雅黑" panose="020B0503020204020204" pitchFamily="34" charset="-122"/>
            </a:rPr>
            <a:t>）：线缆最高频率带宽是</a:t>
          </a:r>
          <a:r>
            <a:rPr lang="en-US" sz="1800" smtClean="0">
              <a:latin typeface="微软雅黑" panose="020B0503020204020204" pitchFamily="34" charset="-122"/>
              <a:ea typeface="微软雅黑" panose="020B0503020204020204" pitchFamily="34" charset="-122"/>
            </a:rPr>
            <a:t>1MHZ</a:t>
          </a:r>
          <a:r>
            <a:rPr lang="zh-CN" sz="1800" smtClean="0">
              <a:latin typeface="微软雅黑" panose="020B0503020204020204" pitchFamily="34" charset="-122"/>
              <a:ea typeface="微软雅黑" panose="020B0503020204020204" pitchFamily="34" charset="-122"/>
            </a:rPr>
            <a:t>，用于语音传输和最高传输速率</a:t>
          </a:r>
          <a:r>
            <a:rPr lang="en-US" sz="1800" smtClean="0">
              <a:latin typeface="微软雅黑" panose="020B0503020204020204" pitchFamily="34" charset="-122"/>
              <a:ea typeface="微软雅黑" panose="020B0503020204020204" pitchFamily="34" charset="-122"/>
            </a:rPr>
            <a:t>4Mbps</a:t>
          </a:r>
          <a:r>
            <a:rPr lang="zh-CN" sz="1800" smtClean="0">
              <a:latin typeface="微软雅黑" panose="020B0503020204020204" pitchFamily="34" charset="-122"/>
              <a:ea typeface="微软雅黑" panose="020B0503020204020204" pitchFamily="34" charset="-122"/>
            </a:rPr>
            <a:t>的数据传输，常见于使用</a:t>
          </a:r>
          <a:r>
            <a:rPr lang="en-US" sz="1800" smtClean="0">
              <a:latin typeface="微软雅黑" panose="020B0503020204020204" pitchFamily="34" charset="-122"/>
              <a:ea typeface="微软雅黑" panose="020B0503020204020204" pitchFamily="34" charset="-122"/>
            </a:rPr>
            <a:t>4MBPS</a:t>
          </a:r>
          <a:r>
            <a:rPr lang="zh-CN" sz="1800" smtClean="0">
              <a:latin typeface="微软雅黑" panose="020B0503020204020204" pitchFamily="34" charset="-122"/>
              <a:ea typeface="微软雅黑" panose="020B0503020204020204" pitchFamily="34" charset="-122"/>
            </a:rPr>
            <a:t>规范令牌传递协议的旧的令牌网。</a:t>
          </a:r>
          <a:endParaRPr lang="zh-CN" sz="1800">
            <a:latin typeface="微软雅黑" panose="020B0503020204020204" pitchFamily="34" charset="-122"/>
            <a:ea typeface="微软雅黑" panose="020B0503020204020204" pitchFamily="34" charset="-122"/>
          </a:endParaRPr>
        </a:p>
      </dgm:t>
    </dgm:pt>
    <dgm:pt modelId="{CA4AF63A-CB9C-47EC-8C28-5C540141447C}" type="parTrans" cxnId="{7BBC0FD7-C934-4BDC-9003-E65056673A9B}">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3F262F78-BE63-4A07-BA67-FF37AC3D0C3F}" type="sibTrans" cxnId="{7BBC0FD7-C934-4BDC-9003-E65056673A9B}">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73B13A9E-9F66-4C21-B7C4-C5C878A51B0A}">
      <dgm:prSet custT="1"/>
      <dgm:spPr/>
      <dgm:t>
        <a:bodyPr/>
        <a:lstStyle/>
        <a:p>
          <a:pPr rtl="0"/>
          <a:r>
            <a:rPr lang="zh-CN" sz="1800" smtClean="0">
              <a:latin typeface="微软雅黑" panose="020B0503020204020204" pitchFamily="34" charset="-122"/>
              <a:ea typeface="微软雅黑" panose="020B0503020204020204" pitchFamily="34" charset="-122"/>
            </a:rPr>
            <a:t>三类线（</a:t>
          </a:r>
          <a:r>
            <a:rPr lang="en-US" sz="1800" smtClean="0">
              <a:latin typeface="微软雅黑" panose="020B0503020204020204" pitchFamily="34" charset="-122"/>
              <a:ea typeface="微软雅黑" panose="020B0503020204020204" pitchFamily="34" charset="-122"/>
            </a:rPr>
            <a:t>CAT3</a:t>
          </a:r>
          <a:r>
            <a:rPr lang="zh-CN" sz="1800" smtClean="0">
              <a:latin typeface="微软雅黑" panose="020B0503020204020204" pitchFamily="34" charset="-122"/>
              <a:ea typeface="微软雅黑" panose="020B0503020204020204" pitchFamily="34" charset="-122"/>
            </a:rPr>
            <a:t>）：指在</a:t>
          </a:r>
          <a:r>
            <a:rPr lang="en-US" sz="1800" smtClean="0">
              <a:latin typeface="微软雅黑" panose="020B0503020204020204" pitchFamily="34" charset="-122"/>
              <a:ea typeface="微软雅黑" panose="020B0503020204020204" pitchFamily="34" charset="-122"/>
            </a:rPr>
            <a:t>ANSI</a:t>
          </a:r>
          <a:r>
            <a:rPr lang="zh-CN" sz="1800" smtClean="0">
              <a:latin typeface="微软雅黑" panose="020B0503020204020204" pitchFamily="34" charset="-122"/>
              <a:ea typeface="微软雅黑" panose="020B0503020204020204" pitchFamily="34" charset="-122"/>
            </a:rPr>
            <a:t>和</a:t>
          </a:r>
          <a:r>
            <a:rPr lang="en-US" sz="1800" smtClean="0">
              <a:latin typeface="微软雅黑" panose="020B0503020204020204" pitchFamily="34" charset="-122"/>
              <a:ea typeface="微软雅黑" panose="020B0503020204020204" pitchFamily="34" charset="-122"/>
            </a:rPr>
            <a:t>EIA/TIA568</a:t>
          </a:r>
          <a:r>
            <a:rPr lang="zh-CN" sz="1800" smtClean="0">
              <a:latin typeface="微软雅黑" panose="020B0503020204020204" pitchFamily="34" charset="-122"/>
              <a:ea typeface="微软雅黑" panose="020B0503020204020204" pitchFamily="34" charset="-122"/>
            </a:rPr>
            <a:t>标准中指定的电缆，该电缆的传输频率</a:t>
          </a:r>
          <a:r>
            <a:rPr lang="en-US" sz="1800" smtClean="0">
              <a:latin typeface="微软雅黑" panose="020B0503020204020204" pitchFamily="34" charset="-122"/>
              <a:ea typeface="微软雅黑" panose="020B0503020204020204" pitchFamily="34" charset="-122"/>
            </a:rPr>
            <a:t>16MHz</a:t>
          </a:r>
          <a:r>
            <a:rPr lang="zh-CN" sz="1800" smtClean="0">
              <a:latin typeface="微软雅黑" panose="020B0503020204020204" pitchFamily="34" charset="-122"/>
              <a:ea typeface="微软雅黑" panose="020B0503020204020204" pitchFamily="34" charset="-122"/>
            </a:rPr>
            <a:t>，最高传输速率为</a:t>
          </a:r>
          <a:r>
            <a:rPr lang="en-US" sz="1800" smtClean="0">
              <a:latin typeface="微软雅黑" panose="020B0503020204020204" pitchFamily="34" charset="-122"/>
              <a:ea typeface="微软雅黑" panose="020B0503020204020204" pitchFamily="34" charset="-122"/>
            </a:rPr>
            <a:t>10Mbps</a:t>
          </a:r>
          <a:r>
            <a:rPr lang="zh-CN" sz="1800" smtClean="0">
              <a:latin typeface="微软雅黑" panose="020B0503020204020204" pitchFamily="34" charset="-122"/>
              <a:ea typeface="微软雅黑" panose="020B0503020204020204" pitchFamily="34" charset="-122"/>
            </a:rPr>
            <a:t>（</a:t>
          </a:r>
          <a:r>
            <a:rPr lang="en-US" sz="1800" smtClean="0">
              <a:latin typeface="微软雅黑" panose="020B0503020204020204" pitchFamily="34" charset="-122"/>
              <a:ea typeface="微软雅黑" panose="020B0503020204020204" pitchFamily="34" charset="-122"/>
            </a:rPr>
            <a:t>10Mbit/s</a:t>
          </a:r>
          <a:r>
            <a:rPr lang="zh-CN" sz="1800" smtClean="0">
              <a:latin typeface="微软雅黑" panose="020B0503020204020204" pitchFamily="34" charset="-122"/>
              <a:ea typeface="微软雅黑" panose="020B0503020204020204" pitchFamily="34" charset="-122"/>
            </a:rPr>
            <a:t>），主要应用于语音、</a:t>
          </a:r>
          <a:r>
            <a:rPr lang="en-US" sz="1800" smtClean="0">
              <a:latin typeface="微软雅黑" panose="020B0503020204020204" pitchFamily="34" charset="-122"/>
              <a:ea typeface="微软雅黑" panose="020B0503020204020204" pitchFamily="34" charset="-122"/>
            </a:rPr>
            <a:t>10Mbit/s</a:t>
          </a:r>
          <a:r>
            <a:rPr lang="zh-CN" sz="1800" smtClean="0">
              <a:latin typeface="微软雅黑" panose="020B0503020204020204" pitchFamily="34" charset="-122"/>
              <a:ea typeface="微软雅黑" panose="020B0503020204020204" pitchFamily="34" charset="-122"/>
            </a:rPr>
            <a:t>以太网（</a:t>
          </a:r>
          <a:r>
            <a:rPr lang="en-US" sz="1800" smtClean="0">
              <a:latin typeface="微软雅黑" panose="020B0503020204020204" pitchFamily="34" charset="-122"/>
              <a:ea typeface="微软雅黑" panose="020B0503020204020204" pitchFamily="34" charset="-122"/>
            </a:rPr>
            <a:t>10BASE-T</a:t>
          </a:r>
          <a:r>
            <a:rPr lang="zh-CN" sz="1800" smtClean="0">
              <a:latin typeface="微软雅黑" panose="020B0503020204020204" pitchFamily="34" charset="-122"/>
              <a:ea typeface="微软雅黑" panose="020B0503020204020204" pitchFamily="34" charset="-122"/>
            </a:rPr>
            <a:t>）和</a:t>
          </a:r>
          <a:r>
            <a:rPr lang="en-US" sz="1800" smtClean="0">
              <a:latin typeface="微软雅黑" panose="020B0503020204020204" pitchFamily="34" charset="-122"/>
              <a:ea typeface="微软雅黑" panose="020B0503020204020204" pitchFamily="34" charset="-122"/>
            </a:rPr>
            <a:t>4Mbit/s</a:t>
          </a:r>
          <a:r>
            <a:rPr lang="zh-CN" sz="1800" smtClean="0">
              <a:latin typeface="微软雅黑" panose="020B0503020204020204" pitchFamily="34" charset="-122"/>
              <a:ea typeface="微软雅黑" panose="020B0503020204020204" pitchFamily="34" charset="-122"/>
            </a:rPr>
            <a:t>令牌环，最大网段长度为</a:t>
          </a:r>
          <a:r>
            <a:rPr lang="en-US" sz="1800" smtClean="0">
              <a:latin typeface="微软雅黑" panose="020B0503020204020204" pitchFamily="34" charset="-122"/>
              <a:ea typeface="微软雅黑" panose="020B0503020204020204" pitchFamily="34" charset="-122"/>
            </a:rPr>
            <a:t>100m</a:t>
          </a:r>
          <a:r>
            <a:rPr lang="zh-CN" sz="1800" smtClean="0">
              <a:latin typeface="微软雅黑" panose="020B0503020204020204" pitchFamily="34" charset="-122"/>
              <a:ea typeface="微软雅黑" panose="020B0503020204020204" pitchFamily="34" charset="-122"/>
            </a:rPr>
            <a:t>，采用</a:t>
          </a:r>
          <a:r>
            <a:rPr lang="en-US" sz="1800" smtClean="0">
              <a:latin typeface="微软雅黑" panose="020B0503020204020204" pitchFamily="34" charset="-122"/>
              <a:ea typeface="微软雅黑" panose="020B0503020204020204" pitchFamily="34" charset="-122"/>
            </a:rPr>
            <a:t>RJ</a:t>
          </a:r>
          <a:r>
            <a:rPr lang="zh-CN" sz="1800" smtClean="0">
              <a:latin typeface="微软雅黑" panose="020B0503020204020204" pitchFamily="34" charset="-122"/>
              <a:ea typeface="微软雅黑" panose="020B0503020204020204" pitchFamily="34" charset="-122"/>
            </a:rPr>
            <a:t>形式的连接器，已淡出市场。</a:t>
          </a:r>
          <a:endParaRPr lang="zh-CN" sz="1800">
            <a:latin typeface="微软雅黑" panose="020B0503020204020204" pitchFamily="34" charset="-122"/>
            <a:ea typeface="微软雅黑" panose="020B0503020204020204" pitchFamily="34" charset="-122"/>
          </a:endParaRPr>
        </a:p>
      </dgm:t>
    </dgm:pt>
    <dgm:pt modelId="{D632CFED-DDF7-4D43-9F17-3428B490B0A9}" type="parTrans" cxnId="{D199525F-AA7F-40D7-9585-040E73F58F01}">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A30DD863-714E-4FC5-825A-3A2BE1EF81A1}" type="sibTrans" cxnId="{D199525F-AA7F-40D7-9585-040E73F58F01}">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F96C165E-0ABF-4654-B0F7-711618A062AC}">
      <dgm:prSet custT="1"/>
      <dgm:spPr/>
      <dgm:t>
        <a:bodyPr/>
        <a:lstStyle/>
        <a:p>
          <a:pPr rtl="0"/>
          <a:r>
            <a:rPr lang="zh-CN" sz="1800" smtClean="0">
              <a:latin typeface="微软雅黑" panose="020B0503020204020204" pitchFamily="34" charset="-122"/>
              <a:ea typeface="微软雅黑" panose="020B0503020204020204" pitchFamily="34" charset="-122"/>
            </a:rPr>
            <a:t>四类线（</a:t>
          </a:r>
          <a:r>
            <a:rPr lang="en-US" sz="1800" smtClean="0">
              <a:latin typeface="微软雅黑" panose="020B0503020204020204" pitchFamily="34" charset="-122"/>
              <a:ea typeface="微软雅黑" panose="020B0503020204020204" pitchFamily="34" charset="-122"/>
            </a:rPr>
            <a:t>CAT4</a:t>
          </a:r>
          <a:r>
            <a:rPr lang="zh-CN" sz="1800" smtClean="0">
              <a:latin typeface="微软雅黑" panose="020B0503020204020204" pitchFamily="34" charset="-122"/>
              <a:ea typeface="微软雅黑" panose="020B0503020204020204" pitchFamily="34" charset="-122"/>
            </a:rPr>
            <a:t>）：该类电缆的传输频率为</a:t>
          </a:r>
          <a:r>
            <a:rPr lang="en-US" sz="1800" smtClean="0">
              <a:latin typeface="微软雅黑" panose="020B0503020204020204" pitchFamily="34" charset="-122"/>
              <a:ea typeface="微软雅黑" panose="020B0503020204020204" pitchFamily="34" charset="-122"/>
            </a:rPr>
            <a:t>20MHz</a:t>
          </a:r>
          <a:r>
            <a:rPr lang="zh-CN" sz="1800" smtClean="0">
              <a:latin typeface="微软雅黑" panose="020B0503020204020204" pitchFamily="34" charset="-122"/>
              <a:ea typeface="微软雅黑" panose="020B0503020204020204" pitchFamily="34" charset="-122"/>
            </a:rPr>
            <a:t>，用于语音传输和最高传输速率</a:t>
          </a:r>
          <a:r>
            <a:rPr lang="en-US" sz="1800" smtClean="0">
              <a:latin typeface="微软雅黑" panose="020B0503020204020204" pitchFamily="34" charset="-122"/>
              <a:ea typeface="微软雅黑" panose="020B0503020204020204" pitchFamily="34" charset="-122"/>
            </a:rPr>
            <a:t>16Mbps</a:t>
          </a:r>
          <a:r>
            <a:rPr lang="zh-CN" sz="1800" smtClean="0">
              <a:latin typeface="微软雅黑" panose="020B0503020204020204" pitchFamily="34" charset="-122"/>
              <a:ea typeface="微软雅黑" panose="020B0503020204020204" pitchFamily="34" charset="-122"/>
            </a:rPr>
            <a:t>（指的是</a:t>
          </a:r>
          <a:r>
            <a:rPr lang="en-US" sz="1800" smtClean="0">
              <a:latin typeface="微软雅黑" panose="020B0503020204020204" pitchFamily="34" charset="-122"/>
              <a:ea typeface="微软雅黑" panose="020B0503020204020204" pitchFamily="34" charset="-122"/>
            </a:rPr>
            <a:t>16Mbit/s</a:t>
          </a:r>
          <a:r>
            <a:rPr lang="zh-CN" sz="1800" smtClean="0">
              <a:latin typeface="微软雅黑" panose="020B0503020204020204" pitchFamily="34" charset="-122"/>
              <a:ea typeface="微软雅黑" panose="020B0503020204020204" pitchFamily="34" charset="-122"/>
            </a:rPr>
            <a:t>令牌环）的数据传输，主要用于基于令牌的局域网和</a:t>
          </a:r>
          <a:r>
            <a:rPr lang="en-US" sz="1800" smtClean="0">
              <a:latin typeface="微软雅黑" panose="020B0503020204020204" pitchFamily="34" charset="-122"/>
              <a:ea typeface="微软雅黑" panose="020B0503020204020204" pitchFamily="34" charset="-122"/>
            </a:rPr>
            <a:t>10BASE-T/100BASE-T</a:t>
          </a:r>
          <a:r>
            <a:rPr lang="zh-CN" sz="1800" smtClean="0">
              <a:latin typeface="微软雅黑" panose="020B0503020204020204" pitchFamily="34" charset="-122"/>
              <a:ea typeface="微软雅黑" panose="020B0503020204020204" pitchFamily="34" charset="-122"/>
            </a:rPr>
            <a:t>。最大网段长为</a:t>
          </a:r>
          <a:r>
            <a:rPr lang="en-US" sz="1800" smtClean="0">
              <a:latin typeface="微软雅黑" panose="020B0503020204020204" pitchFamily="34" charset="-122"/>
              <a:ea typeface="微软雅黑" panose="020B0503020204020204" pitchFamily="34" charset="-122"/>
            </a:rPr>
            <a:t>100m</a:t>
          </a:r>
          <a:r>
            <a:rPr lang="zh-CN" sz="1800" smtClean="0">
              <a:latin typeface="微软雅黑" panose="020B0503020204020204" pitchFamily="34" charset="-122"/>
              <a:ea typeface="微软雅黑" panose="020B0503020204020204" pitchFamily="34" charset="-122"/>
            </a:rPr>
            <a:t>，采用</a:t>
          </a:r>
          <a:r>
            <a:rPr lang="en-US" sz="1800" smtClean="0">
              <a:latin typeface="微软雅黑" panose="020B0503020204020204" pitchFamily="34" charset="-122"/>
              <a:ea typeface="微软雅黑" panose="020B0503020204020204" pitchFamily="34" charset="-122"/>
            </a:rPr>
            <a:t>RJ</a:t>
          </a:r>
          <a:r>
            <a:rPr lang="zh-CN" sz="1800" smtClean="0">
              <a:latin typeface="微软雅黑" panose="020B0503020204020204" pitchFamily="34" charset="-122"/>
              <a:ea typeface="微软雅黑" panose="020B0503020204020204" pitchFamily="34" charset="-122"/>
            </a:rPr>
            <a:t>形式的连接器，未被广泛采用。</a:t>
          </a:r>
          <a:endParaRPr lang="zh-CN" sz="1800">
            <a:latin typeface="微软雅黑" panose="020B0503020204020204" pitchFamily="34" charset="-122"/>
            <a:ea typeface="微软雅黑" panose="020B0503020204020204" pitchFamily="34" charset="-122"/>
          </a:endParaRPr>
        </a:p>
      </dgm:t>
    </dgm:pt>
    <dgm:pt modelId="{61C488CF-14CD-438D-A294-84126402F79D}" type="parTrans" cxnId="{ED0F8C13-324F-4875-B7A5-75BD3627392F}">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8A863115-0264-469B-9199-0C19421AF64E}" type="sibTrans" cxnId="{ED0F8C13-324F-4875-B7A5-75BD3627392F}">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86984E73-EA07-45F8-90EE-8115BFB251F9}" type="pres">
      <dgm:prSet presAssocID="{A2EF05A0-C959-4861-98C5-F482F757EC20}" presName="vert0" presStyleCnt="0">
        <dgm:presLayoutVars>
          <dgm:dir/>
          <dgm:animOne val="branch"/>
          <dgm:animLvl val="lvl"/>
        </dgm:presLayoutVars>
      </dgm:prSet>
      <dgm:spPr/>
      <dgm:t>
        <a:bodyPr/>
        <a:lstStyle/>
        <a:p>
          <a:endParaRPr lang="zh-CN" altLang="en-US"/>
        </a:p>
      </dgm:t>
    </dgm:pt>
    <dgm:pt modelId="{547BE72D-0503-489F-AECA-79E17E475AF2}" type="pres">
      <dgm:prSet presAssocID="{0EE877C1-C24F-4BE5-B2F4-C21E8ED2DA22}" presName="thickLine" presStyleLbl="alignNode1" presStyleIdx="0" presStyleCnt="4"/>
      <dgm:spPr/>
    </dgm:pt>
    <dgm:pt modelId="{C6FE5A3F-7E62-40E5-ABC0-1612D1ED0E9D}" type="pres">
      <dgm:prSet presAssocID="{0EE877C1-C24F-4BE5-B2F4-C21E8ED2DA22}" presName="horz1" presStyleCnt="0"/>
      <dgm:spPr/>
    </dgm:pt>
    <dgm:pt modelId="{4B3096C0-466F-4FAC-8A5F-995B679DD759}" type="pres">
      <dgm:prSet presAssocID="{0EE877C1-C24F-4BE5-B2F4-C21E8ED2DA22}" presName="tx1" presStyleLbl="revTx" presStyleIdx="0" presStyleCnt="4"/>
      <dgm:spPr/>
      <dgm:t>
        <a:bodyPr/>
        <a:lstStyle/>
        <a:p>
          <a:endParaRPr lang="zh-CN" altLang="en-US"/>
        </a:p>
      </dgm:t>
    </dgm:pt>
    <dgm:pt modelId="{3A2A4920-6951-4B26-B097-2CCD18D67F6F}" type="pres">
      <dgm:prSet presAssocID="{0EE877C1-C24F-4BE5-B2F4-C21E8ED2DA22}" presName="vert1" presStyleCnt="0"/>
      <dgm:spPr/>
    </dgm:pt>
    <dgm:pt modelId="{FB64E3A2-6A05-42D6-8B5F-05F470656613}" type="pres">
      <dgm:prSet presAssocID="{A352ED43-6402-4FBC-B39C-3E08E4F4B866}" presName="thickLine" presStyleLbl="alignNode1" presStyleIdx="1" presStyleCnt="4"/>
      <dgm:spPr/>
    </dgm:pt>
    <dgm:pt modelId="{FFA9916B-DCCC-43BE-AC71-6A2DEDAC2DE3}" type="pres">
      <dgm:prSet presAssocID="{A352ED43-6402-4FBC-B39C-3E08E4F4B866}" presName="horz1" presStyleCnt="0"/>
      <dgm:spPr/>
    </dgm:pt>
    <dgm:pt modelId="{D4B6E052-58D3-47B2-BC30-64284A7D0B5C}" type="pres">
      <dgm:prSet presAssocID="{A352ED43-6402-4FBC-B39C-3E08E4F4B866}" presName="tx1" presStyleLbl="revTx" presStyleIdx="1" presStyleCnt="4"/>
      <dgm:spPr/>
      <dgm:t>
        <a:bodyPr/>
        <a:lstStyle/>
        <a:p>
          <a:endParaRPr lang="zh-CN" altLang="en-US"/>
        </a:p>
      </dgm:t>
    </dgm:pt>
    <dgm:pt modelId="{FE086958-E117-4BD7-B4C6-C2C5513D13AF}" type="pres">
      <dgm:prSet presAssocID="{A352ED43-6402-4FBC-B39C-3E08E4F4B866}" presName="vert1" presStyleCnt="0"/>
      <dgm:spPr/>
    </dgm:pt>
    <dgm:pt modelId="{CAF45D0B-6D03-4BFA-B4EE-F028293CD336}" type="pres">
      <dgm:prSet presAssocID="{73B13A9E-9F66-4C21-B7C4-C5C878A51B0A}" presName="thickLine" presStyleLbl="alignNode1" presStyleIdx="2" presStyleCnt="4"/>
      <dgm:spPr/>
    </dgm:pt>
    <dgm:pt modelId="{88C9836C-C07C-4716-BC40-F95981142B49}" type="pres">
      <dgm:prSet presAssocID="{73B13A9E-9F66-4C21-B7C4-C5C878A51B0A}" presName="horz1" presStyleCnt="0"/>
      <dgm:spPr/>
    </dgm:pt>
    <dgm:pt modelId="{C2A96218-3490-4AD6-BE69-1BD8F013D618}" type="pres">
      <dgm:prSet presAssocID="{73B13A9E-9F66-4C21-B7C4-C5C878A51B0A}" presName="tx1" presStyleLbl="revTx" presStyleIdx="2" presStyleCnt="4"/>
      <dgm:spPr/>
      <dgm:t>
        <a:bodyPr/>
        <a:lstStyle/>
        <a:p>
          <a:endParaRPr lang="zh-CN" altLang="en-US"/>
        </a:p>
      </dgm:t>
    </dgm:pt>
    <dgm:pt modelId="{B1307B3C-8888-4346-AF18-D1BC39650963}" type="pres">
      <dgm:prSet presAssocID="{73B13A9E-9F66-4C21-B7C4-C5C878A51B0A}" presName="vert1" presStyleCnt="0"/>
      <dgm:spPr/>
    </dgm:pt>
    <dgm:pt modelId="{944C0E61-37B6-4B1D-89CB-C590B42B1E52}" type="pres">
      <dgm:prSet presAssocID="{F96C165E-0ABF-4654-B0F7-711618A062AC}" presName="thickLine" presStyleLbl="alignNode1" presStyleIdx="3" presStyleCnt="4"/>
      <dgm:spPr/>
    </dgm:pt>
    <dgm:pt modelId="{B3AB2B56-6EBC-468D-A6E5-FE67912D2577}" type="pres">
      <dgm:prSet presAssocID="{F96C165E-0ABF-4654-B0F7-711618A062AC}" presName="horz1" presStyleCnt="0"/>
      <dgm:spPr/>
    </dgm:pt>
    <dgm:pt modelId="{2A42BC02-90AB-441C-A12D-4687CB32FC67}" type="pres">
      <dgm:prSet presAssocID="{F96C165E-0ABF-4654-B0F7-711618A062AC}" presName="tx1" presStyleLbl="revTx" presStyleIdx="3" presStyleCnt="4"/>
      <dgm:spPr/>
      <dgm:t>
        <a:bodyPr/>
        <a:lstStyle/>
        <a:p>
          <a:endParaRPr lang="zh-CN" altLang="en-US"/>
        </a:p>
      </dgm:t>
    </dgm:pt>
    <dgm:pt modelId="{4A95BD1F-443D-4B19-AA89-5BCE607EE1AD}" type="pres">
      <dgm:prSet presAssocID="{F96C165E-0ABF-4654-B0F7-711618A062AC}" presName="vert1" presStyleCnt="0"/>
      <dgm:spPr/>
    </dgm:pt>
  </dgm:ptLst>
  <dgm:cxnLst>
    <dgm:cxn modelId="{6CD75740-D25E-46B3-B77B-617CDCA52D6D}" type="presOf" srcId="{A352ED43-6402-4FBC-B39C-3E08E4F4B866}" destId="{D4B6E052-58D3-47B2-BC30-64284A7D0B5C}" srcOrd="0" destOrd="0" presId="urn:microsoft.com/office/officeart/2008/layout/LinedList"/>
    <dgm:cxn modelId="{D199525F-AA7F-40D7-9585-040E73F58F01}" srcId="{A2EF05A0-C959-4861-98C5-F482F757EC20}" destId="{73B13A9E-9F66-4C21-B7C4-C5C878A51B0A}" srcOrd="2" destOrd="0" parTransId="{D632CFED-DDF7-4D43-9F17-3428B490B0A9}" sibTransId="{A30DD863-714E-4FC5-825A-3A2BE1EF81A1}"/>
    <dgm:cxn modelId="{0D470122-E41C-48CC-9A2A-CF69B8A2F1D4}" srcId="{A2EF05A0-C959-4861-98C5-F482F757EC20}" destId="{0EE877C1-C24F-4BE5-B2F4-C21E8ED2DA22}" srcOrd="0" destOrd="0" parTransId="{83D79D5A-68FA-48D6-B3B5-0BB6E0C6063C}" sibTransId="{34C1A8DE-E1AA-4353-AFFC-590F496C726C}"/>
    <dgm:cxn modelId="{455D2EB9-4C64-45A9-8BFB-15643580E564}" type="presOf" srcId="{0EE877C1-C24F-4BE5-B2F4-C21E8ED2DA22}" destId="{4B3096C0-466F-4FAC-8A5F-995B679DD759}" srcOrd="0" destOrd="0" presId="urn:microsoft.com/office/officeart/2008/layout/LinedList"/>
    <dgm:cxn modelId="{38ACF653-BBC8-4B38-B74E-BB1EF4F66541}" type="presOf" srcId="{F96C165E-0ABF-4654-B0F7-711618A062AC}" destId="{2A42BC02-90AB-441C-A12D-4687CB32FC67}" srcOrd="0" destOrd="0" presId="urn:microsoft.com/office/officeart/2008/layout/LinedList"/>
    <dgm:cxn modelId="{3B92F917-6D03-438C-B2DA-805A760C153C}" type="presOf" srcId="{73B13A9E-9F66-4C21-B7C4-C5C878A51B0A}" destId="{C2A96218-3490-4AD6-BE69-1BD8F013D618}" srcOrd="0" destOrd="0" presId="urn:microsoft.com/office/officeart/2008/layout/LinedList"/>
    <dgm:cxn modelId="{0EA07665-471C-42AE-9FAE-42B9B97424A4}" type="presOf" srcId="{A2EF05A0-C959-4861-98C5-F482F757EC20}" destId="{86984E73-EA07-45F8-90EE-8115BFB251F9}" srcOrd="0" destOrd="0" presId="urn:microsoft.com/office/officeart/2008/layout/LinedList"/>
    <dgm:cxn modelId="{7BBC0FD7-C934-4BDC-9003-E65056673A9B}" srcId="{A2EF05A0-C959-4861-98C5-F482F757EC20}" destId="{A352ED43-6402-4FBC-B39C-3E08E4F4B866}" srcOrd="1" destOrd="0" parTransId="{CA4AF63A-CB9C-47EC-8C28-5C540141447C}" sibTransId="{3F262F78-BE63-4A07-BA67-FF37AC3D0C3F}"/>
    <dgm:cxn modelId="{ED0F8C13-324F-4875-B7A5-75BD3627392F}" srcId="{A2EF05A0-C959-4861-98C5-F482F757EC20}" destId="{F96C165E-0ABF-4654-B0F7-711618A062AC}" srcOrd="3" destOrd="0" parTransId="{61C488CF-14CD-438D-A294-84126402F79D}" sibTransId="{8A863115-0264-469B-9199-0C19421AF64E}"/>
    <dgm:cxn modelId="{B957C429-3492-4214-8300-E7B3E420A74F}" type="presParOf" srcId="{86984E73-EA07-45F8-90EE-8115BFB251F9}" destId="{547BE72D-0503-489F-AECA-79E17E475AF2}" srcOrd="0" destOrd="0" presId="urn:microsoft.com/office/officeart/2008/layout/LinedList"/>
    <dgm:cxn modelId="{2CA1A072-959B-4A6D-9DD7-949E04C5B3CE}" type="presParOf" srcId="{86984E73-EA07-45F8-90EE-8115BFB251F9}" destId="{C6FE5A3F-7E62-40E5-ABC0-1612D1ED0E9D}" srcOrd="1" destOrd="0" presId="urn:microsoft.com/office/officeart/2008/layout/LinedList"/>
    <dgm:cxn modelId="{08B46BF3-A361-4285-B86D-84B24D4B580E}" type="presParOf" srcId="{C6FE5A3F-7E62-40E5-ABC0-1612D1ED0E9D}" destId="{4B3096C0-466F-4FAC-8A5F-995B679DD759}" srcOrd="0" destOrd="0" presId="urn:microsoft.com/office/officeart/2008/layout/LinedList"/>
    <dgm:cxn modelId="{2939F84C-268B-4CA4-9EFD-C3C124B534DB}" type="presParOf" srcId="{C6FE5A3F-7E62-40E5-ABC0-1612D1ED0E9D}" destId="{3A2A4920-6951-4B26-B097-2CCD18D67F6F}" srcOrd="1" destOrd="0" presId="urn:microsoft.com/office/officeart/2008/layout/LinedList"/>
    <dgm:cxn modelId="{F2253A37-F304-4B59-BEFD-3FFA60A0CCF2}" type="presParOf" srcId="{86984E73-EA07-45F8-90EE-8115BFB251F9}" destId="{FB64E3A2-6A05-42D6-8B5F-05F470656613}" srcOrd="2" destOrd="0" presId="urn:microsoft.com/office/officeart/2008/layout/LinedList"/>
    <dgm:cxn modelId="{2E78FB48-2313-485D-857D-D3C96854458B}" type="presParOf" srcId="{86984E73-EA07-45F8-90EE-8115BFB251F9}" destId="{FFA9916B-DCCC-43BE-AC71-6A2DEDAC2DE3}" srcOrd="3" destOrd="0" presId="urn:microsoft.com/office/officeart/2008/layout/LinedList"/>
    <dgm:cxn modelId="{C51DF31C-3069-4DD6-B5D3-2E39A2F2AF3A}" type="presParOf" srcId="{FFA9916B-DCCC-43BE-AC71-6A2DEDAC2DE3}" destId="{D4B6E052-58D3-47B2-BC30-64284A7D0B5C}" srcOrd="0" destOrd="0" presId="urn:microsoft.com/office/officeart/2008/layout/LinedList"/>
    <dgm:cxn modelId="{0FFA5C46-1C86-4940-91ED-C1C9F50D9B5B}" type="presParOf" srcId="{FFA9916B-DCCC-43BE-AC71-6A2DEDAC2DE3}" destId="{FE086958-E117-4BD7-B4C6-C2C5513D13AF}" srcOrd="1" destOrd="0" presId="urn:microsoft.com/office/officeart/2008/layout/LinedList"/>
    <dgm:cxn modelId="{9DC7675D-7D45-4CF4-BB0B-31A32E8E9570}" type="presParOf" srcId="{86984E73-EA07-45F8-90EE-8115BFB251F9}" destId="{CAF45D0B-6D03-4BFA-B4EE-F028293CD336}" srcOrd="4" destOrd="0" presId="urn:microsoft.com/office/officeart/2008/layout/LinedList"/>
    <dgm:cxn modelId="{60CECD17-78EE-49B8-AADF-96FFC2DB89AA}" type="presParOf" srcId="{86984E73-EA07-45F8-90EE-8115BFB251F9}" destId="{88C9836C-C07C-4716-BC40-F95981142B49}" srcOrd="5" destOrd="0" presId="urn:microsoft.com/office/officeart/2008/layout/LinedList"/>
    <dgm:cxn modelId="{7F7DBE83-E6B2-4454-948F-697BD9507829}" type="presParOf" srcId="{88C9836C-C07C-4716-BC40-F95981142B49}" destId="{C2A96218-3490-4AD6-BE69-1BD8F013D618}" srcOrd="0" destOrd="0" presId="urn:microsoft.com/office/officeart/2008/layout/LinedList"/>
    <dgm:cxn modelId="{94A86D75-8144-4DA9-8A0A-45DC0EC0D595}" type="presParOf" srcId="{88C9836C-C07C-4716-BC40-F95981142B49}" destId="{B1307B3C-8888-4346-AF18-D1BC39650963}" srcOrd="1" destOrd="0" presId="urn:microsoft.com/office/officeart/2008/layout/LinedList"/>
    <dgm:cxn modelId="{2FE4FDC8-BD5F-4D8C-A8FD-90ED931D8439}" type="presParOf" srcId="{86984E73-EA07-45F8-90EE-8115BFB251F9}" destId="{944C0E61-37B6-4B1D-89CB-C590B42B1E52}" srcOrd="6" destOrd="0" presId="urn:microsoft.com/office/officeart/2008/layout/LinedList"/>
    <dgm:cxn modelId="{C4382F9F-7047-4A56-BF78-50850EF8D4BD}" type="presParOf" srcId="{86984E73-EA07-45F8-90EE-8115BFB251F9}" destId="{B3AB2B56-6EBC-468D-A6E5-FE67912D2577}" srcOrd="7" destOrd="0" presId="urn:microsoft.com/office/officeart/2008/layout/LinedList"/>
    <dgm:cxn modelId="{EF2AAC25-AF00-4E03-895B-FF9F25E1EE95}" type="presParOf" srcId="{B3AB2B56-6EBC-468D-A6E5-FE67912D2577}" destId="{2A42BC02-90AB-441C-A12D-4687CB32FC67}" srcOrd="0" destOrd="0" presId="urn:microsoft.com/office/officeart/2008/layout/LinedList"/>
    <dgm:cxn modelId="{F8E68115-48F8-4A84-96A4-79C03E3CA63B}" type="presParOf" srcId="{B3AB2B56-6EBC-468D-A6E5-FE67912D2577}" destId="{4A95BD1F-443D-4B19-AA89-5BCE607EE1AD}"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E099B51D-AA2B-4DA6-BB0D-9B51D9E4E34A}"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zh-CN" altLang="en-US"/>
        </a:p>
      </dgm:t>
    </dgm:pt>
    <dgm:pt modelId="{38275870-476A-4DDB-A2A8-351293201D2C}">
      <dgm:prSet/>
      <dgm:spPr/>
      <dgm:t>
        <a:bodyPr/>
        <a:lstStyle/>
        <a:p>
          <a:pPr rtl="0"/>
          <a:r>
            <a:rPr lang="zh-CN" smtClean="0">
              <a:latin typeface="微软雅黑" panose="020B0503020204020204" pitchFamily="34" charset="-122"/>
              <a:ea typeface="微软雅黑" panose="020B0503020204020204" pitchFamily="34" charset="-122"/>
            </a:rPr>
            <a:t>五类线（</a:t>
          </a:r>
          <a:r>
            <a:rPr lang="en-US" smtClean="0">
              <a:latin typeface="微软雅黑" panose="020B0503020204020204" pitchFamily="34" charset="-122"/>
              <a:ea typeface="微软雅黑" panose="020B0503020204020204" pitchFamily="34" charset="-122"/>
            </a:rPr>
            <a:t>CAT5</a:t>
          </a:r>
          <a:r>
            <a:rPr lang="zh-CN" smtClean="0">
              <a:latin typeface="微软雅黑" panose="020B0503020204020204" pitchFamily="34" charset="-122"/>
              <a:ea typeface="微软雅黑" panose="020B0503020204020204" pitchFamily="34" charset="-122"/>
            </a:rPr>
            <a:t>）：该类电缆增加了绕线密度，外套一种高质量的绝缘材料，线缆最高频率带宽为</a:t>
          </a:r>
          <a:r>
            <a:rPr lang="en-US" smtClean="0">
              <a:latin typeface="微软雅黑" panose="020B0503020204020204" pitchFamily="34" charset="-122"/>
              <a:ea typeface="微软雅黑" panose="020B0503020204020204" pitchFamily="34" charset="-122"/>
            </a:rPr>
            <a:t>100MHz</a:t>
          </a:r>
          <a:r>
            <a:rPr lang="zh-CN" smtClean="0">
              <a:latin typeface="微软雅黑" panose="020B0503020204020204" pitchFamily="34" charset="-122"/>
              <a:ea typeface="微软雅黑" panose="020B0503020204020204" pitchFamily="34" charset="-122"/>
            </a:rPr>
            <a:t>，最高传输率为</a:t>
          </a:r>
          <a:r>
            <a:rPr lang="en-US" smtClean="0">
              <a:latin typeface="微软雅黑" panose="020B0503020204020204" pitchFamily="34" charset="-122"/>
              <a:ea typeface="微软雅黑" panose="020B0503020204020204" pitchFamily="34" charset="-122"/>
            </a:rPr>
            <a:t>100Mbps</a:t>
          </a:r>
          <a:r>
            <a:rPr lang="zh-CN" smtClean="0">
              <a:latin typeface="微软雅黑" panose="020B0503020204020204" pitchFamily="34" charset="-122"/>
              <a:ea typeface="微软雅黑" panose="020B0503020204020204" pitchFamily="34" charset="-122"/>
            </a:rPr>
            <a:t>，用于语音传输和最高传输速率为</a:t>
          </a:r>
          <a:r>
            <a:rPr lang="en-US" smtClean="0">
              <a:latin typeface="微软雅黑" panose="020B0503020204020204" pitchFamily="34" charset="-122"/>
              <a:ea typeface="微软雅黑" panose="020B0503020204020204" pitchFamily="34" charset="-122"/>
            </a:rPr>
            <a:t>100Mbps</a:t>
          </a:r>
          <a:r>
            <a:rPr lang="zh-CN" smtClean="0">
              <a:latin typeface="微软雅黑" panose="020B0503020204020204" pitchFamily="34" charset="-122"/>
              <a:ea typeface="微软雅黑" panose="020B0503020204020204" pitchFamily="34" charset="-122"/>
            </a:rPr>
            <a:t>的数据传输，主要用于</a:t>
          </a:r>
          <a:r>
            <a:rPr lang="en-US" smtClean="0">
              <a:latin typeface="微软雅黑" panose="020B0503020204020204" pitchFamily="34" charset="-122"/>
              <a:ea typeface="微软雅黑" panose="020B0503020204020204" pitchFamily="34" charset="-122"/>
            </a:rPr>
            <a:t>100BASE-T</a:t>
          </a:r>
          <a:r>
            <a:rPr lang="zh-CN" smtClean="0">
              <a:latin typeface="微软雅黑" panose="020B0503020204020204" pitchFamily="34" charset="-122"/>
              <a:ea typeface="微软雅黑" panose="020B0503020204020204" pitchFamily="34" charset="-122"/>
            </a:rPr>
            <a:t>和</a:t>
          </a:r>
          <a:r>
            <a:rPr lang="en-US" smtClean="0">
              <a:latin typeface="微软雅黑" panose="020B0503020204020204" pitchFamily="34" charset="-122"/>
              <a:ea typeface="微软雅黑" panose="020B0503020204020204" pitchFamily="34" charset="-122"/>
            </a:rPr>
            <a:t>1000BASE-T</a:t>
          </a:r>
          <a:r>
            <a:rPr lang="zh-CN" smtClean="0">
              <a:latin typeface="微软雅黑" panose="020B0503020204020204" pitchFamily="34" charset="-122"/>
              <a:ea typeface="微软雅黑" panose="020B0503020204020204" pitchFamily="34" charset="-122"/>
            </a:rPr>
            <a:t>网络，最大网段长为</a:t>
          </a:r>
          <a:r>
            <a:rPr lang="en-US" smtClean="0">
              <a:latin typeface="微软雅黑" panose="020B0503020204020204" pitchFamily="34" charset="-122"/>
              <a:ea typeface="微软雅黑" panose="020B0503020204020204" pitchFamily="34" charset="-122"/>
            </a:rPr>
            <a:t>100m</a:t>
          </a:r>
          <a:r>
            <a:rPr lang="zh-CN" smtClean="0">
              <a:latin typeface="微软雅黑" panose="020B0503020204020204" pitchFamily="34" charset="-122"/>
              <a:ea typeface="微软雅黑" panose="020B0503020204020204" pitchFamily="34" charset="-122"/>
            </a:rPr>
            <a:t>，采用</a:t>
          </a:r>
          <a:r>
            <a:rPr lang="en-US" smtClean="0">
              <a:latin typeface="微软雅黑" panose="020B0503020204020204" pitchFamily="34" charset="-122"/>
              <a:ea typeface="微软雅黑" panose="020B0503020204020204" pitchFamily="34" charset="-122"/>
            </a:rPr>
            <a:t>RJ</a:t>
          </a:r>
          <a:r>
            <a:rPr lang="zh-CN" smtClean="0">
              <a:latin typeface="微软雅黑" panose="020B0503020204020204" pitchFamily="34" charset="-122"/>
              <a:ea typeface="微软雅黑" panose="020B0503020204020204" pitchFamily="34" charset="-122"/>
            </a:rPr>
            <a:t>形式的连接器。这是最常用的以太网电缆。</a:t>
          </a:r>
          <a:endParaRPr lang="zh-CN">
            <a:latin typeface="微软雅黑" panose="020B0503020204020204" pitchFamily="34" charset="-122"/>
            <a:ea typeface="微软雅黑" panose="020B0503020204020204" pitchFamily="34" charset="-122"/>
          </a:endParaRPr>
        </a:p>
      </dgm:t>
    </dgm:pt>
    <dgm:pt modelId="{C0975F9D-2907-4646-B53E-4DE2A254D62F}" type="parTrans" cxnId="{295DA32A-60A8-47FF-BE9E-B5CB9E1D2E42}">
      <dgm:prSet/>
      <dgm:spPr/>
      <dgm:t>
        <a:bodyPr/>
        <a:lstStyle/>
        <a:p>
          <a:endParaRPr lang="zh-CN" altLang="en-US">
            <a:latin typeface="微软雅黑" panose="020B0503020204020204" pitchFamily="34" charset="-122"/>
            <a:ea typeface="微软雅黑" panose="020B0503020204020204" pitchFamily="34" charset="-122"/>
          </a:endParaRPr>
        </a:p>
      </dgm:t>
    </dgm:pt>
    <dgm:pt modelId="{2BAFE06B-BE28-449A-81C5-2E56FC871B0B}" type="sibTrans" cxnId="{295DA32A-60A8-47FF-BE9E-B5CB9E1D2E42}">
      <dgm:prSet/>
      <dgm:spPr/>
      <dgm:t>
        <a:bodyPr/>
        <a:lstStyle/>
        <a:p>
          <a:endParaRPr lang="zh-CN" altLang="en-US">
            <a:latin typeface="微软雅黑" panose="020B0503020204020204" pitchFamily="34" charset="-122"/>
            <a:ea typeface="微软雅黑" panose="020B0503020204020204" pitchFamily="34" charset="-122"/>
          </a:endParaRPr>
        </a:p>
      </dgm:t>
    </dgm:pt>
    <dgm:pt modelId="{A1F1F9A9-A48A-4599-9CD2-3738BB8068F4}">
      <dgm:prSet/>
      <dgm:spPr/>
      <dgm:t>
        <a:bodyPr/>
        <a:lstStyle/>
        <a:p>
          <a:pPr rtl="0"/>
          <a:r>
            <a:rPr lang="zh-CN" dirty="0" smtClean="0">
              <a:latin typeface="微软雅黑" panose="020B0503020204020204" pitchFamily="34" charset="-122"/>
              <a:ea typeface="微软雅黑" panose="020B0503020204020204" pitchFamily="34" charset="-122"/>
            </a:rPr>
            <a:t>超五类线（</a:t>
          </a:r>
          <a:r>
            <a:rPr lang="en-US" dirty="0" smtClean="0">
              <a:latin typeface="微软雅黑" panose="020B0503020204020204" pitchFamily="34" charset="-122"/>
              <a:ea typeface="微软雅黑" panose="020B0503020204020204" pitchFamily="34" charset="-122"/>
            </a:rPr>
            <a:t>CAT5e</a:t>
          </a:r>
          <a:r>
            <a:rPr lang="zh-CN" dirty="0" smtClean="0">
              <a:latin typeface="微软雅黑" panose="020B0503020204020204" pitchFamily="34" charset="-122"/>
              <a:ea typeface="微软雅黑" panose="020B0503020204020204" pitchFamily="34" charset="-122"/>
            </a:rPr>
            <a:t>）：超</a:t>
          </a:r>
          <a:r>
            <a:rPr lang="en-US" dirty="0" smtClean="0">
              <a:latin typeface="微软雅黑" panose="020B0503020204020204" pitchFamily="34" charset="-122"/>
              <a:ea typeface="微软雅黑" panose="020B0503020204020204" pitchFamily="34" charset="-122"/>
            </a:rPr>
            <a:t>5</a:t>
          </a:r>
          <a:r>
            <a:rPr lang="zh-CN" dirty="0" smtClean="0">
              <a:latin typeface="微软雅黑" panose="020B0503020204020204" pitchFamily="34" charset="-122"/>
              <a:ea typeface="微软雅黑" panose="020B0503020204020204" pitchFamily="34" charset="-122"/>
            </a:rPr>
            <a:t>类具有衰减小，串扰少，并且具有更高的衰减与串扰的比值（</a:t>
          </a:r>
          <a:r>
            <a:rPr lang="en-US" dirty="0" smtClean="0">
              <a:latin typeface="微软雅黑" panose="020B0503020204020204" pitchFamily="34" charset="-122"/>
              <a:ea typeface="微软雅黑" panose="020B0503020204020204" pitchFamily="34" charset="-122"/>
            </a:rPr>
            <a:t>ACR</a:t>
          </a:r>
          <a:r>
            <a:rPr lang="zh-CN" dirty="0" smtClean="0">
              <a:latin typeface="微软雅黑" panose="020B0503020204020204" pitchFamily="34" charset="-122"/>
              <a:ea typeface="微软雅黑" panose="020B0503020204020204" pitchFamily="34" charset="-122"/>
            </a:rPr>
            <a:t>）和信噪比（</a:t>
          </a:r>
          <a:r>
            <a:rPr lang="en-US" dirty="0" smtClean="0">
              <a:latin typeface="微软雅黑" panose="020B0503020204020204" pitchFamily="34" charset="-122"/>
              <a:ea typeface="微软雅黑" panose="020B0503020204020204" pitchFamily="34" charset="-122"/>
            </a:rPr>
            <a:t>SNR</a:t>
          </a:r>
          <a:r>
            <a:rPr lang="zh-CN" dirty="0" smtClean="0">
              <a:latin typeface="微软雅黑" panose="020B0503020204020204" pitchFamily="34" charset="-122"/>
              <a:ea typeface="微软雅黑" panose="020B0503020204020204" pitchFamily="34" charset="-122"/>
            </a:rPr>
            <a:t>）、更小的时延误差，性能得到很大提高。超</a:t>
          </a:r>
          <a:r>
            <a:rPr lang="en-US" dirty="0" smtClean="0">
              <a:latin typeface="微软雅黑" panose="020B0503020204020204" pitchFamily="34" charset="-122"/>
              <a:ea typeface="微软雅黑" panose="020B0503020204020204" pitchFamily="34" charset="-122"/>
            </a:rPr>
            <a:t>5</a:t>
          </a:r>
          <a:r>
            <a:rPr lang="zh-CN" dirty="0" smtClean="0">
              <a:latin typeface="微软雅黑" panose="020B0503020204020204" pitchFamily="34" charset="-122"/>
              <a:ea typeface="微软雅黑" panose="020B0503020204020204" pitchFamily="34" charset="-122"/>
            </a:rPr>
            <a:t>类线主要用于千兆位以太网（</a:t>
          </a:r>
          <a:r>
            <a:rPr lang="en-US" dirty="0" smtClean="0">
              <a:latin typeface="微软雅黑" panose="020B0503020204020204" pitchFamily="34" charset="-122"/>
              <a:ea typeface="微软雅黑" panose="020B0503020204020204" pitchFamily="34" charset="-122"/>
            </a:rPr>
            <a:t>1000Mbps</a:t>
          </a:r>
          <a:r>
            <a:rPr lang="zh-CN" dirty="0" smtClean="0">
              <a:latin typeface="微软雅黑" panose="020B0503020204020204" pitchFamily="34" charset="-122"/>
              <a:ea typeface="微软雅黑" panose="020B0503020204020204" pitchFamily="34" charset="-122"/>
            </a:rPr>
            <a:t>）。</a:t>
          </a:r>
          <a:endParaRPr lang="zh-CN" dirty="0">
            <a:latin typeface="微软雅黑" panose="020B0503020204020204" pitchFamily="34" charset="-122"/>
            <a:ea typeface="微软雅黑" panose="020B0503020204020204" pitchFamily="34" charset="-122"/>
          </a:endParaRPr>
        </a:p>
      </dgm:t>
    </dgm:pt>
    <dgm:pt modelId="{C0176459-D727-4961-9A08-D7B1DECF8DB3}" type="parTrans" cxnId="{C95BA00B-8586-4B84-A359-5D453891D657}">
      <dgm:prSet/>
      <dgm:spPr/>
      <dgm:t>
        <a:bodyPr/>
        <a:lstStyle/>
        <a:p>
          <a:endParaRPr lang="zh-CN" altLang="en-US">
            <a:latin typeface="微软雅黑" panose="020B0503020204020204" pitchFamily="34" charset="-122"/>
            <a:ea typeface="微软雅黑" panose="020B0503020204020204" pitchFamily="34" charset="-122"/>
          </a:endParaRPr>
        </a:p>
      </dgm:t>
    </dgm:pt>
    <dgm:pt modelId="{7AF519AA-5274-4FEE-BE4E-071E0BB50ECA}" type="sibTrans" cxnId="{C95BA00B-8586-4B84-A359-5D453891D657}">
      <dgm:prSet/>
      <dgm:spPr/>
      <dgm:t>
        <a:bodyPr/>
        <a:lstStyle/>
        <a:p>
          <a:endParaRPr lang="zh-CN" altLang="en-US">
            <a:latin typeface="微软雅黑" panose="020B0503020204020204" pitchFamily="34" charset="-122"/>
            <a:ea typeface="微软雅黑" panose="020B0503020204020204" pitchFamily="34" charset="-122"/>
          </a:endParaRPr>
        </a:p>
      </dgm:t>
    </dgm:pt>
    <dgm:pt modelId="{40175BB7-46D8-4D0D-8243-7E4F15BAEBD3}">
      <dgm:prSet/>
      <dgm:spPr/>
      <dgm:t>
        <a:bodyPr/>
        <a:lstStyle/>
        <a:p>
          <a:pPr rtl="0"/>
          <a:r>
            <a:rPr lang="zh-CN" smtClean="0">
              <a:latin typeface="微软雅黑" panose="020B0503020204020204" pitchFamily="34" charset="-122"/>
              <a:ea typeface="微软雅黑" panose="020B0503020204020204" pitchFamily="34" charset="-122"/>
            </a:rPr>
            <a:t>六类线（</a:t>
          </a:r>
          <a:r>
            <a:rPr lang="en-US" smtClean="0">
              <a:latin typeface="微软雅黑" panose="020B0503020204020204" pitchFamily="34" charset="-122"/>
              <a:ea typeface="微软雅黑" panose="020B0503020204020204" pitchFamily="34" charset="-122"/>
            </a:rPr>
            <a:t>CAT6</a:t>
          </a:r>
          <a:r>
            <a:rPr lang="zh-CN" smtClean="0">
              <a:latin typeface="微软雅黑" panose="020B0503020204020204" pitchFamily="34" charset="-122"/>
              <a:ea typeface="微软雅黑" panose="020B0503020204020204" pitchFamily="34" charset="-122"/>
            </a:rPr>
            <a:t>）：该类电缆的传输频率为</a:t>
          </a:r>
          <a:r>
            <a:rPr lang="en-US" smtClean="0">
              <a:latin typeface="微软雅黑" panose="020B0503020204020204" pitchFamily="34" charset="-122"/>
              <a:ea typeface="微软雅黑" panose="020B0503020204020204" pitchFamily="34" charset="-122"/>
            </a:rPr>
            <a:t>1MHz</a:t>
          </a:r>
          <a:r>
            <a:rPr lang="zh-CN" smtClean="0">
              <a:latin typeface="微软雅黑" panose="020B0503020204020204" pitchFamily="34" charset="-122"/>
              <a:ea typeface="微软雅黑" panose="020B0503020204020204" pitchFamily="34" charset="-122"/>
            </a:rPr>
            <a:t>～</a:t>
          </a:r>
          <a:r>
            <a:rPr lang="en-US" smtClean="0">
              <a:latin typeface="微软雅黑" panose="020B0503020204020204" pitchFamily="34" charset="-122"/>
              <a:ea typeface="微软雅黑" panose="020B0503020204020204" pitchFamily="34" charset="-122"/>
            </a:rPr>
            <a:t>250MHz</a:t>
          </a:r>
          <a:r>
            <a:rPr lang="zh-CN" smtClean="0">
              <a:latin typeface="微软雅黑" panose="020B0503020204020204" pitchFamily="34" charset="-122"/>
              <a:ea typeface="微软雅黑" panose="020B0503020204020204" pitchFamily="34" charset="-122"/>
            </a:rPr>
            <a:t>，六类布线系统在</a:t>
          </a:r>
          <a:r>
            <a:rPr lang="en-US" smtClean="0">
              <a:latin typeface="微软雅黑" panose="020B0503020204020204" pitchFamily="34" charset="-122"/>
              <a:ea typeface="微软雅黑" panose="020B0503020204020204" pitchFamily="34" charset="-122"/>
            </a:rPr>
            <a:t>200MHz</a:t>
          </a:r>
          <a:r>
            <a:rPr lang="zh-CN" smtClean="0">
              <a:latin typeface="微软雅黑" panose="020B0503020204020204" pitchFamily="34" charset="-122"/>
              <a:ea typeface="微软雅黑" panose="020B0503020204020204" pitchFamily="34" charset="-122"/>
            </a:rPr>
            <a:t>时综合衰减串扰比（</a:t>
          </a:r>
          <a:r>
            <a:rPr lang="en-US" smtClean="0">
              <a:latin typeface="微软雅黑" panose="020B0503020204020204" pitchFamily="34" charset="-122"/>
              <a:ea typeface="微软雅黑" panose="020B0503020204020204" pitchFamily="34" charset="-122"/>
            </a:rPr>
            <a:t>PS-ACR</a:t>
          </a:r>
          <a:r>
            <a:rPr lang="zh-CN" smtClean="0">
              <a:latin typeface="微软雅黑" panose="020B0503020204020204" pitchFamily="34" charset="-122"/>
              <a:ea typeface="微软雅黑" panose="020B0503020204020204" pitchFamily="34" charset="-122"/>
            </a:rPr>
            <a:t>）应该有较大的余量，它提供</a:t>
          </a:r>
          <a:r>
            <a:rPr lang="en-US" smtClean="0">
              <a:latin typeface="微软雅黑" panose="020B0503020204020204" pitchFamily="34" charset="-122"/>
              <a:ea typeface="微软雅黑" panose="020B0503020204020204" pitchFamily="34" charset="-122"/>
            </a:rPr>
            <a:t>2</a:t>
          </a:r>
          <a:r>
            <a:rPr lang="zh-CN" smtClean="0">
              <a:latin typeface="微软雅黑" panose="020B0503020204020204" pitchFamily="34" charset="-122"/>
              <a:ea typeface="微软雅黑" panose="020B0503020204020204" pitchFamily="34" charset="-122"/>
            </a:rPr>
            <a:t>倍于超五类的带宽。</a:t>
          </a:r>
          <a:endParaRPr lang="zh-CN">
            <a:latin typeface="微软雅黑" panose="020B0503020204020204" pitchFamily="34" charset="-122"/>
            <a:ea typeface="微软雅黑" panose="020B0503020204020204" pitchFamily="34" charset="-122"/>
          </a:endParaRPr>
        </a:p>
      </dgm:t>
    </dgm:pt>
    <dgm:pt modelId="{0E3F46A5-BA6D-4BC5-BE0B-6D3A3D807522}" type="parTrans" cxnId="{F21E73BF-AAE2-416F-BEE9-60FDFC54C40D}">
      <dgm:prSet/>
      <dgm:spPr/>
      <dgm:t>
        <a:bodyPr/>
        <a:lstStyle/>
        <a:p>
          <a:endParaRPr lang="zh-CN" altLang="en-US">
            <a:latin typeface="微软雅黑" panose="020B0503020204020204" pitchFamily="34" charset="-122"/>
            <a:ea typeface="微软雅黑" panose="020B0503020204020204" pitchFamily="34" charset="-122"/>
          </a:endParaRPr>
        </a:p>
      </dgm:t>
    </dgm:pt>
    <dgm:pt modelId="{F882D496-07AE-4038-8C45-D79D5D4F123F}" type="sibTrans" cxnId="{F21E73BF-AAE2-416F-BEE9-60FDFC54C40D}">
      <dgm:prSet/>
      <dgm:spPr/>
      <dgm:t>
        <a:bodyPr/>
        <a:lstStyle/>
        <a:p>
          <a:endParaRPr lang="zh-CN" altLang="en-US">
            <a:latin typeface="微软雅黑" panose="020B0503020204020204" pitchFamily="34" charset="-122"/>
            <a:ea typeface="微软雅黑" panose="020B0503020204020204" pitchFamily="34" charset="-122"/>
          </a:endParaRPr>
        </a:p>
      </dgm:t>
    </dgm:pt>
    <dgm:pt modelId="{F671CBCA-213B-4F93-8E8E-B127BA511BFB}">
      <dgm:prSet/>
      <dgm:spPr/>
      <dgm:t>
        <a:bodyPr/>
        <a:lstStyle/>
        <a:p>
          <a:pPr rtl="0"/>
          <a:r>
            <a:rPr lang="zh-CN" smtClean="0">
              <a:latin typeface="微软雅黑" panose="020B0503020204020204" pitchFamily="34" charset="-122"/>
              <a:ea typeface="微软雅黑" panose="020B0503020204020204" pitchFamily="34" charset="-122"/>
            </a:rPr>
            <a:t>超六类或</a:t>
          </a:r>
          <a:r>
            <a:rPr lang="en-US" smtClean="0">
              <a:latin typeface="微软雅黑" panose="020B0503020204020204" pitchFamily="34" charset="-122"/>
              <a:ea typeface="微软雅黑" panose="020B0503020204020204" pitchFamily="34" charset="-122"/>
            </a:rPr>
            <a:t>6A</a:t>
          </a:r>
          <a:r>
            <a:rPr lang="zh-CN" smtClean="0">
              <a:latin typeface="微软雅黑" panose="020B0503020204020204" pitchFamily="34" charset="-122"/>
              <a:ea typeface="微软雅黑" panose="020B0503020204020204" pitchFamily="34" charset="-122"/>
            </a:rPr>
            <a:t>（</a:t>
          </a:r>
          <a:r>
            <a:rPr lang="en-US" smtClean="0">
              <a:latin typeface="微软雅黑" panose="020B0503020204020204" pitchFamily="34" charset="-122"/>
              <a:ea typeface="微软雅黑" panose="020B0503020204020204" pitchFamily="34" charset="-122"/>
            </a:rPr>
            <a:t>CAT6A</a:t>
          </a:r>
          <a:r>
            <a:rPr lang="zh-CN" smtClean="0">
              <a:latin typeface="微软雅黑" panose="020B0503020204020204" pitchFamily="34" charset="-122"/>
              <a:ea typeface="微软雅黑" panose="020B0503020204020204" pitchFamily="34" charset="-122"/>
            </a:rPr>
            <a:t>）：此类产品传输带宽介于六类和七类之间，传输频率为</a:t>
          </a:r>
          <a:r>
            <a:rPr lang="en-US" smtClean="0">
              <a:latin typeface="微软雅黑" panose="020B0503020204020204" pitchFamily="34" charset="-122"/>
              <a:ea typeface="微软雅黑" panose="020B0503020204020204" pitchFamily="34" charset="-122"/>
            </a:rPr>
            <a:t>500MHz</a:t>
          </a:r>
          <a:r>
            <a:rPr lang="zh-CN" smtClean="0">
              <a:latin typeface="微软雅黑" panose="020B0503020204020204" pitchFamily="34" charset="-122"/>
              <a:ea typeface="微软雅黑" panose="020B0503020204020204" pitchFamily="34" charset="-122"/>
            </a:rPr>
            <a:t>，传输速度为</a:t>
          </a:r>
          <a:r>
            <a:rPr lang="en-US" smtClean="0">
              <a:latin typeface="微软雅黑" panose="020B0503020204020204" pitchFamily="34" charset="-122"/>
              <a:ea typeface="微软雅黑" panose="020B0503020204020204" pitchFamily="34" charset="-122"/>
            </a:rPr>
            <a:t>10Gbps</a:t>
          </a:r>
          <a:r>
            <a:rPr lang="zh-CN" smtClean="0">
              <a:latin typeface="微软雅黑" panose="020B0503020204020204" pitchFamily="34" charset="-122"/>
              <a:ea typeface="微软雅黑" panose="020B0503020204020204" pitchFamily="34" charset="-122"/>
            </a:rPr>
            <a:t>，标准外径</a:t>
          </a:r>
          <a:r>
            <a:rPr lang="en-US" smtClean="0">
              <a:latin typeface="微软雅黑" panose="020B0503020204020204" pitchFamily="34" charset="-122"/>
              <a:ea typeface="微软雅黑" panose="020B0503020204020204" pitchFamily="34" charset="-122"/>
            </a:rPr>
            <a:t>6mm</a:t>
          </a:r>
          <a:r>
            <a:rPr lang="zh-CN" smtClean="0">
              <a:latin typeface="微软雅黑" panose="020B0503020204020204" pitchFamily="34" charset="-122"/>
              <a:ea typeface="微软雅黑" panose="020B0503020204020204" pitchFamily="34" charset="-122"/>
            </a:rPr>
            <a:t>。</a:t>
          </a:r>
          <a:endParaRPr lang="zh-CN">
            <a:latin typeface="微软雅黑" panose="020B0503020204020204" pitchFamily="34" charset="-122"/>
            <a:ea typeface="微软雅黑" panose="020B0503020204020204" pitchFamily="34" charset="-122"/>
          </a:endParaRPr>
        </a:p>
      </dgm:t>
    </dgm:pt>
    <dgm:pt modelId="{2293B149-1C50-4133-BE2E-36C35814BE05}" type="parTrans" cxnId="{FFAB74CB-D10A-45C3-9C1C-4C2455C09187}">
      <dgm:prSet/>
      <dgm:spPr/>
      <dgm:t>
        <a:bodyPr/>
        <a:lstStyle/>
        <a:p>
          <a:endParaRPr lang="zh-CN" altLang="en-US">
            <a:latin typeface="微软雅黑" panose="020B0503020204020204" pitchFamily="34" charset="-122"/>
            <a:ea typeface="微软雅黑" panose="020B0503020204020204" pitchFamily="34" charset="-122"/>
          </a:endParaRPr>
        </a:p>
      </dgm:t>
    </dgm:pt>
    <dgm:pt modelId="{0CB58718-BA91-48AB-899D-9FCA34ED165F}" type="sibTrans" cxnId="{FFAB74CB-D10A-45C3-9C1C-4C2455C09187}">
      <dgm:prSet/>
      <dgm:spPr/>
      <dgm:t>
        <a:bodyPr/>
        <a:lstStyle/>
        <a:p>
          <a:endParaRPr lang="zh-CN" altLang="en-US">
            <a:latin typeface="微软雅黑" panose="020B0503020204020204" pitchFamily="34" charset="-122"/>
            <a:ea typeface="微软雅黑" panose="020B0503020204020204" pitchFamily="34" charset="-122"/>
          </a:endParaRPr>
        </a:p>
      </dgm:t>
    </dgm:pt>
    <dgm:pt modelId="{50E89CFF-D06F-4ADF-B1B5-A9AD92CAFA0A}">
      <dgm:prSet/>
      <dgm:spPr/>
      <dgm:t>
        <a:bodyPr/>
        <a:lstStyle/>
        <a:p>
          <a:pPr rtl="0"/>
          <a:r>
            <a:rPr lang="zh-CN" smtClean="0">
              <a:latin typeface="微软雅黑" panose="020B0503020204020204" pitchFamily="34" charset="-122"/>
              <a:ea typeface="微软雅黑" panose="020B0503020204020204" pitchFamily="34" charset="-122"/>
            </a:rPr>
            <a:t>七类线（</a:t>
          </a:r>
          <a:r>
            <a:rPr lang="en-US" smtClean="0">
              <a:latin typeface="微软雅黑" panose="020B0503020204020204" pitchFamily="34" charset="-122"/>
              <a:ea typeface="微软雅黑" panose="020B0503020204020204" pitchFamily="34" charset="-122"/>
            </a:rPr>
            <a:t>CAT7</a:t>
          </a:r>
          <a:r>
            <a:rPr lang="zh-CN" smtClean="0">
              <a:latin typeface="微软雅黑" panose="020B0503020204020204" pitchFamily="34" charset="-122"/>
              <a:ea typeface="微软雅黑" panose="020B0503020204020204" pitchFamily="34" charset="-122"/>
            </a:rPr>
            <a:t>）：传输频率为</a:t>
          </a:r>
          <a:r>
            <a:rPr lang="en-US" smtClean="0">
              <a:latin typeface="微软雅黑" panose="020B0503020204020204" pitchFamily="34" charset="-122"/>
              <a:ea typeface="微软雅黑" panose="020B0503020204020204" pitchFamily="34" charset="-122"/>
            </a:rPr>
            <a:t>600MHz</a:t>
          </a:r>
          <a:r>
            <a:rPr lang="zh-CN" smtClean="0">
              <a:latin typeface="微软雅黑" panose="020B0503020204020204" pitchFamily="34" charset="-122"/>
              <a:ea typeface="微软雅黑" panose="020B0503020204020204" pitchFamily="34" charset="-122"/>
            </a:rPr>
            <a:t>，传输速度为</a:t>
          </a:r>
          <a:r>
            <a:rPr lang="en-US" smtClean="0">
              <a:latin typeface="微软雅黑" panose="020B0503020204020204" pitchFamily="34" charset="-122"/>
              <a:ea typeface="微软雅黑" panose="020B0503020204020204" pitchFamily="34" charset="-122"/>
            </a:rPr>
            <a:t>10Gbps</a:t>
          </a:r>
          <a:r>
            <a:rPr lang="zh-CN" smtClean="0">
              <a:latin typeface="微软雅黑" panose="020B0503020204020204" pitchFamily="34" charset="-122"/>
              <a:ea typeface="微软雅黑" panose="020B0503020204020204" pitchFamily="34" charset="-122"/>
            </a:rPr>
            <a:t>，单线标准外径</a:t>
          </a:r>
          <a:r>
            <a:rPr lang="en-US" smtClean="0">
              <a:latin typeface="微软雅黑" panose="020B0503020204020204" pitchFamily="34" charset="-122"/>
              <a:ea typeface="微软雅黑" panose="020B0503020204020204" pitchFamily="34" charset="-122"/>
            </a:rPr>
            <a:t>8mm</a:t>
          </a:r>
          <a:r>
            <a:rPr lang="zh-CN" smtClean="0">
              <a:latin typeface="微软雅黑" panose="020B0503020204020204" pitchFamily="34" charset="-122"/>
              <a:ea typeface="微软雅黑" panose="020B0503020204020204" pitchFamily="34" charset="-122"/>
            </a:rPr>
            <a:t>，多芯线标准外径</a:t>
          </a:r>
          <a:r>
            <a:rPr lang="en-US" smtClean="0">
              <a:latin typeface="微软雅黑" panose="020B0503020204020204" pitchFamily="34" charset="-122"/>
              <a:ea typeface="微软雅黑" panose="020B0503020204020204" pitchFamily="34" charset="-122"/>
            </a:rPr>
            <a:t>6mm</a:t>
          </a:r>
          <a:r>
            <a:rPr lang="zh-CN" smtClean="0">
              <a:latin typeface="微软雅黑" panose="020B0503020204020204" pitchFamily="34" charset="-122"/>
              <a:ea typeface="微软雅黑" panose="020B0503020204020204" pitchFamily="34" charset="-122"/>
            </a:rPr>
            <a:t>。</a:t>
          </a:r>
          <a:endParaRPr lang="zh-CN">
            <a:latin typeface="微软雅黑" panose="020B0503020204020204" pitchFamily="34" charset="-122"/>
            <a:ea typeface="微软雅黑" panose="020B0503020204020204" pitchFamily="34" charset="-122"/>
          </a:endParaRPr>
        </a:p>
      </dgm:t>
    </dgm:pt>
    <dgm:pt modelId="{E2C64828-20A8-4115-9CB5-695354648934}" type="parTrans" cxnId="{2029B9BC-3839-47E7-BAEC-2DB48E5055A1}">
      <dgm:prSet/>
      <dgm:spPr/>
      <dgm:t>
        <a:bodyPr/>
        <a:lstStyle/>
        <a:p>
          <a:endParaRPr lang="zh-CN" altLang="en-US">
            <a:latin typeface="微软雅黑" panose="020B0503020204020204" pitchFamily="34" charset="-122"/>
            <a:ea typeface="微软雅黑" panose="020B0503020204020204" pitchFamily="34" charset="-122"/>
          </a:endParaRPr>
        </a:p>
      </dgm:t>
    </dgm:pt>
    <dgm:pt modelId="{4688D5B1-52FB-4B5F-82C8-0F9CBAFB935C}" type="sibTrans" cxnId="{2029B9BC-3839-47E7-BAEC-2DB48E5055A1}">
      <dgm:prSet/>
      <dgm:spPr/>
      <dgm:t>
        <a:bodyPr/>
        <a:lstStyle/>
        <a:p>
          <a:endParaRPr lang="zh-CN" altLang="en-US">
            <a:latin typeface="微软雅黑" panose="020B0503020204020204" pitchFamily="34" charset="-122"/>
            <a:ea typeface="微软雅黑" panose="020B0503020204020204" pitchFamily="34" charset="-122"/>
          </a:endParaRPr>
        </a:p>
      </dgm:t>
    </dgm:pt>
    <dgm:pt modelId="{743ADAAB-DCA2-436A-9388-E8D9D3366DBF}" type="pres">
      <dgm:prSet presAssocID="{E099B51D-AA2B-4DA6-BB0D-9B51D9E4E34A}" presName="vert0" presStyleCnt="0">
        <dgm:presLayoutVars>
          <dgm:dir/>
          <dgm:animOne val="branch"/>
          <dgm:animLvl val="lvl"/>
        </dgm:presLayoutVars>
      </dgm:prSet>
      <dgm:spPr/>
      <dgm:t>
        <a:bodyPr/>
        <a:lstStyle/>
        <a:p>
          <a:endParaRPr lang="zh-CN" altLang="en-US"/>
        </a:p>
      </dgm:t>
    </dgm:pt>
    <dgm:pt modelId="{D470C406-0E2E-413E-A84B-72B60440E135}" type="pres">
      <dgm:prSet presAssocID="{38275870-476A-4DDB-A2A8-351293201D2C}" presName="thickLine" presStyleLbl="alignNode1" presStyleIdx="0" presStyleCnt="5"/>
      <dgm:spPr/>
    </dgm:pt>
    <dgm:pt modelId="{BCA9435E-BBC4-43C0-9EFE-AF6FB58C292A}" type="pres">
      <dgm:prSet presAssocID="{38275870-476A-4DDB-A2A8-351293201D2C}" presName="horz1" presStyleCnt="0"/>
      <dgm:spPr/>
    </dgm:pt>
    <dgm:pt modelId="{DFE4B531-8DD7-45C4-A7D5-902DFB830430}" type="pres">
      <dgm:prSet presAssocID="{38275870-476A-4DDB-A2A8-351293201D2C}" presName="tx1" presStyleLbl="revTx" presStyleIdx="0" presStyleCnt="5"/>
      <dgm:spPr/>
      <dgm:t>
        <a:bodyPr/>
        <a:lstStyle/>
        <a:p>
          <a:endParaRPr lang="zh-CN" altLang="en-US"/>
        </a:p>
      </dgm:t>
    </dgm:pt>
    <dgm:pt modelId="{46F86225-0580-43C6-B82A-E53F42B6DE4E}" type="pres">
      <dgm:prSet presAssocID="{38275870-476A-4DDB-A2A8-351293201D2C}" presName="vert1" presStyleCnt="0"/>
      <dgm:spPr/>
    </dgm:pt>
    <dgm:pt modelId="{591C184B-0E96-44CD-BE43-0B29995D2534}" type="pres">
      <dgm:prSet presAssocID="{A1F1F9A9-A48A-4599-9CD2-3738BB8068F4}" presName="thickLine" presStyleLbl="alignNode1" presStyleIdx="1" presStyleCnt="5"/>
      <dgm:spPr/>
    </dgm:pt>
    <dgm:pt modelId="{A7C83517-1F59-46F1-A186-9320BFCCE63A}" type="pres">
      <dgm:prSet presAssocID="{A1F1F9A9-A48A-4599-9CD2-3738BB8068F4}" presName="horz1" presStyleCnt="0"/>
      <dgm:spPr/>
    </dgm:pt>
    <dgm:pt modelId="{334D79E4-5464-4C90-99F3-1B96069F717C}" type="pres">
      <dgm:prSet presAssocID="{A1F1F9A9-A48A-4599-9CD2-3738BB8068F4}" presName="tx1" presStyleLbl="revTx" presStyleIdx="1" presStyleCnt="5"/>
      <dgm:spPr/>
      <dgm:t>
        <a:bodyPr/>
        <a:lstStyle/>
        <a:p>
          <a:endParaRPr lang="zh-CN" altLang="en-US"/>
        </a:p>
      </dgm:t>
    </dgm:pt>
    <dgm:pt modelId="{DA9768DE-868E-4870-AD60-7E097045F271}" type="pres">
      <dgm:prSet presAssocID="{A1F1F9A9-A48A-4599-9CD2-3738BB8068F4}" presName="vert1" presStyleCnt="0"/>
      <dgm:spPr/>
    </dgm:pt>
    <dgm:pt modelId="{A5AFDD19-5E42-4118-B75C-551D32059FDF}" type="pres">
      <dgm:prSet presAssocID="{40175BB7-46D8-4D0D-8243-7E4F15BAEBD3}" presName="thickLine" presStyleLbl="alignNode1" presStyleIdx="2" presStyleCnt="5"/>
      <dgm:spPr/>
    </dgm:pt>
    <dgm:pt modelId="{F8E3DC2D-4BEA-4C16-9C33-7075D372EA42}" type="pres">
      <dgm:prSet presAssocID="{40175BB7-46D8-4D0D-8243-7E4F15BAEBD3}" presName="horz1" presStyleCnt="0"/>
      <dgm:spPr/>
    </dgm:pt>
    <dgm:pt modelId="{85D4ED5A-7D65-43A0-802C-BF74D281EBFF}" type="pres">
      <dgm:prSet presAssocID="{40175BB7-46D8-4D0D-8243-7E4F15BAEBD3}" presName="tx1" presStyleLbl="revTx" presStyleIdx="2" presStyleCnt="5"/>
      <dgm:spPr/>
      <dgm:t>
        <a:bodyPr/>
        <a:lstStyle/>
        <a:p>
          <a:endParaRPr lang="zh-CN" altLang="en-US"/>
        </a:p>
      </dgm:t>
    </dgm:pt>
    <dgm:pt modelId="{67C2F284-6268-4C53-A161-73F7A75517BE}" type="pres">
      <dgm:prSet presAssocID="{40175BB7-46D8-4D0D-8243-7E4F15BAEBD3}" presName="vert1" presStyleCnt="0"/>
      <dgm:spPr/>
    </dgm:pt>
    <dgm:pt modelId="{9A547364-4671-4549-B652-9D600389A210}" type="pres">
      <dgm:prSet presAssocID="{F671CBCA-213B-4F93-8E8E-B127BA511BFB}" presName="thickLine" presStyleLbl="alignNode1" presStyleIdx="3" presStyleCnt="5"/>
      <dgm:spPr/>
    </dgm:pt>
    <dgm:pt modelId="{A081094F-D5DC-4725-B686-54BF0BF3DC31}" type="pres">
      <dgm:prSet presAssocID="{F671CBCA-213B-4F93-8E8E-B127BA511BFB}" presName="horz1" presStyleCnt="0"/>
      <dgm:spPr/>
    </dgm:pt>
    <dgm:pt modelId="{38696497-2CAC-4DF5-83BC-888793EB247E}" type="pres">
      <dgm:prSet presAssocID="{F671CBCA-213B-4F93-8E8E-B127BA511BFB}" presName="tx1" presStyleLbl="revTx" presStyleIdx="3" presStyleCnt="5"/>
      <dgm:spPr/>
      <dgm:t>
        <a:bodyPr/>
        <a:lstStyle/>
        <a:p>
          <a:endParaRPr lang="zh-CN" altLang="en-US"/>
        </a:p>
      </dgm:t>
    </dgm:pt>
    <dgm:pt modelId="{86D01CAA-B6B9-4ED1-88A1-D7D5374AFE7E}" type="pres">
      <dgm:prSet presAssocID="{F671CBCA-213B-4F93-8E8E-B127BA511BFB}" presName="vert1" presStyleCnt="0"/>
      <dgm:spPr/>
    </dgm:pt>
    <dgm:pt modelId="{5D3DE59A-2476-4EE2-B4DB-CFD81D2DD9A5}" type="pres">
      <dgm:prSet presAssocID="{50E89CFF-D06F-4ADF-B1B5-A9AD92CAFA0A}" presName="thickLine" presStyleLbl="alignNode1" presStyleIdx="4" presStyleCnt="5"/>
      <dgm:spPr/>
    </dgm:pt>
    <dgm:pt modelId="{BDB809B5-7CE7-4DCB-BC2A-5ABD7AAB48E3}" type="pres">
      <dgm:prSet presAssocID="{50E89CFF-D06F-4ADF-B1B5-A9AD92CAFA0A}" presName="horz1" presStyleCnt="0"/>
      <dgm:spPr/>
    </dgm:pt>
    <dgm:pt modelId="{BDF1A93F-ABA5-4385-B1B9-6AA24BE31914}" type="pres">
      <dgm:prSet presAssocID="{50E89CFF-D06F-4ADF-B1B5-A9AD92CAFA0A}" presName="tx1" presStyleLbl="revTx" presStyleIdx="4" presStyleCnt="5"/>
      <dgm:spPr/>
      <dgm:t>
        <a:bodyPr/>
        <a:lstStyle/>
        <a:p>
          <a:endParaRPr lang="zh-CN" altLang="en-US"/>
        </a:p>
      </dgm:t>
    </dgm:pt>
    <dgm:pt modelId="{DD20F7D8-98A6-4347-840E-8940E9B656A5}" type="pres">
      <dgm:prSet presAssocID="{50E89CFF-D06F-4ADF-B1B5-A9AD92CAFA0A}" presName="vert1" presStyleCnt="0"/>
      <dgm:spPr/>
    </dgm:pt>
  </dgm:ptLst>
  <dgm:cxnLst>
    <dgm:cxn modelId="{FFAB74CB-D10A-45C3-9C1C-4C2455C09187}" srcId="{E099B51D-AA2B-4DA6-BB0D-9B51D9E4E34A}" destId="{F671CBCA-213B-4F93-8E8E-B127BA511BFB}" srcOrd="3" destOrd="0" parTransId="{2293B149-1C50-4133-BE2E-36C35814BE05}" sibTransId="{0CB58718-BA91-48AB-899D-9FCA34ED165F}"/>
    <dgm:cxn modelId="{8EC942AB-B533-48A9-B0B9-6DC224BE2998}" type="presOf" srcId="{50E89CFF-D06F-4ADF-B1B5-A9AD92CAFA0A}" destId="{BDF1A93F-ABA5-4385-B1B9-6AA24BE31914}" srcOrd="0" destOrd="0" presId="urn:microsoft.com/office/officeart/2008/layout/LinedList"/>
    <dgm:cxn modelId="{B748D5B7-0A30-468A-8ED5-EBAD43DC24A0}" type="presOf" srcId="{A1F1F9A9-A48A-4599-9CD2-3738BB8068F4}" destId="{334D79E4-5464-4C90-99F3-1B96069F717C}" srcOrd="0" destOrd="0" presId="urn:microsoft.com/office/officeart/2008/layout/LinedList"/>
    <dgm:cxn modelId="{F21E73BF-AAE2-416F-BEE9-60FDFC54C40D}" srcId="{E099B51D-AA2B-4DA6-BB0D-9B51D9E4E34A}" destId="{40175BB7-46D8-4D0D-8243-7E4F15BAEBD3}" srcOrd="2" destOrd="0" parTransId="{0E3F46A5-BA6D-4BC5-BE0B-6D3A3D807522}" sibTransId="{F882D496-07AE-4038-8C45-D79D5D4F123F}"/>
    <dgm:cxn modelId="{295DA32A-60A8-47FF-BE9E-B5CB9E1D2E42}" srcId="{E099B51D-AA2B-4DA6-BB0D-9B51D9E4E34A}" destId="{38275870-476A-4DDB-A2A8-351293201D2C}" srcOrd="0" destOrd="0" parTransId="{C0975F9D-2907-4646-B53E-4DE2A254D62F}" sibTransId="{2BAFE06B-BE28-449A-81C5-2E56FC871B0B}"/>
    <dgm:cxn modelId="{CEFB5209-762F-414B-AC13-3CC8A298CE73}" type="presOf" srcId="{F671CBCA-213B-4F93-8E8E-B127BA511BFB}" destId="{38696497-2CAC-4DF5-83BC-888793EB247E}" srcOrd="0" destOrd="0" presId="urn:microsoft.com/office/officeart/2008/layout/LinedList"/>
    <dgm:cxn modelId="{C95BA00B-8586-4B84-A359-5D453891D657}" srcId="{E099B51D-AA2B-4DA6-BB0D-9B51D9E4E34A}" destId="{A1F1F9A9-A48A-4599-9CD2-3738BB8068F4}" srcOrd="1" destOrd="0" parTransId="{C0176459-D727-4961-9A08-D7B1DECF8DB3}" sibTransId="{7AF519AA-5274-4FEE-BE4E-071E0BB50ECA}"/>
    <dgm:cxn modelId="{10978ECD-9C74-4825-AABE-6189F7A8323A}" type="presOf" srcId="{40175BB7-46D8-4D0D-8243-7E4F15BAEBD3}" destId="{85D4ED5A-7D65-43A0-802C-BF74D281EBFF}" srcOrd="0" destOrd="0" presId="urn:microsoft.com/office/officeart/2008/layout/LinedList"/>
    <dgm:cxn modelId="{5A43F30E-CEE3-4D11-8328-E190B7E00344}" type="presOf" srcId="{E099B51D-AA2B-4DA6-BB0D-9B51D9E4E34A}" destId="{743ADAAB-DCA2-436A-9388-E8D9D3366DBF}" srcOrd="0" destOrd="0" presId="urn:microsoft.com/office/officeart/2008/layout/LinedList"/>
    <dgm:cxn modelId="{2029B9BC-3839-47E7-BAEC-2DB48E5055A1}" srcId="{E099B51D-AA2B-4DA6-BB0D-9B51D9E4E34A}" destId="{50E89CFF-D06F-4ADF-B1B5-A9AD92CAFA0A}" srcOrd="4" destOrd="0" parTransId="{E2C64828-20A8-4115-9CB5-695354648934}" sibTransId="{4688D5B1-52FB-4B5F-82C8-0F9CBAFB935C}"/>
    <dgm:cxn modelId="{EAF2B294-F250-4065-A1A8-996160B40E0B}" type="presOf" srcId="{38275870-476A-4DDB-A2A8-351293201D2C}" destId="{DFE4B531-8DD7-45C4-A7D5-902DFB830430}" srcOrd="0" destOrd="0" presId="urn:microsoft.com/office/officeart/2008/layout/LinedList"/>
    <dgm:cxn modelId="{B9063052-9493-475D-8094-53BE6728F87A}" type="presParOf" srcId="{743ADAAB-DCA2-436A-9388-E8D9D3366DBF}" destId="{D470C406-0E2E-413E-A84B-72B60440E135}" srcOrd="0" destOrd="0" presId="urn:microsoft.com/office/officeart/2008/layout/LinedList"/>
    <dgm:cxn modelId="{C05EFCD5-FEB9-44DB-B088-77C96FE904D8}" type="presParOf" srcId="{743ADAAB-DCA2-436A-9388-E8D9D3366DBF}" destId="{BCA9435E-BBC4-43C0-9EFE-AF6FB58C292A}" srcOrd="1" destOrd="0" presId="urn:microsoft.com/office/officeart/2008/layout/LinedList"/>
    <dgm:cxn modelId="{DF53BA90-FFB5-4A82-8D08-8E00C185460C}" type="presParOf" srcId="{BCA9435E-BBC4-43C0-9EFE-AF6FB58C292A}" destId="{DFE4B531-8DD7-45C4-A7D5-902DFB830430}" srcOrd="0" destOrd="0" presId="urn:microsoft.com/office/officeart/2008/layout/LinedList"/>
    <dgm:cxn modelId="{702F8A3B-1651-46A8-9140-28390BF937DD}" type="presParOf" srcId="{BCA9435E-BBC4-43C0-9EFE-AF6FB58C292A}" destId="{46F86225-0580-43C6-B82A-E53F42B6DE4E}" srcOrd="1" destOrd="0" presId="urn:microsoft.com/office/officeart/2008/layout/LinedList"/>
    <dgm:cxn modelId="{6D2FF6E0-49DC-48FE-97C2-5DCE1B8F9B8B}" type="presParOf" srcId="{743ADAAB-DCA2-436A-9388-E8D9D3366DBF}" destId="{591C184B-0E96-44CD-BE43-0B29995D2534}" srcOrd="2" destOrd="0" presId="urn:microsoft.com/office/officeart/2008/layout/LinedList"/>
    <dgm:cxn modelId="{28315EAB-47F9-48B4-ADDC-908F6A0CB276}" type="presParOf" srcId="{743ADAAB-DCA2-436A-9388-E8D9D3366DBF}" destId="{A7C83517-1F59-46F1-A186-9320BFCCE63A}" srcOrd="3" destOrd="0" presId="urn:microsoft.com/office/officeart/2008/layout/LinedList"/>
    <dgm:cxn modelId="{CCD3C9BE-1D6E-481E-9AD9-61FF1FA3EB5C}" type="presParOf" srcId="{A7C83517-1F59-46F1-A186-9320BFCCE63A}" destId="{334D79E4-5464-4C90-99F3-1B96069F717C}" srcOrd="0" destOrd="0" presId="urn:microsoft.com/office/officeart/2008/layout/LinedList"/>
    <dgm:cxn modelId="{7558C5C0-7557-472E-A57E-179E5BC42B39}" type="presParOf" srcId="{A7C83517-1F59-46F1-A186-9320BFCCE63A}" destId="{DA9768DE-868E-4870-AD60-7E097045F271}" srcOrd="1" destOrd="0" presId="urn:microsoft.com/office/officeart/2008/layout/LinedList"/>
    <dgm:cxn modelId="{E9464614-E874-4665-B6C5-1698C8D20FC2}" type="presParOf" srcId="{743ADAAB-DCA2-436A-9388-E8D9D3366DBF}" destId="{A5AFDD19-5E42-4118-B75C-551D32059FDF}" srcOrd="4" destOrd="0" presId="urn:microsoft.com/office/officeart/2008/layout/LinedList"/>
    <dgm:cxn modelId="{371AA703-8D7D-4A3A-8CE3-CED8BC1E8152}" type="presParOf" srcId="{743ADAAB-DCA2-436A-9388-E8D9D3366DBF}" destId="{F8E3DC2D-4BEA-4C16-9C33-7075D372EA42}" srcOrd="5" destOrd="0" presId="urn:microsoft.com/office/officeart/2008/layout/LinedList"/>
    <dgm:cxn modelId="{53340A5B-094C-4132-8225-F1152FD64108}" type="presParOf" srcId="{F8E3DC2D-4BEA-4C16-9C33-7075D372EA42}" destId="{85D4ED5A-7D65-43A0-802C-BF74D281EBFF}" srcOrd="0" destOrd="0" presId="urn:microsoft.com/office/officeart/2008/layout/LinedList"/>
    <dgm:cxn modelId="{5E2C2D76-D2CE-4771-8F22-A91F8A33E4B7}" type="presParOf" srcId="{F8E3DC2D-4BEA-4C16-9C33-7075D372EA42}" destId="{67C2F284-6268-4C53-A161-73F7A75517BE}" srcOrd="1" destOrd="0" presId="urn:microsoft.com/office/officeart/2008/layout/LinedList"/>
    <dgm:cxn modelId="{6D76995B-5B7B-4DEE-92DA-04C97455127A}" type="presParOf" srcId="{743ADAAB-DCA2-436A-9388-E8D9D3366DBF}" destId="{9A547364-4671-4549-B652-9D600389A210}" srcOrd="6" destOrd="0" presId="urn:microsoft.com/office/officeart/2008/layout/LinedList"/>
    <dgm:cxn modelId="{4A8A88A9-EDE8-4C1E-A4D4-6420D7D00AA3}" type="presParOf" srcId="{743ADAAB-DCA2-436A-9388-E8D9D3366DBF}" destId="{A081094F-D5DC-4725-B686-54BF0BF3DC31}" srcOrd="7" destOrd="0" presId="urn:microsoft.com/office/officeart/2008/layout/LinedList"/>
    <dgm:cxn modelId="{D3C18002-1B31-4762-83D5-A786BF93E1A7}" type="presParOf" srcId="{A081094F-D5DC-4725-B686-54BF0BF3DC31}" destId="{38696497-2CAC-4DF5-83BC-888793EB247E}" srcOrd="0" destOrd="0" presId="urn:microsoft.com/office/officeart/2008/layout/LinedList"/>
    <dgm:cxn modelId="{E3FDA753-32C0-45AD-A555-EF284F456238}" type="presParOf" srcId="{A081094F-D5DC-4725-B686-54BF0BF3DC31}" destId="{86D01CAA-B6B9-4ED1-88A1-D7D5374AFE7E}" srcOrd="1" destOrd="0" presId="urn:microsoft.com/office/officeart/2008/layout/LinedList"/>
    <dgm:cxn modelId="{B48E1810-E4F3-4DB5-9801-BFF63468378E}" type="presParOf" srcId="{743ADAAB-DCA2-436A-9388-E8D9D3366DBF}" destId="{5D3DE59A-2476-4EE2-B4DB-CFD81D2DD9A5}" srcOrd="8" destOrd="0" presId="urn:microsoft.com/office/officeart/2008/layout/LinedList"/>
    <dgm:cxn modelId="{ACDC5C26-514A-4D72-9F08-DF8663C408D4}" type="presParOf" srcId="{743ADAAB-DCA2-436A-9388-E8D9D3366DBF}" destId="{BDB809B5-7CE7-4DCB-BC2A-5ABD7AAB48E3}" srcOrd="9" destOrd="0" presId="urn:microsoft.com/office/officeart/2008/layout/LinedList"/>
    <dgm:cxn modelId="{03C10E7B-2794-4C8E-AADA-05626580DB62}" type="presParOf" srcId="{BDB809B5-7CE7-4DCB-BC2A-5ABD7AAB48E3}" destId="{BDF1A93F-ABA5-4385-B1B9-6AA24BE31914}" srcOrd="0" destOrd="0" presId="urn:microsoft.com/office/officeart/2008/layout/LinedList"/>
    <dgm:cxn modelId="{9658655E-A24C-4892-BF2D-4C353A40D2CF}" type="presParOf" srcId="{BDB809B5-7CE7-4DCB-BC2A-5ABD7AAB48E3}" destId="{DD20F7D8-98A6-4347-840E-8940E9B656A5}"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FD51B832-8145-491A-BB1E-701EB9117CCC}" type="doc">
      <dgm:prSet loTypeId="urn:microsoft.com/office/officeart/2008/layout/PictureStrips" loCatId="list" qsTypeId="urn:microsoft.com/office/officeart/2005/8/quickstyle/simple1" qsCatId="simple" csTypeId="urn:microsoft.com/office/officeart/2005/8/colors/colorful4" csCatId="colorful" phldr="1"/>
      <dgm:spPr/>
      <dgm:t>
        <a:bodyPr/>
        <a:lstStyle/>
        <a:p>
          <a:endParaRPr lang="zh-CN" altLang="en-US"/>
        </a:p>
      </dgm:t>
    </dgm:pt>
    <dgm:pt modelId="{2D7CA9AA-877E-4755-A6B0-89394A11C155}">
      <dgm:prSet custT="1"/>
      <dgm:spPr/>
      <dgm:t>
        <a:bodyPr/>
        <a:lstStyle/>
        <a:p>
          <a:pPr rtl="0"/>
          <a:r>
            <a:rPr lang="zh-CN" altLang="en-US" sz="2400" b="1" smtClean="0">
              <a:solidFill>
                <a:srgbClr val="7030A0"/>
              </a:solidFill>
              <a:latin typeface="微软雅黑" panose="020B0503020204020204" pitchFamily="34" charset="-122"/>
              <a:ea typeface="微软雅黑" panose="020B0503020204020204" pitchFamily="34" charset="-122"/>
            </a:rPr>
            <a:t>衰减</a:t>
          </a:r>
          <a:endParaRPr lang="zh-CN" altLang="en-US" sz="2400" b="1">
            <a:solidFill>
              <a:srgbClr val="7030A0"/>
            </a:solidFill>
            <a:latin typeface="微软雅黑" panose="020B0503020204020204" pitchFamily="34" charset="-122"/>
            <a:ea typeface="微软雅黑" panose="020B0503020204020204" pitchFamily="34" charset="-122"/>
          </a:endParaRPr>
        </a:p>
      </dgm:t>
    </dgm:pt>
    <dgm:pt modelId="{41033DE6-9E18-4809-AABC-F20F6D125D83}" type="parTrans" cxnId="{187F43BF-6A33-44B5-8821-566D073ECFDD}">
      <dgm:prSet/>
      <dgm:spPr/>
      <dgm:t>
        <a:bodyPr/>
        <a:lstStyle/>
        <a:p>
          <a:endParaRPr lang="zh-CN" altLang="en-US" sz="2400" b="1">
            <a:solidFill>
              <a:srgbClr val="7030A0"/>
            </a:solidFill>
            <a:latin typeface="微软雅黑" panose="020B0503020204020204" pitchFamily="34" charset="-122"/>
            <a:ea typeface="微软雅黑" panose="020B0503020204020204" pitchFamily="34" charset="-122"/>
          </a:endParaRPr>
        </a:p>
      </dgm:t>
    </dgm:pt>
    <dgm:pt modelId="{4D50C0C8-99BD-416B-9FEF-B5F694626A00}" type="sibTrans" cxnId="{187F43BF-6A33-44B5-8821-566D073ECFDD}">
      <dgm:prSet/>
      <dgm:spPr/>
      <dgm:t>
        <a:bodyPr/>
        <a:lstStyle/>
        <a:p>
          <a:endParaRPr lang="zh-CN" altLang="en-US" sz="2400" b="1">
            <a:solidFill>
              <a:srgbClr val="7030A0"/>
            </a:solidFill>
            <a:latin typeface="微软雅黑" panose="020B0503020204020204" pitchFamily="34" charset="-122"/>
            <a:ea typeface="微软雅黑" panose="020B0503020204020204" pitchFamily="34" charset="-122"/>
          </a:endParaRPr>
        </a:p>
      </dgm:t>
    </dgm:pt>
    <dgm:pt modelId="{BFEE0ABB-8FBB-44B2-A760-B7433A55FCB9}">
      <dgm:prSet custT="1"/>
      <dgm:spPr/>
      <dgm:t>
        <a:bodyPr/>
        <a:lstStyle/>
        <a:p>
          <a:pPr rtl="0"/>
          <a:r>
            <a:rPr lang="zh-CN" altLang="en-US" sz="2400" b="1" smtClean="0">
              <a:solidFill>
                <a:srgbClr val="7030A0"/>
              </a:solidFill>
              <a:latin typeface="微软雅黑" panose="020B0503020204020204" pitchFamily="34" charset="-122"/>
              <a:ea typeface="微软雅黑" panose="020B0503020204020204" pitchFamily="34" charset="-122"/>
            </a:rPr>
            <a:t>近端串扰</a:t>
          </a:r>
          <a:endParaRPr lang="zh-CN" altLang="en-US" sz="2400" b="1">
            <a:solidFill>
              <a:srgbClr val="7030A0"/>
            </a:solidFill>
            <a:latin typeface="微软雅黑" panose="020B0503020204020204" pitchFamily="34" charset="-122"/>
            <a:ea typeface="微软雅黑" panose="020B0503020204020204" pitchFamily="34" charset="-122"/>
          </a:endParaRPr>
        </a:p>
      </dgm:t>
    </dgm:pt>
    <dgm:pt modelId="{CEBC8B4B-2CC7-4B27-A08F-FB63E18134E9}" type="parTrans" cxnId="{2E8E0A5C-81AB-49CA-87E9-BA990427C24C}">
      <dgm:prSet/>
      <dgm:spPr/>
      <dgm:t>
        <a:bodyPr/>
        <a:lstStyle/>
        <a:p>
          <a:endParaRPr lang="zh-CN" altLang="en-US" sz="2400" b="1">
            <a:solidFill>
              <a:srgbClr val="7030A0"/>
            </a:solidFill>
            <a:latin typeface="微软雅黑" panose="020B0503020204020204" pitchFamily="34" charset="-122"/>
            <a:ea typeface="微软雅黑" panose="020B0503020204020204" pitchFamily="34" charset="-122"/>
          </a:endParaRPr>
        </a:p>
      </dgm:t>
    </dgm:pt>
    <dgm:pt modelId="{2C6B2321-28D4-412C-A858-2008BF464CDC}" type="sibTrans" cxnId="{2E8E0A5C-81AB-49CA-87E9-BA990427C24C}">
      <dgm:prSet/>
      <dgm:spPr/>
      <dgm:t>
        <a:bodyPr/>
        <a:lstStyle/>
        <a:p>
          <a:endParaRPr lang="zh-CN" altLang="en-US" sz="2400" b="1">
            <a:solidFill>
              <a:srgbClr val="7030A0"/>
            </a:solidFill>
            <a:latin typeface="微软雅黑" panose="020B0503020204020204" pitchFamily="34" charset="-122"/>
            <a:ea typeface="微软雅黑" panose="020B0503020204020204" pitchFamily="34" charset="-122"/>
          </a:endParaRPr>
        </a:p>
      </dgm:t>
    </dgm:pt>
    <dgm:pt modelId="{D49BA86B-991F-411B-97A4-EC9B95FCDA5A}">
      <dgm:prSet custT="1"/>
      <dgm:spPr/>
      <dgm:t>
        <a:bodyPr/>
        <a:lstStyle/>
        <a:p>
          <a:pPr rtl="0"/>
          <a:r>
            <a:rPr lang="zh-CN" altLang="en-US" sz="2400" b="1" smtClean="0">
              <a:solidFill>
                <a:srgbClr val="7030A0"/>
              </a:solidFill>
              <a:latin typeface="微软雅黑" panose="020B0503020204020204" pitchFamily="34" charset="-122"/>
              <a:ea typeface="微软雅黑" panose="020B0503020204020204" pitchFamily="34" charset="-122"/>
            </a:rPr>
            <a:t>直流电阻</a:t>
          </a:r>
          <a:endParaRPr lang="zh-CN" altLang="en-US" sz="2400" b="1">
            <a:solidFill>
              <a:srgbClr val="7030A0"/>
            </a:solidFill>
            <a:latin typeface="微软雅黑" panose="020B0503020204020204" pitchFamily="34" charset="-122"/>
            <a:ea typeface="微软雅黑" panose="020B0503020204020204" pitchFamily="34" charset="-122"/>
          </a:endParaRPr>
        </a:p>
      </dgm:t>
    </dgm:pt>
    <dgm:pt modelId="{EDBC6E8C-0CBD-4F48-BB70-1B4B476660E2}" type="parTrans" cxnId="{FBAB2B0F-3A0B-44FF-BE7A-156D33514A50}">
      <dgm:prSet/>
      <dgm:spPr/>
      <dgm:t>
        <a:bodyPr/>
        <a:lstStyle/>
        <a:p>
          <a:endParaRPr lang="zh-CN" altLang="en-US" sz="2400" b="1">
            <a:solidFill>
              <a:srgbClr val="7030A0"/>
            </a:solidFill>
            <a:latin typeface="微软雅黑" panose="020B0503020204020204" pitchFamily="34" charset="-122"/>
            <a:ea typeface="微软雅黑" panose="020B0503020204020204" pitchFamily="34" charset="-122"/>
          </a:endParaRPr>
        </a:p>
      </dgm:t>
    </dgm:pt>
    <dgm:pt modelId="{2C71DFDE-3A4C-469C-82E0-E392046FE759}" type="sibTrans" cxnId="{FBAB2B0F-3A0B-44FF-BE7A-156D33514A50}">
      <dgm:prSet/>
      <dgm:spPr/>
      <dgm:t>
        <a:bodyPr/>
        <a:lstStyle/>
        <a:p>
          <a:endParaRPr lang="zh-CN" altLang="en-US" sz="2400" b="1">
            <a:solidFill>
              <a:srgbClr val="7030A0"/>
            </a:solidFill>
            <a:latin typeface="微软雅黑" panose="020B0503020204020204" pitchFamily="34" charset="-122"/>
            <a:ea typeface="微软雅黑" panose="020B0503020204020204" pitchFamily="34" charset="-122"/>
          </a:endParaRPr>
        </a:p>
      </dgm:t>
    </dgm:pt>
    <dgm:pt modelId="{0DC91AE2-36C6-4F73-94CF-69DCECA13841}">
      <dgm:prSet custT="1"/>
      <dgm:spPr/>
      <dgm:t>
        <a:bodyPr/>
        <a:lstStyle/>
        <a:p>
          <a:pPr rtl="0"/>
          <a:r>
            <a:rPr lang="zh-CN" altLang="en-US" sz="2400" b="1" smtClean="0">
              <a:solidFill>
                <a:srgbClr val="7030A0"/>
              </a:solidFill>
              <a:latin typeface="微软雅黑" panose="020B0503020204020204" pitchFamily="34" charset="-122"/>
              <a:ea typeface="微软雅黑" panose="020B0503020204020204" pitchFamily="34" charset="-122"/>
            </a:rPr>
            <a:t>特性阻抗</a:t>
          </a:r>
          <a:endParaRPr lang="zh-CN" altLang="en-US" sz="2400" b="1">
            <a:solidFill>
              <a:srgbClr val="7030A0"/>
            </a:solidFill>
            <a:latin typeface="微软雅黑" panose="020B0503020204020204" pitchFamily="34" charset="-122"/>
            <a:ea typeface="微软雅黑" panose="020B0503020204020204" pitchFamily="34" charset="-122"/>
          </a:endParaRPr>
        </a:p>
      </dgm:t>
    </dgm:pt>
    <dgm:pt modelId="{2E2D300D-E40A-43DA-8D85-D631C9F7A687}" type="parTrans" cxnId="{F43D3737-038E-4145-9E9F-FFD1B94F4AB6}">
      <dgm:prSet/>
      <dgm:spPr/>
      <dgm:t>
        <a:bodyPr/>
        <a:lstStyle/>
        <a:p>
          <a:endParaRPr lang="zh-CN" altLang="en-US" sz="2400" b="1">
            <a:solidFill>
              <a:srgbClr val="7030A0"/>
            </a:solidFill>
            <a:latin typeface="微软雅黑" panose="020B0503020204020204" pitchFamily="34" charset="-122"/>
            <a:ea typeface="微软雅黑" panose="020B0503020204020204" pitchFamily="34" charset="-122"/>
          </a:endParaRPr>
        </a:p>
      </dgm:t>
    </dgm:pt>
    <dgm:pt modelId="{9256FE57-3BDE-4A97-B0DD-A42A572F0F96}" type="sibTrans" cxnId="{F43D3737-038E-4145-9E9F-FFD1B94F4AB6}">
      <dgm:prSet/>
      <dgm:spPr/>
      <dgm:t>
        <a:bodyPr/>
        <a:lstStyle/>
        <a:p>
          <a:endParaRPr lang="zh-CN" altLang="en-US" sz="2400" b="1">
            <a:solidFill>
              <a:srgbClr val="7030A0"/>
            </a:solidFill>
            <a:latin typeface="微软雅黑" panose="020B0503020204020204" pitchFamily="34" charset="-122"/>
            <a:ea typeface="微软雅黑" panose="020B0503020204020204" pitchFamily="34" charset="-122"/>
          </a:endParaRPr>
        </a:p>
      </dgm:t>
    </dgm:pt>
    <dgm:pt modelId="{877DFCF2-20AB-4254-B3C6-FEF31C1C942D}">
      <dgm:prSet custT="1"/>
      <dgm:spPr/>
      <dgm:t>
        <a:bodyPr/>
        <a:lstStyle/>
        <a:p>
          <a:pPr rtl="0"/>
          <a:r>
            <a:rPr lang="zh-CN" altLang="en-US" sz="2400" b="1" dirty="0" smtClean="0">
              <a:solidFill>
                <a:srgbClr val="7030A0"/>
              </a:solidFill>
              <a:latin typeface="微软雅黑" panose="020B0503020204020204" pitchFamily="34" charset="-122"/>
              <a:ea typeface="微软雅黑" panose="020B0503020204020204" pitchFamily="34" charset="-122"/>
            </a:rPr>
            <a:t>衰减串扰比</a:t>
          </a:r>
          <a:endParaRPr lang="zh-CN" altLang="en-US" sz="2400" b="1" dirty="0">
            <a:solidFill>
              <a:srgbClr val="7030A0"/>
            </a:solidFill>
            <a:latin typeface="微软雅黑" panose="020B0503020204020204" pitchFamily="34" charset="-122"/>
            <a:ea typeface="微软雅黑" panose="020B0503020204020204" pitchFamily="34" charset="-122"/>
          </a:endParaRPr>
        </a:p>
      </dgm:t>
    </dgm:pt>
    <dgm:pt modelId="{B8951219-3DDF-4E74-84D2-BB03757CB70F}" type="parTrans" cxnId="{849E1ED6-0733-464E-BE26-BF1DD2736A3A}">
      <dgm:prSet/>
      <dgm:spPr/>
      <dgm:t>
        <a:bodyPr/>
        <a:lstStyle/>
        <a:p>
          <a:endParaRPr lang="zh-CN" altLang="en-US" sz="2400" b="1">
            <a:solidFill>
              <a:srgbClr val="7030A0"/>
            </a:solidFill>
            <a:latin typeface="微软雅黑" panose="020B0503020204020204" pitchFamily="34" charset="-122"/>
            <a:ea typeface="微软雅黑" panose="020B0503020204020204" pitchFamily="34" charset="-122"/>
          </a:endParaRPr>
        </a:p>
      </dgm:t>
    </dgm:pt>
    <dgm:pt modelId="{E547DFFE-B369-4F0F-834E-58125B0E7711}" type="sibTrans" cxnId="{849E1ED6-0733-464E-BE26-BF1DD2736A3A}">
      <dgm:prSet/>
      <dgm:spPr/>
      <dgm:t>
        <a:bodyPr/>
        <a:lstStyle/>
        <a:p>
          <a:endParaRPr lang="zh-CN" altLang="en-US" sz="2400" b="1">
            <a:solidFill>
              <a:srgbClr val="7030A0"/>
            </a:solidFill>
            <a:latin typeface="微软雅黑" panose="020B0503020204020204" pitchFamily="34" charset="-122"/>
            <a:ea typeface="微软雅黑" panose="020B0503020204020204" pitchFamily="34" charset="-122"/>
          </a:endParaRPr>
        </a:p>
      </dgm:t>
    </dgm:pt>
    <dgm:pt modelId="{CBCAAB80-8523-4AB2-BDA1-8B4A8E049089}">
      <dgm:prSet custT="1"/>
      <dgm:spPr/>
      <dgm:t>
        <a:bodyPr/>
        <a:lstStyle/>
        <a:p>
          <a:pPr rtl="0"/>
          <a:r>
            <a:rPr lang="zh-CN" altLang="en-US" sz="2400" b="1" smtClean="0">
              <a:solidFill>
                <a:srgbClr val="7030A0"/>
              </a:solidFill>
              <a:latin typeface="微软雅黑" panose="020B0503020204020204" pitchFamily="34" charset="-122"/>
              <a:ea typeface="微软雅黑" panose="020B0503020204020204" pitchFamily="34" charset="-122"/>
            </a:rPr>
            <a:t>电缆特性</a:t>
          </a:r>
          <a:endParaRPr lang="zh-CN" altLang="en-US" sz="2400" b="1">
            <a:solidFill>
              <a:srgbClr val="7030A0"/>
            </a:solidFill>
            <a:latin typeface="微软雅黑" panose="020B0503020204020204" pitchFamily="34" charset="-122"/>
            <a:ea typeface="微软雅黑" panose="020B0503020204020204" pitchFamily="34" charset="-122"/>
          </a:endParaRPr>
        </a:p>
      </dgm:t>
    </dgm:pt>
    <dgm:pt modelId="{A416B7FE-FDA2-4B5A-B711-50530CE4D616}" type="parTrans" cxnId="{7B9CAC58-DF29-4B86-B508-B9BFAD538826}">
      <dgm:prSet/>
      <dgm:spPr/>
      <dgm:t>
        <a:bodyPr/>
        <a:lstStyle/>
        <a:p>
          <a:endParaRPr lang="zh-CN" altLang="en-US" sz="2400" b="1">
            <a:solidFill>
              <a:srgbClr val="7030A0"/>
            </a:solidFill>
            <a:latin typeface="微软雅黑" panose="020B0503020204020204" pitchFamily="34" charset="-122"/>
            <a:ea typeface="微软雅黑" panose="020B0503020204020204" pitchFamily="34" charset="-122"/>
          </a:endParaRPr>
        </a:p>
      </dgm:t>
    </dgm:pt>
    <dgm:pt modelId="{F0D451EC-B185-463E-BF5D-903D7806EBDC}" type="sibTrans" cxnId="{7B9CAC58-DF29-4B86-B508-B9BFAD538826}">
      <dgm:prSet/>
      <dgm:spPr/>
      <dgm:t>
        <a:bodyPr/>
        <a:lstStyle/>
        <a:p>
          <a:endParaRPr lang="zh-CN" altLang="en-US" sz="2400" b="1">
            <a:solidFill>
              <a:srgbClr val="7030A0"/>
            </a:solidFill>
            <a:latin typeface="微软雅黑" panose="020B0503020204020204" pitchFamily="34" charset="-122"/>
            <a:ea typeface="微软雅黑" panose="020B0503020204020204" pitchFamily="34" charset="-122"/>
          </a:endParaRPr>
        </a:p>
      </dgm:t>
    </dgm:pt>
    <dgm:pt modelId="{0A6DDEF0-0C62-499C-85D0-A71082DA3013}" type="pres">
      <dgm:prSet presAssocID="{FD51B832-8145-491A-BB1E-701EB9117CCC}" presName="Name0" presStyleCnt="0">
        <dgm:presLayoutVars>
          <dgm:dir/>
          <dgm:resizeHandles val="exact"/>
        </dgm:presLayoutVars>
      </dgm:prSet>
      <dgm:spPr/>
      <dgm:t>
        <a:bodyPr/>
        <a:lstStyle/>
        <a:p>
          <a:endParaRPr lang="zh-CN" altLang="en-US"/>
        </a:p>
      </dgm:t>
    </dgm:pt>
    <dgm:pt modelId="{098F975F-8BA7-4D63-A71B-AA69A3590AAA}" type="pres">
      <dgm:prSet presAssocID="{2D7CA9AA-877E-4755-A6B0-89394A11C155}" presName="composite" presStyleCnt="0"/>
      <dgm:spPr/>
    </dgm:pt>
    <dgm:pt modelId="{977130D7-9DCD-4FCC-BABD-8DEE1DFDB7A5}" type="pres">
      <dgm:prSet presAssocID="{2D7CA9AA-877E-4755-A6B0-89394A11C155}" presName="rect1" presStyleLbl="trAlignAcc1" presStyleIdx="0" presStyleCnt="6">
        <dgm:presLayoutVars>
          <dgm:bulletEnabled val="1"/>
        </dgm:presLayoutVars>
      </dgm:prSet>
      <dgm:spPr/>
      <dgm:t>
        <a:bodyPr/>
        <a:lstStyle/>
        <a:p>
          <a:endParaRPr lang="zh-CN" altLang="en-US"/>
        </a:p>
      </dgm:t>
    </dgm:pt>
    <dgm:pt modelId="{625DB8D8-9251-422B-A65E-D725D30F1942}" type="pres">
      <dgm:prSet presAssocID="{2D7CA9AA-877E-4755-A6B0-89394A11C155}" presName="rect2" presStyleLbl="fgImgPlace1" presStyleIdx="0" presStyleCnt="6"/>
      <dgm:spPr/>
    </dgm:pt>
    <dgm:pt modelId="{4A2DC07F-0613-4DAA-B876-BDF0080C2C55}" type="pres">
      <dgm:prSet presAssocID="{4D50C0C8-99BD-416B-9FEF-B5F694626A00}" presName="sibTrans" presStyleCnt="0"/>
      <dgm:spPr/>
    </dgm:pt>
    <dgm:pt modelId="{9FCC5045-E33E-4569-9DB6-4E66819CF8F7}" type="pres">
      <dgm:prSet presAssocID="{BFEE0ABB-8FBB-44B2-A760-B7433A55FCB9}" presName="composite" presStyleCnt="0"/>
      <dgm:spPr/>
    </dgm:pt>
    <dgm:pt modelId="{B0FCF84B-A1F4-4D8B-A84C-C1D63B56C368}" type="pres">
      <dgm:prSet presAssocID="{BFEE0ABB-8FBB-44B2-A760-B7433A55FCB9}" presName="rect1" presStyleLbl="trAlignAcc1" presStyleIdx="1" presStyleCnt="6">
        <dgm:presLayoutVars>
          <dgm:bulletEnabled val="1"/>
        </dgm:presLayoutVars>
      </dgm:prSet>
      <dgm:spPr/>
      <dgm:t>
        <a:bodyPr/>
        <a:lstStyle/>
        <a:p>
          <a:endParaRPr lang="zh-CN" altLang="en-US"/>
        </a:p>
      </dgm:t>
    </dgm:pt>
    <dgm:pt modelId="{0FF19D90-E49B-4578-89B1-21B36AC35B3F}" type="pres">
      <dgm:prSet presAssocID="{BFEE0ABB-8FBB-44B2-A760-B7433A55FCB9}" presName="rect2" presStyleLbl="fgImgPlace1" presStyleIdx="1" presStyleCnt="6"/>
      <dgm:spPr/>
    </dgm:pt>
    <dgm:pt modelId="{B4DD8868-4ED9-4C34-ADFE-6EDE19E5ACE3}" type="pres">
      <dgm:prSet presAssocID="{2C6B2321-28D4-412C-A858-2008BF464CDC}" presName="sibTrans" presStyleCnt="0"/>
      <dgm:spPr/>
    </dgm:pt>
    <dgm:pt modelId="{17DBD24A-968D-48E5-8592-4CA2B9D57653}" type="pres">
      <dgm:prSet presAssocID="{D49BA86B-991F-411B-97A4-EC9B95FCDA5A}" presName="composite" presStyleCnt="0"/>
      <dgm:spPr/>
    </dgm:pt>
    <dgm:pt modelId="{36858F9C-4223-42DA-B041-2FFFDA170D63}" type="pres">
      <dgm:prSet presAssocID="{D49BA86B-991F-411B-97A4-EC9B95FCDA5A}" presName="rect1" presStyleLbl="trAlignAcc1" presStyleIdx="2" presStyleCnt="6">
        <dgm:presLayoutVars>
          <dgm:bulletEnabled val="1"/>
        </dgm:presLayoutVars>
      </dgm:prSet>
      <dgm:spPr/>
      <dgm:t>
        <a:bodyPr/>
        <a:lstStyle/>
        <a:p>
          <a:endParaRPr lang="zh-CN" altLang="en-US"/>
        </a:p>
      </dgm:t>
    </dgm:pt>
    <dgm:pt modelId="{8B22ED4F-DCDB-4A6B-8363-6A16E55561B3}" type="pres">
      <dgm:prSet presAssocID="{D49BA86B-991F-411B-97A4-EC9B95FCDA5A}" presName="rect2" presStyleLbl="fgImgPlace1" presStyleIdx="2" presStyleCnt="6"/>
      <dgm:spPr/>
    </dgm:pt>
    <dgm:pt modelId="{F5343ACC-95F1-49EB-A52D-8D97AEE0F840}" type="pres">
      <dgm:prSet presAssocID="{2C71DFDE-3A4C-469C-82E0-E392046FE759}" presName="sibTrans" presStyleCnt="0"/>
      <dgm:spPr/>
    </dgm:pt>
    <dgm:pt modelId="{54DE8060-C9CE-4C81-9F7B-3E5DE5F1F324}" type="pres">
      <dgm:prSet presAssocID="{0DC91AE2-36C6-4F73-94CF-69DCECA13841}" presName="composite" presStyleCnt="0"/>
      <dgm:spPr/>
    </dgm:pt>
    <dgm:pt modelId="{F460A78D-E4FF-4A9A-8328-4D5944DA9F75}" type="pres">
      <dgm:prSet presAssocID="{0DC91AE2-36C6-4F73-94CF-69DCECA13841}" presName="rect1" presStyleLbl="trAlignAcc1" presStyleIdx="3" presStyleCnt="6">
        <dgm:presLayoutVars>
          <dgm:bulletEnabled val="1"/>
        </dgm:presLayoutVars>
      </dgm:prSet>
      <dgm:spPr/>
      <dgm:t>
        <a:bodyPr/>
        <a:lstStyle/>
        <a:p>
          <a:endParaRPr lang="zh-CN" altLang="en-US"/>
        </a:p>
      </dgm:t>
    </dgm:pt>
    <dgm:pt modelId="{36D55071-657E-4CCA-8558-62E6CB53804B}" type="pres">
      <dgm:prSet presAssocID="{0DC91AE2-36C6-4F73-94CF-69DCECA13841}" presName="rect2" presStyleLbl="fgImgPlace1" presStyleIdx="3" presStyleCnt="6"/>
      <dgm:spPr/>
    </dgm:pt>
    <dgm:pt modelId="{A8534714-C6B3-4D39-B4A7-175ECFC47F3D}" type="pres">
      <dgm:prSet presAssocID="{9256FE57-3BDE-4A97-B0DD-A42A572F0F96}" presName="sibTrans" presStyleCnt="0"/>
      <dgm:spPr/>
    </dgm:pt>
    <dgm:pt modelId="{6A97295E-7EEC-4E36-98BB-D8722FE3147C}" type="pres">
      <dgm:prSet presAssocID="{877DFCF2-20AB-4254-B3C6-FEF31C1C942D}" presName="composite" presStyleCnt="0"/>
      <dgm:spPr/>
    </dgm:pt>
    <dgm:pt modelId="{65901137-8281-4338-B928-B82DFCA81C02}" type="pres">
      <dgm:prSet presAssocID="{877DFCF2-20AB-4254-B3C6-FEF31C1C942D}" presName="rect1" presStyleLbl="trAlignAcc1" presStyleIdx="4" presStyleCnt="6">
        <dgm:presLayoutVars>
          <dgm:bulletEnabled val="1"/>
        </dgm:presLayoutVars>
      </dgm:prSet>
      <dgm:spPr/>
      <dgm:t>
        <a:bodyPr/>
        <a:lstStyle/>
        <a:p>
          <a:endParaRPr lang="zh-CN" altLang="en-US"/>
        </a:p>
      </dgm:t>
    </dgm:pt>
    <dgm:pt modelId="{74B6883A-3392-466F-A984-1CDA05558ADF}" type="pres">
      <dgm:prSet presAssocID="{877DFCF2-20AB-4254-B3C6-FEF31C1C942D}" presName="rect2" presStyleLbl="fgImgPlace1" presStyleIdx="4" presStyleCnt="6"/>
      <dgm:spPr/>
    </dgm:pt>
    <dgm:pt modelId="{740A232C-C4D9-458F-A32A-5670B9D667FF}" type="pres">
      <dgm:prSet presAssocID="{E547DFFE-B369-4F0F-834E-58125B0E7711}" presName="sibTrans" presStyleCnt="0"/>
      <dgm:spPr/>
    </dgm:pt>
    <dgm:pt modelId="{53D8E72E-C0C1-4936-AA0A-62FA3E4EBB2C}" type="pres">
      <dgm:prSet presAssocID="{CBCAAB80-8523-4AB2-BDA1-8B4A8E049089}" presName="composite" presStyleCnt="0"/>
      <dgm:spPr/>
    </dgm:pt>
    <dgm:pt modelId="{1FF85B29-9448-43D6-88DE-6DAB645F2AE9}" type="pres">
      <dgm:prSet presAssocID="{CBCAAB80-8523-4AB2-BDA1-8B4A8E049089}" presName="rect1" presStyleLbl="trAlignAcc1" presStyleIdx="5" presStyleCnt="6">
        <dgm:presLayoutVars>
          <dgm:bulletEnabled val="1"/>
        </dgm:presLayoutVars>
      </dgm:prSet>
      <dgm:spPr/>
      <dgm:t>
        <a:bodyPr/>
        <a:lstStyle/>
        <a:p>
          <a:endParaRPr lang="zh-CN" altLang="en-US"/>
        </a:p>
      </dgm:t>
    </dgm:pt>
    <dgm:pt modelId="{EFE7D800-29DE-40AB-8C7E-526674DFFC7B}" type="pres">
      <dgm:prSet presAssocID="{CBCAAB80-8523-4AB2-BDA1-8B4A8E049089}" presName="rect2" presStyleLbl="fgImgPlace1" presStyleIdx="5" presStyleCnt="6"/>
      <dgm:spPr/>
    </dgm:pt>
  </dgm:ptLst>
  <dgm:cxnLst>
    <dgm:cxn modelId="{F43D3737-038E-4145-9E9F-FFD1B94F4AB6}" srcId="{FD51B832-8145-491A-BB1E-701EB9117CCC}" destId="{0DC91AE2-36C6-4F73-94CF-69DCECA13841}" srcOrd="3" destOrd="0" parTransId="{2E2D300D-E40A-43DA-8D85-D631C9F7A687}" sibTransId="{9256FE57-3BDE-4A97-B0DD-A42A572F0F96}"/>
    <dgm:cxn modelId="{059F8EA9-D9C6-438A-B5A6-8A93D55E9787}" type="presOf" srcId="{2D7CA9AA-877E-4755-A6B0-89394A11C155}" destId="{977130D7-9DCD-4FCC-BABD-8DEE1DFDB7A5}" srcOrd="0" destOrd="0" presId="urn:microsoft.com/office/officeart/2008/layout/PictureStrips"/>
    <dgm:cxn modelId="{2E8E0A5C-81AB-49CA-87E9-BA990427C24C}" srcId="{FD51B832-8145-491A-BB1E-701EB9117CCC}" destId="{BFEE0ABB-8FBB-44B2-A760-B7433A55FCB9}" srcOrd="1" destOrd="0" parTransId="{CEBC8B4B-2CC7-4B27-A08F-FB63E18134E9}" sibTransId="{2C6B2321-28D4-412C-A858-2008BF464CDC}"/>
    <dgm:cxn modelId="{1CE8E778-43D5-4514-8E96-820969D20EA0}" type="presOf" srcId="{FD51B832-8145-491A-BB1E-701EB9117CCC}" destId="{0A6DDEF0-0C62-499C-85D0-A71082DA3013}" srcOrd="0" destOrd="0" presId="urn:microsoft.com/office/officeart/2008/layout/PictureStrips"/>
    <dgm:cxn modelId="{54971E93-6863-4726-ADAB-252A8BAE05FE}" type="presOf" srcId="{877DFCF2-20AB-4254-B3C6-FEF31C1C942D}" destId="{65901137-8281-4338-B928-B82DFCA81C02}" srcOrd="0" destOrd="0" presId="urn:microsoft.com/office/officeart/2008/layout/PictureStrips"/>
    <dgm:cxn modelId="{FBAB2B0F-3A0B-44FF-BE7A-156D33514A50}" srcId="{FD51B832-8145-491A-BB1E-701EB9117CCC}" destId="{D49BA86B-991F-411B-97A4-EC9B95FCDA5A}" srcOrd="2" destOrd="0" parTransId="{EDBC6E8C-0CBD-4F48-BB70-1B4B476660E2}" sibTransId="{2C71DFDE-3A4C-469C-82E0-E392046FE759}"/>
    <dgm:cxn modelId="{187F43BF-6A33-44B5-8821-566D073ECFDD}" srcId="{FD51B832-8145-491A-BB1E-701EB9117CCC}" destId="{2D7CA9AA-877E-4755-A6B0-89394A11C155}" srcOrd="0" destOrd="0" parTransId="{41033DE6-9E18-4809-AABC-F20F6D125D83}" sibTransId="{4D50C0C8-99BD-416B-9FEF-B5F694626A00}"/>
    <dgm:cxn modelId="{7B9CAC58-DF29-4B86-B508-B9BFAD538826}" srcId="{FD51B832-8145-491A-BB1E-701EB9117CCC}" destId="{CBCAAB80-8523-4AB2-BDA1-8B4A8E049089}" srcOrd="5" destOrd="0" parTransId="{A416B7FE-FDA2-4B5A-B711-50530CE4D616}" sibTransId="{F0D451EC-B185-463E-BF5D-903D7806EBDC}"/>
    <dgm:cxn modelId="{849E1ED6-0733-464E-BE26-BF1DD2736A3A}" srcId="{FD51B832-8145-491A-BB1E-701EB9117CCC}" destId="{877DFCF2-20AB-4254-B3C6-FEF31C1C942D}" srcOrd="4" destOrd="0" parTransId="{B8951219-3DDF-4E74-84D2-BB03757CB70F}" sibTransId="{E547DFFE-B369-4F0F-834E-58125B0E7711}"/>
    <dgm:cxn modelId="{79F8CD1F-E69C-43D3-A2E5-598ACE59137A}" type="presOf" srcId="{D49BA86B-991F-411B-97A4-EC9B95FCDA5A}" destId="{36858F9C-4223-42DA-B041-2FFFDA170D63}" srcOrd="0" destOrd="0" presId="urn:microsoft.com/office/officeart/2008/layout/PictureStrips"/>
    <dgm:cxn modelId="{45804D0C-6B79-451A-83F1-6BB07ACC4CB9}" type="presOf" srcId="{0DC91AE2-36C6-4F73-94CF-69DCECA13841}" destId="{F460A78D-E4FF-4A9A-8328-4D5944DA9F75}" srcOrd="0" destOrd="0" presId="urn:microsoft.com/office/officeart/2008/layout/PictureStrips"/>
    <dgm:cxn modelId="{AA7CFF7B-E262-4709-BD0C-FF02393A6B2D}" type="presOf" srcId="{BFEE0ABB-8FBB-44B2-A760-B7433A55FCB9}" destId="{B0FCF84B-A1F4-4D8B-A84C-C1D63B56C368}" srcOrd="0" destOrd="0" presId="urn:microsoft.com/office/officeart/2008/layout/PictureStrips"/>
    <dgm:cxn modelId="{47E8B3FD-4ADD-4E21-9A4D-CCA13E7B4EE9}" type="presOf" srcId="{CBCAAB80-8523-4AB2-BDA1-8B4A8E049089}" destId="{1FF85B29-9448-43D6-88DE-6DAB645F2AE9}" srcOrd="0" destOrd="0" presId="urn:microsoft.com/office/officeart/2008/layout/PictureStrips"/>
    <dgm:cxn modelId="{17E58153-6890-4A72-90C4-3ED8CD50BF69}" type="presParOf" srcId="{0A6DDEF0-0C62-499C-85D0-A71082DA3013}" destId="{098F975F-8BA7-4D63-A71B-AA69A3590AAA}" srcOrd="0" destOrd="0" presId="urn:microsoft.com/office/officeart/2008/layout/PictureStrips"/>
    <dgm:cxn modelId="{93081BA7-AFDC-4257-A45B-FA05F0807877}" type="presParOf" srcId="{098F975F-8BA7-4D63-A71B-AA69A3590AAA}" destId="{977130D7-9DCD-4FCC-BABD-8DEE1DFDB7A5}" srcOrd="0" destOrd="0" presId="urn:microsoft.com/office/officeart/2008/layout/PictureStrips"/>
    <dgm:cxn modelId="{E2C028AE-E9FB-4F4E-840B-BA860814CA68}" type="presParOf" srcId="{098F975F-8BA7-4D63-A71B-AA69A3590AAA}" destId="{625DB8D8-9251-422B-A65E-D725D30F1942}" srcOrd="1" destOrd="0" presId="urn:microsoft.com/office/officeart/2008/layout/PictureStrips"/>
    <dgm:cxn modelId="{AC98D245-9725-449A-8CD0-2347343751A5}" type="presParOf" srcId="{0A6DDEF0-0C62-499C-85D0-A71082DA3013}" destId="{4A2DC07F-0613-4DAA-B876-BDF0080C2C55}" srcOrd="1" destOrd="0" presId="urn:microsoft.com/office/officeart/2008/layout/PictureStrips"/>
    <dgm:cxn modelId="{F55F3CDB-0E42-43C2-BE65-33B49B5D55AE}" type="presParOf" srcId="{0A6DDEF0-0C62-499C-85D0-A71082DA3013}" destId="{9FCC5045-E33E-4569-9DB6-4E66819CF8F7}" srcOrd="2" destOrd="0" presId="urn:microsoft.com/office/officeart/2008/layout/PictureStrips"/>
    <dgm:cxn modelId="{9399B894-4A42-495E-BFB8-F40B3C5476C4}" type="presParOf" srcId="{9FCC5045-E33E-4569-9DB6-4E66819CF8F7}" destId="{B0FCF84B-A1F4-4D8B-A84C-C1D63B56C368}" srcOrd="0" destOrd="0" presId="urn:microsoft.com/office/officeart/2008/layout/PictureStrips"/>
    <dgm:cxn modelId="{04D63AD8-A0F7-4981-95A6-85CE744740F7}" type="presParOf" srcId="{9FCC5045-E33E-4569-9DB6-4E66819CF8F7}" destId="{0FF19D90-E49B-4578-89B1-21B36AC35B3F}" srcOrd="1" destOrd="0" presId="urn:microsoft.com/office/officeart/2008/layout/PictureStrips"/>
    <dgm:cxn modelId="{5464465C-5AC4-40B0-9859-A110A3A82364}" type="presParOf" srcId="{0A6DDEF0-0C62-499C-85D0-A71082DA3013}" destId="{B4DD8868-4ED9-4C34-ADFE-6EDE19E5ACE3}" srcOrd="3" destOrd="0" presId="urn:microsoft.com/office/officeart/2008/layout/PictureStrips"/>
    <dgm:cxn modelId="{D361BB1D-911B-40FF-B492-10B22032C430}" type="presParOf" srcId="{0A6DDEF0-0C62-499C-85D0-A71082DA3013}" destId="{17DBD24A-968D-48E5-8592-4CA2B9D57653}" srcOrd="4" destOrd="0" presId="urn:microsoft.com/office/officeart/2008/layout/PictureStrips"/>
    <dgm:cxn modelId="{DA803E0C-ED0D-4877-AFEE-6314496697AF}" type="presParOf" srcId="{17DBD24A-968D-48E5-8592-4CA2B9D57653}" destId="{36858F9C-4223-42DA-B041-2FFFDA170D63}" srcOrd="0" destOrd="0" presId="urn:microsoft.com/office/officeart/2008/layout/PictureStrips"/>
    <dgm:cxn modelId="{2A0BF27B-32B4-46BA-8697-801BF5DC632A}" type="presParOf" srcId="{17DBD24A-968D-48E5-8592-4CA2B9D57653}" destId="{8B22ED4F-DCDB-4A6B-8363-6A16E55561B3}" srcOrd="1" destOrd="0" presId="urn:microsoft.com/office/officeart/2008/layout/PictureStrips"/>
    <dgm:cxn modelId="{862DD766-01DE-4441-8F83-AE1F6B71AA1A}" type="presParOf" srcId="{0A6DDEF0-0C62-499C-85D0-A71082DA3013}" destId="{F5343ACC-95F1-49EB-A52D-8D97AEE0F840}" srcOrd="5" destOrd="0" presId="urn:microsoft.com/office/officeart/2008/layout/PictureStrips"/>
    <dgm:cxn modelId="{751DB420-EC82-4F71-9AA5-9D8B8D1725FD}" type="presParOf" srcId="{0A6DDEF0-0C62-499C-85D0-A71082DA3013}" destId="{54DE8060-C9CE-4C81-9F7B-3E5DE5F1F324}" srcOrd="6" destOrd="0" presId="urn:microsoft.com/office/officeart/2008/layout/PictureStrips"/>
    <dgm:cxn modelId="{0257A291-FEC6-45B9-92F0-9227C9C7EFB2}" type="presParOf" srcId="{54DE8060-C9CE-4C81-9F7B-3E5DE5F1F324}" destId="{F460A78D-E4FF-4A9A-8328-4D5944DA9F75}" srcOrd="0" destOrd="0" presId="urn:microsoft.com/office/officeart/2008/layout/PictureStrips"/>
    <dgm:cxn modelId="{A02949E3-3C76-4112-8675-4943F2925E69}" type="presParOf" srcId="{54DE8060-C9CE-4C81-9F7B-3E5DE5F1F324}" destId="{36D55071-657E-4CCA-8558-62E6CB53804B}" srcOrd="1" destOrd="0" presId="urn:microsoft.com/office/officeart/2008/layout/PictureStrips"/>
    <dgm:cxn modelId="{53A5F2E4-E9DB-48ED-BC91-5182003EF7B6}" type="presParOf" srcId="{0A6DDEF0-0C62-499C-85D0-A71082DA3013}" destId="{A8534714-C6B3-4D39-B4A7-175ECFC47F3D}" srcOrd="7" destOrd="0" presId="urn:microsoft.com/office/officeart/2008/layout/PictureStrips"/>
    <dgm:cxn modelId="{E14BFDDC-9B05-40A6-8AD7-F5C8F70A19A2}" type="presParOf" srcId="{0A6DDEF0-0C62-499C-85D0-A71082DA3013}" destId="{6A97295E-7EEC-4E36-98BB-D8722FE3147C}" srcOrd="8" destOrd="0" presId="urn:microsoft.com/office/officeart/2008/layout/PictureStrips"/>
    <dgm:cxn modelId="{AC0F1163-A260-4029-90E8-7CFC284EBB5A}" type="presParOf" srcId="{6A97295E-7EEC-4E36-98BB-D8722FE3147C}" destId="{65901137-8281-4338-B928-B82DFCA81C02}" srcOrd="0" destOrd="0" presId="urn:microsoft.com/office/officeart/2008/layout/PictureStrips"/>
    <dgm:cxn modelId="{7E453824-600E-484D-8DC6-560E6A4289AD}" type="presParOf" srcId="{6A97295E-7EEC-4E36-98BB-D8722FE3147C}" destId="{74B6883A-3392-466F-A984-1CDA05558ADF}" srcOrd="1" destOrd="0" presId="urn:microsoft.com/office/officeart/2008/layout/PictureStrips"/>
    <dgm:cxn modelId="{D3B50928-4EEF-4AFB-B325-DE86746DAFA1}" type="presParOf" srcId="{0A6DDEF0-0C62-499C-85D0-A71082DA3013}" destId="{740A232C-C4D9-458F-A32A-5670B9D667FF}" srcOrd="9" destOrd="0" presId="urn:microsoft.com/office/officeart/2008/layout/PictureStrips"/>
    <dgm:cxn modelId="{35156E12-15DE-4EBF-BA47-9EA920733374}" type="presParOf" srcId="{0A6DDEF0-0C62-499C-85D0-A71082DA3013}" destId="{53D8E72E-C0C1-4936-AA0A-62FA3E4EBB2C}" srcOrd="10" destOrd="0" presId="urn:microsoft.com/office/officeart/2008/layout/PictureStrips"/>
    <dgm:cxn modelId="{D362E794-D699-4E33-BB5E-71E6F4D6083C}" type="presParOf" srcId="{53D8E72E-C0C1-4936-AA0A-62FA3E4EBB2C}" destId="{1FF85B29-9448-43D6-88DE-6DAB645F2AE9}" srcOrd="0" destOrd="0" presId="urn:microsoft.com/office/officeart/2008/layout/PictureStrips"/>
    <dgm:cxn modelId="{3CA1842B-D7EF-4F49-9E76-70BFD0BB12C9}" type="presParOf" srcId="{53D8E72E-C0C1-4936-AA0A-62FA3E4EBB2C}" destId="{EFE7D800-29DE-40AB-8C7E-526674DFFC7B}" srcOrd="1" destOrd="0" presId="urn:microsoft.com/office/officeart/2008/layout/PictureStrip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8F34744C-EC25-4E10-BA6F-1DB02CF66706}"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zh-CN" altLang="en-US"/>
        </a:p>
      </dgm:t>
    </dgm:pt>
    <dgm:pt modelId="{93A616BF-6973-4250-802D-7270D714E30F}">
      <dgm:prSet/>
      <dgm:spPr/>
      <dgm:t>
        <a:bodyPr/>
        <a:lstStyle/>
        <a:p>
          <a:pPr rtl="0"/>
          <a:r>
            <a:rPr lang="zh-CN" smtClean="0">
              <a:latin typeface="微软雅黑" panose="020B0503020204020204" pitchFamily="34" charset="-122"/>
              <a:ea typeface="微软雅黑" panose="020B0503020204020204" pitchFamily="34" charset="-122"/>
            </a:rPr>
            <a:t>同轴电缆中心轴线是一条铜导线，外加一层绝缘材料，在这层绝缘材料外边是由一根空心的圆柱网状铜导体包裹，最外一层是绝缘层。</a:t>
          </a:r>
          <a:endParaRPr lang="zh-CN">
            <a:latin typeface="微软雅黑" panose="020B0503020204020204" pitchFamily="34" charset="-122"/>
            <a:ea typeface="微软雅黑" panose="020B0503020204020204" pitchFamily="34" charset="-122"/>
          </a:endParaRPr>
        </a:p>
      </dgm:t>
    </dgm:pt>
    <dgm:pt modelId="{072A09E7-B1E5-4ADB-A30E-E5AA13041A81}" type="parTrans" cxnId="{E92C39B5-7866-4BF0-ADDC-1C65E8FD4715}">
      <dgm:prSet/>
      <dgm:spPr/>
      <dgm:t>
        <a:bodyPr/>
        <a:lstStyle/>
        <a:p>
          <a:endParaRPr lang="zh-CN" altLang="en-US">
            <a:latin typeface="微软雅黑" panose="020B0503020204020204" pitchFamily="34" charset="-122"/>
            <a:ea typeface="微软雅黑" panose="020B0503020204020204" pitchFamily="34" charset="-122"/>
          </a:endParaRPr>
        </a:p>
      </dgm:t>
    </dgm:pt>
    <dgm:pt modelId="{D5D647EC-DE28-4F1F-B0CB-4EA4D5A5C628}" type="sibTrans" cxnId="{E92C39B5-7866-4BF0-ADDC-1C65E8FD4715}">
      <dgm:prSet/>
      <dgm:spPr/>
      <dgm:t>
        <a:bodyPr/>
        <a:lstStyle/>
        <a:p>
          <a:endParaRPr lang="zh-CN" altLang="en-US">
            <a:latin typeface="微软雅黑" panose="020B0503020204020204" pitchFamily="34" charset="-122"/>
            <a:ea typeface="微软雅黑" panose="020B0503020204020204" pitchFamily="34" charset="-122"/>
          </a:endParaRPr>
        </a:p>
      </dgm:t>
    </dgm:pt>
    <dgm:pt modelId="{716C5A34-891C-477B-A69C-4BB155A9E559}">
      <dgm:prSet/>
      <dgm:spPr/>
      <dgm:t>
        <a:bodyPr/>
        <a:lstStyle/>
        <a:p>
          <a:pPr rtl="0"/>
          <a:r>
            <a:rPr lang="zh-CN" smtClean="0">
              <a:latin typeface="微软雅黑" panose="020B0503020204020204" pitchFamily="34" charset="-122"/>
              <a:ea typeface="微软雅黑" panose="020B0503020204020204" pitchFamily="34" charset="-122"/>
            </a:rPr>
            <a:t>它是由一根空心的外圆柱导体（铜网）和一根位于中心轴线的内导线（电缆铜芯）组成，并且内导线和圆柱导体及圆柱导体和外界之间都是用绝缘材料隔开。</a:t>
          </a:r>
          <a:endParaRPr lang="zh-CN">
            <a:latin typeface="微软雅黑" panose="020B0503020204020204" pitchFamily="34" charset="-122"/>
            <a:ea typeface="微软雅黑" panose="020B0503020204020204" pitchFamily="34" charset="-122"/>
          </a:endParaRPr>
        </a:p>
      </dgm:t>
    </dgm:pt>
    <dgm:pt modelId="{E7A8A69D-CBAA-41BE-B2F6-CA43E78D51C9}" type="parTrans" cxnId="{25E692AB-0FBD-442C-9C3A-8AC559B98E8F}">
      <dgm:prSet/>
      <dgm:spPr/>
      <dgm:t>
        <a:bodyPr/>
        <a:lstStyle/>
        <a:p>
          <a:endParaRPr lang="zh-CN" altLang="en-US">
            <a:latin typeface="微软雅黑" panose="020B0503020204020204" pitchFamily="34" charset="-122"/>
            <a:ea typeface="微软雅黑" panose="020B0503020204020204" pitchFamily="34" charset="-122"/>
          </a:endParaRPr>
        </a:p>
      </dgm:t>
    </dgm:pt>
    <dgm:pt modelId="{D4DC4EA1-F840-4010-B39C-ABCF3E1CE517}" type="sibTrans" cxnId="{25E692AB-0FBD-442C-9C3A-8AC559B98E8F}">
      <dgm:prSet/>
      <dgm:spPr/>
      <dgm:t>
        <a:bodyPr/>
        <a:lstStyle/>
        <a:p>
          <a:endParaRPr lang="zh-CN" altLang="en-US">
            <a:latin typeface="微软雅黑" panose="020B0503020204020204" pitchFamily="34" charset="-122"/>
            <a:ea typeface="微软雅黑" panose="020B0503020204020204" pitchFamily="34" charset="-122"/>
          </a:endParaRPr>
        </a:p>
      </dgm:t>
    </dgm:pt>
    <dgm:pt modelId="{168526B3-5211-4C97-95DD-CE7302DB07C2}">
      <dgm:prSet/>
      <dgm:spPr/>
      <dgm:t>
        <a:bodyPr/>
        <a:lstStyle/>
        <a:p>
          <a:pPr rtl="0"/>
          <a:r>
            <a:rPr lang="zh-CN" smtClean="0">
              <a:latin typeface="微软雅黑" panose="020B0503020204020204" pitchFamily="34" charset="-122"/>
              <a:ea typeface="微软雅黑" panose="020B0503020204020204" pitchFamily="34" charset="-122"/>
            </a:rPr>
            <a:t>它与双绞线相比，同轴电缆的抗干扰能力强、屏蔽性能好、传输数据稳定、价格也便宜，而且它不用连接在集线器或交换机上即可使用。</a:t>
          </a:r>
          <a:endParaRPr lang="zh-CN">
            <a:latin typeface="微软雅黑" panose="020B0503020204020204" pitchFamily="34" charset="-122"/>
            <a:ea typeface="微软雅黑" panose="020B0503020204020204" pitchFamily="34" charset="-122"/>
          </a:endParaRPr>
        </a:p>
      </dgm:t>
    </dgm:pt>
    <dgm:pt modelId="{E4350506-A3DB-42A6-B603-CF5FB6841A0C}" type="parTrans" cxnId="{10B97A10-3C10-48C1-87FE-D74214138D22}">
      <dgm:prSet/>
      <dgm:spPr/>
      <dgm:t>
        <a:bodyPr/>
        <a:lstStyle/>
        <a:p>
          <a:endParaRPr lang="zh-CN" altLang="en-US">
            <a:latin typeface="微软雅黑" panose="020B0503020204020204" pitchFamily="34" charset="-122"/>
            <a:ea typeface="微软雅黑" panose="020B0503020204020204" pitchFamily="34" charset="-122"/>
          </a:endParaRPr>
        </a:p>
      </dgm:t>
    </dgm:pt>
    <dgm:pt modelId="{A91D4D9F-5EA0-4EC2-93B6-12E3C8F3304F}" type="sibTrans" cxnId="{10B97A10-3C10-48C1-87FE-D74214138D22}">
      <dgm:prSet/>
      <dgm:spPr/>
      <dgm:t>
        <a:bodyPr/>
        <a:lstStyle/>
        <a:p>
          <a:endParaRPr lang="zh-CN" altLang="en-US">
            <a:latin typeface="微软雅黑" panose="020B0503020204020204" pitchFamily="34" charset="-122"/>
            <a:ea typeface="微软雅黑" panose="020B0503020204020204" pitchFamily="34" charset="-122"/>
          </a:endParaRPr>
        </a:p>
      </dgm:t>
    </dgm:pt>
    <dgm:pt modelId="{D26D7982-D7AA-4BDC-A064-6FDF85E6B39A}" type="pres">
      <dgm:prSet presAssocID="{8F34744C-EC25-4E10-BA6F-1DB02CF66706}" presName="vert0" presStyleCnt="0">
        <dgm:presLayoutVars>
          <dgm:dir/>
          <dgm:animOne val="branch"/>
          <dgm:animLvl val="lvl"/>
        </dgm:presLayoutVars>
      </dgm:prSet>
      <dgm:spPr/>
      <dgm:t>
        <a:bodyPr/>
        <a:lstStyle/>
        <a:p>
          <a:endParaRPr lang="zh-CN" altLang="en-US"/>
        </a:p>
      </dgm:t>
    </dgm:pt>
    <dgm:pt modelId="{D57E8A44-EC18-4780-B8BC-4246462A7B4C}" type="pres">
      <dgm:prSet presAssocID="{93A616BF-6973-4250-802D-7270D714E30F}" presName="thickLine" presStyleLbl="alignNode1" presStyleIdx="0" presStyleCnt="3"/>
      <dgm:spPr/>
    </dgm:pt>
    <dgm:pt modelId="{D0684CAC-A94A-44C0-BC19-B820E037BD29}" type="pres">
      <dgm:prSet presAssocID="{93A616BF-6973-4250-802D-7270D714E30F}" presName="horz1" presStyleCnt="0"/>
      <dgm:spPr/>
    </dgm:pt>
    <dgm:pt modelId="{5EB55998-B8F2-45A5-B48C-5BB78041A163}" type="pres">
      <dgm:prSet presAssocID="{93A616BF-6973-4250-802D-7270D714E30F}" presName="tx1" presStyleLbl="revTx" presStyleIdx="0" presStyleCnt="3"/>
      <dgm:spPr/>
      <dgm:t>
        <a:bodyPr/>
        <a:lstStyle/>
        <a:p>
          <a:endParaRPr lang="zh-CN" altLang="en-US"/>
        </a:p>
      </dgm:t>
    </dgm:pt>
    <dgm:pt modelId="{DACAC1D0-6EFA-47DD-81D8-4055E7F9C713}" type="pres">
      <dgm:prSet presAssocID="{93A616BF-6973-4250-802D-7270D714E30F}" presName="vert1" presStyleCnt="0"/>
      <dgm:spPr/>
    </dgm:pt>
    <dgm:pt modelId="{519CC581-3F85-4613-ABEA-6D133CCF565D}" type="pres">
      <dgm:prSet presAssocID="{716C5A34-891C-477B-A69C-4BB155A9E559}" presName="thickLine" presStyleLbl="alignNode1" presStyleIdx="1" presStyleCnt="3"/>
      <dgm:spPr/>
    </dgm:pt>
    <dgm:pt modelId="{EAF8A706-5158-4978-BA9F-75048947BA84}" type="pres">
      <dgm:prSet presAssocID="{716C5A34-891C-477B-A69C-4BB155A9E559}" presName="horz1" presStyleCnt="0"/>
      <dgm:spPr/>
    </dgm:pt>
    <dgm:pt modelId="{DDCA667E-9563-4133-87FB-CB76F903FD65}" type="pres">
      <dgm:prSet presAssocID="{716C5A34-891C-477B-A69C-4BB155A9E559}" presName="tx1" presStyleLbl="revTx" presStyleIdx="1" presStyleCnt="3"/>
      <dgm:spPr/>
      <dgm:t>
        <a:bodyPr/>
        <a:lstStyle/>
        <a:p>
          <a:endParaRPr lang="zh-CN" altLang="en-US"/>
        </a:p>
      </dgm:t>
    </dgm:pt>
    <dgm:pt modelId="{4FBC6230-CE12-4054-8A43-34B38A868F4D}" type="pres">
      <dgm:prSet presAssocID="{716C5A34-891C-477B-A69C-4BB155A9E559}" presName="vert1" presStyleCnt="0"/>
      <dgm:spPr/>
    </dgm:pt>
    <dgm:pt modelId="{181B97D8-396F-4CF6-9A02-B2102D36635E}" type="pres">
      <dgm:prSet presAssocID="{168526B3-5211-4C97-95DD-CE7302DB07C2}" presName="thickLine" presStyleLbl="alignNode1" presStyleIdx="2" presStyleCnt="3"/>
      <dgm:spPr/>
    </dgm:pt>
    <dgm:pt modelId="{705FFE32-7A46-494E-B219-BBEFADAD5AD9}" type="pres">
      <dgm:prSet presAssocID="{168526B3-5211-4C97-95DD-CE7302DB07C2}" presName="horz1" presStyleCnt="0"/>
      <dgm:spPr/>
    </dgm:pt>
    <dgm:pt modelId="{2F5AAAA4-A494-4DCE-B1BD-0680A909585A}" type="pres">
      <dgm:prSet presAssocID="{168526B3-5211-4C97-95DD-CE7302DB07C2}" presName="tx1" presStyleLbl="revTx" presStyleIdx="2" presStyleCnt="3"/>
      <dgm:spPr/>
      <dgm:t>
        <a:bodyPr/>
        <a:lstStyle/>
        <a:p>
          <a:endParaRPr lang="zh-CN" altLang="en-US"/>
        </a:p>
      </dgm:t>
    </dgm:pt>
    <dgm:pt modelId="{6F00A107-2BCB-4031-AEDA-7E6FA0436351}" type="pres">
      <dgm:prSet presAssocID="{168526B3-5211-4C97-95DD-CE7302DB07C2}" presName="vert1" presStyleCnt="0"/>
      <dgm:spPr/>
    </dgm:pt>
  </dgm:ptLst>
  <dgm:cxnLst>
    <dgm:cxn modelId="{25E692AB-0FBD-442C-9C3A-8AC559B98E8F}" srcId="{8F34744C-EC25-4E10-BA6F-1DB02CF66706}" destId="{716C5A34-891C-477B-A69C-4BB155A9E559}" srcOrd="1" destOrd="0" parTransId="{E7A8A69D-CBAA-41BE-B2F6-CA43E78D51C9}" sibTransId="{D4DC4EA1-F840-4010-B39C-ABCF3E1CE517}"/>
    <dgm:cxn modelId="{F6748CE1-DA5A-406D-ADBF-63B3B1978630}" type="presOf" srcId="{716C5A34-891C-477B-A69C-4BB155A9E559}" destId="{DDCA667E-9563-4133-87FB-CB76F903FD65}" srcOrd="0" destOrd="0" presId="urn:microsoft.com/office/officeart/2008/layout/LinedList"/>
    <dgm:cxn modelId="{E92C39B5-7866-4BF0-ADDC-1C65E8FD4715}" srcId="{8F34744C-EC25-4E10-BA6F-1DB02CF66706}" destId="{93A616BF-6973-4250-802D-7270D714E30F}" srcOrd="0" destOrd="0" parTransId="{072A09E7-B1E5-4ADB-A30E-E5AA13041A81}" sibTransId="{D5D647EC-DE28-4F1F-B0CB-4EA4D5A5C628}"/>
    <dgm:cxn modelId="{9388B98E-7E21-4560-A942-9B0599653A30}" type="presOf" srcId="{168526B3-5211-4C97-95DD-CE7302DB07C2}" destId="{2F5AAAA4-A494-4DCE-B1BD-0680A909585A}" srcOrd="0" destOrd="0" presId="urn:microsoft.com/office/officeart/2008/layout/LinedList"/>
    <dgm:cxn modelId="{10B97A10-3C10-48C1-87FE-D74214138D22}" srcId="{8F34744C-EC25-4E10-BA6F-1DB02CF66706}" destId="{168526B3-5211-4C97-95DD-CE7302DB07C2}" srcOrd="2" destOrd="0" parTransId="{E4350506-A3DB-42A6-B603-CF5FB6841A0C}" sibTransId="{A91D4D9F-5EA0-4EC2-93B6-12E3C8F3304F}"/>
    <dgm:cxn modelId="{9D35AE26-553D-4B4F-A599-11F5D0DF5109}" type="presOf" srcId="{93A616BF-6973-4250-802D-7270D714E30F}" destId="{5EB55998-B8F2-45A5-B48C-5BB78041A163}" srcOrd="0" destOrd="0" presId="urn:microsoft.com/office/officeart/2008/layout/LinedList"/>
    <dgm:cxn modelId="{2B12EFAF-93E3-4E86-8729-26719EB51455}" type="presOf" srcId="{8F34744C-EC25-4E10-BA6F-1DB02CF66706}" destId="{D26D7982-D7AA-4BDC-A064-6FDF85E6B39A}" srcOrd="0" destOrd="0" presId="urn:microsoft.com/office/officeart/2008/layout/LinedList"/>
    <dgm:cxn modelId="{A1673120-FFEC-420A-871C-264B5CB71CD5}" type="presParOf" srcId="{D26D7982-D7AA-4BDC-A064-6FDF85E6B39A}" destId="{D57E8A44-EC18-4780-B8BC-4246462A7B4C}" srcOrd="0" destOrd="0" presId="urn:microsoft.com/office/officeart/2008/layout/LinedList"/>
    <dgm:cxn modelId="{9427A172-CEBD-4DA2-8764-FF8756F6A72B}" type="presParOf" srcId="{D26D7982-D7AA-4BDC-A064-6FDF85E6B39A}" destId="{D0684CAC-A94A-44C0-BC19-B820E037BD29}" srcOrd="1" destOrd="0" presId="urn:microsoft.com/office/officeart/2008/layout/LinedList"/>
    <dgm:cxn modelId="{7BC7DD07-3CE8-4278-8431-C8BF4AF5EF5C}" type="presParOf" srcId="{D0684CAC-A94A-44C0-BC19-B820E037BD29}" destId="{5EB55998-B8F2-45A5-B48C-5BB78041A163}" srcOrd="0" destOrd="0" presId="urn:microsoft.com/office/officeart/2008/layout/LinedList"/>
    <dgm:cxn modelId="{75B7E0CB-9CDF-4E50-92D9-6574D978D54C}" type="presParOf" srcId="{D0684CAC-A94A-44C0-BC19-B820E037BD29}" destId="{DACAC1D0-6EFA-47DD-81D8-4055E7F9C713}" srcOrd="1" destOrd="0" presId="urn:microsoft.com/office/officeart/2008/layout/LinedList"/>
    <dgm:cxn modelId="{FC5229BA-B135-4A17-B32E-F8BA1CE783E0}" type="presParOf" srcId="{D26D7982-D7AA-4BDC-A064-6FDF85E6B39A}" destId="{519CC581-3F85-4613-ABEA-6D133CCF565D}" srcOrd="2" destOrd="0" presId="urn:microsoft.com/office/officeart/2008/layout/LinedList"/>
    <dgm:cxn modelId="{D1558A47-25DA-4F56-BB20-B216F05B4DE8}" type="presParOf" srcId="{D26D7982-D7AA-4BDC-A064-6FDF85E6B39A}" destId="{EAF8A706-5158-4978-BA9F-75048947BA84}" srcOrd="3" destOrd="0" presId="urn:microsoft.com/office/officeart/2008/layout/LinedList"/>
    <dgm:cxn modelId="{EC8BA636-43FC-4A5A-8FF3-2498B53DBBC9}" type="presParOf" srcId="{EAF8A706-5158-4978-BA9F-75048947BA84}" destId="{DDCA667E-9563-4133-87FB-CB76F903FD65}" srcOrd="0" destOrd="0" presId="urn:microsoft.com/office/officeart/2008/layout/LinedList"/>
    <dgm:cxn modelId="{EB51A3D1-4333-4B2D-8BEA-171133E5CBB7}" type="presParOf" srcId="{EAF8A706-5158-4978-BA9F-75048947BA84}" destId="{4FBC6230-CE12-4054-8A43-34B38A868F4D}" srcOrd="1" destOrd="0" presId="urn:microsoft.com/office/officeart/2008/layout/LinedList"/>
    <dgm:cxn modelId="{E080A166-1FA2-4CAA-9BAB-D6295A1F1EE0}" type="presParOf" srcId="{D26D7982-D7AA-4BDC-A064-6FDF85E6B39A}" destId="{181B97D8-396F-4CF6-9A02-B2102D36635E}" srcOrd="4" destOrd="0" presId="urn:microsoft.com/office/officeart/2008/layout/LinedList"/>
    <dgm:cxn modelId="{33E787F8-6E5C-4856-806F-A79FA90D63CF}" type="presParOf" srcId="{D26D7982-D7AA-4BDC-A064-6FDF85E6B39A}" destId="{705FFE32-7A46-494E-B219-BBEFADAD5AD9}" srcOrd="5" destOrd="0" presId="urn:microsoft.com/office/officeart/2008/layout/LinedList"/>
    <dgm:cxn modelId="{B3038EC9-8622-4B3F-8287-61EA58253499}" type="presParOf" srcId="{705FFE32-7A46-494E-B219-BBEFADAD5AD9}" destId="{2F5AAAA4-A494-4DCE-B1BD-0680A909585A}" srcOrd="0" destOrd="0" presId="urn:microsoft.com/office/officeart/2008/layout/LinedList"/>
    <dgm:cxn modelId="{A79A0D98-96B4-4E6C-A7FD-06D90F888B6A}" type="presParOf" srcId="{705FFE32-7A46-494E-B219-BBEFADAD5AD9}" destId="{6F00A107-2BCB-4031-AEDA-7E6FA0436351}"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016F386-1776-451E-8EF9-48E608956D83}" type="doc">
      <dgm:prSet loTypeId="urn:microsoft.com/office/officeart/2008/layout/LinedList" loCatId="list" qsTypeId="urn:microsoft.com/office/officeart/2005/8/quickstyle/simple1" qsCatId="simple" csTypeId="urn:microsoft.com/office/officeart/2005/8/colors/colorful4" csCatId="colorful"/>
      <dgm:spPr/>
      <dgm:t>
        <a:bodyPr/>
        <a:lstStyle/>
        <a:p>
          <a:endParaRPr lang="zh-CN" altLang="en-US"/>
        </a:p>
      </dgm:t>
    </dgm:pt>
    <dgm:pt modelId="{04A87820-5CE4-40F5-9A81-65DFDEC3AB8A}">
      <dgm:prSet custT="1"/>
      <dgm:spPr/>
      <dgm:t>
        <a:bodyPr/>
        <a:lstStyle/>
        <a:p>
          <a:pPr rtl="0"/>
          <a:r>
            <a:rPr lang="zh-CN" sz="2400" b="1" smtClean="0">
              <a:latin typeface="微软雅黑" panose="020B0503020204020204" pitchFamily="34" charset="-122"/>
              <a:ea typeface="微软雅黑" panose="020B0503020204020204" pitchFamily="34" charset="-122"/>
            </a:rPr>
            <a:t>（</a:t>
          </a:r>
          <a:r>
            <a:rPr lang="en-US" sz="2400" b="1" smtClean="0">
              <a:latin typeface="微软雅黑" panose="020B0503020204020204" pitchFamily="34" charset="-122"/>
              <a:ea typeface="微软雅黑" panose="020B0503020204020204" pitchFamily="34" charset="-122"/>
            </a:rPr>
            <a:t>1</a:t>
          </a:r>
          <a:r>
            <a:rPr lang="zh-CN" sz="2400" b="1" smtClean="0">
              <a:latin typeface="微软雅黑" panose="020B0503020204020204" pitchFamily="34" charset="-122"/>
              <a:ea typeface="微软雅黑" panose="020B0503020204020204" pitchFamily="34" charset="-122"/>
            </a:rPr>
            <a:t>）利用网间连接器实现网络互连</a:t>
          </a:r>
          <a:endParaRPr lang="zh-CN" sz="2400">
            <a:latin typeface="微软雅黑" panose="020B0503020204020204" pitchFamily="34" charset="-122"/>
            <a:ea typeface="微软雅黑" panose="020B0503020204020204" pitchFamily="34" charset="-122"/>
          </a:endParaRPr>
        </a:p>
      </dgm:t>
    </dgm:pt>
    <dgm:pt modelId="{4DBA3065-9BD4-44C5-BFE7-984CADF428A2}" type="parTrans" cxnId="{20F98A94-9A77-4854-BD4A-B7ECA3D9D669}">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34B470A0-0D1E-403C-B650-9DC1C52BB4AC}" type="sibTrans" cxnId="{20F98A94-9A77-4854-BD4A-B7ECA3D9D669}">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BD5DECBF-E43C-404C-A20E-8B853023EAC1}">
      <dgm:prSet custT="1"/>
      <dgm:spPr/>
      <dgm:t>
        <a:bodyPr/>
        <a:lstStyle/>
        <a:p>
          <a:pPr rtl="0"/>
          <a:r>
            <a:rPr lang="zh-CN" sz="2400" b="1" smtClean="0">
              <a:latin typeface="微软雅黑" panose="020B0503020204020204" pitchFamily="34" charset="-122"/>
              <a:ea typeface="微软雅黑" panose="020B0503020204020204" pitchFamily="34" charset="-122"/>
            </a:rPr>
            <a:t>（</a:t>
          </a:r>
          <a:r>
            <a:rPr lang="en-US" sz="2400" b="1" smtClean="0">
              <a:latin typeface="微软雅黑" panose="020B0503020204020204" pitchFamily="34" charset="-122"/>
              <a:ea typeface="微软雅黑" panose="020B0503020204020204" pitchFamily="34" charset="-122"/>
            </a:rPr>
            <a:t>2</a:t>
          </a:r>
          <a:r>
            <a:rPr lang="zh-CN" sz="2400" b="1" smtClean="0">
              <a:latin typeface="微软雅黑" panose="020B0503020204020204" pitchFamily="34" charset="-122"/>
              <a:ea typeface="微软雅黑" panose="020B0503020204020204" pitchFamily="34" charset="-122"/>
            </a:rPr>
            <a:t>）通过互联网进行网络互连</a:t>
          </a:r>
          <a:endParaRPr lang="zh-CN" sz="2400">
            <a:latin typeface="微软雅黑" panose="020B0503020204020204" pitchFamily="34" charset="-122"/>
            <a:ea typeface="微软雅黑" panose="020B0503020204020204" pitchFamily="34" charset="-122"/>
          </a:endParaRPr>
        </a:p>
      </dgm:t>
    </dgm:pt>
    <dgm:pt modelId="{BF048F79-8BC5-4009-8ADD-0055B92B28F6}" type="parTrans" cxnId="{43F16AAF-6E27-4A77-9C50-94F333DD4E6F}">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2CF1E7BD-7DC1-4359-B245-699C816EE248}" type="sibTrans" cxnId="{43F16AAF-6E27-4A77-9C50-94F333DD4E6F}">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E56AA518-623F-4D93-9E9D-2974A744DB2D}">
      <dgm:prSet custT="1"/>
      <dgm:spPr/>
      <dgm:t>
        <a:bodyPr/>
        <a:lstStyle/>
        <a:p>
          <a:pPr rtl="0"/>
          <a:r>
            <a:rPr lang="zh-CN" altLang="en-US" sz="2400" b="1" smtClean="0">
              <a:latin typeface="微软雅黑" panose="020B0503020204020204" pitchFamily="34" charset="-122"/>
              <a:ea typeface="微软雅黑" panose="020B0503020204020204" pitchFamily="34" charset="-122"/>
            </a:rPr>
            <a:t>两种转换方式的比较</a:t>
          </a:r>
          <a:endParaRPr lang="zh-CN" altLang="en-US" sz="2400">
            <a:latin typeface="微软雅黑" panose="020B0503020204020204" pitchFamily="34" charset="-122"/>
            <a:ea typeface="微软雅黑" panose="020B0503020204020204" pitchFamily="34" charset="-122"/>
          </a:endParaRPr>
        </a:p>
      </dgm:t>
    </dgm:pt>
    <dgm:pt modelId="{41E0315C-603F-4A49-80B1-2E820B96E26C}" type="parTrans" cxnId="{772D1C65-2538-47F7-8FF7-8BB93EE3ECDB}">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BEA75B88-F610-4239-90CC-B05C3EE544FE}" type="sibTrans" cxnId="{772D1C65-2538-47F7-8FF7-8BB93EE3ECDB}">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A6AF7DC5-8FDC-4522-859B-BC8F6FF964DE}" type="pres">
      <dgm:prSet presAssocID="{B016F386-1776-451E-8EF9-48E608956D83}" presName="vert0" presStyleCnt="0">
        <dgm:presLayoutVars>
          <dgm:dir/>
          <dgm:animOne val="branch"/>
          <dgm:animLvl val="lvl"/>
        </dgm:presLayoutVars>
      </dgm:prSet>
      <dgm:spPr/>
      <dgm:t>
        <a:bodyPr/>
        <a:lstStyle/>
        <a:p>
          <a:endParaRPr lang="zh-CN" altLang="en-US"/>
        </a:p>
      </dgm:t>
    </dgm:pt>
    <dgm:pt modelId="{EA0F7EBE-0223-4614-A299-9C7F57E06C6D}" type="pres">
      <dgm:prSet presAssocID="{04A87820-5CE4-40F5-9A81-65DFDEC3AB8A}" presName="thickLine" presStyleLbl="alignNode1" presStyleIdx="0" presStyleCnt="3"/>
      <dgm:spPr/>
    </dgm:pt>
    <dgm:pt modelId="{86967926-6702-4787-9D3D-0FC73B15069B}" type="pres">
      <dgm:prSet presAssocID="{04A87820-5CE4-40F5-9A81-65DFDEC3AB8A}" presName="horz1" presStyleCnt="0"/>
      <dgm:spPr/>
    </dgm:pt>
    <dgm:pt modelId="{25F15D95-BBE0-45D9-ABB5-AC9AA3551F33}" type="pres">
      <dgm:prSet presAssocID="{04A87820-5CE4-40F5-9A81-65DFDEC3AB8A}" presName="tx1" presStyleLbl="revTx" presStyleIdx="0" presStyleCnt="3"/>
      <dgm:spPr/>
      <dgm:t>
        <a:bodyPr/>
        <a:lstStyle/>
        <a:p>
          <a:endParaRPr lang="zh-CN" altLang="en-US"/>
        </a:p>
      </dgm:t>
    </dgm:pt>
    <dgm:pt modelId="{AB00A3B0-1F82-4C23-B908-2D4359736FB2}" type="pres">
      <dgm:prSet presAssocID="{04A87820-5CE4-40F5-9A81-65DFDEC3AB8A}" presName="vert1" presStyleCnt="0"/>
      <dgm:spPr/>
    </dgm:pt>
    <dgm:pt modelId="{41CA05C1-B502-4E22-8FC5-094AE85E5A03}" type="pres">
      <dgm:prSet presAssocID="{BD5DECBF-E43C-404C-A20E-8B853023EAC1}" presName="thickLine" presStyleLbl="alignNode1" presStyleIdx="1" presStyleCnt="3"/>
      <dgm:spPr/>
    </dgm:pt>
    <dgm:pt modelId="{E4784F58-0CCD-458E-BA3C-C758FCBA00BD}" type="pres">
      <dgm:prSet presAssocID="{BD5DECBF-E43C-404C-A20E-8B853023EAC1}" presName="horz1" presStyleCnt="0"/>
      <dgm:spPr/>
    </dgm:pt>
    <dgm:pt modelId="{39DEB6D0-048C-4B86-9B5E-46DE897DE7A8}" type="pres">
      <dgm:prSet presAssocID="{BD5DECBF-E43C-404C-A20E-8B853023EAC1}" presName="tx1" presStyleLbl="revTx" presStyleIdx="1" presStyleCnt="3"/>
      <dgm:spPr/>
      <dgm:t>
        <a:bodyPr/>
        <a:lstStyle/>
        <a:p>
          <a:endParaRPr lang="zh-CN" altLang="en-US"/>
        </a:p>
      </dgm:t>
    </dgm:pt>
    <dgm:pt modelId="{364B030B-1D84-4BB5-908C-8C47034170BA}" type="pres">
      <dgm:prSet presAssocID="{BD5DECBF-E43C-404C-A20E-8B853023EAC1}" presName="vert1" presStyleCnt="0"/>
      <dgm:spPr/>
    </dgm:pt>
    <dgm:pt modelId="{9B138A8F-D108-4DC9-B928-45EDCE372A96}" type="pres">
      <dgm:prSet presAssocID="{E56AA518-623F-4D93-9E9D-2974A744DB2D}" presName="thickLine" presStyleLbl="alignNode1" presStyleIdx="2" presStyleCnt="3"/>
      <dgm:spPr/>
    </dgm:pt>
    <dgm:pt modelId="{F1F7C38F-FB22-4070-9727-7140E1589767}" type="pres">
      <dgm:prSet presAssocID="{E56AA518-623F-4D93-9E9D-2974A744DB2D}" presName="horz1" presStyleCnt="0"/>
      <dgm:spPr/>
    </dgm:pt>
    <dgm:pt modelId="{C4FA051C-1823-4FEC-9E33-535F73406EC3}" type="pres">
      <dgm:prSet presAssocID="{E56AA518-623F-4D93-9E9D-2974A744DB2D}" presName="tx1" presStyleLbl="revTx" presStyleIdx="2" presStyleCnt="3"/>
      <dgm:spPr/>
      <dgm:t>
        <a:bodyPr/>
        <a:lstStyle/>
        <a:p>
          <a:endParaRPr lang="zh-CN" altLang="en-US"/>
        </a:p>
      </dgm:t>
    </dgm:pt>
    <dgm:pt modelId="{8697B2DE-FE8F-4268-A0A2-0B55848CF2FD}" type="pres">
      <dgm:prSet presAssocID="{E56AA518-623F-4D93-9E9D-2974A744DB2D}" presName="vert1" presStyleCnt="0"/>
      <dgm:spPr/>
    </dgm:pt>
  </dgm:ptLst>
  <dgm:cxnLst>
    <dgm:cxn modelId="{772D1C65-2538-47F7-8FF7-8BB93EE3ECDB}" srcId="{B016F386-1776-451E-8EF9-48E608956D83}" destId="{E56AA518-623F-4D93-9E9D-2974A744DB2D}" srcOrd="2" destOrd="0" parTransId="{41E0315C-603F-4A49-80B1-2E820B96E26C}" sibTransId="{BEA75B88-F610-4239-90CC-B05C3EE544FE}"/>
    <dgm:cxn modelId="{43F16AAF-6E27-4A77-9C50-94F333DD4E6F}" srcId="{B016F386-1776-451E-8EF9-48E608956D83}" destId="{BD5DECBF-E43C-404C-A20E-8B853023EAC1}" srcOrd="1" destOrd="0" parTransId="{BF048F79-8BC5-4009-8ADD-0055B92B28F6}" sibTransId="{2CF1E7BD-7DC1-4359-B245-699C816EE248}"/>
    <dgm:cxn modelId="{634A58F7-1F5C-4777-8F4C-168DEA5057E5}" type="presOf" srcId="{BD5DECBF-E43C-404C-A20E-8B853023EAC1}" destId="{39DEB6D0-048C-4B86-9B5E-46DE897DE7A8}" srcOrd="0" destOrd="0" presId="urn:microsoft.com/office/officeart/2008/layout/LinedList"/>
    <dgm:cxn modelId="{20F98A94-9A77-4854-BD4A-B7ECA3D9D669}" srcId="{B016F386-1776-451E-8EF9-48E608956D83}" destId="{04A87820-5CE4-40F5-9A81-65DFDEC3AB8A}" srcOrd="0" destOrd="0" parTransId="{4DBA3065-9BD4-44C5-BFE7-984CADF428A2}" sibTransId="{34B470A0-0D1E-403C-B650-9DC1C52BB4AC}"/>
    <dgm:cxn modelId="{A97EA373-BC54-4C9A-80A3-6C0CBEAE7F0B}" type="presOf" srcId="{B016F386-1776-451E-8EF9-48E608956D83}" destId="{A6AF7DC5-8FDC-4522-859B-BC8F6FF964DE}" srcOrd="0" destOrd="0" presId="urn:microsoft.com/office/officeart/2008/layout/LinedList"/>
    <dgm:cxn modelId="{09D3AF45-8B13-4C7F-9AEC-73752784FAC2}" type="presOf" srcId="{04A87820-5CE4-40F5-9A81-65DFDEC3AB8A}" destId="{25F15D95-BBE0-45D9-ABB5-AC9AA3551F33}" srcOrd="0" destOrd="0" presId="urn:microsoft.com/office/officeart/2008/layout/LinedList"/>
    <dgm:cxn modelId="{BDAC9AFA-EDEF-4148-AB0E-A5C30D51DCFD}" type="presOf" srcId="{E56AA518-623F-4D93-9E9D-2974A744DB2D}" destId="{C4FA051C-1823-4FEC-9E33-535F73406EC3}" srcOrd="0" destOrd="0" presId="urn:microsoft.com/office/officeart/2008/layout/LinedList"/>
    <dgm:cxn modelId="{111AC052-0C1D-4E17-90BA-301B2B49F716}" type="presParOf" srcId="{A6AF7DC5-8FDC-4522-859B-BC8F6FF964DE}" destId="{EA0F7EBE-0223-4614-A299-9C7F57E06C6D}" srcOrd="0" destOrd="0" presId="urn:microsoft.com/office/officeart/2008/layout/LinedList"/>
    <dgm:cxn modelId="{E189A9FD-2B14-4285-9FA3-D0F0B0D3D5A3}" type="presParOf" srcId="{A6AF7DC5-8FDC-4522-859B-BC8F6FF964DE}" destId="{86967926-6702-4787-9D3D-0FC73B15069B}" srcOrd="1" destOrd="0" presId="urn:microsoft.com/office/officeart/2008/layout/LinedList"/>
    <dgm:cxn modelId="{7148B958-089A-40A3-98C3-114CCE85485F}" type="presParOf" srcId="{86967926-6702-4787-9D3D-0FC73B15069B}" destId="{25F15D95-BBE0-45D9-ABB5-AC9AA3551F33}" srcOrd="0" destOrd="0" presId="urn:microsoft.com/office/officeart/2008/layout/LinedList"/>
    <dgm:cxn modelId="{FC90ABD9-E607-4BC9-8203-AF1EE55B2B91}" type="presParOf" srcId="{86967926-6702-4787-9D3D-0FC73B15069B}" destId="{AB00A3B0-1F82-4C23-B908-2D4359736FB2}" srcOrd="1" destOrd="0" presId="urn:microsoft.com/office/officeart/2008/layout/LinedList"/>
    <dgm:cxn modelId="{5AED2476-5111-43AF-BD9C-9B754EA65040}" type="presParOf" srcId="{A6AF7DC5-8FDC-4522-859B-BC8F6FF964DE}" destId="{41CA05C1-B502-4E22-8FC5-094AE85E5A03}" srcOrd="2" destOrd="0" presId="urn:microsoft.com/office/officeart/2008/layout/LinedList"/>
    <dgm:cxn modelId="{EDC666FD-9A6B-4D8E-BB0F-6B8C46C04F6E}" type="presParOf" srcId="{A6AF7DC5-8FDC-4522-859B-BC8F6FF964DE}" destId="{E4784F58-0CCD-458E-BA3C-C758FCBA00BD}" srcOrd="3" destOrd="0" presId="urn:microsoft.com/office/officeart/2008/layout/LinedList"/>
    <dgm:cxn modelId="{17ADC005-86CC-4D79-B44E-0A412C926F72}" type="presParOf" srcId="{E4784F58-0CCD-458E-BA3C-C758FCBA00BD}" destId="{39DEB6D0-048C-4B86-9B5E-46DE897DE7A8}" srcOrd="0" destOrd="0" presId="urn:microsoft.com/office/officeart/2008/layout/LinedList"/>
    <dgm:cxn modelId="{C7966573-EC9C-4865-A056-B94E50435A3E}" type="presParOf" srcId="{E4784F58-0CCD-458E-BA3C-C758FCBA00BD}" destId="{364B030B-1D84-4BB5-908C-8C47034170BA}" srcOrd="1" destOrd="0" presId="urn:microsoft.com/office/officeart/2008/layout/LinedList"/>
    <dgm:cxn modelId="{20FD810A-EB01-47AF-9CE5-581B8790123B}" type="presParOf" srcId="{A6AF7DC5-8FDC-4522-859B-BC8F6FF964DE}" destId="{9B138A8F-D108-4DC9-B928-45EDCE372A96}" srcOrd="4" destOrd="0" presId="urn:microsoft.com/office/officeart/2008/layout/LinedList"/>
    <dgm:cxn modelId="{9B0926BA-4A03-4A5A-9D45-96BF2D4022BA}" type="presParOf" srcId="{A6AF7DC5-8FDC-4522-859B-BC8F6FF964DE}" destId="{F1F7C38F-FB22-4070-9727-7140E1589767}" srcOrd="5" destOrd="0" presId="urn:microsoft.com/office/officeart/2008/layout/LinedList"/>
    <dgm:cxn modelId="{068B6AF4-644F-4C27-96D1-2E7ABE755AE7}" type="presParOf" srcId="{F1F7C38F-FB22-4070-9727-7140E1589767}" destId="{C4FA051C-1823-4FEC-9E33-535F73406EC3}" srcOrd="0" destOrd="0" presId="urn:microsoft.com/office/officeart/2008/layout/LinedList"/>
    <dgm:cxn modelId="{54BB07B8-DEFB-4BDC-9A16-0BAE25FB6CBB}" type="presParOf" srcId="{F1F7C38F-FB22-4070-9727-7140E1589767}" destId="{8697B2DE-FE8F-4268-A0A2-0B55848CF2FD}"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A205A835-37A6-49DD-82C9-C4CFEA7B3010}" type="doc">
      <dgm:prSet loTypeId="urn:microsoft.com/office/officeart/2005/8/layout/matrix3" loCatId="matrix" qsTypeId="urn:microsoft.com/office/officeart/2005/8/quickstyle/simple1" qsCatId="simple" csTypeId="urn:microsoft.com/office/officeart/2005/8/colors/colorful4" csCatId="colorful"/>
      <dgm:spPr/>
      <dgm:t>
        <a:bodyPr/>
        <a:lstStyle/>
        <a:p>
          <a:endParaRPr lang="zh-CN" altLang="en-US"/>
        </a:p>
      </dgm:t>
    </dgm:pt>
    <dgm:pt modelId="{00C672E3-A915-45C7-8F54-25FC6A3CD9FA}">
      <dgm:prSet/>
      <dgm:spPr/>
      <dgm:t>
        <a:bodyPr/>
        <a:lstStyle/>
        <a:p>
          <a:pPr rtl="0"/>
          <a:r>
            <a:rPr lang="zh-CN" b="1" smtClean="0">
              <a:latin typeface="微软雅黑" panose="020B0503020204020204" pitchFamily="34" charset="-122"/>
              <a:ea typeface="微软雅黑" panose="020B0503020204020204" pitchFamily="34" charset="-122"/>
            </a:rPr>
            <a:t>特性阻抗</a:t>
          </a:r>
          <a:endParaRPr lang="zh-CN" b="1">
            <a:latin typeface="微软雅黑" panose="020B0503020204020204" pitchFamily="34" charset="-122"/>
            <a:ea typeface="微软雅黑" panose="020B0503020204020204" pitchFamily="34" charset="-122"/>
          </a:endParaRPr>
        </a:p>
      </dgm:t>
    </dgm:pt>
    <dgm:pt modelId="{BABBB9E5-A545-4E1F-9A54-4840893211B1}" type="parTrans" cxnId="{189A754F-C225-44D0-9A71-80E88AC8C92E}">
      <dgm:prSet/>
      <dgm:spPr/>
      <dgm:t>
        <a:bodyPr/>
        <a:lstStyle/>
        <a:p>
          <a:endParaRPr lang="zh-CN" altLang="en-US" b="1">
            <a:latin typeface="微软雅黑" panose="020B0503020204020204" pitchFamily="34" charset="-122"/>
            <a:ea typeface="微软雅黑" panose="020B0503020204020204" pitchFamily="34" charset="-122"/>
          </a:endParaRPr>
        </a:p>
      </dgm:t>
    </dgm:pt>
    <dgm:pt modelId="{0575222B-A72F-44DF-BF45-426717B84939}" type="sibTrans" cxnId="{189A754F-C225-44D0-9A71-80E88AC8C92E}">
      <dgm:prSet/>
      <dgm:spPr/>
      <dgm:t>
        <a:bodyPr/>
        <a:lstStyle/>
        <a:p>
          <a:endParaRPr lang="zh-CN" altLang="en-US" b="1">
            <a:latin typeface="微软雅黑" panose="020B0503020204020204" pitchFamily="34" charset="-122"/>
            <a:ea typeface="微软雅黑" panose="020B0503020204020204" pitchFamily="34" charset="-122"/>
          </a:endParaRPr>
        </a:p>
      </dgm:t>
    </dgm:pt>
    <dgm:pt modelId="{AA0F83D0-BECE-4EE5-B01B-93F2243EB767}">
      <dgm:prSet/>
      <dgm:spPr/>
      <dgm:t>
        <a:bodyPr/>
        <a:lstStyle/>
        <a:p>
          <a:pPr rtl="0"/>
          <a:r>
            <a:rPr lang="zh-CN" b="1" smtClean="0">
              <a:latin typeface="微软雅黑" panose="020B0503020204020204" pitchFamily="34" charset="-122"/>
              <a:ea typeface="微软雅黑" panose="020B0503020204020204" pitchFamily="34" charset="-122"/>
            </a:rPr>
            <a:t>衰减</a:t>
          </a:r>
          <a:endParaRPr lang="zh-CN" b="1">
            <a:latin typeface="微软雅黑" panose="020B0503020204020204" pitchFamily="34" charset="-122"/>
            <a:ea typeface="微软雅黑" panose="020B0503020204020204" pitchFamily="34" charset="-122"/>
          </a:endParaRPr>
        </a:p>
      </dgm:t>
    </dgm:pt>
    <dgm:pt modelId="{DCCCA5ED-FBF6-45B9-86A5-DA8AB4543F48}" type="parTrans" cxnId="{501E7B0E-E6B1-44BA-929E-05A18C55A5B0}">
      <dgm:prSet/>
      <dgm:spPr/>
      <dgm:t>
        <a:bodyPr/>
        <a:lstStyle/>
        <a:p>
          <a:endParaRPr lang="zh-CN" altLang="en-US" b="1">
            <a:latin typeface="微软雅黑" panose="020B0503020204020204" pitchFamily="34" charset="-122"/>
            <a:ea typeface="微软雅黑" panose="020B0503020204020204" pitchFamily="34" charset="-122"/>
          </a:endParaRPr>
        </a:p>
      </dgm:t>
    </dgm:pt>
    <dgm:pt modelId="{2A8FC40A-08F9-4A72-9FB3-04A7E50A39FE}" type="sibTrans" cxnId="{501E7B0E-E6B1-44BA-929E-05A18C55A5B0}">
      <dgm:prSet/>
      <dgm:spPr/>
      <dgm:t>
        <a:bodyPr/>
        <a:lstStyle/>
        <a:p>
          <a:endParaRPr lang="zh-CN" altLang="en-US" b="1">
            <a:latin typeface="微软雅黑" panose="020B0503020204020204" pitchFamily="34" charset="-122"/>
            <a:ea typeface="微软雅黑" panose="020B0503020204020204" pitchFamily="34" charset="-122"/>
          </a:endParaRPr>
        </a:p>
      </dgm:t>
    </dgm:pt>
    <dgm:pt modelId="{07F8CA48-9212-4473-BBD4-16D06A70CD16}">
      <dgm:prSet/>
      <dgm:spPr/>
      <dgm:t>
        <a:bodyPr/>
        <a:lstStyle/>
        <a:p>
          <a:pPr rtl="0"/>
          <a:r>
            <a:rPr lang="zh-CN" b="1" smtClean="0">
              <a:latin typeface="微软雅黑" panose="020B0503020204020204" pitchFamily="34" charset="-122"/>
              <a:ea typeface="微软雅黑" panose="020B0503020204020204" pitchFamily="34" charset="-122"/>
            </a:rPr>
            <a:t>传播速度</a:t>
          </a:r>
          <a:endParaRPr lang="zh-CN" b="1">
            <a:latin typeface="微软雅黑" panose="020B0503020204020204" pitchFamily="34" charset="-122"/>
            <a:ea typeface="微软雅黑" panose="020B0503020204020204" pitchFamily="34" charset="-122"/>
          </a:endParaRPr>
        </a:p>
      </dgm:t>
    </dgm:pt>
    <dgm:pt modelId="{694F7BC7-7FB4-44A5-87BC-59A664F28861}" type="parTrans" cxnId="{61BA01C4-A3D8-4F81-B9AE-5797123F95B2}">
      <dgm:prSet/>
      <dgm:spPr/>
      <dgm:t>
        <a:bodyPr/>
        <a:lstStyle/>
        <a:p>
          <a:endParaRPr lang="zh-CN" altLang="en-US" b="1">
            <a:latin typeface="微软雅黑" panose="020B0503020204020204" pitchFamily="34" charset="-122"/>
            <a:ea typeface="微软雅黑" panose="020B0503020204020204" pitchFamily="34" charset="-122"/>
          </a:endParaRPr>
        </a:p>
      </dgm:t>
    </dgm:pt>
    <dgm:pt modelId="{45870BEE-1B92-43DA-91B1-46FE21CB6566}" type="sibTrans" cxnId="{61BA01C4-A3D8-4F81-B9AE-5797123F95B2}">
      <dgm:prSet/>
      <dgm:spPr/>
      <dgm:t>
        <a:bodyPr/>
        <a:lstStyle/>
        <a:p>
          <a:endParaRPr lang="zh-CN" altLang="en-US" b="1">
            <a:latin typeface="微软雅黑" panose="020B0503020204020204" pitchFamily="34" charset="-122"/>
            <a:ea typeface="微软雅黑" panose="020B0503020204020204" pitchFamily="34" charset="-122"/>
          </a:endParaRPr>
        </a:p>
      </dgm:t>
    </dgm:pt>
    <dgm:pt modelId="{8D587C55-FD0F-41EE-947F-B182CBC1F74D}">
      <dgm:prSet/>
      <dgm:spPr/>
      <dgm:t>
        <a:bodyPr/>
        <a:lstStyle/>
        <a:p>
          <a:pPr rtl="0"/>
          <a:r>
            <a:rPr lang="zh-CN" b="1" smtClean="0">
              <a:latin typeface="微软雅黑" panose="020B0503020204020204" pitchFamily="34" charset="-122"/>
              <a:ea typeface="微软雅黑" panose="020B0503020204020204" pitchFamily="34" charset="-122"/>
            </a:rPr>
            <a:t>直流回路电阻</a:t>
          </a:r>
          <a:endParaRPr lang="zh-CN" b="1">
            <a:latin typeface="微软雅黑" panose="020B0503020204020204" pitchFamily="34" charset="-122"/>
            <a:ea typeface="微软雅黑" panose="020B0503020204020204" pitchFamily="34" charset="-122"/>
          </a:endParaRPr>
        </a:p>
      </dgm:t>
    </dgm:pt>
    <dgm:pt modelId="{D85A08AC-D6E3-4D8B-A50D-50B7998CA6DF}" type="parTrans" cxnId="{85750854-D1D2-4C2D-A4DA-6CA8A16DBEDD}">
      <dgm:prSet/>
      <dgm:spPr/>
      <dgm:t>
        <a:bodyPr/>
        <a:lstStyle/>
        <a:p>
          <a:endParaRPr lang="zh-CN" altLang="en-US" b="1">
            <a:latin typeface="微软雅黑" panose="020B0503020204020204" pitchFamily="34" charset="-122"/>
            <a:ea typeface="微软雅黑" panose="020B0503020204020204" pitchFamily="34" charset="-122"/>
          </a:endParaRPr>
        </a:p>
      </dgm:t>
    </dgm:pt>
    <dgm:pt modelId="{83A2D441-3D8A-4A02-B9FC-EA3520186A6E}" type="sibTrans" cxnId="{85750854-D1D2-4C2D-A4DA-6CA8A16DBEDD}">
      <dgm:prSet/>
      <dgm:spPr/>
      <dgm:t>
        <a:bodyPr/>
        <a:lstStyle/>
        <a:p>
          <a:endParaRPr lang="zh-CN" altLang="en-US" b="1">
            <a:latin typeface="微软雅黑" panose="020B0503020204020204" pitchFamily="34" charset="-122"/>
            <a:ea typeface="微软雅黑" panose="020B0503020204020204" pitchFamily="34" charset="-122"/>
          </a:endParaRPr>
        </a:p>
      </dgm:t>
    </dgm:pt>
    <dgm:pt modelId="{EDFB4D6B-D57F-4EBF-8C2B-69EDA0D83C13}" type="pres">
      <dgm:prSet presAssocID="{A205A835-37A6-49DD-82C9-C4CFEA7B3010}" presName="matrix" presStyleCnt="0">
        <dgm:presLayoutVars>
          <dgm:chMax val="1"/>
          <dgm:dir/>
          <dgm:resizeHandles val="exact"/>
        </dgm:presLayoutVars>
      </dgm:prSet>
      <dgm:spPr/>
      <dgm:t>
        <a:bodyPr/>
        <a:lstStyle/>
        <a:p>
          <a:endParaRPr lang="zh-CN" altLang="en-US"/>
        </a:p>
      </dgm:t>
    </dgm:pt>
    <dgm:pt modelId="{D7C73825-0AEC-413B-A289-333169911AFD}" type="pres">
      <dgm:prSet presAssocID="{A205A835-37A6-49DD-82C9-C4CFEA7B3010}" presName="diamond" presStyleLbl="bgShp" presStyleIdx="0" presStyleCnt="1"/>
      <dgm:spPr/>
    </dgm:pt>
    <dgm:pt modelId="{5676F050-F34E-4A98-92F5-9E0978B62359}" type="pres">
      <dgm:prSet presAssocID="{A205A835-37A6-49DD-82C9-C4CFEA7B3010}" presName="quad1" presStyleLbl="node1" presStyleIdx="0" presStyleCnt="4">
        <dgm:presLayoutVars>
          <dgm:chMax val="0"/>
          <dgm:chPref val="0"/>
          <dgm:bulletEnabled val="1"/>
        </dgm:presLayoutVars>
      </dgm:prSet>
      <dgm:spPr/>
      <dgm:t>
        <a:bodyPr/>
        <a:lstStyle/>
        <a:p>
          <a:endParaRPr lang="zh-CN" altLang="en-US"/>
        </a:p>
      </dgm:t>
    </dgm:pt>
    <dgm:pt modelId="{9CD10F38-11C1-4A54-AE6E-8F3EB3B99656}" type="pres">
      <dgm:prSet presAssocID="{A205A835-37A6-49DD-82C9-C4CFEA7B3010}" presName="quad2" presStyleLbl="node1" presStyleIdx="1" presStyleCnt="4">
        <dgm:presLayoutVars>
          <dgm:chMax val="0"/>
          <dgm:chPref val="0"/>
          <dgm:bulletEnabled val="1"/>
        </dgm:presLayoutVars>
      </dgm:prSet>
      <dgm:spPr/>
      <dgm:t>
        <a:bodyPr/>
        <a:lstStyle/>
        <a:p>
          <a:endParaRPr lang="zh-CN" altLang="en-US"/>
        </a:p>
      </dgm:t>
    </dgm:pt>
    <dgm:pt modelId="{84DE60F0-8F5C-4523-AEBE-485D8E17D0C9}" type="pres">
      <dgm:prSet presAssocID="{A205A835-37A6-49DD-82C9-C4CFEA7B3010}" presName="quad3" presStyleLbl="node1" presStyleIdx="2" presStyleCnt="4">
        <dgm:presLayoutVars>
          <dgm:chMax val="0"/>
          <dgm:chPref val="0"/>
          <dgm:bulletEnabled val="1"/>
        </dgm:presLayoutVars>
      </dgm:prSet>
      <dgm:spPr/>
      <dgm:t>
        <a:bodyPr/>
        <a:lstStyle/>
        <a:p>
          <a:endParaRPr lang="zh-CN" altLang="en-US"/>
        </a:p>
      </dgm:t>
    </dgm:pt>
    <dgm:pt modelId="{E58900B0-C904-4E67-800B-D4DB7A5E8E40}" type="pres">
      <dgm:prSet presAssocID="{A205A835-37A6-49DD-82C9-C4CFEA7B3010}" presName="quad4" presStyleLbl="node1" presStyleIdx="3" presStyleCnt="4">
        <dgm:presLayoutVars>
          <dgm:chMax val="0"/>
          <dgm:chPref val="0"/>
          <dgm:bulletEnabled val="1"/>
        </dgm:presLayoutVars>
      </dgm:prSet>
      <dgm:spPr/>
      <dgm:t>
        <a:bodyPr/>
        <a:lstStyle/>
        <a:p>
          <a:endParaRPr lang="zh-CN" altLang="en-US"/>
        </a:p>
      </dgm:t>
    </dgm:pt>
  </dgm:ptLst>
  <dgm:cxnLst>
    <dgm:cxn modelId="{85750854-D1D2-4C2D-A4DA-6CA8A16DBEDD}" srcId="{A205A835-37A6-49DD-82C9-C4CFEA7B3010}" destId="{8D587C55-FD0F-41EE-947F-B182CBC1F74D}" srcOrd="3" destOrd="0" parTransId="{D85A08AC-D6E3-4D8B-A50D-50B7998CA6DF}" sibTransId="{83A2D441-3D8A-4A02-B9FC-EA3520186A6E}"/>
    <dgm:cxn modelId="{7A81751D-605F-4A09-A19E-B06D0F24E2AF}" type="presOf" srcId="{07F8CA48-9212-4473-BBD4-16D06A70CD16}" destId="{84DE60F0-8F5C-4523-AEBE-485D8E17D0C9}" srcOrd="0" destOrd="0" presId="urn:microsoft.com/office/officeart/2005/8/layout/matrix3"/>
    <dgm:cxn modelId="{EC1020B4-A642-4626-9558-ED742FC4F2A6}" type="presOf" srcId="{AA0F83D0-BECE-4EE5-B01B-93F2243EB767}" destId="{9CD10F38-11C1-4A54-AE6E-8F3EB3B99656}" srcOrd="0" destOrd="0" presId="urn:microsoft.com/office/officeart/2005/8/layout/matrix3"/>
    <dgm:cxn modelId="{501E7B0E-E6B1-44BA-929E-05A18C55A5B0}" srcId="{A205A835-37A6-49DD-82C9-C4CFEA7B3010}" destId="{AA0F83D0-BECE-4EE5-B01B-93F2243EB767}" srcOrd="1" destOrd="0" parTransId="{DCCCA5ED-FBF6-45B9-86A5-DA8AB4543F48}" sibTransId="{2A8FC40A-08F9-4A72-9FB3-04A7E50A39FE}"/>
    <dgm:cxn modelId="{D325EE58-7355-46C1-9752-71600A369A7B}" type="presOf" srcId="{8D587C55-FD0F-41EE-947F-B182CBC1F74D}" destId="{E58900B0-C904-4E67-800B-D4DB7A5E8E40}" srcOrd="0" destOrd="0" presId="urn:microsoft.com/office/officeart/2005/8/layout/matrix3"/>
    <dgm:cxn modelId="{416AC9E6-BCF3-4C2C-A220-3642DFB1B4F9}" type="presOf" srcId="{A205A835-37A6-49DD-82C9-C4CFEA7B3010}" destId="{EDFB4D6B-D57F-4EBF-8C2B-69EDA0D83C13}" srcOrd="0" destOrd="0" presId="urn:microsoft.com/office/officeart/2005/8/layout/matrix3"/>
    <dgm:cxn modelId="{DDF29B44-4E19-4DF8-AA35-6785BF36D14C}" type="presOf" srcId="{00C672E3-A915-45C7-8F54-25FC6A3CD9FA}" destId="{5676F050-F34E-4A98-92F5-9E0978B62359}" srcOrd="0" destOrd="0" presId="urn:microsoft.com/office/officeart/2005/8/layout/matrix3"/>
    <dgm:cxn modelId="{61BA01C4-A3D8-4F81-B9AE-5797123F95B2}" srcId="{A205A835-37A6-49DD-82C9-C4CFEA7B3010}" destId="{07F8CA48-9212-4473-BBD4-16D06A70CD16}" srcOrd="2" destOrd="0" parTransId="{694F7BC7-7FB4-44A5-87BC-59A664F28861}" sibTransId="{45870BEE-1B92-43DA-91B1-46FE21CB6566}"/>
    <dgm:cxn modelId="{189A754F-C225-44D0-9A71-80E88AC8C92E}" srcId="{A205A835-37A6-49DD-82C9-C4CFEA7B3010}" destId="{00C672E3-A915-45C7-8F54-25FC6A3CD9FA}" srcOrd="0" destOrd="0" parTransId="{BABBB9E5-A545-4E1F-9A54-4840893211B1}" sibTransId="{0575222B-A72F-44DF-BF45-426717B84939}"/>
    <dgm:cxn modelId="{90CFAC1E-0745-4A41-B1F5-9CC5523D4722}" type="presParOf" srcId="{EDFB4D6B-D57F-4EBF-8C2B-69EDA0D83C13}" destId="{D7C73825-0AEC-413B-A289-333169911AFD}" srcOrd="0" destOrd="0" presId="urn:microsoft.com/office/officeart/2005/8/layout/matrix3"/>
    <dgm:cxn modelId="{039F980E-1188-4245-8A34-BF84F5D4BB04}" type="presParOf" srcId="{EDFB4D6B-D57F-4EBF-8C2B-69EDA0D83C13}" destId="{5676F050-F34E-4A98-92F5-9E0978B62359}" srcOrd="1" destOrd="0" presId="urn:microsoft.com/office/officeart/2005/8/layout/matrix3"/>
    <dgm:cxn modelId="{F1565407-7819-414D-AC8A-0A4C551C1805}" type="presParOf" srcId="{EDFB4D6B-D57F-4EBF-8C2B-69EDA0D83C13}" destId="{9CD10F38-11C1-4A54-AE6E-8F3EB3B99656}" srcOrd="2" destOrd="0" presId="urn:microsoft.com/office/officeart/2005/8/layout/matrix3"/>
    <dgm:cxn modelId="{17ECEF55-CD68-4174-B27B-10DF0E133EF7}" type="presParOf" srcId="{EDFB4D6B-D57F-4EBF-8C2B-69EDA0D83C13}" destId="{84DE60F0-8F5C-4523-AEBE-485D8E17D0C9}" srcOrd="3" destOrd="0" presId="urn:microsoft.com/office/officeart/2005/8/layout/matrix3"/>
    <dgm:cxn modelId="{0BCD86F2-0A1A-492C-938D-BFEE55D7D471}" type="presParOf" srcId="{EDFB4D6B-D57F-4EBF-8C2B-69EDA0D83C13}" destId="{E58900B0-C904-4E67-800B-D4DB7A5E8E40}" srcOrd="4" destOrd="0" presId="urn:microsoft.com/office/officeart/2005/8/layout/matrix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79040063-FA64-4752-B567-F7DB6383CB7A}" type="doc">
      <dgm:prSet loTypeId="urn:microsoft.com/office/officeart/2008/layout/VerticalAccentList" loCatId="list" qsTypeId="urn:microsoft.com/office/officeart/2005/8/quickstyle/3d4" qsCatId="3D" csTypeId="urn:microsoft.com/office/officeart/2005/8/colors/colorful4" csCatId="colorful"/>
      <dgm:spPr/>
      <dgm:t>
        <a:bodyPr/>
        <a:lstStyle/>
        <a:p>
          <a:endParaRPr lang="zh-CN" altLang="en-US"/>
        </a:p>
      </dgm:t>
    </dgm:pt>
    <dgm:pt modelId="{8556D414-6571-439A-84AC-B806A4FF0325}">
      <dgm:prSet custT="1"/>
      <dgm:spPr/>
      <dgm:t>
        <a:bodyPr/>
        <a:lstStyle/>
        <a:p>
          <a:pPr rtl="0"/>
          <a:r>
            <a:rPr lang="zh-CN" altLang="en-US" sz="1600" smtClean="0">
              <a:latin typeface="微软雅黑" panose="020B0503020204020204" pitchFamily="34" charset="-122"/>
              <a:ea typeface="微软雅黑" panose="020B0503020204020204" pitchFamily="34" charset="-122"/>
            </a:rPr>
            <a:t>光纤是由一组光导纤维组成的、用来传播光束的、细小而柔韧的传输介质。</a:t>
          </a:r>
          <a:endParaRPr lang="zh-CN" altLang="en-US" sz="1600">
            <a:latin typeface="微软雅黑" panose="020B0503020204020204" pitchFamily="34" charset="-122"/>
            <a:ea typeface="微软雅黑" panose="020B0503020204020204" pitchFamily="34" charset="-122"/>
          </a:endParaRPr>
        </a:p>
      </dgm:t>
    </dgm:pt>
    <dgm:pt modelId="{6252B056-B72F-4CF2-9D7A-202FACFB8736}" type="parTrans" cxnId="{2B97CE96-C467-47D9-86AA-E7BE03D6B798}">
      <dgm:prSet/>
      <dgm:spPr/>
      <dgm:t>
        <a:bodyPr/>
        <a:lstStyle/>
        <a:p>
          <a:endParaRPr lang="zh-CN" altLang="en-US" sz="1600">
            <a:latin typeface="微软雅黑" panose="020B0503020204020204" pitchFamily="34" charset="-122"/>
            <a:ea typeface="微软雅黑" panose="020B0503020204020204" pitchFamily="34" charset="-122"/>
          </a:endParaRPr>
        </a:p>
      </dgm:t>
    </dgm:pt>
    <dgm:pt modelId="{1A5340C5-5D5D-43FF-B1C5-9B01D461F7F0}" type="sibTrans" cxnId="{2B97CE96-C467-47D9-86AA-E7BE03D6B798}">
      <dgm:prSet/>
      <dgm:spPr/>
      <dgm:t>
        <a:bodyPr/>
        <a:lstStyle/>
        <a:p>
          <a:endParaRPr lang="zh-CN" altLang="en-US" sz="1600">
            <a:latin typeface="微软雅黑" panose="020B0503020204020204" pitchFamily="34" charset="-122"/>
            <a:ea typeface="微软雅黑" panose="020B0503020204020204" pitchFamily="34" charset="-122"/>
          </a:endParaRPr>
        </a:p>
      </dgm:t>
    </dgm:pt>
    <dgm:pt modelId="{2165A809-CDA2-427C-B383-306E17604E12}">
      <dgm:prSet custT="1"/>
      <dgm:spPr/>
      <dgm:t>
        <a:bodyPr/>
        <a:lstStyle/>
        <a:p>
          <a:pPr rtl="0"/>
          <a:r>
            <a:rPr lang="zh-CN" altLang="en-US" sz="1600" smtClean="0">
              <a:latin typeface="微软雅黑" panose="020B0503020204020204" pitchFamily="34" charset="-122"/>
              <a:ea typeface="微软雅黑" panose="020B0503020204020204" pitchFamily="34" charset="-122"/>
            </a:rPr>
            <a:t>与其他传输介质相比较，光纤的电磁绝缘性能好，信号衰变小，频带较宽，传输距离较大。</a:t>
          </a:r>
          <a:endParaRPr lang="zh-CN" altLang="en-US" sz="1600">
            <a:latin typeface="微软雅黑" panose="020B0503020204020204" pitchFamily="34" charset="-122"/>
            <a:ea typeface="微软雅黑" panose="020B0503020204020204" pitchFamily="34" charset="-122"/>
          </a:endParaRPr>
        </a:p>
      </dgm:t>
    </dgm:pt>
    <dgm:pt modelId="{DB0E238B-C104-49B1-A627-57CDBD4433E0}" type="parTrans" cxnId="{0E6B92AA-EDB0-4609-AA15-4040D6BC4708}">
      <dgm:prSet/>
      <dgm:spPr/>
      <dgm:t>
        <a:bodyPr/>
        <a:lstStyle/>
        <a:p>
          <a:endParaRPr lang="zh-CN" altLang="en-US" sz="1600">
            <a:latin typeface="微软雅黑" panose="020B0503020204020204" pitchFamily="34" charset="-122"/>
            <a:ea typeface="微软雅黑" panose="020B0503020204020204" pitchFamily="34" charset="-122"/>
          </a:endParaRPr>
        </a:p>
      </dgm:t>
    </dgm:pt>
    <dgm:pt modelId="{3384387C-F20F-4E75-8368-1FD26A4D750C}" type="sibTrans" cxnId="{0E6B92AA-EDB0-4609-AA15-4040D6BC4708}">
      <dgm:prSet/>
      <dgm:spPr/>
      <dgm:t>
        <a:bodyPr/>
        <a:lstStyle/>
        <a:p>
          <a:endParaRPr lang="zh-CN" altLang="en-US" sz="1600">
            <a:latin typeface="微软雅黑" panose="020B0503020204020204" pitchFamily="34" charset="-122"/>
            <a:ea typeface="微软雅黑" panose="020B0503020204020204" pitchFamily="34" charset="-122"/>
          </a:endParaRPr>
        </a:p>
      </dgm:t>
    </dgm:pt>
    <dgm:pt modelId="{6A1E545D-4769-45A7-B21B-9FD62AB083FF}">
      <dgm:prSet custT="1"/>
      <dgm:spPr/>
      <dgm:t>
        <a:bodyPr/>
        <a:lstStyle/>
        <a:p>
          <a:pPr rtl="0"/>
          <a:r>
            <a:rPr lang="zh-CN" altLang="en-US" sz="1600" dirty="0" smtClean="0">
              <a:latin typeface="微软雅黑" panose="020B0503020204020204" pitchFamily="34" charset="-122"/>
              <a:ea typeface="微软雅黑" panose="020B0503020204020204" pitchFamily="34" charset="-122"/>
            </a:rPr>
            <a:t>光纤主要是在要求传输距离较长，用于主干网的连接。光缆通信由光发送机产生光束，将电信号转变为光信号，再把光信号导入光纤，在光缆的另一端由光接收机接收光纤上传输来的光信号，并将它转变成电信号，经解码后再处理。</a:t>
          </a:r>
          <a:endParaRPr lang="zh-CN" altLang="en-US" sz="1600" dirty="0">
            <a:latin typeface="微软雅黑" panose="020B0503020204020204" pitchFamily="34" charset="-122"/>
            <a:ea typeface="微软雅黑" panose="020B0503020204020204" pitchFamily="34" charset="-122"/>
          </a:endParaRPr>
        </a:p>
      </dgm:t>
    </dgm:pt>
    <dgm:pt modelId="{494C9775-AFB5-4F22-9A1D-94030844DF0C}" type="parTrans" cxnId="{9DDE1E7E-D1EA-486C-A3D7-7E8719490D4E}">
      <dgm:prSet/>
      <dgm:spPr/>
      <dgm:t>
        <a:bodyPr/>
        <a:lstStyle/>
        <a:p>
          <a:endParaRPr lang="zh-CN" altLang="en-US" sz="1600">
            <a:latin typeface="微软雅黑" panose="020B0503020204020204" pitchFamily="34" charset="-122"/>
            <a:ea typeface="微软雅黑" panose="020B0503020204020204" pitchFamily="34" charset="-122"/>
          </a:endParaRPr>
        </a:p>
      </dgm:t>
    </dgm:pt>
    <dgm:pt modelId="{FECAE65E-E9FE-4FF9-BA8F-3314974DDBD2}" type="sibTrans" cxnId="{9DDE1E7E-D1EA-486C-A3D7-7E8719490D4E}">
      <dgm:prSet/>
      <dgm:spPr/>
      <dgm:t>
        <a:bodyPr/>
        <a:lstStyle/>
        <a:p>
          <a:endParaRPr lang="zh-CN" altLang="en-US" sz="1600">
            <a:latin typeface="微软雅黑" panose="020B0503020204020204" pitchFamily="34" charset="-122"/>
            <a:ea typeface="微软雅黑" panose="020B0503020204020204" pitchFamily="34" charset="-122"/>
          </a:endParaRPr>
        </a:p>
      </dgm:t>
    </dgm:pt>
    <dgm:pt modelId="{A62319FA-11EE-48C8-B56F-00333945A815}">
      <dgm:prSet custT="1"/>
      <dgm:spPr/>
      <dgm:t>
        <a:bodyPr/>
        <a:lstStyle/>
        <a:p>
          <a:pPr rtl="0"/>
          <a:r>
            <a:rPr lang="zh-CN" altLang="en-US" sz="1600" smtClean="0">
              <a:latin typeface="微软雅黑" panose="020B0503020204020204" pitchFamily="34" charset="-122"/>
              <a:ea typeface="微软雅黑" panose="020B0503020204020204" pitchFamily="34" charset="-122"/>
            </a:rPr>
            <a:t>光缆的传输距离远、传输速度快，是局域网中传输介质的佼佼者。光纤的安装和连接需由专业技术人员完成。</a:t>
          </a:r>
          <a:endParaRPr lang="zh-CN" altLang="en-US" sz="1600">
            <a:latin typeface="微软雅黑" panose="020B0503020204020204" pitchFamily="34" charset="-122"/>
            <a:ea typeface="微软雅黑" panose="020B0503020204020204" pitchFamily="34" charset="-122"/>
          </a:endParaRPr>
        </a:p>
      </dgm:t>
    </dgm:pt>
    <dgm:pt modelId="{E4F9F3E0-FC2A-430E-8359-9D828B2A9991}" type="parTrans" cxnId="{6FA8B84D-5893-42ED-90A1-17B63EC12373}">
      <dgm:prSet/>
      <dgm:spPr/>
      <dgm:t>
        <a:bodyPr/>
        <a:lstStyle/>
        <a:p>
          <a:endParaRPr lang="zh-CN" altLang="en-US" sz="1600">
            <a:latin typeface="微软雅黑" panose="020B0503020204020204" pitchFamily="34" charset="-122"/>
            <a:ea typeface="微软雅黑" panose="020B0503020204020204" pitchFamily="34" charset="-122"/>
          </a:endParaRPr>
        </a:p>
      </dgm:t>
    </dgm:pt>
    <dgm:pt modelId="{D53DFA52-9286-4952-837F-8C3333E08FEB}" type="sibTrans" cxnId="{6FA8B84D-5893-42ED-90A1-17B63EC12373}">
      <dgm:prSet/>
      <dgm:spPr/>
      <dgm:t>
        <a:bodyPr/>
        <a:lstStyle/>
        <a:p>
          <a:endParaRPr lang="zh-CN" altLang="en-US" sz="1600">
            <a:latin typeface="微软雅黑" panose="020B0503020204020204" pitchFamily="34" charset="-122"/>
            <a:ea typeface="微软雅黑" panose="020B0503020204020204" pitchFamily="34" charset="-122"/>
          </a:endParaRPr>
        </a:p>
      </dgm:t>
    </dgm:pt>
    <dgm:pt modelId="{F8530592-911E-4ACC-BB8D-565D851FF676}" type="pres">
      <dgm:prSet presAssocID="{79040063-FA64-4752-B567-F7DB6383CB7A}" presName="Name0" presStyleCnt="0">
        <dgm:presLayoutVars>
          <dgm:chMax/>
          <dgm:chPref/>
          <dgm:dir/>
        </dgm:presLayoutVars>
      </dgm:prSet>
      <dgm:spPr/>
      <dgm:t>
        <a:bodyPr/>
        <a:lstStyle/>
        <a:p>
          <a:endParaRPr lang="zh-CN" altLang="en-US"/>
        </a:p>
      </dgm:t>
    </dgm:pt>
    <dgm:pt modelId="{20C19810-D7C1-4F9E-8304-4E19580DA37C}" type="pres">
      <dgm:prSet presAssocID="{8556D414-6571-439A-84AC-B806A4FF0325}" presName="parenttextcomposite" presStyleCnt="0"/>
      <dgm:spPr/>
    </dgm:pt>
    <dgm:pt modelId="{84A537C1-1A8D-466B-8760-04D04C6BE6DE}" type="pres">
      <dgm:prSet presAssocID="{8556D414-6571-439A-84AC-B806A4FF0325}" presName="parenttext" presStyleLbl="revTx" presStyleIdx="0" presStyleCnt="4">
        <dgm:presLayoutVars>
          <dgm:chMax/>
          <dgm:chPref val="2"/>
          <dgm:bulletEnabled val="1"/>
        </dgm:presLayoutVars>
      </dgm:prSet>
      <dgm:spPr/>
      <dgm:t>
        <a:bodyPr/>
        <a:lstStyle/>
        <a:p>
          <a:endParaRPr lang="zh-CN" altLang="en-US"/>
        </a:p>
      </dgm:t>
    </dgm:pt>
    <dgm:pt modelId="{10564153-228B-467B-8A28-EDE1067E8D90}" type="pres">
      <dgm:prSet presAssocID="{8556D414-6571-439A-84AC-B806A4FF0325}" presName="parallelogramComposite" presStyleCnt="0"/>
      <dgm:spPr/>
    </dgm:pt>
    <dgm:pt modelId="{39D9A6B1-8EB1-4D67-983E-1356AAEC1868}" type="pres">
      <dgm:prSet presAssocID="{8556D414-6571-439A-84AC-B806A4FF0325}" presName="parallelogram1" presStyleLbl="alignNode1" presStyleIdx="0" presStyleCnt="28"/>
      <dgm:spPr/>
    </dgm:pt>
    <dgm:pt modelId="{6A1A79CA-6944-490D-9C3C-7291F78CD548}" type="pres">
      <dgm:prSet presAssocID="{8556D414-6571-439A-84AC-B806A4FF0325}" presName="parallelogram2" presStyleLbl="alignNode1" presStyleIdx="1" presStyleCnt="28"/>
      <dgm:spPr/>
    </dgm:pt>
    <dgm:pt modelId="{7BC507FB-0BBD-4701-B119-C61E9542D1C2}" type="pres">
      <dgm:prSet presAssocID="{8556D414-6571-439A-84AC-B806A4FF0325}" presName="parallelogram3" presStyleLbl="alignNode1" presStyleIdx="2" presStyleCnt="28"/>
      <dgm:spPr/>
    </dgm:pt>
    <dgm:pt modelId="{CCE159E7-D795-4F1E-802F-6F17DD53F3E2}" type="pres">
      <dgm:prSet presAssocID="{8556D414-6571-439A-84AC-B806A4FF0325}" presName="parallelogram4" presStyleLbl="alignNode1" presStyleIdx="3" presStyleCnt="28"/>
      <dgm:spPr/>
    </dgm:pt>
    <dgm:pt modelId="{4D2B9A36-410E-4708-A4B4-6148166D5239}" type="pres">
      <dgm:prSet presAssocID="{8556D414-6571-439A-84AC-B806A4FF0325}" presName="parallelogram5" presStyleLbl="alignNode1" presStyleIdx="4" presStyleCnt="28"/>
      <dgm:spPr/>
    </dgm:pt>
    <dgm:pt modelId="{64B53F5E-A1E1-4D7A-B547-D18C294F32CD}" type="pres">
      <dgm:prSet presAssocID="{8556D414-6571-439A-84AC-B806A4FF0325}" presName="parallelogram6" presStyleLbl="alignNode1" presStyleIdx="5" presStyleCnt="28"/>
      <dgm:spPr/>
    </dgm:pt>
    <dgm:pt modelId="{BB7DD98F-37E6-4F96-A5F9-6D1DFAA304C3}" type="pres">
      <dgm:prSet presAssocID="{8556D414-6571-439A-84AC-B806A4FF0325}" presName="parallelogram7" presStyleLbl="alignNode1" presStyleIdx="6" presStyleCnt="28"/>
      <dgm:spPr/>
    </dgm:pt>
    <dgm:pt modelId="{561C56CE-13E9-4505-A43A-BDF2CAEFEFA1}" type="pres">
      <dgm:prSet presAssocID="{1A5340C5-5D5D-43FF-B1C5-9B01D461F7F0}" presName="sibTrans" presStyleCnt="0"/>
      <dgm:spPr/>
    </dgm:pt>
    <dgm:pt modelId="{7F5E64F0-CF31-4772-A6F6-514A673E26B4}" type="pres">
      <dgm:prSet presAssocID="{2165A809-CDA2-427C-B383-306E17604E12}" presName="parenttextcomposite" presStyleCnt="0"/>
      <dgm:spPr/>
    </dgm:pt>
    <dgm:pt modelId="{C09EC4E1-B33A-4D35-A5FF-84268F81A097}" type="pres">
      <dgm:prSet presAssocID="{2165A809-CDA2-427C-B383-306E17604E12}" presName="parenttext" presStyleLbl="revTx" presStyleIdx="1" presStyleCnt="4">
        <dgm:presLayoutVars>
          <dgm:chMax/>
          <dgm:chPref val="2"/>
          <dgm:bulletEnabled val="1"/>
        </dgm:presLayoutVars>
      </dgm:prSet>
      <dgm:spPr/>
      <dgm:t>
        <a:bodyPr/>
        <a:lstStyle/>
        <a:p>
          <a:endParaRPr lang="zh-CN" altLang="en-US"/>
        </a:p>
      </dgm:t>
    </dgm:pt>
    <dgm:pt modelId="{41A4BEA0-02C9-443E-A8C6-90B8E1D9FC2A}" type="pres">
      <dgm:prSet presAssocID="{2165A809-CDA2-427C-B383-306E17604E12}" presName="parallelogramComposite" presStyleCnt="0"/>
      <dgm:spPr/>
    </dgm:pt>
    <dgm:pt modelId="{F7EA22F0-4580-4F52-A625-71A76F384542}" type="pres">
      <dgm:prSet presAssocID="{2165A809-CDA2-427C-B383-306E17604E12}" presName="parallelogram1" presStyleLbl="alignNode1" presStyleIdx="7" presStyleCnt="28"/>
      <dgm:spPr/>
    </dgm:pt>
    <dgm:pt modelId="{92D9ACB0-C6F8-43D7-BE5D-A311DF244DC1}" type="pres">
      <dgm:prSet presAssocID="{2165A809-CDA2-427C-B383-306E17604E12}" presName="parallelogram2" presStyleLbl="alignNode1" presStyleIdx="8" presStyleCnt="28"/>
      <dgm:spPr/>
    </dgm:pt>
    <dgm:pt modelId="{BC33B09A-0854-4BA0-BBF1-A17196AD6E2E}" type="pres">
      <dgm:prSet presAssocID="{2165A809-CDA2-427C-B383-306E17604E12}" presName="parallelogram3" presStyleLbl="alignNode1" presStyleIdx="9" presStyleCnt="28"/>
      <dgm:spPr/>
    </dgm:pt>
    <dgm:pt modelId="{F7E5AA0A-219B-4F3E-81A5-701210B8CC07}" type="pres">
      <dgm:prSet presAssocID="{2165A809-CDA2-427C-B383-306E17604E12}" presName="parallelogram4" presStyleLbl="alignNode1" presStyleIdx="10" presStyleCnt="28"/>
      <dgm:spPr/>
    </dgm:pt>
    <dgm:pt modelId="{053EFB2F-E8A1-49ED-837E-6A23FECDDD6C}" type="pres">
      <dgm:prSet presAssocID="{2165A809-CDA2-427C-B383-306E17604E12}" presName="parallelogram5" presStyleLbl="alignNode1" presStyleIdx="11" presStyleCnt="28"/>
      <dgm:spPr/>
    </dgm:pt>
    <dgm:pt modelId="{AA41B251-9E5C-4739-BCAE-BBF698A14B9D}" type="pres">
      <dgm:prSet presAssocID="{2165A809-CDA2-427C-B383-306E17604E12}" presName="parallelogram6" presStyleLbl="alignNode1" presStyleIdx="12" presStyleCnt="28"/>
      <dgm:spPr/>
    </dgm:pt>
    <dgm:pt modelId="{EB0F6BDC-88AE-42BB-9F38-4F6996C8C55F}" type="pres">
      <dgm:prSet presAssocID="{2165A809-CDA2-427C-B383-306E17604E12}" presName="parallelogram7" presStyleLbl="alignNode1" presStyleIdx="13" presStyleCnt="28"/>
      <dgm:spPr/>
    </dgm:pt>
    <dgm:pt modelId="{814D34EF-5E00-4A58-86C8-EF25BF3E71F8}" type="pres">
      <dgm:prSet presAssocID="{3384387C-F20F-4E75-8368-1FD26A4D750C}" presName="sibTrans" presStyleCnt="0"/>
      <dgm:spPr/>
    </dgm:pt>
    <dgm:pt modelId="{C53A5BD1-BF89-428B-8208-24EE3B8E1A8C}" type="pres">
      <dgm:prSet presAssocID="{6A1E545D-4769-45A7-B21B-9FD62AB083FF}" presName="parenttextcomposite" presStyleCnt="0"/>
      <dgm:spPr/>
    </dgm:pt>
    <dgm:pt modelId="{0870D2D6-61D4-4219-819C-D970409E9127}" type="pres">
      <dgm:prSet presAssocID="{6A1E545D-4769-45A7-B21B-9FD62AB083FF}" presName="parenttext" presStyleLbl="revTx" presStyleIdx="2" presStyleCnt="4">
        <dgm:presLayoutVars>
          <dgm:chMax/>
          <dgm:chPref val="2"/>
          <dgm:bulletEnabled val="1"/>
        </dgm:presLayoutVars>
      </dgm:prSet>
      <dgm:spPr/>
      <dgm:t>
        <a:bodyPr/>
        <a:lstStyle/>
        <a:p>
          <a:endParaRPr lang="zh-CN" altLang="en-US"/>
        </a:p>
      </dgm:t>
    </dgm:pt>
    <dgm:pt modelId="{2A3CEAF9-B70E-44A0-B7A9-46C6026D6FDC}" type="pres">
      <dgm:prSet presAssocID="{6A1E545D-4769-45A7-B21B-9FD62AB083FF}" presName="parallelogramComposite" presStyleCnt="0"/>
      <dgm:spPr/>
    </dgm:pt>
    <dgm:pt modelId="{544FBD18-B238-4DBB-8CC0-89CCA1B98618}" type="pres">
      <dgm:prSet presAssocID="{6A1E545D-4769-45A7-B21B-9FD62AB083FF}" presName="parallelogram1" presStyleLbl="alignNode1" presStyleIdx="14" presStyleCnt="28"/>
      <dgm:spPr/>
    </dgm:pt>
    <dgm:pt modelId="{9A094ABE-1351-4FFE-9A83-860B4B8B4ABF}" type="pres">
      <dgm:prSet presAssocID="{6A1E545D-4769-45A7-B21B-9FD62AB083FF}" presName="parallelogram2" presStyleLbl="alignNode1" presStyleIdx="15" presStyleCnt="28"/>
      <dgm:spPr/>
    </dgm:pt>
    <dgm:pt modelId="{47AA0CC4-8850-4A48-9B54-12C1F27D78A4}" type="pres">
      <dgm:prSet presAssocID="{6A1E545D-4769-45A7-B21B-9FD62AB083FF}" presName="parallelogram3" presStyleLbl="alignNode1" presStyleIdx="16" presStyleCnt="28"/>
      <dgm:spPr/>
    </dgm:pt>
    <dgm:pt modelId="{F7D9574F-C16E-458C-80BC-637EB9742CD8}" type="pres">
      <dgm:prSet presAssocID="{6A1E545D-4769-45A7-B21B-9FD62AB083FF}" presName="parallelogram4" presStyleLbl="alignNode1" presStyleIdx="17" presStyleCnt="28"/>
      <dgm:spPr/>
    </dgm:pt>
    <dgm:pt modelId="{E0458925-E8F5-4EDC-B745-9BF97832AA30}" type="pres">
      <dgm:prSet presAssocID="{6A1E545D-4769-45A7-B21B-9FD62AB083FF}" presName="parallelogram5" presStyleLbl="alignNode1" presStyleIdx="18" presStyleCnt="28"/>
      <dgm:spPr/>
    </dgm:pt>
    <dgm:pt modelId="{32D2A1AC-E651-477B-9E44-092C7636C302}" type="pres">
      <dgm:prSet presAssocID="{6A1E545D-4769-45A7-B21B-9FD62AB083FF}" presName="parallelogram6" presStyleLbl="alignNode1" presStyleIdx="19" presStyleCnt="28"/>
      <dgm:spPr/>
    </dgm:pt>
    <dgm:pt modelId="{E9904A16-60ED-41F2-A481-7BDFC897F857}" type="pres">
      <dgm:prSet presAssocID="{6A1E545D-4769-45A7-B21B-9FD62AB083FF}" presName="parallelogram7" presStyleLbl="alignNode1" presStyleIdx="20" presStyleCnt="28"/>
      <dgm:spPr/>
    </dgm:pt>
    <dgm:pt modelId="{A6C3E2EB-3EB7-4ED7-95C0-FE6F7BBC6CA1}" type="pres">
      <dgm:prSet presAssocID="{FECAE65E-E9FE-4FF9-BA8F-3314974DDBD2}" presName="sibTrans" presStyleCnt="0"/>
      <dgm:spPr/>
    </dgm:pt>
    <dgm:pt modelId="{92AEC6EB-F1B0-42E6-9B0B-222874C22E4C}" type="pres">
      <dgm:prSet presAssocID="{A62319FA-11EE-48C8-B56F-00333945A815}" presName="parenttextcomposite" presStyleCnt="0"/>
      <dgm:spPr/>
    </dgm:pt>
    <dgm:pt modelId="{208147A0-94F6-4C69-960C-925D7191EEAC}" type="pres">
      <dgm:prSet presAssocID="{A62319FA-11EE-48C8-B56F-00333945A815}" presName="parenttext" presStyleLbl="revTx" presStyleIdx="3" presStyleCnt="4">
        <dgm:presLayoutVars>
          <dgm:chMax/>
          <dgm:chPref val="2"/>
          <dgm:bulletEnabled val="1"/>
        </dgm:presLayoutVars>
      </dgm:prSet>
      <dgm:spPr/>
      <dgm:t>
        <a:bodyPr/>
        <a:lstStyle/>
        <a:p>
          <a:endParaRPr lang="zh-CN" altLang="en-US"/>
        </a:p>
      </dgm:t>
    </dgm:pt>
    <dgm:pt modelId="{AC0F9886-21CF-4FE0-B716-2A97AD2C1449}" type="pres">
      <dgm:prSet presAssocID="{A62319FA-11EE-48C8-B56F-00333945A815}" presName="parallelogramComposite" presStyleCnt="0"/>
      <dgm:spPr/>
    </dgm:pt>
    <dgm:pt modelId="{DC23D29E-A3CD-4422-9AB3-2C8461986C68}" type="pres">
      <dgm:prSet presAssocID="{A62319FA-11EE-48C8-B56F-00333945A815}" presName="parallelogram1" presStyleLbl="alignNode1" presStyleIdx="21" presStyleCnt="28"/>
      <dgm:spPr/>
    </dgm:pt>
    <dgm:pt modelId="{1F85177B-F503-49E8-918C-9955929C9FA6}" type="pres">
      <dgm:prSet presAssocID="{A62319FA-11EE-48C8-B56F-00333945A815}" presName="parallelogram2" presStyleLbl="alignNode1" presStyleIdx="22" presStyleCnt="28"/>
      <dgm:spPr/>
    </dgm:pt>
    <dgm:pt modelId="{FBBE7022-FD49-4D79-85C9-6D761D7E12BB}" type="pres">
      <dgm:prSet presAssocID="{A62319FA-11EE-48C8-B56F-00333945A815}" presName="parallelogram3" presStyleLbl="alignNode1" presStyleIdx="23" presStyleCnt="28"/>
      <dgm:spPr/>
    </dgm:pt>
    <dgm:pt modelId="{93640149-C72F-481B-8AD2-40DA48332479}" type="pres">
      <dgm:prSet presAssocID="{A62319FA-11EE-48C8-B56F-00333945A815}" presName="parallelogram4" presStyleLbl="alignNode1" presStyleIdx="24" presStyleCnt="28"/>
      <dgm:spPr/>
    </dgm:pt>
    <dgm:pt modelId="{EBB1ABB3-6B71-4F57-ACCF-F72E33ABCFF3}" type="pres">
      <dgm:prSet presAssocID="{A62319FA-11EE-48C8-B56F-00333945A815}" presName="parallelogram5" presStyleLbl="alignNode1" presStyleIdx="25" presStyleCnt="28"/>
      <dgm:spPr/>
    </dgm:pt>
    <dgm:pt modelId="{F0FBD216-7090-4D23-BE85-13E2A48CAA97}" type="pres">
      <dgm:prSet presAssocID="{A62319FA-11EE-48C8-B56F-00333945A815}" presName="parallelogram6" presStyleLbl="alignNode1" presStyleIdx="26" presStyleCnt="28"/>
      <dgm:spPr/>
    </dgm:pt>
    <dgm:pt modelId="{3A60EBBA-7540-460A-99AF-1BD1865BB8B2}" type="pres">
      <dgm:prSet presAssocID="{A62319FA-11EE-48C8-B56F-00333945A815}" presName="parallelogram7" presStyleLbl="alignNode1" presStyleIdx="27" presStyleCnt="28"/>
      <dgm:spPr/>
    </dgm:pt>
  </dgm:ptLst>
  <dgm:cxnLst>
    <dgm:cxn modelId="{AF2560B9-65CC-48D4-A5AE-91D508234B2D}" type="presOf" srcId="{A62319FA-11EE-48C8-B56F-00333945A815}" destId="{208147A0-94F6-4C69-960C-925D7191EEAC}" srcOrd="0" destOrd="0" presId="urn:microsoft.com/office/officeart/2008/layout/VerticalAccentList"/>
    <dgm:cxn modelId="{6FA8B84D-5893-42ED-90A1-17B63EC12373}" srcId="{79040063-FA64-4752-B567-F7DB6383CB7A}" destId="{A62319FA-11EE-48C8-B56F-00333945A815}" srcOrd="3" destOrd="0" parTransId="{E4F9F3E0-FC2A-430E-8359-9D828B2A9991}" sibTransId="{D53DFA52-9286-4952-837F-8C3333E08FEB}"/>
    <dgm:cxn modelId="{9942E966-108E-4B69-B3FE-BDE73602C52D}" type="presOf" srcId="{6A1E545D-4769-45A7-B21B-9FD62AB083FF}" destId="{0870D2D6-61D4-4219-819C-D970409E9127}" srcOrd="0" destOrd="0" presId="urn:microsoft.com/office/officeart/2008/layout/VerticalAccentList"/>
    <dgm:cxn modelId="{C13D6C33-AA02-45DF-BE5A-311B8595C974}" type="presOf" srcId="{2165A809-CDA2-427C-B383-306E17604E12}" destId="{C09EC4E1-B33A-4D35-A5FF-84268F81A097}" srcOrd="0" destOrd="0" presId="urn:microsoft.com/office/officeart/2008/layout/VerticalAccentList"/>
    <dgm:cxn modelId="{2B97CE96-C467-47D9-86AA-E7BE03D6B798}" srcId="{79040063-FA64-4752-B567-F7DB6383CB7A}" destId="{8556D414-6571-439A-84AC-B806A4FF0325}" srcOrd="0" destOrd="0" parTransId="{6252B056-B72F-4CF2-9D7A-202FACFB8736}" sibTransId="{1A5340C5-5D5D-43FF-B1C5-9B01D461F7F0}"/>
    <dgm:cxn modelId="{CA755C7F-38D9-4C93-8432-4E6B9C4FD469}" type="presOf" srcId="{79040063-FA64-4752-B567-F7DB6383CB7A}" destId="{F8530592-911E-4ACC-BB8D-565D851FF676}" srcOrd="0" destOrd="0" presId="urn:microsoft.com/office/officeart/2008/layout/VerticalAccentList"/>
    <dgm:cxn modelId="{9DDE1E7E-D1EA-486C-A3D7-7E8719490D4E}" srcId="{79040063-FA64-4752-B567-F7DB6383CB7A}" destId="{6A1E545D-4769-45A7-B21B-9FD62AB083FF}" srcOrd="2" destOrd="0" parTransId="{494C9775-AFB5-4F22-9A1D-94030844DF0C}" sibTransId="{FECAE65E-E9FE-4FF9-BA8F-3314974DDBD2}"/>
    <dgm:cxn modelId="{0E6B92AA-EDB0-4609-AA15-4040D6BC4708}" srcId="{79040063-FA64-4752-B567-F7DB6383CB7A}" destId="{2165A809-CDA2-427C-B383-306E17604E12}" srcOrd="1" destOrd="0" parTransId="{DB0E238B-C104-49B1-A627-57CDBD4433E0}" sibTransId="{3384387C-F20F-4E75-8368-1FD26A4D750C}"/>
    <dgm:cxn modelId="{B42EE5A0-AF01-40CF-B8DE-2EBB78887198}" type="presOf" srcId="{8556D414-6571-439A-84AC-B806A4FF0325}" destId="{84A537C1-1A8D-466B-8760-04D04C6BE6DE}" srcOrd="0" destOrd="0" presId="urn:microsoft.com/office/officeart/2008/layout/VerticalAccentList"/>
    <dgm:cxn modelId="{45724CD4-39ED-4FDF-A639-C5D939092741}" type="presParOf" srcId="{F8530592-911E-4ACC-BB8D-565D851FF676}" destId="{20C19810-D7C1-4F9E-8304-4E19580DA37C}" srcOrd="0" destOrd="0" presId="urn:microsoft.com/office/officeart/2008/layout/VerticalAccentList"/>
    <dgm:cxn modelId="{A2FF4A4A-4FC8-4693-A6DC-68BE8705827C}" type="presParOf" srcId="{20C19810-D7C1-4F9E-8304-4E19580DA37C}" destId="{84A537C1-1A8D-466B-8760-04D04C6BE6DE}" srcOrd="0" destOrd="0" presId="urn:microsoft.com/office/officeart/2008/layout/VerticalAccentList"/>
    <dgm:cxn modelId="{83192982-77F2-4EE1-9563-90703F17B619}" type="presParOf" srcId="{F8530592-911E-4ACC-BB8D-565D851FF676}" destId="{10564153-228B-467B-8A28-EDE1067E8D90}" srcOrd="1" destOrd="0" presId="urn:microsoft.com/office/officeart/2008/layout/VerticalAccentList"/>
    <dgm:cxn modelId="{DD175368-DDC5-4A13-8220-84DDD9AC7B8B}" type="presParOf" srcId="{10564153-228B-467B-8A28-EDE1067E8D90}" destId="{39D9A6B1-8EB1-4D67-983E-1356AAEC1868}" srcOrd="0" destOrd="0" presId="urn:microsoft.com/office/officeart/2008/layout/VerticalAccentList"/>
    <dgm:cxn modelId="{1AB69F75-7C5D-4943-BA8B-14AD2D9F48BD}" type="presParOf" srcId="{10564153-228B-467B-8A28-EDE1067E8D90}" destId="{6A1A79CA-6944-490D-9C3C-7291F78CD548}" srcOrd="1" destOrd="0" presId="urn:microsoft.com/office/officeart/2008/layout/VerticalAccentList"/>
    <dgm:cxn modelId="{BB879D63-D12F-40D3-8387-02EE2F37A4DA}" type="presParOf" srcId="{10564153-228B-467B-8A28-EDE1067E8D90}" destId="{7BC507FB-0BBD-4701-B119-C61E9542D1C2}" srcOrd="2" destOrd="0" presId="urn:microsoft.com/office/officeart/2008/layout/VerticalAccentList"/>
    <dgm:cxn modelId="{22B34A7F-DE45-4DD1-ACD0-15B5D9B35D5B}" type="presParOf" srcId="{10564153-228B-467B-8A28-EDE1067E8D90}" destId="{CCE159E7-D795-4F1E-802F-6F17DD53F3E2}" srcOrd="3" destOrd="0" presId="urn:microsoft.com/office/officeart/2008/layout/VerticalAccentList"/>
    <dgm:cxn modelId="{C33BB1F2-9E56-49FD-908B-66DD0D787347}" type="presParOf" srcId="{10564153-228B-467B-8A28-EDE1067E8D90}" destId="{4D2B9A36-410E-4708-A4B4-6148166D5239}" srcOrd="4" destOrd="0" presId="urn:microsoft.com/office/officeart/2008/layout/VerticalAccentList"/>
    <dgm:cxn modelId="{96F9226A-FBFC-44F9-B570-8C01F03B2B8D}" type="presParOf" srcId="{10564153-228B-467B-8A28-EDE1067E8D90}" destId="{64B53F5E-A1E1-4D7A-B547-D18C294F32CD}" srcOrd="5" destOrd="0" presId="urn:microsoft.com/office/officeart/2008/layout/VerticalAccentList"/>
    <dgm:cxn modelId="{47E2FF3C-1FB1-4D2E-BF63-77DEAE07AA92}" type="presParOf" srcId="{10564153-228B-467B-8A28-EDE1067E8D90}" destId="{BB7DD98F-37E6-4F96-A5F9-6D1DFAA304C3}" srcOrd="6" destOrd="0" presId="urn:microsoft.com/office/officeart/2008/layout/VerticalAccentList"/>
    <dgm:cxn modelId="{39F45C30-7B51-44A5-8121-559E0BD0E041}" type="presParOf" srcId="{F8530592-911E-4ACC-BB8D-565D851FF676}" destId="{561C56CE-13E9-4505-A43A-BDF2CAEFEFA1}" srcOrd="2" destOrd="0" presId="urn:microsoft.com/office/officeart/2008/layout/VerticalAccentList"/>
    <dgm:cxn modelId="{068170BB-A751-4EF4-995B-D93F8100DD4D}" type="presParOf" srcId="{F8530592-911E-4ACC-BB8D-565D851FF676}" destId="{7F5E64F0-CF31-4772-A6F6-514A673E26B4}" srcOrd="3" destOrd="0" presId="urn:microsoft.com/office/officeart/2008/layout/VerticalAccentList"/>
    <dgm:cxn modelId="{DC212343-9625-4028-8BBC-52B8751F742A}" type="presParOf" srcId="{7F5E64F0-CF31-4772-A6F6-514A673E26B4}" destId="{C09EC4E1-B33A-4D35-A5FF-84268F81A097}" srcOrd="0" destOrd="0" presId="urn:microsoft.com/office/officeart/2008/layout/VerticalAccentList"/>
    <dgm:cxn modelId="{C81DA414-BF41-421A-9E1C-F832DF0791AE}" type="presParOf" srcId="{F8530592-911E-4ACC-BB8D-565D851FF676}" destId="{41A4BEA0-02C9-443E-A8C6-90B8E1D9FC2A}" srcOrd="4" destOrd="0" presId="urn:microsoft.com/office/officeart/2008/layout/VerticalAccentList"/>
    <dgm:cxn modelId="{34E6D0E8-F8A8-4793-B593-50CADBCD9442}" type="presParOf" srcId="{41A4BEA0-02C9-443E-A8C6-90B8E1D9FC2A}" destId="{F7EA22F0-4580-4F52-A625-71A76F384542}" srcOrd="0" destOrd="0" presId="urn:microsoft.com/office/officeart/2008/layout/VerticalAccentList"/>
    <dgm:cxn modelId="{93A36705-03B7-4BB0-A482-CFD9004FB275}" type="presParOf" srcId="{41A4BEA0-02C9-443E-A8C6-90B8E1D9FC2A}" destId="{92D9ACB0-C6F8-43D7-BE5D-A311DF244DC1}" srcOrd="1" destOrd="0" presId="urn:microsoft.com/office/officeart/2008/layout/VerticalAccentList"/>
    <dgm:cxn modelId="{F1378D5D-067A-43B3-9D3B-08A0774172EE}" type="presParOf" srcId="{41A4BEA0-02C9-443E-A8C6-90B8E1D9FC2A}" destId="{BC33B09A-0854-4BA0-BBF1-A17196AD6E2E}" srcOrd="2" destOrd="0" presId="urn:microsoft.com/office/officeart/2008/layout/VerticalAccentList"/>
    <dgm:cxn modelId="{AFAD4EDE-01EF-4C29-B234-87EAFCF0E2CD}" type="presParOf" srcId="{41A4BEA0-02C9-443E-A8C6-90B8E1D9FC2A}" destId="{F7E5AA0A-219B-4F3E-81A5-701210B8CC07}" srcOrd="3" destOrd="0" presId="urn:microsoft.com/office/officeart/2008/layout/VerticalAccentList"/>
    <dgm:cxn modelId="{CE8FF714-4049-4D8D-99C4-9ECB6556926D}" type="presParOf" srcId="{41A4BEA0-02C9-443E-A8C6-90B8E1D9FC2A}" destId="{053EFB2F-E8A1-49ED-837E-6A23FECDDD6C}" srcOrd="4" destOrd="0" presId="urn:microsoft.com/office/officeart/2008/layout/VerticalAccentList"/>
    <dgm:cxn modelId="{C5383216-DF93-4D89-A17C-63ED31400EB2}" type="presParOf" srcId="{41A4BEA0-02C9-443E-A8C6-90B8E1D9FC2A}" destId="{AA41B251-9E5C-4739-BCAE-BBF698A14B9D}" srcOrd="5" destOrd="0" presId="urn:microsoft.com/office/officeart/2008/layout/VerticalAccentList"/>
    <dgm:cxn modelId="{B9534EDB-F3B6-4EA4-9282-46703F288341}" type="presParOf" srcId="{41A4BEA0-02C9-443E-A8C6-90B8E1D9FC2A}" destId="{EB0F6BDC-88AE-42BB-9F38-4F6996C8C55F}" srcOrd="6" destOrd="0" presId="urn:microsoft.com/office/officeart/2008/layout/VerticalAccentList"/>
    <dgm:cxn modelId="{D16A5052-E46D-4104-9248-5884E2435019}" type="presParOf" srcId="{F8530592-911E-4ACC-BB8D-565D851FF676}" destId="{814D34EF-5E00-4A58-86C8-EF25BF3E71F8}" srcOrd="5" destOrd="0" presId="urn:microsoft.com/office/officeart/2008/layout/VerticalAccentList"/>
    <dgm:cxn modelId="{9011D488-8AB5-4934-AA4A-07DC7BAF4071}" type="presParOf" srcId="{F8530592-911E-4ACC-BB8D-565D851FF676}" destId="{C53A5BD1-BF89-428B-8208-24EE3B8E1A8C}" srcOrd="6" destOrd="0" presId="urn:microsoft.com/office/officeart/2008/layout/VerticalAccentList"/>
    <dgm:cxn modelId="{6F3211E9-0B68-4959-97DD-A62FA62F35AE}" type="presParOf" srcId="{C53A5BD1-BF89-428B-8208-24EE3B8E1A8C}" destId="{0870D2D6-61D4-4219-819C-D970409E9127}" srcOrd="0" destOrd="0" presId="urn:microsoft.com/office/officeart/2008/layout/VerticalAccentList"/>
    <dgm:cxn modelId="{9D0B28FD-3054-4495-98B4-F9A4A66435BA}" type="presParOf" srcId="{F8530592-911E-4ACC-BB8D-565D851FF676}" destId="{2A3CEAF9-B70E-44A0-B7A9-46C6026D6FDC}" srcOrd="7" destOrd="0" presId="urn:microsoft.com/office/officeart/2008/layout/VerticalAccentList"/>
    <dgm:cxn modelId="{6E041684-3B7D-4065-8A35-1200E758D78A}" type="presParOf" srcId="{2A3CEAF9-B70E-44A0-B7A9-46C6026D6FDC}" destId="{544FBD18-B238-4DBB-8CC0-89CCA1B98618}" srcOrd="0" destOrd="0" presId="urn:microsoft.com/office/officeart/2008/layout/VerticalAccentList"/>
    <dgm:cxn modelId="{B339A48A-A733-437E-85A3-97C8E4D50E8E}" type="presParOf" srcId="{2A3CEAF9-B70E-44A0-B7A9-46C6026D6FDC}" destId="{9A094ABE-1351-4FFE-9A83-860B4B8B4ABF}" srcOrd="1" destOrd="0" presId="urn:microsoft.com/office/officeart/2008/layout/VerticalAccentList"/>
    <dgm:cxn modelId="{C863FC1A-95B1-43CE-8497-13453833C154}" type="presParOf" srcId="{2A3CEAF9-B70E-44A0-B7A9-46C6026D6FDC}" destId="{47AA0CC4-8850-4A48-9B54-12C1F27D78A4}" srcOrd="2" destOrd="0" presId="urn:microsoft.com/office/officeart/2008/layout/VerticalAccentList"/>
    <dgm:cxn modelId="{1FF04327-10DB-4171-8AE5-6224D06E0D61}" type="presParOf" srcId="{2A3CEAF9-B70E-44A0-B7A9-46C6026D6FDC}" destId="{F7D9574F-C16E-458C-80BC-637EB9742CD8}" srcOrd="3" destOrd="0" presId="urn:microsoft.com/office/officeart/2008/layout/VerticalAccentList"/>
    <dgm:cxn modelId="{9C773EBF-44C4-4689-80EE-2D2331B5D5FC}" type="presParOf" srcId="{2A3CEAF9-B70E-44A0-B7A9-46C6026D6FDC}" destId="{E0458925-E8F5-4EDC-B745-9BF97832AA30}" srcOrd="4" destOrd="0" presId="urn:microsoft.com/office/officeart/2008/layout/VerticalAccentList"/>
    <dgm:cxn modelId="{33AA03A8-47AA-409A-A693-5E8A48CDE05C}" type="presParOf" srcId="{2A3CEAF9-B70E-44A0-B7A9-46C6026D6FDC}" destId="{32D2A1AC-E651-477B-9E44-092C7636C302}" srcOrd="5" destOrd="0" presId="urn:microsoft.com/office/officeart/2008/layout/VerticalAccentList"/>
    <dgm:cxn modelId="{CC88EB57-EAF7-43AA-B4EA-F834CA1A43C9}" type="presParOf" srcId="{2A3CEAF9-B70E-44A0-B7A9-46C6026D6FDC}" destId="{E9904A16-60ED-41F2-A481-7BDFC897F857}" srcOrd="6" destOrd="0" presId="urn:microsoft.com/office/officeart/2008/layout/VerticalAccentList"/>
    <dgm:cxn modelId="{A8570A72-7005-4133-856B-665F4DB50153}" type="presParOf" srcId="{F8530592-911E-4ACC-BB8D-565D851FF676}" destId="{A6C3E2EB-3EB7-4ED7-95C0-FE6F7BBC6CA1}" srcOrd="8" destOrd="0" presId="urn:microsoft.com/office/officeart/2008/layout/VerticalAccentList"/>
    <dgm:cxn modelId="{240D7DBF-79C2-4DFE-ADCC-AF5631E72B7D}" type="presParOf" srcId="{F8530592-911E-4ACC-BB8D-565D851FF676}" destId="{92AEC6EB-F1B0-42E6-9B0B-222874C22E4C}" srcOrd="9" destOrd="0" presId="urn:microsoft.com/office/officeart/2008/layout/VerticalAccentList"/>
    <dgm:cxn modelId="{739635A8-BF35-4467-B0B0-C8D5FEFA8E8E}" type="presParOf" srcId="{92AEC6EB-F1B0-42E6-9B0B-222874C22E4C}" destId="{208147A0-94F6-4C69-960C-925D7191EEAC}" srcOrd="0" destOrd="0" presId="urn:microsoft.com/office/officeart/2008/layout/VerticalAccentList"/>
    <dgm:cxn modelId="{B87C09DA-2A1D-4EA1-886F-956A74BAF271}" type="presParOf" srcId="{F8530592-911E-4ACC-BB8D-565D851FF676}" destId="{AC0F9886-21CF-4FE0-B716-2A97AD2C1449}" srcOrd="10" destOrd="0" presId="urn:microsoft.com/office/officeart/2008/layout/VerticalAccentList"/>
    <dgm:cxn modelId="{F90367E4-118A-42A9-B58E-F56D29D02BC8}" type="presParOf" srcId="{AC0F9886-21CF-4FE0-B716-2A97AD2C1449}" destId="{DC23D29E-A3CD-4422-9AB3-2C8461986C68}" srcOrd="0" destOrd="0" presId="urn:microsoft.com/office/officeart/2008/layout/VerticalAccentList"/>
    <dgm:cxn modelId="{1CB9C37C-18F9-4089-ABB4-1539DBA4B552}" type="presParOf" srcId="{AC0F9886-21CF-4FE0-B716-2A97AD2C1449}" destId="{1F85177B-F503-49E8-918C-9955929C9FA6}" srcOrd="1" destOrd="0" presId="urn:microsoft.com/office/officeart/2008/layout/VerticalAccentList"/>
    <dgm:cxn modelId="{B4BF2A8F-27AA-431A-946D-E2F1DEC06F40}" type="presParOf" srcId="{AC0F9886-21CF-4FE0-B716-2A97AD2C1449}" destId="{FBBE7022-FD49-4D79-85C9-6D761D7E12BB}" srcOrd="2" destOrd="0" presId="urn:microsoft.com/office/officeart/2008/layout/VerticalAccentList"/>
    <dgm:cxn modelId="{C0B22416-A6C3-43F5-8142-0658705F36B2}" type="presParOf" srcId="{AC0F9886-21CF-4FE0-B716-2A97AD2C1449}" destId="{93640149-C72F-481B-8AD2-40DA48332479}" srcOrd="3" destOrd="0" presId="urn:microsoft.com/office/officeart/2008/layout/VerticalAccentList"/>
    <dgm:cxn modelId="{9835D1AD-C51E-44E4-8FA7-2FBF0D4B8296}" type="presParOf" srcId="{AC0F9886-21CF-4FE0-B716-2A97AD2C1449}" destId="{EBB1ABB3-6B71-4F57-ACCF-F72E33ABCFF3}" srcOrd="4" destOrd="0" presId="urn:microsoft.com/office/officeart/2008/layout/VerticalAccentList"/>
    <dgm:cxn modelId="{78D4C3DF-1322-411F-BE1D-70ABA6D3C520}" type="presParOf" srcId="{AC0F9886-21CF-4FE0-B716-2A97AD2C1449}" destId="{F0FBD216-7090-4D23-BE85-13E2A48CAA97}" srcOrd="5" destOrd="0" presId="urn:microsoft.com/office/officeart/2008/layout/VerticalAccentList"/>
    <dgm:cxn modelId="{A08EBA25-4FE5-465A-AD96-71BB6140E339}" type="presParOf" srcId="{AC0F9886-21CF-4FE0-B716-2A97AD2C1449}" destId="{3A60EBBA-7540-460A-99AF-1BD1865BB8B2}"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46163E7D-DBB7-4391-8531-414E10F7B605}" type="doc">
      <dgm:prSet loTypeId="urn:microsoft.com/office/officeart/2008/layout/VerticalAccentList" loCatId="list" qsTypeId="urn:microsoft.com/office/officeart/2005/8/quickstyle/3d1" qsCatId="3D" csTypeId="urn:microsoft.com/office/officeart/2005/8/colors/colorful4" csCatId="colorful"/>
      <dgm:spPr/>
      <dgm:t>
        <a:bodyPr/>
        <a:lstStyle/>
        <a:p>
          <a:endParaRPr lang="zh-CN" altLang="en-US"/>
        </a:p>
      </dgm:t>
    </dgm:pt>
    <dgm:pt modelId="{C45FF710-EB7C-46F8-82FF-77338C09EEE6}">
      <dgm:prSet custT="1"/>
      <dgm:spPr/>
      <dgm:t>
        <a:bodyPr/>
        <a:lstStyle/>
        <a:p>
          <a:pPr rtl="0"/>
          <a:r>
            <a:rPr lang="zh-CN" altLang="en-US" sz="2400" smtClean="0">
              <a:latin typeface="微软雅黑" panose="020B0503020204020204" pitchFamily="34" charset="-122"/>
              <a:ea typeface="微软雅黑" panose="020B0503020204020204" pitchFamily="34" charset="-122"/>
            </a:rPr>
            <a:t>传输信号的频带宽，通信容量大；信号衰减小，传输距离长；抗干扰能力强，应用范围广。</a:t>
          </a:r>
          <a:endParaRPr lang="zh-CN" altLang="en-US" sz="2400">
            <a:latin typeface="微软雅黑" panose="020B0503020204020204" pitchFamily="34" charset="-122"/>
            <a:ea typeface="微软雅黑" panose="020B0503020204020204" pitchFamily="34" charset="-122"/>
          </a:endParaRPr>
        </a:p>
      </dgm:t>
    </dgm:pt>
    <dgm:pt modelId="{27154A6B-7733-4B8A-85FD-8BEE5F797ECA}" type="parTrans" cxnId="{B97909BB-7131-4474-9D86-6768F86EE80A}">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8CFE2525-18B4-49E5-9646-5AB213F390F2}" type="sibTrans" cxnId="{B97909BB-7131-4474-9D86-6768F86EE80A}">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CBB66068-AC89-483D-A60C-F0C24B46F354}">
      <dgm:prSet custT="1"/>
      <dgm:spPr/>
      <dgm:t>
        <a:bodyPr/>
        <a:lstStyle/>
        <a:p>
          <a:pPr rtl="0"/>
          <a:r>
            <a:rPr lang="zh-CN" altLang="en-US" sz="2400" smtClean="0">
              <a:latin typeface="微软雅黑" panose="020B0503020204020204" pitchFamily="34" charset="-122"/>
              <a:ea typeface="微软雅黑" panose="020B0503020204020204" pitchFamily="34" charset="-122"/>
            </a:rPr>
            <a:t>抗化学腐蚀能力强，适用一些特殊环境下的布线。</a:t>
          </a:r>
          <a:endParaRPr lang="zh-CN" altLang="en-US" sz="2400">
            <a:latin typeface="微软雅黑" panose="020B0503020204020204" pitchFamily="34" charset="-122"/>
            <a:ea typeface="微软雅黑" panose="020B0503020204020204" pitchFamily="34" charset="-122"/>
          </a:endParaRPr>
        </a:p>
      </dgm:t>
    </dgm:pt>
    <dgm:pt modelId="{C892F43E-5A2D-4A7C-830B-8ED986EBDD5A}" type="parTrans" cxnId="{B3C8B691-3B27-41CB-8D47-AC6017E34C0B}">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C27D63BF-F74A-4578-AD8D-90532270DCD7}" type="sibTrans" cxnId="{B3C8B691-3B27-41CB-8D47-AC6017E34C0B}">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09BF70C3-4DB6-45BA-9218-A8461ADC9EC4}">
      <dgm:prSet custT="1"/>
      <dgm:spPr/>
      <dgm:t>
        <a:bodyPr/>
        <a:lstStyle/>
        <a:p>
          <a:pPr rtl="0"/>
          <a:r>
            <a:rPr lang="zh-CN" altLang="en-US" sz="2400" smtClean="0">
              <a:latin typeface="微软雅黑" panose="020B0503020204020204" pitchFamily="34" charset="-122"/>
              <a:ea typeface="微软雅黑" panose="020B0503020204020204" pitchFamily="34" charset="-122"/>
            </a:rPr>
            <a:t>不受电磁干扰。</a:t>
          </a:r>
          <a:endParaRPr lang="zh-CN" altLang="en-US" sz="2400">
            <a:latin typeface="微软雅黑" panose="020B0503020204020204" pitchFamily="34" charset="-122"/>
            <a:ea typeface="微软雅黑" panose="020B0503020204020204" pitchFamily="34" charset="-122"/>
          </a:endParaRPr>
        </a:p>
      </dgm:t>
    </dgm:pt>
    <dgm:pt modelId="{CF8F6DB0-536F-4E74-95D5-86239F30260F}" type="parTrans" cxnId="{72302C1F-E641-46FE-9A4F-30504DCB28DD}">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3AEB6CD8-BC7A-4971-98DD-77D1D1E47C1A}" type="sibTrans" cxnId="{72302C1F-E641-46FE-9A4F-30504DCB28DD}">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C0300DFC-B794-40CC-9AF8-8AB5713B8875}">
      <dgm:prSet custT="1"/>
      <dgm:spPr/>
      <dgm:t>
        <a:bodyPr/>
        <a:lstStyle/>
        <a:p>
          <a:pPr rtl="0"/>
          <a:r>
            <a:rPr lang="zh-CN" altLang="en-US" sz="2400" smtClean="0">
              <a:latin typeface="微软雅黑" panose="020B0503020204020204" pitchFamily="34" charset="-122"/>
              <a:ea typeface="微软雅黑" panose="020B0503020204020204" pitchFamily="34" charset="-122"/>
            </a:rPr>
            <a:t>中继器的间隔较长。</a:t>
          </a:r>
          <a:endParaRPr lang="zh-CN" altLang="en-US" sz="2400">
            <a:latin typeface="微软雅黑" panose="020B0503020204020204" pitchFamily="34" charset="-122"/>
            <a:ea typeface="微软雅黑" panose="020B0503020204020204" pitchFamily="34" charset="-122"/>
          </a:endParaRPr>
        </a:p>
      </dgm:t>
    </dgm:pt>
    <dgm:pt modelId="{ACCA3E88-5B11-4B85-AE46-9ACC2574A61A}" type="parTrans" cxnId="{D8CB4564-876D-41D3-AD93-C86CBFA4DD92}">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F228B0E9-4133-41CE-B4C3-6C8AC06144E2}" type="sibTrans" cxnId="{D8CB4564-876D-41D3-AD93-C86CBFA4DD92}">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3AF24F3F-37F2-4041-8543-49EFCD057507}" type="pres">
      <dgm:prSet presAssocID="{46163E7D-DBB7-4391-8531-414E10F7B605}" presName="Name0" presStyleCnt="0">
        <dgm:presLayoutVars>
          <dgm:chMax/>
          <dgm:chPref/>
          <dgm:dir/>
        </dgm:presLayoutVars>
      </dgm:prSet>
      <dgm:spPr/>
      <dgm:t>
        <a:bodyPr/>
        <a:lstStyle/>
        <a:p>
          <a:endParaRPr lang="zh-CN" altLang="en-US"/>
        </a:p>
      </dgm:t>
    </dgm:pt>
    <dgm:pt modelId="{8276CF7E-D54C-481C-8936-A96926B20CBF}" type="pres">
      <dgm:prSet presAssocID="{C45FF710-EB7C-46F8-82FF-77338C09EEE6}" presName="parenttextcomposite" presStyleCnt="0"/>
      <dgm:spPr/>
    </dgm:pt>
    <dgm:pt modelId="{6BEAF2B4-BB7A-4CA5-AD16-2A367CD256F1}" type="pres">
      <dgm:prSet presAssocID="{C45FF710-EB7C-46F8-82FF-77338C09EEE6}" presName="parenttext" presStyleLbl="revTx" presStyleIdx="0" presStyleCnt="4">
        <dgm:presLayoutVars>
          <dgm:chMax/>
          <dgm:chPref val="2"/>
          <dgm:bulletEnabled val="1"/>
        </dgm:presLayoutVars>
      </dgm:prSet>
      <dgm:spPr/>
      <dgm:t>
        <a:bodyPr/>
        <a:lstStyle/>
        <a:p>
          <a:endParaRPr lang="zh-CN" altLang="en-US"/>
        </a:p>
      </dgm:t>
    </dgm:pt>
    <dgm:pt modelId="{971E3494-C6C4-410C-BF60-DB37207C964B}" type="pres">
      <dgm:prSet presAssocID="{C45FF710-EB7C-46F8-82FF-77338C09EEE6}" presName="parallelogramComposite" presStyleCnt="0"/>
      <dgm:spPr/>
    </dgm:pt>
    <dgm:pt modelId="{E2D789BE-249B-486F-AFDD-DFC4132C0E3C}" type="pres">
      <dgm:prSet presAssocID="{C45FF710-EB7C-46F8-82FF-77338C09EEE6}" presName="parallelogram1" presStyleLbl="alignNode1" presStyleIdx="0" presStyleCnt="28"/>
      <dgm:spPr/>
    </dgm:pt>
    <dgm:pt modelId="{3CD9C321-3297-4C83-8CD4-0205E27FFABA}" type="pres">
      <dgm:prSet presAssocID="{C45FF710-EB7C-46F8-82FF-77338C09EEE6}" presName="parallelogram2" presStyleLbl="alignNode1" presStyleIdx="1" presStyleCnt="28"/>
      <dgm:spPr/>
    </dgm:pt>
    <dgm:pt modelId="{6EBB6771-9A99-4A4A-A140-43114239AB75}" type="pres">
      <dgm:prSet presAssocID="{C45FF710-EB7C-46F8-82FF-77338C09EEE6}" presName="parallelogram3" presStyleLbl="alignNode1" presStyleIdx="2" presStyleCnt="28"/>
      <dgm:spPr/>
    </dgm:pt>
    <dgm:pt modelId="{41CC7605-58CC-43AF-ABF7-9D28F9F557CC}" type="pres">
      <dgm:prSet presAssocID="{C45FF710-EB7C-46F8-82FF-77338C09EEE6}" presName="parallelogram4" presStyleLbl="alignNode1" presStyleIdx="3" presStyleCnt="28"/>
      <dgm:spPr/>
    </dgm:pt>
    <dgm:pt modelId="{0F6EEF61-1595-42E7-929E-2F6B7024F214}" type="pres">
      <dgm:prSet presAssocID="{C45FF710-EB7C-46F8-82FF-77338C09EEE6}" presName="parallelogram5" presStyleLbl="alignNode1" presStyleIdx="4" presStyleCnt="28"/>
      <dgm:spPr/>
    </dgm:pt>
    <dgm:pt modelId="{A67086F5-12FD-46AB-AF2F-ECFB0162C7A1}" type="pres">
      <dgm:prSet presAssocID="{C45FF710-EB7C-46F8-82FF-77338C09EEE6}" presName="parallelogram6" presStyleLbl="alignNode1" presStyleIdx="5" presStyleCnt="28"/>
      <dgm:spPr/>
    </dgm:pt>
    <dgm:pt modelId="{36CAD896-6CEA-426B-9B93-D16923213759}" type="pres">
      <dgm:prSet presAssocID="{C45FF710-EB7C-46F8-82FF-77338C09EEE6}" presName="parallelogram7" presStyleLbl="alignNode1" presStyleIdx="6" presStyleCnt="28"/>
      <dgm:spPr/>
    </dgm:pt>
    <dgm:pt modelId="{0396679D-2386-49DB-BB0E-A7435E493055}" type="pres">
      <dgm:prSet presAssocID="{8CFE2525-18B4-49E5-9646-5AB213F390F2}" presName="sibTrans" presStyleCnt="0"/>
      <dgm:spPr/>
    </dgm:pt>
    <dgm:pt modelId="{D36C6555-A0CD-4C10-9941-3B129303E154}" type="pres">
      <dgm:prSet presAssocID="{CBB66068-AC89-483D-A60C-F0C24B46F354}" presName="parenttextcomposite" presStyleCnt="0"/>
      <dgm:spPr/>
    </dgm:pt>
    <dgm:pt modelId="{CFED343C-15E3-4B8A-AC15-3F258B034A10}" type="pres">
      <dgm:prSet presAssocID="{CBB66068-AC89-483D-A60C-F0C24B46F354}" presName="parenttext" presStyleLbl="revTx" presStyleIdx="1" presStyleCnt="4">
        <dgm:presLayoutVars>
          <dgm:chMax/>
          <dgm:chPref val="2"/>
          <dgm:bulletEnabled val="1"/>
        </dgm:presLayoutVars>
      </dgm:prSet>
      <dgm:spPr/>
      <dgm:t>
        <a:bodyPr/>
        <a:lstStyle/>
        <a:p>
          <a:endParaRPr lang="zh-CN" altLang="en-US"/>
        </a:p>
      </dgm:t>
    </dgm:pt>
    <dgm:pt modelId="{F0A9E978-EBAA-4E6D-8108-184B39A6146B}" type="pres">
      <dgm:prSet presAssocID="{CBB66068-AC89-483D-A60C-F0C24B46F354}" presName="parallelogramComposite" presStyleCnt="0"/>
      <dgm:spPr/>
    </dgm:pt>
    <dgm:pt modelId="{B4E7C3E9-76C2-4ABC-8BA0-98EDC51EF21E}" type="pres">
      <dgm:prSet presAssocID="{CBB66068-AC89-483D-A60C-F0C24B46F354}" presName="parallelogram1" presStyleLbl="alignNode1" presStyleIdx="7" presStyleCnt="28"/>
      <dgm:spPr/>
    </dgm:pt>
    <dgm:pt modelId="{3A34EB7A-2171-442B-8DAA-8763589E906D}" type="pres">
      <dgm:prSet presAssocID="{CBB66068-AC89-483D-A60C-F0C24B46F354}" presName="parallelogram2" presStyleLbl="alignNode1" presStyleIdx="8" presStyleCnt="28"/>
      <dgm:spPr/>
    </dgm:pt>
    <dgm:pt modelId="{4E54695C-BC6B-43F8-BD3C-16922B919ABC}" type="pres">
      <dgm:prSet presAssocID="{CBB66068-AC89-483D-A60C-F0C24B46F354}" presName="parallelogram3" presStyleLbl="alignNode1" presStyleIdx="9" presStyleCnt="28"/>
      <dgm:spPr/>
    </dgm:pt>
    <dgm:pt modelId="{64C2EE8D-11A9-4E79-BD39-2F407FAF9B00}" type="pres">
      <dgm:prSet presAssocID="{CBB66068-AC89-483D-A60C-F0C24B46F354}" presName="parallelogram4" presStyleLbl="alignNode1" presStyleIdx="10" presStyleCnt="28"/>
      <dgm:spPr/>
    </dgm:pt>
    <dgm:pt modelId="{98BD242F-FAF8-4CD5-AD48-3D2FAA05DDB2}" type="pres">
      <dgm:prSet presAssocID="{CBB66068-AC89-483D-A60C-F0C24B46F354}" presName="parallelogram5" presStyleLbl="alignNode1" presStyleIdx="11" presStyleCnt="28"/>
      <dgm:spPr/>
    </dgm:pt>
    <dgm:pt modelId="{FDAF6B7E-9F46-4BA3-B7F6-3CF67623E78A}" type="pres">
      <dgm:prSet presAssocID="{CBB66068-AC89-483D-A60C-F0C24B46F354}" presName="parallelogram6" presStyleLbl="alignNode1" presStyleIdx="12" presStyleCnt="28"/>
      <dgm:spPr/>
    </dgm:pt>
    <dgm:pt modelId="{8CB35A47-6A3B-4D56-9139-C11EFBCCEE6E}" type="pres">
      <dgm:prSet presAssocID="{CBB66068-AC89-483D-A60C-F0C24B46F354}" presName="parallelogram7" presStyleLbl="alignNode1" presStyleIdx="13" presStyleCnt="28"/>
      <dgm:spPr/>
    </dgm:pt>
    <dgm:pt modelId="{73980429-3DE3-45EF-86AE-A613499D5EF9}" type="pres">
      <dgm:prSet presAssocID="{C27D63BF-F74A-4578-AD8D-90532270DCD7}" presName="sibTrans" presStyleCnt="0"/>
      <dgm:spPr/>
    </dgm:pt>
    <dgm:pt modelId="{FCB70A76-7003-4532-82AE-C897E27084DC}" type="pres">
      <dgm:prSet presAssocID="{09BF70C3-4DB6-45BA-9218-A8461ADC9EC4}" presName="parenttextcomposite" presStyleCnt="0"/>
      <dgm:spPr/>
    </dgm:pt>
    <dgm:pt modelId="{0C393DD1-E690-45C2-B45A-B34F38034247}" type="pres">
      <dgm:prSet presAssocID="{09BF70C3-4DB6-45BA-9218-A8461ADC9EC4}" presName="parenttext" presStyleLbl="revTx" presStyleIdx="2" presStyleCnt="4">
        <dgm:presLayoutVars>
          <dgm:chMax/>
          <dgm:chPref val="2"/>
          <dgm:bulletEnabled val="1"/>
        </dgm:presLayoutVars>
      </dgm:prSet>
      <dgm:spPr/>
      <dgm:t>
        <a:bodyPr/>
        <a:lstStyle/>
        <a:p>
          <a:endParaRPr lang="zh-CN" altLang="en-US"/>
        </a:p>
      </dgm:t>
    </dgm:pt>
    <dgm:pt modelId="{0702A501-E4DF-4DB6-8503-568A220F50B9}" type="pres">
      <dgm:prSet presAssocID="{09BF70C3-4DB6-45BA-9218-A8461ADC9EC4}" presName="parallelogramComposite" presStyleCnt="0"/>
      <dgm:spPr/>
    </dgm:pt>
    <dgm:pt modelId="{ECC7343A-F723-4BA1-B15C-0E90B3837667}" type="pres">
      <dgm:prSet presAssocID="{09BF70C3-4DB6-45BA-9218-A8461ADC9EC4}" presName="parallelogram1" presStyleLbl="alignNode1" presStyleIdx="14" presStyleCnt="28"/>
      <dgm:spPr/>
    </dgm:pt>
    <dgm:pt modelId="{FA8D5C9E-9C65-4727-B21B-CE18EB502867}" type="pres">
      <dgm:prSet presAssocID="{09BF70C3-4DB6-45BA-9218-A8461ADC9EC4}" presName="parallelogram2" presStyleLbl="alignNode1" presStyleIdx="15" presStyleCnt="28"/>
      <dgm:spPr/>
    </dgm:pt>
    <dgm:pt modelId="{9BC88474-B4CD-4371-8DDC-809AB92092D8}" type="pres">
      <dgm:prSet presAssocID="{09BF70C3-4DB6-45BA-9218-A8461ADC9EC4}" presName="parallelogram3" presStyleLbl="alignNode1" presStyleIdx="16" presStyleCnt="28"/>
      <dgm:spPr/>
    </dgm:pt>
    <dgm:pt modelId="{7AE3AE59-579D-4B06-B8A7-279B187501C1}" type="pres">
      <dgm:prSet presAssocID="{09BF70C3-4DB6-45BA-9218-A8461ADC9EC4}" presName="parallelogram4" presStyleLbl="alignNode1" presStyleIdx="17" presStyleCnt="28"/>
      <dgm:spPr/>
    </dgm:pt>
    <dgm:pt modelId="{0E2292CA-A10E-46FA-AF6D-B1780EB5886A}" type="pres">
      <dgm:prSet presAssocID="{09BF70C3-4DB6-45BA-9218-A8461ADC9EC4}" presName="parallelogram5" presStyleLbl="alignNode1" presStyleIdx="18" presStyleCnt="28"/>
      <dgm:spPr/>
    </dgm:pt>
    <dgm:pt modelId="{025D327F-6917-41AC-A367-1B8038E95DBF}" type="pres">
      <dgm:prSet presAssocID="{09BF70C3-4DB6-45BA-9218-A8461ADC9EC4}" presName="parallelogram6" presStyleLbl="alignNode1" presStyleIdx="19" presStyleCnt="28"/>
      <dgm:spPr/>
    </dgm:pt>
    <dgm:pt modelId="{243812D4-A34C-4C5B-8187-04DD289923A1}" type="pres">
      <dgm:prSet presAssocID="{09BF70C3-4DB6-45BA-9218-A8461ADC9EC4}" presName="parallelogram7" presStyleLbl="alignNode1" presStyleIdx="20" presStyleCnt="28"/>
      <dgm:spPr/>
    </dgm:pt>
    <dgm:pt modelId="{5DE48124-ACBA-4AC5-AA4A-CC5E22C2C319}" type="pres">
      <dgm:prSet presAssocID="{3AEB6CD8-BC7A-4971-98DD-77D1D1E47C1A}" presName="sibTrans" presStyleCnt="0"/>
      <dgm:spPr/>
    </dgm:pt>
    <dgm:pt modelId="{8B2E6C0F-BC36-490F-8266-77F6361DD07C}" type="pres">
      <dgm:prSet presAssocID="{C0300DFC-B794-40CC-9AF8-8AB5713B8875}" presName="parenttextcomposite" presStyleCnt="0"/>
      <dgm:spPr/>
    </dgm:pt>
    <dgm:pt modelId="{5D139C4F-BC7A-41C1-9FBF-AABEF2A191E7}" type="pres">
      <dgm:prSet presAssocID="{C0300DFC-B794-40CC-9AF8-8AB5713B8875}" presName="parenttext" presStyleLbl="revTx" presStyleIdx="3" presStyleCnt="4">
        <dgm:presLayoutVars>
          <dgm:chMax/>
          <dgm:chPref val="2"/>
          <dgm:bulletEnabled val="1"/>
        </dgm:presLayoutVars>
      </dgm:prSet>
      <dgm:spPr/>
      <dgm:t>
        <a:bodyPr/>
        <a:lstStyle/>
        <a:p>
          <a:endParaRPr lang="zh-CN" altLang="en-US"/>
        </a:p>
      </dgm:t>
    </dgm:pt>
    <dgm:pt modelId="{0A497BE4-FBBF-402C-A712-C1958EB5F2A2}" type="pres">
      <dgm:prSet presAssocID="{C0300DFC-B794-40CC-9AF8-8AB5713B8875}" presName="parallelogramComposite" presStyleCnt="0"/>
      <dgm:spPr/>
    </dgm:pt>
    <dgm:pt modelId="{9FCBAFCE-3BE9-4C82-A424-9BA56686F65E}" type="pres">
      <dgm:prSet presAssocID="{C0300DFC-B794-40CC-9AF8-8AB5713B8875}" presName="parallelogram1" presStyleLbl="alignNode1" presStyleIdx="21" presStyleCnt="28"/>
      <dgm:spPr/>
    </dgm:pt>
    <dgm:pt modelId="{F5125A56-0555-4A76-A8B5-647621D52ADC}" type="pres">
      <dgm:prSet presAssocID="{C0300DFC-B794-40CC-9AF8-8AB5713B8875}" presName="parallelogram2" presStyleLbl="alignNode1" presStyleIdx="22" presStyleCnt="28"/>
      <dgm:spPr/>
    </dgm:pt>
    <dgm:pt modelId="{B3677722-0DCE-4C8B-B471-2673A2B98FFB}" type="pres">
      <dgm:prSet presAssocID="{C0300DFC-B794-40CC-9AF8-8AB5713B8875}" presName="parallelogram3" presStyleLbl="alignNode1" presStyleIdx="23" presStyleCnt="28"/>
      <dgm:spPr/>
    </dgm:pt>
    <dgm:pt modelId="{FCED5EB5-594A-4180-BC30-CC507738409A}" type="pres">
      <dgm:prSet presAssocID="{C0300DFC-B794-40CC-9AF8-8AB5713B8875}" presName="parallelogram4" presStyleLbl="alignNode1" presStyleIdx="24" presStyleCnt="28"/>
      <dgm:spPr/>
    </dgm:pt>
    <dgm:pt modelId="{B0F292AC-A0C7-4DF4-88FB-A53BF0ABD623}" type="pres">
      <dgm:prSet presAssocID="{C0300DFC-B794-40CC-9AF8-8AB5713B8875}" presName="parallelogram5" presStyleLbl="alignNode1" presStyleIdx="25" presStyleCnt="28"/>
      <dgm:spPr/>
    </dgm:pt>
    <dgm:pt modelId="{F0D55EA8-C52C-44B2-A556-B3F8E3722B5F}" type="pres">
      <dgm:prSet presAssocID="{C0300DFC-B794-40CC-9AF8-8AB5713B8875}" presName="parallelogram6" presStyleLbl="alignNode1" presStyleIdx="26" presStyleCnt="28"/>
      <dgm:spPr/>
    </dgm:pt>
    <dgm:pt modelId="{D79882CE-09E0-48A3-8C1A-C2D1F5C15B65}" type="pres">
      <dgm:prSet presAssocID="{C0300DFC-B794-40CC-9AF8-8AB5713B8875}" presName="parallelogram7" presStyleLbl="alignNode1" presStyleIdx="27" presStyleCnt="28"/>
      <dgm:spPr/>
    </dgm:pt>
  </dgm:ptLst>
  <dgm:cxnLst>
    <dgm:cxn modelId="{4F6BFEE8-D106-442F-B5C4-3A021C00E001}" type="presOf" srcId="{46163E7D-DBB7-4391-8531-414E10F7B605}" destId="{3AF24F3F-37F2-4041-8543-49EFCD057507}" srcOrd="0" destOrd="0" presId="urn:microsoft.com/office/officeart/2008/layout/VerticalAccentList"/>
    <dgm:cxn modelId="{D8CB4564-876D-41D3-AD93-C86CBFA4DD92}" srcId="{46163E7D-DBB7-4391-8531-414E10F7B605}" destId="{C0300DFC-B794-40CC-9AF8-8AB5713B8875}" srcOrd="3" destOrd="0" parTransId="{ACCA3E88-5B11-4B85-AE46-9ACC2574A61A}" sibTransId="{F228B0E9-4133-41CE-B4C3-6C8AC06144E2}"/>
    <dgm:cxn modelId="{72302C1F-E641-46FE-9A4F-30504DCB28DD}" srcId="{46163E7D-DBB7-4391-8531-414E10F7B605}" destId="{09BF70C3-4DB6-45BA-9218-A8461ADC9EC4}" srcOrd="2" destOrd="0" parTransId="{CF8F6DB0-536F-4E74-95D5-86239F30260F}" sibTransId="{3AEB6CD8-BC7A-4971-98DD-77D1D1E47C1A}"/>
    <dgm:cxn modelId="{B97909BB-7131-4474-9D86-6768F86EE80A}" srcId="{46163E7D-DBB7-4391-8531-414E10F7B605}" destId="{C45FF710-EB7C-46F8-82FF-77338C09EEE6}" srcOrd="0" destOrd="0" parTransId="{27154A6B-7733-4B8A-85FD-8BEE5F797ECA}" sibTransId="{8CFE2525-18B4-49E5-9646-5AB213F390F2}"/>
    <dgm:cxn modelId="{F63896E2-55C0-4E44-BFFE-F067E79E625B}" type="presOf" srcId="{C45FF710-EB7C-46F8-82FF-77338C09EEE6}" destId="{6BEAF2B4-BB7A-4CA5-AD16-2A367CD256F1}" srcOrd="0" destOrd="0" presId="urn:microsoft.com/office/officeart/2008/layout/VerticalAccentList"/>
    <dgm:cxn modelId="{C2602992-10CB-46F2-8DE5-CF38178A4B3D}" type="presOf" srcId="{C0300DFC-B794-40CC-9AF8-8AB5713B8875}" destId="{5D139C4F-BC7A-41C1-9FBF-AABEF2A191E7}" srcOrd="0" destOrd="0" presId="urn:microsoft.com/office/officeart/2008/layout/VerticalAccentList"/>
    <dgm:cxn modelId="{63566AD3-0976-4E8C-997A-F53863ED5E2C}" type="presOf" srcId="{09BF70C3-4DB6-45BA-9218-A8461ADC9EC4}" destId="{0C393DD1-E690-45C2-B45A-B34F38034247}" srcOrd="0" destOrd="0" presId="urn:microsoft.com/office/officeart/2008/layout/VerticalAccentList"/>
    <dgm:cxn modelId="{6AA0D2E4-A3AE-4A40-9B65-7655EACC2E47}" type="presOf" srcId="{CBB66068-AC89-483D-A60C-F0C24B46F354}" destId="{CFED343C-15E3-4B8A-AC15-3F258B034A10}" srcOrd="0" destOrd="0" presId="urn:microsoft.com/office/officeart/2008/layout/VerticalAccentList"/>
    <dgm:cxn modelId="{B3C8B691-3B27-41CB-8D47-AC6017E34C0B}" srcId="{46163E7D-DBB7-4391-8531-414E10F7B605}" destId="{CBB66068-AC89-483D-A60C-F0C24B46F354}" srcOrd="1" destOrd="0" parTransId="{C892F43E-5A2D-4A7C-830B-8ED986EBDD5A}" sibTransId="{C27D63BF-F74A-4578-AD8D-90532270DCD7}"/>
    <dgm:cxn modelId="{67373038-062C-405D-A293-CCCADF9A6B4C}" type="presParOf" srcId="{3AF24F3F-37F2-4041-8543-49EFCD057507}" destId="{8276CF7E-D54C-481C-8936-A96926B20CBF}" srcOrd="0" destOrd="0" presId="urn:microsoft.com/office/officeart/2008/layout/VerticalAccentList"/>
    <dgm:cxn modelId="{775F6EC1-3423-4D18-ABE8-75C5B25FD571}" type="presParOf" srcId="{8276CF7E-D54C-481C-8936-A96926B20CBF}" destId="{6BEAF2B4-BB7A-4CA5-AD16-2A367CD256F1}" srcOrd="0" destOrd="0" presId="urn:microsoft.com/office/officeart/2008/layout/VerticalAccentList"/>
    <dgm:cxn modelId="{B101ECBD-3167-485A-B75B-29A22A40836F}" type="presParOf" srcId="{3AF24F3F-37F2-4041-8543-49EFCD057507}" destId="{971E3494-C6C4-410C-BF60-DB37207C964B}" srcOrd="1" destOrd="0" presId="urn:microsoft.com/office/officeart/2008/layout/VerticalAccentList"/>
    <dgm:cxn modelId="{62DE877A-4A29-4BCF-9254-1AD3AA70EA58}" type="presParOf" srcId="{971E3494-C6C4-410C-BF60-DB37207C964B}" destId="{E2D789BE-249B-486F-AFDD-DFC4132C0E3C}" srcOrd="0" destOrd="0" presId="urn:microsoft.com/office/officeart/2008/layout/VerticalAccentList"/>
    <dgm:cxn modelId="{61ECC8FC-1880-48FF-936A-8E6BC0163B9E}" type="presParOf" srcId="{971E3494-C6C4-410C-BF60-DB37207C964B}" destId="{3CD9C321-3297-4C83-8CD4-0205E27FFABA}" srcOrd="1" destOrd="0" presId="urn:microsoft.com/office/officeart/2008/layout/VerticalAccentList"/>
    <dgm:cxn modelId="{ECAD094E-096E-4A6F-945D-98BBC96F83CA}" type="presParOf" srcId="{971E3494-C6C4-410C-BF60-DB37207C964B}" destId="{6EBB6771-9A99-4A4A-A140-43114239AB75}" srcOrd="2" destOrd="0" presId="urn:microsoft.com/office/officeart/2008/layout/VerticalAccentList"/>
    <dgm:cxn modelId="{B9C44083-3E8C-4489-A75B-7EDB41EF70B1}" type="presParOf" srcId="{971E3494-C6C4-410C-BF60-DB37207C964B}" destId="{41CC7605-58CC-43AF-ABF7-9D28F9F557CC}" srcOrd="3" destOrd="0" presId="urn:microsoft.com/office/officeart/2008/layout/VerticalAccentList"/>
    <dgm:cxn modelId="{737B2BD7-B36F-4025-B821-1978417DE3E9}" type="presParOf" srcId="{971E3494-C6C4-410C-BF60-DB37207C964B}" destId="{0F6EEF61-1595-42E7-929E-2F6B7024F214}" srcOrd="4" destOrd="0" presId="urn:microsoft.com/office/officeart/2008/layout/VerticalAccentList"/>
    <dgm:cxn modelId="{FFE6FD38-D3AA-439B-9F83-BFE0A51CBEAF}" type="presParOf" srcId="{971E3494-C6C4-410C-BF60-DB37207C964B}" destId="{A67086F5-12FD-46AB-AF2F-ECFB0162C7A1}" srcOrd="5" destOrd="0" presId="urn:microsoft.com/office/officeart/2008/layout/VerticalAccentList"/>
    <dgm:cxn modelId="{6C8E7760-D55B-433E-828A-0DCF253F186D}" type="presParOf" srcId="{971E3494-C6C4-410C-BF60-DB37207C964B}" destId="{36CAD896-6CEA-426B-9B93-D16923213759}" srcOrd="6" destOrd="0" presId="urn:microsoft.com/office/officeart/2008/layout/VerticalAccentList"/>
    <dgm:cxn modelId="{9DA77134-F958-4F00-91C4-37AC99207194}" type="presParOf" srcId="{3AF24F3F-37F2-4041-8543-49EFCD057507}" destId="{0396679D-2386-49DB-BB0E-A7435E493055}" srcOrd="2" destOrd="0" presId="urn:microsoft.com/office/officeart/2008/layout/VerticalAccentList"/>
    <dgm:cxn modelId="{5158C3BA-14AC-4A44-B6F4-88171E45F2EC}" type="presParOf" srcId="{3AF24F3F-37F2-4041-8543-49EFCD057507}" destId="{D36C6555-A0CD-4C10-9941-3B129303E154}" srcOrd="3" destOrd="0" presId="urn:microsoft.com/office/officeart/2008/layout/VerticalAccentList"/>
    <dgm:cxn modelId="{4E7DD6FA-C649-4D20-9D78-9FF25ECB43B0}" type="presParOf" srcId="{D36C6555-A0CD-4C10-9941-3B129303E154}" destId="{CFED343C-15E3-4B8A-AC15-3F258B034A10}" srcOrd="0" destOrd="0" presId="urn:microsoft.com/office/officeart/2008/layout/VerticalAccentList"/>
    <dgm:cxn modelId="{2413356D-705D-4E0C-9733-B839972C2EF1}" type="presParOf" srcId="{3AF24F3F-37F2-4041-8543-49EFCD057507}" destId="{F0A9E978-EBAA-4E6D-8108-184B39A6146B}" srcOrd="4" destOrd="0" presId="urn:microsoft.com/office/officeart/2008/layout/VerticalAccentList"/>
    <dgm:cxn modelId="{E5DD77D2-679A-4C75-98F7-4A58E6B6D34A}" type="presParOf" srcId="{F0A9E978-EBAA-4E6D-8108-184B39A6146B}" destId="{B4E7C3E9-76C2-4ABC-8BA0-98EDC51EF21E}" srcOrd="0" destOrd="0" presId="urn:microsoft.com/office/officeart/2008/layout/VerticalAccentList"/>
    <dgm:cxn modelId="{91D3C6EE-6552-4C33-8C52-ECCBDA0ADACF}" type="presParOf" srcId="{F0A9E978-EBAA-4E6D-8108-184B39A6146B}" destId="{3A34EB7A-2171-442B-8DAA-8763589E906D}" srcOrd="1" destOrd="0" presId="urn:microsoft.com/office/officeart/2008/layout/VerticalAccentList"/>
    <dgm:cxn modelId="{7B55963F-14F9-48EC-8BF1-6DF6CAB3A872}" type="presParOf" srcId="{F0A9E978-EBAA-4E6D-8108-184B39A6146B}" destId="{4E54695C-BC6B-43F8-BD3C-16922B919ABC}" srcOrd="2" destOrd="0" presId="urn:microsoft.com/office/officeart/2008/layout/VerticalAccentList"/>
    <dgm:cxn modelId="{CF38527E-0E2E-403E-B8D1-0E786B638493}" type="presParOf" srcId="{F0A9E978-EBAA-4E6D-8108-184B39A6146B}" destId="{64C2EE8D-11A9-4E79-BD39-2F407FAF9B00}" srcOrd="3" destOrd="0" presId="urn:microsoft.com/office/officeart/2008/layout/VerticalAccentList"/>
    <dgm:cxn modelId="{779938B8-18C7-4435-A768-2565DE2D6979}" type="presParOf" srcId="{F0A9E978-EBAA-4E6D-8108-184B39A6146B}" destId="{98BD242F-FAF8-4CD5-AD48-3D2FAA05DDB2}" srcOrd="4" destOrd="0" presId="urn:microsoft.com/office/officeart/2008/layout/VerticalAccentList"/>
    <dgm:cxn modelId="{61F6A593-B4A1-4968-A55E-19698EAA0B41}" type="presParOf" srcId="{F0A9E978-EBAA-4E6D-8108-184B39A6146B}" destId="{FDAF6B7E-9F46-4BA3-B7F6-3CF67623E78A}" srcOrd="5" destOrd="0" presId="urn:microsoft.com/office/officeart/2008/layout/VerticalAccentList"/>
    <dgm:cxn modelId="{48DE07AE-3867-47D5-BC52-082FEBE896D6}" type="presParOf" srcId="{F0A9E978-EBAA-4E6D-8108-184B39A6146B}" destId="{8CB35A47-6A3B-4D56-9139-C11EFBCCEE6E}" srcOrd="6" destOrd="0" presId="urn:microsoft.com/office/officeart/2008/layout/VerticalAccentList"/>
    <dgm:cxn modelId="{FE9B0E1C-A4D3-45F6-94E8-55940DD1F0C2}" type="presParOf" srcId="{3AF24F3F-37F2-4041-8543-49EFCD057507}" destId="{73980429-3DE3-45EF-86AE-A613499D5EF9}" srcOrd="5" destOrd="0" presId="urn:microsoft.com/office/officeart/2008/layout/VerticalAccentList"/>
    <dgm:cxn modelId="{14CF70F3-E4D7-467B-A2FD-34D1708EFA8A}" type="presParOf" srcId="{3AF24F3F-37F2-4041-8543-49EFCD057507}" destId="{FCB70A76-7003-4532-82AE-C897E27084DC}" srcOrd="6" destOrd="0" presId="urn:microsoft.com/office/officeart/2008/layout/VerticalAccentList"/>
    <dgm:cxn modelId="{E082DD44-B818-4C95-B257-04A5E063E265}" type="presParOf" srcId="{FCB70A76-7003-4532-82AE-C897E27084DC}" destId="{0C393DD1-E690-45C2-B45A-B34F38034247}" srcOrd="0" destOrd="0" presId="urn:microsoft.com/office/officeart/2008/layout/VerticalAccentList"/>
    <dgm:cxn modelId="{7A50B74E-6F5B-42A4-8927-2F8DEE4735FA}" type="presParOf" srcId="{3AF24F3F-37F2-4041-8543-49EFCD057507}" destId="{0702A501-E4DF-4DB6-8503-568A220F50B9}" srcOrd="7" destOrd="0" presId="urn:microsoft.com/office/officeart/2008/layout/VerticalAccentList"/>
    <dgm:cxn modelId="{A0CDA173-6FE1-4463-9568-6F4F407C4651}" type="presParOf" srcId="{0702A501-E4DF-4DB6-8503-568A220F50B9}" destId="{ECC7343A-F723-4BA1-B15C-0E90B3837667}" srcOrd="0" destOrd="0" presId="urn:microsoft.com/office/officeart/2008/layout/VerticalAccentList"/>
    <dgm:cxn modelId="{4C870C89-D8F8-4921-905E-450DA9068FA8}" type="presParOf" srcId="{0702A501-E4DF-4DB6-8503-568A220F50B9}" destId="{FA8D5C9E-9C65-4727-B21B-CE18EB502867}" srcOrd="1" destOrd="0" presId="urn:microsoft.com/office/officeart/2008/layout/VerticalAccentList"/>
    <dgm:cxn modelId="{BDE45454-EB13-49E8-9CD6-9F1DA0BD2948}" type="presParOf" srcId="{0702A501-E4DF-4DB6-8503-568A220F50B9}" destId="{9BC88474-B4CD-4371-8DDC-809AB92092D8}" srcOrd="2" destOrd="0" presId="urn:microsoft.com/office/officeart/2008/layout/VerticalAccentList"/>
    <dgm:cxn modelId="{93EEE2B6-E64B-46E6-9938-D8147A2BF6CE}" type="presParOf" srcId="{0702A501-E4DF-4DB6-8503-568A220F50B9}" destId="{7AE3AE59-579D-4B06-B8A7-279B187501C1}" srcOrd="3" destOrd="0" presId="urn:microsoft.com/office/officeart/2008/layout/VerticalAccentList"/>
    <dgm:cxn modelId="{435797E3-EA8A-4F4E-978E-0B97608D3FA9}" type="presParOf" srcId="{0702A501-E4DF-4DB6-8503-568A220F50B9}" destId="{0E2292CA-A10E-46FA-AF6D-B1780EB5886A}" srcOrd="4" destOrd="0" presId="urn:microsoft.com/office/officeart/2008/layout/VerticalAccentList"/>
    <dgm:cxn modelId="{E756F177-5DB7-4386-A635-F19B541ACC01}" type="presParOf" srcId="{0702A501-E4DF-4DB6-8503-568A220F50B9}" destId="{025D327F-6917-41AC-A367-1B8038E95DBF}" srcOrd="5" destOrd="0" presId="urn:microsoft.com/office/officeart/2008/layout/VerticalAccentList"/>
    <dgm:cxn modelId="{F7A38A4F-9730-475E-B691-8185178109B8}" type="presParOf" srcId="{0702A501-E4DF-4DB6-8503-568A220F50B9}" destId="{243812D4-A34C-4C5B-8187-04DD289923A1}" srcOrd="6" destOrd="0" presId="urn:microsoft.com/office/officeart/2008/layout/VerticalAccentList"/>
    <dgm:cxn modelId="{6DF0D8FF-B79E-4D79-A5E9-131CB89A7761}" type="presParOf" srcId="{3AF24F3F-37F2-4041-8543-49EFCD057507}" destId="{5DE48124-ACBA-4AC5-AA4A-CC5E22C2C319}" srcOrd="8" destOrd="0" presId="urn:microsoft.com/office/officeart/2008/layout/VerticalAccentList"/>
    <dgm:cxn modelId="{0B24D9A5-D104-459E-9890-746EED02ED8F}" type="presParOf" srcId="{3AF24F3F-37F2-4041-8543-49EFCD057507}" destId="{8B2E6C0F-BC36-490F-8266-77F6361DD07C}" srcOrd="9" destOrd="0" presId="urn:microsoft.com/office/officeart/2008/layout/VerticalAccentList"/>
    <dgm:cxn modelId="{C11CDC13-9DF2-4FFA-9285-E3C5FBBDB8A8}" type="presParOf" srcId="{8B2E6C0F-BC36-490F-8266-77F6361DD07C}" destId="{5D139C4F-BC7A-41C1-9FBF-AABEF2A191E7}" srcOrd="0" destOrd="0" presId="urn:microsoft.com/office/officeart/2008/layout/VerticalAccentList"/>
    <dgm:cxn modelId="{1C82386A-0777-4F72-915A-7FB7FDB11D4E}" type="presParOf" srcId="{3AF24F3F-37F2-4041-8543-49EFCD057507}" destId="{0A497BE4-FBBF-402C-A712-C1958EB5F2A2}" srcOrd="10" destOrd="0" presId="urn:microsoft.com/office/officeart/2008/layout/VerticalAccentList"/>
    <dgm:cxn modelId="{7E226B55-4079-4134-96AE-469CFB0535BC}" type="presParOf" srcId="{0A497BE4-FBBF-402C-A712-C1958EB5F2A2}" destId="{9FCBAFCE-3BE9-4C82-A424-9BA56686F65E}" srcOrd="0" destOrd="0" presId="urn:microsoft.com/office/officeart/2008/layout/VerticalAccentList"/>
    <dgm:cxn modelId="{BFCAA6B2-2099-413A-BAE6-E291F0B7A0AC}" type="presParOf" srcId="{0A497BE4-FBBF-402C-A712-C1958EB5F2A2}" destId="{F5125A56-0555-4A76-A8B5-647621D52ADC}" srcOrd="1" destOrd="0" presId="urn:microsoft.com/office/officeart/2008/layout/VerticalAccentList"/>
    <dgm:cxn modelId="{3716F8C7-F7CE-48DB-AEDB-5E0E083F86C1}" type="presParOf" srcId="{0A497BE4-FBBF-402C-A712-C1958EB5F2A2}" destId="{B3677722-0DCE-4C8B-B471-2673A2B98FFB}" srcOrd="2" destOrd="0" presId="urn:microsoft.com/office/officeart/2008/layout/VerticalAccentList"/>
    <dgm:cxn modelId="{39175D8A-FD64-4C35-91F2-223763B6BE38}" type="presParOf" srcId="{0A497BE4-FBBF-402C-A712-C1958EB5F2A2}" destId="{FCED5EB5-594A-4180-BC30-CC507738409A}" srcOrd="3" destOrd="0" presId="urn:microsoft.com/office/officeart/2008/layout/VerticalAccentList"/>
    <dgm:cxn modelId="{473CF375-0226-48E2-9FA6-982660125FCA}" type="presParOf" srcId="{0A497BE4-FBBF-402C-A712-C1958EB5F2A2}" destId="{B0F292AC-A0C7-4DF4-88FB-A53BF0ABD623}" srcOrd="4" destOrd="0" presId="urn:microsoft.com/office/officeart/2008/layout/VerticalAccentList"/>
    <dgm:cxn modelId="{9B892967-7FA1-4A73-804D-53BCDB44AE2C}" type="presParOf" srcId="{0A497BE4-FBBF-402C-A712-C1958EB5F2A2}" destId="{F0D55EA8-C52C-44B2-A556-B3F8E3722B5F}" srcOrd="5" destOrd="0" presId="urn:microsoft.com/office/officeart/2008/layout/VerticalAccentList"/>
    <dgm:cxn modelId="{A5C71C5A-DC4C-40AF-9194-E148D7A2E4B0}" type="presParOf" srcId="{0A497BE4-FBBF-402C-A712-C1958EB5F2A2}" destId="{D79882CE-09E0-48A3-8C1A-C2D1F5C15B65}"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FE976257-491A-4E08-97F8-44470F8107F8}" type="doc">
      <dgm:prSet loTypeId="urn:microsoft.com/office/officeart/2008/layout/LinedList" loCatId="list" qsTypeId="urn:microsoft.com/office/officeart/2005/8/quickstyle/simple4" qsCatId="simple" csTypeId="urn:microsoft.com/office/officeart/2005/8/colors/colorful4" csCatId="colorful"/>
      <dgm:spPr/>
      <dgm:t>
        <a:bodyPr/>
        <a:lstStyle/>
        <a:p>
          <a:endParaRPr lang="zh-CN" altLang="en-US"/>
        </a:p>
      </dgm:t>
    </dgm:pt>
    <dgm:pt modelId="{C7644C78-D71F-4E0B-A3CB-5232B4AFA32A}">
      <dgm:prSet custT="1"/>
      <dgm:spPr/>
      <dgm:t>
        <a:bodyPr/>
        <a:lstStyle/>
        <a:p>
          <a:pPr rtl="0"/>
          <a:r>
            <a:rPr lang="zh-CN" altLang="en-US" sz="2400" smtClean="0">
              <a:latin typeface="微软雅黑" panose="020B0503020204020204" pitchFamily="34" charset="-122"/>
              <a:ea typeface="微软雅黑" panose="020B0503020204020204" pitchFamily="34" charset="-122"/>
            </a:rPr>
            <a:t>无线电波用于无线电广播和电视的传输。</a:t>
          </a:r>
          <a:endParaRPr lang="zh-CN" altLang="en-US" sz="2400">
            <a:latin typeface="微软雅黑" panose="020B0503020204020204" pitchFamily="34" charset="-122"/>
            <a:ea typeface="微软雅黑" panose="020B0503020204020204" pitchFamily="34" charset="-122"/>
          </a:endParaRPr>
        </a:p>
      </dgm:t>
    </dgm:pt>
    <dgm:pt modelId="{A565887C-2E68-4D31-8E7F-DF0DD3465AC2}" type="parTrans" cxnId="{749BEFB8-3F10-4466-93DF-961270E5C73B}">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EA3E92B0-4642-4B84-B24E-12EEB0F7966C}" type="sibTrans" cxnId="{749BEFB8-3F10-4466-93DF-961270E5C73B}">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01CDCF14-BC4C-4F48-A641-B7A6B932E19F}">
      <dgm:prSet custT="1"/>
      <dgm:spPr/>
      <dgm:t>
        <a:bodyPr/>
        <a:lstStyle/>
        <a:p>
          <a:pPr rtl="0"/>
          <a:r>
            <a:rPr lang="zh-CN" sz="2400" smtClean="0">
              <a:latin typeface="微软雅黑" panose="020B0503020204020204" pitchFamily="34" charset="-122"/>
              <a:ea typeface="微软雅黑" panose="020B0503020204020204" pitchFamily="34" charset="-122"/>
            </a:rPr>
            <a:t>例如，电视频道中的</a:t>
          </a:r>
          <a:r>
            <a:rPr lang="en-US" sz="2400" smtClean="0">
              <a:latin typeface="微软雅黑" panose="020B0503020204020204" pitchFamily="34" charset="-122"/>
              <a:ea typeface="微软雅黑" panose="020B0503020204020204" pitchFamily="34" charset="-122"/>
            </a:rPr>
            <a:t>VHF</a:t>
          </a:r>
          <a:r>
            <a:rPr lang="zh-CN" sz="2400" smtClean="0">
              <a:latin typeface="微软雅黑" panose="020B0503020204020204" pitchFamily="34" charset="-122"/>
              <a:ea typeface="微软雅黑" panose="020B0503020204020204" pitchFamily="34" charset="-122"/>
            </a:rPr>
            <a:t>（甚高频）的播送频率为</a:t>
          </a:r>
          <a:r>
            <a:rPr lang="en-US" sz="2400" smtClean="0">
              <a:latin typeface="微软雅黑" panose="020B0503020204020204" pitchFamily="34" charset="-122"/>
              <a:ea typeface="微软雅黑" panose="020B0503020204020204" pitchFamily="34" charset="-122"/>
            </a:rPr>
            <a:t>30MHz</a:t>
          </a:r>
          <a:r>
            <a:rPr lang="zh-CN" sz="2400" smtClean="0">
              <a:latin typeface="微软雅黑" panose="020B0503020204020204" pitchFamily="34" charset="-122"/>
              <a:ea typeface="微软雅黑" panose="020B0503020204020204" pitchFamily="34" charset="-122"/>
            </a:rPr>
            <a:t>～</a:t>
          </a:r>
          <a:r>
            <a:rPr lang="en-US" sz="2400" smtClean="0">
              <a:latin typeface="微软雅黑" panose="020B0503020204020204" pitchFamily="34" charset="-122"/>
              <a:ea typeface="微软雅黑" panose="020B0503020204020204" pitchFamily="34" charset="-122"/>
            </a:rPr>
            <a:t>300MHz</a:t>
          </a:r>
          <a:r>
            <a:rPr lang="zh-CN" sz="2400" smtClean="0">
              <a:latin typeface="微软雅黑" panose="020B0503020204020204" pitchFamily="34" charset="-122"/>
              <a:ea typeface="微软雅黑" panose="020B0503020204020204" pitchFamily="34" charset="-122"/>
            </a:rPr>
            <a:t>，</a:t>
          </a:r>
          <a:r>
            <a:rPr lang="en-US" sz="2400" smtClean="0">
              <a:latin typeface="微软雅黑" panose="020B0503020204020204" pitchFamily="34" charset="-122"/>
              <a:ea typeface="微软雅黑" panose="020B0503020204020204" pitchFamily="34" charset="-122"/>
            </a:rPr>
            <a:t>UHF</a:t>
          </a:r>
          <a:r>
            <a:rPr lang="zh-CN" sz="2400" smtClean="0">
              <a:latin typeface="微软雅黑" panose="020B0503020204020204" pitchFamily="34" charset="-122"/>
              <a:ea typeface="微软雅黑" panose="020B0503020204020204" pitchFamily="34" charset="-122"/>
            </a:rPr>
            <a:t>（超高频）的播送频率为</a:t>
          </a:r>
          <a:r>
            <a:rPr lang="en-US" sz="2400" smtClean="0">
              <a:latin typeface="微软雅黑" panose="020B0503020204020204" pitchFamily="34" charset="-122"/>
              <a:ea typeface="微软雅黑" panose="020B0503020204020204" pitchFamily="34" charset="-122"/>
            </a:rPr>
            <a:t>300MHz</a:t>
          </a:r>
          <a:r>
            <a:rPr lang="zh-CN" sz="2400" smtClean="0">
              <a:latin typeface="微软雅黑" panose="020B0503020204020204" pitchFamily="34" charset="-122"/>
              <a:ea typeface="微软雅黑" panose="020B0503020204020204" pitchFamily="34" charset="-122"/>
            </a:rPr>
            <a:t>～</a:t>
          </a:r>
          <a:r>
            <a:rPr lang="en-US" sz="2400" smtClean="0">
              <a:latin typeface="微软雅黑" panose="020B0503020204020204" pitchFamily="34" charset="-122"/>
              <a:ea typeface="微软雅黑" panose="020B0503020204020204" pitchFamily="34" charset="-122"/>
            </a:rPr>
            <a:t>3GHz</a:t>
          </a:r>
          <a:r>
            <a:rPr lang="zh-CN" sz="2400" smtClean="0">
              <a:latin typeface="微软雅黑" panose="020B0503020204020204" pitchFamily="34" charset="-122"/>
              <a:ea typeface="微软雅黑" panose="020B0503020204020204" pitchFamily="34" charset="-122"/>
            </a:rPr>
            <a:t>。</a:t>
          </a:r>
          <a:endParaRPr lang="zh-CN" sz="2400">
            <a:latin typeface="微软雅黑" panose="020B0503020204020204" pitchFamily="34" charset="-122"/>
            <a:ea typeface="微软雅黑" panose="020B0503020204020204" pitchFamily="34" charset="-122"/>
          </a:endParaRPr>
        </a:p>
      </dgm:t>
    </dgm:pt>
    <dgm:pt modelId="{B9441302-F75B-4112-B368-B1E281B05DF6}" type="parTrans" cxnId="{9E6B9615-8A23-4ABD-910B-440D433C1269}">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918A1939-A8F9-419A-85B6-3CB9A386BEB8}" type="sibTrans" cxnId="{9E6B9615-8A23-4ABD-910B-440D433C1269}">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027F37B2-6EC7-43E4-A3FA-2231E85502B7}">
      <dgm:prSet custT="1"/>
      <dgm:spPr/>
      <dgm:t>
        <a:bodyPr/>
        <a:lstStyle/>
        <a:p>
          <a:pPr rtl="0"/>
          <a:r>
            <a:rPr lang="zh-CN" sz="2400" smtClean="0">
              <a:latin typeface="微软雅黑" panose="020B0503020204020204" pitchFamily="34" charset="-122"/>
              <a:ea typeface="微软雅黑" panose="020B0503020204020204" pitchFamily="34" charset="-122"/>
            </a:rPr>
            <a:t>无线电波也用于</a:t>
          </a:r>
          <a:r>
            <a:rPr lang="en-US" sz="2400" smtClean="0">
              <a:latin typeface="微软雅黑" panose="020B0503020204020204" pitchFamily="34" charset="-122"/>
              <a:ea typeface="微软雅黑" panose="020B0503020204020204" pitchFamily="34" charset="-122"/>
            </a:rPr>
            <a:t>AM</a:t>
          </a:r>
          <a:r>
            <a:rPr lang="zh-CN" sz="2400" smtClean="0">
              <a:latin typeface="微软雅黑" panose="020B0503020204020204" pitchFamily="34" charset="-122"/>
              <a:ea typeface="微软雅黑" panose="020B0503020204020204" pitchFamily="34" charset="-122"/>
            </a:rPr>
            <a:t>和</a:t>
          </a:r>
          <a:r>
            <a:rPr lang="en-US" sz="2400" smtClean="0">
              <a:latin typeface="微软雅黑" panose="020B0503020204020204" pitchFamily="34" charset="-122"/>
              <a:ea typeface="微软雅黑" panose="020B0503020204020204" pitchFamily="34" charset="-122"/>
            </a:rPr>
            <a:t>PM</a:t>
          </a:r>
          <a:r>
            <a:rPr lang="zh-CN" sz="2400" smtClean="0">
              <a:latin typeface="微软雅黑" panose="020B0503020204020204" pitchFamily="34" charset="-122"/>
              <a:ea typeface="微软雅黑" panose="020B0503020204020204" pitchFamily="34" charset="-122"/>
            </a:rPr>
            <a:t>广播、业余无线电、蜂窝电话和短波广播。每一种通信都必须向无线电管理委员会申请一个频率波段。</a:t>
          </a:r>
          <a:endParaRPr lang="zh-CN" sz="2400">
            <a:latin typeface="微软雅黑" panose="020B0503020204020204" pitchFamily="34" charset="-122"/>
            <a:ea typeface="微软雅黑" panose="020B0503020204020204" pitchFamily="34" charset="-122"/>
          </a:endParaRPr>
        </a:p>
      </dgm:t>
    </dgm:pt>
    <dgm:pt modelId="{CE046A9B-A14E-4DC3-8396-F8B444D1CDEA}" type="parTrans" cxnId="{52AF9705-9275-43F9-BED3-5B353337FACF}">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FBAB5098-8445-4476-9664-68E43D0030C3}" type="sibTrans" cxnId="{52AF9705-9275-43F9-BED3-5B353337FACF}">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2B7A22C5-F5D9-439E-8EE2-AFFF3D45D24A}" type="pres">
      <dgm:prSet presAssocID="{FE976257-491A-4E08-97F8-44470F8107F8}" presName="vert0" presStyleCnt="0">
        <dgm:presLayoutVars>
          <dgm:dir/>
          <dgm:animOne val="branch"/>
          <dgm:animLvl val="lvl"/>
        </dgm:presLayoutVars>
      </dgm:prSet>
      <dgm:spPr/>
      <dgm:t>
        <a:bodyPr/>
        <a:lstStyle/>
        <a:p>
          <a:endParaRPr lang="zh-CN" altLang="en-US"/>
        </a:p>
      </dgm:t>
    </dgm:pt>
    <dgm:pt modelId="{6C982AE6-0BC8-4784-A3E6-BFF506172609}" type="pres">
      <dgm:prSet presAssocID="{C7644C78-D71F-4E0B-A3CB-5232B4AFA32A}" presName="thickLine" presStyleLbl="alignNode1" presStyleIdx="0" presStyleCnt="3"/>
      <dgm:spPr/>
    </dgm:pt>
    <dgm:pt modelId="{FEE726EB-F557-4279-A1F6-F4E992058894}" type="pres">
      <dgm:prSet presAssocID="{C7644C78-D71F-4E0B-A3CB-5232B4AFA32A}" presName="horz1" presStyleCnt="0"/>
      <dgm:spPr/>
    </dgm:pt>
    <dgm:pt modelId="{DB6DE14D-D93D-4D20-B1C4-28DBBD702627}" type="pres">
      <dgm:prSet presAssocID="{C7644C78-D71F-4E0B-A3CB-5232B4AFA32A}" presName="tx1" presStyleLbl="revTx" presStyleIdx="0" presStyleCnt="3"/>
      <dgm:spPr/>
      <dgm:t>
        <a:bodyPr/>
        <a:lstStyle/>
        <a:p>
          <a:endParaRPr lang="zh-CN" altLang="en-US"/>
        </a:p>
      </dgm:t>
    </dgm:pt>
    <dgm:pt modelId="{47513CF8-011F-43F7-9923-CA7C7539B3DA}" type="pres">
      <dgm:prSet presAssocID="{C7644C78-D71F-4E0B-A3CB-5232B4AFA32A}" presName="vert1" presStyleCnt="0"/>
      <dgm:spPr/>
    </dgm:pt>
    <dgm:pt modelId="{27CA13BA-2F6F-4FC6-B647-FEC3F3913AF5}" type="pres">
      <dgm:prSet presAssocID="{01CDCF14-BC4C-4F48-A641-B7A6B932E19F}" presName="thickLine" presStyleLbl="alignNode1" presStyleIdx="1" presStyleCnt="3"/>
      <dgm:spPr/>
    </dgm:pt>
    <dgm:pt modelId="{B0576967-18C7-4FEE-8253-E69F618912B9}" type="pres">
      <dgm:prSet presAssocID="{01CDCF14-BC4C-4F48-A641-B7A6B932E19F}" presName="horz1" presStyleCnt="0"/>
      <dgm:spPr/>
    </dgm:pt>
    <dgm:pt modelId="{C5368C23-E887-4469-A9DC-4B2D29108291}" type="pres">
      <dgm:prSet presAssocID="{01CDCF14-BC4C-4F48-A641-B7A6B932E19F}" presName="tx1" presStyleLbl="revTx" presStyleIdx="1" presStyleCnt="3"/>
      <dgm:spPr/>
      <dgm:t>
        <a:bodyPr/>
        <a:lstStyle/>
        <a:p>
          <a:endParaRPr lang="zh-CN" altLang="en-US"/>
        </a:p>
      </dgm:t>
    </dgm:pt>
    <dgm:pt modelId="{E55F9AC6-8EAE-484C-B984-EDE74512D6CE}" type="pres">
      <dgm:prSet presAssocID="{01CDCF14-BC4C-4F48-A641-B7A6B932E19F}" presName="vert1" presStyleCnt="0"/>
      <dgm:spPr/>
    </dgm:pt>
    <dgm:pt modelId="{5EBD5EC5-EE8C-4606-AB6C-23175D193656}" type="pres">
      <dgm:prSet presAssocID="{027F37B2-6EC7-43E4-A3FA-2231E85502B7}" presName="thickLine" presStyleLbl="alignNode1" presStyleIdx="2" presStyleCnt="3"/>
      <dgm:spPr/>
    </dgm:pt>
    <dgm:pt modelId="{5A2E198D-2DC0-48CB-A59E-277FD57BEAFD}" type="pres">
      <dgm:prSet presAssocID="{027F37B2-6EC7-43E4-A3FA-2231E85502B7}" presName="horz1" presStyleCnt="0"/>
      <dgm:spPr/>
    </dgm:pt>
    <dgm:pt modelId="{632E1E69-1E10-49CA-9D04-3F77C974522C}" type="pres">
      <dgm:prSet presAssocID="{027F37B2-6EC7-43E4-A3FA-2231E85502B7}" presName="tx1" presStyleLbl="revTx" presStyleIdx="2" presStyleCnt="3"/>
      <dgm:spPr/>
      <dgm:t>
        <a:bodyPr/>
        <a:lstStyle/>
        <a:p>
          <a:endParaRPr lang="zh-CN" altLang="en-US"/>
        </a:p>
      </dgm:t>
    </dgm:pt>
    <dgm:pt modelId="{FE789DD6-F27D-46BB-8DAD-C34D6A438D43}" type="pres">
      <dgm:prSet presAssocID="{027F37B2-6EC7-43E4-A3FA-2231E85502B7}" presName="vert1" presStyleCnt="0"/>
      <dgm:spPr/>
    </dgm:pt>
  </dgm:ptLst>
  <dgm:cxnLst>
    <dgm:cxn modelId="{749BEFB8-3F10-4466-93DF-961270E5C73B}" srcId="{FE976257-491A-4E08-97F8-44470F8107F8}" destId="{C7644C78-D71F-4E0B-A3CB-5232B4AFA32A}" srcOrd="0" destOrd="0" parTransId="{A565887C-2E68-4D31-8E7F-DF0DD3465AC2}" sibTransId="{EA3E92B0-4642-4B84-B24E-12EEB0F7966C}"/>
    <dgm:cxn modelId="{605492FC-3EF3-498B-A7B6-58B69BEC9882}" type="presOf" srcId="{C7644C78-D71F-4E0B-A3CB-5232B4AFA32A}" destId="{DB6DE14D-D93D-4D20-B1C4-28DBBD702627}" srcOrd="0" destOrd="0" presId="urn:microsoft.com/office/officeart/2008/layout/LinedList"/>
    <dgm:cxn modelId="{CD224BED-F60C-466E-A524-FDA6C9B84AFB}" type="presOf" srcId="{01CDCF14-BC4C-4F48-A641-B7A6B932E19F}" destId="{C5368C23-E887-4469-A9DC-4B2D29108291}" srcOrd="0" destOrd="0" presId="urn:microsoft.com/office/officeart/2008/layout/LinedList"/>
    <dgm:cxn modelId="{9E6B9615-8A23-4ABD-910B-440D433C1269}" srcId="{FE976257-491A-4E08-97F8-44470F8107F8}" destId="{01CDCF14-BC4C-4F48-A641-B7A6B932E19F}" srcOrd="1" destOrd="0" parTransId="{B9441302-F75B-4112-B368-B1E281B05DF6}" sibTransId="{918A1939-A8F9-419A-85B6-3CB9A386BEB8}"/>
    <dgm:cxn modelId="{52AF9705-9275-43F9-BED3-5B353337FACF}" srcId="{FE976257-491A-4E08-97F8-44470F8107F8}" destId="{027F37B2-6EC7-43E4-A3FA-2231E85502B7}" srcOrd="2" destOrd="0" parTransId="{CE046A9B-A14E-4DC3-8396-F8B444D1CDEA}" sibTransId="{FBAB5098-8445-4476-9664-68E43D0030C3}"/>
    <dgm:cxn modelId="{6A10F1A9-E465-4280-AD5C-A2B59EFB8DC2}" type="presOf" srcId="{027F37B2-6EC7-43E4-A3FA-2231E85502B7}" destId="{632E1E69-1E10-49CA-9D04-3F77C974522C}" srcOrd="0" destOrd="0" presId="urn:microsoft.com/office/officeart/2008/layout/LinedList"/>
    <dgm:cxn modelId="{CDB9FDC9-8D87-456D-B49A-16B26F821998}" type="presOf" srcId="{FE976257-491A-4E08-97F8-44470F8107F8}" destId="{2B7A22C5-F5D9-439E-8EE2-AFFF3D45D24A}" srcOrd="0" destOrd="0" presId="urn:microsoft.com/office/officeart/2008/layout/LinedList"/>
    <dgm:cxn modelId="{88DD75F3-8EF7-4D84-B38E-7F3E7BEABC53}" type="presParOf" srcId="{2B7A22C5-F5D9-439E-8EE2-AFFF3D45D24A}" destId="{6C982AE6-0BC8-4784-A3E6-BFF506172609}" srcOrd="0" destOrd="0" presId="urn:microsoft.com/office/officeart/2008/layout/LinedList"/>
    <dgm:cxn modelId="{FB7304AF-EC63-4A4D-A341-E5F35EC8FB52}" type="presParOf" srcId="{2B7A22C5-F5D9-439E-8EE2-AFFF3D45D24A}" destId="{FEE726EB-F557-4279-A1F6-F4E992058894}" srcOrd="1" destOrd="0" presId="urn:microsoft.com/office/officeart/2008/layout/LinedList"/>
    <dgm:cxn modelId="{AF1C4E1B-6DDE-4123-B333-76C9552AE058}" type="presParOf" srcId="{FEE726EB-F557-4279-A1F6-F4E992058894}" destId="{DB6DE14D-D93D-4D20-B1C4-28DBBD702627}" srcOrd="0" destOrd="0" presId="urn:microsoft.com/office/officeart/2008/layout/LinedList"/>
    <dgm:cxn modelId="{3678BB88-FD76-47D4-B75B-0BCEFF5665CA}" type="presParOf" srcId="{FEE726EB-F557-4279-A1F6-F4E992058894}" destId="{47513CF8-011F-43F7-9923-CA7C7539B3DA}" srcOrd="1" destOrd="0" presId="urn:microsoft.com/office/officeart/2008/layout/LinedList"/>
    <dgm:cxn modelId="{7D9F4D94-304C-41E8-B53C-D6C3276C5359}" type="presParOf" srcId="{2B7A22C5-F5D9-439E-8EE2-AFFF3D45D24A}" destId="{27CA13BA-2F6F-4FC6-B647-FEC3F3913AF5}" srcOrd="2" destOrd="0" presId="urn:microsoft.com/office/officeart/2008/layout/LinedList"/>
    <dgm:cxn modelId="{A983644E-770C-426B-943E-397E4845698C}" type="presParOf" srcId="{2B7A22C5-F5D9-439E-8EE2-AFFF3D45D24A}" destId="{B0576967-18C7-4FEE-8253-E69F618912B9}" srcOrd="3" destOrd="0" presId="urn:microsoft.com/office/officeart/2008/layout/LinedList"/>
    <dgm:cxn modelId="{DCA68506-4761-401C-BB3F-427F7925C41F}" type="presParOf" srcId="{B0576967-18C7-4FEE-8253-E69F618912B9}" destId="{C5368C23-E887-4469-A9DC-4B2D29108291}" srcOrd="0" destOrd="0" presId="urn:microsoft.com/office/officeart/2008/layout/LinedList"/>
    <dgm:cxn modelId="{28285D56-41D9-43F0-91DE-9958F98434C6}" type="presParOf" srcId="{B0576967-18C7-4FEE-8253-E69F618912B9}" destId="{E55F9AC6-8EAE-484C-B984-EDE74512D6CE}" srcOrd="1" destOrd="0" presId="urn:microsoft.com/office/officeart/2008/layout/LinedList"/>
    <dgm:cxn modelId="{0433EA26-95A1-45EC-ACE7-A3C7C5CE4564}" type="presParOf" srcId="{2B7A22C5-F5D9-439E-8EE2-AFFF3D45D24A}" destId="{5EBD5EC5-EE8C-4606-AB6C-23175D193656}" srcOrd="4" destOrd="0" presId="urn:microsoft.com/office/officeart/2008/layout/LinedList"/>
    <dgm:cxn modelId="{F0E98070-14FE-4131-AF84-7E37448A3FF4}" type="presParOf" srcId="{2B7A22C5-F5D9-439E-8EE2-AFFF3D45D24A}" destId="{5A2E198D-2DC0-48CB-A59E-277FD57BEAFD}" srcOrd="5" destOrd="0" presId="urn:microsoft.com/office/officeart/2008/layout/LinedList"/>
    <dgm:cxn modelId="{9D99F7A7-D7F3-4536-8B63-34CDB07EA7F0}" type="presParOf" srcId="{5A2E198D-2DC0-48CB-A59E-277FD57BEAFD}" destId="{632E1E69-1E10-49CA-9D04-3F77C974522C}" srcOrd="0" destOrd="0" presId="urn:microsoft.com/office/officeart/2008/layout/LinedList"/>
    <dgm:cxn modelId="{CAE8D999-6E3B-4E29-9322-BA77EEC0CDDA}" type="presParOf" srcId="{5A2E198D-2DC0-48CB-A59E-277FD57BEAFD}" destId="{FE789DD6-F27D-46BB-8DAD-C34D6A438D43}"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59AB91C7-8206-47ED-B2E8-C820ABFB8CE0}" type="doc">
      <dgm:prSet loTypeId="urn:microsoft.com/office/officeart/2008/layout/LinedList" loCatId="list" qsTypeId="urn:microsoft.com/office/officeart/2005/8/quickstyle/simple1" qsCatId="simple" csTypeId="urn:microsoft.com/office/officeart/2005/8/colors/colorful4" csCatId="colorful"/>
      <dgm:spPr/>
      <dgm:t>
        <a:bodyPr/>
        <a:lstStyle/>
        <a:p>
          <a:endParaRPr lang="zh-CN" altLang="en-US"/>
        </a:p>
      </dgm:t>
    </dgm:pt>
    <dgm:pt modelId="{5EAA1351-4A44-48EF-8AA0-DB847BB6A874}">
      <dgm:prSet/>
      <dgm:spPr/>
      <dgm:t>
        <a:bodyPr/>
        <a:lstStyle/>
        <a:p>
          <a:pPr rtl="0"/>
          <a:r>
            <a:rPr lang="zh-CN" smtClean="0">
              <a:latin typeface="微软雅黑" panose="020B0503020204020204" pitchFamily="34" charset="-122"/>
              <a:ea typeface="微软雅黑" panose="020B0503020204020204" pitchFamily="34" charset="-122"/>
            </a:rPr>
            <a:t>微波传输一般发生在两个地面站之间</a:t>
          </a:r>
          <a:endParaRPr lang="zh-CN">
            <a:latin typeface="微软雅黑" panose="020B0503020204020204" pitchFamily="34" charset="-122"/>
            <a:ea typeface="微软雅黑" panose="020B0503020204020204" pitchFamily="34" charset="-122"/>
          </a:endParaRPr>
        </a:p>
      </dgm:t>
    </dgm:pt>
    <dgm:pt modelId="{BA506DAB-6617-4196-96C3-A69F501C1CDF}" type="parTrans" cxnId="{917D3E59-4DEC-4F04-8C59-200A1BC1C8BE}">
      <dgm:prSet/>
      <dgm:spPr/>
      <dgm:t>
        <a:bodyPr/>
        <a:lstStyle/>
        <a:p>
          <a:endParaRPr lang="zh-CN" altLang="en-US">
            <a:latin typeface="微软雅黑" panose="020B0503020204020204" pitchFamily="34" charset="-122"/>
            <a:ea typeface="微软雅黑" panose="020B0503020204020204" pitchFamily="34" charset="-122"/>
          </a:endParaRPr>
        </a:p>
      </dgm:t>
    </dgm:pt>
    <dgm:pt modelId="{9F94A7FD-CDB8-4A41-86CB-9271FF3F7A53}" type="sibTrans" cxnId="{917D3E59-4DEC-4F04-8C59-200A1BC1C8BE}">
      <dgm:prSet/>
      <dgm:spPr/>
      <dgm:t>
        <a:bodyPr/>
        <a:lstStyle/>
        <a:p>
          <a:endParaRPr lang="zh-CN" altLang="en-US">
            <a:latin typeface="微软雅黑" panose="020B0503020204020204" pitchFamily="34" charset="-122"/>
            <a:ea typeface="微软雅黑" panose="020B0503020204020204" pitchFamily="34" charset="-122"/>
          </a:endParaRPr>
        </a:p>
      </dgm:t>
    </dgm:pt>
    <dgm:pt modelId="{E07D911E-3E30-44BC-BC18-F7C53605A5A8}">
      <dgm:prSet/>
      <dgm:spPr/>
      <dgm:t>
        <a:bodyPr/>
        <a:lstStyle/>
        <a:p>
          <a:pPr rtl="0"/>
          <a:r>
            <a:rPr lang="zh-CN" dirty="0" smtClean="0">
              <a:latin typeface="微软雅黑" panose="020B0503020204020204" pitchFamily="34" charset="-122"/>
              <a:ea typeface="微软雅黑" panose="020B0503020204020204" pitchFamily="34" charset="-122"/>
            </a:rPr>
            <a:t>微波是直线传播的，它无法像某些低频波那样沿着地球的曲面传播。</a:t>
          </a:r>
          <a:endParaRPr lang="zh-CN" dirty="0">
            <a:latin typeface="微软雅黑" panose="020B0503020204020204" pitchFamily="34" charset="-122"/>
            <a:ea typeface="微软雅黑" panose="020B0503020204020204" pitchFamily="34" charset="-122"/>
          </a:endParaRPr>
        </a:p>
      </dgm:t>
    </dgm:pt>
    <dgm:pt modelId="{5B6DA7F0-1F74-4106-A281-02B854F717F5}" type="parTrans" cxnId="{401CBD6B-2B81-42A5-A1D4-69AC9A14B99C}">
      <dgm:prSet/>
      <dgm:spPr/>
      <dgm:t>
        <a:bodyPr/>
        <a:lstStyle/>
        <a:p>
          <a:endParaRPr lang="zh-CN" altLang="en-US">
            <a:latin typeface="微软雅黑" panose="020B0503020204020204" pitchFamily="34" charset="-122"/>
            <a:ea typeface="微软雅黑" panose="020B0503020204020204" pitchFamily="34" charset="-122"/>
          </a:endParaRPr>
        </a:p>
      </dgm:t>
    </dgm:pt>
    <dgm:pt modelId="{CA8D5B6C-9ED8-4177-9125-D9FB20F803FD}" type="sibTrans" cxnId="{401CBD6B-2B81-42A5-A1D4-69AC9A14B99C}">
      <dgm:prSet/>
      <dgm:spPr/>
      <dgm:t>
        <a:bodyPr/>
        <a:lstStyle/>
        <a:p>
          <a:endParaRPr lang="zh-CN" altLang="en-US">
            <a:latin typeface="微软雅黑" panose="020B0503020204020204" pitchFamily="34" charset="-122"/>
            <a:ea typeface="微软雅黑" panose="020B0503020204020204" pitchFamily="34" charset="-122"/>
          </a:endParaRPr>
        </a:p>
      </dgm:t>
    </dgm:pt>
    <dgm:pt modelId="{099E641C-957D-4A6D-A005-8F88C6F0301D}">
      <dgm:prSet/>
      <dgm:spPr/>
      <dgm:t>
        <a:bodyPr/>
        <a:lstStyle/>
        <a:p>
          <a:pPr rtl="0"/>
          <a:r>
            <a:rPr lang="zh-CN" smtClean="0">
              <a:latin typeface="微软雅黑" panose="020B0503020204020204" pitchFamily="34" charset="-122"/>
              <a:ea typeface="微软雅黑" panose="020B0503020204020204" pitchFamily="34" charset="-122"/>
            </a:rPr>
            <a:t>大气条件和固体物将妨碍微波的传播。</a:t>
          </a:r>
          <a:endParaRPr lang="zh-CN">
            <a:latin typeface="微软雅黑" panose="020B0503020204020204" pitchFamily="34" charset="-122"/>
            <a:ea typeface="微软雅黑" panose="020B0503020204020204" pitchFamily="34" charset="-122"/>
          </a:endParaRPr>
        </a:p>
      </dgm:t>
    </dgm:pt>
    <dgm:pt modelId="{234D8E74-A7E7-493D-9FED-2DF0E3B9DFBA}" type="parTrans" cxnId="{DB26A4AD-1A3E-4AAF-A513-E9532BB3AF96}">
      <dgm:prSet/>
      <dgm:spPr/>
      <dgm:t>
        <a:bodyPr/>
        <a:lstStyle/>
        <a:p>
          <a:endParaRPr lang="zh-CN" altLang="en-US">
            <a:latin typeface="微软雅黑" panose="020B0503020204020204" pitchFamily="34" charset="-122"/>
            <a:ea typeface="微软雅黑" panose="020B0503020204020204" pitchFamily="34" charset="-122"/>
          </a:endParaRPr>
        </a:p>
      </dgm:t>
    </dgm:pt>
    <dgm:pt modelId="{54276FAF-0BDB-4F1F-B2FB-C91102996000}" type="sibTrans" cxnId="{DB26A4AD-1A3E-4AAF-A513-E9532BB3AF96}">
      <dgm:prSet/>
      <dgm:spPr/>
      <dgm:t>
        <a:bodyPr/>
        <a:lstStyle/>
        <a:p>
          <a:endParaRPr lang="zh-CN" altLang="en-US">
            <a:latin typeface="微软雅黑" panose="020B0503020204020204" pitchFamily="34" charset="-122"/>
            <a:ea typeface="微软雅黑" panose="020B0503020204020204" pitchFamily="34" charset="-122"/>
          </a:endParaRPr>
        </a:p>
      </dgm:t>
    </dgm:pt>
    <dgm:pt modelId="{2148C9E3-E61E-41C1-8B57-1FD128A8D14B}">
      <dgm:prSet/>
      <dgm:spPr/>
      <dgm:t>
        <a:bodyPr/>
        <a:lstStyle/>
        <a:p>
          <a:pPr rtl="0"/>
          <a:r>
            <a:rPr lang="zh-CN" smtClean="0">
              <a:latin typeface="微软雅黑" panose="020B0503020204020204" pitchFamily="34" charset="-122"/>
              <a:ea typeface="微软雅黑" panose="020B0503020204020204" pitchFamily="34" charset="-122"/>
            </a:rPr>
            <a:t>微波信道的成本比电缆和光导纤维信道低，只需要在发送方和接收方之间存在一条视线通路，即发送方和接受方之间不能有障碍物，另外，它的误码率比电缆和光导纤维信道高。</a:t>
          </a:r>
          <a:endParaRPr lang="zh-CN">
            <a:latin typeface="微软雅黑" panose="020B0503020204020204" pitchFamily="34" charset="-122"/>
            <a:ea typeface="微软雅黑" panose="020B0503020204020204" pitchFamily="34" charset="-122"/>
          </a:endParaRPr>
        </a:p>
      </dgm:t>
    </dgm:pt>
    <dgm:pt modelId="{449E5542-2EA6-438C-9E7C-6DC4D64405D2}" type="parTrans" cxnId="{8FC2A9C0-6EC1-49C0-8C90-F8034B108969}">
      <dgm:prSet/>
      <dgm:spPr/>
      <dgm:t>
        <a:bodyPr/>
        <a:lstStyle/>
        <a:p>
          <a:endParaRPr lang="zh-CN" altLang="en-US">
            <a:latin typeface="微软雅黑" panose="020B0503020204020204" pitchFamily="34" charset="-122"/>
            <a:ea typeface="微软雅黑" panose="020B0503020204020204" pitchFamily="34" charset="-122"/>
          </a:endParaRPr>
        </a:p>
      </dgm:t>
    </dgm:pt>
    <dgm:pt modelId="{901EA189-3EB2-40E0-A64F-12047D76261E}" type="sibTrans" cxnId="{8FC2A9C0-6EC1-49C0-8C90-F8034B108969}">
      <dgm:prSet/>
      <dgm:spPr/>
      <dgm:t>
        <a:bodyPr/>
        <a:lstStyle/>
        <a:p>
          <a:endParaRPr lang="zh-CN" altLang="en-US">
            <a:latin typeface="微软雅黑" panose="020B0503020204020204" pitchFamily="34" charset="-122"/>
            <a:ea typeface="微软雅黑" panose="020B0503020204020204" pitchFamily="34" charset="-122"/>
          </a:endParaRPr>
        </a:p>
      </dgm:t>
    </dgm:pt>
    <dgm:pt modelId="{3FD5727C-262C-44B9-9325-FA6C5EEDADC3}" type="pres">
      <dgm:prSet presAssocID="{59AB91C7-8206-47ED-B2E8-C820ABFB8CE0}" presName="vert0" presStyleCnt="0">
        <dgm:presLayoutVars>
          <dgm:dir/>
          <dgm:animOne val="branch"/>
          <dgm:animLvl val="lvl"/>
        </dgm:presLayoutVars>
      </dgm:prSet>
      <dgm:spPr/>
      <dgm:t>
        <a:bodyPr/>
        <a:lstStyle/>
        <a:p>
          <a:endParaRPr lang="zh-CN" altLang="en-US"/>
        </a:p>
      </dgm:t>
    </dgm:pt>
    <dgm:pt modelId="{37F8E8DB-4033-450D-979D-8B4688334641}" type="pres">
      <dgm:prSet presAssocID="{5EAA1351-4A44-48EF-8AA0-DB847BB6A874}" presName="thickLine" presStyleLbl="alignNode1" presStyleIdx="0" presStyleCnt="4"/>
      <dgm:spPr/>
    </dgm:pt>
    <dgm:pt modelId="{697B3287-72AD-4243-B0C8-DC3EFF2E973D}" type="pres">
      <dgm:prSet presAssocID="{5EAA1351-4A44-48EF-8AA0-DB847BB6A874}" presName="horz1" presStyleCnt="0"/>
      <dgm:spPr/>
    </dgm:pt>
    <dgm:pt modelId="{DE1459D2-5324-48E0-9839-E53B5C75A0D3}" type="pres">
      <dgm:prSet presAssocID="{5EAA1351-4A44-48EF-8AA0-DB847BB6A874}" presName="tx1" presStyleLbl="revTx" presStyleIdx="0" presStyleCnt="4"/>
      <dgm:spPr/>
      <dgm:t>
        <a:bodyPr/>
        <a:lstStyle/>
        <a:p>
          <a:endParaRPr lang="zh-CN" altLang="en-US"/>
        </a:p>
      </dgm:t>
    </dgm:pt>
    <dgm:pt modelId="{556978DF-7E9F-48C1-A435-06EA9FD6909E}" type="pres">
      <dgm:prSet presAssocID="{5EAA1351-4A44-48EF-8AA0-DB847BB6A874}" presName="vert1" presStyleCnt="0"/>
      <dgm:spPr/>
    </dgm:pt>
    <dgm:pt modelId="{6F5C2AF6-7845-4487-8927-3F27CB5B5992}" type="pres">
      <dgm:prSet presAssocID="{E07D911E-3E30-44BC-BC18-F7C53605A5A8}" presName="thickLine" presStyleLbl="alignNode1" presStyleIdx="1" presStyleCnt="4"/>
      <dgm:spPr/>
    </dgm:pt>
    <dgm:pt modelId="{E7ACFFD2-F877-4957-80B8-4EAD03AE2170}" type="pres">
      <dgm:prSet presAssocID="{E07D911E-3E30-44BC-BC18-F7C53605A5A8}" presName="horz1" presStyleCnt="0"/>
      <dgm:spPr/>
    </dgm:pt>
    <dgm:pt modelId="{ADDBB97D-451B-4CB2-ABA7-44B3883C8659}" type="pres">
      <dgm:prSet presAssocID="{E07D911E-3E30-44BC-BC18-F7C53605A5A8}" presName="tx1" presStyleLbl="revTx" presStyleIdx="1" presStyleCnt="4"/>
      <dgm:spPr/>
      <dgm:t>
        <a:bodyPr/>
        <a:lstStyle/>
        <a:p>
          <a:endParaRPr lang="zh-CN" altLang="en-US"/>
        </a:p>
      </dgm:t>
    </dgm:pt>
    <dgm:pt modelId="{23CC7CD9-D3E4-4822-B9AB-2D9080565EFD}" type="pres">
      <dgm:prSet presAssocID="{E07D911E-3E30-44BC-BC18-F7C53605A5A8}" presName="vert1" presStyleCnt="0"/>
      <dgm:spPr/>
    </dgm:pt>
    <dgm:pt modelId="{7DC210C7-852E-45ED-ABC7-5CF683661038}" type="pres">
      <dgm:prSet presAssocID="{099E641C-957D-4A6D-A005-8F88C6F0301D}" presName="thickLine" presStyleLbl="alignNode1" presStyleIdx="2" presStyleCnt="4"/>
      <dgm:spPr/>
    </dgm:pt>
    <dgm:pt modelId="{E30A3FB3-92BC-45B4-B12F-7E21EE406CEA}" type="pres">
      <dgm:prSet presAssocID="{099E641C-957D-4A6D-A005-8F88C6F0301D}" presName="horz1" presStyleCnt="0"/>
      <dgm:spPr/>
    </dgm:pt>
    <dgm:pt modelId="{93842116-133E-472E-9C0B-049B3E7DEE8F}" type="pres">
      <dgm:prSet presAssocID="{099E641C-957D-4A6D-A005-8F88C6F0301D}" presName="tx1" presStyleLbl="revTx" presStyleIdx="2" presStyleCnt="4"/>
      <dgm:spPr/>
      <dgm:t>
        <a:bodyPr/>
        <a:lstStyle/>
        <a:p>
          <a:endParaRPr lang="zh-CN" altLang="en-US"/>
        </a:p>
      </dgm:t>
    </dgm:pt>
    <dgm:pt modelId="{B1FCB259-BE61-4120-8F59-F25348425181}" type="pres">
      <dgm:prSet presAssocID="{099E641C-957D-4A6D-A005-8F88C6F0301D}" presName="vert1" presStyleCnt="0"/>
      <dgm:spPr/>
    </dgm:pt>
    <dgm:pt modelId="{8D9A764F-E066-4D7E-BC7A-834A4BBD7323}" type="pres">
      <dgm:prSet presAssocID="{2148C9E3-E61E-41C1-8B57-1FD128A8D14B}" presName="thickLine" presStyleLbl="alignNode1" presStyleIdx="3" presStyleCnt="4"/>
      <dgm:spPr/>
    </dgm:pt>
    <dgm:pt modelId="{91E218E3-24AC-4225-A288-EEC0BD9808AB}" type="pres">
      <dgm:prSet presAssocID="{2148C9E3-E61E-41C1-8B57-1FD128A8D14B}" presName="horz1" presStyleCnt="0"/>
      <dgm:spPr/>
    </dgm:pt>
    <dgm:pt modelId="{3CBE5D2B-4EAF-4C45-B9C3-9F9287B5645A}" type="pres">
      <dgm:prSet presAssocID="{2148C9E3-E61E-41C1-8B57-1FD128A8D14B}" presName="tx1" presStyleLbl="revTx" presStyleIdx="3" presStyleCnt="4"/>
      <dgm:spPr/>
      <dgm:t>
        <a:bodyPr/>
        <a:lstStyle/>
        <a:p>
          <a:endParaRPr lang="zh-CN" altLang="en-US"/>
        </a:p>
      </dgm:t>
    </dgm:pt>
    <dgm:pt modelId="{3E254854-5C95-4269-AAEC-7D4DEEE5C12D}" type="pres">
      <dgm:prSet presAssocID="{2148C9E3-E61E-41C1-8B57-1FD128A8D14B}" presName="vert1" presStyleCnt="0"/>
      <dgm:spPr/>
    </dgm:pt>
  </dgm:ptLst>
  <dgm:cxnLst>
    <dgm:cxn modelId="{5F3D2846-2AC1-4EFB-8D92-3E66EFC772F1}" type="presOf" srcId="{2148C9E3-E61E-41C1-8B57-1FD128A8D14B}" destId="{3CBE5D2B-4EAF-4C45-B9C3-9F9287B5645A}" srcOrd="0" destOrd="0" presId="urn:microsoft.com/office/officeart/2008/layout/LinedList"/>
    <dgm:cxn modelId="{DB26A4AD-1A3E-4AAF-A513-E9532BB3AF96}" srcId="{59AB91C7-8206-47ED-B2E8-C820ABFB8CE0}" destId="{099E641C-957D-4A6D-A005-8F88C6F0301D}" srcOrd="2" destOrd="0" parTransId="{234D8E74-A7E7-493D-9FED-2DF0E3B9DFBA}" sibTransId="{54276FAF-0BDB-4F1F-B2FB-C91102996000}"/>
    <dgm:cxn modelId="{401CBD6B-2B81-42A5-A1D4-69AC9A14B99C}" srcId="{59AB91C7-8206-47ED-B2E8-C820ABFB8CE0}" destId="{E07D911E-3E30-44BC-BC18-F7C53605A5A8}" srcOrd="1" destOrd="0" parTransId="{5B6DA7F0-1F74-4106-A281-02B854F717F5}" sibTransId="{CA8D5B6C-9ED8-4177-9125-D9FB20F803FD}"/>
    <dgm:cxn modelId="{7B198F12-554F-4BA5-A5FC-D8F1FDF24366}" type="presOf" srcId="{59AB91C7-8206-47ED-B2E8-C820ABFB8CE0}" destId="{3FD5727C-262C-44B9-9325-FA6C5EEDADC3}" srcOrd="0" destOrd="0" presId="urn:microsoft.com/office/officeart/2008/layout/LinedList"/>
    <dgm:cxn modelId="{8FC2A9C0-6EC1-49C0-8C90-F8034B108969}" srcId="{59AB91C7-8206-47ED-B2E8-C820ABFB8CE0}" destId="{2148C9E3-E61E-41C1-8B57-1FD128A8D14B}" srcOrd="3" destOrd="0" parTransId="{449E5542-2EA6-438C-9E7C-6DC4D64405D2}" sibTransId="{901EA189-3EB2-40E0-A64F-12047D76261E}"/>
    <dgm:cxn modelId="{F3D9ED50-5129-400F-A552-D6C801296FE7}" type="presOf" srcId="{099E641C-957D-4A6D-A005-8F88C6F0301D}" destId="{93842116-133E-472E-9C0B-049B3E7DEE8F}" srcOrd="0" destOrd="0" presId="urn:microsoft.com/office/officeart/2008/layout/LinedList"/>
    <dgm:cxn modelId="{EDEFADC2-80E1-4B0D-B2FF-E593A50FDF95}" type="presOf" srcId="{E07D911E-3E30-44BC-BC18-F7C53605A5A8}" destId="{ADDBB97D-451B-4CB2-ABA7-44B3883C8659}" srcOrd="0" destOrd="0" presId="urn:microsoft.com/office/officeart/2008/layout/LinedList"/>
    <dgm:cxn modelId="{917D3E59-4DEC-4F04-8C59-200A1BC1C8BE}" srcId="{59AB91C7-8206-47ED-B2E8-C820ABFB8CE0}" destId="{5EAA1351-4A44-48EF-8AA0-DB847BB6A874}" srcOrd="0" destOrd="0" parTransId="{BA506DAB-6617-4196-96C3-A69F501C1CDF}" sibTransId="{9F94A7FD-CDB8-4A41-86CB-9271FF3F7A53}"/>
    <dgm:cxn modelId="{4DA54799-6510-4198-B0B6-54E927B249B1}" type="presOf" srcId="{5EAA1351-4A44-48EF-8AA0-DB847BB6A874}" destId="{DE1459D2-5324-48E0-9839-E53B5C75A0D3}" srcOrd="0" destOrd="0" presId="urn:microsoft.com/office/officeart/2008/layout/LinedList"/>
    <dgm:cxn modelId="{B35EE202-E081-4A88-8806-DFD8663F5A7C}" type="presParOf" srcId="{3FD5727C-262C-44B9-9325-FA6C5EEDADC3}" destId="{37F8E8DB-4033-450D-979D-8B4688334641}" srcOrd="0" destOrd="0" presId="urn:microsoft.com/office/officeart/2008/layout/LinedList"/>
    <dgm:cxn modelId="{470A73D2-2A7A-4C6E-B1F9-3AAABBE060AF}" type="presParOf" srcId="{3FD5727C-262C-44B9-9325-FA6C5EEDADC3}" destId="{697B3287-72AD-4243-B0C8-DC3EFF2E973D}" srcOrd="1" destOrd="0" presId="urn:microsoft.com/office/officeart/2008/layout/LinedList"/>
    <dgm:cxn modelId="{D8739B5A-56E1-42A2-8B56-2AF076EED1F3}" type="presParOf" srcId="{697B3287-72AD-4243-B0C8-DC3EFF2E973D}" destId="{DE1459D2-5324-48E0-9839-E53B5C75A0D3}" srcOrd="0" destOrd="0" presId="urn:microsoft.com/office/officeart/2008/layout/LinedList"/>
    <dgm:cxn modelId="{B9FFE34E-B6A7-408E-BD53-B9324F03568A}" type="presParOf" srcId="{697B3287-72AD-4243-B0C8-DC3EFF2E973D}" destId="{556978DF-7E9F-48C1-A435-06EA9FD6909E}" srcOrd="1" destOrd="0" presId="urn:microsoft.com/office/officeart/2008/layout/LinedList"/>
    <dgm:cxn modelId="{5CCAC54C-D961-4470-BE3B-5883E107121B}" type="presParOf" srcId="{3FD5727C-262C-44B9-9325-FA6C5EEDADC3}" destId="{6F5C2AF6-7845-4487-8927-3F27CB5B5992}" srcOrd="2" destOrd="0" presId="urn:microsoft.com/office/officeart/2008/layout/LinedList"/>
    <dgm:cxn modelId="{52CB5528-486E-4FCA-9FF8-90106442687C}" type="presParOf" srcId="{3FD5727C-262C-44B9-9325-FA6C5EEDADC3}" destId="{E7ACFFD2-F877-4957-80B8-4EAD03AE2170}" srcOrd="3" destOrd="0" presId="urn:microsoft.com/office/officeart/2008/layout/LinedList"/>
    <dgm:cxn modelId="{F15C0CCB-CF80-4CDB-8174-90CB4692AC89}" type="presParOf" srcId="{E7ACFFD2-F877-4957-80B8-4EAD03AE2170}" destId="{ADDBB97D-451B-4CB2-ABA7-44B3883C8659}" srcOrd="0" destOrd="0" presId="urn:microsoft.com/office/officeart/2008/layout/LinedList"/>
    <dgm:cxn modelId="{081CAA91-859D-4494-BDE9-1878E6B566B9}" type="presParOf" srcId="{E7ACFFD2-F877-4957-80B8-4EAD03AE2170}" destId="{23CC7CD9-D3E4-4822-B9AB-2D9080565EFD}" srcOrd="1" destOrd="0" presId="urn:microsoft.com/office/officeart/2008/layout/LinedList"/>
    <dgm:cxn modelId="{5C3D76F9-8524-4672-9924-EEA30B1D51E1}" type="presParOf" srcId="{3FD5727C-262C-44B9-9325-FA6C5EEDADC3}" destId="{7DC210C7-852E-45ED-ABC7-5CF683661038}" srcOrd="4" destOrd="0" presId="urn:microsoft.com/office/officeart/2008/layout/LinedList"/>
    <dgm:cxn modelId="{C975A4DA-8E18-42BC-B3F7-51A330604918}" type="presParOf" srcId="{3FD5727C-262C-44B9-9325-FA6C5EEDADC3}" destId="{E30A3FB3-92BC-45B4-B12F-7E21EE406CEA}" srcOrd="5" destOrd="0" presId="urn:microsoft.com/office/officeart/2008/layout/LinedList"/>
    <dgm:cxn modelId="{B222B03C-01B8-4C9E-AF93-76E5769987DB}" type="presParOf" srcId="{E30A3FB3-92BC-45B4-B12F-7E21EE406CEA}" destId="{93842116-133E-472E-9C0B-049B3E7DEE8F}" srcOrd="0" destOrd="0" presId="urn:microsoft.com/office/officeart/2008/layout/LinedList"/>
    <dgm:cxn modelId="{F3F99885-A9CA-4485-8078-1897C74F97DD}" type="presParOf" srcId="{E30A3FB3-92BC-45B4-B12F-7E21EE406CEA}" destId="{B1FCB259-BE61-4120-8F59-F25348425181}" srcOrd="1" destOrd="0" presId="urn:microsoft.com/office/officeart/2008/layout/LinedList"/>
    <dgm:cxn modelId="{02458C18-757B-464A-ACA4-9A241B368BC0}" type="presParOf" srcId="{3FD5727C-262C-44B9-9325-FA6C5EEDADC3}" destId="{8D9A764F-E066-4D7E-BC7A-834A4BBD7323}" srcOrd="6" destOrd="0" presId="urn:microsoft.com/office/officeart/2008/layout/LinedList"/>
    <dgm:cxn modelId="{8C4A9C61-B2AB-4B2D-BD89-F67BFE8C8C5A}" type="presParOf" srcId="{3FD5727C-262C-44B9-9325-FA6C5EEDADC3}" destId="{91E218E3-24AC-4225-A288-EEC0BD9808AB}" srcOrd="7" destOrd="0" presId="urn:microsoft.com/office/officeart/2008/layout/LinedList"/>
    <dgm:cxn modelId="{29708B05-B291-42D2-95B0-A09EE0BE333B}" type="presParOf" srcId="{91E218E3-24AC-4225-A288-EEC0BD9808AB}" destId="{3CBE5D2B-4EAF-4C45-B9C3-9F9287B5645A}" srcOrd="0" destOrd="0" presId="urn:microsoft.com/office/officeart/2008/layout/LinedList"/>
    <dgm:cxn modelId="{3C3D8D14-7224-472C-948A-84E1868F0B13}" type="presParOf" srcId="{91E218E3-24AC-4225-A288-EEC0BD9808AB}" destId="{3E254854-5C95-4269-AAEC-7D4DEEE5C12D}"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7860574C-8CD5-40A6-AACD-54A703B38A50}" type="doc">
      <dgm:prSet loTypeId="urn:microsoft.com/office/officeart/2008/layout/LinedList" loCatId="list" qsTypeId="urn:microsoft.com/office/officeart/2005/8/quickstyle/simple1" qsCatId="simple" csTypeId="urn:microsoft.com/office/officeart/2005/8/colors/colorful4" csCatId="colorful"/>
      <dgm:spPr/>
      <dgm:t>
        <a:bodyPr/>
        <a:lstStyle/>
        <a:p>
          <a:endParaRPr lang="zh-CN" altLang="en-US"/>
        </a:p>
      </dgm:t>
    </dgm:pt>
    <dgm:pt modelId="{F9853E4E-DCF6-4FDB-BCCA-1C300D70CF92}">
      <dgm:prSet custT="1"/>
      <dgm:spPr/>
      <dgm:t>
        <a:bodyPr/>
        <a:lstStyle/>
        <a:p>
          <a:pPr rtl="0"/>
          <a:r>
            <a:rPr lang="zh-CN" sz="1800" smtClean="0">
              <a:latin typeface="微软雅黑" panose="020B0503020204020204" pitchFamily="34" charset="-122"/>
              <a:ea typeface="微软雅黑" panose="020B0503020204020204" pitchFamily="34" charset="-122"/>
            </a:rPr>
            <a:t>红外线是波长介乎微波与可见光之间的电磁波，波长在</a:t>
          </a:r>
          <a:r>
            <a:rPr lang="en-US" sz="1800" smtClean="0">
              <a:latin typeface="微软雅黑" panose="020B0503020204020204" pitchFamily="34" charset="-122"/>
              <a:ea typeface="微软雅黑" panose="020B0503020204020204" pitchFamily="34" charset="-122"/>
            </a:rPr>
            <a:t>750nm</a:t>
          </a:r>
          <a:r>
            <a:rPr lang="zh-CN" sz="1800" smtClean="0">
              <a:latin typeface="微软雅黑" panose="020B0503020204020204" pitchFamily="34" charset="-122"/>
              <a:ea typeface="微软雅黑" panose="020B0503020204020204" pitchFamily="34" charset="-122"/>
            </a:rPr>
            <a:t>至</a:t>
          </a:r>
          <a:r>
            <a:rPr lang="en-US" sz="1800" smtClean="0">
              <a:latin typeface="微软雅黑" panose="020B0503020204020204" pitchFamily="34" charset="-122"/>
              <a:ea typeface="微软雅黑" panose="020B0503020204020204" pitchFamily="34" charset="-122"/>
            </a:rPr>
            <a:t>1mm</a:t>
          </a:r>
          <a:r>
            <a:rPr lang="zh-CN" sz="1800" smtClean="0">
              <a:latin typeface="微软雅黑" panose="020B0503020204020204" pitchFamily="34" charset="-122"/>
              <a:ea typeface="微软雅黑" panose="020B0503020204020204" pitchFamily="34" charset="-122"/>
            </a:rPr>
            <a:t>之间，是波长比红光长的非可见光。</a:t>
          </a:r>
          <a:endParaRPr lang="zh-CN" sz="1800">
            <a:latin typeface="微软雅黑" panose="020B0503020204020204" pitchFamily="34" charset="-122"/>
            <a:ea typeface="微软雅黑" panose="020B0503020204020204" pitchFamily="34" charset="-122"/>
          </a:endParaRPr>
        </a:p>
      </dgm:t>
    </dgm:pt>
    <dgm:pt modelId="{80054CA4-F908-4209-99DE-AFE85D28C2B9}" type="parTrans" cxnId="{AAB3A511-995A-42D8-9AAA-19C16300E679}">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9129CB2B-0C61-47E8-A0BD-81E77E5963AE}" type="sibTrans" cxnId="{AAB3A511-995A-42D8-9AAA-19C16300E679}">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1A906E41-E3FD-4878-A64E-ECE441DA8697}">
      <dgm:prSet custT="1"/>
      <dgm:spPr/>
      <dgm:t>
        <a:bodyPr/>
        <a:lstStyle/>
        <a:p>
          <a:pPr rtl="0"/>
          <a:r>
            <a:rPr lang="zh-CN" altLang="en-US" sz="1800" smtClean="0">
              <a:latin typeface="微软雅黑" panose="020B0503020204020204" pitchFamily="34" charset="-122"/>
              <a:ea typeface="微软雅黑" panose="020B0503020204020204" pitchFamily="34" charset="-122"/>
            </a:rPr>
            <a:t>覆盖室温下物体所发出的热辐射的波段。透过云雾能力比可见光强。在通讯、探测、医疗、军事等方面有广泛的用途。</a:t>
          </a:r>
          <a:endParaRPr lang="zh-CN" altLang="en-US" sz="1800">
            <a:latin typeface="微软雅黑" panose="020B0503020204020204" pitchFamily="34" charset="-122"/>
            <a:ea typeface="微软雅黑" panose="020B0503020204020204" pitchFamily="34" charset="-122"/>
          </a:endParaRPr>
        </a:p>
      </dgm:t>
    </dgm:pt>
    <dgm:pt modelId="{BE2E5B7A-5E3D-4B08-8DB7-3FC5575A1113}" type="parTrans" cxnId="{E53BBBA6-EAF9-44A3-95A1-1A17F5798935}">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92705ECA-6611-4819-AF60-F47BF6141223}" type="sibTrans" cxnId="{E53BBBA6-EAF9-44A3-95A1-1A17F5798935}">
      <dgm:prSet/>
      <dgm:spPr/>
      <dgm:t>
        <a:bodyPr/>
        <a:lstStyle/>
        <a:p>
          <a:endParaRPr lang="zh-CN" altLang="en-US" sz="1800">
            <a:latin typeface="微软雅黑" panose="020B0503020204020204" pitchFamily="34" charset="-122"/>
            <a:ea typeface="微软雅黑" panose="020B0503020204020204" pitchFamily="34" charset="-122"/>
          </a:endParaRPr>
        </a:p>
      </dgm:t>
    </dgm:pt>
    <mc:AlternateContent xmlns:mc="http://schemas.openxmlformats.org/markup-compatibility/2006" xmlns:a14="http://schemas.microsoft.com/office/drawing/2010/main">
      <mc:Choice Requires="a14">
        <dgm:pt modelId="{3B88EAE1-6392-4360-BA97-CAE69A332EF2}">
          <dgm:prSet custT="1"/>
          <dgm:spPr/>
          <dgm:t>
            <a:bodyPr/>
            <a:lstStyle/>
            <a:p>
              <a:pPr rtl="0"/>
              <a:r>
                <a:rPr lang="zh-CN" sz="1800" smtClean="0">
                  <a:latin typeface="微软雅黑" panose="020B0503020204020204" pitchFamily="34" charset="-122"/>
                  <a:ea typeface="微软雅黑" panose="020B0503020204020204" pitchFamily="34" charset="-122"/>
                </a:rPr>
                <a:t>红外线局域网采用小于</a:t>
              </a:r>
              <a:r>
                <a:rPr lang="en-US" sz="1800">
                  <a:latin typeface="微软雅黑" panose="020B0503020204020204" pitchFamily="34" charset="-122"/>
                  <a:ea typeface="微软雅黑" panose="020B0503020204020204" pitchFamily="34" charset="-122"/>
                </a:rPr>
                <a:t>1</a:t>
              </a:r>
              <a14:m>
                <m:oMath xmlns:m="http://schemas.openxmlformats.org/officeDocument/2006/math">
                  <m:r>
                    <m:rPr>
                      <m:sty m:val="p"/>
                    </m:rPr>
                    <a:rPr lang="en-US" sz="1800">
                      <a:latin typeface="Cambria Math" panose="02040503050406030204" pitchFamily="18" charset="0"/>
                    </a:rPr>
                    <m:t>μm</m:t>
                  </m:r>
                </m:oMath>
              </a14:m>
              <a:r>
                <a:rPr lang="zh-CN" sz="1800">
                  <a:latin typeface="微软雅黑" panose="020B0503020204020204" pitchFamily="34" charset="-122"/>
                  <a:ea typeface="微软雅黑" panose="020B0503020204020204" pitchFamily="34" charset="-122"/>
                </a:rPr>
                <a:t>波长的红外线作为传输媒体，有较强的方向性，由于它采用低于可见光的部分频谱作为传输介质，使用不受无线电管理部门的限制。</a:t>
              </a:r>
            </a:p>
          </dgm:t>
        </dgm:pt>
      </mc:Choice>
      <mc:Fallback xmlns="">
        <dgm:pt modelId="{3B88EAE1-6392-4360-BA97-CAE69A332EF2}">
          <dgm:prSet custT="1"/>
          <dgm:spPr/>
          <dgm:t>
            <a:bodyPr/>
            <a:lstStyle/>
            <a:p>
              <a:pPr rtl="0"/>
              <a:r>
                <a:rPr lang="zh-CN" sz="1800" smtClean="0">
                  <a:latin typeface="微软雅黑" panose="020B0503020204020204" pitchFamily="34" charset="-122"/>
                  <a:ea typeface="微软雅黑" panose="020B0503020204020204" pitchFamily="34" charset="-122"/>
                </a:rPr>
                <a:t>红外线局域网采用小于</a:t>
              </a:r>
              <a:r>
                <a:rPr lang="en-US" sz="1800">
                  <a:latin typeface="微软雅黑" panose="020B0503020204020204" pitchFamily="34" charset="-122"/>
                  <a:ea typeface="微软雅黑" panose="020B0503020204020204" pitchFamily="34" charset="-122"/>
                </a:rPr>
                <a:t>1</a:t>
              </a:r>
              <a:r>
                <a:rPr lang="en-US" sz="1800" i="0"/>
                <a:t>μm</a:t>
              </a:r>
              <a:r>
                <a:rPr lang="zh-CN" sz="1800">
                  <a:latin typeface="微软雅黑" panose="020B0503020204020204" pitchFamily="34" charset="-122"/>
                  <a:ea typeface="微软雅黑" panose="020B0503020204020204" pitchFamily="34" charset="-122"/>
                </a:rPr>
                <a:t>波长的红外线作为传输媒体，有较强的方向性，由于它采用低于可见光的部分频谱作为传输介质，使用不受无线电管理部门的限制。</a:t>
              </a:r>
            </a:p>
          </dgm:t>
        </dgm:pt>
      </mc:Fallback>
    </mc:AlternateContent>
    <dgm:pt modelId="{10B91A31-6427-4F90-885A-D8B1D0948A89}" type="parTrans" cxnId="{F57EC891-62C7-498C-8A30-799E982725C3}">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55A8B77A-BEE7-41FD-8888-E5B6E8D70602}" type="sibTrans" cxnId="{F57EC891-62C7-498C-8A30-799E982725C3}">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27AEA517-96E6-44AC-A78A-32622F3A8D87}">
      <dgm:prSet custT="1"/>
      <dgm:spPr/>
      <dgm:t>
        <a:bodyPr/>
        <a:lstStyle/>
        <a:p>
          <a:pPr rtl="0"/>
          <a:r>
            <a:rPr lang="zh-CN" sz="1800" smtClean="0">
              <a:latin typeface="微软雅黑" panose="020B0503020204020204" pitchFamily="34" charset="-122"/>
              <a:ea typeface="微软雅黑" panose="020B0503020204020204" pitchFamily="34" charset="-122"/>
            </a:rPr>
            <a:t>红外信号要求视距传输，并且窃听困难，对邻近区域的类似系统也不会产生干扰。在实际应用中，由于红外线具有很高的背景噪声，受日光、环境照明等影响较大，一般要求的发射功率较高，而采用现行技术，特别是</a:t>
          </a:r>
          <a:r>
            <a:rPr lang="en-US" sz="1800" smtClean="0">
              <a:latin typeface="微软雅黑" panose="020B0503020204020204" pitchFamily="34" charset="-122"/>
              <a:ea typeface="微软雅黑" panose="020B0503020204020204" pitchFamily="34" charset="-122"/>
            </a:rPr>
            <a:t>LED</a:t>
          </a:r>
          <a:r>
            <a:rPr lang="zh-CN" sz="1800" smtClean="0">
              <a:latin typeface="微软雅黑" panose="020B0503020204020204" pitchFamily="34" charset="-122"/>
              <a:ea typeface="微软雅黑" panose="020B0503020204020204" pitchFamily="34" charset="-122"/>
            </a:rPr>
            <a:t>，很难获得高的比特速率（＞</a:t>
          </a:r>
          <a:r>
            <a:rPr lang="en-US" sz="1800" smtClean="0">
              <a:latin typeface="微软雅黑" panose="020B0503020204020204" pitchFamily="34" charset="-122"/>
              <a:ea typeface="微软雅黑" panose="020B0503020204020204" pitchFamily="34" charset="-122"/>
            </a:rPr>
            <a:t>10Mbit</a:t>
          </a:r>
          <a:r>
            <a:rPr lang="zh-CN" sz="1800" smtClean="0">
              <a:latin typeface="微软雅黑" panose="020B0503020204020204" pitchFamily="34" charset="-122"/>
              <a:ea typeface="微软雅黑" panose="020B0503020204020204" pitchFamily="34" charset="-122"/>
            </a:rPr>
            <a:t>／</a:t>
          </a:r>
          <a:r>
            <a:rPr lang="en-US" sz="1800" smtClean="0">
              <a:latin typeface="微软雅黑" panose="020B0503020204020204" pitchFamily="34" charset="-122"/>
              <a:ea typeface="微软雅黑" panose="020B0503020204020204" pitchFamily="34" charset="-122"/>
            </a:rPr>
            <a:t>s</a:t>
          </a:r>
          <a:r>
            <a:rPr lang="zh-CN" sz="1800" smtClean="0">
              <a:latin typeface="微软雅黑" panose="020B0503020204020204" pitchFamily="34" charset="-122"/>
              <a:ea typeface="微软雅黑" panose="020B0503020204020204" pitchFamily="34" charset="-122"/>
            </a:rPr>
            <a:t>）。</a:t>
          </a:r>
          <a:endParaRPr lang="zh-CN" sz="1800">
            <a:latin typeface="微软雅黑" panose="020B0503020204020204" pitchFamily="34" charset="-122"/>
            <a:ea typeface="微软雅黑" panose="020B0503020204020204" pitchFamily="34" charset="-122"/>
          </a:endParaRPr>
        </a:p>
      </dgm:t>
    </dgm:pt>
    <dgm:pt modelId="{0C3E9920-9541-4AC4-BA6E-985E70126AC9}" type="parTrans" cxnId="{A20DC5A2-22EF-4EA3-82DA-1861D35E0972}">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BB47F5AB-1062-499F-A37B-9CC30BADB222}" type="sibTrans" cxnId="{A20DC5A2-22EF-4EA3-82DA-1861D35E0972}">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C296DCAE-41CB-4768-8F17-6389D9A41C7E}" type="pres">
      <dgm:prSet presAssocID="{7860574C-8CD5-40A6-AACD-54A703B38A50}" presName="vert0" presStyleCnt="0">
        <dgm:presLayoutVars>
          <dgm:dir/>
          <dgm:animOne val="branch"/>
          <dgm:animLvl val="lvl"/>
        </dgm:presLayoutVars>
      </dgm:prSet>
      <dgm:spPr/>
      <dgm:t>
        <a:bodyPr/>
        <a:lstStyle/>
        <a:p>
          <a:endParaRPr lang="zh-CN" altLang="en-US"/>
        </a:p>
      </dgm:t>
    </dgm:pt>
    <dgm:pt modelId="{0ED6104A-76CF-42E8-97C4-1EC4D4F8A9FA}" type="pres">
      <dgm:prSet presAssocID="{F9853E4E-DCF6-4FDB-BCCA-1C300D70CF92}" presName="thickLine" presStyleLbl="alignNode1" presStyleIdx="0" presStyleCnt="4"/>
      <dgm:spPr/>
    </dgm:pt>
    <dgm:pt modelId="{5389EB55-DEF8-4DC3-A66D-719D96AB2292}" type="pres">
      <dgm:prSet presAssocID="{F9853E4E-DCF6-4FDB-BCCA-1C300D70CF92}" presName="horz1" presStyleCnt="0"/>
      <dgm:spPr/>
    </dgm:pt>
    <dgm:pt modelId="{DB597DCD-22A7-48AB-8D4B-6C097B7CDF5E}" type="pres">
      <dgm:prSet presAssocID="{F9853E4E-DCF6-4FDB-BCCA-1C300D70CF92}" presName="tx1" presStyleLbl="revTx" presStyleIdx="0" presStyleCnt="4"/>
      <dgm:spPr/>
      <dgm:t>
        <a:bodyPr/>
        <a:lstStyle/>
        <a:p>
          <a:endParaRPr lang="zh-CN" altLang="en-US"/>
        </a:p>
      </dgm:t>
    </dgm:pt>
    <dgm:pt modelId="{F8763A31-60EC-4A37-A029-BB8DBA0A5086}" type="pres">
      <dgm:prSet presAssocID="{F9853E4E-DCF6-4FDB-BCCA-1C300D70CF92}" presName="vert1" presStyleCnt="0"/>
      <dgm:spPr/>
    </dgm:pt>
    <dgm:pt modelId="{0C96312F-D706-4D0E-8B1C-1F6765649BA6}" type="pres">
      <dgm:prSet presAssocID="{1A906E41-E3FD-4878-A64E-ECE441DA8697}" presName="thickLine" presStyleLbl="alignNode1" presStyleIdx="1" presStyleCnt="4"/>
      <dgm:spPr/>
    </dgm:pt>
    <dgm:pt modelId="{078B89E5-5B15-4649-B030-A28A5CF5FD3E}" type="pres">
      <dgm:prSet presAssocID="{1A906E41-E3FD-4878-A64E-ECE441DA8697}" presName="horz1" presStyleCnt="0"/>
      <dgm:spPr/>
    </dgm:pt>
    <dgm:pt modelId="{0E046254-DDB2-4290-8501-88F6EA1019D4}" type="pres">
      <dgm:prSet presAssocID="{1A906E41-E3FD-4878-A64E-ECE441DA8697}" presName="tx1" presStyleLbl="revTx" presStyleIdx="1" presStyleCnt="4"/>
      <dgm:spPr/>
      <dgm:t>
        <a:bodyPr/>
        <a:lstStyle/>
        <a:p>
          <a:endParaRPr lang="zh-CN" altLang="en-US"/>
        </a:p>
      </dgm:t>
    </dgm:pt>
    <dgm:pt modelId="{8A22BC35-5E0F-4D07-93DE-59584F7B8E6E}" type="pres">
      <dgm:prSet presAssocID="{1A906E41-E3FD-4878-A64E-ECE441DA8697}" presName="vert1" presStyleCnt="0"/>
      <dgm:spPr/>
    </dgm:pt>
    <dgm:pt modelId="{8EA48843-9A65-4FBD-981D-FFBDE42B9549}" type="pres">
      <dgm:prSet presAssocID="{3B88EAE1-6392-4360-BA97-CAE69A332EF2}" presName="thickLine" presStyleLbl="alignNode1" presStyleIdx="2" presStyleCnt="4"/>
      <dgm:spPr/>
    </dgm:pt>
    <dgm:pt modelId="{63D45400-18F9-4118-B5B9-886A9C7E4808}" type="pres">
      <dgm:prSet presAssocID="{3B88EAE1-6392-4360-BA97-CAE69A332EF2}" presName="horz1" presStyleCnt="0"/>
      <dgm:spPr/>
    </dgm:pt>
    <dgm:pt modelId="{869C571F-843D-459B-812D-63BC56C39E4A}" type="pres">
      <dgm:prSet presAssocID="{3B88EAE1-6392-4360-BA97-CAE69A332EF2}" presName="tx1" presStyleLbl="revTx" presStyleIdx="2" presStyleCnt="4"/>
      <dgm:spPr/>
      <dgm:t>
        <a:bodyPr/>
        <a:lstStyle/>
        <a:p>
          <a:endParaRPr lang="zh-CN" altLang="en-US"/>
        </a:p>
      </dgm:t>
    </dgm:pt>
    <dgm:pt modelId="{6EC44EE3-5E78-4C5A-94FF-55D1D4802B6F}" type="pres">
      <dgm:prSet presAssocID="{3B88EAE1-6392-4360-BA97-CAE69A332EF2}" presName="vert1" presStyleCnt="0"/>
      <dgm:spPr/>
    </dgm:pt>
    <dgm:pt modelId="{536174DE-6D1E-461E-BB4E-E0FE3738011A}" type="pres">
      <dgm:prSet presAssocID="{27AEA517-96E6-44AC-A78A-32622F3A8D87}" presName="thickLine" presStyleLbl="alignNode1" presStyleIdx="3" presStyleCnt="4"/>
      <dgm:spPr/>
    </dgm:pt>
    <dgm:pt modelId="{6800BE39-7E44-4E41-9958-7294AEDFCB31}" type="pres">
      <dgm:prSet presAssocID="{27AEA517-96E6-44AC-A78A-32622F3A8D87}" presName="horz1" presStyleCnt="0"/>
      <dgm:spPr/>
    </dgm:pt>
    <dgm:pt modelId="{88C19793-2653-44F1-A2C5-249A7EBAC6CA}" type="pres">
      <dgm:prSet presAssocID="{27AEA517-96E6-44AC-A78A-32622F3A8D87}" presName="tx1" presStyleLbl="revTx" presStyleIdx="3" presStyleCnt="4"/>
      <dgm:spPr/>
      <dgm:t>
        <a:bodyPr/>
        <a:lstStyle/>
        <a:p>
          <a:endParaRPr lang="zh-CN" altLang="en-US"/>
        </a:p>
      </dgm:t>
    </dgm:pt>
    <dgm:pt modelId="{85456915-6E8E-436E-B511-ACE692416C6F}" type="pres">
      <dgm:prSet presAssocID="{27AEA517-96E6-44AC-A78A-32622F3A8D87}" presName="vert1" presStyleCnt="0"/>
      <dgm:spPr/>
    </dgm:pt>
  </dgm:ptLst>
  <dgm:cxnLst>
    <dgm:cxn modelId="{E53BBBA6-EAF9-44A3-95A1-1A17F5798935}" srcId="{7860574C-8CD5-40A6-AACD-54A703B38A50}" destId="{1A906E41-E3FD-4878-A64E-ECE441DA8697}" srcOrd="1" destOrd="0" parTransId="{BE2E5B7A-5E3D-4B08-8DB7-3FC5575A1113}" sibTransId="{92705ECA-6611-4819-AF60-F47BF6141223}"/>
    <dgm:cxn modelId="{F57EC891-62C7-498C-8A30-799E982725C3}" srcId="{7860574C-8CD5-40A6-AACD-54A703B38A50}" destId="{3B88EAE1-6392-4360-BA97-CAE69A332EF2}" srcOrd="2" destOrd="0" parTransId="{10B91A31-6427-4F90-885A-D8B1D0948A89}" sibTransId="{55A8B77A-BEE7-41FD-8888-E5B6E8D70602}"/>
    <dgm:cxn modelId="{3A248E8E-5611-48E3-9004-0173536255D2}" type="presOf" srcId="{27AEA517-96E6-44AC-A78A-32622F3A8D87}" destId="{88C19793-2653-44F1-A2C5-249A7EBAC6CA}" srcOrd="0" destOrd="0" presId="urn:microsoft.com/office/officeart/2008/layout/LinedList"/>
    <dgm:cxn modelId="{192D0F6D-2F2D-4841-93A4-74D17374A02D}" type="presOf" srcId="{1A906E41-E3FD-4878-A64E-ECE441DA8697}" destId="{0E046254-DDB2-4290-8501-88F6EA1019D4}" srcOrd="0" destOrd="0" presId="urn:microsoft.com/office/officeart/2008/layout/LinedList"/>
    <dgm:cxn modelId="{64BB8754-ECBD-435F-A79D-A34249745BFD}" type="presOf" srcId="{3B88EAE1-6392-4360-BA97-CAE69A332EF2}" destId="{869C571F-843D-459B-812D-63BC56C39E4A}" srcOrd="0" destOrd="0" presId="urn:microsoft.com/office/officeart/2008/layout/LinedList"/>
    <dgm:cxn modelId="{5505E4ED-503C-48BD-86E2-BA5E8A202206}" type="presOf" srcId="{F9853E4E-DCF6-4FDB-BCCA-1C300D70CF92}" destId="{DB597DCD-22A7-48AB-8D4B-6C097B7CDF5E}" srcOrd="0" destOrd="0" presId="urn:microsoft.com/office/officeart/2008/layout/LinedList"/>
    <dgm:cxn modelId="{A20DC5A2-22EF-4EA3-82DA-1861D35E0972}" srcId="{7860574C-8CD5-40A6-AACD-54A703B38A50}" destId="{27AEA517-96E6-44AC-A78A-32622F3A8D87}" srcOrd="3" destOrd="0" parTransId="{0C3E9920-9541-4AC4-BA6E-985E70126AC9}" sibTransId="{BB47F5AB-1062-499F-A37B-9CC30BADB222}"/>
    <dgm:cxn modelId="{AAB3A511-995A-42D8-9AAA-19C16300E679}" srcId="{7860574C-8CD5-40A6-AACD-54A703B38A50}" destId="{F9853E4E-DCF6-4FDB-BCCA-1C300D70CF92}" srcOrd="0" destOrd="0" parTransId="{80054CA4-F908-4209-99DE-AFE85D28C2B9}" sibTransId="{9129CB2B-0C61-47E8-A0BD-81E77E5963AE}"/>
    <dgm:cxn modelId="{475D1943-6A65-4C0F-95B7-1986E45AF46A}" type="presOf" srcId="{7860574C-8CD5-40A6-AACD-54A703B38A50}" destId="{C296DCAE-41CB-4768-8F17-6389D9A41C7E}" srcOrd="0" destOrd="0" presId="urn:microsoft.com/office/officeart/2008/layout/LinedList"/>
    <dgm:cxn modelId="{60EC858D-8BED-4EC2-8222-F32328AE56B6}" type="presParOf" srcId="{C296DCAE-41CB-4768-8F17-6389D9A41C7E}" destId="{0ED6104A-76CF-42E8-97C4-1EC4D4F8A9FA}" srcOrd="0" destOrd="0" presId="urn:microsoft.com/office/officeart/2008/layout/LinedList"/>
    <dgm:cxn modelId="{F254F9DA-77C5-470F-8361-F8011F11EDF0}" type="presParOf" srcId="{C296DCAE-41CB-4768-8F17-6389D9A41C7E}" destId="{5389EB55-DEF8-4DC3-A66D-719D96AB2292}" srcOrd="1" destOrd="0" presId="urn:microsoft.com/office/officeart/2008/layout/LinedList"/>
    <dgm:cxn modelId="{D6BD4286-8A6B-4621-BEB9-F7C2A7F24EBE}" type="presParOf" srcId="{5389EB55-DEF8-4DC3-A66D-719D96AB2292}" destId="{DB597DCD-22A7-48AB-8D4B-6C097B7CDF5E}" srcOrd="0" destOrd="0" presId="urn:microsoft.com/office/officeart/2008/layout/LinedList"/>
    <dgm:cxn modelId="{83549FDC-2B5E-481B-AA44-22378D3550D6}" type="presParOf" srcId="{5389EB55-DEF8-4DC3-A66D-719D96AB2292}" destId="{F8763A31-60EC-4A37-A029-BB8DBA0A5086}" srcOrd="1" destOrd="0" presId="urn:microsoft.com/office/officeart/2008/layout/LinedList"/>
    <dgm:cxn modelId="{5A29FBE5-B851-45B5-A547-E850F9788BC7}" type="presParOf" srcId="{C296DCAE-41CB-4768-8F17-6389D9A41C7E}" destId="{0C96312F-D706-4D0E-8B1C-1F6765649BA6}" srcOrd="2" destOrd="0" presId="urn:microsoft.com/office/officeart/2008/layout/LinedList"/>
    <dgm:cxn modelId="{71D107D9-7BBF-45A6-9E5E-82F61550289A}" type="presParOf" srcId="{C296DCAE-41CB-4768-8F17-6389D9A41C7E}" destId="{078B89E5-5B15-4649-B030-A28A5CF5FD3E}" srcOrd="3" destOrd="0" presId="urn:microsoft.com/office/officeart/2008/layout/LinedList"/>
    <dgm:cxn modelId="{E2E4CB03-7858-40A9-A502-9D85CE9DFD96}" type="presParOf" srcId="{078B89E5-5B15-4649-B030-A28A5CF5FD3E}" destId="{0E046254-DDB2-4290-8501-88F6EA1019D4}" srcOrd="0" destOrd="0" presId="urn:microsoft.com/office/officeart/2008/layout/LinedList"/>
    <dgm:cxn modelId="{EA0DA080-1698-4ECA-A4B6-412AE5DFFBFE}" type="presParOf" srcId="{078B89E5-5B15-4649-B030-A28A5CF5FD3E}" destId="{8A22BC35-5E0F-4D07-93DE-59584F7B8E6E}" srcOrd="1" destOrd="0" presId="urn:microsoft.com/office/officeart/2008/layout/LinedList"/>
    <dgm:cxn modelId="{CA824BE0-A475-4F9D-A984-C138B229D415}" type="presParOf" srcId="{C296DCAE-41CB-4768-8F17-6389D9A41C7E}" destId="{8EA48843-9A65-4FBD-981D-FFBDE42B9549}" srcOrd="4" destOrd="0" presId="urn:microsoft.com/office/officeart/2008/layout/LinedList"/>
    <dgm:cxn modelId="{776D4999-00FD-4FEE-A064-751E74DC731B}" type="presParOf" srcId="{C296DCAE-41CB-4768-8F17-6389D9A41C7E}" destId="{63D45400-18F9-4118-B5B9-886A9C7E4808}" srcOrd="5" destOrd="0" presId="urn:microsoft.com/office/officeart/2008/layout/LinedList"/>
    <dgm:cxn modelId="{932A5F80-8559-42D5-845F-56FDFC0B0BF1}" type="presParOf" srcId="{63D45400-18F9-4118-B5B9-886A9C7E4808}" destId="{869C571F-843D-459B-812D-63BC56C39E4A}" srcOrd="0" destOrd="0" presId="urn:microsoft.com/office/officeart/2008/layout/LinedList"/>
    <dgm:cxn modelId="{9FA00311-C56D-447F-A00C-ED1D9E4B0A12}" type="presParOf" srcId="{63D45400-18F9-4118-B5B9-886A9C7E4808}" destId="{6EC44EE3-5E78-4C5A-94FF-55D1D4802B6F}" srcOrd="1" destOrd="0" presId="urn:microsoft.com/office/officeart/2008/layout/LinedList"/>
    <dgm:cxn modelId="{6E8C42D4-3463-422F-8CE4-08AAFAFB05B1}" type="presParOf" srcId="{C296DCAE-41CB-4768-8F17-6389D9A41C7E}" destId="{536174DE-6D1E-461E-BB4E-E0FE3738011A}" srcOrd="6" destOrd="0" presId="urn:microsoft.com/office/officeart/2008/layout/LinedList"/>
    <dgm:cxn modelId="{06ED19A2-BF9C-4E16-B6C7-E776BA2720F6}" type="presParOf" srcId="{C296DCAE-41CB-4768-8F17-6389D9A41C7E}" destId="{6800BE39-7E44-4E41-9958-7294AEDFCB31}" srcOrd="7" destOrd="0" presId="urn:microsoft.com/office/officeart/2008/layout/LinedList"/>
    <dgm:cxn modelId="{C864266F-AFD9-42D0-BD70-2C3DB46DAA77}" type="presParOf" srcId="{6800BE39-7E44-4E41-9958-7294AEDFCB31}" destId="{88C19793-2653-44F1-A2C5-249A7EBAC6CA}" srcOrd="0" destOrd="0" presId="urn:microsoft.com/office/officeart/2008/layout/LinedList"/>
    <dgm:cxn modelId="{ED99406F-42B8-4295-934D-2CC999431033}" type="presParOf" srcId="{6800BE39-7E44-4E41-9958-7294AEDFCB31}" destId="{85456915-6E8E-436E-B511-ACE692416C6F}"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7860574C-8CD5-40A6-AACD-54A703B38A50}" type="doc">
      <dgm:prSet loTypeId="urn:microsoft.com/office/officeart/2008/layout/LinedList" loCatId="list" qsTypeId="urn:microsoft.com/office/officeart/2005/8/quickstyle/simple1" qsCatId="simple" csTypeId="urn:microsoft.com/office/officeart/2005/8/colors/colorful4" csCatId="colorful"/>
      <dgm:spPr/>
      <dgm:t>
        <a:bodyPr/>
        <a:lstStyle/>
        <a:p>
          <a:endParaRPr lang="zh-CN" altLang="en-US"/>
        </a:p>
      </dgm:t>
    </dgm:pt>
    <dgm:pt modelId="{F9853E4E-DCF6-4FDB-BCCA-1C300D70CF92}">
      <dgm:prSet custT="1"/>
      <dgm:spPr/>
      <dgm:t>
        <a:bodyPr/>
        <a:lstStyle/>
        <a:p>
          <a:pPr rtl="0"/>
          <a:r>
            <a:rPr lang="zh-CN" sz="1800" smtClean="0">
              <a:latin typeface="微软雅黑" panose="020B0503020204020204" pitchFamily="34" charset="-122"/>
              <a:ea typeface="微软雅黑" panose="020B0503020204020204" pitchFamily="34" charset="-122"/>
            </a:rPr>
            <a:t>红外线是波长介乎微波与可见光之间的电磁波，波长在</a:t>
          </a:r>
          <a:r>
            <a:rPr lang="en-US" sz="1800" smtClean="0">
              <a:latin typeface="微软雅黑" panose="020B0503020204020204" pitchFamily="34" charset="-122"/>
              <a:ea typeface="微软雅黑" panose="020B0503020204020204" pitchFamily="34" charset="-122"/>
            </a:rPr>
            <a:t>750nm</a:t>
          </a:r>
          <a:r>
            <a:rPr lang="zh-CN" sz="1800" smtClean="0">
              <a:latin typeface="微软雅黑" panose="020B0503020204020204" pitchFamily="34" charset="-122"/>
              <a:ea typeface="微软雅黑" panose="020B0503020204020204" pitchFamily="34" charset="-122"/>
            </a:rPr>
            <a:t>至</a:t>
          </a:r>
          <a:r>
            <a:rPr lang="en-US" sz="1800" smtClean="0">
              <a:latin typeface="微软雅黑" panose="020B0503020204020204" pitchFamily="34" charset="-122"/>
              <a:ea typeface="微软雅黑" panose="020B0503020204020204" pitchFamily="34" charset="-122"/>
            </a:rPr>
            <a:t>1mm</a:t>
          </a:r>
          <a:r>
            <a:rPr lang="zh-CN" sz="1800" smtClean="0">
              <a:latin typeface="微软雅黑" panose="020B0503020204020204" pitchFamily="34" charset="-122"/>
              <a:ea typeface="微软雅黑" panose="020B0503020204020204" pitchFamily="34" charset="-122"/>
            </a:rPr>
            <a:t>之间，是波长比红光长的非可见光。</a:t>
          </a:r>
          <a:endParaRPr lang="zh-CN" sz="1800">
            <a:latin typeface="微软雅黑" panose="020B0503020204020204" pitchFamily="34" charset="-122"/>
            <a:ea typeface="微软雅黑" panose="020B0503020204020204" pitchFamily="34" charset="-122"/>
          </a:endParaRPr>
        </a:p>
      </dgm:t>
    </dgm:pt>
    <dgm:pt modelId="{80054CA4-F908-4209-99DE-AFE85D28C2B9}" type="parTrans" cxnId="{AAB3A511-995A-42D8-9AAA-19C16300E679}">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9129CB2B-0C61-47E8-A0BD-81E77E5963AE}" type="sibTrans" cxnId="{AAB3A511-995A-42D8-9AAA-19C16300E679}">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1A906E41-E3FD-4878-A64E-ECE441DA8697}">
      <dgm:prSet custT="1"/>
      <dgm:spPr/>
      <dgm:t>
        <a:bodyPr/>
        <a:lstStyle/>
        <a:p>
          <a:pPr rtl="0"/>
          <a:r>
            <a:rPr lang="zh-CN" altLang="en-US" sz="1800" smtClean="0">
              <a:latin typeface="微软雅黑" panose="020B0503020204020204" pitchFamily="34" charset="-122"/>
              <a:ea typeface="微软雅黑" panose="020B0503020204020204" pitchFamily="34" charset="-122"/>
            </a:rPr>
            <a:t>覆盖室温下物体所发出的热辐射的波段。透过云雾能力比可见光强。在通讯、探测、医疗、军事等方面有广泛的用途。</a:t>
          </a:r>
          <a:endParaRPr lang="zh-CN" altLang="en-US" sz="1800">
            <a:latin typeface="微软雅黑" panose="020B0503020204020204" pitchFamily="34" charset="-122"/>
            <a:ea typeface="微软雅黑" panose="020B0503020204020204" pitchFamily="34" charset="-122"/>
          </a:endParaRPr>
        </a:p>
      </dgm:t>
    </dgm:pt>
    <dgm:pt modelId="{BE2E5B7A-5E3D-4B08-8DB7-3FC5575A1113}" type="parTrans" cxnId="{E53BBBA6-EAF9-44A3-95A1-1A17F5798935}">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92705ECA-6611-4819-AF60-F47BF6141223}" type="sibTrans" cxnId="{E53BBBA6-EAF9-44A3-95A1-1A17F5798935}">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3B88EAE1-6392-4360-BA97-CAE69A332EF2}">
      <dgm:prSet custT="1"/>
      <dgm:spPr>
        <a:blipFill rotWithShape="0">
          <a:blip xmlns:r="http://schemas.openxmlformats.org/officeDocument/2006/relationships" r:embed="rId1"/>
          <a:stretch>
            <a:fillRect l="-1333" t="-6145" r="-464"/>
          </a:stretch>
        </a:blipFill>
      </dgm:spPr>
      <dgm:t>
        <a:bodyPr/>
        <a:lstStyle/>
        <a:p>
          <a:r>
            <a:rPr lang="zh-CN" altLang="en-US">
              <a:noFill/>
            </a:rPr>
            <a:t> </a:t>
          </a:r>
        </a:p>
      </dgm:t>
    </dgm:pt>
    <dgm:pt modelId="{10B91A31-6427-4F90-885A-D8B1D0948A89}" type="parTrans" cxnId="{F57EC891-62C7-498C-8A30-799E982725C3}">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55A8B77A-BEE7-41FD-8888-E5B6E8D70602}" type="sibTrans" cxnId="{F57EC891-62C7-498C-8A30-799E982725C3}">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27AEA517-96E6-44AC-A78A-32622F3A8D87}">
      <dgm:prSet custT="1"/>
      <dgm:spPr/>
      <dgm:t>
        <a:bodyPr/>
        <a:lstStyle/>
        <a:p>
          <a:pPr rtl="0"/>
          <a:r>
            <a:rPr lang="zh-CN" sz="1800" smtClean="0">
              <a:latin typeface="微软雅黑" panose="020B0503020204020204" pitchFamily="34" charset="-122"/>
              <a:ea typeface="微软雅黑" panose="020B0503020204020204" pitchFamily="34" charset="-122"/>
            </a:rPr>
            <a:t>红外信号要求视距传输，并且窃听困难，对邻近区域的类似系统也不会产生干扰。在实际应用中，由于红外线具有很高的背景噪声，受日光、环境照明等影响较大，一般要求的发射功率较高，而采用现行技术，特别是</a:t>
          </a:r>
          <a:r>
            <a:rPr lang="en-US" sz="1800" smtClean="0">
              <a:latin typeface="微软雅黑" panose="020B0503020204020204" pitchFamily="34" charset="-122"/>
              <a:ea typeface="微软雅黑" panose="020B0503020204020204" pitchFamily="34" charset="-122"/>
            </a:rPr>
            <a:t>LED</a:t>
          </a:r>
          <a:r>
            <a:rPr lang="zh-CN" sz="1800" smtClean="0">
              <a:latin typeface="微软雅黑" panose="020B0503020204020204" pitchFamily="34" charset="-122"/>
              <a:ea typeface="微软雅黑" panose="020B0503020204020204" pitchFamily="34" charset="-122"/>
            </a:rPr>
            <a:t>，很难获得高的比特速率（＞</a:t>
          </a:r>
          <a:r>
            <a:rPr lang="en-US" sz="1800" smtClean="0">
              <a:latin typeface="微软雅黑" panose="020B0503020204020204" pitchFamily="34" charset="-122"/>
              <a:ea typeface="微软雅黑" panose="020B0503020204020204" pitchFamily="34" charset="-122"/>
            </a:rPr>
            <a:t>10Mbit</a:t>
          </a:r>
          <a:r>
            <a:rPr lang="zh-CN" sz="1800" smtClean="0">
              <a:latin typeface="微软雅黑" panose="020B0503020204020204" pitchFamily="34" charset="-122"/>
              <a:ea typeface="微软雅黑" panose="020B0503020204020204" pitchFamily="34" charset="-122"/>
            </a:rPr>
            <a:t>／</a:t>
          </a:r>
          <a:r>
            <a:rPr lang="en-US" sz="1800" smtClean="0">
              <a:latin typeface="微软雅黑" panose="020B0503020204020204" pitchFamily="34" charset="-122"/>
              <a:ea typeface="微软雅黑" panose="020B0503020204020204" pitchFamily="34" charset="-122"/>
            </a:rPr>
            <a:t>s</a:t>
          </a:r>
          <a:r>
            <a:rPr lang="zh-CN" sz="1800" smtClean="0">
              <a:latin typeface="微软雅黑" panose="020B0503020204020204" pitchFamily="34" charset="-122"/>
              <a:ea typeface="微软雅黑" panose="020B0503020204020204" pitchFamily="34" charset="-122"/>
            </a:rPr>
            <a:t>）。</a:t>
          </a:r>
          <a:endParaRPr lang="zh-CN" sz="1800">
            <a:latin typeface="微软雅黑" panose="020B0503020204020204" pitchFamily="34" charset="-122"/>
            <a:ea typeface="微软雅黑" panose="020B0503020204020204" pitchFamily="34" charset="-122"/>
          </a:endParaRPr>
        </a:p>
      </dgm:t>
    </dgm:pt>
    <dgm:pt modelId="{0C3E9920-9541-4AC4-BA6E-985E70126AC9}" type="parTrans" cxnId="{A20DC5A2-22EF-4EA3-82DA-1861D35E0972}">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BB47F5AB-1062-499F-A37B-9CC30BADB222}" type="sibTrans" cxnId="{A20DC5A2-22EF-4EA3-82DA-1861D35E0972}">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C296DCAE-41CB-4768-8F17-6389D9A41C7E}" type="pres">
      <dgm:prSet presAssocID="{7860574C-8CD5-40A6-AACD-54A703B38A50}" presName="vert0" presStyleCnt="0">
        <dgm:presLayoutVars>
          <dgm:dir/>
          <dgm:animOne val="branch"/>
          <dgm:animLvl val="lvl"/>
        </dgm:presLayoutVars>
      </dgm:prSet>
      <dgm:spPr/>
    </dgm:pt>
    <dgm:pt modelId="{0ED6104A-76CF-42E8-97C4-1EC4D4F8A9FA}" type="pres">
      <dgm:prSet presAssocID="{F9853E4E-DCF6-4FDB-BCCA-1C300D70CF92}" presName="thickLine" presStyleLbl="alignNode1" presStyleIdx="0" presStyleCnt="4"/>
      <dgm:spPr/>
    </dgm:pt>
    <dgm:pt modelId="{5389EB55-DEF8-4DC3-A66D-719D96AB2292}" type="pres">
      <dgm:prSet presAssocID="{F9853E4E-DCF6-4FDB-BCCA-1C300D70CF92}" presName="horz1" presStyleCnt="0"/>
      <dgm:spPr/>
    </dgm:pt>
    <dgm:pt modelId="{DB597DCD-22A7-48AB-8D4B-6C097B7CDF5E}" type="pres">
      <dgm:prSet presAssocID="{F9853E4E-DCF6-4FDB-BCCA-1C300D70CF92}" presName="tx1" presStyleLbl="revTx" presStyleIdx="0" presStyleCnt="4"/>
      <dgm:spPr/>
    </dgm:pt>
    <dgm:pt modelId="{F8763A31-60EC-4A37-A029-BB8DBA0A5086}" type="pres">
      <dgm:prSet presAssocID="{F9853E4E-DCF6-4FDB-BCCA-1C300D70CF92}" presName="vert1" presStyleCnt="0"/>
      <dgm:spPr/>
    </dgm:pt>
    <dgm:pt modelId="{0C96312F-D706-4D0E-8B1C-1F6765649BA6}" type="pres">
      <dgm:prSet presAssocID="{1A906E41-E3FD-4878-A64E-ECE441DA8697}" presName="thickLine" presStyleLbl="alignNode1" presStyleIdx="1" presStyleCnt="4"/>
      <dgm:spPr/>
    </dgm:pt>
    <dgm:pt modelId="{078B89E5-5B15-4649-B030-A28A5CF5FD3E}" type="pres">
      <dgm:prSet presAssocID="{1A906E41-E3FD-4878-A64E-ECE441DA8697}" presName="horz1" presStyleCnt="0"/>
      <dgm:spPr/>
    </dgm:pt>
    <dgm:pt modelId="{0E046254-DDB2-4290-8501-88F6EA1019D4}" type="pres">
      <dgm:prSet presAssocID="{1A906E41-E3FD-4878-A64E-ECE441DA8697}" presName="tx1" presStyleLbl="revTx" presStyleIdx="1" presStyleCnt="4"/>
      <dgm:spPr/>
    </dgm:pt>
    <dgm:pt modelId="{8A22BC35-5E0F-4D07-93DE-59584F7B8E6E}" type="pres">
      <dgm:prSet presAssocID="{1A906E41-E3FD-4878-A64E-ECE441DA8697}" presName="vert1" presStyleCnt="0"/>
      <dgm:spPr/>
    </dgm:pt>
    <dgm:pt modelId="{8EA48843-9A65-4FBD-981D-FFBDE42B9549}" type="pres">
      <dgm:prSet presAssocID="{3B88EAE1-6392-4360-BA97-CAE69A332EF2}" presName="thickLine" presStyleLbl="alignNode1" presStyleIdx="2" presStyleCnt="4"/>
      <dgm:spPr/>
    </dgm:pt>
    <dgm:pt modelId="{63D45400-18F9-4118-B5B9-886A9C7E4808}" type="pres">
      <dgm:prSet presAssocID="{3B88EAE1-6392-4360-BA97-CAE69A332EF2}" presName="horz1" presStyleCnt="0"/>
      <dgm:spPr/>
    </dgm:pt>
    <dgm:pt modelId="{869C571F-843D-459B-812D-63BC56C39E4A}" type="pres">
      <dgm:prSet presAssocID="{3B88EAE1-6392-4360-BA97-CAE69A332EF2}" presName="tx1" presStyleLbl="revTx" presStyleIdx="2" presStyleCnt="4"/>
      <dgm:spPr/>
    </dgm:pt>
    <dgm:pt modelId="{6EC44EE3-5E78-4C5A-94FF-55D1D4802B6F}" type="pres">
      <dgm:prSet presAssocID="{3B88EAE1-6392-4360-BA97-CAE69A332EF2}" presName="vert1" presStyleCnt="0"/>
      <dgm:spPr/>
    </dgm:pt>
    <dgm:pt modelId="{536174DE-6D1E-461E-BB4E-E0FE3738011A}" type="pres">
      <dgm:prSet presAssocID="{27AEA517-96E6-44AC-A78A-32622F3A8D87}" presName="thickLine" presStyleLbl="alignNode1" presStyleIdx="3" presStyleCnt="4"/>
      <dgm:spPr/>
    </dgm:pt>
    <dgm:pt modelId="{6800BE39-7E44-4E41-9958-7294AEDFCB31}" type="pres">
      <dgm:prSet presAssocID="{27AEA517-96E6-44AC-A78A-32622F3A8D87}" presName="horz1" presStyleCnt="0"/>
      <dgm:spPr/>
    </dgm:pt>
    <dgm:pt modelId="{88C19793-2653-44F1-A2C5-249A7EBAC6CA}" type="pres">
      <dgm:prSet presAssocID="{27AEA517-96E6-44AC-A78A-32622F3A8D87}" presName="tx1" presStyleLbl="revTx" presStyleIdx="3" presStyleCnt="4"/>
      <dgm:spPr/>
    </dgm:pt>
    <dgm:pt modelId="{85456915-6E8E-436E-B511-ACE692416C6F}" type="pres">
      <dgm:prSet presAssocID="{27AEA517-96E6-44AC-A78A-32622F3A8D87}" presName="vert1" presStyleCnt="0"/>
      <dgm:spPr/>
    </dgm:pt>
  </dgm:ptLst>
  <dgm:cxnLst>
    <dgm:cxn modelId="{F57EC891-62C7-498C-8A30-799E982725C3}" srcId="{7860574C-8CD5-40A6-AACD-54A703B38A50}" destId="{3B88EAE1-6392-4360-BA97-CAE69A332EF2}" srcOrd="2" destOrd="0" parTransId="{10B91A31-6427-4F90-885A-D8B1D0948A89}" sibTransId="{55A8B77A-BEE7-41FD-8888-E5B6E8D70602}"/>
    <dgm:cxn modelId="{475D1943-6A65-4C0F-95B7-1986E45AF46A}" type="presOf" srcId="{7860574C-8CD5-40A6-AACD-54A703B38A50}" destId="{C296DCAE-41CB-4768-8F17-6389D9A41C7E}" srcOrd="0" destOrd="0" presId="urn:microsoft.com/office/officeart/2008/layout/LinedList"/>
    <dgm:cxn modelId="{192D0F6D-2F2D-4841-93A4-74D17374A02D}" type="presOf" srcId="{1A906E41-E3FD-4878-A64E-ECE441DA8697}" destId="{0E046254-DDB2-4290-8501-88F6EA1019D4}" srcOrd="0" destOrd="0" presId="urn:microsoft.com/office/officeart/2008/layout/LinedList"/>
    <dgm:cxn modelId="{E53BBBA6-EAF9-44A3-95A1-1A17F5798935}" srcId="{7860574C-8CD5-40A6-AACD-54A703B38A50}" destId="{1A906E41-E3FD-4878-A64E-ECE441DA8697}" srcOrd="1" destOrd="0" parTransId="{BE2E5B7A-5E3D-4B08-8DB7-3FC5575A1113}" sibTransId="{92705ECA-6611-4819-AF60-F47BF6141223}"/>
    <dgm:cxn modelId="{3A248E8E-5611-48E3-9004-0173536255D2}" type="presOf" srcId="{27AEA517-96E6-44AC-A78A-32622F3A8D87}" destId="{88C19793-2653-44F1-A2C5-249A7EBAC6CA}" srcOrd="0" destOrd="0" presId="urn:microsoft.com/office/officeart/2008/layout/LinedList"/>
    <dgm:cxn modelId="{A20DC5A2-22EF-4EA3-82DA-1861D35E0972}" srcId="{7860574C-8CD5-40A6-AACD-54A703B38A50}" destId="{27AEA517-96E6-44AC-A78A-32622F3A8D87}" srcOrd="3" destOrd="0" parTransId="{0C3E9920-9541-4AC4-BA6E-985E70126AC9}" sibTransId="{BB47F5AB-1062-499F-A37B-9CC30BADB222}"/>
    <dgm:cxn modelId="{AAB3A511-995A-42D8-9AAA-19C16300E679}" srcId="{7860574C-8CD5-40A6-AACD-54A703B38A50}" destId="{F9853E4E-DCF6-4FDB-BCCA-1C300D70CF92}" srcOrd="0" destOrd="0" parTransId="{80054CA4-F908-4209-99DE-AFE85D28C2B9}" sibTransId="{9129CB2B-0C61-47E8-A0BD-81E77E5963AE}"/>
    <dgm:cxn modelId="{5505E4ED-503C-48BD-86E2-BA5E8A202206}" type="presOf" srcId="{F9853E4E-DCF6-4FDB-BCCA-1C300D70CF92}" destId="{DB597DCD-22A7-48AB-8D4B-6C097B7CDF5E}" srcOrd="0" destOrd="0" presId="urn:microsoft.com/office/officeart/2008/layout/LinedList"/>
    <dgm:cxn modelId="{64BB8754-ECBD-435F-A79D-A34249745BFD}" type="presOf" srcId="{3B88EAE1-6392-4360-BA97-CAE69A332EF2}" destId="{869C571F-843D-459B-812D-63BC56C39E4A}" srcOrd="0" destOrd="0" presId="urn:microsoft.com/office/officeart/2008/layout/LinedList"/>
    <dgm:cxn modelId="{60EC858D-8BED-4EC2-8222-F32328AE56B6}" type="presParOf" srcId="{C296DCAE-41CB-4768-8F17-6389D9A41C7E}" destId="{0ED6104A-76CF-42E8-97C4-1EC4D4F8A9FA}" srcOrd="0" destOrd="0" presId="urn:microsoft.com/office/officeart/2008/layout/LinedList"/>
    <dgm:cxn modelId="{F254F9DA-77C5-470F-8361-F8011F11EDF0}" type="presParOf" srcId="{C296DCAE-41CB-4768-8F17-6389D9A41C7E}" destId="{5389EB55-DEF8-4DC3-A66D-719D96AB2292}" srcOrd="1" destOrd="0" presId="urn:microsoft.com/office/officeart/2008/layout/LinedList"/>
    <dgm:cxn modelId="{D6BD4286-8A6B-4621-BEB9-F7C2A7F24EBE}" type="presParOf" srcId="{5389EB55-DEF8-4DC3-A66D-719D96AB2292}" destId="{DB597DCD-22A7-48AB-8D4B-6C097B7CDF5E}" srcOrd="0" destOrd="0" presId="urn:microsoft.com/office/officeart/2008/layout/LinedList"/>
    <dgm:cxn modelId="{83549FDC-2B5E-481B-AA44-22378D3550D6}" type="presParOf" srcId="{5389EB55-DEF8-4DC3-A66D-719D96AB2292}" destId="{F8763A31-60EC-4A37-A029-BB8DBA0A5086}" srcOrd="1" destOrd="0" presId="urn:microsoft.com/office/officeart/2008/layout/LinedList"/>
    <dgm:cxn modelId="{5A29FBE5-B851-45B5-A547-E850F9788BC7}" type="presParOf" srcId="{C296DCAE-41CB-4768-8F17-6389D9A41C7E}" destId="{0C96312F-D706-4D0E-8B1C-1F6765649BA6}" srcOrd="2" destOrd="0" presId="urn:microsoft.com/office/officeart/2008/layout/LinedList"/>
    <dgm:cxn modelId="{71D107D9-7BBF-45A6-9E5E-82F61550289A}" type="presParOf" srcId="{C296DCAE-41CB-4768-8F17-6389D9A41C7E}" destId="{078B89E5-5B15-4649-B030-A28A5CF5FD3E}" srcOrd="3" destOrd="0" presId="urn:microsoft.com/office/officeart/2008/layout/LinedList"/>
    <dgm:cxn modelId="{E2E4CB03-7858-40A9-A502-9D85CE9DFD96}" type="presParOf" srcId="{078B89E5-5B15-4649-B030-A28A5CF5FD3E}" destId="{0E046254-DDB2-4290-8501-88F6EA1019D4}" srcOrd="0" destOrd="0" presId="urn:microsoft.com/office/officeart/2008/layout/LinedList"/>
    <dgm:cxn modelId="{EA0DA080-1698-4ECA-A4B6-412AE5DFFBFE}" type="presParOf" srcId="{078B89E5-5B15-4649-B030-A28A5CF5FD3E}" destId="{8A22BC35-5E0F-4D07-93DE-59584F7B8E6E}" srcOrd="1" destOrd="0" presId="urn:microsoft.com/office/officeart/2008/layout/LinedList"/>
    <dgm:cxn modelId="{CA824BE0-A475-4F9D-A984-C138B229D415}" type="presParOf" srcId="{C296DCAE-41CB-4768-8F17-6389D9A41C7E}" destId="{8EA48843-9A65-4FBD-981D-FFBDE42B9549}" srcOrd="4" destOrd="0" presId="urn:microsoft.com/office/officeart/2008/layout/LinedList"/>
    <dgm:cxn modelId="{776D4999-00FD-4FEE-A064-751E74DC731B}" type="presParOf" srcId="{C296DCAE-41CB-4768-8F17-6389D9A41C7E}" destId="{63D45400-18F9-4118-B5B9-886A9C7E4808}" srcOrd="5" destOrd="0" presId="urn:microsoft.com/office/officeart/2008/layout/LinedList"/>
    <dgm:cxn modelId="{932A5F80-8559-42D5-845F-56FDFC0B0BF1}" type="presParOf" srcId="{63D45400-18F9-4118-B5B9-886A9C7E4808}" destId="{869C571F-843D-459B-812D-63BC56C39E4A}" srcOrd="0" destOrd="0" presId="urn:microsoft.com/office/officeart/2008/layout/LinedList"/>
    <dgm:cxn modelId="{9FA00311-C56D-447F-A00C-ED1D9E4B0A12}" type="presParOf" srcId="{63D45400-18F9-4118-B5B9-886A9C7E4808}" destId="{6EC44EE3-5E78-4C5A-94FF-55D1D4802B6F}" srcOrd="1" destOrd="0" presId="urn:microsoft.com/office/officeart/2008/layout/LinedList"/>
    <dgm:cxn modelId="{6E8C42D4-3463-422F-8CE4-08AAFAFB05B1}" type="presParOf" srcId="{C296DCAE-41CB-4768-8F17-6389D9A41C7E}" destId="{536174DE-6D1E-461E-BB4E-E0FE3738011A}" srcOrd="6" destOrd="0" presId="urn:microsoft.com/office/officeart/2008/layout/LinedList"/>
    <dgm:cxn modelId="{06ED19A2-BF9C-4E16-B6C7-E776BA2720F6}" type="presParOf" srcId="{C296DCAE-41CB-4768-8F17-6389D9A41C7E}" destId="{6800BE39-7E44-4E41-9958-7294AEDFCB31}" srcOrd="7" destOrd="0" presId="urn:microsoft.com/office/officeart/2008/layout/LinedList"/>
    <dgm:cxn modelId="{C864266F-AFD9-42D0-BD70-2C3DB46DAA77}" type="presParOf" srcId="{6800BE39-7E44-4E41-9958-7294AEDFCB31}" destId="{88C19793-2653-44F1-A2C5-249A7EBAC6CA}" srcOrd="0" destOrd="0" presId="urn:microsoft.com/office/officeart/2008/layout/LinedList"/>
    <dgm:cxn modelId="{ED99406F-42B8-4295-934D-2CC999431033}" type="presParOf" srcId="{6800BE39-7E44-4E41-9958-7294AEDFCB31}" destId="{85456915-6E8E-436E-B511-ACE692416C6F}"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F7AA6C0F-94C6-4FB1-B55E-BF2C7EAC3BEC}"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zh-CN" altLang="en-US"/>
        </a:p>
      </dgm:t>
    </dgm:pt>
    <dgm:pt modelId="{A0D65BFE-6AC9-4A7E-8DD2-94A4AC05D258}">
      <dgm:prSet custT="1"/>
      <dgm:spPr/>
      <dgm:t>
        <a:bodyPr/>
        <a:lstStyle/>
        <a:p>
          <a:pPr rtl="0"/>
          <a:r>
            <a:rPr lang="en-US" sz="1800" smtClean="0">
              <a:latin typeface="微软雅黑" panose="020B0503020204020204" pitchFamily="34" charset="-122"/>
              <a:ea typeface="微软雅黑" panose="020B0503020204020204" pitchFamily="34" charset="-122"/>
            </a:rPr>
            <a:t>TCP/IP</a:t>
          </a:r>
          <a:r>
            <a:rPr lang="zh-CN" sz="1800" smtClean="0">
              <a:latin typeface="微软雅黑" panose="020B0503020204020204" pitchFamily="34" charset="-122"/>
              <a:ea typeface="微软雅黑" panose="020B0503020204020204" pitchFamily="34" charset="-122"/>
            </a:rPr>
            <a:t>协议（</a:t>
          </a:r>
          <a:r>
            <a:rPr lang="en-US" sz="1800" smtClean="0">
              <a:latin typeface="微软雅黑" panose="020B0503020204020204" pitchFamily="34" charset="-122"/>
              <a:ea typeface="微软雅黑" panose="020B0503020204020204" pitchFamily="34" charset="-122"/>
            </a:rPr>
            <a:t>Transmission Control Protocol/Internet Protocol</a:t>
          </a:r>
          <a:r>
            <a:rPr lang="zh-CN" sz="1800" smtClean="0">
              <a:latin typeface="微软雅黑" panose="020B0503020204020204" pitchFamily="34" charset="-122"/>
              <a:ea typeface="微软雅黑" panose="020B0503020204020204" pitchFamily="34" charset="-122"/>
            </a:rPr>
            <a:t>）指传输控制协议</a:t>
          </a:r>
          <a:r>
            <a:rPr lang="en-US" sz="1800" smtClean="0">
              <a:latin typeface="微软雅黑" panose="020B0503020204020204" pitchFamily="34" charset="-122"/>
              <a:ea typeface="微软雅黑" panose="020B0503020204020204" pitchFamily="34" charset="-122"/>
            </a:rPr>
            <a:t>/</a:t>
          </a:r>
          <a:r>
            <a:rPr lang="zh-CN" sz="1800" smtClean="0">
              <a:latin typeface="微软雅黑" panose="020B0503020204020204" pitchFamily="34" charset="-122"/>
              <a:ea typeface="微软雅黑" panose="020B0503020204020204" pitchFamily="34" charset="-122"/>
            </a:rPr>
            <a:t>因特网互联协议，又名网络通讯协议，是</a:t>
          </a:r>
          <a:r>
            <a:rPr lang="en-US" sz="1800" smtClean="0">
              <a:latin typeface="微软雅黑" panose="020B0503020204020204" pitchFamily="34" charset="-122"/>
              <a:ea typeface="微软雅黑" panose="020B0503020204020204" pitchFamily="34" charset="-122"/>
            </a:rPr>
            <a:t>Internet</a:t>
          </a:r>
          <a:r>
            <a:rPr lang="zh-CN" sz="1800" smtClean="0">
              <a:latin typeface="微软雅黑" panose="020B0503020204020204" pitchFamily="34" charset="-122"/>
              <a:ea typeface="微软雅黑" panose="020B0503020204020204" pitchFamily="34" charset="-122"/>
            </a:rPr>
            <a:t>最基本的协议、</a:t>
          </a:r>
          <a:r>
            <a:rPr lang="en-US" sz="1800" smtClean="0">
              <a:latin typeface="微软雅黑" panose="020B0503020204020204" pitchFamily="34" charset="-122"/>
              <a:ea typeface="微软雅黑" panose="020B0503020204020204" pitchFamily="34" charset="-122"/>
            </a:rPr>
            <a:t>Internet</a:t>
          </a:r>
          <a:r>
            <a:rPr lang="zh-CN" sz="1800" smtClean="0">
              <a:latin typeface="微软雅黑" panose="020B0503020204020204" pitchFamily="34" charset="-122"/>
              <a:ea typeface="微软雅黑" panose="020B0503020204020204" pitchFamily="34" charset="-122"/>
            </a:rPr>
            <a:t>国际互联网络的基础，由网络层的</a:t>
          </a:r>
          <a:r>
            <a:rPr lang="en-US" sz="1800" smtClean="0">
              <a:latin typeface="微软雅黑" panose="020B0503020204020204" pitchFamily="34" charset="-122"/>
              <a:ea typeface="微软雅黑" panose="020B0503020204020204" pitchFamily="34" charset="-122"/>
            </a:rPr>
            <a:t>IP</a:t>
          </a:r>
          <a:r>
            <a:rPr lang="zh-CN" sz="1800" smtClean="0">
              <a:latin typeface="微软雅黑" panose="020B0503020204020204" pitchFamily="34" charset="-122"/>
              <a:ea typeface="微软雅黑" panose="020B0503020204020204" pitchFamily="34" charset="-122"/>
            </a:rPr>
            <a:t>协议和传输层的</a:t>
          </a:r>
          <a:r>
            <a:rPr lang="en-US" sz="1800" smtClean="0">
              <a:latin typeface="微软雅黑" panose="020B0503020204020204" pitchFamily="34" charset="-122"/>
              <a:ea typeface="微软雅黑" panose="020B0503020204020204" pitchFamily="34" charset="-122"/>
            </a:rPr>
            <a:t>TCP</a:t>
          </a:r>
          <a:r>
            <a:rPr lang="zh-CN" sz="1800" smtClean="0">
              <a:latin typeface="微软雅黑" panose="020B0503020204020204" pitchFamily="34" charset="-122"/>
              <a:ea typeface="微软雅黑" panose="020B0503020204020204" pitchFamily="34" charset="-122"/>
            </a:rPr>
            <a:t>协议组成。</a:t>
          </a:r>
          <a:endParaRPr lang="zh-CN" sz="1800">
            <a:latin typeface="微软雅黑" panose="020B0503020204020204" pitchFamily="34" charset="-122"/>
            <a:ea typeface="微软雅黑" panose="020B0503020204020204" pitchFamily="34" charset="-122"/>
          </a:endParaRPr>
        </a:p>
      </dgm:t>
    </dgm:pt>
    <dgm:pt modelId="{D820602C-5CFC-4EB4-97A3-3AD4B4434279}" type="parTrans" cxnId="{3CD991D7-CF40-4B49-8192-87CB886B3D2B}">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AF777707-CC31-4D15-9701-0F1A81096C71}" type="sibTrans" cxnId="{3CD991D7-CF40-4B49-8192-87CB886B3D2B}">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B20A9943-E9D3-420A-B4D8-293854096672}">
      <dgm:prSet custT="1"/>
      <dgm:spPr/>
      <dgm:t>
        <a:bodyPr/>
        <a:lstStyle/>
        <a:p>
          <a:pPr rtl="0"/>
          <a:r>
            <a:rPr lang="en-US" sz="1800" smtClean="0">
              <a:latin typeface="微软雅黑" panose="020B0503020204020204" pitchFamily="34" charset="-122"/>
              <a:ea typeface="微软雅黑" panose="020B0503020204020204" pitchFamily="34" charset="-122"/>
            </a:rPr>
            <a:t>TCP/IP </a:t>
          </a:r>
          <a:r>
            <a:rPr lang="zh-CN" sz="1800" smtClean="0">
              <a:latin typeface="微软雅黑" panose="020B0503020204020204" pitchFamily="34" charset="-122"/>
              <a:ea typeface="微软雅黑" panose="020B0503020204020204" pitchFamily="34" charset="-122"/>
            </a:rPr>
            <a:t>定义了电子设备如何连入因特网，以及数据如何在它们之间传输的标准。</a:t>
          </a:r>
          <a:endParaRPr lang="zh-CN" sz="1800">
            <a:latin typeface="微软雅黑" panose="020B0503020204020204" pitchFamily="34" charset="-122"/>
            <a:ea typeface="微软雅黑" panose="020B0503020204020204" pitchFamily="34" charset="-122"/>
          </a:endParaRPr>
        </a:p>
      </dgm:t>
    </dgm:pt>
    <dgm:pt modelId="{35703661-025B-4486-90FC-FBFFED896018}" type="parTrans" cxnId="{25E3D1B7-B0DB-447B-8701-5EADE0F4A5C0}">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2A402339-194D-4A7A-AC7A-D6F641E7AF31}" type="sibTrans" cxnId="{25E3D1B7-B0DB-447B-8701-5EADE0F4A5C0}">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DE863A2C-D16A-415C-952F-FA969BA25F9A}">
      <dgm:prSet custT="1"/>
      <dgm:spPr/>
      <dgm:t>
        <a:bodyPr/>
        <a:lstStyle/>
        <a:p>
          <a:pPr rtl="0"/>
          <a:r>
            <a:rPr lang="zh-CN" sz="1800" smtClean="0">
              <a:latin typeface="微软雅黑" panose="020B0503020204020204" pitchFamily="34" charset="-122"/>
              <a:ea typeface="微软雅黑" panose="020B0503020204020204" pitchFamily="34" charset="-122"/>
            </a:rPr>
            <a:t>协议采用了</a:t>
          </a:r>
          <a:r>
            <a:rPr lang="en-US" sz="1800" smtClean="0">
              <a:latin typeface="微软雅黑" panose="020B0503020204020204" pitchFamily="34" charset="-122"/>
              <a:ea typeface="微软雅黑" panose="020B0503020204020204" pitchFamily="34" charset="-122"/>
            </a:rPr>
            <a:t>4</a:t>
          </a:r>
          <a:r>
            <a:rPr lang="zh-CN" sz="1800" smtClean="0">
              <a:latin typeface="微软雅黑" panose="020B0503020204020204" pitchFamily="34" charset="-122"/>
              <a:ea typeface="微软雅黑" panose="020B0503020204020204" pitchFamily="34" charset="-122"/>
            </a:rPr>
            <a:t>层的层级结构，每一层都呼叫它的下一层所提供的协议来完成自己的需求。</a:t>
          </a:r>
          <a:endParaRPr lang="zh-CN" sz="1800">
            <a:latin typeface="微软雅黑" panose="020B0503020204020204" pitchFamily="34" charset="-122"/>
            <a:ea typeface="微软雅黑" panose="020B0503020204020204" pitchFamily="34" charset="-122"/>
          </a:endParaRPr>
        </a:p>
      </dgm:t>
    </dgm:pt>
    <dgm:pt modelId="{932FB5EE-63E2-412B-AF0C-9EDEAB559806}" type="parTrans" cxnId="{89EF9675-EB01-4064-AA11-345071D5AB5E}">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F3E1214B-3705-47F9-BCE2-23B8BB74E7B3}" type="sibTrans" cxnId="{89EF9675-EB01-4064-AA11-345071D5AB5E}">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BA5ABFB2-E632-4255-B24D-CE65ACABF401}">
      <dgm:prSet custT="1"/>
      <dgm:spPr/>
      <dgm:t>
        <a:bodyPr/>
        <a:lstStyle/>
        <a:p>
          <a:pPr rtl="0"/>
          <a:r>
            <a:rPr lang="zh-CN" sz="1800" smtClean="0">
              <a:latin typeface="微软雅黑" panose="020B0503020204020204" pitchFamily="34" charset="-122"/>
              <a:ea typeface="微软雅黑" panose="020B0503020204020204" pitchFamily="34" charset="-122"/>
            </a:rPr>
            <a:t>通俗而言，</a:t>
          </a:r>
          <a:r>
            <a:rPr lang="en-US" sz="1800" smtClean="0">
              <a:latin typeface="微软雅黑" panose="020B0503020204020204" pitchFamily="34" charset="-122"/>
              <a:ea typeface="微软雅黑" panose="020B0503020204020204" pitchFamily="34" charset="-122"/>
            </a:rPr>
            <a:t>TCP</a:t>
          </a:r>
          <a:r>
            <a:rPr lang="zh-CN" sz="1800" smtClean="0">
              <a:latin typeface="微软雅黑" panose="020B0503020204020204" pitchFamily="34" charset="-122"/>
              <a:ea typeface="微软雅黑" panose="020B0503020204020204" pitchFamily="34" charset="-122"/>
            </a:rPr>
            <a:t>负责发现传输的问题，一有问题就发出信号，要求重新传输，直到所有数据安全正确地传输到目的地；而</a:t>
          </a:r>
          <a:r>
            <a:rPr lang="en-US" sz="1800" smtClean="0">
              <a:latin typeface="微软雅黑" panose="020B0503020204020204" pitchFamily="34" charset="-122"/>
              <a:ea typeface="微软雅黑" panose="020B0503020204020204" pitchFamily="34" charset="-122"/>
            </a:rPr>
            <a:t>IP</a:t>
          </a:r>
          <a:r>
            <a:rPr lang="zh-CN" sz="1800" smtClean="0">
              <a:latin typeface="微软雅黑" panose="020B0503020204020204" pitchFamily="34" charset="-122"/>
              <a:ea typeface="微软雅黑" panose="020B0503020204020204" pitchFamily="34" charset="-122"/>
            </a:rPr>
            <a:t>是给因特网的每一台联网设备规定一个地址。</a:t>
          </a:r>
          <a:endParaRPr lang="zh-CN" sz="1800">
            <a:latin typeface="微软雅黑" panose="020B0503020204020204" pitchFamily="34" charset="-122"/>
            <a:ea typeface="微软雅黑" panose="020B0503020204020204" pitchFamily="34" charset="-122"/>
          </a:endParaRPr>
        </a:p>
      </dgm:t>
    </dgm:pt>
    <dgm:pt modelId="{961F192B-61DB-41CB-93FA-5F8E1BA1D836}" type="parTrans" cxnId="{E482927B-3D42-481F-BB05-8BFC11A41732}">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BA681273-D0C5-4A1E-82DD-4A98A2638580}" type="sibTrans" cxnId="{E482927B-3D42-481F-BB05-8BFC11A41732}">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DCABC951-544B-45E1-BFD4-8E438B215BC5}" type="pres">
      <dgm:prSet presAssocID="{F7AA6C0F-94C6-4FB1-B55E-BF2C7EAC3BEC}" presName="vert0" presStyleCnt="0">
        <dgm:presLayoutVars>
          <dgm:dir/>
          <dgm:animOne val="branch"/>
          <dgm:animLvl val="lvl"/>
        </dgm:presLayoutVars>
      </dgm:prSet>
      <dgm:spPr/>
      <dgm:t>
        <a:bodyPr/>
        <a:lstStyle/>
        <a:p>
          <a:endParaRPr lang="zh-CN" altLang="en-US"/>
        </a:p>
      </dgm:t>
    </dgm:pt>
    <dgm:pt modelId="{DE723109-48DD-463F-BE1C-26706504BD6E}" type="pres">
      <dgm:prSet presAssocID="{A0D65BFE-6AC9-4A7E-8DD2-94A4AC05D258}" presName="thickLine" presStyleLbl="alignNode1" presStyleIdx="0" presStyleCnt="4"/>
      <dgm:spPr/>
    </dgm:pt>
    <dgm:pt modelId="{BBBE37DA-D13E-49C6-9233-6BC269F50B45}" type="pres">
      <dgm:prSet presAssocID="{A0D65BFE-6AC9-4A7E-8DD2-94A4AC05D258}" presName="horz1" presStyleCnt="0"/>
      <dgm:spPr/>
    </dgm:pt>
    <dgm:pt modelId="{EEA6F43A-E8E5-41D3-A280-336B19CD4455}" type="pres">
      <dgm:prSet presAssocID="{A0D65BFE-6AC9-4A7E-8DD2-94A4AC05D258}" presName="tx1" presStyleLbl="revTx" presStyleIdx="0" presStyleCnt="4"/>
      <dgm:spPr/>
      <dgm:t>
        <a:bodyPr/>
        <a:lstStyle/>
        <a:p>
          <a:endParaRPr lang="zh-CN" altLang="en-US"/>
        </a:p>
      </dgm:t>
    </dgm:pt>
    <dgm:pt modelId="{3F67BEB5-55B8-4D52-8CE3-105DB1E9976A}" type="pres">
      <dgm:prSet presAssocID="{A0D65BFE-6AC9-4A7E-8DD2-94A4AC05D258}" presName="vert1" presStyleCnt="0"/>
      <dgm:spPr/>
    </dgm:pt>
    <dgm:pt modelId="{9BD659D6-13A1-4E1B-BECF-6AD3465B68B8}" type="pres">
      <dgm:prSet presAssocID="{B20A9943-E9D3-420A-B4D8-293854096672}" presName="thickLine" presStyleLbl="alignNode1" presStyleIdx="1" presStyleCnt="4"/>
      <dgm:spPr/>
    </dgm:pt>
    <dgm:pt modelId="{898852F3-DF98-4794-A404-408A4AE69229}" type="pres">
      <dgm:prSet presAssocID="{B20A9943-E9D3-420A-B4D8-293854096672}" presName="horz1" presStyleCnt="0"/>
      <dgm:spPr/>
    </dgm:pt>
    <dgm:pt modelId="{60005A05-2CDC-447A-82A7-470A36A2EFED}" type="pres">
      <dgm:prSet presAssocID="{B20A9943-E9D3-420A-B4D8-293854096672}" presName="tx1" presStyleLbl="revTx" presStyleIdx="1" presStyleCnt="4"/>
      <dgm:spPr/>
      <dgm:t>
        <a:bodyPr/>
        <a:lstStyle/>
        <a:p>
          <a:endParaRPr lang="zh-CN" altLang="en-US"/>
        </a:p>
      </dgm:t>
    </dgm:pt>
    <dgm:pt modelId="{606A034C-CEAA-40EC-A883-0091C94A1C42}" type="pres">
      <dgm:prSet presAssocID="{B20A9943-E9D3-420A-B4D8-293854096672}" presName="vert1" presStyleCnt="0"/>
      <dgm:spPr/>
    </dgm:pt>
    <dgm:pt modelId="{81A54BF3-595F-4D7C-BCFF-8E71BB64C82B}" type="pres">
      <dgm:prSet presAssocID="{DE863A2C-D16A-415C-952F-FA969BA25F9A}" presName="thickLine" presStyleLbl="alignNode1" presStyleIdx="2" presStyleCnt="4"/>
      <dgm:spPr/>
    </dgm:pt>
    <dgm:pt modelId="{5F353E39-E98D-48E0-8A1D-748E3D3F6AB6}" type="pres">
      <dgm:prSet presAssocID="{DE863A2C-D16A-415C-952F-FA969BA25F9A}" presName="horz1" presStyleCnt="0"/>
      <dgm:spPr/>
    </dgm:pt>
    <dgm:pt modelId="{19572234-2FCE-468C-8705-5042621681AB}" type="pres">
      <dgm:prSet presAssocID="{DE863A2C-D16A-415C-952F-FA969BA25F9A}" presName="tx1" presStyleLbl="revTx" presStyleIdx="2" presStyleCnt="4"/>
      <dgm:spPr/>
      <dgm:t>
        <a:bodyPr/>
        <a:lstStyle/>
        <a:p>
          <a:endParaRPr lang="zh-CN" altLang="en-US"/>
        </a:p>
      </dgm:t>
    </dgm:pt>
    <dgm:pt modelId="{CA72C121-B472-44ED-824C-102406FD4D78}" type="pres">
      <dgm:prSet presAssocID="{DE863A2C-D16A-415C-952F-FA969BA25F9A}" presName="vert1" presStyleCnt="0"/>
      <dgm:spPr/>
    </dgm:pt>
    <dgm:pt modelId="{6231CFB1-6D2D-4BA5-B2D8-D6BE1D4E809C}" type="pres">
      <dgm:prSet presAssocID="{BA5ABFB2-E632-4255-B24D-CE65ACABF401}" presName="thickLine" presStyleLbl="alignNode1" presStyleIdx="3" presStyleCnt="4"/>
      <dgm:spPr/>
    </dgm:pt>
    <dgm:pt modelId="{DEBCBF6E-2B65-435D-B35E-2ECA7EA205F2}" type="pres">
      <dgm:prSet presAssocID="{BA5ABFB2-E632-4255-B24D-CE65ACABF401}" presName="horz1" presStyleCnt="0"/>
      <dgm:spPr/>
    </dgm:pt>
    <dgm:pt modelId="{FA3F3552-CDEF-440F-8DE2-56A41F758908}" type="pres">
      <dgm:prSet presAssocID="{BA5ABFB2-E632-4255-B24D-CE65ACABF401}" presName="tx1" presStyleLbl="revTx" presStyleIdx="3" presStyleCnt="4"/>
      <dgm:spPr/>
      <dgm:t>
        <a:bodyPr/>
        <a:lstStyle/>
        <a:p>
          <a:endParaRPr lang="zh-CN" altLang="en-US"/>
        </a:p>
      </dgm:t>
    </dgm:pt>
    <dgm:pt modelId="{BF6D75AC-2919-4F70-B1BB-0DC75F5BFBC0}" type="pres">
      <dgm:prSet presAssocID="{BA5ABFB2-E632-4255-B24D-CE65ACABF401}" presName="vert1" presStyleCnt="0"/>
      <dgm:spPr/>
    </dgm:pt>
  </dgm:ptLst>
  <dgm:cxnLst>
    <dgm:cxn modelId="{1A49CC1B-3550-4BEA-B7C1-C3237DA5564B}" type="presOf" srcId="{DE863A2C-D16A-415C-952F-FA969BA25F9A}" destId="{19572234-2FCE-468C-8705-5042621681AB}" srcOrd="0" destOrd="0" presId="urn:microsoft.com/office/officeart/2008/layout/LinedList"/>
    <dgm:cxn modelId="{7A67A8B5-76C0-4A12-91BB-5886A730BCEF}" type="presOf" srcId="{F7AA6C0F-94C6-4FB1-B55E-BF2C7EAC3BEC}" destId="{DCABC951-544B-45E1-BFD4-8E438B215BC5}" srcOrd="0" destOrd="0" presId="urn:microsoft.com/office/officeart/2008/layout/LinedList"/>
    <dgm:cxn modelId="{3CD991D7-CF40-4B49-8192-87CB886B3D2B}" srcId="{F7AA6C0F-94C6-4FB1-B55E-BF2C7EAC3BEC}" destId="{A0D65BFE-6AC9-4A7E-8DD2-94A4AC05D258}" srcOrd="0" destOrd="0" parTransId="{D820602C-5CFC-4EB4-97A3-3AD4B4434279}" sibTransId="{AF777707-CC31-4D15-9701-0F1A81096C71}"/>
    <dgm:cxn modelId="{40DFDBFA-FE72-43B3-9759-1971885D53AB}" type="presOf" srcId="{B20A9943-E9D3-420A-B4D8-293854096672}" destId="{60005A05-2CDC-447A-82A7-470A36A2EFED}" srcOrd="0" destOrd="0" presId="urn:microsoft.com/office/officeart/2008/layout/LinedList"/>
    <dgm:cxn modelId="{89EF9675-EB01-4064-AA11-345071D5AB5E}" srcId="{F7AA6C0F-94C6-4FB1-B55E-BF2C7EAC3BEC}" destId="{DE863A2C-D16A-415C-952F-FA969BA25F9A}" srcOrd="2" destOrd="0" parTransId="{932FB5EE-63E2-412B-AF0C-9EDEAB559806}" sibTransId="{F3E1214B-3705-47F9-BCE2-23B8BB74E7B3}"/>
    <dgm:cxn modelId="{E482927B-3D42-481F-BB05-8BFC11A41732}" srcId="{F7AA6C0F-94C6-4FB1-B55E-BF2C7EAC3BEC}" destId="{BA5ABFB2-E632-4255-B24D-CE65ACABF401}" srcOrd="3" destOrd="0" parTransId="{961F192B-61DB-41CB-93FA-5F8E1BA1D836}" sibTransId="{BA681273-D0C5-4A1E-82DD-4A98A2638580}"/>
    <dgm:cxn modelId="{25E3D1B7-B0DB-447B-8701-5EADE0F4A5C0}" srcId="{F7AA6C0F-94C6-4FB1-B55E-BF2C7EAC3BEC}" destId="{B20A9943-E9D3-420A-B4D8-293854096672}" srcOrd="1" destOrd="0" parTransId="{35703661-025B-4486-90FC-FBFFED896018}" sibTransId="{2A402339-194D-4A7A-AC7A-D6F641E7AF31}"/>
    <dgm:cxn modelId="{AE71B255-ECE3-4036-8E45-CB074973128F}" type="presOf" srcId="{BA5ABFB2-E632-4255-B24D-CE65ACABF401}" destId="{FA3F3552-CDEF-440F-8DE2-56A41F758908}" srcOrd="0" destOrd="0" presId="urn:microsoft.com/office/officeart/2008/layout/LinedList"/>
    <dgm:cxn modelId="{7851A6BD-8FB2-42E6-9CF2-435CF7E639FA}" type="presOf" srcId="{A0D65BFE-6AC9-4A7E-8DD2-94A4AC05D258}" destId="{EEA6F43A-E8E5-41D3-A280-336B19CD4455}" srcOrd="0" destOrd="0" presId="urn:microsoft.com/office/officeart/2008/layout/LinedList"/>
    <dgm:cxn modelId="{B4F5C753-2DAC-4F08-B448-1E7FA78E8B7D}" type="presParOf" srcId="{DCABC951-544B-45E1-BFD4-8E438B215BC5}" destId="{DE723109-48DD-463F-BE1C-26706504BD6E}" srcOrd="0" destOrd="0" presId="urn:microsoft.com/office/officeart/2008/layout/LinedList"/>
    <dgm:cxn modelId="{35E7FCE6-65FC-479D-9C30-C58072A20CB6}" type="presParOf" srcId="{DCABC951-544B-45E1-BFD4-8E438B215BC5}" destId="{BBBE37DA-D13E-49C6-9233-6BC269F50B45}" srcOrd="1" destOrd="0" presId="urn:microsoft.com/office/officeart/2008/layout/LinedList"/>
    <dgm:cxn modelId="{3A7FA42A-A059-4E05-B174-2C1CA2CED5A0}" type="presParOf" srcId="{BBBE37DA-D13E-49C6-9233-6BC269F50B45}" destId="{EEA6F43A-E8E5-41D3-A280-336B19CD4455}" srcOrd="0" destOrd="0" presId="urn:microsoft.com/office/officeart/2008/layout/LinedList"/>
    <dgm:cxn modelId="{6A51F057-C864-4828-9FC7-C14C4BFA9A3F}" type="presParOf" srcId="{BBBE37DA-D13E-49C6-9233-6BC269F50B45}" destId="{3F67BEB5-55B8-4D52-8CE3-105DB1E9976A}" srcOrd="1" destOrd="0" presId="urn:microsoft.com/office/officeart/2008/layout/LinedList"/>
    <dgm:cxn modelId="{3D4BD0E9-7AE9-4CB9-A610-F13F475FD063}" type="presParOf" srcId="{DCABC951-544B-45E1-BFD4-8E438B215BC5}" destId="{9BD659D6-13A1-4E1B-BECF-6AD3465B68B8}" srcOrd="2" destOrd="0" presId="urn:microsoft.com/office/officeart/2008/layout/LinedList"/>
    <dgm:cxn modelId="{2C956409-F507-4F7A-9B9B-0682CE5969B4}" type="presParOf" srcId="{DCABC951-544B-45E1-BFD4-8E438B215BC5}" destId="{898852F3-DF98-4794-A404-408A4AE69229}" srcOrd="3" destOrd="0" presId="urn:microsoft.com/office/officeart/2008/layout/LinedList"/>
    <dgm:cxn modelId="{DC6F904B-BD01-43DC-8362-4A172AB1BFE7}" type="presParOf" srcId="{898852F3-DF98-4794-A404-408A4AE69229}" destId="{60005A05-2CDC-447A-82A7-470A36A2EFED}" srcOrd="0" destOrd="0" presId="urn:microsoft.com/office/officeart/2008/layout/LinedList"/>
    <dgm:cxn modelId="{38000FAC-E5B0-437A-A054-624D4100C671}" type="presParOf" srcId="{898852F3-DF98-4794-A404-408A4AE69229}" destId="{606A034C-CEAA-40EC-A883-0091C94A1C42}" srcOrd="1" destOrd="0" presId="urn:microsoft.com/office/officeart/2008/layout/LinedList"/>
    <dgm:cxn modelId="{75DD3B7F-1374-4C8F-8469-2863F99EC92F}" type="presParOf" srcId="{DCABC951-544B-45E1-BFD4-8E438B215BC5}" destId="{81A54BF3-595F-4D7C-BCFF-8E71BB64C82B}" srcOrd="4" destOrd="0" presId="urn:microsoft.com/office/officeart/2008/layout/LinedList"/>
    <dgm:cxn modelId="{292555E1-B0A0-4F2D-8B39-FF38150DB7F0}" type="presParOf" srcId="{DCABC951-544B-45E1-BFD4-8E438B215BC5}" destId="{5F353E39-E98D-48E0-8A1D-748E3D3F6AB6}" srcOrd="5" destOrd="0" presId="urn:microsoft.com/office/officeart/2008/layout/LinedList"/>
    <dgm:cxn modelId="{F230D636-70E3-4C54-9237-90C36603CD00}" type="presParOf" srcId="{5F353E39-E98D-48E0-8A1D-748E3D3F6AB6}" destId="{19572234-2FCE-468C-8705-5042621681AB}" srcOrd="0" destOrd="0" presId="urn:microsoft.com/office/officeart/2008/layout/LinedList"/>
    <dgm:cxn modelId="{49463817-09C2-4AF9-AD45-BB10E19B2D15}" type="presParOf" srcId="{5F353E39-E98D-48E0-8A1D-748E3D3F6AB6}" destId="{CA72C121-B472-44ED-824C-102406FD4D78}" srcOrd="1" destOrd="0" presId="urn:microsoft.com/office/officeart/2008/layout/LinedList"/>
    <dgm:cxn modelId="{23ED9284-0CFE-430D-B3D2-03CE6712B2DE}" type="presParOf" srcId="{DCABC951-544B-45E1-BFD4-8E438B215BC5}" destId="{6231CFB1-6D2D-4BA5-B2D8-D6BE1D4E809C}" srcOrd="6" destOrd="0" presId="urn:microsoft.com/office/officeart/2008/layout/LinedList"/>
    <dgm:cxn modelId="{8DF8786A-2557-46F7-863A-70FCE102D441}" type="presParOf" srcId="{DCABC951-544B-45E1-BFD4-8E438B215BC5}" destId="{DEBCBF6E-2B65-435D-B35E-2ECA7EA205F2}" srcOrd="7" destOrd="0" presId="urn:microsoft.com/office/officeart/2008/layout/LinedList"/>
    <dgm:cxn modelId="{C426C455-AD70-417D-A0ED-890E6354A2E6}" type="presParOf" srcId="{DEBCBF6E-2B65-435D-B35E-2ECA7EA205F2}" destId="{FA3F3552-CDEF-440F-8DE2-56A41F758908}" srcOrd="0" destOrd="0" presId="urn:microsoft.com/office/officeart/2008/layout/LinedList"/>
    <dgm:cxn modelId="{A8A53096-8E4B-4362-9345-5A778598C51E}" type="presParOf" srcId="{DEBCBF6E-2B65-435D-B35E-2ECA7EA205F2}" destId="{BF6D75AC-2919-4F70-B1BB-0DC75F5BFBC0}"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29972D6D-77D4-4697-8779-3A1FD496AEA7}"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C41BCCF3-693E-4112-8602-76A9B668B05F}">
      <dgm:prSet custT="1"/>
      <dgm:spPr/>
      <dgm:t>
        <a:bodyPr/>
        <a:lstStyle/>
        <a:p>
          <a:pPr rtl="0"/>
          <a:r>
            <a:rPr lang="zh-CN" sz="1800" smtClean="0">
              <a:latin typeface="微软雅黑" panose="020B0503020204020204" pitchFamily="34" charset="-122"/>
              <a:ea typeface="微软雅黑" panose="020B0503020204020204" pitchFamily="34" charset="-122"/>
            </a:rPr>
            <a:t>全</a:t>
          </a:r>
          <a:r>
            <a:rPr lang="en-US" sz="1800" smtClean="0">
              <a:latin typeface="微软雅黑" panose="020B0503020204020204" pitchFamily="34" charset="-122"/>
              <a:ea typeface="微软雅黑" panose="020B0503020204020204" pitchFamily="34" charset="-122"/>
            </a:rPr>
            <a:t>0</a:t>
          </a:r>
          <a:r>
            <a:rPr lang="zh-CN" sz="1800" smtClean="0">
              <a:latin typeface="微软雅黑" panose="020B0503020204020204" pitchFamily="34" charset="-122"/>
              <a:ea typeface="微软雅黑" panose="020B0503020204020204" pitchFamily="34" charset="-122"/>
            </a:rPr>
            <a:t>的网络号，这表示“本网络”或“不知道号码的这个网络”。</a:t>
          </a:r>
          <a:endParaRPr lang="zh-CN" sz="1800">
            <a:latin typeface="微软雅黑" panose="020B0503020204020204" pitchFamily="34" charset="-122"/>
            <a:ea typeface="微软雅黑" panose="020B0503020204020204" pitchFamily="34" charset="-122"/>
          </a:endParaRPr>
        </a:p>
      </dgm:t>
    </dgm:pt>
    <dgm:pt modelId="{5C151E32-00F2-4C05-8E11-DC86248671EB}" type="parTrans" cxnId="{CAD0CFC0-A1B8-454C-9598-97B3D629EB3F}">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DDB5DB0C-0994-42B2-8CF0-2D615F97A1E4}" type="sibTrans" cxnId="{CAD0CFC0-A1B8-454C-9598-97B3D629EB3F}">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732AF820-FA15-4F5C-A7C8-04D99733F18C}">
      <dgm:prSet custT="1"/>
      <dgm:spPr/>
      <dgm:t>
        <a:bodyPr/>
        <a:lstStyle/>
        <a:p>
          <a:pPr rtl="0"/>
          <a:r>
            <a:rPr lang="zh-CN" sz="1800" smtClean="0">
              <a:latin typeface="微软雅黑" panose="020B0503020204020204" pitchFamily="34" charset="-122"/>
              <a:ea typeface="微软雅黑" panose="020B0503020204020204" pitchFamily="34" charset="-122"/>
            </a:rPr>
            <a:t>全</a:t>
          </a:r>
          <a:r>
            <a:rPr lang="en-US" sz="1800" smtClean="0">
              <a:latin typeface="微软雅黑" panose="020B0503020204020204" pitchFamily="34" charset="-122"/>
              <a:ea typeface="微软雅黑" panose="020B0503020204020204" pitchFamily="34" charset="-122"/>
            </a:rPr>
            <a:t>0</a:t>
          </a:r>
          <a:r>
            <a:rPr lang="zh-CN" sz="1800" smtClean="0">
              <a:latin typeface="微软雅黑" panose="020B0503020204020204" pitchFamily="34" charset="-122"/>
              <a:ea typeface="微软雅黑" panose="020B0503020204020204" pitchFamily="34" charset="-122"/>
            </a:rPr>
            <a:t>的主机号，这表示该</a:t>
          </a:r>
          <a:r>
            <a:rPr lang="en-US" sz="1800" smtClean="0">
              <a:latin typeface="微软雅黑" panose="020B0503020204020204" pitchFamily="34" charset="-122"/>
              <a:ea typeface="微软雅黑" panose="020B0503020204020204" pitchFamily="34" charset="-122"/>
            </a:rPr>
            <a:t>IP</a:t>
          </a:r>
          <a:r>
            <a:rPr lang="zh-CN" sz="1800" smtClean="0">
              <a:latin typeface="微软雅黑" panose="020B0503020204020204" pitchFamily="34" charset="-122"/>
              <a:ea typeface="微软雅黑" panose="020B0503020204020204" pitchFamily="34" charset="-122"/>
            </a:rPr>
            <a:t>地址就是网络的地址。</a:t>
          </a:r>
          <a:endParaRPr lang="zh-CN" sz="1800">
            <a:latin typeface="微软雅黑" panose="020B0503020204020204" pitchFamily="34" charset="-122"/>
            <a:ea typeface="微软雅黑" panose="020B0503020204020204" pitchFamily="34" charset="-122"/>
          </a:endParaRPr>
        </a:p>
      </dgm:t>
    </dgm:pt>
    <dgm:pt modelId="{8DF0FF2A-2BE9-457D-9D27-02F7DCE63E69}" type="parTrans" cxnId="{F96D9F69-245A-4852-BDBF-5D1088144365}">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57B9A03F-805A-407E-8BF6-D7733C299DCC}" type="sibTrans" cxnId="{F96D9F69-245A-4852-BDBF-5D1088144365}">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1389D47D-73CF-4858-96C5-AD8E3DEF9072}">
      <dgm:prSet custT="1"/>
      <dgm:spPr/>
      <dgm:t>
        <a:bodyPr/>
        <a:lstStyle/>
        <a:p>
          <a:pPr rtl="0"/>
          <a:r>
            <a:rPr lang="zh-CN" sz="1800" smtClean="0">
              <a:latin typeface="微软雅黑" panose="020B0503020204020204" pitchFamily="34" charset="-122"/>
              <a:ea typeface="微软雅黑" panose="020B0503020204020204" pitchFamily="34" charset="-122"/>
            </a:rPr>
            <a:t>全</a:t>
          </a:r>
          <a:r>
            <a:rPr lang="en-US" sz="1800" smtClean="0">
              <a:latin typeface="微软雅黑" panose="020B0503020204020204" pitchFamily="34" charset="-122"/>
              <a:ea typeface="微软雅黑" panose="020B0503020204020204" pitchFamily="34" charset="-122"/>
            </a:rPr>
            <a:t>1</a:t>
          </a:r>
          <a:r>
            <a:rPr lang="zh-CN" sz="1800" smtClean="0">
              <a:latin typeface="微软雅黑" panose="020B0503020204020204" pitchFamily="34" charset="-122"/>
              <a:ea typeface="微软雅黑" panose="020B0503020204020204" pitchFamily="34" charset="-122"/>
            </a:rPr>
            <a:t>的主机号，表示广播地址，即对该网络上的所有主机进行广播。</a:t>
          </a:r>
          <a:endParaRPr lang="zh-CN" sz="1800">
            <a:latin typeface="微软雅黑" panose="020B0503020204020204" pitchFamily="34" charset="-122"/>
            <a:ea typeface="微软雅黑" panose="020B0503020204020204" pitchFamily="34" charset="-122"/>
          </a:endParaRPr>
        </a:p>
      </dgm:t>
    </dgm:pt>
    <dgm:pt modelId="{A257E5C2-F8F2-4BD7-B504-0CADDB1D6F72}" type="parTrans" cxnId="{20C2A587-BF2A-4E9C-B4C6-EA1CD4AC4419}">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B2ADA801-D424-4EE3-8294-BD8E70798B91}" type="sibTrans" cxnId="{20C2A587-BF2A-4E9C-B4C6-EA1CD4AC4419}">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B9ABC0FA-495B-4067-A1FD-F3637ABA8BB1}">
      <dgm:prSet custT="1"/>
      <dgm:spPr/>
      <dgm:t>
        <a:bodyPr/>
        <a:lstStyle/>
        <a:p>
          <a:pPr rtl="0"/>
          <a:r>
            <a:rPr lang="zh-CN" sz="1800" dirty="0" smtClean="0">
              <a:latin typeface="微软雅黑" panose="020B0503020204020204" pitchFamily="34" charset="-122"/>
              <a:ea typeface="微软雅黑" panose="020B0503020204020204" pitchFamily="34" charset="-122"/>
            </a:rPr>
            <a:t>全</a:t>
          </a:r>
          <a:r>
            <a:rPr lang="en-US" sz="1800" dirty="0" smtClean="0">
              <a:latin typeface="微软雅黑" panose="020B0503020204020204" pitchFamily="34" charset="-122"/>
              <a:ea typeface="微软雅黑" panose="020B0503020204020204" pitchFamily="34" charset="-122"/>
            </a:rPr>
            <a:t>0</a:t>
          </a:r>
          <a:r>
            <a:rPr lang="zh-CN" sz="1800" dirty="0" smtClean="0">
              <a:latin typeface="微软雅黑" panose="020B0503020204020204" pitchFamily="34" charset="-122"/>
              <a:ea typeface="微软雅黑" panose="020B0503020204020204" pitchFamily="34" charset="-122"/>
            </a:rPr>
            <a:t>的</a:t>
          </a:r>
          <a:r>
            <a:rPr lang="en-US" sz="1800" dirty="0" smtClean="0">
              <a:latin typeface="微软雅黑" panose="020B0503020204020204" pitchFamily="34" charset="-122"/>
              <a:ea typeface="微软雅黑" panose="020B0503020204020204" pitchFamily="34" charset="-122"/>
            </a:rPr>
            <a:t>IP</a:t>
          </a:r>
          <a:r>
            <a:rPr lang="zh-CN" sz="1800" dirty="0" smtClean="0">
              <a:latin typeface="微软雅黑" panose="020B0503020204020204" pitchFamily="34" charset="-122"/>
              <a:ea typeface="微软雅黑" panose="020B0503020204020204" pitchFamily="34" charset="-122"/>
            </a:rPr>
            <a:t>地址，即</a:t>
          </a:r>
          <a:r>
            <a:rPr lang="en-US" sz="1800" dirty="0" smtClean="0">
              <a:latin typeface="微软雅黑" panose="020B0503020204020204" pitchFamily="34" charset="-122"/>
              <a:ea typeface="微软雅黑" panose="020B0503020204020204" pitchFamily="34" charset="-122"/>
            </a:rPr>
            <a:t>0.0.0.0</a:t>
          </a:r>
          <a:r>
            <a:rPr lang="zh-CN" sz="1800" dirty="0" smtClean="0">
              <a:latin typeface="微软雅黑" panose="020B0503020204020204" pitchFamily="34" charset="-122"/>
              <a:ea typeface="微软雅黑" panose="020B0503020204020204" pitchFamily="34" charset="-122"/>
            </a:rPr>
            <a:t>，表本网络上的本主机。</a:t>
          </a:r>
          <a:endParaRPr lang="zh-CN" sz="1800" dirty="0">
            <a:latin typeface="微软雅黑" panose="020B0503020204020204" pitchFamily="34" charset="-122"/>
            <a:ea typeface="微软雅黑" panose="020B0503020204020204" pitchFamily="34" charset="-122"/>
          </a:endParaRPr>
        </a:p>
      </dgm:t>
    </dgm:pt>
    <dgm:pt modelId="{FDF99945-AFFE-49DF-B9AD-2D85F4BE553C}" type="parTrans" cxnId="{E98684E8-DB99-435F-8675-064D57C24639}">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919E2E0B-3464-4502-BD4D-FF2E95E344D2}" type="sibTrans" cxnId="{E98684E8-DB99-435F-8675-064D57C24639}">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3DB92262-6808-417F-996E-FA5CA3AD30A3}">
      <dgm:prSet custT="1"/>
      <dgm:spPr/>
      <dgm:t>
        <a:bodyPr/>
        <a:lstStyle/>
        <a:p>
          <a:pPr rtl="0"/>
          <a:r>
            <a:rPr lang="zh-CN" sz="1800" dirty="0" smtClean="0">
              <a:latin typeface="微软雅黑" panose="020B0503020204020204" pitchFamily="34" charset="-122"/>
              <a:ea typeface="微软雅黑" panose="020B0503020204020204" pitchFamily="34" charset="-122"/>
            </a:rPr>
            <a:t>网络号码为</a:t>
          </a:r>
          <a:r>
            <a:rPr lang="en-US" sz="1800" dirty="0" smtClean="0">
              <a:latin typeface="微软雅黑" panose="020B0503020204020204" pitchFamily="34" charset="-122"/>
              <a:ea typeface="微软雅黑" panose="020B0503020204020204" pitchFamily="34" charset="-122"/>
            </a:rPr>
            <a:t>127.X.X.X.</a:t>
          </a:r>
          <a:r>
            <a:rPr lang="zh-CN" sz="1800" dirty="0" smtClean="0">
              <a:latin typeface="微软雅黑" panose="020B0503020204020204" pitchFamily="34" charset="-122"/>
              <a:ea typeface="微软雅黑" panose="020B0503020204020204" pitchFamily="34" charset="-122"/>
            </a:rPr>
            <a:t>，这里</a:t>
          </a:r>
          <a:r>
            <a:rPr lang="en-US" sz="1800" dirty="0" smtClean="0">
              <a:latin typeface="微软雅黑" panose="020B0503020204020204" pitchFamily="34" charset="-122"/>
              <a:ea typeface="微软雅黑" panose="020B0503020204020204" pitchFamily="34" charset="-122"/>
            </a:rPr>
            <a:t>X</a:t>
          </a:r>
          <a:r>
            <a:rPr lang="zh-CN" sz="1800" dirty="0" smtClean="0">
              <a:latin typeface="微软雅黑" panose="020B0503020204020204" pitchFamily="34" charset="-122"/>
              <a:ea typeface="微软雅黑" panose="020B0503020204020204" pitchFamily="34" charset="-122"/>
            </a:rPr>
            <a:t>为</a:t>
          </a:r>
          <a:r>
            <a:rPr lang="en-US" sz="1800" dirty="0" smtClean="0">
              <a:latin typeface="微软雅黑" panose="020B0503020204020204" pitchFamily="34" charset="-122"/>
              <a:ea typeface="微软雅黑" panose="020B0503020204020204" pitchFamily="34" charset="-122"/>
            </a:rPr>
            <a:t>0</a:t>
          </a:r>
          <a:r>
            <a:rPr lang="zh-CN" sz="1800" dirty="0" smtClean="0">
              <a:latin typeface="微软雅黑" panose="020B0503020204020204" pitchFamily="34" charset="-122"/>
              <a:ea typeface="微软雅黑" panose="020B0503020204020204" pitchFamily="34" charset="-122"/>
            </a:rPr>
            <a:t>到</a:t>
          </a:r>
          <a:r>
            <a:rPr lang="en-US" sz="1800" dirty="0" smtClean="0">
              <a:latin typeface="微软雅黑" panose="020B0503020204020204" pitchFamily="34" charset="-122"/>
              <a:ea typeface="微软雅黑" panose="020B0503020204020204" pitchFamily="34" charset="-122"/>
            </a:rPr>
            <a:t>255</a:t>
          </a:r>
          <a:r>
            <a:rPr lang="zh-CN" sz="1800" dirty="0" smtClean="0">
              <a:latin typeface="微软雅黑" panose="020B0503020204020204" pitchFamily="34" charset="-122"/>
              <a:ea typeface="微软雅黑" panose="020B0503020204020204" pitchFamily="34" charset="-122"/>
            </a:rPr>
            <a:t>之间的整数。这样的网络号码用于本地软件进行回送测试。</a:t>
          </a:r>
          <a:endParaRPr lang="zh-CN" sz="1800" dirty="0">
            <a:latin typeface="微软雅黑" panose="020B0503020204020204" pitchFamily="34" charset="-122"/>
            <a:ea typeface="微软雅黑" panose="020B0503020204020204" pitchFamily="34" charset="-122"/>
          </a:endParaRPr>
        </a:p>
      </dgm:t>
    </dgm:pt>
    <dgm:pt modelId="{4F97303A-9BE2-46F8-8D9B-0B99E1D10A66}" type="parTrans" cxnId="{7F70D21A-6369-466C-A404-F1842B7AD22D}">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41F6770E-4866-4D88-AC20-0CEFF8152D59}" type="sibTrans" cxnId="{7F70D21A-6369-466C-A404-F1842B7AD22D}">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EC602A07-26CA-4F11-944D-D1E8E8769C90}">
      <dgm:prSet custT="1"/>
      <dgm:spPr/>
      <dgm:t>
        <a:bodyPr/>
        <a:lstStyle/>
        <a:p>
          <a:pPr rtl="0"/>
          <a:r>
            <a:rPr lang="zh-CN" sz="1800" smtClean="0">
              <a:latin typeface="微软雅黑" panose="020B0503020204020204" pitchFamily="34" charset="-122"/>
              <a:ea typeface="微软雅黑" panose="020B0503020204020204" pitchFamily="34" charset="-122"/>
            </a:rPr>
            <a:t>全</a:t>
          </a:r>
          <a:r>
            <a:rPr lang="en-US" sz="1800" smtClean="0">
              <a:latin typeface="微软雅黑" panose="020B0503020204020204" pitchFamily="34" charset="-122"/>
              <a:ea typeface="微软雅黑" panose="020B0503020204020204" pitchFamily="34" charset="-122"/>
            </a:rPr>
            <a:t>1</a:t>
          </a:r>
          <a:r>
            <a:rPr lang="zh-CN" sz="1800" smtClean="0">
              <a:latin typeface="微软雅黑" panose="020B0503020204020204" pitchFamily="34" charset="-122"/>
              <a:ea typeface="微软雅黑" panose="020B0503020204020204" pitchFamily="34" charset="-122"/>
            </a:rPr>
            <a:t>地址</a:t>
          </a:r>
          <a:r>
            <a:rPr lang="en-US" sz="1800" smtClean="0">
              <a:latin typeface="微软雅黑" panose="020B0503020204020204" pitchFamily="34" charset="-122"/>
              <a:ea typeface="微软雅黑" panose="020B0503020204020204" pitchFamily="34" charset="-122"/>
            </a:rPr>
            <a:t>255.255.255.255</a:t>
          </a:r>
          <a:r>
            <a:rPr lang="zh-CN" sz="1800" smtClean="0">
              <a:latin typeface="微软雅黑" panose="020B0503020204020204" pitchFamily="34" charset="-122"/>
              <a:ea typeface="微软雅黑" panose="020B0503020204020204" pitchFamily="34" charset="-122"/>
            </a:rPr>
            <a:t>，这表示“向该网络上的所有主机广播”。</a:t>
          </a:r>
          <a:endParaRPr lang="zh-CN" sz="1800">
            <a:latin typeface="微软雅黑" panose="020B0503020204020204" pitchFamily="34" charset="-122"/>
            <a:ea typeface="微软雅黑" panose="020B0503020204020204" pitchFamily="34" charset="-122"/>
          </a:endParaRPr>
        </a:p>
      </dgm:t>
    </dgm:pt>
    <dgm:pt modelId="{082A86B4-9578-479A-959C-91E2DD9641AA}" type="parTrans" cxnId="{94C5F9C7-DC02-48D1-905D-966FDAE77C4C}">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D3823F6C-299B-4A1B-9EC6-E22F675CEA0C}" type="sibTrans" cxnId="{94C5F9C7-DC02-48D1-905D-966FDAE77C4C}">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F67B2595-4D68-4284-AF7D-45AAFDA080D9}" type="pres">
      <dgm:prSet presAssocID="{29972D6D-77D4-4697-8779-3A1FD496AEA7}" presName="vert0" presStyleCnt="0">
        <dgm:presLayoutVars>
          <dgm:dir/>
          <dgm:animOne val="branch"/>
          <dgm:animLvl val="lvl"/>
        </dgm:presLayoutVars>
      </dgm:prSet>
      <dgm:spPr/>
      <dgm:t>
        <a:bodyPr/>
        <a:lstStyle/>
        <a:p>
          <a:endParaRPr lang="zh-CN" altLang="en-US"/>
        </a:p>
      </dgm:t>
    </dgm:pt>
    <dgm:pt modelId="{BFB136F7-6B36-4D79-90D6-93470C0C1C66}" type="pres">
      <dgm:prSet presAssocID="{C41BCCF3-693E-4112-8602-76A9B668B05F}" presName="thickLine" presStyleLbl="alignNode1" presStyleIdx="0" presStyleCnt="6"/>
      <dgm:spPr/>
    </dgm:pt>
    <dgm:pt modelId="{54409664-E649-4351-8EC8-938FED93AC97}" type="pres">
      <dgm:prSet presAssocID="{C41BCCF3-693E-4112-8602-76A9B668B05F}" presName="horz1" presStyleCnt="0"/>
      <dgm:spPr/>
    </dgm:pt>
    <dgm:pt modelId="{3FCD19E8-8F5B-4216-BC54-B3E30E6680CA}" type="pres">
      <dgm:prSet presAssocID="{C41BCCF3-693E-4112-8602-76A9B668B05F}" presName="tx1" presStyleLbl="revTx" presStyleIdx="0" presStyleCnt="6"/>
      <dgm:spPr/>
      <dgm:t>
        <a:bodyPr/>
        <a:lstStyle/>
        <a:p>
          <a:endParaRPr lang="zh-CN" altLang="en-US"/>
        </a:p>
      </dgm:t>
    </dgm:pt>
    <dgm:pt modelId="{2140EA39-08D4-49FA-B4BB-4EBEAA6D437D}" type="pres">
      <dgm:prSet presAssocID="{C41BCCF3-693E-4112-8602-76A9B668B05F}" presName="vert1" presStyleCnt="0"/>
      <dgm:spPr/>
    </dgm:pt>
    <dgm:pt modelId="{95C403D1-19EC-4EE4-B758-98BE2201BA0A}" type="pres">
      <dgm:prSet presAssocID="{732AF820-FA15-4F5C-A7C8-04D99733F18C}" presName="thickLine" presStyleLbl="alignNode1" presStyleIdx="1" presStyleCnt="6"/>
      <dgm:spPr/>
    </dgm:pt>
    <dgm:pt modelId="{8C55EDCF-AA40-4149-A769-3DC3E7F5E9BE}" type="pres">
      <dgm:prSet presAssocID="{732AF820-FA15-4F5C-A7C8-04D99733F18C}" presName="horz1" presStyleCnt="0"/>
      <dgm:spPr/>
    </dgm:pt>
    <dgm:pt modelId="{832CF9FE-BAB6-4705-A08B-ED724BD769EB}" type="pres">
      <dgm:prSet presAssocID="{732AF820-FA15-4F5C-A7C8-04D99733F18C}" presName="tx1" presStyleLbl="revTx" presStyleIdx="1" presStyleCnt="6"/>
      <dgm:spPr/>
      <dgm:t>
        <a:bodyPr/>
        <a:lstStyle/>
        <a:p>
          <a:endParaRPr lang="zh-CN" altLang="en-US"/>
        </a:p>
      </dgm:t>
    </dgm:pt>
    <dgm:pt modelId="{4C062746-DF1C-447A-91F3-CC0E9C23D460}" type="pres">
      <dgm:prSet presAssocID="{732AF820-FA15-4F5C-A7C8-04D99733F18C}" presName="vert1" presStyleCnt="0"/>
      <dgm:spPr/>
    </dgm:pt>
    <dgm:pt modelId="{34EB8108-ED83-42E2-8945-D0C587079790}" type="pres">
      <dgm:prSet presAssocID="{1389D47D-73CF-4858-96C5-AD8E3DEF9072}" presName="thickLine" presStyleLbl="alignNode1" presStyleIdx="2" presStyleCnt="6"/>
      <dgm:spPr/>
    </dgm:pt>
    <dgm:pt modelId="{23A0ACEA-66F2-446A-9D65-EC535DA19E4E}" type="pres">
      <dgm:prSet presAssocID="{1389D47D-73CF-4858-96C5-AD8E3DEF9072}" presName="horz1" presStyleCnt="0"/>
      <dgm:spPr/>
    </dgm:pt>
    <dgm:pt modelId="{E0A0E6A3-673D-4B8C-8397-5B27A6428CF4}" type="pres">
      <dgm:prSet presAssocID="{1389D47D-73CF-4858-96C5-AD8E3DEF9072}" presName="tx1" presStyleLbl="revTx" presStyleIdx="2" presStyleCnt="6"/>
      <dgm:spPr/>
      <dgm:t>
        <a:bodyPr/>
        <a:lstStyle/>
        <a:p>
          <a:endParaRPr lang="zh-CN" altLang="en-US"/>
        </a:p>
      </dgm:t>
    </dgm:pt>
    <dgm:pt modelId="{7C4A720D-6BC7-40EF-92CD-3725096E3810}" type="pres">
      <dgm:prSet presAssocID="{1389D47D-73CF-4858-96C5-AD8E3DEF9072}" presName="vert1" presStyleCnt="0"/>
      <dgm:spPr/>
    </dgm:pt>
    <dgm:pt modelId="{28A81782-0B98-4344-A956-7D3EDAFCB1E9}" type="pres">
      <dgm:prSet presAssocID="{B9ABC0FA-495B-4067-A1FD-F3637ABA8BB1}" presName="thickLine" presStyleLbl="alignNode1" presStyleIdx="3" presStyleCnt="6"/>
      <dgm:spPr/>
    </dgm:pt>
    <dgm:pt modelId="{2134BC51-692F-4DC5-8A26-8B264D5679DD}" type="pres">
      <dgm:prSet presAssocID="{B9ABC0FA-495B-4067-A1FD-F3637ABA8BB1}" presName="horz1" presStyleCnt="0"/>
      <dgm:spPr/>
    </dgm:pt>
    <dgm:pt modelId="{0D05FCA8-EBE3-4F73-A49B-A77EB24CB4CA}" type="pres">
      <dgm:prSet presAssocID="{B9ABC0FA-495B-4067-A1FD-F3637ABA8BB1}" presName="tx1" presStyleLbl="revTx" presStyleIdx="3" presStyleCnt="6"/>
      <dgm:spPr/>
      <dgm:t>
        <a:bodyPr/>
        <a:lstStyle/>
        <a:p>
          <a:endParaRPr lang="zh-CN" altLang="en-US"/>
        </a:p>
      </dgm:t>
    </dgm:pt>
    <dgm:pt modelId="{24FF5888-9E25-4691-BA0F-B57A2676CBF9}" type="pres">
      <dgm:prSet presAssocID="{B9ABC0FA-495B-4067-A1FD-F3637ABA8BB1}" presName="vert1" presStyleCnt="0"/>
      <dgm:spPr/>
    </dgm:pt>
    <dgm:pt modelId="{B74378F7-213F-4E27-B3E5-1D00D9D76C05}" type="pres">
      <dgm:prSet presAssocID="{3DB92262-6808-417F-996E-FA5CA3AD30A3}" presName="thickLine" presStyleLbl="alignNode1" presStyleIdx="4" presStyleCnt="6"/>
      <dgm:spPr/>
    </dgm:pt>
    <dgm:pt modelId="{C22361D6-DD3C-48F0-A4AE-83070FCC63E2}" type="pres">
      <dgm:prSet presAssocID="{3DB92262-6808-417F-996E-FA5CA3AD30A3}" presName="horz1" presStyleCnt="0"/>
      <dgm:spPr/>
    </dgm:pt>
    <dgm:pt modelId="{D2952F17-C7EA-4E7C-B42D-BD25836F26D8}" type="pres">
      <dgm:prSet presAssocID="{3DB92262-6808-417F-996E-FA5CA3AD30A3}" presName="tx1" presStyleLbl="revTx" presStyleIdx="4" presStyleCnt="6"/>
      <dgm:spPr/>
      <dgm:t>
        <a:bodyPr/>
        <a:lstStyle/>
        <a:p>
          <a:endParaRPr lang="zh-CN" altLang="en-US"/>
        </a:p>
      </dgm:t>
    </dgm:pt>
    <dgm:pt modelId="{2FE56F4F-A428-4C12-BF33-7373D7C2C325}" type="pres">
      <dgm:prSet presAssocID="{3DB92262-6808-417F-996E-FA5CA3AD30A3}" presName="vert1" presStyleCnt="0"/>
      <dgm:spPr/>
    </dgm:pt>
    <dgm:pt modelId="{D4717C0A-C27B-4D3D-B7A2-F8B7844F1668}" type="pres">
      <dgm:prSet presAssocID="{EC602A07-26CA-4F11-944D-D1E8E8769C90}" presName="thickLine" presStyleLbl="alignNode1" presStyleIdx="5" presStyleCnt="6"/>
      <dgm:spPr/>
    </dgm:pt>
    <dgm:pt modelId="{AF305B3C-2AAC-4514-ACCD-7E8182630BC6}" type="pres">
      <dgm:prSet presAssocID="{EC602A07-26CA-4F11-944D-D1E8E8769C90}" presName="horz1" presStyleCnt="0"/>
      <dgm:spPr/>
    </dgm:pt>
    <dgm:pt modelId="{CF747554-BF25-4CAF-9BE1-EB878428127D}" type="pres">
      <dgm:prSet presAssocID="{EC602A07-26CA-4F11-944D-D1E8E8769C90}" presName="tx1" presStyleLbl="revTx" presStyleIdx="5" presStyleCnt="6"/>
      <dgm:spPr/>
      <dgm:t>
        <a:bodyPr/>
        <a:lstStyle/>
        <a:p>
          <a:endParaRPr lang="zh-CN" altLang="en-US"/>
        </a:p>
      </dgm:t>
    </dgm:pt>
    <dgm:pt modelId="{ADF9135F-DEC5-4177-9D6E-AE339F507B5C}" type="pres">
      <dgm:prSet presAssocID="{EC602A07-26CA-4F11-944D-D1E8E8769C90}" presName="vert1" presStyleCnt="0"/>
      <dgm:spPr/>
    </dgm:pt>
  </dgm:ptLst>
  <dgm:cxnLst>
    <dgm:cxn modelId="{084D3B2E-1080-49E6-9896-2F6BD79C3DA2}" type="presOf" srcId="{3DB92262-6808-417F-996E-FA5CA3AD30A3}" destId="{D2952F17-C7EA-4E7C-B42D-BD25836F26D8}" srcOrd="0" destOrd="0" presId="urn:microsoft.com/office/officeart/2008/layout/LinedList"/>
    <dgm:cxn modelId="{41DA5D0D-5AD0-41E5-9AA0-462B19A052D5}" type="presOf" srcId="{B9ABC0FA-495B-4067-A1FD-F3637ABA8BB1}" destId="{0D05FCA8-EBE3-4F73-A49B-A77EB24CB4CA}" srcOrd="0" destOrd="0" presId="urn:microsoft.com/office/officeart/2008/layout/LinedList"/>
    <dgm:cxn modelId="{DF683799-25B0-4746-A221-503188FFB2BF}" type="presOf" srcId="{1389D47D-73CF-4858-96C5-AD8E3DEF9072}" destId="{E0A0E6A3-673D-4B8C-8397-5B27A6428CF4}" srcOrd="0" destOrd="0" presId="urn:microsoft.com/office/officeart/2008/layout/LinedList"/>
    <dgm:cxn modelId="{E98684E8-DB99-435F-8675-064D57C24639}" srcId="{29972D6D-77D4-4697-8779-3A1FD496AEA7}" destId="{B9ABC0FA-495B-4067-A1FD-F3637ABA8BB1}" srcOrd="3" destOrd="0" parTransId="{FDF99945-AFFE-49DF-B9AD-2D85F4BE553C}" sibTransId="{919E2E0B-3464-4502-BD4D-FF2E95E344D2}"/>
    <dgm:cxn modelId="{FA5C6229-86FF-4C34-BBBD-AABF528408AD}" type="presOf" srcId="{C41BCCF3-693E-4112-8602-76A9B668B05F}" destId="{3FCD19E8-8F5B-4216-BC54-B3E30E6680CA}" srcOrd="0" destOrd="0" presId="urn:microsoft.com/office/officeart/2008/layout/LinedList"/>
    <dgm:cxn modelId="{BFDC918E-87C9-4359-8756-F4B20D416E47}" type="presOf" srcId="{EC602A07-26CA-4F11-944D-D1E8E8769C90}" destId="{CF747554-BF25-4CAF-9BE1-EB878428127D}" srcOrd="0" destOrd="0" presId="urn:microsoft.com/office/officeart/2008/layout/LinedList"/>
    <dgm:cxn modelId="{12617D9E-1E96-4292-B92F-361FEC5EA03C}" type="presOf" srcId="{732AF820-FA15-4F5C-A7C8-04D99733F18C}" destId="{832CF9FE-BAB6-4705-A08B-ED724BD769EB}" srcOrd="0" destOrd="0" presId="urn:microsoft.com/office/officeart/2008/layout/LinedList"/>
    <dgm:cxn modelId="{20C2A587-BF2A-4E9C-B4C6-EA1CD4AC4419}" srcId="{29972D6D-77D4-4697-8779-3A1FD496AEA7}" destId="{1389D47D-73CF-4858-96C5-AD8E3DEF9072}" srcOrd="2" destOrd="0" parTransId="{A257E5C2-F8F2-4BD7-B504-0CADDB1D6F72}" sibTransId="{B2ADA801-D424-4EE3-8294-BD8E70798B91}"/>
    <dgm:cxn modelId="{CAD0CFC0-A1B8-454C-9598-97B3D629EB3F}" srcId="{29972D6D-77D4-4697-8779-3A1FD496AEA7}" destId="{C41BCCF3-693E-4112-8602-76A9B668B05F}" srcOrd="0" destOrd="0" parTransId="{5C151E32-00F2-4C05-8E11-DC86248671EB}" sibTransId="{DDB5DB0C-0994-42B2-8CF0-2D615F97A1E4}"/>
    <dgm:cxn modelId="{20AF09CB-F076-410F-BEBE-AD3856AF9525}" type="presOf" srcId="{29972D6D-77D4-4697-8779-3A1FD496AEA7}" destId="{F67B2595-4D68-4284-AF7D-45AAFDA080D9}" srcOrd="0" destOrd="0" presId="urn:microsoft.com/office/officeart/2008/layout/LinedList"/>
    <dgm:cxn modelId="{7F70D21A-6369-466C-A404-F1842B7AD22D}" srcId="{29972D6D-77D4-4697-8779-3A1FD496AEA7}" destId="{3DB92262-6808-417F-996E-FA5CA3AD30A3}" srcOrd="4" destOrd="0" parTransId="{4F97303A-9BE2-46F8-8D9B-0B99E1D10A66}" sibTransId="{41F6770E-4866-4D88-AC20-0CEFF8152D59}"/>
    <dgm:cxn modelId="{94C5F9C7-DC02-48D1-905D-966FDAE77C4C}" srcId="{29972D6D-77D4-4697-8779-3A1FD496AEA7}" destId="{EC602A07-26CA-4F11-944D-D1E8E8769C90}" srcOrd="5" destOrd="0" parTransId="{082A86B4-9578-479A-959C-91E2DD9641AA}" sibTransId="{D3823F6C-299B-4A1B-9EC6-E22F675CEA0C}"/>
    <dgm:cxn modelId="{F96D9F69-245A-4852-BDBF-5D1088144365}" srcId="{29972D6D-77D4-4697-8779-3A1FD496AEA7}" destId="{732AF820-FA15-4F5C-A7C8-04D99733F18C}" srcOrd="1" destOrd="0" parTransId="{8DF0FF2A-2BE9-457D-9D27-02F7DCE63E69}" sibTransId="{57B9A03F-805A-407E-8BF6-D7733C299DCC}"/>
    <dgm:cxn modelId="{DA0C1F13-5D70-4E12-8C73-B72B7D2E4228}" type="presParOf" srcId="{F67B2595-4D68-4284-AF7D-45AAFDA080D9}" destId="{BFB136F7-6B36-4D79-90D6-93470C0C1C66}" srcOrd="0" destOrd="0" presId="urn:microsoft.com/office/officeart/2008/layout/LinedList"/>
    <dgm:cxn modelId="{DB282A2E-70D6-45F0-92E2-BF6905CCD3D4}" type="presParOf" srcId="{F67B2595-4D68-4284-AF7D-45AAFDA080D9}" destId="{54409664-E649-4351-8EC8-938FED93AC97}" srcOrd="1" destOrd="0" presId="urn:microsoft.com/office/officeart/2008/layout/LinedList"/>
    <dgm:cxn modelId="{427F63E2-8EAC-4527-BF34-2A7238380254}" type="presParOf" srcId="{54409664-E649-4351-8EC8-938FED93AC97}" destId="{3FCD19E8-8F5B-4216-BC54-B3E30E6680CA}" srcOrd="0" destOrd="0" presId="urn:microsoft.com/office/officeart/2008/layout/LinedList"/>
    <dgm:cxn modelId="{ACD30E2C-817E-48C3-8BDC-ECB2C13082A4}" type="presParOf" srcId="{54409664-E649-4351-8EC8-938FED93AC97}" destId="{2140EA39-08D4-49FA-B4BB-4EBEAA6D437D}" srcOrd="1" destOrd="0" presId="urn:microsoft.com/office/officeart/2008/layout/LinedList"/>
    <dgm:cxn modelId="{955D7146-868E-4A54-BAA1-8A2983216B8B}" type="presParOf" srcId="{F67B2595-4D68-4284-AF7D-45AAFDA080D9}" destId="{95C403D1-19EC-4EE4-B758-98BE2201BA0A}" srcOrd="2" destOrd="0" presId="urn:microsoft.com/office/officeart/2008/layout/LinedList"/>
    <dgm:cxn modelId="{DA6C71C5-EFC2-451C-B727-7DCEB0FC7397}" type="presParOf" srcId="{F67B2595-4D68-4284-AF7D-45AAFDA080D9}" destId="{8C55EDCF-AA40-4149-A769-3DC3E7F5E9BE}" srcOrd="3" destOrd="0" presId="urn:microsoft.com/office/officeart/2008/layout/LinedList"/>
    <dgm:cxn modelId="{91A6BA1B-2C4D-49FE-BF48-7DB6193F3AA6}" type="presParOf" srcId="{8C55EDCF-AA40-4149-A769-3DC3E7F5E9BE}" destId="{832CF9FE-BAB6-4705-A08B-ED724BD769EB}" srcOrd="0" destOrd="0" presId="urn:microsoft.com/office/officeart/2008/layout/LinedList"/>
    <dgm:cxn modelId="{0610026B-708F-4CDB-8CBD-67E3976F6FA2}" type="presParOf" srcId="{8C55EDCF-AA40-4149-A769-3DC3E7F5E9BE}" destId="{4C062746-DF1C-447A-91F3-CC0E9C23D460}" srcOrd="1" destOrd="0" presId="urn:microsoft.com/office/officeart/2008/layout/LinedList"/>
    <dgm:cxn modelId="{655E1DAD-0EEA-4569-A00F-7739756EC645}" type="presParOf" srcId="{F67B2595-4D68-4284-AF7D-45AAFDA080D9}" destId="{34EB8108-ED83-42E2-8945-D0C587079790}" srcOrd="4" destOrd="0" presId="urn:microsoft.com/office/officeart/2008/layout/LinedList"/>
    <dgm:cxn modelId="{9977D3DF-7BF1-41AA-AC11-0B445E896B49}" type="presParOf" srcId="{F67B2595-4D68-4284-AF7D-45AAFDA080D9}" destId="{23A0ACEA-66F2-446A-9D65-EC535DA19E4E}" srcOrd="5" destOrd="0" presId="urn:microsoft.com/office/officeart/2008/layout/LinedList"/>
    <dgm:cxn modelId="{006C5DC1-01E1-451E-93D7-8F05250DC486}" type="presParOf" srcId="{23A0ACEA-66F2-446A-9D65-EC535DA19E4E}" destId="{E0A0E6A3-673D-4B8C-8397-5B27A6428CF4}" srcOrd="0" destOrd="0" presId="urn:microsoft.com/office/officeart/2008/layout/LinedList"/>
    <dgm:cxn modelId="{4DFF9196-FD09-4A8B-AAC2-F59C0517A1EB}" type="presParOf" srcId="{23A0ACEA-66F2-446A-9D65-EC535DA19E4E}" destId="{7C4A720D-6BC7-40EF-92CD-3725096E3810}" srcOrd="1" destOrd="0" presId="urn:microsoft.com/office/officeart/2008/layout/LinedList"/>
    <dgm:cxn modelId="{FE8C68DE-72B8-4435-9883-FEEACAA31790}" type="presParOf" srcId="{F67B2595-4D68-4284-AF7D-45AAFDA080D9}" destId="{28A81782-0B98-4344-A956-7D3EDAFCB1E9}" srcOrd="6" destOrd="0" presId="urn:microsoft.com/office/officeart/2008/layout/LinedList"/>
    <dgm:cxn modelId="{FD355EE5-CE57-462F-98A7-09E89EF39FEE}" type="presParOf" srcId="{F67B2595-4D68-4284-AF7D-45AAFDA080D9}" destId="{2134BC51-692F-4DC5-8A26-8B264D5679DD}" srcOrd="7" destOrd="0" presId="urn:microsoft.com/office/officeart/2008/layout/LinedList"/>
    <dgm:cxn modelId="{48FA3753-412A-4D2E-91B4-BD826F1184D1}" type="presParOf" srcId="{2134BC51-692F-4DC5-8A26-8B264D5679DD}" destId="{0D05FCA8-EBE3-4F73-A49B-A77EB24CB4CA}" srcOrd="0" destOrd="0" presId="urn:microsoft.com/office/officeart/2008/layout/LinedList"/>
    <dgm:cxn modelId="{20AEB533-A855-4D9B-9C66-05BD690BE98C}" type="presParOf" srcId="{2134BC51-692F-4DC5-8A26-8B264D5679DD}" destId="{24FF5888-9E25-4691-BA0F-B57A2676CBF9}" srcOrd="1" destOrd="0" presId="urn:microsoft.com/office/officeart/2008/layout/LinedList"/>
    <dgm:cxn modelId="{7D6AF0DA-6F1C-45EC-8407-325FB9AB90E1}" type="presParOf" srcId="{F67B2595-4D68-4284-AF7D-45AAFDA080D9}" destId="{B74378F7-213F-4E27-B3E5-1D00D9D76C05}" srcOrd="8" destOrd="0" presId="urn:microsoft.com/office/officeart/2008/layout/LinedList"/>
    <dgm:cxn modelId="{11B3BEE3-75DA-4B74-A08D-6EFE85C3416F}" type="presParOf" srcId="{F67B2595-4D68-4284-AF7D-45AAFDA080D9}" destId="{C22361D6-DD3C-48F0-A4AE-83070FCC63E2}" srcOrd="9" destOrd="0" presId="urn:microsoft.com/office/officeart/2008/layout/LinedList"/>
    <dgm:cxn modelId="{F203D958-D9DF-4868-B3C0-0FE44756E7D9}" type="presParOf" srcId="{C22361D6-DD3C-48F0-A4AE-83070FCC63E2}" destId="{D2952F17-C7EA-4E7C-B42D-BD25836F26D8}" srcOrd="0" destOrd="0" presId="urn:microsoft.com/office/officeart/2008/layout/LinedList"/>
    <dgm:cxn modelId="{BD43FDF8-EB3D-457F-91E0-369C11507601}" type="presParOf" srcId="{C22361D6-DD3C-48F0-A4AE-83070FCC63E2}" destId="{2FE56F4F-A428-4C12-BF33-7373D7C2C325}" srcOrd="1" destOrd="0" presId="urn:microsoft.com/office/officeart/2008/layout/LinedList"/>
    <dgm:cxn modelId="{F9C59CD8-FDFA-4879-8B62-49CFE4114733}" type="presParOf" srcId="{F67B2595-4D68-4284-AF7D-45AAFDA080D9}" destId="{D4717C0A-C27B-4D3D-B7A2-F8B7844F1668}" srcOrd="10" destOrd="0" presId="urn:microsoft.com/office/officeart/2008/layout/LinedList"/>
    <dgm:cxn modelId="{1BFDEFF6-174B-4545-83E4-1273465600CC}" type="presParOf" srcId="{F67B2595-4D68-4284-AF7D-45AAFDA080D9}" destId="{AF305B3C-2AAC-4514-ACCD-7E8182630BC6}" srcOrd="11" destOrd="0" presId="urn:microsoft.com/office/officeart/2008/layout/LinedList"/>
    <dgm:cxn modelId="{AB2F615D-CA3C-45E6-A97E-4676F59E7CAE}" type="presParOf" srcId="{AF305B3C-2AAC-4514-ACCD-7E8182630BC6}" destId="{CF747554-BF25-4CAF-9BE1-EB878428127D}" srcOrd="0" destOrd="0" presId="urn:microsoft.com/office/officeart/2008/layout/LinedList"/>
    <dgm:cxn modelId="{2490932C-B88F-4228-9C67-AF60C281C689}" type="presParOf" srcId="{AF305B3C-2AAC-4514-ACCD-7E8182630BC6}" destId="{ADF9135F-DEC5-4177-9D6E-AE339F507B5C}"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14D683A7-A9D0-484F-9658-D4F41A39E72F}" type="doc">
      <dgm:prSet loTypeId="urn:microsoft.com/office/officeart/2008/layout/VerticalAccentList" loCatId="list" qsTypeId="urn:microsoft.com/office/officeart/2005/8/quickstyle/3d4" qsCatId="3D" csTypeId="urn:microsoft.com/office/officeart/2005/8/colors/colorful4" csCatId="colorful"/>
      <dgm:spPr/>
      <dgm:t>
        <a:bodyPr/>
        <a:lstStyle/>
        <a:p>
          <a:endParaRPr lang="zh-CN" altLang="en-US"/>
        </a:p>
      </dgm:t>
    </dgm:pt>
    <mc:AlternateContent xmlns:mc="http://schemas.openxmlformats.org/markup-compatibility/2006" xmlns:a14="http://schemas.microsoft.com/office/drawing/2010/main">
      <mc:Choice Requires="a14">
        <dgm:pt modelId="{1273C299-E10D-4953-A69E-78396996F828}">
          <dgm:prSet/>
          <dgm:spPr/>
          <dgm:t>
            <a:bodyPr/>
            <a:lstStyle/>
            <a:p>
              <a:pPr rtl="0"/>
              <a:r>
                <a:rPr lang="zh-CN" smtClean="0">
                  <a:latin typeface="微软雅黑" panose="020B0503020204020204" pitchFamily="34" charset="-122"/>
                  <a:ea typeface="微软雅黑" panose="020B0503020204020204" pitchFamily="34" charset="-122"/>
                </a:rPr>
                <a:t>第</a:t>
              </a:r>
              <a:r>
                <a:rPr lang="en-US">
                  <a:latin typeface="微软雅黑" panose="020B0503020204020204" pitchFamily="34" charset="-122"/>
                  <a:ea typeface="微软雅黑" panose="020B0503020204020204" pitchFamily="34" charset="-122"/>
                </a:rPr>
                <a:t>1</a:t>
              </a:r>
              <a:r>
                <a:rPr lang="zh-CN">
                  <a:latin typeface="微软雅黑" panose="020B0503020204020204" pitchFamily="34" charset="-122"/>
                  <a:ea typeface="微软雅黑" panose="020B0503020204020204" pitchFamily="34" charset="-122"/>
                </a:rPr>
                <a:t>个子网，</a:t>
              </a:r>
              <a:r>
                <a:rPr lang="en-US">
                  <a:latin typeface="微软雅黑" panose="020B0503020204020204" pitchFamily="34" charset="-122"/>
                  <a:ea typeface="微软雅黑" panose="020B0503020204020204" pitchFamily="34" charset="-122"/>
                </a:rPr>
                <a:t>X</a:t>
              </a:r>
              <a:r>
                <a:rPr lang="zh-CN">
                  <a:latin typeface="微软雅黑" panose="020B0503020204020204" pitchFamily="34" charset="-122"/>
                  <a:ea typeface="微软雅黑" panose="020B0503020204020204" pitchFamily="34" charset="-122"/>
                </a:rPr>
                <a:t>为</a:t>
              </a:r>
              <a:r>
                <a:rPr lang="en-US">
                  <a:latin typeface="微软雅黑" panose="020B0503020204020204" pitchFamily="34" charset="-122"/>
                  <a:ea typeface="微软雅黑" panose="020B0503020204020204" pitchFamily="34" charset="-122"/>
                </a:rPr>
                <a:t>001+00001</a:t>
              </a:r>
              <a14:m>
                <m:oMath xmlns:m="http://schemas.openxmlformats.org/officeDocument/2006/math">
                  <m:r>
                    <a:rPr lang="en-US">
                      <a:latin typeface="Cambria Math" panose="02040503050406030204" pitchFamily="18" charset="0"/>
                    </a:rPr>
                    <m:t>~</m:t>
                  </m:r>
                </m:oMath>
              </a14:m>
              <a:r>
                <a:rPr lang="en-US">
                  <a:latin typeface="微软雅黑" panose="020B0503020204020204" pitchFamily="34" charset="-122"/>
                  <a:ea typeface="微软雅黑" panose="020B0503020204020204" pitchFamily="34" charset="-122"/>
                </a:rPr>
                <a:t>001+11110</a:t>
              </a:r>
              <a:r>
                <a:rPr lang="zh-CN">
                  <a:latin typeface="微软雅黑" panose="020B0503020204020204" pitchFamily="34" charset="-122"/>
                  <a:ea typeface="微软雅黑" panose="020B0503020204020204" pitchFamily="34" charset="-122"/>
                </a:rPr>
                <a:t>，即</a:t>
              </a:r>
              <a:r>
                <a:rPr lang="en-US">
                  <a:latin typeface="微软雅黑" panose="020B0503020204020204" pitchFamily="34" charset="-122"/>
                  <a:ea typeface="微软雅黑" panose="020B0503020204020204" pitchFamily="34" charset="-122"/>
                </a:rPr>
                <a:t>33</a:t>
              </a:r>
              <a14:m>
                <m:oMath xmlns:m="http://schemas.openxmlformats.org/officeDocument/2006/math">
                  <m:r>
                    <a:rPr lang="en-US">
                      <a:latin typeface="Cambria Math" panose="02040503050406030204" pitchFamily="18" charset="0"/>
                    </a:rPr>
                    <m:t>~</m:t>
                  </m:r>
                </m:oMath>
              </a14:m>
              <a:r>
                <a:rPr lang="en-US">
                  <a:latin typeface="微软雅黑" panose="020B0503020204020204" pitchFamily="34" charset="-122"/>
                  <a:ea typeface="微软雅黑" panose="020B0503020204020204" pitchFamily="34" charset="-122"/>
                </a:rPr>
                <a:t>62</a:t>
              </a:r>
              <a:r>
                <a:rPr lang="zh-CN">
                  <a:latin typeface="微软雅黑" panose="020B0503020204020204" pitchFamily="34" charset="-122"/>
                  <a:ea typeface="微软雅黑" panose="020B0503020204020204" pitchFamily="34" charset="-122"/>
                </a:rPr>
                <a:t>；</a:t>
              </a:r>
            </a:p>
          </dgm:t>
        </dgm:pt>
      </mc:Choice>
      <mc:Fallback xmlns="">
        <dgm:pt modelId="{1273C299-E10D-4953-A69E-78396996F828}">
          <dgm:prSet/>
          <dgm:spPr/>
          <dgm:t>
            <a:bodyPr/>
            <a:lstStyle/>
            <a:p>
              <a:pPr rtl="0"/>
              <a:r>
                <a:rPr lang="zh-CN" smtClean="0">
                  <a:latin typeface="微软雅黑" panose="020B0503020204020204" pitchFamily="34" charset="-122"/>
                  <a:ea typeface="微软雅黑" panose="020B0503020204020204" pitchFamily="34" charset="-122"/>
                </a:rPr>
                <a:t>第</a:t>
              </a:r>
              <a:r>
                <a:rPr lang="en-US">
                  <a:latin typeface="微软雅黑" panose="020B0503020204020204" pitchFamily="34" charset="-122"/>
                  <a:ea typeface="微软雅黑" panose="020B0503020204020204" pitchFamily="34" charset="-122"/>
                </a:rPr>
                <a:t>1</a:t>
              </a:r>
              <a:r>
                <a:rPr lang="zh-CN">
                  <a:latin typeface="微软雅黑" panose="020B0503020204020204" pitchFamily="34" charset="-122"/>
                  <a:ea typeface="微软雅黑" panose="020B0503020204020204" pitchFamily="34" charset="-122"/>
                </a:rPr>
                <a:t>个子网，</a:t>
              </a:r>
              <a:r>
                <a:rPr lang="en-US">
                  <a:latin typeface="微软雅黑" panose="020B0503020204020204" pitchFamily="34" charset="-122"/>
                  <a:ea typeface="微软雅黑" panose="020B0503020204020204" pitchFamily="34" charset="-122"/>
                </a:rPr>
                <a:t>X</a:t>
              </a:r>
              <a:r>
                <a:rPr lang="zh-CN">
                  <a:latin typeface="微软雅黑" panose="020B0503020204020204" pitchFamily="34" charset="-122"/>
                  <a:ea typeface="微软雅黑" panose="020B0503020204020204" pitchFamily="34" charset="-122"/>
                </a:rPr>
                <a:t>为</a:t>
              </a:r>
              <a:r>
                <a:rPr lang="en-US">
                  <a:latin typeface="微软雅黑" panose="020B0503020204020204" pitchFamily="34" charset="-122"/>
                  <a:ea typeface="微软雅黑" panose="020B0503020204020204" pitchFamily="34" charset="-122"/>
                </a:rPr>
                <a:t>001+00001</a:t>
              </a:r>
              <a:r>
                <a:rPr lang="en-US" i="0"/>
                <a:t>~</a:t>
              </a:r>
              <a:r>
                <a:rPr lang="en-US">
                  <a:latin typeface="微软雅黑" panose="020B0503020204020204" pitchFamily="34" charset="-122"/>
                  <a:ea typeface="微软雅黑" panose="020B0503020204020204" pitchFamily="34" charset="-122"/>
                </a:rPr>
                <a:t>001+11110</a:t>
              </a:r>
              <a:r>
                <a:rPr lang="zh-CN">
                  <a:latin typeface="微软雅黑" panose="020B0503020204020204" pitchFamily="34" charset="-122"/>
                  <a:ea typeface="微软雅黑" panose="020B0503020204020204" pitchFamily="34" charset="-122"/>
                </a:rPr>
                <a:t>，即</a:t>
              </a:r>
              <a:r>
                <a:rPr lang="en-US">
                  <a:latin typeface="微软雅黑" panose="020B0503020204020204" pitchFamily="34" charset="-122"/>
                  <a:ea typeface="微软雅黑" panose="020B0503020204020204" pitchFamily="34" charset="-122"/>
                </a:rPr>
                <a:t>33</a:t>
              </a:r>
              <a:r>
                <a:rPr lang="en-US" i="0"/>
                <a:t>~</a:t>
              </a:r>
              <a:r>
                <a:rPr lang="en-US">
                  <a:latin typeface="微软雅黑" panose="020B0503020204020204" pitchFamily="34" charset="-122"/>
                  <a:ea typeface="微软雅黑" panose="020B0503020204020204" pitchFamily="34" charset="-122"/>
                </a:rPr>
                <a:t>62</a:t>
              </a:r>
              <a:r>
                <a:rPr lang="zh-CN">
                  <a:latin typeface="微软雅黑" panose="020B0503020204020204" pitchFamily="34" charset="-122"/>
                  <a:ea typeface="微软雅黑" panose="020B0503020204020204" pitchFamily="34" charset="-122"/>
                </a:rPr>
                <a:t>；</a:t>
              </a:r>
            </a:p>
          </dgm:t>
        </dgm:pt>
      </mc:Fallback>
    </mc:AlternateContent>
    <dgm:pt modelId="{6ADB30D5-D03B-4096-8ABE-064F91C14DCF}" type="parTrans" cxnId="{CDA13691-6383-4FB6-86C0-26C775FE1B1A}">
      <dgm:prSet/>
      <dgm:spPr/>
      <dgm:t>
        <a:bodyPr/>
        <a:lstStyle/>
        <a:p>
          <a:endParaRPr lang="zh-CN" altLang="en-US">
            <a:latin typeface="微软雅黑" panose="020B0503020204020204" pitchFamily="34" charset="-122"/>
            <a:ea typeface="微软雅黑" panose="020B0503020204020204" pitchFamily="34" charset="-122"/>
          </a:endParaRPr>
        </a:p>
      </dgm:t>
    </dgm:pt>
    <dgm:pt modelId="{F0461E6A-0FFA-4AF3-987C-889A585EA568}" type="sibTrans" cxnId="{CDA13691-6383-4FB6-86C0-26C775FE1B1A}">
      <dgm:prSet/>
      <dgm:spPr/>
      <dgm:t>
        <a:bodyPr/>
        <a:lstStyle/>
        <a:p>
          <a:endParaRPr lang="zh-CN" altLang="en-US">
            <a:latin typeface="微软雅黑" panose="020B0503020204020204" pitchFamily="34" charset="-122"/>
            <a:ea typeface="微软雅黑" panose="020B0503020204020204" pitchFamily="34" charset="-122"/>
          </a:endParaRPr>
        </a:p>
      </dgm:t>
    </dgm:pt>
    <mc:AlternateContent xmlns:mc="http://schemas.openxmlformats.org/markup-compatibility/2006" xmlns:a14="http://schemas.microsoft.com/office/drawing/2010/main">
      <mc:Choice Requires="a14">
        <dgm:pt modelId="{31AF2C7B-F06A-4B1D-999A-50596ACD7795}">
          <dgm:prSet/>
          <dgm:spPr/>
          <dgm:t>
            <a:bodyPr/>
            <a:lstStyle/>
            <a:p>
              <a:pPr rtl="0"/>
              <a:r>
                <a:rPr lang="zh-CN" smtClean="0">
                  <a:latin typeface="微软雅黑" panose="020B0503020204020204" pitchFamily="34" charset="-122"/>
                  <a:ea typeface="微软雅黑" panose="020B0503020204020204" pitchFamily="34" charset="-122"/>
                </a:rPr>
                <a:t>第</a:t>
              </a:r>
              <a:r>
                <a:rPr lang="en-US">
                  <a:latin typeface="微软雅黑" panose="020B0503020204020204" pitchFamily="34" charset="-122"/>
                  <a:ea typeface="微软雅黑" panose="020B0503020204020204" pitchFamily="34" charset="-122"/>
                </a:rPr>
                <a:t>2</a:t>
              </a:r>
              <a:r>
                <a:rPr lang="zh-CN">
                  <a:latin typeface="微软雅黑" panose="020B0503020204020204" pitchFamily="34" charset="-122"/>
                  <a:ea typeface="微软雅黑" panose="020B0503020204020204" pitchFamily="34" charset="-122"/>
                </a:rPr>
                <a:t>个子网，</a:t>
              </a:r>
              <a:r>
                <a:rPr lang="en-US">
                  <a:latin typeface="微软雅黑" panose="020B0503020204020204" pitchFamily="34" charset="-122"/>
                  <a:ea typeface="微软雅黑" panose="020B0503020204020204" pitchFamily="34" charset="-122"/>
                </a:rPr>
                <a:t>X</a:t>
              </a:r>
              <a:r>
                <a:rPr lang="zh-CN">
                  <a:latin typeface="微软雅黑" panose="020B0503020204020204" pitchFamily="34" charset="-122"/>
                  <a:ea typeface="微软雅黑" panose="020B0503020204020204" pitchFamily="34" charset="-122"/>
                </a:rPr>
                <a:t>为</a:t>
              </a:r>
              <a:r>
                <a:rPr lang="en-US">
                  <a:latin typeface="微软雅黑" panose="020B0503020204020204" pitchFamily="34" charset="-122"/>
                  <a:ea typeface="微软雅黑" panose="020B0503020204020204" pitchFamily="34" charset="-122"/>
                </a:rPr>
                <a:t>010+00001</a:t>
              </a:r>
              <a14:m>
                <m:oMath xmlns:m="http://schemas.openxmlformats.org/officeDocument/2006/math">
                  <m:r>
                    <a:rPr lang="en-US">
                      <a:latin typeface="Cambria Math" panose="02040503050406030204" pitchFamily="18" charset="0"/>
                    </a:rPr>
                    <m:t>~</m:t>
                  </m:r>
                </m:oMath>
              </a14:m>
              <a:r>
                <a:rPr lang="en-US">
                  <a:latin typeface="微软雅黑" panose="020B0503020204020204" pitchFamily="34" charset="-122"/>
                  <a:ea typeface="微软雅黑" panose="020B0503020204020204" pitchFamily="34" charset="-122"/>
                </a:rPr>
                <a:t>010+11110</a:t>
              </a:r>
              <a:r>
                <a:rPr lang="zh-CN">
                  <a:latin typeface="微软雅黑" panose="020B0503020204020204" pitchFamily="34" charset="-122"/>
                  <a:ea typeface="微软雅黑" panose="020B0503020204020204" pitchFamily="34" charset="-122"/>
                </a:rPr>
                <a:t>，即</a:t>
              </a:r>
              <a:r>
                <a:rPr lang="en-US">
                  <a:latin typeface="微软雅黑" panose="020B0503020204020204" pitchFamily="34" charset="-122"/>
                  <a:ea typeface="微软雅黑" panose="020B0503020204020204" pitchFamily="34" charset="-122"/>
                </a:rPr>
                <a:t>65</a:t>
              </a:r>
              <a14:m>
                <m:oMath xmlns:m="http://schemas.openxmlformats.org/officeDocument/2006/math">
                  <m:r>
                    <a:rPr lang="en-US">
                      <a:latin typeface="Cambria Math" panose="02040503050406030204" pitchFamily="18" charset="0"/>
                    </a:rPr>
                    <m:t>~</m:t>
                  </m:r>
                </m:oMath>
              </a14:m>
              <a:r>
                <a:rPr lang="en-US">
                  <a:latin typeface="微软雅黑" panose="020B0503020204020204" pitchFamily="34" charset="-122"/>
                  <a:ea typeface="微软雅黑" panose="020B0503020204020204" pitchFamily="34" charset="-122"/>
                </a:rPr>
                <a:t>94</a:t>
              </a:r>
              <a:r>
                <a:rPr lang="zh-CN">
                  <a:latin typeface="微软雅黑" panose="020B0503020204020204" pitchFamily="34" charset="-122"/>
                  <a:ea typeface="微软雅黑" panose="020B0503020204020204" pitchFamily="34" charset="-122"/>
                </a:rPr>
                <a:t>；</a:t>
              </a:r>
            </a:p>
          </dgm:t>
        </dgm:pt>
      </mc:Choice>
      <mc:Fallback xmlns="">
        <dgm:pt modelId="{31AF2C7B-F06A-4B1D-999A-50596ACD7795}">
          <dgm:prSet/>
          <dgm:spPr/>
          <dgm:t>
            <a:bodyPr/>
            <a:lstStyle/>
            <a:p>
              <a:pPr rtl="0"/>
              <a:r>
                <a:rPr lang="zh-CN" smtClean="0">
                  <a:latin typeface="微软雅黑" panose="020B0503020204020204" pitchFamily="34" charset="-122"/>
                  <a:ea typeface="微软雅黑" panose="020B0503020204020204" pitchFamily="34" charset="-122"/>
                </a:rPr>
                <a:t>第</a:t>
              </a:r>
              <a:r>
                <a:rPr lang="en-US">
                  <a:latin typeface="微软雅黑" panose="020B0503020204020204" pitchFamily="34" charset="-122"/>
                  <a:ea typeface="微软雅黑" panose="020B0503020204020204" pitchFamily="34" charset="-122"/>
                </a:rPr>
                <a:t>2</a:t>
              </a:r>
              <a:r>
                <a:rPr lang="zh-CN">
                  <a:latin typeface="微软雅黑" panose="020B0503020204020204" pitchFamily="34" charset="-122"/>
                  <a:ea typeface="微软雅黑" panose="020B0503020204020204" pitchFamily="34" charset="-122"/>
                </a:rPr>
                <a:t>个子网，</a:t>
              </a:r>
              <a:r>
                <a:rPr lang="en-US">
                  <a:latin typeface="微软雅黑" panose="020B0503020204020204" pitchFamily="34" charset="-122"/>
                  <a:ea typeface="微软雅黑" panose="020B0503020204020204" pitchFamily="34" charset="-122"/>
                </a:rPr>
                <a:t>X</a:t>
              </a:r>
              <a:r>
                <a:rPr lang="zh-CN">
                  <a:latin typeface="微软雅黑" panose="020B0503020204020204" pitchFamily="34" charset="-122"/>
                  <a:ea typeface="微软雅黑" panose="020B0503020204020204" pitchFamily="34" charset="-122"/>
                </a:rPr>
                <a:t>为</a:t>
              </a:r>
              <a:r>
                <a:rPr lang="en-US">
                  <a:latin typeface="微软雅黑" panose="020B0503020204020204" pitchFamily="34" charset="-122"/>
                  <a:ea typeface="微软雅黑" panose="020B0503020204020204" pitchFamily="34" charset="-122"/>
                </a:rPr>
                <a:t>010+00001</a:t>
              </a:r>
              <a:r>
                <a:rPr lang="en-US" i="0"/>
                <a:t>~</a:t>
              </a:r>
              <a:r>
                <a:rPr lang="en-US">
                  <a:latin typeface="微软雅黑" panose="020B0503020204020204" pitchFamily="34" charset="-122"/>
                  <a:ea typeface="微软雅黑" panose="020B0503020204020204" pitchFamily="34" charset="-122"/>
                </a:rPr>
                <a:t>010+11110</a:t>
              </a:r>
              <a:r>
                <a:rPr lang="zh-CN">
                  <a:latin typeface="微软雅黑" panose="020B0503020204020204" pitchFamily="34" charset="-122"/>
                  <a:ea typeface="微软雅黑" panose="020B0503020204020204" pitchFamily="34" charset="-122"/>
                </a:rPr>
                <a:t>，即</a:t>
              </a:r>
              <a:r>
                <a:rPr lang="en-US">
                  <a:latin typeface="微软雅黑" panose="020B0503020204020204" pitchFamily="34" charset="-122"/>
                  <a:ea typeface="微软雅黑" panose="020B0503020204020204" pitchFamily="34" charset="-122"/>
                </a:rPr>
                <a:t>65</a:t>
              </a:r>
              <a:r>
                <a:rPr lang="en-US" i="0"/>
                <a:t>~</a:t>
              </a:r>
              <a:r>
                <a:rPr lang="en-US">
                  <a:latin typeface="微软雅黑" panose="020B0503020204020204" pitchFamily="34" charset="-122"/>
                  <a:ea typeface="微软雅黑" panose="020B0503020204020204" pitchFamily="34" charset="-122"/>
                </a:rPr>
                <a:t>94</a:t>
              </a:r>
              <a:r>
                <a:rPr lang="zh-CN">
                  <a:latin typeface="微软雅黑" panose="020B0503020204020204" pitchFamily="34" charset="-122"/>
                  <a:ea typeface="微软雅黑" panose="020B0503020204020204" pitchFamily="34" charset="-122"/>
                </a:rPr>
                <a:t>；</a:t>
              </a:r>
            </a:p>
          </dgm:t>
        </dgm:pt>
      </mc:Fallback>
    </mc:AlternateContent>
    <dgm:pt modelId="{308AA326-AD86-4E1B-9986-5D0FD9E69093}" type="parTrans" cxnId="{1097070C-2B26-4665-AC75-1CA470E455D3}">
      <dgm:prSet/>
      <dgm:spPr/>
      <dgm:t>
        <a:bodyPr/>
        <a:lstStyle/>
        <a:p>
          <a:endParaRPr lang="zh-CN" altLang="en-US">
            <a:latin typeface="微软雅黑" panose="020B0503020204020204" pitchFamily="34" charset="-122"/>
            <a:ea typeface="微软雅黑" panose="020B0503020204020204" pitchFamily="34" charset="-122"/>
          </a:endParaRPr>
        </a:p>
      </dgm:t>
    </dgm:pt>
    <dgm:pt modelId="{E9FE2C2C-CCED-494A-96B3-BF8B45FBD0E2}" type="sibTrans" cxnId="{1097070C-2B26-4665-AC75-1CA470E455D3}">
      <dgm:prSet/>
      <dgm:spPr/>
      <dgm:t>
        <a:bodyPr/>
        <a:lstStyle/>
        <a:p>
          <a:endParaRPr lang="zh-CN" altLang="en-US">
            <a:latin typeface="微软雅黑" panose="020B0503020204020204" pitchFamily="34" charset="-122"/>
            <a:ea typeface="微软雅黑" panose="020B0503020204020204" pitchFamily="34" charset="-122"/>
          </a:endParaRPr>
        </a:p>
      </dgm:t>
    </dgm:pt>
    <mc:AlternateContent xmlns:mc="http://schemas.openxmlformats.org/markup-compatibility/2006" xmlns:a14="http://schemas.microsoft.com/office/drawing/2010/main">
      <mc:Choice Requires="a14">
        <dgm:pt modelId="{98B02E6B-3682-4652-BDFF-07A1F9145520}">
          <dgm:prSet/>
          <dgm:spPr/>
          <dgm:t>
            <a:bodyPr/>
            <a:lstStyle/>
            <a:p>
              <a:pPr rtl="0"/>
              <a:r>
                <a:rPr lang="zh-CN" smtClean="0">
                  <a:latin typeface="微软雅黑" panose="020B0503020204020204" pitchFamily="34" charset="-122"/>
                  <a:ea typeface="微软雅黑" panose="020B0503020204020204" pitchFamily="34" charset="-122"/>
                </a:rPr>
                <a:t>第</a:t>
              </a:r>
              <a:r>
                <a:rPr lang="en-US">
                  <a:latin typeface="微软雅黑" panose="020B0503020204020204" pitchFamily="34" charset="-122"/>
                  <a:ea typeface="微软雅黑" panose="020B0503020204020204" pitchFamily="34" charset="-122"/>
                </a:rPr>
                <a:t>3</a:t>
              </a:r>
              <a:r>
                <a:rPr lang="zh-CN">
                  <a:latin typeface="微软雅黑" panose="020B0503020204020204" pitchFamily="34" charset="-122"/>
                  <a:ea typeface="微软雅黑" panose="020B0503020204020204" pitchFamily="34" charset="-122"/>
                </a:rPr>
                <a:t>个子网，</a:t>
              </a:r>
              <a:r>
                <a:rPr lang="en-US">
                  <a:latin typeface="微软雅黑" panose="020B0503020204020204" pitchFamily="34" charset="-122"/>
                  <a:ea typeface="微软雅黑" panose="020B0503020204020204" pitchFamily="34" charset="-122"/>
                </a:rPr>
                <a:t>X</a:t>
              </a:r>
              <a:r>
                <a:rPr lang="zh-CN">
                  <a:latin typeface="微软雅黑" panose="020B0503020204020204" pitchFamily="34" charset="-122"/>
                  <a:ea typeface="微软雅黑" panose="020B0503020204020204" pitchFamily="34" charset="-122"/>
                </a:rPr>
                <a:t>为</a:t>
              </a:r>
              <a:r>
                <a:rPr lang="en-US">
                  <a:latin typeface="微软雅黑" panose="020B0503020204020204" pitchFamily="34" charset="-122"/>
                  <a:ea typeface="微软雅黑" panose="020B0503020204020204" pitchFamily="34" charset="-122"/>
                </a:rPr>
                <a:t>011+00001</a:t>
              </a:r>
              <a14:m>
                <m:oMath xmlns:m="http://schemas.openxmlformats.org/officeDocument/2006/math">
                  <m:r>
                    <a:rPr lang="en-US">
                      <a:latin typeface="Cambria Math" panose="02040503050406030204" pitchFamily="18" charset="0"/>
                    </a:rPr>
                    <m:t>~</m:t>
                  </m:r>
                </m:oMath>
              </a14:m>
              <a:r>
                <a:rPr lang="en-US">
                  <a:latin typeface="微软雅黑" panose="020B0503020204020204" pitchFamily="34" charset="-122"/>
                  <a:ea typeface="微软雅黑" panose="020B0503020204020204" pitchFamily="34" charset="-122"/>
                </a:rPr>
                <a:t>011+11110</a:t>
              </a:r>
              <a:r>
                <a:rPr lang="zh-CN">
                  <a:latin typeface="微软雅黑" panose="020B0503020204020204" pitchFamily="34" charset="-122"/>
                  <a:ea typeface="微软雅黑" panose="020B0503020204020204" pitchFamily="34" charset="-122"/>
                </a:rPr>
                <a:t>，即</a:t>
              </a:r>
              <a:r>
                <a:rPr lang="en-US">
                  <a:latin typeface="微软雅黑" panose="020B0503020204020204" pitchFamily="34" charset="-122"/>
                  <a:ea typeface="微软雅黑" panose="020B0503020204020204" pitchFamily="34" charset="-122"/>
                </a:rPr>
                <a:t>97</a:t>
              </a:r>
              <a14:m>
                <m:oMath xmlns:m="http://schemas.openxmlformats.org/officeDocument/2006/math">
                  <m:r>
                    <a:rPr lang="en-US">
                      <a:latin typeface="Cambria Math" panose="02040503050406030204" pitchFamily="18" charset="0"/>
                    </a:rPr>
                    <m:t>~</m:t>
                  </m:r>
                </m:oMath>
              </a14:m>
              <a:r>
                <a:rPr lang="en-US">
                  <a:latin typeface="微软雅黑" panose="020B0503020204020204" pitchFamily="34" charset="-122"/>
                  <a:ea typeface="微软雅黑" panose="020B0503020204020204" pitchFamily="34" charset="-122"/>
                </a:rPr>
                <a:t>126</a:t>
              </a:r>
              <a:r>
                <a:rPr lang="zh-CN">
                  <a:latin typeface="微软雅黑" panose="020B0503020204020204" pitchFamily="34" charset="-122"/>
                  <a:ea typeface="微软雅黑" panose="020B0503020204020204" pitchFamily="34" charset="-122"/>
                </a:rPr>
                <a:t>；</a:t>
              </a:r>
            </a:p>
          </dgm:t>
        </dgm:pt>
      </mc:Choice>
      <mc:Fallback xmlns="">
        <dgm:pt modelId="{98B02E6B-3682-4652-BDFF-07A1F9145520}">
          <dgm:prSet/>
          <dgm:spPr/>
          <dgm:t>
            <a:bodyPr/>
            <a:lstStyle/>
            <a:p>
              <a:pPr rtl="0"/>
              <a:r>
                <a:rPr lang="zh-CN" smtClean="0">
                  <a:latin typeface="微软雅黑" panose="020B0503020204020204" pitchFamily="34" charset="-122"/>
                  <a:ea typeface="微软雅黑" panose="020B0503020204020204" pitchFamily="34" charset="-122"/>
                </a:rPr>
                <a:t>第</a:t>
              </a:r>
              <a:r>
                <a:rPr lang="en-US">
                  <a:latin typeface="微软雅黑" panose="020B0503020204020204" pitchFamily="34" charset="-122"/>
                  <a:ea typeface="微软雅黑" panose="020B0503020204020204" pitchFamily="34" charset="-122"/>
                </a:rPr>
                <a:t>3</a:t>
              </a:r>
              <a:r>
                <a:rPr lang="zh-CN">
                  <a:latin typeface="微软雅黑" panose="020B0503020204020204" pitchFamily="34" charset="-122"/>
                  <a:ea typeface="微软雅黑" panose="020B0503020204020204" pitchFamily="34" charset="-122"/>
                </a:rPr>
                <a:t>个子网，</a:t>
              </a:r>
              <a:r>
                <a:rPr lang="en-US">
                  <a:latin typeface="微软雅黑" panose="020B0503020204020204" pitchFamily="34" charset="-122"/>
                  <a:ea typeface="微软雅黑" panose="020B0503020204020204" pitchFamily="34" charset="-122"/>
                </a:rPr>
                <a:t>X</a:t>
              </a:r>
              <a:r>
                <a:rPr lang="zh-CN">
                  <a:latin typeface="微软雅黑" panose="020B0503020204020204" pitchFamily="34" charset="-122"/>
                  <a:ea typeface="微软雅黑" panose="020B0503020204020204" pitchFamily="34" charset="-122"/>
                </a:rPr>
                <a:t>为</a:t>
              </a:r>
              <a:r>
                <a:rPr lang="en-US">
                  <a:latin typeface="微软雅黑" panose="020B0503020204020204" pitchFamily="34" charset="-122"/>
                  <a:ea typeface="微软雅黑" panose="020B0503020204020204" pitchFamily="34" charset="-122"/>
                </a:rPr>
                <a:t>011+00001</a:t>
              </a:r>
              <a:r>
                <a:rPr lang="en-US" i="0"/>
                <a:t>~</a:t>
              </a:r>
              <a:r>
                <a:rPr lang="en-US">
                  <a:latin typeface="微软雅黑" panose="020B0503020204020204" pitchFamily="34" charset="-122"/>
                  <a:ea typeface="微软雅黑" panose="020B0503020204020204" pitchFamily="34" charset="-122"/>
                </a:rPr>
                <a:t>011+11110</a:t>
              </a:r>
              <a:r>
                <a:rPr lang="zh-CN">
                  <a:latin typeface="微软雅黑" panose="020B0503020204020204" pitchFamily="34" charset="-122"/>
                  <a:ea typeface="微软雅黑" panose="020B0503020204020204" pitchFamily="34" charset="-122"/>
                </a:rPr>
                <a:t>，即</a:t>
              </a:r>
              <a:r>
                <a:rPr lang="en-US">
                  <a:latin typeface="微软雅黑" panose="020B0503020204020204" pitchFamily="34" charset="-122"/>
                  <a:ea typeface="微软雅黑" panose="020B0503020204020204" pitchFamily="34" charset="-122"/>
                </a:rPr>
                <a:t>97</a:t>
              </a:r>
              <a:r>
                <a:rPr lang="en-US" i="0"/>
                <a:t>~</a:t>
              </a:r>
              <a:r>
                <a:rPr lang="en-US">
                  <a:latin typeface="微软雅黑" panose="020B0503020204020204" pitchFamily="34" charset="-122"/>
                  <a:ea typeface="微软雅黑" panose="020B0503020204020204" pitchFamily="34" charset="-122"/>
                </a:rPr>
                <a:t>126</a:t>
              </a:r>
              <a:r>
                <a:rPr lang="zh-CN">
                  <a:latin typeface="微软雅黑" panose="020B0503020204020204" pitchFamily="34" charset="-122"/>
                  <a:ea typeface="微软雅黑" panose="020B0503020204020204" pitchFamily="34" charset="-122"/>
                </a:rPr>
                <a:t>；</a:t>
              </a:r>
            </a:p>
          </dgm:t>
        </dgm:pt>
      </mc:Fallback>
    </mc:AlternateContent>
    <dgm:pt modelId="{55149C56-76F3-4F24-BA66-E66FBB863332}" type="parTrans" cxnId="{91C2161F-0D78-4A1C-ACA2-36E0B76EE324}">
      <dgm:prSet/>
      <dgm:spPr/>
      <dgm:t>
        <a:bodyPr/>
        <a:lstStyle/>
        <a:p>
          <a:endParaRPr lang="zh-CN" altLang="en-US">
            <a:latin typeface="微软雅黑" panose="020B0503020204020204" pitchFamily="34" charset="-122"/>
            <a:ea typeface="微软雅黑" panose="020B0503020204020204" pitchFamily="34" charset="-122"/>
          </a:endParaRPr>
        </a:p>
      </dgm:t>
    </dgm:pt>
    <dgm:pt modelId="{D0799C2D-6239-480A-81C0-43A606C65080}" type="sibTrans" cxnId="{91C2161F-0D78-4A1C-ACA2-36E0B76EE324}">
      <dgm:prSet/>
      <dgm:spPr/>
      <dgm:t>
        <a:bodyPr/>
        <a:lstStyle/>
        <a:p>
          <a:endParaRPr lang="zh-CN" altLang="en-US">
            <a:latin typeface="微软雅黑" panose="020B0503020204020204" pitchFamily="34" charset="-122"/>
            <a:ea typeface="微软雅黑" panose="020B0503020204020204" pitchFamily="34" charset="-122"/>
          </a:endParaRPr>
        </a:p>
      </dgm:t>
    </dgm:pt>
    <mc:AlternateContent xmlns:mc="http://schemas.openxmlformats.org/markup-compatibility/2006" xmlns:a14="http://schemas.microsoft.com/office/drawing/2010/main">
      <mc:Choice Requires="a14">
        <dgm:pt modelId="{936DFC49-F2ED-4065-B286-1EA1828BA23F}">
          <dgm:prSet/>
          <dgm:spPr/>
          <dgm:t>
            <a:bodyPr/>
            <a:lstStyle/>
            <a:p>
              <a:pPr rtl="0"/>
              <a:r>
                <a:rPr lang="zh-CN" smtClean="0">
                  <a:latin typeface="微软雅黑" panose="020B0503020204020204" pitchFamily="34" charset="-122"/>
                  <a:ea typeface="微软雅黑" panose="020B0503020204020204" pitchFamily="34" charset="-122"/>
                </a:rPr>
                <a:t>第</a:t>
              </a:r>
              <a:r>
                <a:rPr lang="en-US">
                  <a:latin typeface="微软雅黑" panose="020B0503020204020204" pitchFamily="34" charset="-122"/>
                  <a:ea typeface="微软雅黑" panose="020B0503020204020204" pitchFamily="34" charset="-122"/>
                </a:rPr>
                <a:t>4</a:t>
              </a:r>
              <a:r>
                <a:rPr lang="zh-CN">
                  <a:latin typeface="微软雅黑" panose="020B0503020204020204" pitchFamily="34" charset="-122"/>
                  <a:ea typeface="微软雅黑" panose="020B0503020204020204" pitchFamily="34" charset="-122"/>
                </a:rPr>
                <a:t>个子网，</a:t>
              </a:r>
              <a:r>
                <a:rPr lang="en-US">
                  <a:latin typeface="微软雅黑" panose="020B0503020204020204" pitchFamily="34" charset="-122"/>
                  <a:ea typeface="微软雅黑" panose="020B0503020204020204" pitchFamily="34" charset="-122"/>
                </a:rPr>
                <a:t>X</a:t>
              </a:r>
              <a:r>
                <a:rPr lang="zh-CN">
                  <a:latin typeface="微软雅黑" panose="020B0503020204020204" pitchFamily="34" charset="-122"/>
                  <a:ea typeface="微软雅黑" panose="020B0503020204020204" pitchFamily="34" charset="-122"/>
                </a:rPr>
                <a:t>为</a:t>
              </a:r>
              <a:r>
                <a:rPr lang="en-US">
                  <a:latin typeface="微软雅黑" panose="020B0503020204020204" pitchFamily="34" charset="-122"/>
                  <a:ea typeface="微软雅黑" panose="020B0503020204020204" pitchFamily="34" charset="-122"/>
                </a:rPr>
                <a:t>100+00001</a:t>
              </a:r>
              <a14:m>
                <m:oMath xmlns:m="http://schemas.openxmlformats.org/officeDocument/2006/math">
                  <m:r>
                    <a:rPr lang="en-US">
                      <a:latin typeface="Cambria Math" panose="02040503050406030204" pitchFamily="18" charset="0"/>
                    </a:rPr>
                    <m:t>~</m:t>
                  </m:r>
                </m:oMath>
              </a14:m>
              <a:r>
                <a:rPr lang="en-US">
                  <a:latin typeface="微软雅黑" panose="020B0503020204020204" pitchFamily="34" charset="-122"/>
                  <a:ea typeface="微软雅黑" panose="020B0503020204020204" pitchFamily="34" charset="-122"/>
                </a:rPr>
                <a:t>100+11110</a:t>
              </a:r>
              <a:r>
                <a:rPr lang="zh-CN">
                  <a:latin typeface="微软雅黑" panose="020B0503020204020204" pitchFamily="34" charset="-122"/>
                  <a:ea typeface="微软雅黑" panose="020B0503020204020204" pitchFamily="34" charset="-122"/>
                </a:rPr>
                <a:t>，即</a:t>
              </a:r>
              <a:r>
                <a:rPr lang="en-US">
                  <a:latin typeface="微软雅黑" panose="020B0503020204020204" pitchFamily="34" charset="-122"/>
                  <a:ea typeface="微软雅黑" panose="020B0503020204020204" pitchFamily="34" charset="-122"/>
                </a:rPr>
                <a:t>129</a:t>
              </a:r>
              <a14:m>
                <m:oMath xmlns:m="http://schemas.openxmlformats.org/officeDocument/2006/math">
                  <m:r>
                    <a:rPr lang="en-US">
                      <a:latin typeface="Cambria Math" panose="02040503050406030204" pitchFamily="18" charset="0"/>
                    </a:rPr>
                    <m:t>~</m:t>
                  </m:r>
                </m:oMath>
              </a14:m>
              <a:r>
                <a:rPr lang="en-US">
                  <a:latin typeface="微软雅黑" panose="020B0503020204020204" pitchFamily="34" charset="-122"/>
                  <a:ea typeface="微软雅黑" panose="020B0503020204020204" pitchFamily="34" charset="-122"/>
                </a:rPr>
                <a:t>158</a:t>
              </a:r>
              <a:r>
                <a:rPr lang="zh-CN">
                  <a:latin typeface="微软雅黑" panose="020B0503020204020204" pitchFamily="34" charset="-122"/>
                  <a:ea typeface="微软雅黑" panose="020B0503020204020204" pitchFamily="34" charset="-122"/>
                </a:rPr>
                <a:t>；</a:t>
              </a:r>
            </a:p>
          </dgm:t>
        </dgm:pt>
      </mc:Choice>
      <mc:Fallback xmlns="">
        <dgm:pt modelId="{936DFC49-F2ED-4065-B286-1EA1828BA23F}">
          <dgm:prSet/>
          <dgm:spPr/>
          <dgm:t>
            <a:bodyPr/>
            <a:lstStyle/>
            <a:p>
              <a:pPr rtl="0"/>
              <a:r>
                <a:rPr lang="zh-CN" smtClean="0">
                  <a:latin typeface="微软雅黑" panose="020B0503020204020204" pitchFamily="34" charset="-122"/>
                  <a:ea typeface="微软雅黑" panose="020B0503020204020204" pitchFamily="34" charset="-122"/>
                </a:rPr>
                <a:t>第</a:t>
              </a:r>
              <a:r>
                <a:rPr lang="en-US">
                  <a:latin typeface="微软雅黑" panose="020B0503020204020204" pitchFamily="34" charset="-122"/>
                  <a:ea typeface="微软雅黑" panose="020B0503020204020204" pitchFamily="34" charset="-122"/>
                </a:rPr>
                <a:t>4</a:t>
              </a:r>
              <a:r>
                <a:rPr lang="zh-CN">
                  <a:latin typeface="微软雅黑" panose="020B0503020204020204" pitchFamily="34" charset="-122"/>
                  <a:ea typeface="微软雅黑" panose="020B0503020204020204" pitchFamily="34" charset="-122"/>
                </a:rPr>
                <a:t>个子网，</a:t>
              </a:r>
              <a:r>
                <a:rPr lang="en-US">
                  <a:latin typeface="微软雅黑" panose="020B0503020204020204" pitchFamily="34" charset="-122"/>
                  <a:ea typeface="微软雅黑" panose="020B0503020204020204" pitchFamily="34" charset="-122"/>
                </a:rPr>
                <a:t>X</a:t>
              </a:r>
              <a:r>
                <a:rPr lang="zh-CN">
                  <a:latin typeface="微软雅黑" panose="020B0503020204020204" pitchFamily="34" charset="-122"/>
                  <a:ea typeface="微软雅黑" panose="020B0503020204020204" pitchFamily="34" charset="-122"/>
                </a:rPr>
                <a:t>为</a:t>
              </a:r>
              <a:r>
                <a:rPr lang="en-US">
                  <a:latin typeface="微软雅黑" panose="020B0503020204020204" pitchFamily="34" charset="-122"/>
                  <a:ea typeface="微软雅黑" panose="020B0503020204020204" pitchFamily="34" charset="-122"/>
                </a:rPr>
                <a:t>100+00001</a:t>
              </a:r>
              <a:r>
                <a:rPr lang="en-US" i="0"/>
                <a:t>~</a:t>
              </a:r>
              <a:r>
                <a:rPr lang="en-US">
                  <a:latin typeface="微软雅黑" panose="020B0503020204020204" pitchFamily="34" charset="-122"/>
                  <a:ea typeface="微软雅黑" panose="020B0503020204020204" pitchFamily="34" charset="-122"/>
                </a:rPr>
                <a:t>100+11110</a:t>
              </a:r>
              <a:r>
                <a:rPr lang="zh-CN">
                  <a:latin typeface="微软雅黑" panose="020B0503020204020204" pitchFamily="34" charset="-122"/>
                  <a:ea typeface="微软雅黑" panose="020B0503020204020204" pitchFamily="34" charset="-122"/>
                </a:rPr>
                <a:t>，即</a:t>
              </a:r>
              <a:r>
                <a:rPr lang="en-US">
                  <a:latin typeface="微软雅黑" panose="020B0503020204020204" pitchFamily="34" charset="-122"/>
                  <a:ea typeface="微软雅黑" panose="020B0503020204020204" pitchFamily="34" charset="-122"/>
                </a:rPr>
                <a:t>129</a:t>
              </a:r>
              <a:r>
                <a:rPr lang="en-US" i="0"/>
                <a:t>~</a:t>
              </a:r>
              <a:r>
                <a:rPr lang="en-US">
                  <a:latin typeface="微软雅黑" panose="020B0503020204020204" pitchFamily="34" charset="-122"/>
                  <a:ea typeface="微软雅黑" panose="020B0503020204020204" pitchFamily="34" charset="-122"/>
                </a:rPr>
                <a:t>158</a:t>
              </a:r>
              <a:r>
                <a:rPr lang="zh-CN">
                  <a:latin typeface="微软雅黑" panose="020B0503020204020204" pitchFamily="34" charset="-122"/>
                  <a:ea typeface="微软雅黑" panose="020B0503020204020204" pitchFamily="34" charset="-122"/>
                </a:rPr>
                <a:t>；</a:t>
              </a:r>
            </a:p>
          </dgm:t>
        </dgm:pt>
      </mc:Fallback>
    </mc:AlternateContent>
    <dgm:pt modelId="{8854A3D4-3115-4F3F-8E1D-9BAF35BA3ED9}" type="parTrans" cxnId="{78026AF0-6597-430F-BF81-078ACC65A5E7}">
      <dgm:prSet/>
      <dgm:spPr/>
      <dgm:t>
        <a:bodyPr/>
        <a:lstStyle/>
        <a:p>
          <a:endParaRPr lang="zh-CN" altLang="en-US">
            <a:latin typeface="微软雅黑" panose="020B0503020204020204" pitchFamily="34" charset="-122"/>
            <a:ea typeface="微软雅黑" panose="020B0503020204020204" pitchFamily="34" charset="-122"/>
          </a:endParaRPr>
        </a:p>
      </dgm:t>
    </dgm:pt>
    <dgm:pt modelId="{2CF750F0-6E2C-4778-9408-6A5A4A002C0F}" type="sibTrans" cxnId="{78026AF0-6597-430F-BF81-078ACC65A5E7}">
      <dgm:prSet/>
      <dgm:spPr/>
      <dgm:t>
        <a:bodyPr/>
        <a:lstStyle/>
        <a:p>
          <a:endParaRPr lang="zh-CN" altLang="en-US">
            <a:latin typeface="微软雅黑" panose="020B0503020204020204" pitchFamily="34" charset="-122"/>
            <a:ea typeface="微软雅黑" panose="020B0503020204020204" pitchFamily="34" charset="-122"/>
          </a:endParaRPr>
        </a:p>
      </dgm:t>
    </dgm:pt>
    <mc:AlternateContent xmlns:mc="http://schemas.openxmlformats.org/markup-compatibility/2006" xmlns:a14="http://schemas.microsoft.com/office/drawing/2010/main">
      <mc:Choice Requires="a14">
        <dgm:pt modelId="{47178621-FC71-4B3C-9612-4D45F88C594B}">
          <dgm:prSet/>
          <dgm:spPr/>
          <dgm:t>
            <a:bodyPr/>
            <a:lstStyle/>
            <a:p>
              <a:pPr rtl="0"/>
              <a:r>
                <a:rPr lang="zh-CN" smtClean="0">
                  <a:latin typeface="微软雅黑" panose="020B0503020204020204" pitchFamily="34" charset="-122"/>
                  <a:ea typeface="微软雅黑" panose="020B0503020204020204" pitchFamily="34" charset="-122"/>
                </a:rPr>
                <a:t>第</a:t>
              </a:r>
              <a:r>
                <a:rPr lang="en-US">
                  <a:latin typeface="微软雅黑" panose="020B0503020204020204" pitchFamily="34" charset="-122"/>
                  <a:ea typeface="微软雅黑" panose="020B0503020204020204" pitchFamily="34" charset="-122"/>
                </a:rPr>
                <a:t>5</a:t>
              </a:r>
              <a:r>
                <a:rPr lang="zh-CN">
                  <a:latin typeface="微软雅黑" panose="020B0503020204020204" pitchFamily="34" charset="-122"/>
                  <a:ea typeface="微软雅黑" panose="020B0503020204020204" pitchFamily="34" charset="-122"/>
                </a:rPr>
                <a:t>个子网，</a:t>
              </a:r>
              <a:r>
                <a:rPr lang="en-US">
                  <a:latin typeface="微软雅黑" panose="020B0503020204020204" pitchFamily="34" charset="-122"/>
                  <a:ea typeface="微软雅黑" panose="020B0503020204020204" pitchFamily="34" charset="-122"/>
                </a:rPr>
                <a:t>X</a:t>
              </a:r>
              <a:r>
                <a:rPr lang="zh-CN">
                  <a:latin typeface="微软雅黑" panose="020B0503020204020204" pitchFamily="34" charset="-122"/>
                  <a:ea typeface="微软雅黑" panose="020B0503020204020204" pitchFamily="34" charset="-122"/>
                </a:rPr>
                <a:t>为</a:t>
              </a:r>
              <a:r>
                <a:rPr lang="en-US">
                  <a:latin typeface="微软雅黑" panose="020B0503020204020204" pitchFamily="34" charset="-122"/>
                  <a:ea typeface="微软雅黑" panose="020B0503020204020204" pitchFamily="34" charset="-122"/>
                </a:rPr>
                <a:t>101+00001</a:t>
              </a:r>
              <a14:m>
                <m:oMath xmlns:m="http://schemas.openxmlformats.org/officeDocument/2006/math">
                  <m:r>
                    <a:rPr lang="en-US">
                      <a:latin typeface="Cambria Math" panose="02040503050406030204" pitchFamily="18" charset="0"/>
                    </a:rPr>
                    <m:t>~</m:t>
                  </m:r>
                </m:oMath>
              </a14:m>
              <a:r>
                <a:rPr lang="en-US">
                  <a:latin typeface="微软雅黑" panose="020B0503020204020204" pitchFamily="34" charset="-122"/>
                  <a:ea typeface="微软雅黑" panose="020B0503020204020204" pitchFamily="34" charset="-122"/>
                </a:rPr>
                <a:t>101+11110</a:t>
              </a:r>
              <a:r>
                <a:rPr lang="zh-CN">
                  <a:latin typeface="微软雅黑" panose="020B0503020204020204" pitchFamily="34" charset="-122"/>
                  <a:ea typeface="微软雅黑" panose="020B0503020204020204" pitchFamily="34" charset="-122"/>
                </a:rPr>
                <a:t>，即</a:t>
              </a:r>
              <a:r>
                <a:rPr lang="en-US">
                  <a:latin typeface="微软雅黑" panose="020B0503020204020204" pitchFamily="34" charset="-122"/>
                  <a:ea typeface="微软雅黑" panose="020B0503020204020204" pitchFamily="34" charset="-122"/>
                </a:rPr>
                <a:t>161</a:t>
              </a:r>
              <a14:m>
                <m:oMath xmlns:m="http://schemas.openxmlformats.org/officeDocument/2006/math">
                  <m:r>
                    <a:rPr lang="en-US">
                      <a:latin typeface="Cambria Math" panose="02040503050406030204" pitchFamily="18" charset="0"/>
                    </a:rPr>
                    <m:t>~</m:t>
                  </m:r>
                </m:oMath>
              </a14:m>
              <a:r>
                <a:rPr lang="en-US">
                  <a:latin typeface="微软雅黑" panose="020B0503020204020204" pitchFamily="34" charset="-122"/>
                  <a:ea typeface="微软雅黑" panose="020B0503020204020204" pitchFamily="34" charset="-122"/>
                </a:rPr>
                <a:t>190</a:t>
              </a:r>
              <a:r>
                <a:rPr lang="zh-CN">
                  <a:latin typeface="微软雅黑" panose="020B0503020204020204" pitchFamily="34" charset="-122"/>
                  <a:ea typeface="微软雅黑" panose="020B0503020204020204" pitchFamily="34" charset="-122"/>
                </a:rPr>
                <a:t>；</a:t>
              </a:r>
            </a:p>
          </dgm:t>
        </dgm:pt>
      </mc:Choice>
      <mc:Fallback xmlns="">
        <dgm:pt modelId="{47178621-FC71-4B3C-9612-4D45F88C594B}">
          <dgm:prSet/>
          <dgm:spPr/>
          <dgm:t>
            <a:bodyPr/>
            <a:lstStyle/>
            <a:p>
              <a:pPr rtl="0"/>
              <a:r>
                <a:rPr lang="zh-CN" smtClean="0">
                  <a:latin typeface="微软雅黑" panose="020B0503020204020204" pitchFamily="34" charset="-122"/>
                  <a:ea typeface="微软雅黑" panose="020B0503020204020204" pitchFamily="34" charset="-122"/>
                </a:rPr>
                <a:t>第</a:t>
              </a:r>
              <a:r>
                <a:rPr lang="en-US">
                  <a:latin typeface="微软雅黑" panose="020B0503020204020204" pitchFamily="34" charset="-122"/>
                  <a:ea typeface="微软雅黑" panose="020B0503020204020204" pitchFamily="34" charset="-122"/>
                </a:rPr>
                <a:t>5</a:t>
              </a:r>
              <a:r>
                <a:rPr lang="zh-CN">
                  <a:latin typeface="微软雅黑" panose="020B0503020204020204" pitchFamily="34" charset="-122"/>
                  <a:ea typeface="微软雅黑" panose="020B0503020204020204" pitchFamily="34" charset="-122"/>
                </a:rPr>
                <a:t>个子网，</a:t>
              </a:r>
              <a:r>
                <a:rPr lang="en-US">
                  <a:latin typeface="微软雅黑" panose="020B0503020204020204" pitchFamily="34" charset="-122"/>
                  <a:ea typeface="微软雅黑" panose="020B0503020204020204" pitchFamily="34" charset="-122"/>
                </a:rPr>
                <a:t>X</a:t>
              </a:r>
              <a:r>
                <a:rPr lang="zh-CN">
                  <a:latin typeface="微软雅黑" panose="020B0503020204020204" pitchFamily="34" charset="-122"/>
                  <a:ea typeface="微软雅黑" panose="020B0503020204020204" pitchFamily="34" charset="-122"/>
                </a:rPr>
                <a:t>为</a:t>
              </a:r>
              <a:r>
                <a:rPr lang="en-US">
                  <a:latin typeface="微软雅黑" panose="020B0503020204020204" pitchFamily="34" charset="-122"/>
                  <a:ea typeface="微软雅黑" panose="020B0503020204020204" pitchFamily="34" charset="-122"/>
                </a:rPr>
                <a:t>101+00001</a:t>
              </a:r>
              <a:r>
                <a:rPr lang="en-US" i="0"/>
                <a:t>~</a:t>
              </a:r>
              <a:r>
                <a:rPr lang="en-US">
                  <a:latin typeface="微软雅黑" panose="020B0503020204020204" pitchFamily="34" charset="-122"/>
                  <a:ea typeface="微软雅黑" panose="020B0503020204020204" pitchFamily="34" charset="-122"/>
                </a:rPr>
                <a:t>101+11110</a:t>
              </a:r>
              <a:r>
                <a:rPr lang="zh-CN">
                  <a:latin typeface="微软雅黑" panose="020B0503020204020204" pitchFamily="34" charset="-122"/>
                  <a:ea typeface="微软雅黑" panose="020B0503020204020204" pitchFamily="34" charset="-122"/>
                </a:rPr>
                <a:t>，即</a:t>
              </a:r>
              <a:r>
                <a:rPr lang="en-US">
                  <a:latin typeface="微软雅黑" panose="020B0503020204020204" pitchFamily="34" charset="-122"/>
                  <a:ea typeface="微软雅黑" panose="020B0503020204020204" pitchFamily="34" charset="-122"/>
                </a:rPr>
                <a:t>161</a:t>
              </a:r>
              <a:r>
                <a:rPr lang="en-US" i="0"/>
                <a:t>~</a:t>
              </a:r>
              <a:r>
                <a:rPr lang="en-US">
                  <a:latin typeface="微软雅黑" panose="020B0503020204020204" pitchFamily="34" charset="-122"/>
                  <a:ea typeface="微软雅黑" panose="020B0503020204020204" pitchFamily="34" charset="-122"/>
                </a:rPr>
                <a:t>190</a:t>
              </a:r>
              <a:r>
                <a:rPr lang="zh-CN">
                  <a:latin typeface="微软雅黑" panose="020B0503020204020204" pitchFamily="34" charset="-122"/>
                  <a:ea typeface="微软雅黑" panose="020B0503020204020204" pitchFamily="34" charset="-122"/>
                </a:rPr>
                <a:t>；</a:t>
              </a:r>
            </a:p>
          </dgm:t>
        </dgm:pt>
      </mc:Fallback>
    </mc:AlternateContent>
    <dgm:pt modelId="{C7903F70-93D5-4DAB-BAB6-88835284E1F3}" type="parTrans" cxnId="{5FBDD159-7E14-4056-B545-26E4E94A2482}">
      <dgm:prSet/>
      <dgm:spPr/>
      <dgm:t>
        <a:bodyPr/>
        <a:lstStyle/>
        <a:p>
          <a:endParaRPr lang="zh-CN" altLang="en-US">
            <a:latin typeface="微软雅黑" panose="020B0503020204020204" pitchFamily="34" charset="-122"/>
            <a:ea typeface="微软雅黑" panose="020B0503020204020204" pitchFamily="34" charset="-122"/>
          </a:endParaRPr>
        </a:p>
      </dgm:t>
    </dgm:pt>
    <dgm:pt modelId="{88E7856A-B762-4758-BABF-C0955CA92B9E}" type="sibTrans" cxnId="{5FBDD159-7E14-4056-B545-26E4E94A2482}">
      <dgm:prSet/>
      <dgm:spPr/>
      <dgm:t>
        <a:bodyPr/>
        <a:lstStyle/>
        <a:p>
          <a:endParaRPr lang="zh-CN" altLang="en-US">
            <a:latin typeface="微软雅黑" panose="020B0503020204020204" pitchFamily="34" charset="-122"/>
            <a:ea typeface="微软雅黑" panose="020B0503020204020204" pitchFamily="34" charset="-122"/>
          </a:endParaRPr>
        </a:p>
      </dgm:t>
    </dgm:pt>
    <mc:AlternateContent xmlns:mc="http://schemas.openxmlformats.org/markup-compatibility/2006" xmlns:a14="http://schemas.microsoft.com/office/drawing/2010/main">
      <mc:Choice Requires="a14">
        <dgm:pt modelId="{3D8EB81B-1378-496E-98B3-643EED137354}">
          <dgm:prSet/>
          <dgm:spPr/>
          <dgm:t>
            <a:bodyPr/>
            <a:lstStyle/>
            <a:p>
              <a:pPr rtl="0"/>
              <a:r>
                <a:rPr lang="zh-CN" smtClean="0">
                  <a:latin typeface="微软雅黑" panose="020B0503020204020204" pitchFamily="34" charset="-122"/>
                  <a:ea typeface="微软雅黑" panose="020B0503020204020204" pitchFamily="34" charset="-122"/>
                </a:rPr>
                <a:t>第</a:t>
              </a:r>
              <a:r>
                <a:rPr lang="en-US">
                  <a:latin typeface="微软雅黑" panose="020B0503020204020204" pitchFamily="34" charset="-122"/>
                  <a:ea typeface="微软雅黑" panose="020B0503020204020204" pitchFamily="34" charset="-122"/>
                </a:rPr>
                <a:t>6</a:t>
              </a:r>
              <a:r>
                <a:rPr lang="zh-CN">
                  <a:latin typeface="微软雅黑" panose="020B0503020204020204" pitchFamily="34" charset="-122"/>
                  <a:ea typeface="微软雅黑" panose="020B0503020204020204" pitchFamily="34" charset="-122"/>
                </a:rPr>
                <a:t>个子网，</a:t>
              </a:r>
              <a:r>
                <a:rPr lang="en-US">
                  <a:latin typeface="微软雅黑" panose="020B0503020204020204" pitchFamily="34" charset="-122"/>
                  <a:ea typeface="微软雅黑" panose="020B0503020204020204" pitchFamily="34" charset="-122"/>
                </a:rPr>
                <a:t>X</a:t>
              </a:r>
              <a:r>
                <a:rPr lang="zh-CN">
                  <a:latin typeface="微软雅黑" panose="020B0503020204020204" pitchFamily="34" charset="-122"/>
                  <a:ea typeface="微软雅黑" panose="020B0503020204020204" pitchFamily="34" charset="-122"/>
                </a:rPr>
                <a:t>为</a:t>
              </a:r>
              <a:r>
                <a:rPr lang="en-US">
                  <a:latin typeface="微软雅黑" panose="020B0503020204020204" pitchFamily="34" charset="-122"/>
                  <a:ea typeface="微软雅黑" panose="020B0503020204020204" pitchFamily="34" charset="-122"/>
                </a:rPr>
                <a:t>110+00001</a:t>
              </a:r>
              <a14:m>
                <m:oMath xmlns:m="http://schemas.openxmlformats.org/officeDocument/2006/math">
                  <m:r>
                    <a:rPr lang="en-US">
                      <a:latin typeface="Cambria Math" panose="02040503050406030204" pitchFamily="18" charset="0"/>
                    </a:rPr>
                    <m:t>~</m:t>
                  </m:r>
                </m:oMath>
              </a14:m>
              <a:r>
                <a:rPr lang="en-US">
                  <a:latin typeface="微软雅黑" panose="020B0503020204020204" pitchFamily="34" charset="-122"/>
                  <a:ea typeface="微软雅黑" panose="020B0503020204020204" pitchFamily="34" charset="-122"/>
                </a:rPr>
                <a:t>110+11110</a:t>
              </a:r>
              <a:r>
                <a:rPr lang="zh-CN">
                  <a:latin typeface="微软雅黑" panose="020B0503020204020204" pitchFamily="34" charset="-122"/>
                  <a:ea typeface="微软雅黑" panose="020B0503020204020204" pitchFamily="34" charset="-122"/>
                </a:rPr>
                <a:t>，即</a:t>
              </a:r>
              <a:r>
                <a:rPr lang="en-US">
                  <a:latin typeface="微软雅黑" panose="020B0503020204020204" pitchFamily="34" charset="-122"/>
                  <a:ea typeface="微软雅黑" panose="020B0503020204020204" pitchFamily="34" charset="-122"/>
                </a:rPr>
                <a:t>193</a:t>
              </a:r>
              <a14:m>
                <m:oMath xmlns:m="http://schemas.openxmlformats.org/officeDocument/2006/math">
                  <m:r>
                    <a:rPr lang="en-US">
                      <a:latin typeface="Cambria Math" panose="02040503050406030204" pitchFamily="18" charset="0"/>
                    </a:rPr>
                    <m:t>~</m:t>
                  </m:r>
                </m:oMath>
              </a14:m>
              <a:r>
                <a:rPr lang="en-US">
                  <a:latin typeface="微软雅黑" panose="020B0503020204020204" pitchFamily="34" charset="-122"/>
                  <a:ea typeface="微软雅黑" panose="020B0503020204020204" pitchFamily="34" charset="-122"/>
                </a:rPr>
                <a:t>222</a:t>
              </a:r>
              <a:r>
                <a:rPr lang="zh-CN">
                  <a:latin typeface="微软雅黑" panose="020B0503020204020204" pitchFamily="34" charset="-122"/>
                  <a:ea typeface="微软雅黑" panose="020B0503020204020204" pitchFamily="34" charset="-122"/>
                </a:rPr>
                <a:t>；</a:t>
              </a:r>
            </a:p>
          </dgm:t>
        </dgm:pt>
      </mc:Choice>
      <mc:Fallback xmlns="">
        <dgm:pt modelId="{3D8EB81B-1378-496E-98B3-643EED137354}">
          <dgm:prSet/>
          <dgm:spPr/>
          <dgm:t>
            <a:bodyPr/>
            <a:lstStyle/>
            <a:p>
              <a:pPr rtl="0"/>
              <a:r>
                <a:rPr lang="zh-CN" smtClean="0">
                  <a:latin typeface="微软雅黑" panose="020B0503020204020204" pitchFamily="34" charset="-122"/>
                  <a:ea typeface="微软雅黑" panose="020B0503020204020204" pitchFamily="34" charset="-122"/>
                </a:rPr>
                <a:t>第</a:t>
              </a:r>
              <a:r>
                <a:rPr lang="en-US">
                  <a:latin typeface="微软雅黑" panose="020B0503020204020204" pitchFamily="34" charset="-122"/>
                  <a:ea typeface="微软雅黑" panose="020B0503020204020204" pitchFamily="34" charset="-122"/>
                </a:rPr>
                <a:t>6</a:t>
              </a:r>
              <a:r>
                <a:rPr lang="zh-CN">
                  <a:latin typeface="微软雅黑" panose="020B0503020204020204" pitchFamily="34" charset="-122"/>
                  <a:ea typeface="微软雅黑" panose="020B0503020204020204" pitchFamily="34" charset="-122"/>
                </a:rPr>
                <a:t>个子网，</a:t>
              </a:r>
              <a:r>
                <a:rPr lang="en-US">
                  <a:latin typeface="微软雅黑" panose="020B0503020204020204" pitchFamily="34" charset="-122"/>
                  <a:ea typeface="微软雅黑" panose="020B0503020204020204" pitchFamily="34" charset="-122"/>
                </a:rPr>
                <a:t>X</a:t>
              </a:r>
              <a:r>
                <a:rPr lang="zh-CN">
                  <a:latin typeface="微软雅黑" panose="020B0503020204020204" pitchFamily="34" charset="-122"/>
                  <a:ea typeface="微软雅黑" panose="020B0503020204020204" pitchFamily="34" charset="-122"/>
                </a:rPr>
                <a:t>为</a:t>
              </a:r>
              <a:r>
                <a:rPr lang="en-US">
                  <a:latin typeface="微软雅黑" panose="020B0503020204020204" pitchFamily="34" charset="-122"/>
                  <a:ea typeface="微软雅黑" panose="020B0503020204020204" pitchFamily="34" charset="-122"/>
                </a:rPr>
                <a:t>110+00001</a:t>
              </a:r>
              <a:r>
                <a:rPr lang="en-US" i="0"/>
                <a:t>~</a:t>
              </a:r>
              <a:r>
                <a:rPr lang="en-US">
                  <a:latin typeface="微软雅黑" panose="020B0503020204020204" pitchFamily="34" charset="-122"/>
                  <a:ea typeface="微软雅黑" panose="020B0503020204020204" pitchFamily="34" charset="-122"/>
                </a:rPr>
                <a:t>110+11110</a:t>
              </a:r>
              <a:r>
                <a:rPr lang="zh-CN">
                  <a:latin typeface="微软雅黑" panose="020B0503020204020204" pitchFamily="34" charset="-122"/>
                  <a:ea typeface="微软雅黑" panose="020B0503020204020204" pitchFamily="34" charset="-122"/>
                </a:rPr>
                <a:t>，即</a:t>
              </a:r>
              <a:r>
                <a:rPr lang="en-US">
                  <a:latin typeface="微软雅黑" panose="020B0503020204020204" pitchFamily="34" charset="-122"/>
                  <a:ea typeface="微软雅黑" panose="020B0503020204020204" pitchFamily="34" charset="-122"/>
                </a:rPr>
                <a:t>193</a:t>
              </a:r>
              <a:r>
                <a:rPr lang="en-US" i="0"/>
                <a:t>~</a:t>
              </a:r>
              <a:r>
                <a:rPr lang="en-US">
                  <a:latin typeface="微软雅黑" panose="020B0503020204020204" pitchFamily="34" charset="-122"/>
                  <a:ea typeface="微软雅黑" panose="020B0503020204020204" pitchFamily="34" charset="-122"/>
                </a:rPr>
                <a:t>222</a:t>
              </a:r>
              <a:r>
                <a:rPr lang="zh-CN">
                  <a:latin typeface="微软雅黑" panose="020B0503020204020204" pitchFamily="34" charset="-122"/>
                  <a:ea typeface="微软雅黑" panose="020B0503020204020204" pitchFamily="34" charset="-122"/>
                </a:rPr>
                <a:t>；</a:t>
              </a:r>
            </a:p>
          </dgm:t>
        </dgm:pt>
      </mc:Fallback>
    </mc:AlternateContent>
    <dgm:pt modelId="{BB40E03E-4605-4BA3-93AB-84A70CF809AB}" type="parTrans" cxnId="{56BE1EE1-8575-41A7-8932-0725254114C0}">
      <dgm:prSet/>
      <dgm:spPr/>
      <dgm:t>
        <a:bodyPr/>
        <a:lstStyle/>
        <a:p>
          <a:endParaRPr lang="zh-CN" altLang="en-US">
            <a:latin typeface="微软雅黑" panose="020B0503020204020204" pitchFamily="34" charset="-122"/>
            <a:ea typeface="微软雅黑" panose="020B0503020204020204" pitchFamily="34" charset="-122"/>
          </a:endParaRPr>
        </a:p>
      </dgm:t>
    </dgm:pt>
    <dgm:pt modelId="{F5DA7AC3-F922-4E94-956C-5149D2B1D9BC}" type="sibTrans" cxnId="{56BE1EE1-8575-41A7-8932-0725254114C0}">
      <dgm:prSet/>
      <dgm:spPr/>
      <dgm:t>
        <a:bodyPr/>
        <a:lstStyle/>
        <a:p>
          <a:endParaRPr lang="zh-CN" altLang="en-US">
            <a:latin typeface="微软雅黑" panose="020B0503020204020204" pitchFamily="34" charset="-122"/>
            <a:ea typeface="微软雅黑" panose="020B0503020204020204" pitchFamily="34" charset="-122"/>
          </a:endParaRPr>
        </a:p>
      </dgm:t>
    </dgm:pt>
    <dgm:pt modelId="{88CABB5B-6441-4A9F-A6CD-0F8EC52463D3}" type="pres">
      <dgm:prSet presAssocID="{14D683A7-A9D0-484F-9658-D4F41A39E72F}" presName="Name0" presStyleCnt="0">
        <dgm:presLayoutVars>
          <dgm:chMax/>
          <dgm:chPref/>
          <dgm:dir/>
        </dgm:presLayoutVars>
      </dgm:prSet>
      <dgm:spPr/>
      <dgm:t>
        <a:bodyPr/>
        <a:lstStyle/>
        <a:p>
          <a:endParaRPr lang="zh-CN" altLang="en-US"/>
        </a:p>
      </dgm:t>
    </dgm:pt>
    <dgm:pt modelId="{984361FD-E0E7-4CE2-9196-C34B6C0B2992}" type="pres">
      <dgm:prSet presAssocID="{1273C299-E10D-4953-A69E-78396996F828}" presName="parenttextcomposite" presStyleCnt="0"/>
      <dgm:spPr/>
    </dgm:pt>
    <dgm:pt modelId="{D94B9E5D-9ED1-47B1-92A2-7AACEA51627F}" type="pres">
      <dgm:prSet presAssocID="{1273C299-E10D-4953-A69E-78396996F828}" presName="parenttext" presStyleLbl="revTx" presStyleIdx="0" presStyleCnt="6">
        <dgm:presLayoutVars>
          <dgm:chMax/>
          <dgm:chPref val="2"/>
          <dgm:bulletEnabled val="1"/>
        </dgm:presLayoutVars>
      </dgm:prSet>
      <dgm:spPr/>
      <dgm:t>
        <a:bodyPr/>
        <a:lstStyle/>
        <a:p>
          <a:endParaRPr lang="zh-CN" altLang="en-US"/>
        </a:p>
      </dgm:t>
    </dgm:pt>
    <dgm:pt modelId="{3B25C1C5-5DD6-45C1-B230-4D259E707EEF}" type="pres">
      <dgm:prSet presAssocID="{1273C299-E10D-4953-A69E-78396996F828}" presName="parallelogramComposite" presStyleCnt="0"/>
      <dgm:spPr/>
    </dgm:pt>
    <dgm:pt modelId="{2BAD6A42-85A6-442C-9A4A-D9775B9FF216}" type="pres">
      <dgm:prSet presAssocID="{1273C299-E10D-4953-A69E-78396996F828}" presName="parallelogram1" presStyleLbl="alignNode1" presStyleIdx="0" presStyleCnt="42"/>
      <dgm:spPr/>
    </dgm:pt>
    <dgm:pt modelId="{BA547015-1BFF-47CA-9355-F47997D5275A}" type="pres">
      <dgm:prSet presAssocID="{1273C299-E10D-4953-A69E-78396996F828}" presName="parallelogram2" presStyleLbl="alignNode1" presStyleIdx="1" presStyleCnt="42"/>
      <dgm:spPr/>
    </dgm:pt>
    <dgm:pt modelId="{FD66D0CE-44AB-4D70-9E9D-F7DABC0D2AFD}" type="pres">
      <dgm:prSet presAssocID="{1273C299-E10D-4953-A69E-78396996F828}" presName="parallelogram3" presStyleLbl="alignNode1" presStyleIdx="2" presStyleCnt="42"/>
      <dgm:spPr/>
    </dgm:pt>
    <dgm:pt modelId="{AEDC0F13-3D72-47FA-8C3A-525AECFE6432}" type="pres">
      <dgm:prSet presAssocID="{1273C299-E10D-4953-A69E-78396996F828}" presName="parallelogram4" presStyleLbl="alignNode1" presStyleIdx="3" presStyleCnt="42"/>
      <dgm:spPr/>
    </dgm:pt>
    <dgm:pt modelId="{B8BB072B-BC81-4090-B021-8EBA22D900B8}" type="pres">
      <dgm:prSet presAssocID="{1273C299-E10D-4953-A69E-78396996F828}" presName="parallelogram5" presStyleLbl="alignNode1" presStyleIdx="4" presStyleCnt="42"/>
      <dgm:spPr/>
    </dgm:pt>
    <dgm:pt modelId="{43C5A442-9AB1-4993-B997-D30DBFE6B82B}" type="pres">
      <dgm:prSet presAssocID="{1273C299-E10D-4953-A69E-78396996F828}" presName="parallelogram6" presStyleLbl="alignNode1" presStyleIdx="5" presStyleCnt="42"/>
      <dgm:spPr/>
    </dgm:pt>
    <dgm:pt modelId="{D1584DBB-AB2F-4F69-9F8C-EEF0305635B0}" type="pres">
      <dgm:prSet presAssocID="{1273C299-E10D-4953-A69E-78396996F828}" presName="parallelogram7" presStyleLbl="alignNode1" presStyleIdx="6" presStyleCnt="42"/>
      <dgm:spPr/>
    </dgm:pt>
    <dgm:pt modelId="{7AF1B5E4-189C-4335-8EA7-F9B0C5A25FB9}" type="pres">
      <dgm:prSet presAssocID="{F0461E6A-0FFA-4AF3-987C-889A585EA568}" presName="sibTrans" presStyleCnt="0"/>
      <dgm:spPr/>
    </dgm:pt>
    <dgm:pt modelId="{59299080-23D6-43D8-BB97-FF06366FC7A7}" type="pres">
      <dgm:prSet presAssocID="{31AF2C7B-F06A-4B1D-999A-50596ACD7795}" presName="parenttextcomposite" presStyleCnt="0"/>
      <dgm:spPr/>
    </dgm:pt>
    <dgm:pt modelId="{C639C094-50C8-4485-B5AF-5FEB10421564}" type="pres">
      <dgm:prSet presAssocID="{31AF2C7B-F06A-4B1D-999A-50596ACD7795}" presName="parenttext" presStyleLbl="revTx" presStyleIdx="1" presStyleCnt="6">
        <dgm:presLayoutVars>
          <dgm:chMax/>
          <dgm:chPref val="2"/>
          <dgm:bulletEnabled val="1"/>
        </dgm:presLayoutVars>
      </dgm:prSet>
      <dgm:spPr/>
      <dgm:t>
        <a:bodyPr/>
        <a:lstStyle/>
        <a:p>
          <a:endParaRPr lang="zh-CN" altLang="en-US"/>
        </a:p>
      </dgm:t>
    </dgm:pt>
    <dgm:pt modelId="{CE3CDDE6-0742-44ED-A937-33A15A9D9E25}" type="pres">
      <dgm:prSet presAssocID="{31AF2C7B-F06A-4B1D-999A-50596ACD7795}" presName="parallelogramComposite" presStyleCnt="0"/>
      <dgm:spPr/>
    </dgm:pt>
    <dgm:pt modelId="{34F3CC87-609E-4A93-BEF2-4A6CE5CE43DE}" type="pres">
      <dgm:prSet presAssocID="{31AF2C7B-F06A-4B1D-999A-50596ACD7795}" presName="parallelogram1" presStyleLbl="alignNode1" presStyleIdx="7" presStyleCnt="42"/>
      <dgm:spPr/>
    </dgm:pt>
    <dgm:pt modelId="{51AD7DA2-BEBC-4314-9737-25210477F64B}" type="pres">
      <dgm:prSet presAssocID="{31AF2C7B-F06A-4B1D-999A-50596ACD7795}" presName="parallelogram2" presStyleLbl="alignNode1" presStyleIdx="8" presStyleCnt="42"/>
      <dgm:spPr/>
    </dgm:pt>
    <dgm:pt modelId="{15A88D5E-0677-45BF-AC0B-6C445A7045D7}" type="pres">
      <dgm:prSet presAssocID="{31AF2C7B-F06A-4B1D-999A-50596ACD7795}" presName="parallelogram3" presStyleLbl="alignNode1" presStyleIdx="9" presStyleCnt="42"/>
      <dgm:spPr/>
    </dgm:pt>
    <dgm:pt modelId="{B763CA3A-381D-401B-BDB4-8ACA09B9DDD8}" type="pres">
      <dgm:prSet presAssocID="{31AF2C7B-F06A-4B1D-999A-50596ACD7795}" presName="parallelogram4" presStyleLbl="alignNode1" presStyleIdx="10" presStyleCnt="42"/>
      <dgm:spPr/>
    </dgm:pt>
    <dgm:pt modelId="{44C9C9BA-8FD6-40FF-A4FB-EFD2C7DABA48}" type="pres">
      <dgm:prSet presAssocID="{31AF2C7B-F06A-4B1D-999A-50596ACD7795}" presName="parallelogram5" presStyleLbl="alignNode1" presStyleIdx="11" presStyleCnt="42"/>
      <dgm:spPr/>
    </dgm:pt>
    <dgm:pt modelId="{9D387CED-BAE1-4F57-8E45-3F15EA66B311}" type="pres">
      <dgm:prSet presAssocID="{31AF2C7B-F06A-4B1D-999A-50596ACD7795}" presName="parallelogram6" presStyleLbl="alignNode1" presStyleIdx="12" presStyleCnt="42"/>
      <dgm:spPr/>
    </dgm:pt>
    <dgm:pt modelId="{5F9A442A-2A08-402F-BAA7-752BCAE8A3F2}" type="pres">
      <dgm:prSet presAssocID="{31AF2C7B-F06A-4B1D-999A-50596ACD7795}" presName="parallelogram7" presStyleLbl="alignNode1" presStyleIdx="13" presStyleCnt="42"/>
      <dgm:spPr/>
    </dgm:pt>
    <dgm:pt modelId="{717DEAD4-2029-4F58-9F60-A27B82AF64F6}" type="pres">
      <dgm:prSet presAssocID="{E9FE2C2C-CCED-494A-96B3-BF8B45FBD0E2}" presName="sibTrans" presStyleCnt="0"/>
      <dgm:spPr/>
    </dgm:pt>
    <dgm:pt modelId="{F5BA1843-C433-4DF0-A353-A2B6C5AEBE3C}" type="pres">
      <dgm:prSet presAssocID="{98B02E6B-3682-4652-BDFF-07A1F9145520}" presName="parenttextcomposite" presStyleCnt="0"/>
      <dgm:spPr/>
    </dgm:pt>
    <dgm:pt modelId="{42E1EBAD-806A-44F4-99F7-431D7E49F480}" type="pres">
      <dgm:prSet presAssocID="{98B02E6B-3682-4652-BDFF-07A1F9145520}" presName="parenttext" presStyleLbl="revTx" presStyleIdx="2" presStyleCnt="6">
        <dgm:presLayoutVars>
          <dgm:chMax/>
          <dgm:chPref val="2"/>
          <dgm:bulletEnabled val="1"/>
        </dgm:presLayoutVars>
      </dgm:prSet>
      <dgm:spPr/>
      <dgm:t>
        <a:bodyPr/>
        <a:lstStyle/>
        <a:p>
          <a:endParaRPr lang="zh-CN" altLang="en-US"/>
        </a:p>
      </dgm:t>
    </dgm:pt>
    <dgm:pt modelId="{FAAFCDAF-CE4A-4E10-9B03-A83D24460F19}" type="pres">
      <dgm:prSet presAssocID="{98B02E6B-3682-4652-BDFF-07A1F9145520}" presName="parallelogramComposite" presStyleCnt="0"/>
      <dgm:spPr/>
    </dgm:pt>
    <dgm:pt modelId="{B59B3202-934D-4344-9F47-33B7288B7DA0}" type="pres">
      <dgm:prSet presAssocID="{98B02E6B-3682-4652-BDFF-07A1F9145520}" presName="parallelogram1" presStyleLbl="alignNode1" presStyleIdx="14" presStyleCnt="42"/>
      <dgm:spPr/>
    </dgm:pt>
    <dgm:pt modelId="{6D6672FF-346E-46C6-B11D-FF9D94B37528}" type="pres">
      <dgm:prSet presAssocID="{98B02E6B-3682-4652-BDFF-07A1F9145520}" presName="parallelogram2" presStyleLbl="alignNode1" presStyleIdx="15" presStyleCnt="42"/>
      <dgm:spPr/>
    </dgm:pt>
    <dgm:pt modelId="{96099E20-B08C-455C-A79A-31B736640CB8}" type="pres">
      <dgm:prSet presAssocID="{98B02E6B-3682-4652-BDFF-07A1F9145520}" presName="parallelogram3" presStyleLbl="alignNode1" presStyleIdx="16" presStyleCnt="42"/>
      <dgm:spPr/>
    </dgm:pt>
    <dgm:pt modelId="{68F067BB-3C61-4C01-9A2B-287AC83468E3}" type="pres">
      <dgm:prSet presAssocID="{98B02E6B-3682-4652-BDFF-07A1F9145520}" presName="parallelogram4" presStyleLbl="alignNode1" presStyleIdx="17" presStyleCnt="42"/>
      <dgm:spPr/>
    </dgm:pt>
    <dgm:pt modelId="{471FE5B6-6B36-48B2-A992-6581C8975A22}" type="pres">
      <dgm:prSet presAssocID="{98B02E6B-3682-4652-BDFF-07A1F9145520}" presName="parallelogram5" presStyleLbl="alignNode1" presStyleIdx="18" presStyleCnt="42"/>
      <dgm:spPr/>
    </dgm:pt>
    <dgm:pt modelId="{562847BF-A5C5-4411-9AD4-0C67E5C71B75}" type="pres">
      <dgm:prSet presAssocID="{98B02E6B-3682-4652-BDFF-07A1F9145520}" presName="parallelogram6" presStyleLbl="alignNode1" presStyleIdx="19" presStyleCnt="42"/>
      <dgm:spPr/>
    </dgm:pt>
    <dgm:pt modelId="{E1FDD5EA-C187-4462-8DDF-6A8189FBC36B}" type="pres">
      <dgm:prSet presAssocID="{98B02E6B-3682-4652-BDFF-07A1F9145520}" presName="parallelogram7" presStyleLbl="alignNode1" presStyleIdx="20" presStyleCnt="42"/>
      <dgm:spPr/>
    </dgm:pt>
    <dgm:pt modelId="{7C5C21F9-4EA2-4D02-AF09-EAA44E6478C8}" type="pres">
      <dgm:prSet presAssocID="{D0799C2D-6239-480A-81C0-43A606C65080}" presName="sibTrans" presStyleCnt="0"/>
      <dgm:spPr/>
    </dgm:pt>
    <dgm:pt modelId="{F079A2E5-88BB-47C5-A230-A275733229E8}" type="pres">
      <dgm:prSet presAssocID="{936DFC49-F2ED-4065-B286-1EA1828BA23F}" presName="parenttextcomposite" presStyleCnt="0"/>
      <dgm:spPr/>
    </dgm:pt>
    <dgm:pt modelId="{4D3AC2A5-2DA8-4638-8ACA-DCB04DCC69E6}" type="pres">
      <dgm:prSet presAssocID="{936DFC49-F2ED-4065-B286-1EA1828BA23F}" presName="parenttext" presStyleLbl="revTx" presStyleIdx="3" presStyleCnt="6">
        <dgm:presLayoutVars>
          <dgm:chMax/>
          <dgm:chPref val="2"/>
          <dgm:bulletEnabled val="1"/>
        </dgm:presLayoutVars>
      </dgm:prSet>
      <dgm:spPr/>
      <dgm:t>
        <a:bodyPr/>
        <a:lstStyle/>
        <a:p>
          <a:endParaRPr lang="zh-CN" altLang="en-US"/>
        </a:p>
      </dgm:t>
    </dgm:pt>
    <dgm:pt modelId="{58576BEA-932E-4DE1-B7B4-6E241EE9AA65}" type="pres">
      <dgm:prSet presAssocID="{936DFC49-F2ED-4065-B286-1EA1828BA23F}" presName="parallelogramComposite" presStyleCnt="0"/>
      <dgm:spPr/>
    </dgm:pt>
    <dgm:pt modelId="{67DBB35C-873F-454E-A63D-3EE88845B1C0}" type="pres">
      <dgm:prSet presAssocID="{936DFC49-F2ED-4065-B286-1EA1828BA23F}" presName="parallelogram1" presStyleLbl="alignNode1" presStyleIdx="21" presStyleCnt="42"/>
      <dgm:spPr/>
    </dgm:pt>
    <dgm:pt modelId="{DEFCDBC7-BD47-4848-AB79-1D933ACEED2C}" type="pres">
      <dgm:prSet presAssocID="{936DFC49-F2ED-4065-B286-1EA1828BA23F}" presName="parallelogram2" presStyleLbl="alignNode1" presStyleIdx="22" presStyleCnt="42"/>
      <dgm:spPr/>
    </dgm:pt>
    <dgm:pt modelId="{0BCA9303-3570-4401-AFDA-D683DE301B21}" type="pres">
      <dgm:prSet presAssocID="{936DFC49-F2ED-4065-B286-1EA1828BA23F}" presName="parallelogram3" presStyleLbl="alignNode1" presStyleIdx="23" presStyleCnt="42"/>
      <dgm:spPr/>
    </dgm:pt>
    <dgm:pt modelId="{4C1A9431-E7A5-47D5-B4C3-C746B1BAA55C}" type="pres">
      <dgm:prSet presAssocID="{936DFC49-F2ED-4065-B286-1EA1828BA23F}" presName="parallelogram4" presStyleLbl="alignNode1" presStyleIdx="24" presStyleCnt="42"/>
      <dgm:spPr/>
    </dgm:pt>
    <dgm:pt modelId="{04B167E3-C85F-4198-9AC5-37575B6F2921}" type="pres">
      <dgm:prSet presAssocID="{936DFC49-F2ED-4065-B286-1EA1828BA23F}" presName="parallelogram5" presStyleLbl="alignNode1" presStyleIdx="25" presStyleCnt="42"/>
      <dgm:spPr/>
    </dgm:pt>
    <dgm:pt modelId="{670F778E-5FD3-41EC-B7CC-EFFFEA631C3B}" type="pres">
      <dgm:prSet presAssocID="{936DFC49-F2ED-4065-B286-1EA1828BA23F}" presName="parallelogram6" presStyleLbl="alignNode1" presStyleIdx="26" presStyleCnt="42"/>
      <dgm:spPr/>
    </dgm:pt>
    <dgm:pt modelId="{30EFF284-2539-4B1D-89F7-0F69FE2D4FC5}" type="pres">
      <dgm:prSet presAssocID="{936DFC49-F2ED-4065-B286-1EA1828BA23F}" presName="parallelogram7" presStyleLbl="alignNode1" presStyleIdx="27" presStyleCnt="42"/>
      <dgm:spPr/>
    </dgm:pt>
    <dgm:pt modelId="{F34AC71F-16DF-4037-9C39-8805749E98F1}" type="pres">
      <dgm:prSet presAssocID="{2CF750F0-6E2C-4778-9408-6A5A4A002C0F}" presName="sibTrans" presStyleCnt="0"/>
      <dgm:spPr/>
    </dgm:pt>
    <dgm:pt modelId="{67AFA79A-63E6-4A57-8313-E2B02C6640A6}" type="pres">
      <dgm:prSet presAssocID="{47178621-FC71-4B3C-9612-4D45F88C594B}" presName="parenttextcomposite" presStyleCnt="0"/>
      <dgm:spPr/>
    </dgm:pt>
    <dgm:pt modelId="{2309790B-9C8F-446F-8D59-BA85EFDAF6AE}" type="pres">
      <dgm:prSet presAssocID="{47178621-FC71-4B3C-9612-4D45F88C594B}" presName="parenttext" presStyleLbl="revTx" presStyleIdx="4" presStyleCnt="6">
        <dgm:presLayoutVars>
          <dgm:chMax/>
          <dgm:chPref val="2"/>
          <dgm:bulletEnabled val="1"/>
        </dgm:presLayoutVars>
      </dgm:prSet>
      <dgm:spPr/>
      <dgm:t>
        <a:bodyPr/>
        <a:lstStyle/>
        <a:p>
          <a:endParaRPr lang="zh-CN" altLang="en-US"/>
        </a:p>
      </dgm:t>
    </dgm:pt>
    <dgm:pt modelId="{088052F6-A1BE-49FD-827C-3EAFBDCE6557}" type="pres">
      <dgm:prSet presAssocID="{47178621-FC71-4B3C-9612-4D45F88C594B}" presName="parallelogramComposite" presStyleCnt="0"/>
      <dgm:spPr/>
    </dgm:pt>
    <dgm:pt modelId="{903B9331-D0C4-419E-ACB7-0287B6351AF9}" type="pres">
      <dgm:prSet presAssocID="{47178621-FC71-4B3C-9612-4D45F88C594B}" presName="parallelogram1" presStyleLbl="alignNode1" presStyleIdx="28" presStyleCnt="42"/>
      <dgm:spPr/>
    </dgm:pt>
    <dgm:pt modelId="{8226FFE4-2A52-410B-A31E-A5F4C13CD2ED}" type="pres">
      <dgm:prSet presAssocID="{47178621-FC71-4B3C-9612-4D45F88C594B}" presName="parallelogram2" presStyleLbl="alignNode1" presStyleIdx="29" presStyleCnt="42"/>
      <dgm:spPr/>
    </dgm:pt>
    <dgm:pt modelId="{68FAEF53-53AB-4466-8421-358A272EEA00}" type="pres">
      <dgm:prSet presAssocID="{47178621-FC71-4B3C-9612-4D45F88C594B}" presName="parallelogram3" presStyleLbl="alignNode1" presStyleIdx="30" presStyleCnt="42"/>
      <dgm:spPr/>
    </dgm:pt>
    <dgm:pt modelId="{1F00FA8D-CD49-43C5-9D6A-AD7CC7C04183}" type="pres">
      <dgm:prSet presAssocID="{47178621-FC71-4B3C-9612-4D45F88C594B}" presName="parallelogram4" presStyleLbl="alignNode1" presStyleIdx="31" presStyleCnt="42"/>
      <dgm:spPr/>
    </dgm:pt>
    <dgm:pt modelId="{57B27B9A-A6C7-466F-8DC0-2D9C55616168}" type="pres">
      <dgm:prSet presAssocID="{47178621-FC71-4B3C-9612-4D45F88C594B}" presName="parallelogram5" presStyleLbl="alignNode1" presStyleIdx="32" presStyleCnt="42"/>
      <dgm:spPr/>
    </dgm:pt>
    <dgm:pt modelId="{9E4F83BD-2067-4392-B5A4-D6F5E4FBC6D9}" type="pres">
      <dgm:prSet presAssocID="{47178621-FC71-4B3C-9612-4D45F88C594B}" presName="parallelogram6" presStyleLbl="alignNode1" presStyleIdx="33" presStyleCnt="42"/>
      <dgm:spPr/>
    </dgm:pt>
    <dgm:pt modelId="{D3BABCC9-BF84-4860-9067-F320DAE785F8}" type="pres">
      <dgm:prSet presAssocID="{47178621-FC71-4B3C-9612-4D45F88C594B}" presName="parallelogram7" presStyleLbl="alignNode1" presStyleIdx="34" presStyleCnt="42"/>
      <dgm:spPr/>
    </dgm:pt>
    <dgm:pt modelId="{B223F538-3684-465D-B95E-11B2D364FB45}" type="pres">
      <dgm:prSet presAssocID="{88E7856A-B762-4758-BABF-C0955CA92B9E}" presName="sibTrans" presStyleCnt="0"/>
      <dgm:spPr/>
    </dgm:pt>
    <dgm:pt modelId="{2BFA60FC-1957-427A-B420-F83F6BD70CD6}" type="pres">
      <dgm:prSet presAssocID="{3D8EB81B-1378-496E-98B3-643EED137354}" presName="parenttextcomposite" presStyleCnt="0"/>
      <dgm:spPr/>
    </dgm:pt>
    <dgm:pt modelId="{7B387AE2-5E19-4AE9-986B-5D0BF7CD2E9F}" type="pres">
      <dgm:prSet presAssocID="{3D8EB81B-1378-496E-98B3-643EED137354}" presName="parenttext" presStyleLbl="revTx" presStyleIdx="5" presStyleCnt="6">
        <dgm:presLayoutVars>
          <dgm:chMax/>
          <dgm:chPref val="2"/>
          <dgm:bulletEnabled val="1"/>
        </dgm:presLayoutVars>
      </dgm:prSet>
      <dgm:spPr/>
      <dgm:t>
        <a:bodyPr/>
        <a:lstStyle/>
        <a:p>
          <a:endParaRPr lang="zh-CN" altLang="en-US"/>
        </a:p>
      </dgm:t>
    </dgm:pt>
    <dgm:pt modelId="{E878A6FB-AD1D-4967-BDBA-2EAF3689549E}" type="pres">
      <dgm:prSet presAssocID="{3D8EB81B-1378-496E-98B3-643EED137354}" presName="parallelogramComposite" presStyleCnt="0"/>
      <dgm:spPr/>
    </dgm:pt>
    <dgm:pt modelId="{CB9C2A42-DE4D-4A11-8A3A-AAE181D0B597}" type="pres">
      <dgm:prSet presAssocID="{3D8EB81B-1378-496E-98B3-643EED137354}" presName="parallelogram1" presStyleLbl="alignNode1" presStyleIdx="35" presStyleCnt="42"/>
      <dgm:spPr/>
    </dgm:pt>
    <dgm:pt modelId="{00E9D62E-6EA3-4620-BEA8-FCC5D1646B42}" type="pres">
      <dgm:prSet presAssocID="{3D8EB81B-1378-496E-98B3-643EED137354}" presName="parallelogram2" presStyleLbl="alignNode1" presStyleIdx="36" presStyleCnt="42"/>
      <dgm:spPr/>
    </dgm:pt>
    <dgm:pt modelId="{E207AE7F-CE04-4C71-A0D4-17434EAD49D7}" type="pres">
      <dgm:prSet presAssocID="{3D8EB81B-1378-496E-98B3-643EED137354}" presName="parallelogram3" presStyleLbl="alignNode1" presStyleIdx="37" presStyleCnt="42"/>
      <dgm:spPr/>
    </dgm:pt>
    <dgm:pt modelId="{342FC45A-5BD5-49EB-B0CE-7DC7C1FF62F0}" type="pres">
      <dgm:prSet presAssocID="{3D8EB81B-1378-496E-98B3-643EED137354}" presName="parallelogram4" presStyleLbl="alignNode1" presStyleIdx="38" presStyleCnt="42"/>
      <dgm:spPr/>
    </dgm:pt>
    <dgm:pt modelId="{DD427E15-CA89-4409-81A6-57A1481B38C1}" type="pres">
      <dgm:prSet presAssocID="{3D8EB81B-1378-496E-98B3-643EED137354}" presName="parallelogram5" presStyleLbl="alignNode1" presStyleIdx="39" presStyleCnt="42"/>
      <dgm:spPr/>
    </dgm:pt>
    <dgm:pt modelId="{AE185C84-5B10-487A-98FE-A29B35F81C74}" type="pres">
      <dgm:prSet presAssocID="{3D8EB81B-1378-496E-98B3-643EED137354}" presName="parallelogram6" presStyleLbl="alignNode1" presStyleIdx="40" presStyleCnt="42"/>
      <dgm:spPr/>
    </dgm:pt>
    <dgm:pt modelId="{71E83574-12D1-48A3-A323-3500DEDA5D90}" type="pres">
      <dgm:prSet presAssocID="{3D8EB81B-1378-496E-98B3-643EED137354}" presName="parallelogram7" presStyleLbl="alignNode1" presStyleIdx="41" presStyleCnt="42"/>
      <dgm:spPr/>
    </dgm:pt>
  </dgm:ptLst>
  <dgm:cxnLst>
    <dgm:cxn modelId="{14ED5D6F-5D47-4B6D-BFB4-CEB03176958B}" type="presOf" srcId="{31AF2C7B-F06A-4B1D-999A-50596ACD7795}" destId="{C639C094-50C8-4485-B5AF-5FEB10421564}" srcOrd="0" destOrd="0" presId="urn:microsoft.com/office/officeart/2008/layout/VerticalAccentList"/>
    <dgm:cxn modelId="{6B58BF0C-26B0-4F06-BFAA-1E0F64BB0A38}" type="presOf" srcId="{936DFC49-F2ED-4065-B286-1EA1828BA23F}" destId="{4D3AC2A5-2DA8-4638-8ACA-DCB04DCC69E6}" srcOrd="0" destOrd="0" presId="urn:microsoft.com/office/officeart/2008/layout/VerticalAccentList"/>
    <dgm:cxn modelId="{CDA13691-6383-4FB6-86C0-26C775FE1B1A}" srcId="{14D683A7-A9D0-484F-9658-D4F41A39E72F}" destId="{1273C299-E10D-4953-A69E-78396996F828}" srcOrd="0" destOrd="0" parTransId="{6ADB30D5-D03B-4096-8ABE-064F91C14DCF}" sibTransId="{F0461E6A-0FFA-4AF3-987C-889A585EA568}"/>
    <dgm:cxn modelId="{C78C38BA-8867-4574-8070-FD3D67B3D121}" type="presOf" srcId="{47178621-FC71-4B3C-9612-4D45F88C594B}" destId="{2309790B-9C8F-446F-8D59-BA85EFDAF6AE}" srcOrd="0" destOrd="0" presId="urn:microsoft.com/office/officeart/2008/layout/VerticalAccentList"/>
    <dgm:cxn modelId="{91C2161F-0D78-4A1C-ACA2-36E0B76EE324}" srcId="{14D683A7-A9D0-484F-9658-D4F41A39E72F}" destId="{98B02E6B-3682-4652-BDFF-07A1F9145520}" srcOrd="2" destOrd="0" parTransId="{55149C56-76F3-4F24-BA66-E66FBB863332}" sibTransId="{D0799C2D-6239-480A-81C0-43A606C65080}"/>
    <dgm:cxn modelId="{F785C7AE-F8AB-4BFC-B958-109E08FFC596}" type="presOf" srcId="{98B02E6B-3682-4652-BDFF-07A1F9145520}" destId="{42E1EBAD-806A-44F4-99F7-431D7E49F480}" srcOrd="0" destOrd="0" presId="urn:microsoft.com/office/officeart/2008/layout/VerticalAccentList"/>
    <dgm:cxn modelId="{1097070C-2B26-4665-AC75-1CA470E455D3}" srcId="{14D683A7-A9D0-484F-9658-D4F41A39E72F}" destId="{31AF2C7B-F06A-4B1D-999A-50596ACD7795}" srcOrd="1" destOrd="0" parTransId="{308AA326-AD86-4E1B-9986-5D0FD9E69093}" sibTransId="{E9FE2C2C-CCED-494A-96B3-BF8B45FBD0E2}"/>
    <dgm:cxn modelId="{5FBDD159-7E14-4056-B545-26E4E94A2482}" srcId="{14D683A7-A9D0-484F-9658-D4F41A39E72F}" destId="{47178621-FC71-4B3C-9612-4D45F88C594B}" srcOrd="4" destOrd="0" parTransId="{C7903F70-93D5-4DAB-BAB6-88835284E1F3}" sibTransId="{88E7856A-B762-4758-BABF-C0955CA92B9E}"/>
    <dgm:cxn modelId="{78026AF0-6597-430F-BF81-078ACC65A5E7}" srcId="{14D683A7-A9D0-484F-9658-D4F41A39E72F}" destId="{936DFC49-F2ED-4065-B286-1EA1828BA23F}" srcOrd="3" destOrd="0" parTransId="{8854A3D4-3115-4F3F-8E1D-9BAF35BA3ED9}" sibTransId="{2CF750F0-6E2C-4778-9408-6A5A4A002C0F}"/>
    <dgm:cxn modelId="{475B3E6C-CED0-48AF-81C2-E54777321C16}" type="presOf" srcId="{14D683A7-A9D0-484F-9658-D4F41A39E72F}" destId="{88CABB5B-6441-4A9F-A6CD-0F8EC52463D3}" srcOrd="0" destOrd="0" presId="urn:microsoft.com/office/officeart/2008/layout/VerticalAccentList"/>
    <dgm:cxn modelId="{56BE1EE1-8575-41A7-8932-0725254114C0}" srcId="{14D683A7-A9D0-484F-9658-D4F41A39E72F}" destId="{3D8EB81B-1378-496E-98B3-643EED137354}" srcOrd="5" destOrd="0" parTransId="{BB40E03E-4605-4BA3-93AB-84A70CF809AB}" sibTransId="{F5DA7AC3-F922-4E94-956C-5149D2B1D9BC}"/>
    <dgm:cxn modelId="{83A80FE1-8D6D-4C87-8BA1-45B119A31E83}" type="presOf" srcId="{3D8EB81B-1378-496E-98B3-643EED137354}" destId="{7B387AE2-5E19-4AE9-986B-5D0BF7CD2E9F}" srcOrd="0" destOrd="0" presId="urn:microsoft.com/office/officeart/2008/layout/VerticalAccentList"/>
    <dgm:cxn modelId="{D4F0AF0A-3EFC-4866-9633-176E67C182CA}" type="presOf" srcId="{1273C299-E10D-4953-A69E-78396996F828}" destId="{D94B9E5D-9ED1-47B1-92A2-7AACEA51627F}" srcOrd="0" destOrd="0" presId="urn:microsoft.com/office/officeart/2008/layout/VerticalAccentList"/>
    <dgm:cxn modelId="{927F30E3-25B8-4605-80D8-EF5E297738C1}" type="presParOf" srcId="{88CABB5B-6441-4A9F-A6CD-0F8EC52463D3}" destId="{984361FD-E0E7-4CE2-9196-C34B6C0B2992}" srcOrd="0" destOrd="0" presId="urn:microsoft.com/office/officeart/2008/layout/VerticalAccentList"/>
    <dgm:cxn modelId="{92F4BADA-6AD7-4C0C-9678-4C1006AAAF80}" type="presParOf" srcId="{984361FD-E0E7-4CE2-9196-C34B6C0B2992}" destId="{D94B9E5D-9ED1-47B1-92A2-7AACEA51627F}" srcOrd="0" destOrd="0" presId="urn:microsoft.com/office/officeart/2008/layout/VerticalAccentList"/>
    <dgm:cxn modelId="{6F527AC1-D00E-4490-BD15-28022E656C8E}" type="presParOf" srcId="{88CABB5B-6441-4A9F-A6CD-0F8EC52463D3}" destId="{3B25C1C5-5DD6-45C1-B230-4D259E707EEF}" srcOrd="1" destOrd="0" presId="urn:microsoft.com/office/officeart/2008/layout/VerticalAccentList"/>
    <dgm:cxn modelId="{A4CE0658-D203-4995-9E9C-B55AC8A827E2}" type="presParOf" srcId="{3B25C1C5-5DD6-45C1-B230-4D259E707EEF}" destId="{2BAD6A42-85A6-442C-9A4A-D9775B9FF216}" srcOrd="0" destOrd="0" presId="urn:microsoft.com/office/officeart/2008/layout/VerticalAccentList"/>
    <dgm:cxn modelId="{DA8B3F8D-5A6B-4850-92A4-41E0D9831A0B}" type="presParOf" srcId="{3B25C1C5-5DD6-45C1-B230-4D259E707EEF}" destId="{BA547015-1BFF-47CA-9355-F47997D5275A}" srcOrd="1" destOrd="0" presId="urn:microsoft.com/office/officeart/2008/layout/VerticalAccentList"/>
    <dgm:cxn modelId="{711067BF-3B46-4A20-8800-061EBDCEC13A}" type="presParOf" srcId="{3B25C1C5-5DD6-45C1-B230-4D259E707EEF}" destId="{FD66D0CE-44AB-4D70-9E9D-F7DABC0D2AFD}" srcOrd="2" destOrd="0" presId="urn:microsoft.com/office/officeart/2008/layout/VerticalAccentList"/>
    <dgm:cxn modelId="{4586BB04-008C-465B-8204-85E5B851902F}" type="presParOf" srcId="{3B25C1C5-5DD6-45C1-B230-4D259E707EEF}" destId="{AEDC0F13-3D72-47FA-8C3A-525AECFE6432}" srcOrd="3" destOrd="0" presId="urn:microsoft.com/office/officeart/2008/layout/VerticalAccentList"/>
    <dgm:cxn modelId="{4074FF81-DC2F-499D-8D19-11174990F453}" type="presParOf" srcId="{3B25C1C5-5DD6-45C1-B230-4D259E707EEF}" destId="{B8BB072B-BC81-4090-B021-8EBA22D900B8}" srcOrd="4" destOrd="0" presId="urn:microsoft.com/office/officeart/2008/layout/VerticalAccentList"/>
    <dgm:cxn modelId="{ED837907-6F65-473E-BF08-42A238A7C14A}" type="presParOf" srcId="{3B25C1C5-5DD6-45C1-B230-4D259E707EEF}" destId="{43C5A442-9AB1-4993-B997-D30DBFE6B82B}" srcOrd="5" destOrd="0" presId="urn:microsoft.com/office/officeart/2008/layout/VerticalAccentList"/>
    <dgm:cxn modelId="{85FA853B-9587-46BA-8D2D-F434ADD813B0}" type="presParOf" srcId="{3B25C1C5-5DD6-45C1-B230-4D259E707EEF}" destId="{D1584DBB-AB2F-4F69-9F8C-EEF0305635B0}" srcOrd="6" destOrd="0" presId="urn:microsoft.com/office/officeart/2008/layout/VerticalAccentList"/>
    <dgm:cxn modelId="{0B0CE69D-FFE2-4602-8132-8EDDCAB6DD59}" type="presParOf" srcId="{88CABB5B-6441-4A9F-A6CD-0F8EC52463D3}" destId="{7AF1B5E4-189C-4335-8EA7-F9B0C5A25FB9}" srcOrd="2" destOrd="0" presId="urn:microsoft.com/office/officeart/2008/layout/VerticalAccentList"/>
    <dgm:cxn modelId="{67E539E5-0C4C-42F2-9A46-CED2F8722185}" type="presParOf" srcId="{88CABB5B-6441-4A9F-A6CD-0F8EC52463D3}" destId="{59299080-23D6-43D8-BB97-FF06366FC7A7}" srcOrd="3" destOrd="0" presId="urn:microsoft.com/office/officeart/2008/layout/VerticalAccentList"/>
    <dgm:cxn modelId="{76196C74-F8D0-44FB-9A25-CE50CFB4A10E}" type="presParOf" srcId="{59299080-23D6-43D8-BB97-FF06366FC7A7}" destId="{C639C094-50C8-4485-B5AF-5FEB10421564}" srcOrd="0" destOrd="0" presId="urn:microsoft.com/office/officeart/2008/layout/VerticalAccentList"/>
    <dgm:cxn modelId="{5A7E2F42-3326-427C-8832-F8C4E75D8976}" type="presParOf" srcId="{88CABB5B-6441-4A9F-A6CD-0F8EC52463D3}" destId="{CE3CDDE6-0742-44ED-A937-33A15A9D9E25}" srcOrd="4" destOrd="0" presId="urn:microsoft.com/office/officeart/2008/layout/VerticalAccentList"/>
    <dgm:cxn modelId="{7DB15123-5651-43E7-8F7D-3655CF4F1DBC}" type="presParOf" srcId="{CE3CDDE6-0742-44ED-A937-33A15A9D9E25}" destId="{34F3CC87-609E-4A93-BEF2-4A6CE5CE43DE}" srcOrd="0" destOrd="0" presId="urn:microsoft.com/office/officeart/2008/layout/VerticalAccentList"/>
    <dgm:cxn modelId="{D5524AB2-E9D8-475A-A4D8-83644CEA94EB}" type="presParOf" srcId="{CE3CDDE6-0742-44ED-A937-33A15A9D9E25}" destId="{51AD7DA2-BEBC-4314-9737-25210477F64B}" srcOrd="1" destOrd="0" presId="urn:microsoft.com/office/officeart/2008/layout/VerticalAccentList"/>
    <dgm:cxn modelId="{4B634EA9-4217-414E-B03D-1DC272A450F3}" type="presParOf" srcId="{CE3CDDE6-0742-44ED-A937-33A15A9D9E25}" destId="{15A88D5E-0677-45BF-AC0B-6C445A7045D7}" srcOrd="2" destOrd="0" presId="urn:microsoft.com/office/officeart/2008/layout/VerticalAccentList"/>
    <dgm:cxn modelId="{967E0458-132B-4FEB-A44B-87A7EFEE79DA}" type="presParOf" srcId="{CE3CDDE6-0742-44ED-A937-33A15A9D9E25}" destId="{B763CA3A-381D-401B-BDB4-8ACA09B9DDD8}" srcOrd="3" destOrd="0" presId="urn:microsoft.com/office/officeart/2008/layout/VerticalAccentList"/>
    <dgm:cxn modelId="{64109BA2-A05F-4FB9-979B-0C3516EDA2F8}" type="presParOf" srcId="{CE3CDDE6-0742-44ED-A937-33A15A9D9E25}" destId="{44C9C9BA-8FD6-40FF-A4FB-EFD2C7DABA48}" srcOrd="4" destOrd="0" presId="urn:microsoft.com/office/officeart/2008/layout/VerticalAccentList"/>
    <dgm:cxn modelId="{2475A4E5-178A-4BEA-A1D4-728025D4355A}" type="presParOf" srcId="{CE3CDDE6-0742-44ED-A937-33A15A9D9E25}" destId="{9D387CED-BAE1-4F57-8E45-3F15EA66B311}" srcOrd="5" destOrd="0" presId="urn:microsoft.com/office/officeart/2008/layout/VerticalAccentList"/>
    <dgm:cxn modelId="{68EA1C8C-127E-4E72-9306-08BAB186F949}" type="presParOf" srcId="{CE3CDDE6-0742-44ED-A937-33A15A9D9E25}" destId="{5F9A442A-2A08-402F-BAA7-752BCAE8A3F2}" srcOrd="6" destOrd="0" presId="urn:microsoft.com/office/officeart/2008/layout/VerticalAccentList"/>
    <dgm:cxn modelId="{0E9263E0-940D-4C72-8752-BB70F31A5856}" type="presParOf" srcId="{88CABB5B-6441-4A9F-A6CD-0F8EC52463D3}" destId="{717DEAD4-2029-4F58-9F60-A27B82AF64F6}" srcOrd="5" destOrd="0" presId="urn:microsoft.com/office/officeart/2008/layout/VerticalAccentList"/>
    <dgm:cxn modelId="{08C04521-0766-437D-AD64-8B876422C242}" type="presParOf" srcId="{88CABB5B-6441-4A9F-A6CD-0F8EC52463D3}" destId="{F5BA1843-C433-4DF0-A353-A2B6C5AEBE3C}" srcOrd="6" destOrd="0" presId="urn:microsoft.com/office/officeart/2008/layout/VerticalAccentList"/>
    <dgm:cxn modelId="{4EAEA59D-C4AC-4085-A949-C1C8A4D03796}" type="presParOf" srcId="{F5BA1843-C433-4DF0-A353-A2B6C5AEBE3C}" destId="{42E1EBAD-806A-44F4-99F7-431D7E49F480}" srcOrd="0" destOrd="0" presId="urn:microsoft.com/office/officeart/2008/layout/VerticalAccentList"/>
    <dgm:cxn modelId="{19AE44F6-0F7B-4138-AD6B-64EC11CCEC75}" type="presParOf" srcId="{88CABB5B-6441-4A9F-A6CD-0F8EC52463D3}" destId="{FAAFCDAF-CE4A-4E10-9B03-A83D24460F19}" srcOrd="7" destOrd="0" presId="urn:microsoft.com/office/officeart/2008/layout/VerticalAccentList"/>
    <dgm:cxn modelId="{DDAAE00C-CD70-4179-B7A1-DD9996C9EA90}" type="presParOf" srcId="{FAAFCDAF-CE4A-4E10-9B03-A83D24460F19}" destId="{B59B3202-934D-4344-9F47-33B7288B7DA0}" srcOrd="0" destOrd="0" presId="urn:microsoft.com/office/officeart/2008/layout/VerticalAccentList"/>
    <dgm:cxn modelId="{00CD4237-1AC9-4221-AFED-39898526B7B3}" type="presParOf" srcId="{FAAFCDAF-CE4A-4E10-9B03-A83D24460F19}" destId="{6D6672FF-346E-46C6-B11D-FF9D94B37528}" srcOrd="1" destOrd="0" presId="urn:microsoft.com/office/officeart/2008/layout/VerticalAccentList"/>
    <dgm:cxn modelId="{56152200-B4C1-46B0-B752-9931EFA6CDD7}" type="presParOf" srcId="{FAAFCDAF-CE4A-4E10-9B03-A83D24460F19}" destId="{96099E20-B08C-455C-A79A-31B736640CB8}" srcOrd="2" destOrd="0" presId="urn:microsoft.com/office/officeart/2008/layout/VerticalAccentList"/>
    <dgm:cxn modelId="{8B06B9A7-4739-4578-AE2A-77732E7CB0D5}" type="presParOf" srcId="{FAAFCDAF-CE4A-4E10-9B03-A83D24460F19}" destId="{68F067BB-3C61-4C01-9A2B-287AC83468E3}" srcOrd="3" destOrd="0" presId="urn:microsoft.com/office/officeart/2008/layout/VerticalAccentList"/>
    <dgm:cxn modelId="{08225A55-97B9-4D1A-A4B2-6FD74A1926FF}" type="presParOf" srcId="{FAAFCDAF-CE4A-4E10-9B03-A83D24460F19}" destId="{471FE5B6-6B36-48B2-A992-6581C8975A22}" srcOrd="4" destOrd="0" presId="urn:microsoft.com/office/officeart/2008/layout/VerticalAccentList"/>
    <dgm:cxn modelId="{F7C13D26-5920-4B65-8BDA-AC5D772182C1}" type="presParOf" srcId="{FAAFCDAF-CE4A-4E10-9B03-A83D24460F19}" destId="{562847BF-A5C5-4411-9AD4-0C67E5C71B75}" srcOrd="5" destOrd="0" presId="urn:microsoft.com/office/officeart/2008/layout/VerticalAccentList"/>
    <dgm:cxn modelId="{31E669AC-9090-42C8-8411-1874E2161B4E}" type="presParOf" srcId="{FAAFCDAF-CE4A-4E10-9B03-A83D24460F19}" destId="{E1FDD5EA-C187-4462-8DDF-6A8189FBC36B}" srcOrd="6" destOrd="0" presId="urn:microsoft.com/office/officeart/2008/layout/VerticalAccentList"/>
    <dgm:cxn modelId="{0EC90840-C33D-4706-9BAA-89FF9CD5764D}" type="presParOf" srcId="{88CABB5B-6441-4A9F-A6CD-0F8EC52463D3}" destId="{7C5C21F9-4EA2-4D02-AF09-EAA44E6478C8}" srcOrd="8" destOrd="0" presId="urn:microsoft.com/office/officeart/2008/layout/VerticalAccentList"/>
    <dgm:cxn modelId="{C18C9CE8-286C-466B-BE17-69C4C63A68C1}" type="presParOf" srcId="{88CABB5B-6441-4A9F-A6CD-0F8EC52463D3}" destId="{F079A2E5-88BB-47C5-A230-A275733229E8}" srcOrd="9" destOrd="0" presId="urn:microsoft.com/office/officeart/2008/layout/VerticalAccentList"/>
    <dgm:cxn modelId="{CA035EDB-DC6E-4004-84F6-4BF2AE711491}" type="presParOf" srcId="{F079A2E5-88BB-47C5-A230-A275733229E8}" destId="{4D3AC2A5-2DA8-4638-8ACA-DCB04DCC69E6}" srcOrd="0" destOrd="0" presId="urn:microsoft.com/office/officeart/2008/layout/VerticalAccentList"/>
    <dgm:cxn modelId="{572AE65B-6E34-40E0-932B-9CCECBF1FA0F}" type="presParOf" srcId="{88CABB5B-6441-4A9F-A6CD-0F8EC52463D3}" destId="{58576BEA-932E-4DE1-B7B4-6E241EE9AA65}" srcOrd="10" destOrd="0" presId="urn:microsoft.com/office/officeart/2008/layout/VerticalAccentList"/>
    <dgm:cxn modelId="{4A47312D-F287-4D33-904A-7E6CF21DF9AD}" type="presParOf" srcId="{58576BEA-932E-4DE1-B7B4-6E241EE9AA65}" destId="{67DBB35C-873F-454E-A63D-3EE88845B1C0}" srcOrd="0" destOrd="0" presId="urn:microsoft.com/office/officeart/2008/layout/VerticalAccentList"/>
    <dgm:cxn modelId="{0E80E6B8-0766-4430-BF46-BCF16D65DF27}" type="presParOf" srcId="{58576BEA-932E-4DE1-B7B4-6E241EE9AA65}" destId="{DEFCDBC7-BD47-4848-AB79-1D933ACEED2C}" srcOrd="1" destOrd="0" presId="urn:microsoft.com/office/officeart/2008/layout/VerticalAccentList"/>
    <dgm:cxn modelId="{7B0DE594-475F-4BE3-9196-561C0A491EC9}" type="presParOf" srcId="{58576BEA-932E-4DE1-B7B4-6E241EE9AA65}" destId="{0BCA9303-3570-4401-AFDA-D683DE301B21}" srcOrd="2" destOrd="0" presId="urn:microsoft.com/office/officeart/2008/layout/VerticalAccentList"/>
    <dgm:cxn modelId="{E5AECDB1-A243-4887-AB19-B55B542B01AF}" type="presParOf" srcId="{58576BEA-932E-4DE1-B7B4-6E241EE9AA65}" destId="{4C1A9431-E7A5-47D5-B4C3-C746B1BAA55C}" srcOrd="3" destOrd="0" presId="urn:microsoft.com/office/officeart/2008/layout/VerticalAccentList"/>
    <dgm:cxn modelId="{EF0333BA-48B2-40AF-A78E-2F63006FA809}" type="presParOf" srcId="{58576BEA-932E-4DE1-B7B4-6E241EE9AA65}" destId="{04B167E3-C85F-4198-9AC5-37575B6F2921}" srcOrd="4" destOrd="0" presId="urn:microsoft.com/office/officeart/2008/layout/VerticalAccentList"/>
    <dgm:cxn modelId="{9C4CCD8F-43F9-4340-8045-E37FAD390D3A}" type="presParOf" srcId="{58576BEA-932E-4DE1-B7B4-6E241EE9AA65}" destId="{670F778E-5FD3-41EC-B7CC-EFFFEA631C3B}" srcOrd="5" destOrd="0" presId="urn:microsoft.com/office/officeart/2008/layout/VerticalAccentList"/>
    <dgm:cxn modelId="{E6D90F4E-AF36-4B10-98E0-9F31C39883F8}" type="presParOf" srcId="{58576BEA-932E-4DE1-B7B4-6E241EE9AA65}" destId="{30EFF284-2539-4B1D-89F7-0F69FE2D4FC5}" srcOrd="6" destOrd="0" presId="urn:microsoft.com/office/officeart/2008/layout/VerticalAccentList"/>
    <dgm:cxn modelId="{10BD462D-E804-4F0C-BB27-8BFD541487C9}" type="presParOf" srcId="{88CABB5B-6441-4A9F-A6CD-0F8EC52463D3}" destId="{F34AC71F-16DF-4037-9C39-8805749E98F1}" srcOrd="11" destOrd="0" presId="urn:microsoft.com/office/officeart/2008/layout/VerticalAccentList"/>
    <dgm:cxn modelId="{35AE2B3F-5396-4306-9715-50807B892E92}" type="presParOf" srcId="{88CABB5B-6441-4A9F-A6CD-0F8EC52463D3}" destId="{67AFA79A-63E6-4A57-8313-E2B02C6640A6}" srcOrd="12" destOrd="0" presId="urn:microsoft.com/office/officeart/2008/layout/VerticalAccentList"/>
    <dgm:cxn modelId="{A1596524-BACA-4B95-BD21-AA5EA925E588}" type="presParOf" srcId="{67AFA79A-63E6-4A57-8313-E2B02C6640A6}" destId="{2309790B-9C8F-446F-8D59-BA85EFDAF6AE}" srcOrd="0" destOrd="0" presId="urn:microsoft.com/office/officeart/2008/layout/VerticalAccentList"/>
    <dgm:cxn modelId="{91477A97-9A5C-46F5-B7BD-4E84BBA671C0}" type="presParOf" srcId="{88CABB5B-6441-4A9F-A6CD-0F8EC52463D3}" destId="{088052F6-A1BE-49FD-827C-3EAFBDCE6557}" srcOrd="13" destOrd="0" presId="urn:microsoft.com/office/officeart/2008/layout/VerticalAccentList"/>
    <dgm:cxn modelId="{B757E185-7E13-4684-BC8C-09F8D3DB26E8}" type="presParOf" srcId="{088052F6-A1BE-49FD-827C-3EAFBDCE6557}" destId="{903B9331-D0C4-419E-ACB7-0287B6351AF9}" srcOrd="0" destOrd="0" presId="urn:microsoft.com/office/officeart/2008/layout/VerticalAccentList"/>
    <dgm:cxn modelId="{1596D5AF-66B6-4B37-B7C0-610061AD5AAA}" type="presParOf" srcId="{088052F6-A1BE-49FD-827C-3EAFBDCE6557}" destId="{8226FFE4-2A52-410B-A31E-A5F4C13CD2ED}" srcOrd="1" destOrd="0" presId="urn:microsoft.com/office/officeart/2008/layout/VerticalAccentList"/>
    <dgm:cxn modelId="{D69C5136-5626-4775-A749-9598C2C13C1F}" type="presParOf" srcId="{088052F6-A1BE-49FD-827C-3EAFBDCE6557}" destId="{68FAEF53-53AB-4466-8421-358A272EEA00}" srcOrd="2" destOrd="0" presId="urn:microsoft.com/office/officeart/2008/layout/VerticalAccentList"/>
    <dgm:cxn modelId="{8858B1D0-8382-4339-8BEA-BEC25B2E4B1F}" type="presParOf" srcId="{088052F6-A1BE-49FD-827C-3EAFBDCE6557}" destId="{1F00FA8D-CD49-43C5-9D6A-AD7CC7C04183}" srcOrd="3" destOrd="0" presId="urn:microsoft.com/office/officeart/2008/layout/VerticalAccentList"/>
    <dgm:cxn modelId="{DAB1733F-E0D3-456A-B0A2-A247F570ED31}" type="presParOf" srcId="{088052F6-A1BE-49FD-827C-3EAFBDCE6557}" destId="{57B27B9A-A6C7-466F-8DC0-2D9C55616168}" srcOrd="4" destOrd="0" presId="urn:microsoft.com/office/officeart/2008/layout/VerticalAccentList"/>
    <dgm:cxn modelId="{73B9F2DD-96F7-40C3-8DE2-E842C47399E2}" type="presParOf" srcId="{088052F6-A1BE-49FD-827C-3EAFBDCE6557}" destId="{9E4F83BD-2067-4392-B5A4-D6F5E4FBC6D9}" srcOrd="5" destOrd="0" presId="urn:microsoft.com/office/officeart/2008/layout/VerticalAccentList"/>
    <dgm:cxn modelId="{80B2690D-A49C-4566-B876-096F3C15509D}" type="presParOf" srcId="{088052F6-A1BE-49FD-827C-3EAFBDCE6557}" destId="{D3BABCC9-BF84-4860-9067-F320DAE785F8}" srcOrd="6" destOrd="0" presId="urn:microsoft.com/office/officeart/2008/layout/VerticalAccentList"/>
    <dgm:cxn modelId="{E1E58221-4627-43DE-B282-33BFF5C67817}" type="presParOf" srcId="{88CABB5B-6441-4A9F-A6CD-0F8EC52463D3}" destId="{B223F538-3684-465D-B95E-11B2D364FB45}" srcOrd="14" destOrd="0" presId="urn:microsoft.com/office/officeart/2008/layout/VerticalAccentList"/>
    <dgm:cxn modelId="{ED2F0C46-58FB-4CD6-A76D-18DF2379167F}" type="presParOf" srcId="{88CABB5B-6441-4A9F-A6CD-0F8EC52463D3}" destId="{2BFA60FC-1957-427A-B420-F83F6BD70CD6}" srcOrd="15" destOrd="0" presId="urn:microsoft.com/office/officeart/2008/layout/VerticalAccentList"/>
    <dgm:cxn modelId="{9F30FED7-8DC7-4EA9-8562-E96F0E5E107C}" type="presParOf" srcId="{2BFA60FC-1957-427A-B420-F83F6BD70CD6}" destId="{7B387AE2-5E19-4AE9-986B-5D0BF7CD2E9F}" srcOrd="0" destOrd="0" presId="urn:microsoft.com/office/officeart/2008/layout/VerticalAccentList"/>
    <dgm:cxn modelId="{5B004A7B-C279-4502-AAA1-6B7385530BA5}" type="presParOf" srcId="{88CABB5B-6441-4A9F-A6CD-0F8EC52463D3}" destId="{E878A6FB-AD1D-4967-BDBA-2EAF3689549E}" srcOrd="16" destOrd="0" presId="urn:microsoft.com/office/officeart/2008/layout/VerticalAccentList"/>
    <dgm:cxn modelId="{F23698F5-AEB4-46DD-BBDA-3B0E050FF9A5}" type="presParOf" srcId="{E878A6FB-AD1D-4967-BDBA-2EAF3689549E}" destId="{CB9C2A42-DE4D-4A11-8A3A-AAE181D0B597}" srcOrd="0" destOrd="0" presId="urn:microsoft.com/office/officeart/2008/layout/VerticalAccentList"/>
    <dgm:cxn modelId="{D94E94CD-52ED-4ED8-8939-59D2951C8899}" type="presParOf" srcId="{E878A6FB-AD1D-4967-BDBA-2EAF3689549E}" destId="{00E9D62E-6EA3-4620-BEA8-FCC5D1646B42}" srcOrd="1" destOrd="0" presId="urn:microsoft.com/office/officeart/2008/layout/VerticalAccentList"/>
    <dgm:cxn modelId="{B9302871-0DD4-492B-8970-88843E2F90E4}" type="presParOf" srcId="{E878A6FB-AD1D-4967-BDBA-2EAF3689549E}" destId="{E207AE7F-CE04-4C71-A0D4-17434EAD49D7}" srcOrd="2" destOrd="0" presId="urn:microsoft.com/office/officeart/2008/layout/VerticalAccentList"/>
    <dgm:cxn modelId="{BBA1736B-F170-4BD2-A249-A6B343F12304}" type="presParOf" srcId="{E878A6FB-AD1D-4967-BDBA-2EAF3689549E}" destId="{342FC45A-5BD5-49EB-B0CE-7DC7C1FF62F0}" srcOrd="3" destOrd="0" presId="urn:microsoft.com/office/officeart/2008/layout/VerticalAccentList"/>
    <dgm:cxn modelId="{602DA7E2-BB89-4F8E-9010-0387820FF91D}" type="presParOf" srcId="{E878A6FB-AD1D-4967-BDBA-2EAF3689549E}" destId="{DD427E15-CA89-4409-81A6-57A1481B38C1}" srcOrd="4" destOrd="0" presId="urn:microsoft.com/office/officeart/2008/layout/VerticalAccentList"/>
    <dgm:cxn modelId="{07801FED-BECA-4147-A10D-8D765725B657}" type="presParOf" srcId="{E878A6FB-AD1D-4967-BDBA-2EAF3689549E}" destId="{AE185C84-5B10-487A-98FE-A29B35F81C74}" srcOrd="5" destOrd="0" presId="urn:microsoft.com/office/officeart/2008/layout/VerticalAccentList"/>
    <dgm:cxn modelId="{DD417AA4-E0C4-4BA1-8AA6-A1E4D19DC7FE}" type="presParOf" srcId="{E878A6FB-AD1D-4967-BDBA-2EAF3689549E}" destId="{71E83574-12D1-48A3-A323-3500DEDA5D90}"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F8D350A-46D8-445E-9336-191751A36D8B}" type="doc">
      <dgm:prSet loTypeId="urn:microsoft.com/office/officeart/2005/8/layout/venn3" loCatId="relationship" qsTypeId="urn:microsoft.com/office/officeart/2005/8/quickstyle/simple1" qsCatId="simple" csTypeId="urn:microsoft.com/office/officeart/2005/8/colors/colorful4" csCatId="colorful"/>
      <dgm:spPr/>
      <dgm:t>
        <a:bodyPr/>
        <a:lstStyle/>
        <a:p>
          <a:endParaRPr lang="zh-CN" altLang="en-US"/>
        </a:p>
      </dgm:t>
    </dgm:pt>
    <dgm:pt modelId="{695237F8-4634-4429-A6C6-F18B379C29D7}">
      <dgm:prSet custT="1"/>
      <dgm:spPr/>
      <dgm:t>
        <a:bodyPr/>
        <a:lstStyle/>
        <a:p>
          <a:pPr rtl="0"/>
          <a:r>
            <a:rPr lang="zh-CN" altLang="en-US" sz="3200" b="1" smtClean="0">
              <a:solidFill>
                <a:srgbClr val="7030A0"/>
              </a:solidFill>
              <a:latin typeface="微软雅黑" panose="020B0503020204020204" pitchFamily="34" charset="-122"/>
              <a:ea typeface="微软雅黑" panose="020B0503020204020204" pitchFamily="34" charset="-122"/>
            </a:rPr>
            <a:t>数据的封装与解封</a:t>
          </a:r>
          <a:endParaRPr lang="zh-CN" altLang="en-US" sz="3200" b="1">
            <a:solidFill>
              <a:srgbClr val="7030A0"/>
            </a:solidFill>
            <a:latin typeface="微软雅黑" panose="020B0503020204020204" pitchFamily="34" charset="-122"/>
            <a:ea typeface="微软雅黑" panose="020B0503020204020204" pitchFamily="34" charset="-122"/>
          </a:endParaRPr>
        </a:p>
      </dgm:t>
    </dgm:pt>
    <dgm:pt modelId="{DD87ABBB-B484-4643-8B2B-8333AD3480B0}" type="parTrans" cxnId="{F6F91D8C-AEF4-464E-A996-3DDD38FBE4DD}">
      <dgm:prSet/>
      <dgm:spPr/>
      <dgm:t>
        <a:bodyPr/>
        <a:lstStyle/>
        <a:p>
          <a:endParaRPr lang="zh-CN" altLang="en-US" sz="3200" b="1">
            <a:solidFill>
              <a:srgbClr val="7030A0"/>
            </a:solidFill>
            <a:latin typeface="微软雅黑" panose="020B0503020204020204" pitchFamily="34" charset="-122"/>
            <a:ea typeface="微软雅黑" panose="020B0503020204020204" pitchFamily="34" charset="-122"/>
          </a:endParaRPr>
        </a:p>
      </dgm:t>
    </dgm:pt>
    <dgm:pt modelId="{A4FD0F7A-706D-4945-B4B5-20E4EA9F1549}" type="sibTrans" cxnId="{F6F91D8C-AEF4-464E-A996-3DDD38FBE4DD}">
      <dgm:prSet/>
      <dgm:spPr/>
      <dgm:t>
        <a:bodyPr/>
        <a:lstStyle/>
        <a:p>
          <a:endParaRPr lang="zh-CN" altLang="en-US" sz="3200" b="1">
            <a:solidFill>
              <a:srgbClr val="7030A0"/>
            </a:solidFill>
            <a:latin typeface="微软雅黑" panose="020B0503020204020204" pitchFamily="34" charset="-122"/>
            <a:ea typeface="微软雅黑" panose="020B0503020204020204" pitchFamily="34" charset="-122"/>
          </a:endParaRPr>
        </a:p>
      </dgm:t>
    </dgm:pt>
    <dgm:pt modelId="{DD0AE50F-A389-4FC7-AB6C-855EACE700FB}">
      <dgm:prSet custT="1"/>
      <dgm:spPr/>
      <dgm:t>
        <a:bodyPr/>
        <a:lstStyle/>
        <a:p>
          <a:pPr rtl="0"/>
          <a:r>
            <a:rPr lang="zh-CN" altLang="en-US" sz="3200" b="1" smtClean="0">
              <a:solidFill>
                <a:srgbClr val="7030A0"/>
              </a:solidFill>
              <a:latin typeface="微软雅黑" panose="020B0503020204020204" pitchFamily="34" charset="-122"/>
              <a:ea typeface="微软雅黑" panose="020B0503020204020204" pitchFamily="34" charset="-122"/>
            </a:rPr>
            <a:t>链路管理</a:t>
          </a:r>
          <a:endParaRPr lang="zh-CN" altLang="en-US" sz="3200" b="1">
            <a:solidFill>
              <a:srgbClr val="7030A0"/>
            </a:solidFill>
            <a:latin typeface="微软雅黑" panose="020B0503020204020204" pitchFamily="34" charset="-122"/>
            <a:ea typeface="微软雅黑" panose="020B0503020204020204" pitchFamily="34" charset="-122"/>
          </a:endParaRPr>
        </a:p>
      </dgm:t>
    </dgm:pt>
    <dgm:pt modelId="{584CEDA2-A297-4EB0-9F4E-AAE64388F245}" type="parTrans" cxnId="{617E6E04-592A-4F49-97FB-7A679907785B}">
      <dgm:prSet/>
      <dgm:spPr/>
      <dgm:t>
        <a:bodyPr/>
        <a:lstStyle/>
        <a:p>
          <a:endParaRPr lang="zh-CN" altLang="en-US" sz="3200" b="1">
            <a:solidFill>
              <a:srgbClr val="7030A0"/>
            </a:solidFill>
            <a:latin typeface="微软雅黑" panose="020B0503020204020204" pitchFamily="34" charset="-122"/>
            <a:ea typeface="微软雅黑" panose="020B0503020204020204" pitchFamily="34" charset="-122"/>
          </a:endParaRPr>
        </a:p>
      </dgm:t>
    </dgm:pt>
    <dgm:pt modelId="{6FA234C9-64AB-4F1C-B995-D0944F0AEE20}" type="sibTrans" cxnId="{617E6E04-592A-4F49-97FB-7A679907785B}">
      <dgm:prSet/>
      <dgm:spPr/>
      <dgm:t>
        <a:bodyPr/>
        <a:lstStyle/>
        <a:p>
          <a:endParaRPr lang="zh-CN" altLang="en-US" sz="3200" b="1">
            <a:solidFill>
              <a:srgbClr val="7030A0"/>
            </a:solidFill>
            <a:latin typeface="微软雅黑" panose="020B0503020204020204" pitchFamily="34" charset="-122"/>
            <a:ea typeface="微软雅黑" panose="020B0503020204020204" pitchFamily="34" charset="-122"/>
          </a:endParaRPr>
        </a:p>
      </dgm:t>
    </dgm:pt>
    <dgm:pt modelId="{4C9653EE-22D9-453D-9873-E923C7047F06}">
      <dgm:prSet custT="1"/>
      <dgm:spPr/>
      <dgm:t>
        <a:bodyPr/>
        <a:lstStyle/>
        <a:p>
          <a:pPr rtl="0"/>
          <a:r>
            <a:rPr lang="zh-CN" altLang="en-US" sz="3200" b="1" smtClean="0">
              <a:solidFill>
                <a:srgbClr val="7030A0"/>
              </a:solidFill>
              <a:latin typeface="微软雅黑" panose="020B0503020204020204" pitchFamily="34" charset="-122"/>
              <a:ea typeface="微软雅黑" panose="020B0503020204020204" pitchFamily="34" charset="-122"/>
            </a:rPr>
            <a:t>编码与译码</a:t>
          </a:r>
          <a:endParaRPr lang="zh-CN" altLang="en-US" sz="3200" b="1">
            <a:solidFill>
              <a:srgbClr val="7030A0"/>
            </a:solidFill>
            <a:latin typeface="微软雅黑" panose="020B0503020204020204" pitchFamily="34" charset="-122"/>
            <a:ea typeface="微软雅黑" panose="020B0503020204020204" pitchFamily="34" charset="-122"/>
          </a:endParaRPr>
        </a:p>
      </dgm:t>
    </dgm:pt>
    <dgm:pt modelId="{F2AC32F8-6383-44A9-9B04-C0B1B13970C0}" type="parTrans" cxnId="{D35773B1-2A0E-42F6-A17D-669E9433E586}">
      <dgm:prSet/>
      <dgm:spPr/>
      <dgm:t>
        <a:bodyPr/>
        <a:lstStyle/>
        <a:p>
          <a:endParaRPr lang="zh-CN" altLang="en-US" sz="3200" b="1">
            <a:solidFill>
              <a:srgbClr val="7030A0"/>
            </a:solidFill>
            <a:latin typeface="微软雅黑" panose="020B0503020204020204" pitchFamily="34" charset="-122"/>
            <a:ea typeface="微软雅黑" panose="020B0503020204020204" pitchFamily="34" charset="-122"/>
          </a:endParaRPr>
        </a:p>
      </dgm:t>
    </dgm:pt>
    <dgm:pt modelId="{4015DE71-517A-4F6F-988A-4601B2B5D2EB}" type="sibTrans" cxnId="{D35773B1-2A0E-42F6-A17D-669E9433E586}">
      <dgm:prSet/>
      <dgm:spPr/>
      <dgm:t>
        <a:bodyPr/>
        <a:lstStyle/>
        <a:p>
          <a:endParaRPr lang="zh-CN" altLang="en-US" sz="3200" b="1">
            <a:solidFill>
              <a:srgbClr val="7030A0"/>
            </a:solidFill>
            <a:latin typeface="微软雅黑" panose="020B0503020204020204" pitchFamily="34" charset="-122"/>
            <a:ea typeface="微软雅黑" panose="020B0503020204020204" pitchFamily="34" charset="-122"/>
          </a:endParaRPr>
        </a:p>
      </dgm:t>
    </dgm:pt>
    <dgm:pt modelId="{2E391D83-3DC3-460F-A1CB-A9B1D2DF03AF}" type="pres">
      <dgm:prSet presAssocID="{5F8D350A-46D8-445E-9336-191751A36D8B}" presName="Name0" presStyleCnt="0">
        <dgm:presLayoutVars>
          <dgm:dir/>
          <dgm:resizeHandles val="exact"/>
        </dgm:presLayoutVars>
      </dgm:prSet>
      <dgm:spPr/>
      <dgm:t>
        <a:bodyPr/>
        <a:lstStyle/>
        <a:p>
          <a:endParaRPr lang="zh-CN" altLang="en-US"/>
        </a:p>
      </dgm:t>
    </dgm:pt>
    <dgm:pt modelId="{DB31A342-7B23-4D71-92B4-74E3B39328DB}" type="pres">
      <dgm:prSet presAssocID="{695237F8-4634-4429-A6C6-F18B379C29D7}" presName="Name5" presStyleLbl="vennNode1" presStyleIdx="0" presStyleCnt="3">
        <dgm:presLayoutVars>
          <dgm:bulletEnabled val="1"/>
        </dgm:presLayoutVars>
      </dgm:prSet>
      <dgm:spPr/>
      <dgm:t>
        <a:bodyPr/>
        <a:lstStyle/>
        <a:p>
          <a:endParaRPr lang="zh-CN" altLang="en-US"/>
        </a:p>
      </dgm:t>
    </dgm:pt>
    <dgm:pt modelId="{4C40CDD5-6C83-4967-B7AC-527B25B7208D}" type="pres">
      <dgm:prSet presAssocID="{A4FD0F7A-706D-4945-B4B5-20E4EA9F1549}" presName="space" presStyleCnt="0"/>
      <dgm:spPr/>
    </dgm:pt>
    <dgm:pt modelId="{4081DB33-CFC2-421E-83F4-8F96A36CF6C7}" type="pres">
      <dgm:prSet presAssocID="{DD0AE50F-A389-4FC7-AB6C-855EACE700FB}" presName="Name5" presStyleLbl="vennNode1" presStyleIdx="1" presStyleCnt="3">
        <dgm:presLayoutVars>
          <dgm:bulletEnabled val="1"/>
        </dgm:presLayoutVars>
      </dgm:prSet>
      <dgm:spPr/>
      <dgm:t>
        <a:bodyPr/>
        <a:lstStyle/>
        <a:p>
          <a:endParaRPr lang="zh-CN" altLang="en-US"/>
        </a:p>
      </dgm:t>
    </dgm:pt>
    <dgm:pt modelId="{CA185D70-5221-4942-8B3D-5F737A0F82C6}" type="pres">
      <dgm:prSet presAssocID="{6FA234C9-64AB-4F1C-B995-D0944F0AEE20}" presName="space" presStyleCnt="0"/>
      <dgm:spPr/>
    </dgm:pt>
    <dgm:pt modelId="{5ED59F2B-3438-4EB0-9DC0-DC1E0A0D0ACE}" type="pres">
      <dgm:prSet presAssocID="{4C9653EE-22D9-453D-9873-E923C7047F06}" presName="Name5" presStyleLbl="vennNode1" presStyleIdx="2" presStyleCnt="3">
        <dgm:presLayoutVars>
          <dgm:bulletEnabled val="1"/>
        </dgm:presLayoutVars>
      </dgm:prSet>
      <dgm:spPr/>
      <dgm:t>
        <a:bodyPr/>
        <a:lstStyle/>
        <a:p>
          <a:endParaRPr lang="zh-CN" altLang="en-US"/>
        </a:p>
      </dgm:t>
    </dgm:pt>
  </dgm:ptLst>
  <dgm:cxnLst>
    <dgm:cxn modelId="{F6F91D8C-AEF4-464E-A996-3DDD38FBE4DD}" srcId="{5F8D350A-46D8-445E-9336-191751A36D8B}" destId="{695237F8-4634-4429-A6C6-F18B379C29D7}" srcOrd="0" destOrd="0" parTransId="{DD87ABBB-B484-4643-8B2B-8333AD3480B0}" sibTransId="{A4FD0F7A-706D-4945-B4B5-20E4EA9F1549}"/>
    <dgm:cxn modelId="{389BF00D-1FEF-48AC-8D78-31D9BE421B5A}" type="presOf" srcId="{DD0AE50F-A389-4FC7-AB6C-855EACE700FB}" destId="{4081DB33-CFC2-421E-83F4-8F96A36CF6C7}" srcOrd="0" destOrd="0" presId="urn:microsoft.com/office/officeart/2005/8/layout/venn3"/>
    <dgm:cxn modelId="{EE4CF8C3-6956-4918-A90C-C7672B0B7679}" type="presOf" srcId="{5F8D350A-46D8-445E-9336-191751A36D8B}" destId="{2E391D83-3DC3-460F-A1CB-A9B1D2DF03AF}" srcOrd="0" destOrd="0" presId="urn:microsoft.com/office/officeart/2005/8/layout/venn3"/>
    <dgm:cxn modelId="{617E6E04-592A-4F49-97FB-7A679907785B}" srcId="{5F8D350A-46D8-445E-9336-191751A36D8B}" destId="{DD0AE50F-A389-4FC7-AB6C-855EACE700FB}" srcOrd="1" destOrd="0" parTransId="{584CEDA2-A297-4EB0-9F4E-AAE64388F245}" sibTransId="{6FA234C9-64AB-4F1C-B995-D0944F0AEE20}"/>
    <dgm:cxn modelId="{D35773B1-2A0E-42F6-A17D-669E9433E586}" srcId="{5F8D350A-46D8-445E-9336-191751A36D8B}" destId="{4C9653EE-22D9-453D-9873-E923C7047F06}" srcOrd="2" destOrd="0" parTransId="{F2AC32F8-6383-44A9-9B04-C0B1B13970C0}" sibTransId="{4015DE71-517A-4F6F-988A-4601B2B5D2EB}"/>
    <dgm:cxn modelId="{71A91F49-4C1D-4402-BB96-99E5DE99F290}" type="presOf" srcId="{695237F8-4634-4429-A6C6-F18B379C29D7}" destId="{DB31A342-7B23-4D71-92B4-74E3B39328DB}" srcOrd="0" destOrd="0" presId="urn:microsoft.com/office/officeart/2005/8/layout/venn3"/>
    <dgm:cxn modelId="{8F213C98-2032-4FA7-9D9A-3C7FF5CE02C9}" type="presOf" srcId="{4C9653EE-22D9-453D-9873-E923C7047F06}" destId="{5ED59F2B-3438-4EB0-9DC0-DC1E0A0D0ACE}" srcOrd="0" destOrd="0" presId="urn:microsoft.com/office/officeart/2005/8/layout/venn3"/>
    <dgm:cxn modelId="{710C0712-6209-45DD-908D-BD57A79C37CF}" type="presParOf" srcId="{2E391D83-3DC3-460F-A1CB-A9B1D2DF03AF}" destId="{DB31A342-7B23-4D71-92B4-74E3B39328DB}" srcOrd="0" destOrd="0" presId="urn:microsoft.com/office/officeart/2005/8/layout/venn3"/>
    <dgm:cxn modelId="{FE833973-0B9E-4070-9752-B547FB561318}" type="presParOf" srcId="{2E391D83-3DC3-460F-A1CB-A9B1D2DF03AF}" destId="{4C40CDD5-6C83-4967-B7AC-527B25B7208D}" srcOrd="1" destOrd="0" presId="urn:microsoft.com/office/officeart/2005/8/layout/venn3"/>
    <dgm:cxn modelId="{6F3E25BE-5FF1-49CC-A99C-C43EEAE6619F}" type="presParOf" srcId="{2E391D83-3DC3-460F-A1CB-A9B1D2DF03AF}" destId="{4081DB33-CFC2-421E-83F4-8F96A36CF6C7}" srcOrd="2" destOrd="0" presId="urn:microsoft.com/office/officeart/2005/8/layout/venn3"/>
    <dgm:cxn modelId="{2FE30370-EFAF-4C82-BEF8-C97CE1343B09}" type="presParOf" srcId="{2E391D83-3DC3-460F-A1CB-A9B1D2DF03AF}" destId="{CA185D70-5221-4942-8B3D-5F737A0F82C6}" srcOrd="3" destOrd="0" presId="urn:microsoft.com/office/officeart/2005/8/layout/venn3"/>
    <dgm:cxn modelId="{66CCD130-5F54-4B75-B08B-33E994429968}" type="presParOf" srcId="{2E391D83-3DC3-460F-A1CB-A9B1D2DF03AF}" destId="{5ED59F2B-3438-4EB0-9DC0-DC1E0A0D0ACE}" srcOrd="4" destOrd="0" presId="urn:microsoft.com/office/officeart/2005/8/layout/ven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14D683A7-A9D0-484F-9658-D4F41A39E72F}" type="doc">
      <dgm:prSet loTypeId="urn:microsoft.com/office/officeart/2008/layout/VerticalAccentList" loCatId="list" qsTypeId="urn:microsoft.com/office/officeart/2005/8/quickstyle/3d4" qsCatId="3D" csTypeId="urn:microsoft.com/office/officeart/2005/8/colors/colorful4" csCatId="colorful"/>
      <dgm:spPr/>
      <dgm:t>
        <a:bodyPr/>
        <a:lstStyle/>
        <a:p>
          <a:endParaRPr lang="zh-CN" altLang="en-US"/>
        </a:p>
      </dgm:t>
    </dgm:pt>
    <dgm:pt modelId="{1273C299-E10D-4953-A69E-78396996F828}">
      <dgm:prSet/>
      <dgm:spPr>
        <a:blipFill rotWithShape="0">
          <a:blip xmlns:r="http://schemas.openxmlformats.org/officeDocument/2006/relationships" r:embed="rId1"/>
          <a:stretch>
            <a:fillRect l="-2236" t="-3371" b="-28090"/>
          </a:stretch>
        </a:blipFill>
      </dgm:spPr>
      <dgm:t>
        <a:bodyPr/>
        <a:lstStyle/>
        <a:p>
          <a:r>
            <a:rPr lang="zh-CN" altLang="en-US">
              <a:noFill/>
            </a:rPr>
            <a:t> </a:t>
          </a:r>
        </a:p>
      </dgm:t>
    </dgm:pt>
    <dgm:pt modelId="{6ADB30D5-D03B-4096-8ABE-064F91C14DCF}" type="parTrans" cxnId="{CDA13691-6383-4FB6-86C0-26C775FE1B1A}">
      <dgm:prSet/>
      <dgm:spPr/>
      <dgm:t>
        <a:bodyPr/>
        <a:lstStyle/>
        <a:p>
          <a:endParaRPr lang="zh-CN" altLang="en-US">
            <a:latin typeface="微软雅黑" panose="020B0503020204020204" pitchFamily="34" charset="-122"/>
            <a:ea typeface="微软雅黑" panose="020B0503020204020204" pitchFamily="34" charset="-122"/>
          </a:endParaRPr>
        </a:p>
      </dgm:t>
    </dgm:pt>
    <dgm:pt modelId="{F0461E6A-0FFA-4AF3-987C-889A585EA568}" type="sibTrans" cxnId="{CDA13691-6383-4FB6-86C0-26C775FE1B1A}">
      <dgm:prSet/>
      <dgm:spPr/>
      <dgm:t>
        <a:bodyPr/>
        <a:lstStyle/>
        <a:p>
          <a:endParaRPr lang="zh-CN" altLang="en-US">
            <a:latin typeface="微软雅黑" panose="020B0503020204020204" pitchFamily="34" charset="-122"/>
            <a:ea typeface="微软雅黑" panose="020B0503020204020204" pitchFamily="34" charset="-122"/>
          </a:endParaRPr>
        </a:p>
      </dgm:t>
    </dgm:pt>
    <dgm:pt modelId="{31AF2C7B-F06A-4B1D-999A-50596ACD7795}">
      <dgm:prSet/>
      <dgm:spPr>
        <a:blipFill rotWithShape="0">
          <a:blip xmlns:r="http://schemas.openxmlformats.org/officeDocument/2006/relationships" r:embed="rId2"/>
          <a:stretch>
            <a:fillRect l="-2236" t="-3333" b="-26667"/>
          </a:stretch>
        </a:blipFill>
      </dgm:spPr>
      <dgm:t>
        <a:bodyPr/>
        <a:lstStyle/>
        <a:p>
          <a:r>
            <a:rPr lang="zh-CN" altLang="en-US">
              <a:noFill/>
            </a:rPr>
            <a:t> </a:t>
          </a:r>
        </a:p>
      </dgm:t>
    </dgm:pt>
    <dgm:pt modelId="{308AA326-AD86-4E1B-9986-5D0FD9E69093}" type="parTrans" cxnId="{1097070C-2B26-4665-AC75-1CA470E455D3}">
      <dgm:prSet/>
      <dgm:spPr/>
      <dgm:t>
        <a:bodyPr/>
        <a:lstStyle/>
        <a:p>
          <a:endParaRPr lang="zh-CN" altLang="en-US">
            <a:latin typeface="微软雅黑" panose="020B0503020204020204" pitchFamily="34" charset="-122"/>
            <a:ea typeface="微软雅黑" panose="020B0503020204020204" pitchFamily="34" charset="-122"/>
          </a:endParaRPr>
        </a:p>
      </dgm:t>
    </dgm:pt>
    <dgm:pt modelId="{E9FE2C2C-CCED-494A-96B3-BF8B45FBD0E2}" type="sibTrans" cxnId="{1097070C-2B26-4665-AC75-1CA470E455D3}">
      <dgm:prSet/>
      <dgm:spPr/>
      <dgm:t>
        <a:bodyPr/>
        <a:lstStyle/>
        <a:p>
          <a:endParaRPr lang="zh-CN" altLang="en-US">
            <a:latin typeface="微软雅黑" panose="020B0503020204020204" pitchFamily="34" charset="-122"/>
            <a:ea typeface="微软雅黑" panose="020B0503020204020204" pitchFamily="34" charset="-122"/>
          </a:endParaRPr>
        </a:p>
      </dgm:t>
    </dgm:pt>
    <dgm:pt modelId="{98B02E6B-3682-4652-BDFF-07A1F9145520}">
      <dgm:prSet/>
      <dgm:spPr>
        <a:blipFill rotWithShape="0">
          <a:blip xmlns:r="http://schemas.openxmlformats.org/officeDocument/2006/relationships" r:embed="rId3"/>
          <a:stretch>
            <a:fillRect l="-2236" t="-3371" r="-1931" b="-26966"/>
          </a:stretch>
        </a:blipFill>
      </dgm:spPr>
      <dgm:t>
        <a:bodyPr/>
        <a:lstStyle/>
        <a:p>
          <a:r>
            <a:rPr lang="zh-CN" altLang="en-US">
              <a:noFill/>
            </a:rPr>
            <a:t> </a:t>
          </a:r>
        </a:p>
      </dgm:t>
    </dgm:pt>
    <dgm:pt modelId="{55149C56-76F3-4F24-BA66-E66FBB863332}" type="parTrans" cxnId="{91C2161F-0D78-4A1C-ACA2-36E0B76EE324}">
      <dgm:prSet/>
      <dgm:spPr/>
      <dgm:t>
        <a:bodyPr/>
        <a:lstStyle/>
        <a:p>
          <a:endParaRPr lang="zh-CN" altLang="en-US">
            <a:latin typeface="微软雅黑" panose="020B0503020204020204" pitchFamily="34" charset="-122"/>
            <a:ea typeface="微软雅黑" panose="020B0503020204020204" pitchFamily="34" charset="-122"/>
          </a:endParaRPr>
        </a:p>
      </dgm:t>
    </dgm:pt>
    <dgm:pt modelId="{D0799C2D-6239-480A-81C0-43A606C65080}" type="sibTrans" cxnId="{91C2161F-0D78-4A1C-ACA2-36E0B76EE324}">
      <dgm:prSet/>
      <dgm:spPr/>
      <dgm:t>
        <a:bodyPr/>
        <a:lstStyle/>
        <a:p>
          <a:endParaRPr lang="zh-CN" altLang="en-US">
            <a:latin typeface="微软雅黑" panose="020B0503020204020204" pitchFamily="34" charset="-122"/>
            <a:ea typeface="微软雅黑" panose="020B0503020204020204" pitchFamily="34" charset="-122"/>
          </a:endParaRPr>
        </a:p>
      </dgm:t>
    </dgm:pt>
    <dgm:pt modelId="{936DFC49-F2ED-4065-B286-1EA1828BA23F}">
      <dgm:prSet/>
      <dgm:spPr>
        <a:blipFill rotWithShape="0">
          <a:blip xmlns:r="http://schemas.openxmlformats.org/officeDocument/2006/relationships" r:embed="rId4"/>
          <a:stretch>
            <a:fillRect l="-2236" t="-3371" r="-5996" b="-28090"/>
          </a:stretch>
        </a:blipFill>
      </dgm:spPr>
      <dgm:t>
        <a:bodyPr/>
        <a:lstStyle/>
        <a:p>
          <a:r>
            <a:rPr lang="zh-CN" altLang="en-US">
              <a:noFill/>
            </a:rPr>
            <a:t> </a:t>
          </a:r>
        </a:p>
      </dgm:t>
    </dgm:pt>
    <dgm:pt modelId="{8854A3D4-3115-4F3F-8E1D-9BAF35BA3ED9}" type="parTrans" cxnId="{78026AF0-6597-430F-BF81-078ACC65A5E7}">
      <dgm:prSet/>
      <dgm:spPr/>
      <dgm:t>
        <a:bodyPr/>
        <a:lstStyle/>
        <a:p>
          <a:endParaRPr lang="zh-CN" altLang="en-US">
            <a:latin typeface="微软雅黑" panose="020B0503020204020204" pitchFamily="34" charset="-122"/>
            <a:ea typeface="微软雅黑" panose="020B0503020204020204" pitchFamily="34" charset="-122"/>
          </a:endParaRPr>
        </a:p>
      </dgm:t>
    </dgm:pt>
    <dgm:pt modelId="{2CF750F0-6E2C-4778-9408-6A5A4A002C0F}" type="sibTrans" cxnId="{78026AF0-6597-430F-BF81-078ACC65A5E7}">
      <dgm:prSet/>
      <dgm:spPr/>
      <dgm:t>
        <a:bodyPr/>
        <a:lstStyle/>
        <a:p>
          <a:endParaRPr lang="zh-CN" altLang="en-US">
            <a:latin typeface="微软雅黑" panose="020B0503020204020204" pitchFamily="34" charset="-122"/>
            <a:ea typeface="微软雅黑" panose="020B0503020204020204" pitchFamily="34" charset="-122"/>
          </a:endParaRPr>
        </a:p>
      </dgm:t>
    </dgm:pt>
    <dgm:pt modelId="{47178621-FC71-4B3C-9612-4D45F88C594B}">
      <dgm:prSet/>
      <dgm:spPr>
        <a:blipFill rotWithShape="0">
          <a:blip xmlns:r="http://schemas.openxmlformats.org/officeDocument/2006/relationships" r:embed="rId5"/>
          <a:stretch>
            <a:fillRect l="-2236" t="-2222" r="-5996" b="-26667"/>
          </a:stretch>
        </a:blipFill>
      </dgm:spPr>
      <dgm:t>
        <a:bodyPr/>
        <a:lstStyle/>
        <a:p>
          <a:r>
            <a:rPr lang="zh-CN" altLang="en-US">
              <a:noFill/>
            </a:rPr>
            <a:t> </a:t>
          </a:r>
        </a:p>
      </dgm:t>
    </dgm:pt>
    <dgm:pt modelId="{C7903F70-93D5-4DAB-BAB6-88835284E1F3}" type="parTrans" cxnId="{5FBDD159-7E14-4056-B545-26E4E94A2482}">
      <dgm:prSet/>
      <dgm:spPr/>
      <dgm:t>
        <a:bodyPr/>
        <a:lstStyle/>
        <a:p>
          <a:endParaRPr lang="zh-CN" altLang="en-US">
            <a:latin typeface="微软雅黑" panose="020B0503020204020204" pitchFamily="34" charset="-122"/>
            <a:ea typeface="微软雅黑" panose="020B0503020204020204" pitchFamily="34" charset="-122"/>
          </a:endParaRPr>
        </a:p>
      </dgm:t>
    </dgm:pt>
    <dgm:pt modelId="{88E7856A-B762-4758-BABF-C0955CA92B9E}" type="sibTrans" cxnId="{5FBDD159-7E14-4056-B545-26E4E94A2482}">
      <dgm:prSet/>
      <dgm:spPr/>
      <dgm:t>
        <a:bodyPr/>
        <a:lstStyle/>
        <a:p>
          <a:endParaRPr lang="zh-CN" altLang="en-US">
            <a:latin typeface="微软雅黑" panose="020B0503020204020204" pitchFamily="34" charset="-122"/>
            <a:ea typeface="微软雅黑" panose="020B0503020204020204" pitchFamily="34" charset="-122"/>
          </a:endParaRPr>
        </a:p>
      </dgm:t>
    </dgm:pt>
    <dgm:pt modelId="{3D8EB81B-1378-496E-98B3-643EED137354}">
      <dgm:prSet/>
      <dgm:spPr>
        <a:blipFill rotWithShape="0">
          <a:blip xmlns:r="http://schemas.openxmlformats.org/officeDocument/2006/relationships" r:embed="rId6"/>
          <a:stretch>
            <a:fillRect l="-2236" t="-3371" r="-5996" b="-26966"/>
          </a:stretch>
        </a:blipFill>
      </dgm:spPr>
      <dgm:t>
        <a:bodyPr/>
        <a:lstStyle/>
        <a:p>
          <a:r>
            <a:rPr lang="zh-CN" altLang="en-US">
              <a:noFill/>
            </a:rPr>
            <a:t> </a:t>
          </a:r>
        </a:p>
      </dgm:t>
    </dgm:pt>
    <dgm:pt modelId="{BB40E03E-4605-4BA3-93AB-84A70CF809AB}" type="parTrans" cxnId="{56BE1EE1-8575-41A7-8932-0725254114C0}">
      <dgm:prSet/>
      <dgm:spPr/>
      <dgm:t>
        <a:bodyPr/>
        <a:lstStyle/>
        <a:p>
          <a:endParaRPr lang="zh-CN" altLang="en-US">
            <a:latin typeface="微软雅黑" panose="020B0503020204020204" pitchFamily="34" charset="-122"/>
            <a:ea typeface="微软雅黑" panose="020B0503020204020204" pitchFamily="34" charset="-122"/>
          </a:endParaRPr>
        </a:p>
      </dgm:t>
    </dgm:pt>
    <dgm:pt modelId="{F5DA7AC3-F922-4E94-956C-5149D2B1D9BC}" type="sibTrans" cxnId="{56BE1EE1-8575-41A7-8932-0725254114C0}">
      <dgm:prSet/>
      <dgm:spPr/>
      <dgm:t>
        <a:bodyPr/>
        <a:lstStyle/>
        <a:p>
          <a:endParaRPr lang="zh-CN" altLang="en-US">
            <a:latin typeface="微软雅黑" panose="020B0503020204020204" pitchFamily="34" charset="-122"/>
            <a:ea typeface="微软雅黑" panose="020B0503020204020204" pitchFamily="34" charset="-122"/>
          </a:endParaRPr>
        </a:p>
      </dgm:t>
    </dgm:pt>
    <dgm:pt modelId="{88CABB5B-6441-4A9F-A6CD-0F8EC52463D3}" type="pres">
      <dgm:prSet presAssocID="{14D683A7-A9D0-484F-9658-D4F41A39E72F}" presName="Name0" presStyleCnt="0">
        <dgm:presLayoutVars>
          <dgm:chMax/>
          <dgm:chPref/>
          <dgm:dir/>
        </dgm:presLayoutVars>
      </dgm:prSet>
      <dgm:spPr/>
    </dgm:pt>
    <dgm:pt modelId="{984361FD-E0E7-4CE2-9196-C34B6C0B2992}" type="pres">
      <dgm:prSet presAssocID="{1273C299-E10D-4953-A69E-78396996F828}" presName="parenttextcomposite" presStyleCnt="0"/>
      <dgm:spPr/>
    </dgm:pt>
    <dgm:pt modelId="{D94B9E5D-9ED1-47B1-92A2-7AACEA51627F}" type="pres">
      <dgm:prSet presAssocID="{1273C299-E10D-4953-A69E-78396996F828}" presName="parenttext" presStyleLbl="revTx" presStyleIdx="0" presStyleCnt="6">
        <dgm:presLayoutVars>
          <dgm:chMax/>
          <dgm:chPref val="2"/>
          <dgm:bulletEnabled val="1"/>
        </dgm:presLayoutVars>
      </dgm:prSet>
      <dgm:spPr/>
    </dgm:pt>
    <dgm:pt modelId="{3B25C1C5-5DD6-45C1-B230-4D259E707EEF}" type="pres">
      <dgm:prSet presAssocID="{1273C299-E10D-4953-A69E-78396996F828}" presName="parallelogramComposite" presStyleCnt="0"/>
      <dgm:spPr/>
    </dgm:pt>
    <dgm:pt modelId="{2BAD6A42-85A6-442C-9A4A-D9775B9FF216}" type="pres">
      <dgm:prSet presAssocID="{1273C299-E10D-4953-A69E-78396996F828}" presName="parallelogram1" presStyleLbl="alignNode1" presStyleIdx="0" presStyleCnt="42"/>
      <dgm:spPr/>
    </dgm:pt>
    <dgm:pt modelId="{BA547015-1BFF-47CA-9355-F47997D5275A}" type="pres">
      <dgm:prSet presAssocID="{1273C299-E10D-4953-A69E-78396996F828}" presName="parallelogram2" presStyleLbl="alignNode1" presStyleIdx="1" presStyleCnt="42"/>
      <dgm:spPr/>
    </dgm:pt>
    <dgm:pt modelId="{FD66D0CE-44AB-4D70-9E9D-F7DABC0D2AFD}" type="pres">
      <dgm:prSet presAssocID="{1273C299-E10D-4953-A69E-78396996F828}" presName="parallelogram3" presStyleLbl="alignNode1" presStyleIdx="2" presStyleCnt="42"/>
      <dgm:spPr/>
    </dgm:pt>
    <dgm:pt modelId="{AEDC0F13-3D72-47FA-8C3A-525AECFE6432}" type="pres">
      <dgm:prSet presAssocID="{1273C299-E10D-4953-A69E-78396996F828}" presName="parallelogram4" presStyleLbl="alignNode1" presStyleIdx="3" presStyleCnt="42"/>
      <dgm:spPr/>
    </dgm:pt>
    <dgm:pt modelId="{B8BB072B-BC81-4090-B021-8EBA22D900B8}" type="pres">
      <dgm:prSet presAssocID="{1273C299-E10D-4953-A69E-78396996F828}" presName="parallelogram5" presStyleLbl="alignNode1" presStyleIdx="4" presStyleCnt="42"/>
      <dgm:spPr/>
    </dgm:pt>
    <dgm:pt modelId="{43C5A442-9AB1-4993-B997-D30DBFE6B82B}" type="pres">
      <dgm:prSet presAssocID="{1273C299-E10D-4953-A69E-78396996F828}" presName="parallelogram6" presStyleLbl="alignNode1" presStyleIdx="5" presStyleCnt="42"/>
      <dgm:spPr/>
    </dgm:pt>
    <dgm:pt modelId="{D1584DBB-AB2F-4F69-9F8C-EEF0305635B0}" type="pres">
      <dgm:prSet presAssocID="{1273C299-E10D-4953-A69E-78396996F828}" presName="parallelogram7" presStyleLbl="alignNode1" presStyleIdx="6" presStyleCnt="42"/>
      <dgm:spPr/>
    </dgm:pt>
    <dgm:pt modelId="{7AF1B5E4-189C-4335-8EA7-F9B0C5A25FB9}" type="pres">
      <dgm:prSet presAssocID="{F0461E6A-0FFA-4AF3-987C-889A585EA568}" presName="sibTrans" presStyleCnt="0"/>
      <dgm:spPr/>
    </dgm:pt>
    <dgm:pt modelId="{59299080-23D6-43D8-BB97-FF06366FC7A7}" type="pres">
      <dgm:prSet presAssocID="{31AF2C7B-F06A-4B1D-999A-50596ACD7795}" presName="parenttextcomposite" presStyleCnt="0"/>
      <dgm:spPr/>
    </dgm:pt>
    <dgm:pt modelId="{C639C094-50C8-4485-B5AF-5FEB10421564}" type="pres">
      <dgm:prSet presAssocID="{31AF2C7B-F06A-4B1D-999A-50596ACD7795}" presName="parenttext" presStyleLbl="revTx" presStyleIdx="1" presStyleCnt="6">
        <dgm:presLayoutVars>
          <dgm:chMax/>
          <dgm:chPref val="2"/>
          <dgm:bulletEnabled val="1"/>
        </dgm:presLayoutVars>
      </dgm:prSet>
      <dgm:spPr/>
    </dgm:pt>
    <dgm:pt modelId="{CE3CDDE6-0742-44ED-A937-33A15A9D9E25}" type="pres">
      <dgm:prSet presAssocID="{31AF2C7B-F06A-4B1D-999A-50596ACD7795}" presName="parallelogramComposite" presStyleCnt="0"/>
      <dgm:spPr/>
    </dgm:pt>
    <dgm:pt modelId="{34F3CC87-609E-4A93-BEF2-4A6CE5CE43DE}" type="pres">
      <dgm:prSet presAssocID="{31AF2C7B-F06A-4B1D-999A-50596ACD7795}" presName="parallelogram1" presStyleLbl="alignNode1" presStyleIdx="7" presStyleCnt="42"/>
      <dgm:spPr/>
    </dgm:pt>
    <dgm:pt modelId="{51AD7DA2-BEBC-4314-9737-25210477F64B}" type="pres">
      <dgm:prSet presAssocID="{31AF2C7B-F06A-4B1D-999A-50596ACD7795}" presName="parallelogram2" presStyleLbl="alignNode1" presStyleIdx="8" presStyleCnt="42"/>
      <dgm:spPr/>
    </dgm:pt>
    <dgm:pt modelId="{15A88D5E-0677-45BF-AC0B-6C445A7045D7}" type="pres">
      <dgm:prSet presAssocID="{31AF2C7B-F06A-4B1D-999A-50596ACD7795}" presName="parallelogram3" presStyleLbl="alignNode1" presStyleIdx="9" presStyleCnt="42"/>
      <dgm:spPr/>
    </dgm:pt>
    <dgm:pt modelId="{B763CA3A-381D-401B-BDB4-8ACA09B9DDD8}" type="pres">
      <dgm:prSet presAssocID="{31AF2C7B-F06A-4B1D-999A-50596ACD7795}" presName="parallelogram4" presStyleLbl="alignNode1" presStyleIdx="10" presStyleCnt="42"/>
      <dgm:spPr/>
    </dgm:pt>
    <dgm:pt modelId="{44C9C9BA-8FD6-40FF-A4FB-EFD2C7DABA48}" type="pres">
      <dgm:prSet presAssocID="{31AF2C7B-F06A-4B1D-999A-50596ACD7795}" presName="parallelogram5" presStyleLbl="alignNode1" presStyleIdx="11" presStyleCnt="42"/>
      <dgm:spPr/>
    </dgm:pt>
    <dgm:pt modelId="{9D387CED-BAE1-4F57-8E45-3F15EA66B311}" type="pres">
      <dgm:prSet presAssocID="{31AF2C7B-F06A-4B1D-999A-50596ACD7795}" presName="parallelogram6" presStyleLbl="alignNode1" presStyleIdx="12" presStyleCnt="42"/>
      <dgm:spPr/>
    </dgm:pt>
    <dgm:pt modelId="{5F9A442A-2A08-402F-BAA7-752BCAE8A3F2}" type="pres">
      <dgm:prSet presAssocID="{31AF2C7B-F06A-4B1D-999A-50596ACD7795}" presName="parallelogram7" presStyleLbl="alignNode1" presStyleIdx="13" presStyleCnt="42"/>
      <dgm:spPr/>
    </dgm:pt>
    <dgm:pt modelId="{717DEAD4-2029-4F58-9F60-A27B82AF64F6}" type="pres">
      <dgm:prSet presAssocID="{E9FE2C2C-CCED-494A-96B3-BF8B45FBD0E2}" presName="sibTrans" presStyleCnt="0"/>
      <dgm:spPr/>
    </dgm:pt>
    <dgm:pt modelId="{F5BA1843-C433-4DF0-A353-A2B6C5AEBE3C}" type="pres">
      <dgm:prSet presAssocID="{98B02E6B-3682-4652-BDFF-07A1F9145520}" presName="parenttextcomposite" presStyleCnt="0"/>
      <dgm:spPr/>
    </dgm:pt>
    <dgm:pt modelId="{42E1EBAD-806A-44F4-99F7-431D7E49F480}" type="pres">
      <dgm:prSet presAssocID="{98B02E6B-3682-4652-BDFF-07A1F9145520}" presName="parenttext" presStyleLbl="revTx" presStyleIdx="2" presStyleCnt="6">
        <dgm:presLayoutVars>
          <dgm:chMax/>
          <dgm:chPref val="2"/>
          <dgm:bulletEnabled val="1"/>
        </dgm:presLayoutVars>
      </dgm:prSet>
      <dgm:spPr/>
    </dgm:pt>
    <dgm:pt modelId="{FAAFCDAF-CE4A-4E10-9B03-A83D24460F19}" type="pres">
      <dgm:prSet presAssocID="{98B02E6B-3682-4652-BDFF-07A1F9145520}" presName="parallelogramComposite" presStyleCnt="0"/>
      <dgm:spPr/>
    </dgm:pt>
    <dgm:pt modelId="{B59B3202-934D-4344-9F47-33B7288B7DA0}" type="pres">
      <dgm:prSet presAssocID="{98B02E6B-3682-4652-BDFF-07A1F9145520}" presName="parallelogram1" presStyleLbl="alignNode1" presStyleIdx="14" presStyleCnt="42"/>
      <dgm:spPr/>
    </dgm:pt>
    <dgm:pt modelId="{6D6672FF-346E-46C6-B11D-FF9D94B37528}" type="pres">
      <dgm:prSet presAssocID="{98B02E6B-3682-4652-BDFF-07A1F9145520}" presName="parallelogram2" presStyleLbl="alignNode1" presStyleIdx="15" presStyleCnt="42"/>
      <dgm:spPr/>
    </dgm:pt>
    <dgm:pt modelId="{96099E20-B08C-455C-A79A-31B736640CB8}" type="pres">
      <dgm:prSet presAssocID="{98B02E6B-3682-4652-BDFF-07A1F9145520}" presName="parallelogram3" presStyleLbl="alignNode1" presStyleIdx="16" presStyleCnt="42"/>
      <dgm:spPr/>
    </dgm:pt>
    <dgm:pt modelId="{68F067BB-3C61-4C01-9A2B-287AC83468E3}" type="pres">
      <dgm:prSet presAssocID="{98B02E6B-3682-4652-BDFF-07A1F9145520}" presName="parallelogram4" presStyleLbl="alignNode1" presStyleIdx="17" presStyleCnt="42"/>
      <dgm:spPr/>
    </dgm:pt>
    <dgm:pt modelId="{471FE5B6-6B36-48B2-A992-6581C8975A22}" type="pres">
      <dgm:prSet presAssocID="{98B02E6B-3682-4652-BDFF-07A1F9145520}" presName="parallelogram5" presStyleLbl="alignNode1" presStyleIdx="18" presStyleCnt="42"/>
      <dgm:spPr/>
    </dgm:pt>
    <dgm:pt modelId="{562847BF-A5C5-4411-9AD4-0C67E5C71B75}" type="pres">
      <dgm:prSet presAssocID="{98B02E6B-3682-4652-BDFF-07A1F9145520}" presName="parallelogram6" presStyleLbl="alignNode1" presStyleIdx="19" presStyleCnt="42"/>
      <dgm:spPr/>
    </dgm:pt>
    <dgm:pt modelId="{E1FDD5EA-C187-4462-8DDF-6A8189FBC36B}" type="pres">
      <dgm:prSet presAssocID="{98B02E6B-3682-4652-BDFF-07A1F9145520}" presName="parallelogram7" presStyleLbl="alignNode1" presStyleIdx="20" presStyleCnt="42"/>
      <dgm:spPr/>
    </dgm:pt>
    <dgm:pt modelId="{7C5C21F9-4EA2-4D02-AF09-EAA44E6478C8}" type="pres">
      <dgm:prSet presAssocID="{D0799C2D-6239-480A-81C0-43A606C65080}" presName="sibTrans" presStyleCnt="0"/>
      <dgm:spPr/>
    </dgm:pt>
    <dgm:pt modelId="{F079A2E5-88BB-47C5-A230-A275733229E8}" type="pres">
      <dgm:prSet presAssocID="{936DFC49-F2ED-4065-B286-1EA1828BA23F}" presName="parenttextcomposite" presStyleCnt="0"/>
      <dgm:spPr/>
    </dgm:pt>
    <dgm:pt modelId="{4D3AC2A5-2DA8-4638-8ACA-DCB04DCC69E6}" type="pres">
      <dgm:prSet presAssocID="{936DFC49-F2ED-4065-B286-1EA1828BA23F}" presName="parenttext" presStyleLbl="revTx" presStyleIdx="3" presStyleCnt="6">
        <dgm:presLayoutVars>
          <dgm:chMax/>
          <dgm:chPref val="2"/>
          <dgm:bulletEnabled val="1"/>
        </dgm:presLayoutVars>
      </dgm:prSet>
      <dgm:spPr/>
    </dgm:pt>
    <dgm:pt modelId="{58576BEA-932E-4DE1-B7B4-6E241EE9AA65}" type="pres">
      <dgm:prSet presAssocID="{936DFC49-F2ED-4065-B286-1EA1828BA23F}" presName="parallelogramComposite" presStyleCnt="0"/>
      <dgm:spPr/>
    </dgm:pt>
    <dgm:pt modelId="{67DBB35C-873F-454E-A63D-3EE88845B1C0}" type="pres">
      <dgm:prSet presAssocID="{936DFC49-F2ED-4065-B286-1EA1828BA23F}" presName="parallelogram1" presStyleLbl="alignNode1" presStyleIdx="21" presStyleCnt="42"/>
      <dgm:spPr/>
    </dgm:pt>
    <dgm:pt modelId="{DEFCDBC7-BD47-4848-AB79-1D933ACEED2C}" type="pres">
      <dgm:prSet presAssocID="{936DFC49-F2ED-4065-B286-1EA1828BA23F}" presName="parallelogram2" presStyleLbl="alignNode1" presStyleIdx="22" presStyleCnt="42"/>
      <dgm:spPr/>
    </dgm:pt>
    <dgm:pt modelId="{0BCA9303-3570-4401-AFDA-D683DE301B21}" type="pres">
      <dgm:prSet presAssocID="{936DFC49-F2ED-4065-B286-1EA1828BA23F}" presName="parallelogram3" presStyleLbl="alignNode1" presStyleIdx="23" presStyleCnt="42"/>
      <dgm:spPr/>
    </dgm:pt>
    <dgm:pt modelId="{4C1A9431-E7A5-47D5-B4C3-C746B1BAA55C}" type="pres">
      <dgm:prSet presAssocID="{936DFC49-F2ED-4065-B286-1EA1828BA23F}" presName="parallelogram4" presStyleLbl="alignNode1" presStyleIdx="24" presStyleCnt="42"/>
      <dgm:spPr/>
    </dgm:pt>
    <dgm:pt modelId="{04B167E3-C85F-4198-9AC5-37575B6F2921}" type="pres">
      <dgm:prSet presAssocID="{936DFC49-F2ED-4065-B286-1EA1828BA23F}" presName="parallelogram5" presStyleLbl="alignNode1" presStyleIdx="25" presStyleCnt="42"/>
      <dgm:spPr/>
    </dgm:pt>
    <dgm:pt modelId="{670F778E-5FD3-41EC-B7CC-EFFFEA631C3B}" type="pres">
      <dgm:prSet presAssocID="{936DFC49-F2ED-4065-B286-1EA1828BA23F}" presName="parallelogram6" presStyleLbl="alignNode1" presStyleIdx="26" presStyleCnt="42"/>
      <dgm:spPr/>
    </dgm:pt>
    <dgm:pt modelId="{30EFF284-2539-4B1D-89F7-0F69FE2D4FC5}" type="pres">
      <dgm:prSet presAssocID="{936DFC49-F2ED-4065-B286-1EA1828BA23F}" presName="parallelogram7" presStyleLbl="alignNode1" presStyleIdx="27" presStyleCnt="42"/>
      <dgm:spPr/>
    </dgm:pt>
    <dgm:pt modelId="{F34AC71F-16DF-4037-9C39-8805749E98F1}" type="pres">
      <dgm:prSet presAssocID="{2CF750F0-6E2C-4778-9408-6A5A4A002C0F}" presName="sibTrans" presStyleCnt="0"/>
      <dgm:spPr/>
    </dgm:pt>
    <dgm:pt modelId="{67AFA79A-63E6-4A57-8313-E2B02C6640A6}" type="pres">
      <dgm:prSet presAssocID="{47178621-FC71-4B3C-9612-4D45F88C594B}" presName="parenttextcomposite" presStyleCnt="0"/>
      <dgm:spPr/>
    </dgm:pt>
    <dgm:pt modelId="{2309790B-9C8F-446F-8D59-BA85EFDAF6AE}" type="pres">
      <dgm:prSet presAssocID="{47178621-FC71-4B3C-9612-4D45F88C594B}" presName="parenttext" presStyleLbl="revTx" presStyleIdx="4" presStyleCnt="6">
        <dgm:presLayoutVars>
          <dgm:chMax/>
          <dgm:chPref val="2"/>
          <dgm:bulletEnabled val="1"/>
        </dgm:presLayoutVars>
      </dgm:prSet>
      <dgm:spPr/>
    </dgm:pt>
    <dgm:pt modelId="{088052F6-A1BE-49FD-827C-3EAFBDCE6557}" type="pres">
      <dgm:prSet presAssocID="{47178621-FC71-4B3C-9612-4D45F88C594B}" presName="parallelogramComposite" presStyleCnt="0"/>
      <dgm:spPr/>
    </dgm:pt>
    <dgm:pt modelId="{903B9331-D0C4-419E-ACB7-0287B6351AF9}" type="pres">
      <dgm:prSet presAssocID="{47178621-FC71-4B3C-9612-4D45F88C594B}" presName="parallelogram1" presStyleLbl="alignNode1" presStyleIdx="28" presStyleCnt="42"/>
      <dgm:spPr/>
    </dgm:pt>
    <dgm:pt modelId="{8226FFE4-2A52-410B-A31E-A5F4C13CD2ED}" type="pres">
      <dgm:prSet presAssocID="{47178621-FC71-4B3C-9612-4D45F88C594B}" presName="parallelogram2" presStyleLbl="alignNode1" presStyleIdx="29" presStyleCnt="42"/>
      <dgm:spPr/>
    </dgm:pt>
    <dgm:pt modelId="{68FAEF53-53AB-4466-8421-358A272EEA00}" type="pres">
      <dgm:prSet presAssocID="{47178621-FC71-4B3C-9612-4D45F88C594B}" presName="parallelogram3" presStyleLbl="alignNode1" presStyleIdx="30" presStyleCnt="42"/>
      <dgm:spPr/>
    </dgm:pt>
    <dgm:pt modelId="{1F00FA8D-CD49-43C5-9D6A-AD7CC7C04183}" type="pres">
      <dgm:prSet presAssocID="{47178621-FC71-4B3C-9612-4D45F88C594B}" presName="parallelogram4" presStyleLbl="alignNode1" presStyleIdx="31" presStyleCnt="42"/>
      <dgm:spPr/>
    </dgm:pt>
    <dgm:pt modelId="{57B27B9A-A6C7-466F-8DC0-2D9C55616168}" type="pres">
      <dgm:prSet presAssocID="{47178621-FC71-4B3C-9612-4D45F88C594B}" presName="parallelogram5" presStyleLbl="alignNode1" presStyleIdx="32" presStyleCnt="42"/>
      <dgm:spPr/>
    </dgm:pt>
    <dgm:pt modelId="{9E4F83BD-2067-4392-B5A4-D6F5E4FBC6D9}" type="pres">
      <dgm:prSet presAssocID="{47178621-FC71-4B3C-9612-4D45F88C594B}" presName="parallelogram6" presStyleLbl="alignNode1" presStyleIdx="33" presStyleCnt="42"/>
      <dgm:spPr/>
    </dgm:pt>
    <dgm:pt modelId="{D3BABCC9-BF84-4860-9067-F320DAE785F8}" type="pres">
      <dgm:prSet presAssocID="{47178621-FC71-4B3C-9612-4D45F88C594B}" presName="parallelogram7" presStyleLbl="alignNode1" presStyleIdx="34" presStyleCnt="42"/>
      <dgm:spPr/>
    </dgm:pt>
    <dgm:pt modelId="{B223F538-3684-465D-B95E-11B2D364FB45}" type="pres">
      <dgm:prSet presAssocID="{88E7856A-B762-4758-BABF-C0955CA92B9E}" presName="sibTrans" presStyleCnt="0"/>
      <dgm:spPr/>
    </dgm:pt>
    <dgm:pt modelId="{2BFA60FC-1957-427A-B420-F83F6BD70CD6}" type="pres">
      <dgm:prSet presAssocID="{3D8EB81B-1378-496E-98B3-643EED137354}" presName="parenttextcomposite" presStyleCnt="0"/>
      <dgm:spPr/>
    </dgm:pt>
    <dgm:pt modelId="{7B387AE2-5E19-4AE9-986B-5D0BF7CD2E9F}" type="pres">
      <dgm:prSet presAssocID="{3D8EB81B-1378-496E-98B3-643EED137354}" presName="parenttext" presStyleLbl="revTx" presStyleIdx="5" presStyleCnt="6">
        <dgm:presLayoutVars>
          <dgm:chMax/>
          <dgm:chPref val="2"/>
          <dgm:bulletEnabled val="1"/>
        </dgm:presLayoutVars>
      </dgm:prSet>
      <dgm:spPr/>
    </dgm:pt>
    <dgm:pt modelId="{E878A6FB-AD1D-4967-BDBA-2EAF3689549E}" type="pres">
      <dgm:prSet presAssocID="{3D8EB81B-1378-496E-98B3-643EED137354}" presName="parallelogramComposite" presStyleCnt="0"/>
      <dgm:spPr/>
    </dgm:pt>
    <dgm:pt modelId="{CB9C2A42-DE4D-4A11-8A3A-AAE181D0B597}" type="pres">
      <dgm:prSet presAssocID="{3D8EB81B-1378-496E-98B3-643EED137354}" presName="parallelogram1" presStyleLbl="alignNode1" presStyleIdx="35" presStyleCnt="42"/>
      <dgm:spPr/>
    </dgm:pt>
    <dgm:pt modelId="{00E9D62E-6EA3-4620-BEA8-FCC5D1646B42}" type="pres">
      <dgm:prSet presAssocID="{3D8EB81B-1378-496E-98B3-643EED137354}" presName="parallelogram2" presStyleLbl="alignNode1" presStyleIdx="36" presStyleCnt="42"/>
      <dgm:spPr/>
    </dgm:pt>
    <dgm:pt modelId="{E207AE7F-CE04-4C71-A0D4-17434EAD49D7}" type="pres">
      <dgm:prSet presAssocID="{3D8EB81B-1378-496E-98B3-643EED137354}" presName="parallelogram3" presStyleLbl="alignNode1" presStyleIdx="37" presStyleCnt="42"/>
      <dgm:spPr/>
    </dgm:pt>
    <dgm:pt modelId="{342FC45A-5BD5-49EB-B0CE-7DC7C1FF62F0}" type="pres">
      <dgm:prSet presAssocID="{3D8EB81B-1378-496E-98B3-643EED137354}" presName="parallelogram4" presStyleLbl="alignNode1" presStyleIdx="38" presStyleCnt="42"/>
      <dgm:spPr/>
    </dgm:pt>
    <dgm:pt modelId="{DD427E15-CA89-4409-81A6-57A1481B38C1}" type="pres">
      <dgm:prSet presAssocID="{3D8EB81B-1378-496E-98B3-643EED137354}" presName="parallelogram5" presStyleLbl="alignNode1" presStyleIdx="39" presStyleCnt="42"/>
      <dgm:spPr/>
    </dgm:pt>
    <dgm:pt modelId="{AE185C84-5B10-487A-98FE-A29B35F81C74}" type="pres">
      <dgm:prSet presAssocID="{3D8EB81B-1378-496E-98B3-643EED137354}" presName="parallelogram6" presStyleLbl="alignNode1" presStyleIdx="40" presStyleCnt="42"/>
      <dgm:spPr/>
    </dgm:pt>
    <dgm:pt modelId="{71E83574-12D1-48A3-A323-3500DEDA5D90}" type="pres">
      <dgm:prSet presAssocID="{3D8EB81B-1378-496E-98B3-643EED137354}" presName="parallelogram7" presStyleLbl="alignNode1" presStyleIdx="41" presStyleCnt="42"/>
      <dgm:spPr/>
    </dgm:pt>
  </dgm:ptLst>
  <dgm:cxnLst>
    <dgm:cxn modelId="{14ED5D6F-5D47-4B6D-BFB4-CEB03176958B}" type="presOf" srcId="{31AF2C7B-F06A-4B1D-999A-50596ACD7795}" destId="{C639C094-50C8-4485-B5AF-5FEB10421564}" srcOrd="0" destOrd="0" presId="urn:microsoft.com/office/officeart/2008/layout/VerticalAccentList"/>
    <dgm:cxn modelId="{475B3E6C-CED0-48AF-81C2-E54777321C16}" type="presOf" srcId="{14D683A7-A9D0-484F-9658-D4F41A39E72F}" destId="{88CABB5B-6441-4A9F-A6CD-0F8EC52463D3}" srcOrd="0" destOrd="0" presId="urn:microsoft.com/office/officeart/2008/layout/VerticalAccentList"/>
    <dgm:cxn modelId="{78026AF0-6597-430F-BF81-078ACC65A5E7}" srcId="{14D683A7-A9D0-484F-9658-D4F41A39E72F}" destId="{936DFC49-F2ED-4065-B286-1EA1828BA23F}" srcOrd="3" destOrd="0" parTransId="{8854A3D4-3115-4F3F-8E1D-9BAF35BA3ED9}" sibTransId="{2CF750F0-6E2C-4778-9408-6A5A4A002C0F}"/>
    <dgm:cxn modelId="{F785C7AE-F8AB-4BFC-B958-109E08FFC596}" type="presOf" srcId="{98B02E6B-3682-4652-BDFF-07A1F9145520}" destId="{42E1EBAD-806A-44F4-99F7-431D7E49F480}" srcOrd="0" destOrd="0" presId="urn:microsoft.com/office/officeart/2008/layout/VerticalAccentList"/>
    <dgm:cxn modelId="{C78C38BA-8867-4574-8070-FD3D67B3D121}" type="presOf" srcId="{47178621-FC71-4B3C-9612-4D45F88C594B}" destId="{2309790B-9C8F-446F-8D59-BA85EFDAF6AE}" srcOrd="0" destOrd="0" presId="urn:microsoft.com/office/officeart/2008/layout/VerticalAccentList"/>
    <dgm:cxn modelId="{83A80FE1-8D6D-4C87-8BA1-45B119A31E83}" type="presOf" srcId="{3D8EB81B-1378-496E-98B3-643EED137354}" destId="{7B387AE2-5E19-4AE9-986B-5D0BF7CD2E9F}" srcOrd="0" destOrd="0" presId="urn:microsoft.com/office/officeart/2008/layout/VerticalAccentList"/>
    <dgm:cxn modelId="{6B58BF0C-26B0-4F06-BFAA-1E0F64BB0A38}" type="presOf" srcId="{936DFC49-F2ED-4065-B286-1EA1828BA23F}" destId="{4D3AC2A5-2DA8-4638-8ACA-DCB04DCC69E6}" srcOrd="0" destOrd="0" presId="urn:microsoft.com/office/officeart/2008/layout/VerticalAccentList"/>
    <dgm:cxn modelId="{56BE1EE1-8575-41A7-8932-0725254114C0}" srcId="{14D683A7-A9D0-484F-9658-D4F41A39E72F}" destId="{3D8EB81B-1378-496E-98B3-643EED137354}" srcOrd="5" destOrd="0" parTransId="{BB40E03E-4605-4BA3-93AB-84A70CF809AB}" sibTransId="{F5DA7AC3-F922-4E94-956C-5149D2B1D9BC}"/>
    <dgm:cxn modelId="{D4F0AF0A-3EFC-4866-9633-176E67C182CA}" type="presOf" srcId="{1273C299-E10D-4953-A69E-78396996F828}" destId="{D94B9E5D-9ED1-47B1-92A2-7AACEA51627F}" srcOrd="0" destOrd="0" presId="urn:microsoft.com/office/officeart/2008/layout/VerticalAccentList"/>
    <dgm:cxn modelId="{91C2161F-0D78-4A1C-ACA2-36E0B76EE324}" srcId="{14D683A7-A9D0-484F-9658-D4F41A39E72F}" destId="{98B02E6B-3682-4652-BDFF-07A1F9145520}" srcOrd="2" destOrd="0" parTransId="{55149C56-76F3-4F24-BA66-E66FBB863332}" sibTransId="{D0799C2D-6239-480A-81C0-43A606C65080}"/>
    <dgm:cxn modelId="{5FBDD159-7E14-4056-B545-26E4E94A2482}" srcId="{14D683A7-A9D0-484F-9658-D4F41A39E72F}" destId="{47178621-FC71-4B3C-9612-4D45F88C594B}" srcOrd="4" destOrd="0" parTransId="{C7903F70-93D5-4DAB-BAB6-88835284E1F3}" sibTransId="{88E7856A-B762-4758-BABF-C0955CA92B9E}"/>
    <dgm:cxn modelId="{1097070C-2B26-4665-AC75-1CA470E455D3}" srcId="{14D683A7-A9D0-484F-9658-D4F41A39E72F}" destId="{31AF2C7B-F06A-4B1D-999A-50596ACD7795}" srcOrd="1" destOrd="0" parTransId="{308AA326-AD86-4E1B-9986-5D0FD9E69093}" sibTransId="{E9FE2C2C-CCED-494A-96B3-BF8B45FBD0E2}"/>
    <dgm:cxn modelId="{CDA13691-6383-4FB6-86C0-26C775FE1B1A}" srcId="{14D683A7-A9D0-484F-9658-D4F41A39E72F}" destId="{1273C299-E10D-4953-A69E-78396996F828}" srcOrd="0" destOrd="0" parTransId="{6ADB30D5-D03B-4096-8ABE-064F91C14DCF}" sibTransId="{F0461E6A-0FFA-4AF3-987C-889A585EA568}"/>
    <dgm:cxn modelId="{927F30E3-25B8-4605-80D8-EF5E297738C1}" type="presParOf" srcId="{88CABB5B-6441-4A9F-A6CD-0F8EC52463D3}" destId="{984361FD-E0E7-4CE2-9196-C34B6C0B2992}" srcOrd="0" destOrd="0" presId="urn:microsoft.com/office/officeart/2008/layout/VerticalAccentList"/>
    <dgm:cxn modelId="{92F4BADA-6AD7-4C0C-9678-4C1006AAAF80}" type="presParOf" srcId="{984361FD-E0E7-4CE2-9196-C34B6C0B2992}" destId="{D94B9E5D-9ED1-47B1-92A2-7AACEA51627F}" srcOrd="0" destOrd="0" presId="urn:microsoft.com/office/officeart/2008/layout/VerticalAccentList"/>
    <dgm:cxn modelId="{6F527AC1-D00E-4490-BD15-28022E656C8E}" type="presParOf" srcId="{88CABB5B-6441-4A9F-A6CD-0F8EC52463D3}" destId="{3B25C1C5-5DD6-45C1-B230-4D259E707EEF}" srcOrd="1" destOrd="0" presId="urn:microsoft.com/office/officeart/2008/layout/VerticalAccentList"/>
    <dgm:cxn modelId="{A4CE0658-D203-4995-9E9C-B55AC8A827E2}" type="presParOf" srcId="{3B25C1C5-5DD6-45C1-B230-4D259E707EEF}" destId="{2BAD6A42-85A6-442C-9A4A-D9775B9FF216}" srcOrd="0" destOrd="0" presId="urn:microsoft.com/office/officeart/2008/layout/VerticalAccentList"/>
    <dgm:cxn modelId="{DA8B3F8D-5A6B-4850-92A4-41E0D9831A0B}" type="presParOf" srcId="{3B25C1C5-5DD6-45C1-B230-4D259E707EEF}" destId="{BA547015-1BFF-47CA-9355-F47997D5275A}" srcOrd="1" destOrd="0" presId="urn:microsoft.com/office/officeart/2008/layout/VerticalAccentList"/>
    <dgm:cxn modelId="{711067BF-3B46-4A20-8800-061EBDCEC13A}" type="presParOf" srcId="{3B25C1C5-5DD6-45C1-B230-4D259E707EEF}" destId="{FD66D0CE-44AB-4D70-9E9D-F7DABC0D2AFD}" srcOrd="2" destOrd="0" presId="urn:microsoft.com/office/officeart/2008/layout/VerticalAccentList"/>
    <dgm:cxn modelId="{4586BB04-008C-465B-8204-85E5B851902F}" type="presParOf" srcId="{3B25C1C5-5DD6-45C1-B230-4D259E707EEF}" destId="{AEDC0F13-3D72-47FA-8C3A-525AECFE6432}" srcOrd="3" destOrd="0" presId="urn:microsoft.com/office/officeart/2008/layout/VerticalAccentList"/>
    <dgm:cxn modelId="{4074FF81-DC2F-499D-8D19-11174990F453}" type="presParOf" srcId="{3B25C1C5-5DD6-45C1-B230-4D259E707EEF}" destId="{B8BB072B-BC81-4090-B021-8EBA22D900B8}" srcOrd="4" destOrd="0" presId="urn:microsoft.com/office/officeart/2008/layout/VerticalAccentList"/>
    <dgm:cxn modelId="{ED837907-6F65-473E-BF08-42A238A7C14A}" type="presParOf" srcId="{3B25C1C5-5DD6-45C1-B230-4D259E707EEF}" destId="{43C5A442-9AB1-4993-B997-D30DBFE6B82B}" srcOrd="5" destOrd="0" presId="urn:microsoft.com/office/officeart/2008/layout/VerticalAccentList"/>
    <dgm:cxn modelId="{85FA853B-9587-46BA-8D2D-F434ADD813B0}" type="presParOf" srcId="{3B25C1C5-5DD6-45C1-B230-4D259E707EEF}" destId="{D1584DBB-AB2F-4F69-9F8C-EEF0305635B0}" srcOrd="6" destOrd="0" presId="urn:microsoft.com/office/officeart/2008/layout/VerticalAccentList"/>
    <dgm:cxn modelId="{0B0CE69D-FFE2-4602-8132-8EDDCAB6DD59}" type="presParOf" srcId="{88CABB5B-6441-4A9F-A6CD-0F8EC52463D3}" destId="{7AF1B5E4-189C-4335-8EA7-F9B0C5A25FB9}" srcOrd="2" destOrd="0" presId="urn:microsoft.com/office/officeart/2008/layout/VerticalAccentList"/>
    <dgm:cxn modelId="{67E539E5-0C4C-42F2-9A46-CED2F8722185}" type="presParOf" srcId="{88CABB5B-6441-4A9F-A6CD-0F8EC52463D3}" destId="{59299080-23D6-43D8-BB97-FF06366FC7A7}" srcOrd="3" destOrd="0" presId="urn:microsoft.com/office/officeart/2008/layout/VerticalAccentList"/>
    <dgm:cxn modelId="{76196C74-F8D0-44FB-9A25-CE50CFB4A10E}" type="presParOf" srcId="{59299080-23D6-43D8-BB97-FF06366FC7A7}" destId="{C639C094-50C8-4485-B5AF-5FEB10421564}" srcOrd="0" destOrd="0" presId="urn:microsoft.com/office/officeart/2008/layout/VerticalAccentList"/>
    <dgm:cxn modelId="{5A7E2F42-3326-427C-8832-F8C4E75D8976}" type="presParOf" srcId="{88CABB5B-6441-4A9F-A6CD-0F8EC52463D3}" destId="{CE3CDDE6-0742-44ED-A937-33A15A9D9E25}" srcOrd="4" destOrd="0" presId="urn:microsoft.com/office/officeart/2008/layout/VerticalAccentList"/>
    <dgm:cxn modelId="{7DB15123-5651-43E7-8F7D-3655CF4F1DBC}" type="presParOf" srcId="{CE3CDDE6-0742-44ED-A937-33A15A9D9E25}" destId="{34F3CC87-609E-4A93-BEF2-4A6CE5CE43DE}" srcOrd="0" destOrd="0" presId="urn:microsoft.com/office/officeart/2008/layout/VerticalAccentList"/>
    <dgm:cxn modelId="{D5524AB2-E9D8-475A-A4D8-83644CEA94EB}" type="presParOf" srcId="{CE3CDDE6-0742-44ED-A937-33A15A9D9E25}" destId="{51AD7DA2-BEBC-4314-9737-25210477F64B}" srcOrd="1" destOrd="0" presId="urn:microsoft.com/office/officeart/2008/layout/VerticalAccentList"/>
    <dgm:cxn modelId="{4B634EA9-4217-414E-B03D-1DC272A450F3}" type="presParOf" srcId="{CE3CDDE6-0742-44ED-A937-33A15A9D9E25}" destId="{15A88D5E-0677-45BF-AC0B-6C445A7045D7}" srcOrd="2" destOrd="0" presId="urn:microsoft.com/office/officeart/2008/layout/VerticalAccentList"/>
    <dgm:cxn modelId="{967E0458-132B-4FEB-A44B-87A7EFEE79DA}" type="presParOf" srcId="{CE3CDDE6-0742-44ED-A937-33A15A9D9E25}" destId="{B763CA3A-381D-401B-BDB4-8ACA09B9DDD8}" srcOrd="3" destOrd="0" presId="urn:microsoft.com/office/officeart/2008/layout/VerticalAccentList"/>
    <dgm:cxn modelId="{64109BA2-A05F-4FB9-979B-0C3516EDA2F8}" type="presParOf" srcId="{CE3CDDE6-0742-44ED-A937-33A15A9D9E25}" destId="{44C9C9BA-8FD6-40FF-A4FB-EFD2C7DABA48}" srcOrd="4" destOrd="0" presId="urn:microsoft.com/office/officeart/2008/layout/VerticalAccentList"/>
    <dgm:cxn modelId="{2475A4E5-178A-4BEA-A1D4-728025D4355A}" type="presParOf" srcId="{CE3CDDE6-0742-44ED-A937-33A15A9D9E25}" destId="{9D387CED-BAE1-4F57-8E45-3F15EA66B311}" srcOrd="5" destOrd="0" presId="urn:microsoft.com/office/officeart/2008/layout/VerticalAccentList"/>
    <dgm:cxn modelId="{68EA1C8C-127E-4E72-9306-08BAB186F949}" type="presParOf" srcId="{CE3CDDE6-0742-44ED-A937-33A15A9D9E25}" destId="{5F9A442A-2A08-402F-BAA7-752BCAE8A3F2}" srcOrd="6" destOrd="0" presId="urn:microsoft.com/office/officeart/2008/layout/VerticalAccentList"/>
    <dgm:cxn modelId="{0E9263E0-940D-4C72-8752-BB70F31A5856}" type="presParOf" srcId="{88CABB5B-6441-4A9F-A6CD-0F8EC52463D3}" destId="{717DEAD4-2029-4F58-9F60-A27B82AF64F6}" srcOrd="5" destOrd="0" presId="urn:microsoft.com/office/officeart/2008/layout/VerticalAccentList"/>
    <dgm:cxn modelId="{08C04521-0766-437D-AD64-8B876422C242}" type="presParOf" srcId="{88CABB5B-6441-4A9F-A6CD-0F8EC52463D3}" destId="{F5BA1843-C433-4DF0-A353-A2B6C5AEBE3C}" srcOrd="6" destOrd="0" presId="urn:microsoft.com/office/officeart/2008/layout/VerticalAccentList"/>
    <dgm:cxn modelId="{4EAEA59D-C4AC-4085-A949-C1C8A4D03796}" type="presParOf" srcId="{F5BA1843-C433-4DF0-A353-A2B6C5AEBE3C}" destId="{42E1EBAD-806A-44F4-99F7-431D7E49F480}" srcOrd="0" destOrd="0" presId="urn:microsoft.com/office/officeart/2008/layout/VerticalAccentList"/>
    <dgm:cxn modelId="{19AE44F6-0F7B-4138-AD6B-64EC11CCEC75}" type="presParOf" srcId="{88CABB5B-6441-4A9F-A6CD-0F8EC52463D3}" destId="{FAAFCDAF-CE4A-4E10-9B03-A83D24460F19}" srcOrd="7" destOrd="0" presId="urn:microsoft.com/office/officeart/2008/layout/VerticalAccentList"/>
    <dgm:cxn modelId="{DDAAE00C-CD70-4179-B7A1-DD9996C9EA90}" type="presParOf" srcId="{FAAFCDAF-CE4A-4E10-9B03-A83D24460F19}" destId="{B59B3202-934D-4344-9F47-33B7288B7DA0}" srcOrd="0" destOrd="0" presId="urn:microsoft.com/office/officeart/2008/layout/VerticalAccentList"/>
    <dgm:cxn modelId="{00CD4237-1AC9-4221-AFED-39898526B7B3}" type="presParOf" srcId="{FAAFCDAF-CE4A-4E10-9B03-A83D24460F19}" destId="{6D6672FF-346E-46C6-B11D-FF9D94B37528}" srcOrd="1" destOrd="0" presId="urn:microsoft.com/office/officeart/2008/layout/VerticalAccentList"/>
    <dgm:cxn modelId="{56152200-B4C1-46B0-B752-9931EFA6CDD7}" type="presParOf" srcId="{FAAFCDAF-CE4A-4E10-9B03-A83D24460F19}" destId="{96099E20-B08C-455C-A79A-31B736640CB8}" srcOrd="2" destOrd="0" presId="urn:microsoft.com/office/officeart/2008/layout/VerticalAccentList"/>
    <dgm:cxn modelId="{8B06B9A7-4739-4578-AE2A-77732E7CB0D5}" type="presParOf" srcId="{FAAFCDAF-CE4A-4E10-9B03-A83D24460F19}" destId="{68F067BB-3C61-4C01-9A2B-287AC83468E3}" srcOrd="3" destOrd="0" presId="urn:microsoft.com/office/officeart/2008/layout/VerticalAccentList"/>
    <dgm:cxn modelId="{08225A55-97B9-4D1A-A4B2-6FD74A1926FF}" type="presParOf" srcId="{FAAFCDAF-CE4A-4E10-9B03-A83D24460F19}" destId="{471FE5B6-6B36-48B2-A992-6581C8975A22}" srcOrd="4" destOrd="0" presId="urn:microsoft.com/office/officeart/2008/layout/VerticalAccentList"/>
    <dgm:cxn modelId="{F7C13D26-5920-4B65-8BDA-AC5D772182C1}" type="presParOf" srcId="{FAAFCDAF-CE4A-4E10-9B03-A83D24460F19}" destId="{562847BF-A5C5-4411-9AD4-0C67E5C71B75}" srcOrd="5" destOrd="0" presId="urn:microsoft.com/office/officeart/2008/layout/VerticalAccentList"/>
    <dgm:cxn modelId="{31E669AC-9090-42C8-8411-1874E2161B4E}" type="presParOf" srcId="{FAAFCDAF-CE4A-4E10-9B03-A83D24460F19}" destId="{E1FDD5EA-C187-4462-8DDF-6A8189FBC36B}" srcOrd="6" destOrd="0" presId="urn:microsoft.com/office/officeart/2008/layout/VerticalAccentList"/>
    <dgm:cxn modelId="{0EC90840-C33D-4706-9BAA-89FF9CD5764D}" type="presParOf" srcId="{88CABB5B-6441-4A9F-A6CD-0F8EC52463D3}" destId="{7C5C21F9-4EA2-4D02-AF09-EAA44E6478C8}" srcOrd="8" destOrd="0" presId="urn:microsoft.com/office/officeart/2008/layout/VerticalAccentList"/>
    <dgm:cxn modelId="{C18C9CE8-286C-466B-BE17-69C4C63A68C1}" type="presParOf" srcId="{88CABB5B-6441-4A9F-A6CD-0F8EC52463D3}" destId="{F079A2E5-88BB-47C5-A230-A275733229E8}" srcOrd="9" destOrd="0" presId="urn:microsoft.com/office/officeart/2008/layout/VerticalAccentList"/>
    <dgm:cxn modelId="{CA035EDB-DC6E-4004-84F6-4BF2AE711491}" type="presParOf" srcId="{F079A2E5-88BB-47C5-A230-A275733229E8}" destId="{4D3AC2A5-2DA8-4638-8ACA-DCB04DCC69E6}" srcOrd="0" destOrd="0" presId="urn:microsoft.com/office/officeart/2008/layout/VerticalAccentList"/>
    <dgm:cxn modelId="{572AE65B-6E34-40E0-932B-9CCECBF1FA0F}" type="presParOf" srcId="{88CABB5B-6441-4A9F-A6CD-0F8EC52463D3}" destId="{58576BEA-932E-4DE1-B7B4-6E241EE9AA65}" srcOrd="10" destOrd="0" presId="urn:microsoft.com/office/officeart/2008/layout/VerticalAccentList"/>
    <dgm:cxn modelId="{4A47312D-F287-4D33-904A-7E6CF21DF9AD}" type="presParOf" srcId="{58576BEA-932E-4DE1-B7B4-6E241EE9AA65}" destId="{67DBB35C-873F-454E-A63D-3EE88845B1C0}" srcOrd="0" destOrd="0" presId="urn:microsoft.com/office/officeart/2008/layout/VerticalAccentList"/>
    <dgm:cxn modelId="{0E80E6B8-0766-4430-BF46-BCF16D65DF27}" type="presParOf" srcId="{58576BEA-932E-4DE1-B7B4-6E241EE9AA65}" destId="{DEFCDBC7-BD47-4848-AB79-1D933ACEED2C}" srcOrd="1" destOrd="0" presId="urn:microsoft.com/office/officeart/2008/layout/VerticalAccentList"/>
    <dgm:cxn modelId="{7B0DE594-475F-4BE3-9196-561C0A491EC9}" type="presParOf" srcId="{58576BEA-932E-4DE1-B7B4-6E241EE9AA65}" destId="{0BCA9303-3570-4401-AFDA-D683DE301B21}" srcOrd="2" destOrd="0" presId="urn:microsoft.com/office/officeart/2008/layout/VerticalAccentList"/>
    <dgm:cxn modelId="{E5AECDB1-A243-4887-AB19-B55B542B01AF}" type="presParOf" srcId="{58576BEA-932E-4DE1-B7B4-6E241EE9AA65}" destId="{4C1A9431-E7A5-47D5-B4C3-C746B1BAA55C}" srcOrd="3" destOrd="0" presId="urn:microsoft.com/office/officeart/2008/layout/VerticalAccentList"/>
    <dgm:cxn modelId="{EF0333BA-48B2-40AF-A78E-2F63006FA809}" type="presParOf" srcId="{58576BEA-932E-4DE1-B7B4-6E241EE9AA65}" destId="{04B167E3-C85F-4198-9AC5-37575B6F2921}" srcOrd="4" destOrd="0" presId="urn:microsoft.com/office/officeart/2008/layout/VerticalAccentList"/>
    <dgm:cxn modelId="{9C4CCD8F-43F9-4340-8045-E37FAD390D3A}" type="presParOf" srcId="{58576BEA-932E-4DE1-B7B4-6E241EE9AA65}" destId="{670F778E-5FD3-41EC-B7CC-EFFFEA631C3B}" srcOrd="5" destOrd="0" presId="urn:microsoft.com/office/officeart/2008/layout/VerticalAccentList"/>
    <dgm:cxn modelId="{E6D90F4E-AF36-4B10-98E0-9F31C39883F8}" type="presParOf" srcId="{58576BEA-932E-4DE1-B7B4-6E241EE9AA65}" destId="{30EFF284-2539-4B1D-89F7-0F69FE2D4FC5}" srcOrd="6" destOrd="0" presId="urn:microsoft.com/office/officeart/2008/layout/VerticalAccentList"/>
    <dgm:cxn modelId="{10BD462D-E804-4F0C-BB27-8BFD541487C9}" type="presParOf" srcId="{88CABB5B-6441-4A9F-A6CD-0F8EC52463D3}" destId="{F34AC71F-16DF-4037-9C39-8805749E98F1}" srcOrd="11" destOrd="0" presId="urn:microsoft.com/office/officeart/2008/layout/VerticalAccentList"/>
    <dgm:cxn modelId="{35AE2B3F-5396-4306-9715-50807B892E92}" type="presParOf" srcId="{88CABB5B-6441-4A9F-A6CD-0F8EC52463D3}" destId="{67AFA79A-63E6-4A57-8313-E2B02C6640A6}" srcOrd="12" destOrd="0" presId="urn:microsoft.com/office/officeart/2008/layout/VerticalAccentList"/>
    <dgm:cxn modelId="{A1596524-BACA-4B95-BD21-AA5EA925E588}" type="presParOf" srcId="{67AFA79A-63E6-4A57-8313-E2B02C6640A6}" destId="{2309790B-9C8F-446F-8D59-BA85EFDAF6AE}" srcOrd="0" destOrd="0" presId="urn:microsoft.com/office/officeart/2008/layout/VerticalAccentList"/>
    <dgm:cxn modelId="{91477A97-9A5C-46F5-B7BD-4E84BBA671C0}" type="presParOf" srcId="{88CABB5B-6441-4A9F-A6CD-0F8EC52463D3}" destId="{088052F6-A1BE-49FD-827C-3EAFBDCE6557}" srcOrd="13" destOrd="0" presId="urn:microsoft.com/office/officeart/2008/layout/VerticalAccentList"/>
    <dgm:cxn modelId="{B757E185-7E13-4684-BC8C-09F8D3DB26E8}" type="presParOf" srcId="{088052F6-A1BE-49FD-827C-3EAFBDCE6557}" destId="{903B9331-D0C4-419E-ACB7-0287B6351AF9}" srcOrd="0" destOrd="0" presId="urn:microsoft.com/office/officeart/2008/layout/VerticalAccentList"/>
    <dgm:cxn modelId="{1596D5AF-66B6-4B37-B7C0-610061AD5AAA}" type="presParOf" srcId="{088052F6-A1BE-49FD-827C-3EAFBDCE6557}" destId="{8226FFE4-2A52-410B-A31E-A5F4C13CD2ED}" srcOrd="1" destOrd="0" presId="urn:microsoft.com/office/officeart/2008/layout/VerticalAccentList"/>
    <dgm:cxn modelId="{D69C5136-5626-4775-A749-9598C2C13C1F}" type="presParOf" srcId="{088052F6-A1BE-49FD-827C-3EAFBDCE6557}" destId="{68FAEF53-53AB-4466-8421-358A272EEA00}" srcOrd="2" destOrd="0" presId="urn:microsoft.com/office/officeart/2008/layout/VerticalAccentList"/>
    <dgm:cxn modelId="{8858B1D0-8382-4339-8BEA-BEC25B2E4B1F}" type="presParOf" srcId="{088052F6-A1BE-49FD-827C-3EAFBDCE6557}" destId="{1F00FA8D-CD49-43C5-9D6A-AD7CC7C04183}" srcOrd="3" destOrd="0" presId="urn:microsoft.com/office/officeart/2008/layout/VerticalAccentList"/>
    <dgm:cxn modelId="{DAB1733F-E0D3-456A-B0A2-A247F570ED31}" type="presParOf" srcId="{088052F6-A1BE-49FD-827C-3EAFBDCE6557}" destId="{57B27B9A-A6C7-466F-8DC0-2D9C55616168}" srcOrd="4" destOrd="0" presId="urn:microsoft.com/office/officeart/2008/layout/VerticalAccentList"/>
    <dgm:cxn modelId="{73B9F2DD-96F7-40C3-8DE2-E842C47399E2}" type="presParOf" srcId="{088052F6-A1BE-49FD-827C-3EAFBDCE6557}" destId="{9E4F83BD-2067-4392-B5A4-D6F5E4FBC6D9}" srcOrd="5" destOrd="0" presId="urn:microsoft.com/office/officeart/2008/layout/VerticalAccentList"/>
    <dgm:cxn modelId="{80B2690D-A49C-4566-B876-096F3C15509D}" type="presParOf" srcId="{088052F6-A1BE-49FD-827C-3EAFBDCE6557}" destId="{D3BABCC9-BF84-4860-9067-F320DAE785F8}" srcOrd="6" destOrd="0" presId="urn:microsoft.com/office/officeart/2008/layout/VerticalAccentList"/>
    <dgm:cxn modelId="{E1E58221-4627-43DE-B282-33BFF5C67817}" type="presParOf" srcId="{88CABB5B-6441-4A9F-A6CD-0F8EC52463D3}" destId="{B223F538-3684-465D-B95E-11B2D364FB45}" srcOrd="14" destOrd="0" presId="urn:microsoft.com/office/officeart/2008/layout/VerticalAccentList"/>
    <dgm:cxn modelId="{ED2F0C46-58FB-4CD6-A76D-18DF2379167F}" type="presParOf" srcId="{88CABB5B-6441-4A9F-A6CD-0F8EC52463D3}" destId="{2BFA60FC-1957-427A-B420-F83F6BD70CD6}" srcOrd="15" destOrd="0" presId="urn:microsoft.com/office/officeart/2008/layout/VerticalAccentList"/>
    <dgm:cxn modelId="{9F30FED7-8DC7-4EA9-8562-E96F0E5E107C}" type="presParOf" srcId="{2BFA60FC-1957-427A-B420-F83F6BD70CD6}" destId="{7B387AE2-5E19-4AE9-986B-5D0BF7CD2E9F}" srcOrd="0" destOrd="0" presId="urn:microsoft.com/office/officeart/2008/layout/VerticalAccentList"/>
    <dgm:cxn modelId="{5B004A7B-C279-4502-AAA1-6B7385530BA5}" type="presParOf" srcId="{88CABB5B-6441-4A9F-A6CD-0F8EC52463D3}" destId="{E878A6FB-AD1D-4967-BDBA-2EAF3689549E}" srcOrd="16" destOrd="0" presId="urn:microsoft.com/office/officeart/2008/layout/VerticalAccentList"/>
    <dgm:cxn modelId="{F23698F5-AEB4-46DD-BBDA-3B0E050FF9A5}" type="presParOf" srcId="{E878A6FB-AD1D-4967-BDBA-2EAF3689549E}" destId="{CB9C2A42-DE4D-4A11-8A3A-AAE181D0B597}" srcOrd="0" destOrd="0" presId="urn:microsoft.com/office/officeart/2008/layout/VerticalAccentList"/>
    <dgm:cxn modelId="{D94E94CD-52ED-4ED8-8939-59D2951C8899}" type="presParOf" srcId="{E878A6FB-AD1D-4967-BDBA-2EAF3689549E}" destId="{00E9D62E-6EA3-4620-BEA8-FCC5D1646B42}" srcOrd="1" destOrd="0" presId="urn:microsoft.com/office/officeart/2008/layout/VerticalAccentList"/>
    <dgm:cxn modelId="{B9302871-0DD4-492B-8970-88843E2F90E4}" type="presParOf" srcId="{E878A6FB-AD1D-4967-BDBA-2EAF3689549E}" destId="{E207AE7F-CE04-4C71-A0D4-17434EAD49D7}" srcOrd="2" destOrd="0" presId="urn:microsoft.com/office/officeart/2008/layout/VerticalAccentList"/>
    <dgm:cxn modelId="{BBA1736B-F170-4BD2-A249-A6B343F12304}" type="presParOf" srcId="{E878A6FB-AD1D-4967-BDBA-2EAF3689549E}" destId="{342FC45A-5BD5-49EB-B0CE-7DC7C1FF62F0}" srcOrd="3" destOrd="0" presId="urn:microsoft.com/office/officeart/2008/layout/VerticalAccentList"/>
    <dgm:cxn modelId="{602DA7E2-BB89-4F8E-9010-0387820FF91D}" type="presParOf" srcId="{E878A6FB-AD1D-4967-BDBA-2EAF3689549E}" destId="{DD427E15-CA89-4409-81A6-57A1481B38C1}" srcOrd="4" destOrd="0" presId="urn:microsoft.com/office/officeart/2008/layout/VerticalAccentList"/>
    <dgm:cxn modelId="{07801FED-BECA-4147-A10D-8D765725B657}" type="presParOf" srcId="{E878A6FB-AD1D-4967-BDBA-2EAF3689549E}" destId="{AE185C84-5B10-487A-98FE-A29B35F81C74}" srcOrd="5" destOrd="0" presId="urn:microsoft.com/office/officeart/2008/layout/VerticalAccentList"/>
    <dgm:cxn modelId="{DD417AA4-E0C4-4BA1-8AA6-A1E4D19DC7FE}" type="presParOf" srcId="{E878A6FB-AD1D-4967-BDBA-2EAF3689549E}" destId="{71E83574-12D1-48A3-A323-3500DEDA5D90}"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55D52827-E7FB-4F13-873E-A02F36F8ACCA}" type="doc">
      <dgm:prSet loTypeId="urn:microsoft.com/office/officeart/2008/layout/LinedList" loCatId="list" qsTypeId="urn:microsoft.com/office/officeart/2005/8/quickstyle/simple4" qsCatId="simple" csTypeId="urn:microsoft.com/office/officeart/2005/8/colors/colorful4" csCatId="colorful"/>
      <dgm:spPr/>
      <dgm:t>
        <a:bodyPr/>
        <a:lstStyle/>
        <a:p>
          <a:endParaRPr lang="zh-CN" altLang="en-US"/>
        </a:p>
      </dgm:t>
    </dgm:pt>
    <dgm:pt modelId="{D284632D-46FA-4D12-9B33-0C842B1907E1}">
      <dgm:prSet custT="1"/>
      <dgm:spPr/>
      <dgm:t>
        <a:bodyPr/>
        <a:lstStyle/>
        <a:p>
          <a:pPr rtl="0"/>
          <a:r>
            <a:rPr lang="zh-CN" sz="2400" smtClean="0">
              <a:latin typeface="微软雅黑" panose="020B0503020204020204" pitchFamily="34" charset="-122"/>
              <a:ea typeface="微软雅黑" panose="020B0503020204020204" pitchFamily="34" charset="-122"/>
            </a:rPr>
            <a:t>静态</a:t>
          </a:r>
          <a:r>
            <a:rPr lang="en-US" sz="2400" smtClean="0">
              <a:latin typeface="微软雅黑" panose="020B0503020204020204" pitchFamily="34" charset="-122"/>
              <a:ea typeface="微软雅黑" panose="020B0503020204020204" pitchFamily="34" charset="-122"/>
            </a:rPr>
            <a:t>NAT</a:t>
          </a:r>
          <a:r>
            <a:rPr lang="zh-CN" sz="2400" smtClean="0">
              <a:latin typeface="微软雅黑" panose="020B0503020204020204" pitchFamily="34" charset="-122"/>
              <a:ea typeface="微软雅黑" panose="020B0503020204020204" pitchFamily="34" charset="-122"/>
            </a:rPr>
            <a:t>：用来在私有地址和公有地址之间建立一种一对一的映射关系。</a:t>
          </a:r>
          <a:endParaRPr lang="zh-CN" sz="2400">
            <a:latin typeface="微软雅黑" panose="020B0503020204020204" pitchFamily="34" charset="-122"/>
            <a:ea typeface="微软雅黑" panose="020B0503020204020204" pitchFamily="34" charset="-122"/>
          </a:endParaRPr>
        </a:p>
      </dgm:t>
    </dgm:pt>
    <dgm:pt modelId="{4B59BB4B-4666-4A12-B2ED-752CA8AB5487}" type="parTrans" cxnId="{C999F344-C980-4069-8965-EC2541DCDE08}">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1629F090-2321-429D-A32E-15F85C0D4138}" type="sibTrans" cxnId="{C999F344-C980-4069-8965-EC2541DCDE08}">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486A8725-07A3-4B8F-9C81-7032F28FC50B}">
      <dgm:prSet custT="1"/>
      <dgm:spPr/>
      <dgm:t>
        <a:bodyPr/>
        <a:lstStyle/>
        <a:p>
          <a:pPr rtl="0"/>
          <a:r>
            <a:rPr lang="zh-CN" sz="2400" dirty="0" smtClean="0">
              <a:latin typeface="微软雅黑" panose="020B0503020204020204" pitchFamily="34" charset="-122"/>
              <a:ea typeface="微软雅黑" panose="020B0503020204020204" pitchFamily="34" charset="-122"/>
            </a:rPr>
            <a:t>动态</a:t>
          </a:r>
          <a:r>
            <a:rPr lang="en-US" sz="2400" dirty="0" smtClean="0">
              <a:latin typeface="微软雅黑" panose="020B0503020204020204" pitchFamily="34" charset="-122"/>
              <a:ea typeface="微软雅黑" panose="020B0503020204020204" pitchFamily="34" charset="-122"/>
            </a:rPr>
            <a:t>NAT</a:t>
          </a:r>
          <a:r>
            <a:rPr lang="zh-CN" sz="2400" dirty="0" smtClean="0">
              <a:latin typeface="微软雅黑" panose="020B0503020204020204" pitchFamily="34" charset="-122"/>
              <a:ea typeface="微软雅黑" panose="020B0503020204020204" pitchFamily="34" charset="-122"/>
            </a:rPr>
            <a:t>：用来在私有地址和公有地址之间建立一种动态的映射关系。动态</a:t>
          </a:r>
          <a:r>
            <a:rPr lang="en-US" sz="2400" dirty="0" smtClean="0">
              <a:latin typeface="微软雅黑" panose="020B0503020204020204" pitchFamily="34" charset="-122"/>
              <a:ea typeface="微软雅黑" panose="020B0503020204020204" pitchFamily="34" charset="-122"/>
            </a:rPr>
            <a:t>NAT</a:t>
          </a:r>
          <a:r>
            <a:rPr lang="zh-CN" sz="2400" dirty="0" smtClean="0">
              <a:latin typeface="微软雅黑" panose="020B0503020204020204" pitchFamily="34" charset="-122"/>
              <a:ea typeface="微软雅黑" panose="020B0503020204020204" pitchFamily="34" charset="-122"/>
            </a:rPr>
            <a:t>需要在</a:t>
          </a:r>
          <a:r>
            <a:rPr lang="en-US" sz="2400" dirty="0" smtClean="0">
              <a:latin typeface="微软雅黑" panose="020B0503020204020204" pitchFamily="34" charset="-122"/>
              <a:ea typeface="微软雅黑" panose="020B0503020204020204" pitchFamily="34" charset="-122"/>
            </a:rPr>
            <a:t>NAT</a:t>
          </a:r>
          <a:r>
            <a:rPr lang="zh-CN" sz="2400" dirty="0" smtClean="0">
              <a:latin typeface="微软雅黑" panose="020B0503020204020204" pitchFamily="34" charset="-122"/>
              <a:ea typeface="微软雅黑" panose="020B0503020204020204" pitchFamily="34" charset="-122"/>
            </a:rPr>
            <a:t>设备上，配置一个地址池，例如路由器上。</a:t>
          </a:r>
          <a:endParaRPr lang="zh-CN" sz="2400" dirty="0">
            <a:latin typeface="微软雅黑" panose="020B0503020204020204" pitchFamily="34" charset="-122"/>
            <a:ea typeface="微软雅黑" panose="020B0503020204020204" pitchFamily="34" charset="-122"/>
          </a:endParaRPr>
        </a:p>
      </dgm:t>
    </dgm:pt>
    <dgm:pt modelId="{BB6D41A0-FACA-4904-8B91-BFD0C1E0F9C1}" type="parTrans" cxnId="{7EEC3678-D709-4432-AB2F-51E688AB1868}">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AC0E1F2E-B183-403F-A6DB-DEAF0E0054C0}" type="sibTrans" cxnId="{7EEC3678-D709-4432-AB2F-51E688AB1868}">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40936B89-1A7B-4A34-BE5B-33E2C5460487}">
      <dgm:prSet custT="1"/>
      <dgm:spPr/>
      <dgm:t>
        <a:bodyPr/>
        <a:lstStyle/>
        <a:p>
          <a:pPr rtl="0"/>
          <a:r>
            <a:rPr lang="zh-CN" sz="2400" smtClean="0">
              <a:latin typeface="微软雅黑" panose="020B0503020204020204" pitchFamily="34" charset="-122"/>
              <a:ea typeface="微软雅黑" panose="020B0503020204020204" pitchFamily="34" charset="-122"/>
            </a:rPr>
            <a:t>端口级</a:t>
          </a:r>
          <a:r>
            <a:rPr lang="en-US" sz="2400" smtClean="0">
              <a:latin typeface="微软雅黑" panose="020B0503020204020204" pitchFamily="34" charset="-122"/>
              <a:ea typeface="微软雅黑" panose="020B0503020204020204" pitchFamily="34" charset="-122"/>
            </a:rPr>
            <a:t>NAT</a:t>
          </a:r>
          <a:r>
            <a:rPr lang="zh-CN" sz="2400" smtClean="0">
              <a:latin typeface="微软雅黑" panose="020B0503020204020204" pitchFamily="34" charset="-122"/>
              <a:ea typeface="微软雅黑" panose="020B0503020204020204" pitchFamily="34" charset="-122"/>
            </a:rPr>
            <a:t>（</a:t>
          </a:r>
          <a:r>
            <a:rPr lang="en-US" sz="2400" smtClean="0">
              <a:latin typeface="微软雅黑" panose="020B0503020204020204" pitchFamily="34" charset="-122"/>
              <a:ea typeface="微软雅黑" panose="020B0503020204020204" pitchFamily="34" charset="-122"/>
            </a:rPr>
            <a:t>PAT</a:t>
          </a:r>
          <a:r>
            <a:rPr lang="zh-CN" sz="2400" smtClean="0">
              <a:latin typeface="微软雅黑" panose="020B0503020204020204" pitchFamily="34" charset="-122"/>
              <a:ea typeface="微软雅黑" panose="020B0503020204020204" pitchFamily="34" charset="-122"/>
            </a:rPr>
            <a:t>）：是一种动态</a:t>
          </a:r>
          <a:r>
            <a:rPr lang="en-US" sz="2400" smtClean="0">
              <a:latin typeface="微软雅黑" panose="020B0503020204020204" pitchFamily="34" charset="-122"/>
              <a:ea typeface="微软雅黑" panose="020B0503020204020204" pitchFamily="34" charset="-122"/>
            </a:rPr>
            <a:t>NAT</a:t>
          </a:r>
          <a:r>
            <a:rPr lang="zh-CN" sz="2400" smtClean="0">
              <a:latin typeface="微软雅黑" panose="020B0503020204020204" pitchFamily="34" charset="-122"/>
              <a:ea typeface="微软雅黑" panose="020B0503020204020204" pitchFamily="34" charset="-122"/>
            </a:rPr>
            <a:t>，其将多个私有地址映射为某一端口的公有地址。</a:t>
          </a:r>
          <a:endParaRPr lang="zh-CN" sz="2400">
            <a:latin typeface="微软雅黑" panose="020B0503020204020204" pitchFamily="34" charset="-122"/>
            <a:ea typeface="微软雅黑" panose="020B0503020204020204" pitchFamily="34" charset="-122"/>
          </a:endParaRPr>
        </a:p>
      </dgm:t>
    </dgm:pt>
    <dgm:pt modelId="{62C4D33E-746D-4A20-A4A0-D0277CDEE6DA}" type="parTrans" cxnId="{5C0888C0-1917-49CB-A306-9282A97684AA}">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5A2C0756-3B6C-463C-AFBF-E77F43510481}" type="sibTrans" cxnId="{5C0888C0-1917-49CB-A306-9282A97684AA}">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25C9AC8F-596D-49AA-AB29-902CC54D18D1}" type="pres">
      <dgm:prSet presAssocID="{55D52827-E7FB-4F13-873E-A02F36F8ACCA}" presName="vert0" presStyleCnt="0">
        <dgm:presLayoutVars>
          <dgm:dir/>
          <dgm:animOne val="branch"/>
          <dgm:animLvl val="lvl"/>
        </dgm:presLayoutVars>
      </dgm:prSet>
      <dgm:spPr/>
      <dgm:t>
        <a:bodyPr/>
        <a:lstStyle/>
        <a:p>
          <a:endParaRPr lang="zh-CN" altLang="en-US"/>
        </a:p>
      </dgm:t>
    </dgm:pt>
    <dgm:pt modelId="{347F44F1-887C-4DB1-A859-1657AFBDFA6F}" type="pres">
      <dgm:prSet presAssocID="{D284632D-46FA-4D12-9B33-0C842B1907E1}" presName="thickLine" presStyleLbl="alignNode1" presStyleIdx="0" presStyleCnt="3"/>
      <dgm:spPr/>
    </dgm:pt>
    <dgm:pt modelId="{13E200E2-701E-42FA-9BBF-7F256833FFF9}" type="pres">
      <dgm:prSet presAssocID="{D284632D-46FA-4D12-9B33-0C842B1907E1}" presName="horz1" presStyleCnt="0"/>
      <dgm:spPr/>
    </dgm:pt>
    <dgm:pt modelId="{E87CA30D-8DC9-45E5-B4CD-BE94624BD3D0}" type="pres">
      <dgm:prSet presAssocID="{D284632D-46FA-4D12-9B33-0C842B1907E1}" presName="tx1" presStyleLbl="revTx" presStyleIdx="0" presStyleCnt="3"/>
      <dgm:spPr/>
      <dgm:t>
        <a:bodyPr/>
        <a:lstStyle/>
        <a:p>
          <a:endParaRPr lang="zh-CN" altLang="en-US"/>
        </a:p>
      </dgm:t>
    </dgm:pt>
    <dgm:pt modelId="{148C6420-238D-417B-871E-9FC57AFFA9D8}" type="pres">
      <dgm:prSet presAssocID="{D284632D-46FA-4D12-9B33-0C842B1907E1}" presName="vert1" presStyleCnt="0"/>
      <dgm:spPr/>
    </dgm:pt>
    <dgm:pt modelId="{9EAAB450-D584-4303-BA55-54FDBBA24D49}" type="pres">
      <dgm:prSet presAssocID="{486A8725-07A3-4B8F-9C81-7032F28FC50B}" presName="thickLine" presStyleLbl="alignNode1" presStyleIdx="1" presStyleCnt="3"/>
      <dgm:spPr/>
    </dgm:pt>
    <dgm:pt modelId="{CD3FEFED-CAE5-42DD-809D-79BA60642113}" type="pres">
      <dgm:prSet presAssocID="{486A8725-07A3-4B8F-9C81-7032F28FC50B}" presName="horz1" presStyleCnt="0"/>
      <dgm:spPr/>
    </dgm:pt>
    <dgm:pt modelId="{5EBA190A-EFE4-47AC-A2FD-58286F530AF0}" type="pres">
      <dgm:prSet presAssocID="{486A8725-07A3-4B8F-9C81-7032F28FC50B}" presName="tx1" presStyleLbl="revTx" presStyleIdx="1" presStyleCnt="3"/>
      <dgm:spPr/>
      <dgm:t>
        <a:bodyPr/>
        <a:lstStyle/>
        <a:p>
          <a:endParaRPr lang="zh-CN" altLang="en-US"/>
        </a:p>
      </dgm:t>
    </dgm:pt>
    <dgm:pt modelId="{C9E736D5-681B-40D1-B345-01BA1E5410FA}" type="pres">
      <dgm:prSet presAssocID="{486A8725-07A3-4B8F-9C81-7032F28FC50B}" presName="vert1" presStyleCnt="0"/>
      <dgm:spPr/>
    </dgm:pt>
    <dgm:pt modelId="{B8C67B54-29D0-4C8E-9D9A-BF0B27965052}" type="pres">
      <dgm:prSet presAssocID="{40936B89-1A7B-4A34-BE5B-33E2C5460487}" presName="thickLine" presStyleLbl="alignNode1" presStyleIdx="2" presStyleCnt="3"/>
      <dgm:spPr/>
    </dgm:pt>
    <dgm:pt modelId="{C23E14E0-6D26-45C5-96F9-98015CE9E42A}" type="pres">
      <dgm:prSet presAssocID="{40936B89-1A7B-4A34-BE5B-33E2C5460487}" presName="horz1" presStyleCnt="0"/>
      <dgm:spPr/>
    </dgm:pt>
    <dgm:pt modelId="{1E7A4970-A0D9-4756-8FC0-452B7C4E7ED2}" type="pres">
      <dgm:prSet presAssocID="{40936B89-1A7B-4A34-BE5B-33E2C5460487}" presName="tx1" presStyleLbl="revTx" presStyleIdx="2" presStyleCnt="3"/>
      <dgm:spPr/>
      <dgm:t>
        <a:bodyPr/>
        <a:lstStyle/>
        <a:p>
          <a:endParaRPr lang="zh-CN" altLang="en-US"/>
        </a:p>
      </dgm:t>
    </dgm:pt>
    <dgm:pt modelId="{A08884E0-9A59-4AFC-A130-17FFF1573149}" type="pres">
      <dgm:prSet presAssocID="{40936B89-1A7B-4A34-BE5B-33E2C5460487}" presName="vert1" presStyleCnt="0"/>
      <dgm:spPr/>
    </dgm:pt>
  </dgm:ptLst>
  <dgm:cxnLst>
    <dgm:cxn modelId="{6AB28CCD-A1E6-42C3-97E4-A46EBD53DAF1}" type="presOf" srcId="{40936B89-1A7B-4A34-BE5B-33E2C5460487}" destId="{1E7A4970-A0D9-4756-8FC0-452B7C4E7ED2}" srcOrd="0" destOrd="0" presId="urn:microsoft.com/office/officeart/2008/layout/LinedList"/>
    <dgm:cxn modelId="{C999F344-C980-4069-8965-EC2541DCDE08}" srcId="{55D52827-E7FB-4F13-873E-A02F36F8ACCA}" destId="{D284632D-46FA-4D12-9B33-0C842B1907E1}" srcOrd="0" destOrd="0" parTransId="{4B59BB4B-4666-4A12-B2ED-752CA8AB5487}" sibTransId="{1629F090-2321-429D-A32E-15F85C0D4138}"/>
    <dgm:cxn modelId="{8218F0E2-85F6-4A1E-AF62-12E5A9363299}" type="presOf" srcId="{486A8725-07A3-4B8F-9C81-7032F28FC50B}" destId="{5EBA190A-EFE4-47AC-A2FD-58286F530AF0}" srcOrd="0" destOrd="0" presId="urn:microsoft.com/office/officeart/2008/layout/LinedList"/>
    <dgm:cxn modelId="{4BD43024-8255-4633-9116-C4755CB0DC4A}" type="presOf" srcId="{55D52827-E7FB-4F13-873E-A02F36F8ACCA}" destId="{25C9AC8F-596D-49AA-AB29-902CC54D18D1}" srcOrd="0" destOrd="0" presId="urn:microsoft.com/office/officeart/2008/layout/LinedList"/>
    <dgm:cxn modelId="{5C0888C0-1917-49CB-A306-9282A97684AA}" srcId="{55D52827-E7FB-4F13-873E-A02F36F8ACCA}" destId="{40936B89-1A7B-4A34-BE5B-33E2C5460487}" srcOrd="2" destOrd="0" parTransId="{62C4D33E-746D-4A20-A4A0-D0277CDEE6DA}" sibTransId="{5A2C0756-3B6C-463C-AFBF-E77F43510481}"/>
    <dgm:cxn modelId="{7EEC3678-D709-4432-AB2F-51E688AB1868}" srcId="{55D52827-E7FB-4F13-873E-A02F36F8ACCA}" destId="{486A8725-07A3-4B8F-9C81-7032F28FC50B}" srcOrd="1" destOrd="0" parTransId="{BB6D41A0-FACA-4904-8B91-BFD0C1E0F9C1}" sibTransId="{AC0E1F2E-B183-403F-A6DB-DEAF0E0054C0}"/>
    <dgm:cxn modelId="{32C770FC-B461-45F3-8866-21E8D37A856A}" type="presOf" srcId="{D284632D-46FA-4D12-9B33-0C842B1907E1}" destId="{E87CA30D-8DC9-45E5-B4CD-BE94624BD3D0}" srcOrd="0" destOrd="0" presId="urn:microsoft.com/office/officeart/2008/layout/LinedList"/>
    <dgm:cxn modelId="{C47EB46B-4275-41CB-B074-819A4ADC4362}" type="presParOf" srcId="{25C9AC8F-596D-49AA-AB29-902CC54D18D1}" destId="{347F44F1-887C-4DB1-A859-1657AFBDFA6F}" srcOrd="0" destOrd="0" presId="urn:microsoft.com/office/officeart/2008/layout/LinedList"/>
    <dgm:cxn modelId="{FA2D92E3-A4D8-4E49-8136-337F7C6255B0}" type="presParOf" srcId="{25C9AC8F-596D-49AA-AB29-902CC54D18D1}" destId="{13E200E2-701E-42FA-9BBF-7F256833FFF9}" srcOrd="1" destOrd="0" presId="urn:microsoft.com/office/officeart/2008/layout/LinedList"/>
    <dgm:cxn modelId="{B746A518-0C8D-483F-A762-C2B2A05CFC56}" type="presParOf" srcId="{13E200E2-701E-42FA-9BBF-7F256833FFF9}" destId="{E87CA30D-8DC9-45E5-B4CD-BE94624BD3D0}" srcOrd="0" destOrd="0" presId="urn:microsoft.com/office/officeart/2008/layout/LinedList"/>
    <dgm:cxn modelId="{8A38A611-7F4B-4BFF-B9ED-D64BF9A7439F}" type="presParOf" srcId="{13E200E2-701E-42FA-9BBF-7F256833FFF9}" destId="{148C6420-238D-417B-871E-9FC57AFFA9D8}" srcOrd="1" destOrd="0" presId="urn:microsoft.com/office/officeart/2008/layout/LinedList"/>
    <dgm:cxn modelId="{A3D75283-3F5E-455B-B8E8-C985DD94E9DC}" type="presParOf" srcId="{25C9AC8F-596D-49AA-AB29-902CC54D18D1}" destId="{9EAAB450-D584-4303-BA55-54FDBBA24D49}" srcOrd="2" destOrd="0" presId="urn:microsoft.com/office/officeart/2008/layout/LinedList"/>
    <dgm:cxn modelId="{137EBB25-08F9-4AFF-8386-A91DF9862F1B}" type="presParOf" srcId="{25C9AC8F-596D-49AA-AB29-902CC54D18D1}" destId="{CD3FEFED-CAE5-42DD-809D-79BA60642113}" srcOrd="3" destOrd="0" presId="urn:microsoft.com/office/officeart/2008/layout/LinedList"/>
    <dgm:cxn modelId="{78E844E9-8367-4110-B7FE-2B4D116D3120}" type="presParOf" srcId="{CD3FEFED-CAE5-42DD-809D-79BA60642113}" destId="{5EBA190A-EFE4-47AC-A2FD-58286F530AF0}" srcOrd="0" destOrd="0" presId="urn:microsoft.com/office/officeart/2008/layout/LinedList"/>
    <dgm:cxn modelId="{66C5C83A-EF80-4033-82B7-9BAEACA0C0C8}" type="presParOf" srcId="{CD3FEFED-CAE5-42DD-809D-79BA60642113}" destId="{C9E736D5-681B-40D1-B345-01BA1E5410FA}" srcOrd="1" destOrd="0" presId="urn:microsoft.com/office/officeart/2008/layout/LinedList"/>
    <dgm:cxn modelId="{4011DD1F-D655-4E77-A692-58523E0A328E}" type="presParOf" srcId="{25C9AC8F-596D-49AA-AB29-902CC54D18D1}" destId="{B8C67B54-29D0-4C8E-9D9A-BF0B27965052}" srcOrd="4" destOrd="0" presId="urn:microsoft.com/office/officeart/2008/layout/LinedList"/>
    <dgm:cxn modelId="{2473E63F-9289-45CF-8F72-7FE5984A33AA}" type="presParOf" srcId="{25C9AC8F-596D-49AA-AB29-902CC54D18D1}" destId="{C23E14E0-6D26-45C5-96F9-98015CE9E42A}" srcOrd="5" destOrd="0" presId="urn:microsoft.com/office/officeart/2008/layout/LinedList"/>
    <dgm:cxn modelId="{DB590779-E6B4-4611-B186-DF7B15D248C6}" type="presParOf" srcId="{C23E14E0-6D26-45C5-96F9-98015CE9E42A}" destId="{1E7A4970-A0D9-4756-8FC0-452B7C4E7ED2}" srcOrd="0" destOrd="0" presId="urn:microsoft.com/office/officeart/2008/layout/LinedList"/>
    <dgm:cxn modelId="{39824D90-8BC9-4D9A-90F7-8BA8D359ACEF}" type="presParOf" srcId="{C23E14E0-6D26-45C5-96F9-98015CE9E42A}" destId="{A08884E0-9A59-4AFC-A130-17FFF1573149}"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6F5617D5-2235-4403-A539-C57DF47D8171}" type="doc">
      <dgm:prSet loTypeId="urn:microsoft.com/office/officeart/2008/layout/VerticalAccentList" loCatId="list" qsTypeId="urn:microsoft.com/office/officeart/2005/8/quickstyle/3d4" qsCatId="3D" csTypeId="urn:microsoft.com/office/officeart/2005/8/colors/colorful4" csCatId="colorful"/>
      <dgm:spPr/>
      <dgm:t>
        <a:bodyPr/>
        <a:lstStyle/>
        <a:p>
          <a:endParaRPr lang="zh-CN" altLang="en-US"/>
        </a:p>
      </dgm:t>
    </dgm:pt>
    <dgm:pt modelId="{259207D5-922D-44AD-BF7F-8DD2DAACF6A5}">
      <dgm:prSet/>
      <dgm:spPr/>
      <dgm:t>
        <a:bodyPr/>
        <a:lstStyle/>
        <a:p>
          <a:pPr rtl="0"/>
          <a:r>
            <a:rPr lang="zh-CN" dirty="0" smtClean="0">
              <a:latin typeface="微软雅黑" panose="020B0503020204020204" pitchFamily="34" charset="-122"/>
              <a:ea typeface="微软雅黑" panose="020B0503020204020204" pitchFamily="34" charset="-122"/>
            </a:rPr>
            <a:t>向</a:t>
          </a:r>
          <a:r>
            <a:rPr lang="en-US" dirty="0" smtClean="0">
              <a:latin typeface="微软雅黑" panose="020B0503020204020204" pitchFamily="34" charset="-122"/>
              <a:ea typeface="微软雅黑" panose="020B0503020204020204" pitchFamily="34" charset="-122"/>
            </a:rPr>
            <a:t>DHCP</a:t>
          </a:r>
          <a:r>
            <a:rPr lang="zh-CN" dirty="0" smtClean="0">
              <a:latin typeface="微软雅黑" panose="020B0503020204020204" pitchFamily="34" charset="-122"/>
              <a:ea typeface="微软雅黑" panose="020B0503020204020204" pitchFamily="34" charset="-122"/>
            </a:rPr>
            <a:t>服务器索取新的</a:t>
          </a:r>
          <a:r>
            <a:rPr lang="en-US" dirty="0" smtClean="0">
              <a:latin typeface="微软雅黑" panose="020B0503020204020204" pitchFamily="34" charset="-122"/>
              <a:ea typeface="微软雅黑" panose="020B0503020204020204" pitchFamily="34" charset="-122"/>
            </a:rPr>
            <a:t>IP</a:t>
          </a:r>
          <a:r>
            <a:rPr lang="zh-CN" dirty="0" smtClean="0">
              <a:latin typeface="微软雅黑" panose="020B0503020204020204" pitchFamily="34" charset="-122"/>
              <a:ea typeface="微软雅黑" panose="020B0503020204020204" pitchFamily="34" charset="-122"/>
            </a:rPr>
            <a:t>地址</a:t>
          </a:r>
          <a:endParaRPr lang="zh-CN" dirty="0">
            <a:latin typeface="微软雅黑" panose="020B0503020204020204" pitchFamily="34" charset="-122"/>
            <a:ea typeface="微软雅黑" panose="020B0503020204020204" pitchFamily="34" charset="-122"/>
          </a:endParaRPr>
        </a:p>
      </dgm:t>
    </dgm:pt>
    <dgm:pt modelId="{78B1D0A1-4F75-45A7-A50E-20A3D85E9C24}" type="parTrans" cxnId="{F414F4E8-E86C-4937-A946-4EBF2BCDCE48}">
      <dgm:prSet/>
      <dgm:spPr/>
      <dgm:t>
        <a:bodyPr/>
        <a:lstStyle/>
        <a:p>
          <a:endParaRPr lang="zh-CN" altLang="en-US">
            <a:latin typeface="微软雅黑" panose="020B0503020204020204" pitchFamily="34" charset="-122"/>
            <a:ea typeface="微软雅黑" panose="020B0503020204020204" pitchFamily="34" charset="-122"/>
          </a:endParaRPr>
        </a:p>
      </dgm:t>
    </dgm:pt>
    <dgm:pt modelId="{7C209521-2041-4AF7-93D5-6E61FC00722D}" type="sibTrans" cxnId="{F414F4E8-E86C-4937-A946-4EBF2BCDCE48}">
      <dgm:prSet/>
      <dgm:spPr/>
      <dgm:t>
        <a:bodyPr/>
        <a:lstStyle/>
        <a:p>
          <a:endParaRPr lang="zh-CN" altLang="en-US">
            <a:latin typeface="微软雅黑" panose="020B0503020204020204" pitchFamily="34" charset="-122"/>
            <a:ea typeface="微软雅黑" panose="020B0503020204020204" pitchFamily="34" charset="-122"/>
          </a:endParaRPr>
        </a:p>
      </dgm:t>
    </dgm:pt>
    <dgm:pt modelId="{97272B31-B5FA-4ECF-8B55-B06D3E2283A8}">
      <dgm:prSet/>
      <dgm:spPr/>
      <dgm:t>
        <a:bodyPr/>
        <a:lstStyle/>
        <a:p>
          <a:pPr rtl="0"/>
          <a:r>
            <a:rPr lang="zh-CN" smtClean="0">
              <a:latin typeface="微软雅黑" panose="020B0503020204020204" pitchFamily="34" charset="-122"/>
              <a:ea typeface="微软雅黑" panose="020B0503020204020204" pitchFamily="34" charset="-122"/>
            </a:rPr>
            <a:t>更新</a:t>
          </a:r>
          <a:r>
            <a:rPr lang="en-US" smtClean="0">
              <a:latin typeface="微软雅黑" panose="020B0503020204020204" pitchFamily="34" charset="-122"/>
              <a:ea typeface="微软雅黑" panose="020B0503020204020204" pitchFamily="34" charset="-122"/>
            </a:rPr>
            <a:t>IP</a:t>
          </a:r>
          <a:r>
            <a:rPr lang="zh-CN" smtClean="0">
              <a:latin typeface="微软雅黑" panose="020B0503020204020204" pitchFamily="34" charset="-122"/>
              <a:ea typeface="微软雅黑" panose="020B0503020204020204" pitchFamily="34" charset="-122"/>
            </a:rPr>
            <a:t>地址的租约</a:t>
          </a:r>
          <a:endParaRPr lang="zh-CN">
            <a:latin typeface="微软雅黑" panose="020B0503020204020204" pitchFamily="34" charset="-122"/>
            <a:ea typeface="微软雅黑" panose="020B0503020204020204" pitchFamily="34" charset="-122"/>
          </a:endParaRPr>
        </a:p>
      </dgm:t>
    </dgm:pt>
    <dgm:pt modelId="{4C7CF3DD-ABC6-4E1E-8BB1-8E9B4157F5A2}" type="parTrans" cxnId="{9421F1F4-E497-42EA-8A9C-2D7FFBE66A1B}">
      <dgm:prSet/>
      <dgm:spPr/>
      <dgm:t>
        <a:bodyPr/>
        <a:lstStyle/>
        <a:p>
          <a:endParaRPr lang="zh-CN" altLang="en-US">
            <a:latin typeface="微软雅黑" panose="020B0503020204020204" pitchFamily="34" charset="-122"/>
            <a:ea typeface="微软雅黑" panose="020B0503020204020204" pitchFamily="34" charset="-122"/>
          </a:endParaRPr>
        </a:p>
      </dgm:t>
    </dgm:pt>
    <dgm:pt modelId="{4442D3A3-3224-4170-B552-FB5A741748B2}" type="sibTrans" cxnId="{9421F1F4-E497-42EA-8A9C-2D7FFBE66A1B}">
      <dgm:prSet/>
      <dgm:spPr/>
      <dgm:t>
        <a:bodyPr/>
        <a:lstStyle/>
        <a:p>
          <a:endParaRPr lang="zh-CN" altLang="en-US">
            <a:latin typeface="微软雅黑" panose="020B0503020204020204" pitchFamily="34" charset="-122"/>
            <a:ea typeface="微软雅黑" panose="020B0503020204020204" pitchFamily="34" charset="-122"/>
          </a:endParaRPr>
        </a:p>
      </dgm:t>
    </dgm:pt>
    <dgm:pt modelId="{2CA2E668-EC39-43B7-AE23-7821294B57C1}">
      <dgm:prSet/>
      <dgm:spPr/>
      <dgm:t>
        <a:bodyPr/>
        <a:lstStyle/>
        <a:p>
          <a:pPr rtl="0"/>
          <a:r>
            <a:rPr lang="en-US" smtClean="0">
              <a:latin typeface="微软雅黑" panose="020B0503020204020204" pitchFamily="34" charset="-122"/>
              <a:ea typeface="微软雅黑" panose="020B0503020204020204" pitchFamily="34" charset="-122"/>
            </a:rPr>
            <a:t>DHCP/BOOTP</a:t>
          </a:r>
          <a:r>
            <a:rPr lang="zh-CN" smtClean="0">
              <a:latin typeface="微软雅黑" panose="020B0503020204020204" pitchFamily="34" charset="-122"/>
              <a:ea typeface="微软雅黑" panose="020B0503020204020204" pitchFamily="34" charset="-122"/>
            </a:rPr>
            <a:t>中继代理</a:t>
          </a:r>
          <a:endParaRPr lang="zh-CN">
            <a:latin typeface="微软雅黑" panose="020B0503020204020204" pitchFamily="34" charset="-122"/>
            <a:ea typeface="微软雅黑" panose="020B0503020204020204" pitchFamily="34" charset="-122"/>
          </a:endParaRPr>
        </a:p>
      </dgm:t>
    </dgm:pt>
    <dgm:pt modelId="{B9F9CB57-F798-4065-A1AE-2145C3A7914B}" type="parTrans" cxnId="{4190BDEA-97E4-4706-8FB6-AB67A26A68EE}">
      <dgm:prSet/>
      <dgm:spPr/>
      <dgm:t>
        <a:bodyPr/>
        <a:lstStyle/>
        <a:p>
          <a:endParaRPr lang="zh-CN" altLang="en-US">
            <a:latin typeface="微软雅黑" panose="020B0503020204020204" pitchFamily="34" charset="-122"/>
            <a:ea typeface="微软雅黑" panose="020B0503020204020204" pitchFamily="34" charset="-122"/>
          </a:endParaRPr>
        </a:p>
      </dgm:t>
    </dgm:pt>
    <dgm:pt modelId="{CF4016CB-B38F-43F9-B0A7-D7BAE98F7CCE}" type="sibTrans" cxnId="{4190BDEA-97E4-4706-8FB6-AB67A26A68EE}">
      <dgm:prSet/>
      <dgm:spPr/>
      <dgm:t>
        <a:bodyPr/>
        <a:lstStyle/>
        <a:p>
          <a:endParaRPr lang="zh-CN" altLang="en-US">
            <a:latin typeface="微软雅黑" panose="020B0503020204020204" pitchFamily="34" charset="-122"/>
            <a:ea typeface="微软雅黑" panose="020B0503020204020204" pitchFamily="34" charset="-122"/>
          </a:endParaRPr>
        </a:p>
      </dgm:t>
    </dgm:pt>
    <dgm:pt modelId="{3A9C93A8-D137-4B25-8BA4-F77692A66D9E}" type="pres">
      <dgm:prSet presAssocID="{6F5617D5-2235-4403-A539-C57DF47D8171}" presName="Name0" presStyleCnt="0">
        <dgm:presLayoutVars>
          <dgm:chMax/>
          <dgm:chPref/>
          <dgm:dir/>
        </dgm:presLayoutVars>
      </dgm:prSet>
      <dgm:spPr/>
      <dgm:t>
        <a:bodyPr/>
        <a:lstStyle/>
        <a:p>
          <a:endParaRPr lang="zh-CN" altLang="en-US"/>
        </a:p>
      </dgm:t>
    </dgm:pt>
    <dgm:pt modelId="{A5E03F42-E730-4196-8678-8114C5D2646E}" type="pres">
      <dgm:prSet presAssocID="{259207D5-922D-44AD-BF7F-8DD2DAACF6A5}" presName="parenttextcomposite" presStyleCnt="0"/>
      <dgm:spPr/>
    </dgm:pt>
    <dgm:pt modelId="{2E5760FA-BDAD-4FBF-BAA3-ACFA77E6925F}" type="pres">
      <dgm:prSet presAssocID="{259207D5-922D-44AD-BF7F-8DD2DAACF6A5}" presName="parenttext" presStyleLbl="revTx" presStyleIdx="0" presStyleCnt="3">
        <dgm:presLayoutVars>
          <dgm:chMax/>
          <dgm:chPref val="2"/>
          <dgm:bulletEnabled val="1"/>
        </dgm:presLayoutVars>
      </dgm:prSet>
      <dgm:spPr/>
      <dgm:t>
        <a:bodyPr/>
        <a:lstStyle/>
        <a:p>
          <a:endParaRPr lang="zh-CN" altLang="en-US"/>
        </a:p>
      </dgm:t>
    </dgm:pt>
    <dgm:pt modelId="{84BBAF2A-1AE3-4BB1-B029-5EDCD33382AA}" type="pres">
      <dgm:prSet presAssocID="{259207D5-922D-44AD-BF7F-8DD2DAACF6A5}" presName="parallelogramComposite" presStyleCnt="0"/>
      <dgm:spPr/>
    </dgm:pt>
    <dgm:pt modelId="{7D6DFDEC-6C24-47F9-801B-72E725923A3A}" type="pres">
      <dgm:prSet presAssocID="{259207D5-922D-44AD-BF7F-8DD2DAACF6A5}" presName="parallelogram1" presStyleLbl="alignNode1" presStyleIdx="0" presStyleCnt="21"/>
      <dgm:spPr/>
    </dgm:pt>
    <dgm:pt modelId="{9D0D1656-5715-4349-9D36-86D73516B0E9}" type="pres">
      <dgm:prSet presAssocID="{259207D5-922D-44AD-BF7F-8DD2DAACF6A5}" presName="parallelogram2" presStyleLbl="alignNode1" presStyleIdx="1" presStyleCnt="21"/>
      <dgm:spPr/>
    </dgm:pt>
    <dgm:pt modelId="{84E4B2EB-EA76-4900-861A-D457CD58CA46}" type="pres">
      <dgm:prSet presAssocID="{259207D5-922D-44AD-BF7F-8DD2DAACF6A5}" presName="parallelogram3" presStyleLbl="alignNode1" presStyleIdx="2" presStyleCnt="21"/>
      <dgm:spPr/>
    </dgm:pt>
    <dgm:pt modelId="{B64A3EA2-B3A2-4DF2-AE55-DFEBA01FE96C}" type="pres">
      <dgm:prSet presAssocID="{259207D5-922D-44AD-BF7F-8DD2DAACF6A5}" presName="parallelogram4" presStyleLbl="alignNode1" presStyleIdx="3" presStyleCnt="21"/>
      <dgm:spPr/>
    </dgm:pt>
    <dgm:pt modelId="{A62AA10F-A12F-4174-B8BB-3C6301764C87}" type="pres">
      <dgm:prSet presAssocID="{259207D5-922D-44AD-BF7F-8DD2DAACF6A5}" presName="parallelogram5" presStyleLbl="alignNode1" presStyleIdx="4" presStyleCnt="21"/>
      <dgm:spPr/>
    </dgm:pt>
    <dgm:pt modelId="{575EB2FB-45C7-4B68-8510-065D3684CA53}" type="pres">
      <dgm:prSet presAssocID="{259207D5-922D-44AD-BF7F-8DD2DAACF6A5}" presName="parallelogram6" presStyleLbl="alignNode1" presStyleIdx="5" presStyleCnt="21"/>
      <dgm:spPr/>
    </dgm:pt>
    <dgm:pt modelId="{FC2AEA57-CA96-40F2-9215-E115D902FB43}" type="pres">
      <dgm:prSet presAssocID="{259207D5-922D-44AD-BF7F-8DD2DAACF6A5}" presName="parallelogram7" presStyleLbl="alignNode1" presStyleIdx="6" presStyleCnt="21"/>
      <dgm:spPr/>
    </dgm:pt>
    <dgm:pt modelId="{F42B174C-E45E-4CA0-A181-8445C911D65C}" type="pres">
      <dgm:prSet presAssocID="{7C209521-2041-4AF7-93D5-6E61FC00722D}" presName="sibTrans" presStyleCnt="0"/>
      <dgm:spPr/>
    </dgm:pt>
    <dgm:pt modelId="{4E5B2477-4D1B-46A3-A49B-2EA4CC9D30CB}" type="pres">
      <dgm:prSet presAssocID="{97272B31-B5FA-4ECF-8B55-B06D3E2283A8}" presName="parenttextcomposite" presStyleCnt="0"/>
      <dgm:spPr/>
    </dgm:pt>
    <dgm:pt modelId="{10B0ECA4-55F6-44FE-A1EF-40690409A551}" type="pres">
      <dgm:prSet presAssocID="{97272B31-B5FA-4ECF-8B55-B06D3E2283A8}" presName="parenttext" presStyleLbl="revTx" presStyleIdx="1" presStyleCnt="3">
        <dgm:presLayoutVars>
          <dgm:chMax/>
          <dgm:chPref val="2"/>
          <dgm:bulletEnabled val="1"/>
        </dgm:presLayoutVars>
      </dgm:prSet>
      <dgm:spPr/>
      <dgm:t>
        <a:bodyPr/>
        <a:lstStyle/>
        <a:p>
          <a:endParaRPr lang="zh-CN" altLang="en-US"/>
        </a:p>
      </dgm:t>
    </dgm:pt>
    <dgm:pt modelId="{1E6B0505-B225-4AF6-AF27-460103A4FABF}" type="pres">
      <dgm:prSet presAssocID="{97272B31-B5FA-4ECF-8B55-B06D3E2283A8}" presName="parallelogramComposite" presStyleCnt="0"/>
      <dgm:spPr/>
    </dgm:pt>
    <dgm:pt modelId="{F7061991-15AF-413C-A890-CF9896249EAA}" type="pres">
      <dgm:prSet presAssocID="{97272B31-B5FA-4ECF-8B55-B06D3E2283A8}" presName="parallelogram1" presStyleLbl="alignNode1" presStyleIdx="7" presStyleCnt="21"/>
      <dgm:spPr/>
    </dgm:pt>
    <dgm:pt modelId="{06BAE89E-A7E2-4F74-AEBF-353A9223C471}" type="pres">
      <dgm:prSet presAssocID="{97272B31-B5FA-4ECF-8B55-B06D3E2283A8}" presName="parallelogram2" presStyleLbl="alignNode1" presStyleIdx="8" presStyleCnt="21"/>
      <dgm:spPr/>
    </dgm:pt>
    <dgm:pt modelId="{BC920FFC-CF62-4385-87C7-71E791EC670D}" type="pres">
      <dgm:prSet presAssocID="{97272B31-B5FA-4ECF-8B55-B06D3E2283A8}" presName="parallelogram3" presStyleLbl="alignNode1" presStyleIdx="9" presStyleCnt="21"/>
      <dgm:spPr/>
    </dgm:pt>
    <dgm:pt modelId="{FA21EB2D-3B60-49E7-AB9B-6D0787B0BA95}" type="pres">
      <dgm:prSet presAssocID="{97272B31-B5FA-4ECF-8B55-B06D3E2283A8}" presName="parallelogram4" presStyleLbl="alignNode1" presStyleIdx="10" presStyleCnt="21"/>
      <dgm:spPr/>
    </dgm:pt>
    <dgm:pt modelId="{1FBE907B-CECE-47EF-9450-00EA204BB3F4}" type="pres">
      <dgm:prSet presAssocID="{97272B31-B5FA-4ECF-8B55-B06D3E2283A8}" presName="parallelogram5" presStyleLbl="alignNode1" presStyleIdx="11" presStyleCnt="21"/>
      <dgm:spPr/>
    </dgm:pt>
    <dgm:pt modelId="{D2CDCF34-C8B7-4BDD-8D29-162F74C021C5}" type="pres">
      <dgm:prSet presAssocID="{97272B31-B5FA-4ECF-8B55-B06D3E2283A8}" presName="parallelogram6" presStyleLbl="alignNode1" presStyleIdx="12" presStyleCnt="21"/>
      <dgm:spPr/>
    </dgm:pt>
    <dgm:pt modelId="{56AF46F5-D262-4198-939E-72FF5CB37039}" type="pres">
      <dgm:prSet presAssocID="{97272B31-B5FA-4ECF-8B55-B06D3E2283A8}" presName="parallelogram7" presStyleLbl="alignNode1" presStyleIdx="13" presStyleCnt="21"/>
      <dgm:spPr/>
    </dgm:pt>
    <dgm:pt modelId="{57DE58D5-EA9C-48EA-AFAB-98B3CC55E8C4}" type="pres">
      <dgm:prSet presAssocID="{4442D3A3-3224-4170-B552-FB5A741748B2}" presName="sibTrans" presStyleCnt="0"/>
      <dgm:spPr/>
    </dgm:pt>
    <dgm:pt modelId="{4BBEF203-BD96-4281-A6CF-E0194C4290EA}" type="pres">
      <dgm:prSet presAssocID="{2CA2E668-EC39-43B7-AE23-7821294B57C1}" presName="parenttextcomposite" presStyleCnt="0"/>
      <dgm:spPr/>
    </dgm:pt>
    <dgm:pt modelId="{81492539-3BA0-484F-B40C-65F158FC1A13}" type="pres">
      <dgm:prSet presAssocID="{2CA2E668-EC39-43B7-AE23-7821294B57C1}" presName="parenttext" presStyleLbl="revTx" presStyleIdx="2" presStyleCnt="3">
        <dgm:presLayoutVars>
          <dgm:chMax/>
          <dgm:chPref val="2"/>
          <dgm:bulletEnabled val="1"/>
        </dgm:presLayoutVars>
      </dgm:prSet>
      <dgm:spPr/>
      <dgm:t>
        <a:bodyPr/>
        <a:lstStyle/>
        <a:p>
          <a:endParaRPr lang="zh-CN" altLang="en-US"/>
        </a:p>
      </dgm:t>
    </dgm:pt>
    <dgm:pt modelId="{F1D81521-C5E9-4982-9785-270548188F39}" type="pres">
      <dgm:prSet presAssocID="{2CA2E668-EC39-43B7-AE23-7821294B57C1}" presName="parallelogramComposite" presStyleCnt="0"/>
      <dgm:spPr/>
    </dgm:pt>
    <dgm:pt modelId="{AE6A22D8-6D67-4750-8B5C-BD00E037BF98}" type="pres">
      <dgm:prSet presAssocID="{2CA2E668-EC39-43B7-AE23-7821294B57C1}" presName="parallelogram1" presStyleLbl="alignNode1" presStyleIdx="14" presStyleCnt="21"/>
      <dgm:spPr/>
    </dgm:pt>
    <dgm:pt modelId="{313176DC-44D1-4279-869C-400D77C6700B}" type="pres">
      <dgm:prSet presAssocID="{2CA2E668-EC39-43B7-AE23-7821294B57C1}" presName="parallelogram2" presStyleLbl="alignNode1" presStyleIdx="15" presStyleCnt="21"/>
      <dgm:spPr/>
    </dgm:pt>
    <dgm:pt modelId="{56429AB7-84F8-42C9-AE88-8FE0E4D7B59D}" type="pres">
      <dgm:prSet presAssocID="{2CA2E668-EC39-43B7-AE23-7821294B57C1}" presName="parallelogram3" presStyleLbl="alignNode1" presStyleIdx="16" presStyleCnt="21"/>
      <dgm:spPr/>
    </dgm:pt>
    <dgm:pt modelId="{B8A57D0E-882C-452E-80E8-85865F2FE075}" type="pres">
      <dgm:prSet presAssocID="{2CA2E668-EC39-43B7-AE23-7821294B57C1}" presName="parallelogram4" presStyleLbl="alignNode1" presStyleIdx="17" presStyleCnt="21"/>
      <dgm:spPr/>
    </dgm:pt>
    <dgm:pt modelId="{225B8582-8E58-4F4E-8757-787BFD0A3516}" type="pres">
      <dgm:prSet presAssocID="{2CA2E668-EC39-43B7-AE23-7821294B57C1}" presName="parallelogram5" presStyleLbl="alignNode1" presStyleIdx="18" presStyleCnt="21"/>
      <dgm:spPr/>
    </dgm:pt>
    <dgm:pt modelId="{A7934902-82DA-466E-AA24-F131BAC6CBEA}" type="pres">
      <dgm:prSet presAssocID="{2CA2E668-EC39-43B7-AE23-7821294B57C1}" presName="parallelogram6" presStyleLbl="alignNode1" presStyleIdx="19" presStyleCnt="21"/>
      <dgm:spPr/>
    </dgm:pt>
    <dgm:pt modelId="{E45037D3-4DA6-4B6C-BEEE-852782A30C23}" type="pres">
      <dgm:prSet presAssocID="{2CA2E668-EC39-43B7-AE23-7821294B57C1}" presName="parallelogram7" presStyleLbl="alignNode1" presStyleIdx="20" presStyleCnt="21"/>
      <dgm:spPr/>
    </dgm:pt>
  </dgm:ptLst>
  <dgm:cxnLst>
    <dgm:cxn modelId="{4190BDEA-97E4-4706-8FB6-AB67A26A68EE}" srcId="{6F5617D5-2235-4403-A539-C57DF47D8171}" destId="{2CA2E668-EC39-43B7-AE23-7821294B57C1}" srcOrd="2" destOrd="0" parTransId="{B9F9CB57-F798-4065-A1AE-2145C3A7914B}" sibTransId="{CF4016CB-B38F-43F9-B0A7-D7BAE98F7CCE}"/>
    <dgm:cxn modelId="{F414F4E8-E86C-4937-A946-4EBF2BCDCE48}" srcId="{6F5617D5-2235-4403-A539-C57DF47D8171}" destId="{259207D5-922D-44AD-BF7F-8DD2DAACF6A5}" srcOrd="0" destOrd="0" parTransId="{78B1D0A1-4F75-45A7-A50E-20A3D85E9C24}" sibTransId="{7C209521-2041-4AF7-93D5-6E61FC00722D}"/>
    <dgm:cxn modelId="{F6135A46-3EDA-49C8-94F6-701248D49EE8}" type="presOf" srcId="{2CA2E668-EC39-43B7-AE23-7821294B57C1}" destId="{81492539-3BA0-484F-B40C-65F158FC1A13}" srcOrd="0" destOrd="0" presId="urn:microsoft.com/office/officeart/2008/layout/VerticalAccentList"/>
    <dgm:cxn modelId="{9421F1F4-E497-42EA-8A9C-2D7FFBE66A1B}" srcId="{6F5617D5-2235-4403-A539-C57DF47D8171}" destId="{97272B31-B5FA-4ECF-8B55-B06D3E2283A8}" srcOrd="1" destOrd="0" parTransId="{4C7CF3DD-ABC6-4E1E-8BB1-8E9B4157F5A2}" sibTransId="{4442D3A3-3224-4170-B552-FB5A741748B2}"/>
    <dgm:cxn modelId="{2E125EFB-6ECB-41BC-84E1-06E7582BB400}" type="presOf" srcId="{259207D5-922D-44AD-BF7F-8DD2DAACF6A5}" destId="{2E5760FA-BDAD-4FBF-BAA3-ACFA77E6925F}" srcOrd="0" destOrd="0" presId="urn:microsoft.com/office/officeart/2008/layout/VerticalAccentList"/>
    <dgm:cxn modelId="{6E74E7F4-93F7-472A-89FF-45EC235FF0F1}" type="presOf" srcId="{6F5617D5-2235-4403-A539-C57DF47D8171}" destId="{3A9C93A8-D137-4B25-8BA4-F77692A66D9E}" srcOrd="0" destOrd="0" presId="urn:microsoft.com/office/officeart/2008/layout/VerticalAccentList"/>
    <dgm:cxn modelId="{14F2A151-FC74-4889-B77A-5493A2D58C34}" type="presOf" srcId="{97272B31-B5FA-4ECF-8B55-B06D3E2283A8}" destId="{10B0ECA4-55F6-44FE-A1EF-40690409A551}" srcOrd="0" destOrd="0" presId="urn:microsoft.com/office/officeart/2008/layout/VerticalAccentList"/>
    <dgm:cxn modelId="{D4197E68-DBB0-4C71-8930-BF24040097BF}" type="presParOf" srcId="{3A9C93A8-D137-4B25-8BA4-F77692A66D9E}" destId="{A5E03F42-E730-4196-8678-8114C5D2646E}" srcOrd="0" destOrd="0" presId="urn:microsoft.com/office/officeart/2008/layout/VerticalAccentList"/>
    <dgm:cxn modelId="{194CA397-26A9-4AEC-9FBF-25511E77498A}" type="presParOf" srcId="{A5E03F42-E730-4196-8678-8114C5D2646E}" destId="{2E5760FA-BDAD-4FBF-BAA3-ACFA77E6925F}" srcOrd="0" destOrd="0" presId="urn:microsoft.com/office/officeart/2008/layout/VerticalAccentList"/>
    <dgm:cxn modelId="{8B0C2B44-5C84-4076-B969-1CB560E2DDB8}" type="presParOf" srcId="{3A9C93A8-D137-4B25-8BA4-F77692A66D9E}" destId="{84BBAF2A-1AE3-4BB1-B029-5EDCD33382AA}" srcOrd="1" destOrd="0" presId="urn:microsoft.com/office/officeart/2008/layout/VerticalAccentList"/>
    <dgm:cxn modelId="{634B5BF3-4980-47F2-8BAD-BBFAD2EE9A0D}" type="presParOf" srcId="{84BBAF2A-1AE3-4BB1-B029-5EDCD33382AA}" destId="{7D6DFDEC-6C24-47F9-801B-72E725923A3A}" srcOrd="0" destOrd="0" presId="urn:microsoft.com/office/officeart/2008/layout/VerticalAccentList"/>
    <dgm:cxn modelId="{490E63BD-A092-4C60-AAB5-1F250D7C1390}" type="presParOf" srcId="{84BBAF2A-1AE3-4BB1-B029-5EDCD33382AA}" destId="{9D0D1656-5715-4349-9D36-86D73516B0E9}" srcOrd="1" destOrd="0" presId="urn:microsoft.com/office/officeart/2008/layout/VerticalAccentList"/>
    <dgm:cxn modelId="{BF3B769E-D59C-4DF4-A996-47B7B2D090C9}" type="presParOf" srcId="{84BBAF2A-1AE3-4BB1-B029-5EDCD33382AA}" destId="{84E4B2EB-EA76-4900-861A-D457CD58CA46}" srcOrd="2" destOrd="0" presId="urn:microsoft.com/office/officeart/2008/layout/VerticalAccentList"/>
    <dgm:cxn modelId="{7529BE4F-9D3F-4BB5-8D04-C41E745B8F24}" type="presParOf" srcId="{84BBAF2A-1AE3-4BB1-B029-5EDCD33382AA}" destId="{B64A3EA2-B3A2-4DF2-AE55-DFEBA01FE96C}" srcOrd="3" destOrd="0" presId="urn:microsoft.com/office/officeart/2008/layout/VerticalAccentList"/>
    <dgm:cxn modelId="{6CD7E009-E3AB-4931-B9C8-1C301F84A6F4}" type="presParOf" srcId="{84BBAF2A-1AE3-4BB1-B029-5EDCD33382AA}" destId="{A62AA10F-A12F-4174-B8BB-3C6301764C87}" srcOrd="4" destOrd="0" presId="urn:microsoft.com/office/officeart/2008/layout/VerticalAccentList"/>
    <dgm:cxn modelId="{E67BABCA-5DC9-4BEC-8CD0-559AB7A7D274}" type="presParOf" srcId="{84BBAF2A-1AE3-4BB1-B029-5EDCD33382AA}" destId="{575EB2FB-45C7-4B68-8510-065D3684CA53}" srcOrd="5" destOrd="0" presId="urn:microsoft.com/office/officeart/2008/layout/VerticalAccentList"/>
    <dgm:cxn modelId="{AAD65C8C-B2D7-49EB-BB4F-71414AD09ADF}" type="presParOf" srcId="{84BBAF2A-1AE3-4BB1-B029-5EDCD33382AA}" destId="{FC2AEA57-CA96-40F2-9215-E115D902FB43}" srcOrd="6" destOrd="0" presId="urn:microsoft.com/office/officeart/2008/layout/VerticalAccentList"/>
    <dgm:cxn modelId="{10F99719-BDA4-4521-95F7-BDA54B277935}" type="presParOf" srcId="{3A9C93A8-D137-4B25-8BA4-F77692A66D9E}" destId="{F42B174C-E45E-4CA0-A181-8445C911D65C}" srcOrd="2" destOrd="0" presId="urn:microsoft.com/office/officeart/2008/layout/VerticalAccentList"/>
    <dgm:cxn modelId="{3097C186-13A9-4DDD-B93D-050F73528308}" type="presParOf" srcId="{3A9C93A8-D137-4B25-8BA4-F77692A66D9E}" destId="{4E5B2477-4D1B-46A3-A49B-2EA4CC9D30CB}" srcOrd="3" destOrd="0" presId="urn:microsoft.com/office/officeart/2008/layout/VerticalAccentList"/>
    <dgm:cxn modelId="{02CE1065-DE7B-4319-926F-D0AF9AB5AE5A}" type="presParOf" srcId="{4E5B2477-4D1B-46A3-A49B-2EA4CC9D30CB}" destId="{10B0ECA4-55F6-44FE-A1EF-40690409A551}" srcOrd="0" destOrd="0" presId="urn:microsoft.com/office/officeart/2008/layout/VerticalAccentList"/>
    <dgm:cxn modelId="{39C9CF04-585D-4D6E-92E5-F386AE7FC0B6}" type="presParOf" srcId="{3A9C93A8-D137-4B25-8BA4-F77692A66D9E}" destId="{1E6B0505-B225-4AF6-AF27-460103A4FABF}" srcOrd="4" destOrd="0" presId="urn:microsoft.com/office/officeart/2008/layout/VerticalAccentList"/>
    <dgm:cxn modelId="{C3783A99-8BA6-4AA6-8B2E-047320429CD3}" type="presParOf" srcId="{1E6B0505-B225-4AF6-AF27-460103A4FABF}" destId="{F7061991-15AF-413C-A890-CF9896249EAA}" srcOrd="0" destOrd="0" presId="urn:microsoft.com/office/officeart/2008/layout/VerticalAccentList"/>
    <dgm:cxn modelId="{7853B609-6D9D-45C0-BBB7-378D34832544}" type="presParOf" srcId="{1E6B0505-B225-4AF6-AF27-460103A4FABF}" destId="{06BAE89E-A7E2-4F74-AEBF-353A9223C471}" srcOrd="1" destOrd="0" presId="urn:microsoft.com/office/officeart/2008/layout/VerticalAccentList"/>
    <dgm:cxn modelId="{E64E5FFC-E1B3-44DF-BCB7-29B5D3F1BE36}" type="presParOf" srcId="{1E6B0505-B225-4AF6-AF27-460103A4FABF}" destId="{BC920FFC-CF62-4385-87C7-71E791EC670D}" srcOrd="2" destOrd="0" presId="urn:microsoft.com/office/officeart/2008/layout/VerticalAccentList"/>
    <dgm:cxn modelId="{AA9C0CD2-A53F-443B-93D8-80A0D5ECA782}" type="presParOf" srcId="{1E6B0505-B225-4AF6-AF27-460103A4FABF}" destId="{FA21EB2D-3B60-49E7-AB9B-6D0787B0BA95}" srcOrd="3" destOrd="0" presId="urn:microsoft.com/office/officeart/2008/layout/VerticalAccentList"/>
    <dgm:cxn modelId="{10B96D68-D92B-467C-AB2C-DCE52C70F60D}" type="presParOf" srcId="{1E6B0505-B225-4AF6-AF27-460103A4FABF}" destId="{1FBE907B-CECE-47EF-9450-00EA204BB3F4}" srcOrd="4" destOrd="0" presId="urn:microsoft.com/office/officeart/2008/layout/VerticalAccentList"/>
    <dgm:cxn modelId="{45EC8C21-0A93-4914-B9CE-D941BFC00688}" type="presParOf" srcId="{1E6B0505-B225-4AF6-AF27-460103A4FABF}" destId="{D2CDCF34-C8B7-4BDD-8D29-162F74C021C5}" srcOrd="5" destOrd="0" presId="urn:microsoft.com/office/officeart/2008/layout/VerticalAccentList"/>
    <dgm:cxn modelId="{FE4E8FD1-2F5F-4534-852E-61CE4FDAFD95}" type="presParOf" srcId="{1E6B0505-B225-4AF6-AF27-460103A4FABF}" destId="{56AF46F5-D262-4198-939E-72FF5CB37039}" srcOrd="6" destOrd="0" presId="urn:microsoft.com/office/officeart/2008/layout/VerticalAccentList"/>
    <dgm:cxn modelId="{C10B6645-182B-4016-9D47-89257714B4C7}" type="presParOf" srcId="{3A9C93A8-D137-4B25-8BA4-F77692A66D9E}" destId="{57DE58D5-EA9C-48EA-AFAB-98B3CC55E8C4}" srcOrd="5" destOrd="0" presId="urn:microsoft.com/office/officeart/2008/layout/VerticalAccentList"/>
    <dgm:cxn modelId="{CF474DB8-E70C-4CDA-B839-C5E074C755DA}" type="presParOf" srcId="{3A9C93A8-D137-4B25-8BA4-F77692A66D9E}" destId="{4BBEF203-BD96-4281-A6CF-E0194C4290EA}" srcOrd="6" destOrd="0" presId="urn:microsoft.com/office/officeart/2008/layout/VerticalAccentList"/>
    <dgm:cxn modelId="{78E6268E-A0DC-4F7E-8F52-CD31BCCB0639}" type="presParOf" srcId="{4BBEF203-BD96-4281-A6CF-E0194C4290EA}" destId="{81492539-3BA0-484F-B40C-65F158FC1A13}" srcOrd="0" destOrd="0" presId="urn:microsoft.com/office/officeart/2008/layout/VerticalAccentList"/>
    <dgm:cxn modelId="{FD257D77-2E8B-4B37-8143-9BEC3B1C0348}" type="presParOf" srcId="{3A9C93A8-D137-4B25-8BA4-F77692A66D9E}" destId="{F1D81521-C5E9-4982-9785-270548188F39}" srcOrd="7" destOrd="0" presId="urn:microsoft.com/office/officeart/2008/layout/VerticalAccentList"/>
    <dgm:cxn modelId="{B74926EF-9B2F-4F70-A6A7-8E22A6693C72}" type="presParOf" srcId="{F1D81521-C5E9-4982-9785-270548188F39}" destId="{AE6A22D8-6D67-4750-8B5C-BD00E037BF98}" srcOrd="0" destOrd="0" presId="urn:microsoft.com/office/officeart/2008/layout/VerticalAccentList"/>
    <dgm:cxn modelId="{25D22B95-0A2E-45F0-96D6-CD878608A988}" type="presParOf" srcId="{F1D81521-C5E9-4982-9785-270548188F39}" destId="{313176DC-44D1-4279-869C-400D77C6700B}" srcOrd="1" destOrd="0" presId="urn:microsoft.com/office/officeart/2008/layout/VerticalAccentList"/>
    <dgm:cxn modelId="{35F2497E-18BD-4D84-972B-473A6E744CB6}" type="presParOf" srcId="{F1D81521-C5E9-4982-9785-270548188F39}" destId="{56429AB7-84F8-42C9-AE88-8FE0E4D7B59D}" srcOrd="2" destOrd="0" presId="urn:microsoft.com/office/officeart/2008/layout/VerticalAccentList"/>
    <dgm:cxn modelId="{92DA570E-2A05-43CA-A086-281F843353FD}" type="presParOf" srcId="{F1D81521-C5E9-4982-9785-270548188F39}" destId="{B8A57D0E-882C-452E-80E8-85865F2FE075}" srcOrd="3" destOrd="0" presId="urn:microsoft.com/office/officeart/2008/layout/VerticalAccentList"/>
    <dgm:cxn modelId="{3FA4871D-73E8-4E5A-9D3C-FB782C35F593}" type="presParOf" srcId="{F1D81521-C5E9-4982-9785-270548188F39}" destId="{225B8582-8E58-4F4E-8757-787BFD0A3516}" srcOrd="4" destOrd="0" presId="urn:microsoft.com/office/officeart/2008/layout/VerticalAccentList"/>
    <dgm:cxn modelId="{036FC221-ADCA-4BC2-9E66-BC286C3EE3ED}" type="presParOf" srcId="{F1D81521-C5E9-4982-9785-270548188F39}" destId="{A7934902-82DA-466E-AA24-F131BAC6CBEA}" srcOrd="5" destOrd="0" presId="urn:microsoft.com/office/officeart/2008/layout/VerticalAccentList"/>
    <dgm:cxn modelId="{C554E000-948E-4EA3-8383-AB19F9839DAC}" type="presParOf" srcId="{F1D81521-C5E9-4982-9785-270548188F39}" destId="{E45037D3-4DA6-4B6C-BEEE-852782A30C23}"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B90DB2D1-EE93-49E7-AE97-58697B1D0951}" type="doc">
      <dgm:prSet loTypeId="urn:microsoft.com/office/officeart/2008/layout/VerticalAccentList" loCatId="list" qsTypeId="urn:microsoft.com/office/officeart/2005/8/quickstyle/3d4" qsCatId="3D" csTypeId="urn:microsoft.com/office/officeart/2005/8/colors/colorful4" csCatId="colorful"/>
      <dgm:spPr/>
      <dgm:t>
        <a:bodyPr/>
        <a:lstStyle/>
        <a:p>
          <a:endParaRPr lang="zh-CN" altLang="en-US"/>
        </a:p>
      </dgm:t>
    </dgm:pt>
    <dgm:pt modelId="{79C1E169-3DA4-471E-83E9-293A1D9536C6}">
      <dgm:prSet custT="1"/>
      <dgm:spPr/>
      <dgm:t>
        <a:bodyPr/>
        <a:lstStyle/>
        <a:p>
          <a:pPr rtl="0"/>
          <a:r>
            <a:rPr lang="zh-CN" altLang="en-US" sz="1800" smtClean="0">
              <a:latin typeface="微软雅黑" panose="020B0503020204020204" pitchFamily="34" charset="-122"/>
              <a:ea typeface="微软雅黑" panose="020B0503020204020204" pitchFamily="34" charset="-122"/>
            </a:rPr>
            <a:t>地址基本耗尽，这是当前最棘手的问题 </a:t>
          </a:r>
          <a:endParaRPr lang="zh-CN" altLang="en-US" sz="1800">
            <a:latin typeface="微软雅黑" panose="020B0503020204020204" pitchFamily="34" charset="-122"/>
            <a:ea typeface="微软雅黑" panose="020B0503020204020204" pitchFamily="34" charset="-122"/>
          </a:endParaRPr>
        </a:p>
      </dgm:t>
    </dgm:pt>
    <dgm:pt modelId="{71A5CEA7-CBF4-4D71-9067-265E74DC760E}" type="parTrans" cxnId="{00DFD7D3-EC7B-4D89-9094-7B33391A884D}">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99E248A4-EE26-4004-8164-5E1855AB67C1}" type="sibTrans" cxnId="{00DFD7D3-EC7B-4D89-9094-7B33391A884D}">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E3D29B6D-4C07-44C1-83CA-A83C41C537E5}">
      <dgm:prSet custT="1"/>
      <dgm:spPr/>
      <dgm:t>
        <a:bodyPr/>
        <a:lstStyle/>
        <a:p>
          <a:pPr rtl="0"/>
          <a:r>
            <a:rPr lang="zh-CN" altLang="en-US" sz="1800" smtClean="0">
              <a:latin typeface="微软雅黑" panose="020B0503020204020204" pitchFamily="34" charset="-122"/>
              <a:ea typeface="微软雅黑" panose="020B0503020204020204" pitchFamily="34" charset="-122"/>
            </a:rPr>
            <a:t>路由表越来越大</a:t>
          </a:r>
          <a:endParaRPr lang="zh-CN" altLang="en-US" sz="1800">
            <a:latin typeface="微软雅黑" panose="020B0503020204020204" pitchFamily="34" charset="-122"/>
            <a:ea typeface="微软雅黑" panose="020B0503020204020204" pitchFamily="34" charset="-122"/>
          </a:endParaRPr>
        </a:p>
      </dgm:t>
    </dgm:pt>
    <dgm:pt modelId="{F4388E99-EC17-42E4-A7FC-F7B55FA845DF}" type="parTrans" cxnId="{5ACDCE1C-7F06-49D3-AF06-2296EA226AA6}">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FD1DA199-AF28-4E40-9A2D-D2AA9E271826}" type="sibTrans" cxnId="{5ACDCE1C-7F06-49D3-AF06-2296EA226AA6}">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7F2FD0E2-6A81-4D4F-8A54-62ECC70712C2}">
      <dgm:prSet custT="1"/>
      <dgm:spPr/>
      <dgm:t>
        <a:bodyPr/>
        <a:lstStyle/>
        <a:p>
          <a:pPr rtl="0"/>
          <a:r>
            <a:rPr lang="zh-CN" altLang="en-US" sz="1800" smtClean="0">
              <a:latin typeface="微软雅黑" panose="020B0503020204020204" pitchFamily="34" charset="-122"/>
              <a:ea typeface="微软雅黑" panose="020B0503020204020204" pitchFamily="34" charset="-122"/>
            </a:rPr>
            <a:t>功能不足，缺少对多媒体信息传输的支持 </a:t>
          </a:r>
          <a:endParaRPr lang="zh-CN" altLang="en-US" sz="1800">
            <a:latin typeface="微软雅黑" panose="020B0503020204020204" pitchFamily="34" charset="-122"/>
            <a:ea typeface="微软雅黑" panose="020B0503020204020204" pitchFamily="34" charset="-122"/>
          </a:endParaRPr>
        </a:p>
      </dgm:t>
    </dgm:pt>
    <dgm:pt modelId="{D17BF782-26F8-45A2-86CF-797E12987CBD}" type="parTrans" cxnId="{1C3095D4-E530-4D6C-8D0F-7236814B030E}">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C54AA5D4-8754-4A55-9EA9-DAF45B979666}" type="sibTrans" cxnId="{1C3095D4-E530-4D6C-8D0F-7236814B030E}">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197E5903-B12F-4A0B-84DB-3665F23251CE}">
      <dgm:prSet custT="1"/>
      <dgm:spPr/>
      <dgm:t>
        <a:bodyPr/>
        <a:lstStyle/>
        <a:p>
          <a:pPr rtl="0"/>
          <a:r>
            <a:rPr lang="zh-CN" altLang="en-US" sz="1800" dirty="0" smtClean="0">
              <a:latin typeface="微软雅黑" panose="020B0503020204020204" pitchFamily="34" charset="-122"/>
              <a:ea typeface="微软雅黑" panose="020B0503020204020204" pitchFamily="34" charset="-122"/>
            </a:rPr>
            <a:t>缺少对高速传输的支持 </a:t>
          </a:r>
          <a:endParaRPr lang="zh-CN" altLang="en-US" sz="1800" dirty="0">
            <a:latin typeface="微软雅黑" panose="020B0503020204020204" pitchFamily="34" charset="-122"/>
            <a:ea typeface="微软雅黑" panose="020B0503020204020204" pitchFamily="34" charset="-122"/>
          </a:endParaRPr>
        </a:p>
      </dgm:t>
    </dgm:pt>
    <dgm:pt modelId="{5D8CBE1E-B4DC-45D0-8C07-54F027183178}" type="parTrans" cxnId="{E28B3D1C-10E9-41DF-9AF2-6EADB1EA3709}">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07367457-CA55-413D-9C70-167AA21BA793}" type="sibTrans" cxnId="{E28B3D1C-10E9-41DF-9AF2-6EADB1EA3709}">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64FC2D99-04D6-429F-87CE-3D6AA71759F0}">
      <dgm:prSet custT="1"/>
      <dgm:spPr/>
      <dgm:t>
        <a:bodyPr/>
        <a:lstStyle/>
        <a:p>
          <a:pPr rtl="0"/>
          <a:r>
            <a:rPr lang="zh-CN" altLang="en-US" sz="1800" smtClean="0">
              <a:latin typeface="微软雅黑" panose="020B0503020204020204" pitchFamily="34" charset="-122"/>
              <a:ea typeface="微软雅黑" panose="020B0503020204020204" pitchFamily="34" charset="-122"/>
            </a:rPr>
            <a:t>缺少对安全的支持 </a:t>
          </a:r>
          <a:endParaRPr lang="zh-CN" altLang="en-US" sz="1800">
            <a:latin typeface="微软雅黑" panose="020B0503020204020204" pitchFamily="34" charset="-122"/>
            <a:ea typeface="微软雅黑" panose="020B0503020204020204" pitchFamily="34" charset="-122"/>
          </a:endParaRPr>
        </a:p>
      </dgm:t>
    </dgm:pt>
    <dgm:pt modelId="{206AB0FF-B793-4568-AE62-3E4D8A9BD919}" type="parTrans" cxnId="{400AAACB-728C-4FDD-8526-CFE1D8910B04}">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FBC65507-C57C-4D9E-B931-2C5D81AE99B7}" type="sibTrans" cxnId="{400AAACB-728C-4FDD-8526-CFE1D8910B04}">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F0ADBFEF-6815-42D1-987B-CC5DFFF3F1AE}">
      <dgm:prSet custT="1"/>
      <dgm:spPr/>
      <dgm:t>
        <a:bodyPr/>
        <a:lstStyle/>
        <a:p>
          <a:pPr rtl="0"/>
          <a:r>
            <a:rPr lang="zh-CN" altLang="en-US" sz="1800" smtClean="0">
              <a:latin typeface="微软雅黑" panose="020B0503020204020204" pitchFamily="34" charset="-122"/>
              <a:ea typeface="微软雅黑" panose="020B0503020204020204" pitchFamily="34" charset="-122"/>
            </a:rPr>
            <a:t>缺少对主机漫游的支持 </a:t>
          </a:r>
          <a:endParaRPr lang="zh-CN" altLang="en-US" sz="1800">
            <a:latin typeface="微软雅黑" panose="020B0503020204020204" pitchFamily="34" charset="-122"/>
            <a:ea typeface="微软雅黑" panose="020B0503020204020204" pitchFamily="34" charset="-122"/>
          </a:endParaRPr>
        </a:p>
      </dgm:t>
    </dgm:pt>
    <dgm:pt modelId="{CA1AB31A-A185-46CD-9BB7-173237D952B4}" type="parTrans" cxnId="{C87E0C26-94EB-4939-9E0E-894D426B8B40}">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5461D5D5-CED6-4BFC-B43B-F123C878FCD1}" type="sibTrans" cxnId="{C87E0C26-94EB-4939-9E0E-894D426B8B40}">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6DBFDEBD-919A-48DD-A455-7E8692424FF0}" type="pres">
      <dgm:prSet presAssocID="{B90DB2D1-EE93-49E7-AE97-58697B1D0951}" presName="Name0" presStyleCnt="0">
        <dgm:presLayoutVars>
          <dgm:chMax/>
          <dgm:chPref/>
          <dgm:dir/>
        </dgm:presLayoutVars>
      </dgm:prSet>
      <dgm:spPr/>
      <dgm:t>
        <a:bodyPr/>
        <a:lstStyle/>
        <a:p>
          <a:endParaRPr lang="zh-CN" altLang="en-US"/>
        </a:p>
      </dgm:t>
    </dgm:pt>
    <dgm:pt modelId="{602EE9FE-CDED-4E28-BFA8-E4FFA1CF2815}" type="pres">
      <dgm:prSet presAssocID="{79C1E169-3DA4-471E-83E9-293A1D9536C6}" presName="parenttextcomposite" presStyleCnt="0"/>
      <dgm:spPr/>
    </dgm:pt>
    <dgm:pt modelId="{860F9A6D-74F0-4630-914F-19DFD251D546}" type="pres">
      <dgm:prSet presAssocID="{79C1E169-3DA4-471E-83E9-293A1D9536C6}" presName="parenttext" presStyleLbl="revTx" presStyleIdx="0" presStyleCnt="6">
        <dgm:presLayoutVars>
          <dgm:chMax/>
          <dgm:chPref val="2"/>
          <dgm:bulletEnabled val="1"/>
        </dgm:presLayoutVars>
      </dgm:prSet>
      <dgm:spPr/>
      <dgm:t>
        <a:bodyPr/>
        <a:lstStyle/>
        <a:p>
          <a:endParaRPr lang="zh-CN" altLang="en-US"/>
        </a:p>
      </dgm:t>
    </dgm:pt>
    <dgm:pt modelId="{C552BC85-3129-49F5-9630-B0C32DA6A6FF}" type="pres">
      <dgm:prSet presAssocID="{79C1E169-3DA4-471E-83E9-293A1D9536C6}" presName="parallelogramComposite" presStyleCnt="0"/>
      <dgm:spPr/>
    </dgm:pt>
    <dgm:pt modelId="{1254B06C-CE74-4BD0-8083-72C2D6885ADB}" type="pres">
      <dgm:prSet presAssocID="{79C1E169-3DA4-471E-83E9-293A1D9536C6}" presName="parallelogram1" presStyleLbl="alignNode1" presStyleIdx="0" presStyleCnt="42"/>
      <dgm:spPr/>
    </dgm:pt>
    <dgm:pt modelId="{C7B6241F-99F5-454B-B095-F884864D2E02}" type="pres">
      <dgm:prSet presAssocID="{79C1E169-3DA4-471E-83E9-293A1D9536C6}" presName="parallelogram2" presStyleLbl="alignNode1" presStyleIdx="1" presStyleCnt="42"/>
      <dgm:spPr/>
    </dgm:pt>
    <dgm:pt modelId="{45C7254D-6D48-4F52-935E-BF4AE594DBFE}" type="pres">
      <dgm:prSet presAssocID="{79C1E169-3DA4-471E-83E9-293A1D9536C6}" presName="parallelogram3" presStyleLbl="alignNode1" presStyleIdx="2" presStyleCnt="42"/>
      <dgm:spPr/>
    </dgm:pt>
    <dgm:pt modelId="{49FDA645-BA33-4DDB-9F18-13D819232EC8}" type="pres">
      <dgm:prSet presAssocID="{79C1E169-3DA4-471E-83E9-293A1D9536C6}" presName="parallelogram4" presStyleLbl="alignNode1" presStyleIdx="3" presStyleCnt="42"/>
      <dgm:spPr/>
    </dgm:pt>
    <dgm:pt modelId="{88855132-3D08-4B89-85F5-98A3E547F423}" type="pres">
      <dgm:prSet presAssocID="{79C1E169-3DA4-471E-83E9-293A1D9536C6}" presName="parallelogram5" presStyleLbl="alignNode1" presStyleIdx="4" presStyleCnt="42"/>
      <dgm:spPr/>
    </dgm:pt>
    <dgm:pt modelId="{3F160CD5-6989-409E-8B9C-9F37F2431ED6}" type="pres">
      <dgm:prSet presAssocID="{79C1E169-3DA4-471E-83E9-293A1D9536C6}" presName="parallelogram6" presStyleLbl="alignNode1" presStyleIdx="5" presStyleCnt="42"/>
      <dgm:spPr/>
    </dgm:pt>
    <dgm:pt modelId="{86A72CAC-092C-4348-BB66-A7FEFB5214EB}" type="pres">
      <dgm:prSet presAssocID="{79C1E169-3DA4-471E-83E9-293A1D9536C6}" presName="parallelogram7" presStyleLbl="alignNode1" presStyleIdx="6" presStyleCnt="42"/>
      <dgm:spPr/>
    </dgm:pt>
    <dgm:pt modelId="{2580EB88-29A2-4065-AC34-354D3D6E5AB0}" type="pres">
      <dgm:prSet presAssocID="{99E248A4-EE26-4004-8164-5E1855AB67C1}" presName="sibTrans" presStyleCnt="0"/>
      <dgm:spPr/>
    </dgm:pt>
    <dgm:pt modelId="{F3BFC406-05B0-43EF-A0AE-F0537C8761FF}" type="pres">
      <dgm:prSet presAssocID="{E3D29B6D-4C07-44C1-83CA-A83C41C537E5}" presName="parenttextcomposite" presStyleCnt="0"/>
      <dgm:spPr/>
    </dgm:pt>
    <dgm:pt modelId="{5B982247-6476-437F-9952-8B4C4575EDD9}" type="pres">
      <dgm:prSet presAssocID="{E3D29B6D-4C07-44C1-83CA-A83C41C537E5}" presName="parenttext" presStyleLbl="revTx" presStyleIdx="1" presStyleCnt="6">
        <dgm:presLayoutVars>
          <dgm:chMax/>
          <dgm:chPref val="2"/>
          <dgm:bulletEnabled val="1"/>
        </dgm:presLayoutVars>
      </dgm:prSet>
      <dgm:spPr/>
      <dgm:t>
        <a:bodyPr/>
        <a:lstStyle/>
        <a:p>
          <a:endParaRPr lang="zh-CN" altLang="en-US"/>
        </a:p>
      </dgm:t>
    </dgm:pt>
    <dgm:pt modelId="{47821669-D0F8-46E3-888E-01A02924B629}" type="pres">
      <dgm:prSet presAssocID="{E3D29B6D-4C07-44C1-83CA-A83C41C537E5}" presName="parallelogramComposite" presStyleCnt="0"/>
      <dgm:spPr/>
    </dgm:pt>
    <dgm:pt modelId="{B99474F3-1150-401A-ADA6-A0DBA91F4A6C}" type="pres">
      <dgm:prSet presAssocID="{E3D29B6D-4C07-44C1-83CA-A83C41C537E5}" presName="parallelogram1" presStyleLbl="alignNode1" presStyleIdx="7" presStyleCnt="42"/>
      <dgm:spPr/>
    </dgm:pt>
    <dgm:pt modelId="{831DD2B0-1BD2-4553-9982-C91B3BC980DF}" type="pres">
      <dgm:prSet presAssocID="{E3D29B6D-4C07-44C1-83CA-A83C41C537E5}" presName="parallelogram2" presStyleLbl="alignNode1" presStyleIdx="8" presStyleCnt="42"/>
      <dgm:spPr/>
    </dgm:pt>
    <dgm:pt modelId="{E32F8AAB-63E3-4629-95DF-718B9CBDBFBF}" type="pres">
      <dgm:prSet presAssocID="{E3D29B6D-4C07-44C1-83CA-A83C41C537E5}" presName="parallelogram3" presStyleLbl="alignNode1" presStyleIdx="9" presStyleCnt="42"/>
      <dgm:spPr/>
    </dgm:pt>
    <dgm:pt modelId="{F22EF257-490F-44B7-8446-81BACB788B51}" type="pres">
      <dgm:prSet presAssocID="{E3D29B6D-4C07-44C1-83CA-A83C41C537E5}" presName="parallelogram4" presStyleLbl="alignNode1" presStyleIdx="10" presStyleCnt="42"/>
      <dgm:spPr/>
    </dgm:pt>
    <dgm:pt modelId="{A666B500-F0AD-4773-ABB6-A5F192669F28}" type="pres">
      <dgm:prSet presAssocID="{E3D29B6D-4C07-44C1-83CA-A83C41C537E5}" presName="parallelogram5" presStyleLbl="alignNode1" presStyleIdx="11" presStyleCnt="42"/>
      <dgm:spPr/>
    </dgm:pt>
    <dgm:pt modelId="{FA7F19FA-449F-4979-8A64-DDFC5EF9E1E2}" type="pres">
      <dgm:prSet presAssocID="{E3D29B6D-4C07-44C1-83CA-A83C41C537E5}" presName="parallelogram6" presStyleLbl="alignNode1" presStyleIdx="12" presStyleCnt="42"/>
      <dgm:spPr/>
    </dgm:pt>
    <dgm:pt modelId="{28855AB2-9C92-44CC-841C-954920BEB14E}" type="pres">
      <dgm:prSet presAssocID="{E3D29B6D-4C07-44C1-83CA-A83C41C537E5}" presName="parallelogram7" presStyleLbl="alignNode1" presStyleIdx="13" presStyleCnt="42"/>
      <dgm:spPr/>
    </dgm:pt>
    <dgm:pt modelId="{024B1326-9790-4D36-9C2A-87D09C863668}" type="pres">
      <dgm:prSet presAssocID="{FD1DA199-AF28-4E40-9A2D-D2AA9E271826}" presName="sibTrans" presStyleCnt="0"/>
      <dgm:spPr/>
    </dgm:pt>
    <dgm:pt modelId="{9F2C0745-999B-4DA4-8730-8C0A14D0BBCC}" type="pres">
      <dgm:prSet presAssocID="{7F2FD0E2-6A81-4D4F-8A54-62ECC70712C2}" presName="parenttextcomposite" presStyleCnt="0"/>
      <dgm:spPr/>
    </dgm:pt>
    <dgm:pt modelId="{A5D4E3F5-8B84-417B-A3D1-0FB3B16A5593}" type="pres">
      <dgm:prSet presAssocID="{7F2FD0E2-6A81-4D4F-8A54-62ECC70712C2}" presName="parenttext" presStyleLbl="revTx" presStyleIdx="2" presStyleCnt="6">
        <dgm:presLayoutVars>
          <dgm:chMax/>
          <dgm:chPref val="2"/>
          <dgm:bulletEnabled val="1"/>
        </dgm:presLayoutVars>
      </dgm:prSet>
      <dgm:spPr/>
      <dgm:t>
        <a:bodyPr/>
        <a:lstStyle/>
        <a:p>
          <a:endParaRPr lang="zh-CN" altLang="en-US"/>
        </a:p>
      </dgm:t>
    </dgm:pt>
    <dgm:pt modelId="{E6768649-9B07-4605-B27A-ABE63A268912}" type="pres">
      <dgm:prSet presAssocID="{7F2FD0E2-6A81-4D4F-8A54-62ECC70712C2}" presName="parallelogramComposite" presStyleCnt="0"/>
      <dgm:spPr/>
    </dgm:pt>
    <dgm:pt modelId="{343AD1F9-77A0-4637-A18E-971C120984D3}" type="pres">
      <dgm:prSet presAssocID="{7F2FD0E2-6A81-4D4F-8A54-62ECC70712C2}" presName="parallelogram1" presStyleLbl="alignNode1" presStyleIdx="14" presStyleCnt="42"/>
      <dgm:spPr/>
    </dgm:pt>
    <dgm:pt modelId="{38D0DCC8-7B1F-4102-8FD9-7979D48F05AB}" type="pres">
      <dgm:prSet presAssocID="{7F2FD0E2-6A81-4D4F-8A54-62ECC70712C2}" presName="parallelogram2" presStyleLbl="alignNode1" presStyleIdx="15" presStyleCnt="42"/>
      <dgm:spPr/>
    </dgm:pt>
    <dgm:pt modelId="{9B9A1E9A-CC1A-4902-9CDA-F8692AEEE0ED}" type="pres">
      <dgm:prSet presAssocID="{7F2FD0E2-6A81-4D4F-8A54-62ECC70712C2}" presName="parallelogram3" presStyleLbl="alignNode1" presStyleIdx="16" presStyleCnt="42"/>
      <dgm:spPr/>
    </dgm:pt>
    <dgm:pt modelId="{A088406B-2A65-491F-86EE-585A2385BB7A}" type="pres">
      <dgm:prSet presAssocID="{7F2FD0E2-6A81-4D4F-8A54-62ECC70712C2}" presName="parallelogram4" presStyleLbl="alignNode1" presStyleIdx="17" presStyleCnt="42"/>
      <dgm:spPr/>
    </dgm:pt>
    <dgm:pt modelId="{8005AF3D-DA3B-4969-A693-DC46F1196C63}" type="pres">
      <dgm:prSet presAssocID="{7F2FD0E2-6A81-4D4F-8A54-62ECC70712C2}" presName="parallelogram5" presStyleLbl="alignNode1" presStyleIdx="18" presStyleCnt="42"/>
      <dgm:spPr/>
    </dgm:pt>
    <dgm:pt modelId="{A8601961-3C28-4210-A693-A126BE216173}" type="pres">
      <dgm:prSet presAssocID="{7F2FD0E2-6A81-4D4F-8A54-62ECC70712C2}" presName="parallelogram6" presStyleLbl="alignNode1" presStyleIdx="19" presStyleCnt="42"/>
      <dgm:spPr/>
    </dgm:pt>
    <dgm:pt modelId="{EABDF4F7-51F4-4448-BEFA-F8D0D11D17F9}" type="pres">
      <dgm:prSet presAssocID="{7F2FD0E2-6A81-4D4F-8A54-62ECC70712C2}" presName="parallelogram7" presStyleLbl="alignNode1" presStyleIdx="20" presStyleCnt="42"/>
      <dgm:spPr/>
    </dgm:pt>
    <dgm:pt modelId="{16242AF9-735C-497D-9D0C-DE6405CF3788}" type="pres">
      <dgm:prSet presAssocID="{C54AA5D4-8754-4A55-9EA9-DAF45B979666}" presName="sibTrans" presStyleCnt="0"/>
      <dgm:spPr/>
    </dgm:pt>
    <dgm:pt modelId="{EB318DC9-4262-4547-A237-9DC61A3D7A41}" type="pres">
      <dgm:prSet presAssocID="{197E5903-B12F-4A0B-84DB-3665F23251CE}" presName="parenttextcomposite" presStyleCnt="0"/>
      <dgm:spPr/>
    </dgm:pt>
    <dgm:pt modelId="{12ED3AF0-BE3F-4D8C-AEFE-A46CED43233B}" type="pres">
      <dgm:prSet presAssocID="{197E5903-B12F-4A0B-84DB-3665F23251CE}" presName="parenttext" presStyleLbl="revTx" presStyleIdx="3" presStyleCnt="6">
        <dgm:presLayoutVars>
          <dgm:chMax/>
          <dgm:chPref val="2"/>
          <dgm:bulletEnabled val="1"/>
        </dgm:presLayoutVars>
      </dgm:prSet>
      <dgm:spPr/>
      <dgm:t>
        <a:bodyPr/>
        <a:lstStyle/>
        <a:p>
          <a:endParaRPr lang="zh-CN" altLang="en-US"/>
        </a:p>
      </dgm:t>
    </dgm:pt>
    <dgm:pt modelId="{A187413A-EA8F-40EB-8085-12A3C82BBD3F}" type="pres">
      <dgm:prSet presAssocID="{197E5903-B12F-4A0B-84DB-3665F23251CE}" presName="parallelogramComposite" presStyleCnt="0"/>
      <dgm:spPr/>
    </dgm:pt>
    <dgm:pt modelId="{D5F71EB2-11FD-41BD-8C37-7B0AA4E26B9F}" type="pres">
      <dgm:prSet presAssocID="{197E5903-B12F-4A0B-84DB-3665F23251CE}" presName="parallelogram1" presStyleLbl="alignNode1" presStyleIdx="21" presStyleCnt="42"/>
      <dgm:spPr/>
    </dgm:pt>
    <dgm:pt modelId="{52502F1C-985D-4CB9-906D-D078B9527562}" type="pres">
      <dgm:prSet presAssocID="{197E5903-B12F-4A0B-84DB-3665F23251CE}" presName="parallelogram2" presStyleLbl="alignNode1" presStyleIdx="22" presStyleCnt="42"/>
      <dgm:spPr/>
    </dgm:pt>
    <dgm:pt modelId="{330CBE43-4B73-48DC-AE4D-170F87C1E653}" type="pres">
      <dgm:prSet presAssocID="{197E5903-B12F-4A0B-84DB-3665F23251CE}" presName="parallelogram3" presStyleLbl="alignNode1" presStyleIdx="23" presStyleCnt="42"/>
      <dgm:spPr/>
    </dgm:pt>
    <dgm:pt modelId="{BE22B544-D9BE-4F3E-ABC6-5791ECA26A7D}" type="pres">
      <dgm:prSet presAssocID="{197E5903-B12F-4A0B-84DB-3665F23251CE}" presName="parallelogram4" presStyleLbl="alignNode1" presStyleIdx="24" presStyleCnt="42"/>
      <dgm:spPr/>
    </dgm:pt>
    <dgm:pt modelId="{3F8B3662-3588-4061-B87D-8FCD225E6090}" type="pres">
      <dgm:prSet presAssocID="{197E5903-B12F-4A0B-84DB-3665F23251CE}" presName="parallelogram5" presStyleLbl="alignNode1" presStyleIdx="25" presStyleCnt="42"/>
      <dgm:spPr/>
    </dgm:pt>
    <dgm:pt modelId="{730A68DC-7BB6-4E6A-9619-04E2372BACF1}" type="pres">
      <dgm:prSet presAssocID="{197E5903-B12F-4A0B-84DB-3665F23251CE}" presName="parallelogram6" presStyleLbl="alignNode1" presStyleIdx="26" presStyleCnt="42"/>
      <dgm:spPr/>
    </dgm:pt>
    <dgm:pt modelId="{2988C126-24E7-4922-A8EE-DF9D496D2701}" type="pres">
      <dgm:prSet presAssocID="{197E5903-B12F-4A0B-84DB-3665F23251CE}" presName="parallelogram7" presStyleLbl="alignNode1" presStyleIdx="27" presStyleCnt="42"/>
      <dgm:spPr/>
    </dgm:pt>
    <dgm:pt modelId="{E82B61C1-8AAD-494E-827D-240C980830E1}" type="pres">
      <dgm:prSet presAssocID="{07367457-CA55-413D-9C70-167AA21BA793}" presName="sibTrans" presStyleCnt="0"/>
      <dgm:spPr/>
    </dgm:pt>
    <dgm:pt modelId="{CE3EA916-A8D0-4019-892D-C3B449831ED3}" type="pres">
      <dgm:prSet presAssocID="{64FC2D99-04D6-429F-87CE-3D6AA71759F0}" presName="parenttextcomposite" presStyleCnt="0"/>
      <dgm:spPr/>
    </dgm:pt>
    <dgm:pt modelId="{B7F82591-DD4C-4466-ADE2-020A3D0495CA}" type="pres">
      <dgm:prSet presAssocID="{64FC2D99-04D6-429F-87CE-3D6AA71759F0}" presName="parenttext" presStyleLbl="revTx" presStyleIdx="4" presStyleCnt="6">
        <dgm:presLayoutVars>
          <dgm:chMax/>
          <dgm:chPref val="2"/>
          <dgm:bulletEnabled val="1"/>
        </dgm:presLayoutVars>
      </dgm:prSet>
      <dgm:spPr/>
      <dgm:t>
        <a:bodyPr/>
        <a:lstStyle/>
        <a:p>
          <a:endParaRPr lang="zh-CN" altLang="en-US"/>
        </a:p>
      </dgm:t>
    </dgm:pt>
    <dgm:pt modelId="{A3BF32B0-39F7-44AE-BE47-7630C45E3225}" type="pres">
      <dgm:prSet presAssocID="{64FC2D99-04D6-429F-87CE-3D6AA71759F0}" presName="parallelogramComposite" presStyleCnt="0"/>
      <dgm:spPr/>
    </dgm:pt>
    <dgm:pt modelId="{48BA5ACB-ADF1-4BDD-A209-9F507691174C}" type="pres">
      <dgm:prSet presAssocID="{64FC2D99-04D6-429F-87CE-3D6AA71759F0}" presName="parallelogram1" presStyleLbl="alignNode1" presStyleIdx="28" presStyleCnt="42"/>
      <dgm:spPr/>
    </dgm:pt>
    <dgm:pt modelId="{6498F68F-2F1A-4524-BF44-847D85081840}" type="pres">
      <dgm:prSet presAssocID="{64FC2D99-04D6-429F-87CE-3D6AA71759F0}" presName="parallelogram2" presStyleLbl="alignNode1" presStyleIdx="29" presStyleCnt="42"/>
      <dgm:spPr/>
    </dgm:pt>
    <dgm:pt modelId="{0A72EA57-2884-4CF5-B26D-E9F1B2A8724C}" type="pres">
      <dgm:prSet presAssocID="{64FC2D99-04D6-429F-87CE-3D6AA71759F0}" presName="parallelogram3" presStyleLbl="alignNode1" presStyleIdx="30" presStyleCnt="42"/>
      <dgm:spPr/>
    </dgm:pt>
    <dgm:pt modelId="{243A63BA-BB7A-4ABD-A6C9-A9C2EF3ADE93}" type="pres">
      <dgm:prSet presAssocID="{64FC2D99-04D6-429F-87CE-3D6AA71759F0}" presName="parallelogram4" presStyleLbl="alignNode1" presStyleIdx="31" presStyleCnt="42"/>
      <dgm:spPr/>
    </dgm:pt>
    <dgm:pt modelId="{7B663480-E81F-4BB5-80C2-E6176849CFB6}" type="pres">
      <dgm:prSet presAssocID="{64FC2D99-04D6-429F-87CE-3D6AA71759F0}" presName="parallelogram5" presStyleLbl="alignNode1" presStyleIdx="32" presStyleCnt="42"/>
      <dgm:spPr/>
    </dgm:pt>
    <dgm:pt modelId="{76DF16F2-FAD6-4697-A1A6-B8D001227F32}" type="pres">
      <dgm:prSet presAssocID="{64FC2D99-04D6-429F-87CE-3D6AA71759F0}" presName="parallelogram6" presStyleLbl="alignNode1" presStyleIdx="33" presStyleCnt="42"/>
      <dgm:spPr/>
    </dgm:pt>
    <dgm:pt modelId="{6A509C9D-D637-453E-940B-9880F1D99FE0}" type="pres">
      <dgm:prSet presAssocID="{64FC2D99-04D6-429F-87CE-3D6AA71759F0}" presName="parallelogram7" presStyleLbl="alignNode1" presStyleIdx="34" presStyleCnt="42"/>
      <dgm:spPr/>
    </dgm:pt>
    <dgm:pt modelId="{96C31D32-48A7-46B8-9F1B-A38D27E46A73}" type="pres">
      <dgm:prSet presAssocID="{FBC65507-C57C-4D9E-B931-2C5D81AE99B7}" presName="sibTrans" presStyleCnt="0"/>
      <dgm:spPr/>
    </dgm:pt>
    <dgm:pt modelId="{2A5BB946-F25A-4322-85A2-AD50A1634B27}" type="pres">
      <dgm:prSet presAssocID="{F0ADBFEF-6815-42D1-987B-CC5DFFF3F1AE}" presName="parenttextcomposite" presStyleCnt="0"/>
      <dgm:spPr/>
    </dgm:pt>
    <dgm:pt modelId="{F9293C3C-FEAF-4C90-B536-50BD04A2801E}" type="pres">
      <dgm:prSet presAssocID="{F0ADBFEF-6815-42D1-987B-CC5DFFF3F1AE}" presName="parenttext" presStyleLbl="revTx" presStyleIdx="5" presStyleCnt="6">
        <dgm:presLayoutVars>
          <dgm:chMax/>
          <dgm:chPref val="2"/>
          <dgm:bulletEnabled val="1"/>
        </dgm:presLayoutVars>
      </dgm:prSet>
      <dgm:spPr/>
      <dgm:t>
        <a:bodyPr/>
        <a:lstStyle/>
        <a:p>
          <a:endParaRPr lang="zh-CN" altLang="en-US"/>
        </a:p>
      </dgm:t>
    </dgm:pt>
    <dgm:pt modelId="{DD0C0E60-724C-4E85-BC8E-D814DEE78E7E}" type="pres">
      <dgm:prSet presAssocID="{F0ADBFEF-6815-42D1-987B-CC5DFFF3F1AE}" presName="parallelogramComposite" presStyleCnt="0"/>
      <dgm:spPr/>
    </dgm:pt>
    <dgm:pt modelId="{DC93F44B-5762-4483-BA70-81A42A4ED22A}" type="pres">
      <dgm:prSet presAssocID="{F0ADBFEF-6815-42D1-987B-CC5DFFF3F1AE}" presName="parallelogram1" presStyleLbl="alignNode1" presStyleIdx="35" presStyleCnt="42"/>
      <dgm:spPr/>
    </dgm:pt>
    <dgm:pt modelId="{89CB6854-8350-41B4-8EFC-CE2B36AFD66A}" type="pres">
      <dgm:prSet presAssocID="{F0ADBFEF-6815-42D1-987B-CC5DFFF3F1AE}" presName="parallelogram2" presStyleLbl="alignNode1" presStyleIdx="36" presStyleCnt="42"/>
      <dgm:spPr/>
    </dgm:pt>
    <dgm:pt modelId="{9191E354-C3B5-46BD-A7E8-29133BA8E54E}" type="pres">
      <dgm:prSet presAssocID="{F0ADBFEF-6815-42D1-987B-CC5DFFF3F1AE}" presName="parallelogram3" presStyleLbl="alignNode1" presStyleIdx="37" presStyleCnt="42"/>
      <dgm:spPr/>
    </dgm:pt>
    <dgm:pt modelId="{E8324784-A2EF-4743-AD28-352BD059AD19}" type="pres">
      <dgm:prSet presAssocID="{F0ADBFEF-6815-42D1-987B-CC5DFFF3F1AE}" presName="parallelogram4" presStyleLbl="alignNode1" presStyleIdx="38" presStyleCnt="42"/>
      <dgm:spPr/>
    </dgm:pt>
    <dgm:pt modelId="{C4738C8C-6F7F-497F-96A4-1B620285ABA2}" type="pres">
      <dgm:prSet presAssocID="{F0ADBFEF-6815-42D1-987B-CC5DFFF3F1AE}" presName="parallelogram5" presStyleLbl="alignNode1" presStyleIdx="39" presStyleCnt="42"/>
      <dgm:spPr/>
    </dgm:pt>
    <dgm:pt modelId="{1600379B-8A96-46EE-A803-9C49E8AE79DB}" type="pres">
      <dgm:prSet presAssocID="{F0ADBFEF-6815-42D1-987B-CC5DFFF3F1AE}" presName="parallelogram6" presStyleLbl="alignNode1" presStyleIdx="40" presStyleCnt="42"/>
      <dgm:spPr/>
    </dgm:pt>
    <dgm:pt modelId="{71899C5A-2469-4C98-92DE-CF1E3C78C0D3}" type="pres">
      <dgm:prSet presAssocID="{F0ADBFEF-6815-42D1-987B-CC5DFFF3F1AE}" presName="parallelogram7" presStyleLbl="alignNode1" presStyleIdx="41" presStyleCnt="42"/>
      <dgm:spPr/>
    </dgm:pt>
  </dgm:ptLst>
  <dgm:cxnLst>
    <dgm:cxn modelId="{CDFF1D2C-B4CE-4B7A-8C18-1E55585CB976}" type="presOf" srcId="{64FC2D99-04D6-429F-87CE-3D6AA71759F0}" destId="{B7F82591-DD4C-4466-ADE2-020A3D0495CA}" srcOrd="0" destOrd="0" presId="urn:microsoft.com/office/officeart/2008/layout/VerticalAccentList"/>
    <dgm:cxn modelId="{1C3095D4-E530-4D6C-8D0F-7236814B030E}" srcId="{B90DB2D1-EE93-49E7-AE97-58697B1D0951}" destId="{7F2FD0E2-6A81-4D4F-8A54-62ECC70712C2}" srcOrd="2" destOrd="0" parTransId="{D17BF782-26F8-45A2-86CF-797E12987CBD}" sibTransId="{C54AA5D4-8754-4A55-9EA9-DAF45B979666}"/>
    <dgm:cxn modelId="{7442333C-5F8C-4E3B-94DA-54810404BADE}" type="presOf" srcId="{B90DB2D1-EE93-49E7-AE97-58697B1D0951}" destId="{6DBFDEBD-919A-48DD-A455-7E8692424FF0}" srcOrd="0" destOrd="0" presId="urn:microsoft.com/office/officeart/2008/layout/VerticalAccentList"/>
    <dgm:cxn modelId="{C87E0C26-94EB-4939-9E0E-894D426B8B40}" srcId="{B90DB2D1-EE93-49E7-AE97-58697B1D0951}" destId="{F0ADBFEF-6815-42D1-987B-CC5DFFF3F1AE}" srcOrd="5" destOrd="0" parTransId="{CA1AB31A-A185-46CD-9BB7-173237D952B4}" sibTransId="{5461D5D5-CED6-4BFC-B43B-F123C878FCD1}"/>
    <dgm:cxn modelId="{3F3D608D-7EA2-4B2E-BCAF-95A5EC9A1C37}" type="presOf" srcId="{7F2FD0E2-6A81-4D4F-8A54-62ECC70712C2}" destId="{A5D4E3F5-8B84-417B-A3D1-0FB3B16A5593}" srcOrd="0" destOrd="0" presId="urn:microsoft.com/office/officeart/2008/layout/VerticalAccentList"/>
    <dgm:cxn modelId="{1AA46403-9906-4703-B121-AAD67673FBD5}" type="presOf" srcId="{197E5903-B12F-4A0B-84DB-3665F23251CE}" destId="{12ED3AF0-BE3F-4D8C-AEFE-A46CED43233B}" srcOrd="0" destOrd="0" presId="urn:microsoft.com/office/officeart/2008/layout/VerticalAccentList"/>
    <dgm:cxn modelId="{E28B3D1C-10E9-41DF-9AF2-6EADB1EA3709}" srcId="{B90DB2D1-EE93-49E7-AE97-58697B1D0951}" destId="{197E5903-B12F-4A0B-84DB-3665F23251CE}" srcOrd="3" destOrd="0" parTransId="{5D8CBE1E-B4DC-45D0-8C07-54F027183178}" sibTransId="{07367457-CA55-413D-9C70-167AA21BA793}"/>
    <dgm:cxn modelId="{973AF8DF-6CEC-4B31-8C20-2B23568C29C2}" type="presOf" srcId="{79C1E169-3DA4-471E-83E9-293A1D9536C6}" destId="{860F9A6D-74F0-4630-914F-19DFD251D546}" srcOrd="0" destOrd="0" presId="urn:microsoft.com/office/officeart/2008/layout/VerticalAccentList"/>
    <dgm:cxn modelId="{00DFD7D3-EC7B-4D89-9094-7B33391A884D}" srcId="{B90DB2D1-EE93-49E7-AE97-58697B1D0951}" destId="{79C1E169-3DA4-471E-83E9-293A1D9536C6}" srcOrd="0" destOrd="0" parTransId="{71A5CEA7-CBF4-4D71-9067-265E74DC760E}" sibTransId="{99E248A4-EE26-4004-8164-5E1855AB67C1}"/>
    <dgm:cxn modelId="{5ACDCE1C-7F06-49D3-AF06-2296EA226AA6}" srcId="{B90DB2D1-EE93-49E7-AE97-58697B1D0951}" destId="{E3D29B6D-4C07-44C1-83CA-A83C41C537E5}" srcOrd="1" destOrd="0" parTransId="{F4388E99-EC17-42E4-A7FC-F7B55FA845DF}" sibTransId="{FD1DA199-AF28-4E40-9A2D-D2AA9E271826}"/>
    <dgm:cxn modelId="{C8DBAB6A-72F1-413D-AEF7-C2FACFB0A238}" type="presOf" srcId="{E3D29B6D-4C07-44C1-83CA-A83C41C537E5}" destId="{5B982247-6476-437F-9952-8B4C4575EDD9}" srcOrd="0" destOrd="0" presId="urn:microsoft.com/office/officeart/2008/layout/VerticalAccentList"/>
    <dgm:cxn modelId="{400AAACB-728C-4FDD-8526-CFE1D8910B04}" srcId="{B90DB2D1-EE93-49E7-AE97-58697B1D0951}" destId="{64FC2D99-04D6-429F-87CE-3D6AA71759F0}" srcOrd="4" destOrd="0" parTransId="{206AB0FF-B793-4568-AE62-3E4D8A9BD919}" sibTransId="{FBC65507-C57C-4D9E-B931-2C5D81AE99B7}"/>
    <dgm:cxn modelId="{A3F96C96-7BCE-4BD3-8B23-04EB9595357B}" type="presOf" srcId="{F0ADBFEF-6815-42D1-987B-CC5DFFF3F1AE}" destId="{F9293C3C-FEAF-4C90-B536-50BD04A2801E}" srcOrd="0" destOrd="0" presId="urn:microsoft.com/office/officeart/2008/layout/VerticalAccentList"/>
    <dgm:cxn modelId="{E0EBBDA0-E44E-4651-BAC8-6CB3FC2209B9}" type="presParOf" srcId="{6DBFDEBD-919A-48DD-A455-7E8692424FF0}" destId="{602EE9FE-CDED-4E28-BFA8-E4FFA1CF2815}" srcOrd="0" destOrd="0" presId="urn:microsoft.com/office/officeart/2008/layout/VerticalAccentList"/>
    <dgm:cxn modelId="{05189FF0-6D29-4BB4-8446-CE886D5124D5}" type="presParOf" srcId="{602EE9FE-CDED-4E28-BFA8-E4FFA1CF2815}" destId="{860F9A6D-74F0-4630-914F-19DFD251D546}" srcOrd="0" destOrd="0" presId="urn:microsoft.com/office/officeart/2008/layout/VerticalAccentList"/>
    <dgm:cxn modelId="{01265A3D-A563-457F-8435-DDC9843A1EA9}" type="presParOf" srcId="{6DBFDEBD-919A-48DD-A455-7E8692424FF0}" destId="{C552BC85-3129-49F5-9630-B0C32DA6A6FF}" srcOrd="1" destOrd="0" presId="urn:microsoft.com/office/officeart/2008/layout/VerticalAccentList"/>
    <dgm:cxn modelId="{9473CDA5-54A0-45A0-8F3B-E2D95A5509EF}" type="presParOf" srcId="{C552BC85-3129-49F5-9630-B0C32DA6A6FF}" destId="{1254B06C-CE74-4BD0-8083-72C2D6885ADB}" srcOrd="0" destOrd="0" presId="urn:microsoft.com/office/officeart/2008/layout/VerticalAccentList"/>
    <dgm:cxn modelId="{F9BDDC97-F9BD-4B4A-875C-661935FDADC1}" type="presParOf" srcId="{C552BC85-3129-49F5-9630-B0C32DA6A6FF}" destId="{C7B6241F-99F5-454B-B095-F884864D2E02}" srcOrd="1" destOrd="0" presId="urn:microsoft.com/office/officeart/2008/layout/VerticalAccentList"/>
    <dgm:cxn modelId="{91C1F75A-EA5C-4EDC-87A5-9B0C005A4446}" type="presParOf" srcId="{C552BC85-3129-49F5-9630-B0C32DA6A6FF}" destId="{45C7254D-6D48-4F52-935E-BF4AE594DBFE}" srcOrd="2" destOrd="0" presId="urn:microsoft.com/office/officeart/2008/layout/VerticalAccentList"/>
    <dgm:cxn modelId="{A2B2C52F-5C11-42D0-B926-A0B21D218B54}" type="presParOf" srcId="{C552BC85-3129-49F5-9630-B0C32DA6A6FF}" destId="{49FDA645-BA33-4DDB-9F18-13D819232EC8}" srcOrd="3" destOrd="0" presId="urn:microsoft.com/office/officeart/2008/layout/VerticalAccentList"/>
    <dgm:cxn modelId="{4AF11171-661C-4DEB-8B68-512021FA605B}" type="presParOf" srcId="{C552BC85-3129-49F5-9630-B0C32DA6A6FF}" destId="{88855132-3D08-4B89-85F5-98A3E547F423}" srcOrd="4" destOrd="0" presId="urn:microsoft.com/office/officeart/2008/layout/VerticalAccentList"/>
    <dgm:cxn modelId="{EC4F3EBA-312D-4DA7-8898-FE6A50133A40}" type="presParOf" srcId="{C552BC85-3129-49F5-9630-B0C32DA6A6FF}" destId="{3F160CD5-6989-409E-8B9C-9F37F2431ED6}" srcOrd="5" destOrd="0" presId="urn:microsoft.com/office/officeart/2008/layout/VerticalAccentList"/>
    <dgm:cxn modelId="{C8A2A312-DDF9-498A-B757-004A6FBF9270}" type="presParOf" srcId="{C552BC85-3129-49F5-9630-B0C32DA6A6FF}" destId="{86A72CAC-092C-4348-BB66-A7FEFB5214EB}" srcOrd="6" destOrd="0" presId="urn:microsoft.com/office/officeart/2008/layout/VerticalAccentList"/>
    <dgm:cxn modelId="{26A3CA20-0EB4-4B8D-AD4B-B5750B408A97}" type="presParOf" srcId="{6DBFDEBD-919A-48DD-A455-7E8692424FF0}" destId="{2580EB88-29A2-4065-AC34-354D3D6E5AB0}" srcOrd="2" destOrd="0" presId="urn:microsoft.com/office/officeart/2008/layout/VerticalAccentList"/>
    <dgm:cxn modelId="{6540C6EB-B0E0-4B09-AC9A-8B783305FE90}" type="presParOf" srcId="{6DBFDEBD-919A-48DD-A455-7E8692424FF0}" destId="{F3BFC406-05B0-43EF-A0AE-F0537C8761FF}" srcOrd="3" destOrd="0" presId="urn:microsoft.com/office/officeart/2008/layout/VerticalAccentList"/>
    <dgm:cxn modelId="{39085F81-2A89-4DC3-A077-8E8B731BF92E}" type="presParOf" srcId="{F3BFC406-05B0-43EF-A0AE-F0537C8761FF}" destId="{5B982247-6476-437F-9952-8B4C4575EDD9}" srcOrd="0" destOrd="0" presId="urn:microsoft.com/office/officeart/2008/layout/VerticalAccentList"/>
    <dgm:cxn modelId="{C6A16D36-0524-4383-AC0C-4BF145F92059}" type="presParOf" srcId="{6DBFDEBD-919A-48DD-A455-7E8692424FF0}" destId="{47821669-D0F8-46E3-888E-01A02924B629}" srcOrd="4" destOrd="0" presId="urn:microsoft.com/office/officeart/2008/layout/VerticalAccentList"/>
    <dgm:cxn modelId="{F1E8417B-8E99-44A2-9FB2-CD81C1FC4530}" type="presParOf" srcId="{47821669-D0F8-46E3-888E-01A02924B629}" destId="{B99474F3-1150-401A-ADA6-A0DBA91F4A6C}" srcOrd="0" destOrd="0" presId="urn:microsoft.com/office/officeart/2008/layout/VerticalAccentList"/>
    <dgm:cxn modelId="{3BE5E8A5-5E61-4982-A206-F9F4CC2BE4B8}" type="presParOf" srcId="{47821669-D0F8-46E3-888E-01A02924B629}" destId="{831DD2B0-1BD2-4553-9982-C91B3BC980DF}" srcOrd="1" destOrd="0" presId="urn:microsoft.com/office/officeart/2008/layout/VerticalAccentList"/>
    <dgm:cxn modelId="{C6C5DBAB-B0D0-4B4C-AD28-C41E33CFF3A4}" type="presParOf" srcId="{47821669-D0F8-46E3-888E-01A02924B629}" destId="{E32F8AAB-63E3-4629-95DF-718B9CBDBFBF}" srcOrd="2" destOrd="0" presId="urn:microsoft.com/office/officeart/2008/layout/VerticalAccentList"/>
    <dgm:cxn modelId="{569C7211-F725-45D2-A169-E1E6E018AFCD}" type="presParOf" srcId="{47821669-D0F8-46E3-888E-01A02924B629}" destId="{F22EF257-490F-44B7-8446-81BACB788B51}" srcOrd="3" destOrd="0" presId="urn:microsoft.com/office/officeart/2008/layout/VerticalAccentList"/>
    <dgm:cxn modelId="{76348458-316C-44CE-B6EB-CD8F9814A467}" type="presParOf" srcId="{47821669-D0F8-46E3-888E-01A02924B629}" destId="{A666B500-F0AD-4773-ABB6-A5F192669F28}" srcOrd="4" destOrd="0" presId="urn:microsoft.com/office/officeart/2008/layout/VerticalAccentList"/>
    <dgm:cxn modelId="{C8CAE160-2931-475B-9A76-083CEFC7CD43}" type="presParOf" srcId="{47821669-D0F8-46E3-888E-01A02924B629}" destId="{FA7F19FA-449F-4979-8A64-DDFC5EF9E1E2}" srcOrd="5" destOrd="0" presId="urn:microsoft.com/office/officeart/2008/layout/VerticalAccentList"/>
    <dgm:cxn modelId="{AF0B3DFE-9F49-4468-B5E1-9A80531319B3}" type="presParOf" srcId="{47821669-D0F8-46E3-888E-01A02924B629}" destId="{28855AB2-9C92-44CC-841C-954920BEB14E}" srcOrd="6" destOrd="0" presId="urn:microsoft.com/office/officeart/2008/layout/VerticalAccentList"/>
    <dgm:cxn modelId="{2519CA1F-BFD0-40D1-B22E-0910E19DE391}" type="presParOf" srcId="{6DBFDEBD-919A-48DD-A455-7E8692424FF0}" destId="{024B1326-9790-4D36-9C2A-87D09C863668}" srcOrd="5" destOrd="0" presId="urn:microsoft.com/office/officeart/2008/layout/VerticalAccentList"/>
    <dgm:cxn modelId="{0A3AE84F-92BB-47AC-95A1-DA65979F6AE8}" type="presParOf" srcId="{6DBFDEBD-919A-48DD-A455-7E8692424FF0}" destId="{9F2C0745-999B-4DA4-8730-8C0A14D0BBCC}" srcOrd="6" destOrd="0" presId="urn:microsoft.com/office/officeart/2008/layout/VerticalAccentList"/>
    <dgm:cxn modelId="{5216690B-16ED-476F-A872-039BC3C4AEF1}" type="presParOf" srcId="{9F2C0745-999B-4DA4-8730-8C0A14D0BBCC}" destId="{A5D4E3F5-8B84-417B-A3D1-0FB3B16A5593}" srcOrd="0" destOrd="0" presId="urn:microsoft.com/office/officeart/2008/layout/VerticalAccentList"/>
    <dgm:cxn modelId="{649D799B-F54B-4449-A9E3-0EE407731FBA}" type="presParOf" srcId="{6DBFDEBD-919A-48DD-A455-7E8692424FF0}" destId="{E6768649-9B07-4605-B27A-ABE63A268912}" srcOrd="7" destOrd="0" presId="urn:microsoft.com/office/officeart/2008/layout/VerticalAccentList"/>
    <dgm:cxn modelId="{4EF42CDC-98C0-435B-95B6-1D27103161E7}" type="presParOf" srcId="{E6768649-9B07-4605-B27A-ABE63A268912}" destId="{343AD1F9-77A0-4637-A18E-971C120984D3}" srcOrd="0" destOrd="0" presId="urn:microsoft.com/office/officeart/2008/layout/VerticalAccentList"/>
    <dgm:cxn modelId="{66F72D38-67D6-49FA-A333-E2C785B68391}" type="presParOf" srcId="{E6768649-9B07-4605-B27A-ABE63A268912}" destId="{38D0DCC8-7B1F-4102-8FD9-7979D48F05AB}" srcOrd="1" destOrd="0" presId="urn:microsoft.com/office/officeart/2008/layout/VerticalAccentList"/>
    <dgm:cxn modelId="{2F7240CB-C44D-47A6-9CE2-8C8961BD6B29}" type="presParOf" srcId="{E6768649-9B07-4605-B27A-ABE63A268912}" destId="{9B9A1E9A-CC1A-4902-9CDA-F8692AEEE0ED}" srcOrd="2" destOrd="0" presId="urn:microsoft.com/office/officeart/2008/layout/VerticalAccentList"/>
    <dgm:cxn modelId="{8B16B8F1-E4C5-4A04-939E-CACF9E225030}" type="presParOf" srcId="{E6768649-9B07-4605-B27A-ABE63A268912}" destId="{A088406B-2A65-491F-86EE-585A2385BB7A}" srcOrd="3" destOrd="0" presId="urn:microsoft.com/office/officeart/2008/layout/VerticalAccentList"/>
    <dgm:cxn modelId="{34C38246-63A4-4F40-8AAB-FBDADEA75E68}" type="presParOf" srcId="{E6768649-9B07-4605-B27A-ABE63A268912}" destId="{8005AF3D-DA3B-4969-A693-DC46F1196C63}" srcOrd="4" destOrd="0" presId="urn:microsoft.com/office/officeart/2008/layout/VerticalAccentList"/>
    <dgm:cxn modelId="{5688A568-DF82-43D0-BAAA-F51C90EA36CA}" type="presParOf" srcId="{E6768649-9B07-4605-B27A-ABE63A268912}" destId="{A8601961-3C28-4210-A693-A126BE216173}" srcOrd="5" destOrd="0" presId="urn:microsoft.com/office/officeart/2008/layout/VerticalAccentList"/>
    <dgm:cxn modelId="{206FA624-AB94-4805-BC7F-D9F8871D405F}" type="presParOf" srcId="{E6768649-9B07-4605-B27A-ABE63A268912}" destId="{EABDF4F7-51F4-4448-BEFA-F8D0D11D17F9}" srcOrd="6" destOrd="0" presId="urn:microsoft.com/office/officeart/2008/layout/VerticalAccentList"/>
    <dgm:cxn modelId="{50B314DE-9416-4F53-A562-4A17FE034E6B}" type="presParOf" srcId="{6DBFDEBD-919A-48DD-A455-7E8692424FF0}" destId="{16242AF9-735C-497D-9D0C-DE6405CF3788}" srcOrd="8" destOrd="0" presId="urn:microsoft.com/office/officeart/2008/layout/VerticalAccentList"/>
    <dgm:cxn modelId="{9BC043A9-006E-4AB4-9276-F133DB1330F1}" type="presParOf" srcId="{6DBFDEBD-919A-48DD-A455-7E8692424FF0}" destId="{EB318DC9-4262-4547-A237-9DC61A3D7A41}" srcOrd="9" destOrd="0" presId="urn:microsoft.com/office/officeart/2008/layout/VerticalAccentList"/>
    <dgm:cxn modelId="{6587D291-5345-4FCC-A760-382F680E5CF6}" type="presParOf" srcId="{EB318DC9-4262-4547-A237-9DC61A3D7A41}" destId="{12ED3AF0-BE3F-4D8C-AEFE-A46CED43233B}" srcOrd="0" destOrd="0" presId="urn:microsoft.com/office/officeart/2008/layout/VerticalAccentList"/>
    <dgm:cxn modelId="{6B629D84-1231-4EB6-8A7F-B01817C584E5}" type="presParOf" srcId="{6DBFDEBD-919A-48DD-A455-7E8692424FF0}" destId="{A187413A-EA8F-40EB-8085-12A3C82BBD3F}" srcOrd="10" destOrd="0" presId="urn:microsoft.com/office/officeart/2008/layout/VerticalAccentList"/>
    <dgm:cxn modelId="{4382A7C9-EFA4-4BF3-9E72-BB3478151CB9}" type="presParOf" srcId="{A187413A-EA8F-40EB-8085-12A3C82BBD3F}" destId="{D5F71EB2-11FD-41BD-8C37-7B0AA4E26B9F}" srcOrd="0" destOrd="0" presId="urn:microsoft.com/office/officeart/2008/layout/VerticalAccentList"/>
    <dgm:cxn modelId="{C38C3AA8-5B62-4807-89EE-97945CFC2765}" type="presParOf" srcId="{A187413A-EA8F-40EB-8085-12A3C82BBD3F}" destId="{52502F1C-985D-4CB9-906D-D078B9527562}" srcOrd="1" destOrd="0" presId="urn:microsoft.com/office/officeart/2008/layout/VerticalAccentList"/>
    <dgm:cxn modelId="{1C7FA0D7-0A0F-4CA6-991C-9901BD11ADD2}" type="presParOf" srcId="{A187413A-EA8F-40EB-8085-12A3C82BBD3F}" destId="{330CBE43-4B73-48DC-AE4D-170F87C1E653}" srcOrd="2" destOrd="0" presId="urn:microsoft.com/office/officeart/2008/layout/VerticalAccentList"/>
    <dgm:cxn modelId="{2EA7208F-87F3-48B9-844E-DEF802245802}" type="presParOf" srcId="{A187413A-EA8F-40EB-8085-12A3C82BBD3F}" destId="{BE22B544-D9BE-4F3E-ABC6-5791ECA26A7D}" srcOrd="3" destOrd="0" presId="urn:microsoft.com/office/officeart/2008/layout/VerticalAccentList"/>
    <dgm:cxn modelId="{D92EAB16-D766-41F6-B494-3FFD8597710D}" type="presParOf" srcId="{A187413A-EA8F-40EB-8085-12A3C82BBD3F}" destId="{3F8B3662-3588-4061-B87D-8FCD225E6090}" srcOrd="4" destOrd="0" presId="urn:microsoft.com/office/officeart/2008/layout/VerticalAccentList"/>
    <dgm:cxn modelId="{415FC9B1-A9F5-45DD-9D2F-D353A9FC99CC}" type="presParOf" srcId="{A187413A-EA8F-40EB-8085-12A3C82BBD3F}" destId="{730A68DC-7BB6-4E6A-9619-04E2372BACF1}" srcOrd="5" destOrd="0" presId="urn:microsoft.com/office/officeart/2008/layout/VerticalAccentList"/>
    <dgm:cxn modelId="{938B9BE3-DC70-43AA-A65C-74EE209BC913}" type="presParOf" srcId="{A187413A-EA8F-40EB-8085-12A3C82BBD3F}" destId="{2988C126-24E7-4922-A8EE-DF9D496D2701}" srcOrd="6" destOrd="0" presId="urn:microsoft.com/office/officeart/2008/layout/VerticalAccentList"/>
    <dgm:cxn modelId="{DB5C603E-0CB4-4D07-AFB9-9EFC228A329A}" type="presParOf" srcId="{6DBFDEBD-919A-48DD-A455-7E8692424FF0}" destId="{E82B61C1-8AAD-494E-827D-240C980830E1}" srcOrd="11" destOrd="0" presId="urn:microsoft.com/office/officeart/2008/layout/VerticalAccentList"/>
    <dgm:cxn modelId="{1E461F30-98B2-4B68-9CF7-27F65BAA7503}" type="presParOf" srcId="{6DBFDEBD-919A-48DD-A455-7E8692424FF0}" destId="{CE3EA916-A8D0-4019-892D-C3B449831ED3}" srcOrd="12" destOrd="0" presId="urn:microsoft.com/office/officeart/2008/layout/VerticalAccentList"/>
    <dgm:cxn modelId="{A100FDEF-A210-48B4-9DB5-798247150F8D}" type="presParOf" srcId="{CE3EA916-A8D0-4019-892D-C3B449831ED3}" destId="{B7F82591-DD4C-4466-ADE2-020A3D0495CA}" srcOrd="0" destOrd="0" presId="urn:microsoft.com/office/officeart/2008/layout/VerticalAccentList"/>
    <dgm:cxn modelId="{CEB1CC86-FE80-4AE5-AD47-FCCDED398188}" type="presParOf" srcId="{6DBFDEBD-919A-48DD-A455-7E8692424FF0}" destId="{A3BF32B0-39F7-44AE-BE47-7630C45E3225}" srcOrd="13" destOrd="0" presId="urn:microsoft.com/office/officeart/2008/layout/VerticalAccentList"/>
    <dgm:cxn modelId="{36A71CB2-A3C0-4BDA-8FA0-5BFFE2ABB390}" type="presParOf" srcId="{A3BF32B0-39F7-44AE-BE47-7630C45E3225}" destId="{48BA5ACB-ADF1-4BDD-A209-9F507691174C}" srcOrd="0" destOrd="0" presId="urn:microsoft.com/office/officeart/2008/layout/VerticalAccentList"/>
    <dgm:cxn modelId="{34FDEA2B-DE32-47D7-B80F-0A83EC04C1DA}" type="presParOf" srcId="{A3BF32B0-39F7-44AE-BE47-7630C45E3225}" destId="{6498F68F-2F1A-4524-BF44-847D85081840}" srcOrd="1" destOrd="0" presId="urn:microsoft.com/office/officeart/2008/layout/VerticalAccentList"/>
    <dgm:cxn modelId="{CC437717-26DE-465B-A072-5CF94FD1981C}" type="presParOf" srcId="{A3BF32B0-39F7-44AE-BE47-7630C45E3225}" destId="{0A72EA57-2884-4CF5-B26D-E9F1B2A8724C}" srcOrd="2" destOrd="0" presId="urn:microsoft.com/office/officeart/2008/layout/VerticalAccentList"/>
    <dgm:cxn modelId="{C6EF90F0-B372-4195-9404-512586128F80}" type="presParOf" srcId="{A3BF32B0-39F7-44AE-BE47-7630C45E3225}" destId="{243A63BA-BB7A-4ABD-A6C9-A9C2EF3ADE93}" srcOrd="3" destOrd="0" presId="urn:microsoft.com/office/officeart/2008/layout/VerticalAccentList"/>
    <dgm:cxn modelId="{FA544996-4483-4D1E-839E-DBDEAC772AEB}" type="presParOf" srcId="{A3BF32B0-39F7-44AE-BE47-7630C45E3225}" destId="{7B663480-E81F-4BB5-80C2-E6176849CFB6}" srcOrd="4" destOrd="0" presId="urn:microsoft.com/office/officeart/2008/layout/VerticalAccentList"/>
    <dgm:cxn modelId="{AA36103B-697A-42BD-A0E2-4E03957C0DB0}" type="presParOf" srcId="{A3BF32B0-39F7-44AE-BE47-7630C45E3225}" destId="{76DF16F2-FAD6-4697-A1A6-B8D001227F32}" srcOrd="5" destOrd="0" presId="urn:microsoft.com/office/officeart/2008/layout/VerticalAccentList"/>
    <dgm:cxn modelId="{B73BFB71-CE36-44D7-B0E5-F2B7EB0E1F38}" type="presParOf" srcId="{A3BF32B0-39F7-44AE-BE47-7630C45E3225}" destId="{6A509C9D-D637-453E-940B-9880F1D99FE0}" srcOrd="6" destOrd="0" presId="urn:microsoft.com/office/officeart/2008/layout/VerticalAccentList"/>
    <dgm:cxn modelId="{0EB721B5-9369-4336-9B27-AD73E2C80B0B}" type="presParOf" srcId="{6DBFDEBD-919A-48DD-A455-7E8692424FF0}" destId="{96C31D32-48A7-46B8-9F1B-A38D27E46A73}" srcOrd="14" destOrd="0" presId="urn:microsoft.com/office/officeart/2008/layout/VerticalAccentList"/>
    <dgm:cxn modelId="{01C30561-4E4A-41F0-88E1-2796AFE85E55}" type="presParOf" srcId="{6DBFDEBD-919A-48DD-A455-7E8692424FF0}" destId="{2A5BB946-F25A-4322-85A2-AD50A1634B27}" srcOrd="15" destOrd="0" presId="urn:microsoft.com/office/officeart/2008/layout/VerticalAccentList"/>
    <dgm:cxn modelId="{B19E5166-308C-49B1-91A9-22668E2157D5}" type="presParOf" srcId="{2A5BB946-F25A-4322-85A2-AD50A1634B27}" destId="{F9293C3C-FEAF-4C90-B536-50BD04A2801E}" srcOrd="0" destOrd="0" presId="urn:microsoft.com/office/officeart/2008/layout/VerticalAccentList"/>
    <dgm:cxn modelId="{B8A3DACE-155B-48E1-ACFC-BC3E7F3B422D}" type="presParOf" srcId="{6DBFDEBD-919A-48DD-A455-7E8692424FF0}" destId="{DD0C0E60-724C-4E85-BC8E-D814DEE78E7E}" srcOrd="16" destOrd="0" presId="urn:microsoft.com/office/officeart/2008/layout/VerticalAccentList"/>
    <dgm:cxn modelId="{C6CE48E6-4BDE-4A88-B09F-D60ADEADC558}" type="presParOf" srcId="{DD0C0E60-724C-4E85-BC8E-D814DEE78E7E}" destId="{DC93F44B-5762-4483-BA70-81A42A4ED22A}" srcOrd="0" destOrd="0" presId="urn:microsoft.com/office/officeart/2008/layout/VerticalAccentList"/>
    <dgm:cxn modelId="{757A46FB-D531-450D-AC73-66712DFB7B0B}" type="presParOf" srcId="{DD0C0E60-724C-4E85-BC8E-D814DEE78E7E}" destId="{89CB6854-8350-41B4-8EFC-CE2B36AFD66A}" srcOrd="1" destOrd="0" presId="urn:microsoft.com/office/officeart/2008/layout/VerticalAccentList"/>
    <dgm:cxn modelId="{E629E1FA-06ED-427C-8678-50FCD54F3AB7}" type="presParOf" srcId="{DD0C0E60-724C-4E85-BC8E-D814DEE78E7E}" destId="{9191E354-C3B5-46BD-A7E8-29133BA8E54E}" srcOrd="2" destOrd="0" presId="urn:microsoft.com/office/officeart/2008/layout/VerticalAccentList"/>
    <dgm:cxn modelId="{54FBCBDB-2E3C-4130-9A85-202C098D1433}" type="presParOf" srcId="{DD0C0E60-724C-4E85-BC8E-D814DEE78E7E}" destId="{E8324784-A2EF-4743-AD28-352BD059AD19}" srcOrd="3" destOrd="0" presId="urn:microsoft.com/office/officeart/2008/layout/VerticalAccentList"/>
    <dgm:cxn modelId="{15A91E3C-65B3-4751-B1D3-2600C4089452}" type="presParOf" srcId="{DD0C0E60-724C-4E85-BC8E-D814DEE78E7E}" destId="{C4738C8C-6F7F-497F-96A4-1B620285ABA2}" srcOrd="4" destOrd="0" presId="urn:microsoft.com/office/officeart/2008/layout/VerticalAccentList"/>
    <dgm:cxn modelId="{5D8E8709-90BB-44E9-9C69-857C6840E8ED}" type="presParOf" srcId="{DD0C0E60-724C-4E85-BC8E-D814DEE78E7E}" destId="{1600379B-8A96-46EE-A803-9C49E8AE79DB}" srcOrd="5" destOrd="0" presId="urn:microsoft.com/office/officeart/2008/layout/VerticalAccentList"/>
    <dgm:cxn modelId="{8A90E3CA-FA02-4ABC-93A9-4B74B266637D}" type="presParOf" srcId="{DD0C0E60-724C-4E85-BC8E-D814DEE78E7E}" destId="{71899C5A-2469-4C98-92DE-CF1E3C78C0D3}"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4CB929B0-4D3B-4DA7-9254-971ACA251C14}" type="doc">
      <dgm:prSet loTypeId="urn:microsoft.com/office/officeart/2008/layout/LinedList" loCatId="list" qsTypeId="urn:microsoft.com/office/officeart/2005/8/quickstyle/3d4" qsCatId="3D" csTypeId="urn:microsoft.com/office/officeart/2005/8/colors/colorful4" csCatId="colorful"/>
      <dgm:spPr/>
      <dgm:t>
        <a:bodyPr/>
        <a:lstStyle/>
        <a:p>
          <a:endParaRPr lang="zh-CN" altLang="en-US"/>
        </a:p>
      </dgm:t>
    </dgm:pt>
    <dgm:pt modelId="{BD3A6F07-772D-4AD6-94F5-D7C6D4611422}">
      <dgm:prSet custT="1"/>
      <dgm:spPr/>
      <dgm:t>
        <a:bodyPr/>
        <a:lstStyle/>
        <a:p>
          <a:pPr rtl="0"/>
          <a:r>
            <a:rPr lang="zh-CN" sz="2000" dirty="0" smtClean="0">
              <a:latin typeface="微软雅黑" panose="020B0503020204020204" pitchFamily="34" charset="-122"/>
              <a:ea typeface="微软雅黑" panose="020B0503020204020204" pitchFamily="34" charset="-122"/>
            </a:rPr>
            <a:t>单播地址：用来唯一标识一个接口，类似于</a:t>
          </a:r>
          <a:r>
            <a:rPr lang="en-US" sz="2000" dirty="0" smtClean="0">
              <a:latin typeface="微软雅黑" panose="020B0503020204020204" pitchFamily="34" charset="-122"/>
              <a:ea typeface="微软雅黑" panose="020B0503020204020204" pitchFamily="34" charset="-122"/>
            </a:rPr>
            <a:t>IPv4</a:t>
          </a:r>
          <a:r>
            <a:rPr lang="zh-CN" sz="2000" dirty="0" smtClean="0">
              <a:latin typeface="微软雅黑" panose="020B0503020204020204" pitchFamily="34" charset="-122"/>
              <a:ea typeface="微软雅黑" panose="020B0503020204020204" pitchFamily="34" charset="-122"/>
            </a:rPr>
            <a:t>中的单播地址。发送到单播地址的数据报文将被传送给此地址所标识的一个接口。</a:t>
          </a:r>
          <a:endParaRPr lang="zh-CN" sz="2000" dirty="0">
            <a:latin typeface="微软雅黑" panose="020B0503020204020204" pitchFamily="34" charset="-122"/>
            <a:ea typeface="微软雅黑" panose="020B0503020204020204" pitchFamily="34" charset="-122"/>
          </a:endParaRPr>
        </a:p>
      </dgm:t>
    </dgm:pt>
    <dgm:pt modelId="{8E5BF537-AD51-4E25-8D69-A261F42B061F}" type="parTrans" cxnId="{27C4B4F5-8591-49C2-81C8-0B5B16E1815C}">
      <dgm:prSet/>
      <dgm:spPr/>
      <dgm:t>
        <a:bodyPr/>
        <a:lstStyle/>
        <a:p>
          <a:endParaRPr lang="zh-CN" altLang="en-US" sz="2000">
            <a:latin typeface="微软雅黑" panose="020B0503020204020204" pitchFamily="34" charset="-122"/>
            <a:ea typeface="微软雅黑" panose="020B0503020204020204" pitchFamily="34" charset="-122"/>
          </a:endParaRPr>
        </a:p>
      </dgm:t>
    </dgm:pt>
    <dgm:pt modelId="{0D2541A3-B454-4C55-9914-C6665A524E2D}" type="sibTrans" cxnId="{27C4B4F5-8591-49C2-81C8-0B5B16E1815C}">
      <dgm:prSet/>
      <dgm:spPr/>
      <dgm:t>
        <a:bodyPr/>
        <a:lstStyle/>
        <a:p>
          <a:endParaRPr lang="zh-CN" altLang="en-US" sz="2000">
            <a:latin typeface="微软雅黑" panose="020B0503020204020204" pitchFamily="34" charset="-122"/>
            <a:ea typeface="微软雅黑" panose="020B0503020204020204" pitchFamily="34" charset="-122"/>
          </a:endParaRPr>
        </a:p>
      </dgm:t>
    </dgm:pt>
    <dgm:pt modelId="{0DBE6209-FFF7-49A9-A583-1DFA2EED1CFD}">
      <dgm:prSet custT="1"/>
      <dgm:spPr/>
      <dgm:t>
        <a:bodyPr/>
        <a:lstStyle/>
        <a:p>
          <a:pPr rtl="0"/>
          <a:r>
            <a:rPr lang="zh-CN" sz="2000" smtClean="0">
              <a:latin typeface="微软雅黑" panose="020B0503020204020204" pitchFamily="34" charset="-122"/>
              <a:ea typeface="微软雅黑" panose="020B0503020204020204" pitchFamily="34" charset="-122"/>
            </a:rPr>
            <a:t>组播地址：用来标识一组接口（通常这组接口属于不同的节点），类似于</a:t>
          </a:r>
          <a:r>
            <a:rPr lang="en-US" sz="2000" smtClean="0">
              <a:latin typeface="微软雅黑" panose="020B0503020204020204" pitchFamily="34" charset="-122"/>
              <a:ea typeface="微软雅黑" panose="020B0503020204020204" pitchFamily="34" charset="-122"/>
            </a:rPr>
            <a:t>IPv4</a:t>
          </a:r>
          <a:r>
            <a:rPr lang="zh-CN" sz="2000" smtClean="0">
              <a:latin typeface="微软雅黑" panose="020B0503020204020204" pitchFamily="34" charset="-122"/>
              <a:ea typeface="微软雅黑" panose="020B0503020204020204" pitchFamily="34" charset="-122"/>
            </a:rPr>
            <a:t>中的组播地址。发送到组播地址的数据报文被传送给此地址所标识的所有接口。</a:t>
          </a:r>
          <a:endParaRPr lang="zh-CN" sz="2000">
            <a:latin typeface="微软雅黑" panose="020B0503020204020204" pitchFamily="34" charset="-122"/>
            <a:ea typeface="微软雅黑" panose="020B0503020204020204" pitchFamily="34" charset="-122"/>
          </a:endParaRPr>
        </a:p>
      </dgm:t>
    </dgm:pt>
    <dgm:pt modelId="{DB31ADA2-21ED-4545-B1CC-CF7EE8C5C55A}" type="parTrans" cxnId="{3B9CB222-8854-45B6-9785-75251D15D8D6}">
      <dgm:prSet/>
      <dgm:spPr/>
      <dgm:t>
        <a:bodyPr/>
        <a:lstStyle/>
        <a:p>
          <a:endParaRPr lang="zh-CN" altLang="en-US" sz="2000">
            <a:latin typeface="微软雅黑" panose="020B0503020204020204" pitchFamily="34" charset="-122"/>
            <a:ea typeface="微软雅黑" panose="020B0503020204020204" pitchFamily="34" charset="-122"/>
          </a:endParaRPr>
        </a:p>
      </dgm:t>
    </dgm:pt>
    <dgm:pt modelId="{71240A13-56EA-4198-A9ED-D60741A347DC}" type="sibTrans" cxnId="{3B9CB222-8854-45B6-9785-75251D15D8D6}">
      <dgm:prSet/>
      <dgm:spPr/>
      <dgm:t>
        <a:bodyPr/>
        <a:lstStyle/>
        <a:p>
          <a:endParaRPr lang="zh-CN" altLang="en-US" sz="2000">
            <a:latin typeface="微软雅黑" panose="020B0503020204020204" pitchFamily="34" charset="-122"/>
            <a:ea typeface="微软雅黑" panose="020B0503020204020204" pitchFamily="34" charset="-122"/>
          </a:endParaRPr>
        </a:p>
      </dgm:t>
    </dgm:pt>
    <dgm:pt modelId="{31EDCDD5-004B-462E-9AC3-32AC26A7B220}">
      <dgm:prSet custT="1"/>
      <dgm:spPr/>
      <dgm:t>
        <a:bodyPr/>
        <a:lstStyle/>
        <a:p>
          <a:pPr rtl="0"/>
          <a:r>
            <a:rPr lang="zh-CN" altLang="en-US" sz="2000" smtClean="0">
              <a:latin typeface="微软雅黑" panose="020B0503020204020204" pitchFamily="34" charset="-122"/>
              <a:ea typeface="微软雅黑" panose="020B0503020204020204" pitchFamily="34" charset="-122"/>
            </a:rPr>
            <a:t>任播地址：用来标识一组接口（通常这组接口属于不同的节点）。发送到任播地址的数据报文被传送给此地址所标识的一组接口中距离源节点最近（根据使用的路由协议进行度量）的一个接口。</a:t>
          </a:r>
          <a:endParaRPr lang="zh-CN" altLang="en-US" sz="2000">
            <a:latin typeface="微软雅黑" panose="020B0503020204020204" pitchFamily="34" charset="-122"/>
            <a:ea typeface="微软雅黑" panose="020B0503020204020204" pitchFamily="34" charset="-122"/>
          </a:endParaRPr>
        </a:p>
      </dgm:t>
    </dgm:pt>
    <dgm:pt modelId="{9C493D19-7360-45F9-9027-4363ED61BB42}" type="parTrans" cxnId="{F8F71A29-ACFF-4329-B220-3A481FBC3342}">
      <dgm:prSet/>
      <dgm:spPr/>
      <dgm:t>
        <a:bodyPr/>
        <a:lstStyle/>
        <a:p>
          <a:endParaRPr lang="zh-CN" altLang="en-US" sz="2000">
            <a:latin typeface="微软雅黑" panose="020B0503020204020204" pitchFamily="34" charset="-122"/>
            <a:ea typeface="微软雅黑" panose="020B0503020204020204" pitchFamily="34" charset="-122"/>
          </a:endParaRPr>
        </a:p>
      </dgm:t>
    </dgm:pt>
    <dgm:pt modelId="{3A645274-54ED-4B38-A546-B96CB9D940F2}" type="sibTrans" cxnId="{F8F71A29-ACFF-4329-B220-3A481FBC3342}">
      <dgm:prSet/>
      <dgm:spPr/>
      <dgm:t>
        <a:bodyPr/>
        <a:lstStyle/>
        <a:p>
          <a:endParaRPr lang="zh-CN" altLang="en-US" sz="2000">
            <a:latin typeface="微软雅黑" panose="020B0503020204020204" pitchFamily="34" charset="-122"/>
            <a:ea typeface="微软雅黑" panose="020B0503020204020204" pitchFamily="34" charset="-122"/>
          </a:endParaRPr>
        </a:p>
      </dgm:t>
    </dgm:pt>
    <dgm:pt modelId="{FAC65EAB-6C7C-4CAC-97D8-9081F729F5A6}" type="pres">
      <dgm:prSet presAssocID="{4CB929B0-4D3B-4DA7-9254-971ACA251C14}" presName="vert0" presStyleCnt="0">
        <dgm:presLayoutVars>
          <dgm:dir/>
          <dgm:animOne val="branch"/>
          <dgm:animLvl val="lvl"/>
        </dgm:presLayoutVars>
      </dgm:prSet>
      <dgm:spPr/>
      <dgm:t>
        <a:bodyPr/>
        <a:lstStyle/>
        <a:p>
          <a:endParaRPr lang="zh-CN" altLang="en-US"/>
        </a:p>
      </dgm:t>
    </dgm:pt>
    <dgm:pt modelId="{50918F9B-8C61-4C2E-B2FB-F6E63FD2BBC9}" type="pres">
      <dgm:prSet presAssocID="{BD3A6F07-772D-4AD6-94F5-D7C6D4611422}" presName="thickLine" presStyleLbl="alignNode1" presStyleIdx="0" presStyleCnt="3"/>
      <dgm:spPr/>
    </dgm:pt>
    <dgm:pt modelId="{FDD45BA4-D8E4-46F6-90A7-E5FE0F8322E9}" type="pres">
      <dgm:prSet presAssocID="{BD3A6F07-772D-4AD6-94F5-D7C6D4611422}" presName="horz1" presStyleCnt="0"/>
      <dgm:spPr/>
    </dgm:pt>
    <dgm:pt modelId="{4B339F00-A9C7-4EE3-A349-1E6BD692F23D}" type="pres">
      <dgm:prSet presAssocID="{BD3A6F07-772D-4AD6-94F5-D7C6D4611422}" presName="tx1" presStyleLbl="revTx" presStyleIdx="0" presStyleCnt="3"/>
      <dgm:spPr/>
      <dgm:t>
        <a:bodyPr/>
        <a:lstStyle/>
        <a:p>
          <a:endParaRPr lang="zh-CN" altLang="en-US"/>
        </a:p>
      </dgm:t>
    </dgm:pt>
    <dgm:pt modelId="{AA6DD476-6674-4F47-B16C-452DAAB39CDE}" type="pres">
      <dgm:prSet presAssocID="{BD3A6F07-772D-4AD6-94F5-D7C6D4611422}" presName="vert1" presStyleCnt="0"/>
      <dgm:spPr/>
    </dgm:pt>
    <dgm:pt modelId="{35E99959-1B56-4A6B-A9E5-2B515DFA255D}" type="pres">
      <dgm:prSet presAssocID="{0DBE6209-FFF7-49A9-A583-1DFA2EED1CFD}" presName="thickLine" presStyleLbl="alignNode1" presStyleIdx="1" presStyleCnt="3"/>
      <dgm:spPr/>
    </dgm:pt>
    <dgm:pt modelId="{09CFF1E9-083B-4B61-8B77-A70A3596525B}" type="pres">
      <dgm:prSet presAssocID="{0DBE6209-FFF7-49A9-A583-1DFA2EED1CFD}" presName="horz1" presStyleCnt="0"/>
      <dgm:spPr/>
    </dgm:pt>
    <dgm:pt modelId="{1DDE444C-9832-4996-950C-F801E7366F63}" type="pres">
      <dgm:prSet presAssocID="{0DBE6209-FFF7-49A9-A583-1DFA2EED1CFD}" presName="tx1" presStyleLbl="revTx" presStyleIdx="1" presStyleCnt="3"/>
      <dgm:spPr/>
      <dgm:t>
        <a:bodyPr/>
        <a:lstStyle/>
        <a:p>
          <a:endParaRPr lang="zh-CN" altLang="en-US"/>
        </a:p>
      </dgm:t>
    </dgm:pt>
    <dgm:pt modelId="{08CFFBB1-B46D-4DD6-B1E6-5ADF2315FB35}" type="pres">
      <dgm:prSet presAssocID="{0DBE6209-FFF7-49A9-A583-1DFA2EED1CFD}" presName="vert1" presStyleCnt="0"/>
      <dgm:spPr/>
    </dgm:pt>
    <dgm:pt modelId="{FA2B4189-D474-4F7D-B68A-9EF7AF9A6527}" type="pres">
      <dgm:prSet presAssocID="{31EDCDD5-004B-462E-9AC3-32AC26A7B220}" presName="thickLine" presStyleLbl="alignNode1" presStyleIdx="2" presStyleCnt="3"/>
      <dgm:spPr/>
    </dgm:pt>
    <dgm:pt modelId="{6A2A424F-DE9A-40C3-BEAD-1ACB7FD052B7}" type="pres">
      <dgm:prSet presAssocID="{31EDCDD5-004B-462E-9AC3-32AC26A7B220}" presName="horz1" presStyleCnt="0"/>
      <dgm:spPr/>
    </dgm:pt>
    <dgm:pt modelId="{1CE4D03B-B6B2-4BFB-AA7A-652CE1A1E88C}" type="pres">
      <dgm:prSet presAssocID="{31EDCDD5-004B-462E-9AC3-32AC26A7B220}" presName="tx1" presStyleLbl="revTx" presStyleIdx="2" presStyleCnt="3"/>
      <dgm:spPr/>
      <dgm:t>
        <a:bodyPr/>
        <a:lstStyle/>
        <a:p>
          <a:endParaRPr lang="zh-CN" altLang="en-US"/>
        </a:p>
      </dgm:t>
    </dgm:pt>
    <dgm:pt modelId="{70FCA124-DAE6-484F-8911-28AD91BCA6E9}" type="pres">
      <dgm:prSet presAssocID="{31EDCDD5-004B-462E-9AC3-32AC26A7B220}" presName="vert1" presStyleCnt="0"/>
      <dgm:spPr/>
    </dgm:pt>
  </dgm:ptLst>
  <dgm:cxnLst>
    <dgm:cxn modelId="{35277212-F469-4094-910A-B046B5BB7C13}" type="presOf" srcId="{BD3A6F07-772D-4AD6-94F5-D7C6D4611422}" destId="{4B339F00-A9C7-4EE3-A349-1E6BD692F23D}" srcOrd="0" destOrd="0" presId="urn:microsoft.com/office/officeart/2008/layout/LinedList"/>
    <dgm:cxn modelId="{98152ABF-6E8E-4305-970A-559D74F7AB7B}" type="presOf" srcId="{31EDCDD5-004B-462E-9AC3-32AC26A7B220}" destId="{1CE4D03B-B6B2-4BFB-AA7A-652CE1A1E88C}" srcOrd="0" destOrd="0" presId="urn:microsoft.com/office/officeart/2008/layout/LinedList"/>
    <dgm:cxn modelId="{27C4B4F5-8591-49C2-81C8-0B5B16E1815C}" srcId="{4CB929B0-4D3B-4DA7-9254-971ACA251C14}" destId="{BD3A6F07-772D-4AD6-94F5-D7C6D4611422}" srcOrd="0" destOrd="0" parTransId="{8E5BF537-AD51-4E25-8D69-A261F42B061F}" sibTransId="{0D2541A3-B454-4C55-9914-C6665A524E2D}"/>
    <dgm:cxn modelId="{1525E97F-9B78-4043-8FEB-C3ADF23C0D1D}" type="presOf" srcId="{4CB929B0-4D3B-4DA7-9254-971ACA251C14}" destId="{FAC65EAB-6C7C-4CAC-97D8-9081F729F5A6}" srcOrd="0" destOrd="0" presId="urn:microsoft.com/office/officeart/2008/layout/LinedList"/>
    <dgm:cxn modelId="{3B9CB222-8854-45B6-9785-75251D15D8D6}" srcId="{4CB929B0-4D3B-4DA7-9254-971ACA251C14}" destId="{0DBE6209-FFF7-49A9-A583-1DFA2EED1CFD}" srcOrd="1" destOrd="0" parTransId="{DB31ADA2-21ED-4545-B1CC-CF7EE8C5C55A}" sibTransId="{71240A13-56EA-4198-A9ED-D60741A347DC}"/>
    <dgm:cxn modelId="{57E7CBF9-69DF-4FBB-B5D0-E486CDA4705A}" type="presOf" srcId="{0DBE6209-FFF7-49A9-A583-1DFA2EED1CFD}" destId="{1DDE444C-9832-4996-950C-F801E7366F63}" srcOrd="0" destOrd="0" presId="urn:microsoft.com/office/officeart/2008/layout/LinedList"/>
    <dgm:cxn modelId="{F8F71A29-ACFF-4329-B220-3A481FBC3342}" srcId="{4CB929B0-4D3B-4DA7-9254-971ACA251C14}" destId="{31EDCDD5-004B-462E-9AC3-32AC26A7B220}" srcOrd="2" destOrd="0" parTransId="{9C493D19-7360-45F9-9027-4363ED61BB42}" sibTransId="{3A645274-54ED-4B38-A546-B96CB9D940F2}"/>
    <dgm:cxn modelId="{3289C295-2458-437B-89D9-A38F3FC13780}" type="presParOf" srcId="{FAC65EAB-6C7C-4CAC-97D8-9081F729F5A6}" destId="{50918F9B-8C61-4C2E-B2FB-F6E63FD2BBC9}" srcOrd="0" destOrd="0" presId="urn:microsoft.com/office/officeart/2008/layout/LinedList"/>
    <dgm:cxn modelId="{D5260CC2-2BC5-4FE8-B919-C83E0C92B4DB}" type="presParOf" srcId="{FAC65EAB-6C7C-4CAC-97D8-9081F729F5A6}" destId="{FDD45BA4-D8E4-46F6-90A7-E5FE0F8322E9}" srcOrd="1" destOrd="0" presId="urn:microsoft.com/office/officeart/2008/layout/LinedList"/>
    <dgm:cxn modelId="{0BEDD5D8-3A21-4C3D-9AC6-375538763603}" type="presParOf" srcId="{FDD45BA4-D8E4-46F6-90A7-E5FE0F8322E9}" destId="{4B339F00-A9C7-4EE3-A349-1E6BD692F23D}" srcOrd="0" destOrd="0" presId="urn:microsoft.com/office/officeart/2008/layout/LinedList"/>
    <dgm:cxn modelId="{67BE4E5B-36C7-47DC-BD6C-6B65B8CACF0A}" type="presParOf" srcId="{FDD45BA4-D8E4-46F6-90A7-E5FE0F8322E9}" destId="{AA6DD476-6674-4F47-B16C-452DAAB39CDE}" srcOrd="1" destOrd="0" presId="urn:microsoft.com/office/officeart/2008/layout/LinedList"/>
    <dgm:cxn modelId="{0CA070F4-BB41-4442-8E3C-D744A080609C}" type="presParOf" srcId="{FAC65EAB-6C7C-4CAC-97D8-9081F729F5A6}" destId="{35E99959-1B56-4A6B-A9E5-2B515DFA255D}" srcOrd="2" destOrd="0" presId="urn:microsoft.com/office/officeart/2008/layout/LinedList"/>
    <dgm:cxn modelId="{AE6DC5AC-AE7B-43F3-B954-488F369F41E9}" type="presParOf" srcId="{FAC65EAB-6C7C-4CAC-97D8-9081F729F5A6}" destId="{09CFF1E9-083B-4B61-8B77-A70A3596525B}" srcOrd="3" destOrd="0" presId="urn:microsoft.com/office/officeart/2008/layout/LinedList"/>
    <dgm:cxn modelId="{3F0E94EB-8262-49B5-B466-A874CF1304CD}" type="presParOf" srcId="{09CFF1E9-083B-4B61-8B77-A70A3596525B}" destId="{1DDE444C-9832-4996-950C-F801E7366F63}" srcOrd="0" destOrd="0" presId="urn:microsoft.com/office/officeart/2008/layout/LinedList"/>
    <dgm:cxn modelId="{22FF3AF0-A9CA-4F33-B56F-5985A1557221}" type="presParOf" srcId="{09CFF1E9-083B-4B61-8B77-A70A3596525B}" destId="{08CFFBB1-B46D-4DD6-B1E6-5ADF2315FB35}" srcOrd="1" destOrd="0" presId="urn:microsoft.com/office/officeart/2008/layout/LinedList"/>
    <dgm:cxn modelId="{8EEED017-23FF-4B08-9027-7F5C17F399EF}" type="presParOf" srcId="{FAC65EAB-6C7C-4CAC-97D8-9081F729F5A6}" destId="{FA2B4189-D474-4F7D-B68A-9EF7AF9A6527}" srcOrd="4" destOrd="0" presId="urn:microsoft.com/office/officeart/2008/layout/LinedList"/>
    <dgm:cxn modelId="{27B08951-83AB-4ED7-BF7E-28BC70C271C4}" type="presParOf" srcId="{FAC65EAB-6C7C-4CAC-97D8-9081F729F5A6}" destId="{6A2A424F-DE9A-40C3-BEAD-1ACB7FD052B7}" srcOrd="5" destOrd="0" presId="urn:microsoft.com/office/officeart/2008/layout/LinedList"/>
    <dgm:cxn modelId="{EE1888B7-6E2D-46BB-AEC3-3CD4B1C760E1}" type="presParOf" srcId="{6A2A424F-DE9A-40C3-BEAD-1ACB7FD052B7}" destId="{1CE4D03B-B6B2-4BFB-AA7A-652CE1A1E88C}" srcOrd="0" destOrd="0" presId="urn:microsoft.com/office/officeart/2008/layout/LinedList"/>
    <dgm:cxn modelId="{E68524C1-2ABA-45F1-AD7A-01DB286FC271}" type="presParOf" srcId="{6A2A424F-DE9A-40C3-BEAD-1ACB7FD052B7}" destId="{70FCA124-DAE6-484F-8911-28AD91BCA6E9}"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5.xml><?xml version="1.0" encoding="utf-8"?>
<dgm:dataModel xmlns:dgm="http://schemas.openxmlformats.org/drawingml/2006/diagram" xmlns:a="http://schemas.openxmlformats.org/drawingml/2006/main">
  <dgm:ptLst>
    <dgm:pt modelId="{7F7654A4-06F7-47FA-AAB7-A03B197678E2}" type="doc">
      <dgm:prSet loTypeId="urn:microsoft.com/office/officeart/2005/8/layout/venn3" loCatId="relationship" qsTypeId="urn:microsoft.com/office/officeart/2005/8/quickstyle/simple1" qsCatId="simple" csTypeId="urn:microsoft.com/office/officeart/2005/8/colors/colorful4" csCatId="colorful"/>
      <dgm:spPr/>
      <dgm:t>
        <a:bodyPr/>
        <a:lstStyle/>
        <a:p>
          <a:endParaRPr lang="zh-CN" altLang="en-US"/>
        </a:p>
      </dgm:t>
    </dgm:pt>
    <dgm:pt modelId="{765E6304-0D8C-491C-8FED-825EF17EA0E4}">
      <dgm:prSet custT="1"/>
      <dgm:spPr/>
      <dgm:t>
        <a:bodyPr/>
        <a:lstStyle/>
        <a:p>
          <a:pPr rtl="0"/>
          <a:r>
            <a:rPr lang="en-US" sz="2800" b="1" smtClean="0">
              <a:solidFill>
                <a:srgbClr val="7030A0"/>
              </a:solidFill>
              <a:latin typeface="微软雅黑" panose="020B0503020204020204" pitchFamily="34" charset="-122"/>
              <a:ea typeface="微软雅黑" panose="020B0503020204020204" pitchFamily="34" charset="-122"/>
            </a:rPr>
            <a:t>IPv6/IPv4</a:t>
          </a:r>
          <a:r>
            <a:rPr lang="zh-CN" sz="2800" b="1" smtClean="0">
              <a:solidFill>
                <a:srgbClr val="7030A0"/>
              </a:solidFill>
              <a:latin typeface="微软雅黑" panose="020B0503020204020204" pitchFamily="34" charset="-122"/>
              <a:ea typeface="微软雅黑" panose="020B0503020204020204" pitchFamily="34" charset="-122"/>
            </a:rPr>
            <a:t>双协议栈技术 </a:t>
          </a:r>
          <a:endParaRPr lang="zh-CN" sz="2800">
            <a:solidFill>
              <a:srgbClr val="7030A0"/>
            </a:solidFill>
            <a:latin typeface="微软雅黑" panose="020B0503020204020204" pitchFamily="34" charset="-122"/>
            <a:ea typeface="微软雅黑" panose="020B0503020204020204" pitchFamily="34" charset="-122"/>
          </a:endParaRPr>
        </a:p>
      </dgm:t>
    </dgm:pt>
    <dgm:pt modelId="{2713C38F-4C9F-40C0-B9B8-7E5883811829}" type="parTrans" cxnId="{F27A057A-548E-41F5-824A-2173E42CD4C8}">
      <dgm:prSet/>
      <dgm:spPr/>
      <dgm:t>
        <a:bodyPr/>
        <a:lstStyle/>
        <a:p>
          <a:endParaRPr lang="zh-CN" altLang="en-US" sz="2800">
            <a:solidFill>
              <a:srgbClr val="7030A0"/>
            </a:solidFill>
            <a:latin typeface="微软雅黑" panose="020B0503020204020204" pitchFamily="34" charset="-122"/>
            <a:ea typeface="微软雅黑" panose="020B0503020204020204" pitchFamily="34" charset="-122"/>
          </a:endParaRPr>
        </a:p>
      </dgm:t>
    </dgm:pt>
    <dgm:pt modelId="{3C03A225-CBAA-45F9-B13C-9497D38D5BA5}" type="sibTrans" cxnId="{F27A057A-548E-41F5-824A-2173E42CD4C8}">
      <dgm:prSet/>
      <dgm:spPr/>
      <dgm:t>
        <a:bodyPr/>
        <a:lstStyle/>
        <a:p>
          <a:endParaRPr lang="zh-CN" altLang="en-US" sz="2800">
            <a:solidFill>
              <a:srgbClr val="7030A0"/>
            </a:solidFill>
            <a:latin typeface="微软雅黑" panose="020B0503020204020204" pitchFamily="34" charset="-122"/>
            <a:ea typeface="微软雅黑" panose="020B0503020204020204" pitchFamily="34" charset="-122"/>
          </a:endParaRPr>
        </a:p>
      </dgm:t>
    </dgm:pt>
    <dgm:pt modelId="{DC27EB86-0875-47F8-A52A-396CDB693AEE}">
      <dgm:prSet custT="1"/>
      <dgm:spPr/>
      <dgm:t>
        <a:bodyPr/>
        <a:lstStyle/>
        <a:p>
          <a:pPr rtl="0"/>
          <a:r>
            <a:rPr lang="zh-CN" altLang="en-US" sz="2800" b="1" smtClean="0">
              <a:solidFill>
                <a:srgbClr val="7030A0"/>
              </a:solidFill>
              <a:latin typeface="微软雅黑" panose="020B0503020204020204" pitchFamily="34" charset="-122"/>
              <a:ea typeface="微软雅黑" panose="020B0503020204020204" pitchFamily="34" charset="-122"/>
            </a:rPr>
            <a:t>隧道技术 </a:t>
          </a:r>
          <a:endParaRPr lang="zh-CN" altLang="en-US" sz="2800">
            <a:solidFill>
              <a:srgbClr val="7030A0"/>
            </a:solidFill>
            <a:latin typeface="微软雅黑" panose="020B0503020204020204" pitchFamily="34" charset="-122"/>
            <a:ea typeface="微软雅黑" panose="020B0503020204020204" pitchFamily="34" charset="-122"/>
          </a:endParaRPr>
        </a:p>
      </dgm:t>
    </dgm:pt>
    <dgm:pt modelId="{7AE3F889-F771-4635-BD02-E6B6FA34AD0F}" type="parTrans" cxnId="{81001AAA-AF58-495C-95F3-E9E2B0A6DB89}">
      <dgm:prSet/>
      <dgm:spPr/>
      <dgm:t>
        <a:bodyPr/>
        <a:lstStyle/>
        <a:p>
          <a:endParaRPr lang="zh-CN" altLang="en-US" sz="2800">
            <a:solidFill>
              <a:srgbClr val="7030A0"/>
            </a:solidFill>
            <a:latin typeface="微软雅黑" panose="020B0503020204020204" pitchFamily="34" charset="-122"/>
            <a:ea typeface="微软雅黑" panose="020B0503020204020204" pitchFamily="34" charset="-122"/>
          </a:endParaRPr>
        </a:p>
      </dgm:t>
    </dgm:pt>
    <dgm:pt modelId="{4FF968A9-0355-4701-9D21-01888013A210}" type="sibTrans" cxnId="{81001AAA-AF58-495C-95F3-E9E2B0A6DB89}">
      <dgm:prSet/>
      <dgm:spPr/>
      <dgm:t>
        <a:bodyPr/>
        <a:lstStyle/>
        <a:p>
          <a:endParaRPr lang="zh-CN" altLang="en-US" sz="2800">
            <a:solidFill>
              <a:srgbClr val="7030A0"/>
            </a:solidFill>
            <a:latin typeface="微软雅黑" panose="020B0503020204020204" pitchFamily="34" charset="-122"/>
            <a:ea typeface="微软雅黑" panose="020B0503020204020204" pitchFamily="34" charset="-122"/>
          </a:endParaRPr>
        </a:p>
      </dgm:t>
    </dgm:pt>
    <dgm:pt modelId="{803FED62-9AB5-491A-97BD-10B6AB9C9E58}">
      <dgm:prSet custT="1"/>
      <dgm:spPr/>
      <dgm:t>
        <a:bodyPr/>
        <a:lstStyle/>
        <a:p>
          <a:pPr rtl="0"/>
          <a:r>
            <a:rPr lang="zh-CN" altLang="en-US" sz="2800" b="1" smtClean="0">
              <a:solidFill>
                <a:srgbClr val="7030A0"/>
              </a:solidFill>
              <a:latin typeface="微软雅黑" panose="020B0503020204020204" pitchFamily="34" charset="-122"/>
              <a:ea typeface="微软雅黑" panose="020B0503020204020204" pitchFamily="34" charset="-122"/>
            </a:rPr>
            <a:t>网络地址转换技术</a:t>
          </a:r>
          <a:endParaRPr lang="zh-CN" altLang="en-US" sz="2800">
            <a:solidFill>
              <a:srgbClr val="7030A0"/>
            </a:solidFill>
            <a:latin typeface="微软雅黑" panose="020B0503020204020204" pitchFamily="34" charset="-122"/>
            <a:ea typeface="微软雅黑" panose="020B0503020204020204" pitchFamily="34" charset="-122"/>
          </a:endParaRPr>
        </a:p>
      </dgm:t>
    </dgm:pt>
    <dgm:pt modelId="{AA3F52C4-5348-44DC-B76A-FB16901D7022}" type="parTrans" cxnId="{C0540EB4-C10C-4764-8826-8AA036B7F53F}">
      <dgm:prSet/>
      <dgm:spPr/>
      <dgm:t>
        <a:bodyPr/>
        <a:lstStyle/>
        <a:p>
          <a:endParaRPr lang="zh-CN" altLang="en-US" sz="2800">
            <a:solidFill>
              <a:srgbClr val="7030A0"/>
            </a:solidFill>
            <a:latin typeface="微软雅黑" panose="020B0503020204020204" pitchFamily="34" charset="-122"/>
            <a:ea typeface="微软雅黑" panose="020B0503020204020204" pitchFamily="34" charset="-122"/>
          </a:endParaRPr>
        </a:p>
      </dgm:t>
    </dgm:pt>
    <dgm:pt modelId="{B961708A-9B76-4191-A694-5E66AC5B4B7E}" type="sibTrans" cxnId="{C0540EB4-C10C-4764-8826-8AA036B7F53F}">
      <dgm:prSet/>
      <dgm:spPr/>
      <dgm:t>
        <a:bodyPr/>
        <a:lstStyle/>
        <a:p>
          <a:endParaRPr lang="zh-CN" altLang="en-US" sz="2800">
            <a:solidFill>
              <a:srgbClr val="7030A0"/>
            </a:solidFill>
            <a:latin typeface="微软雅黑" panose="020B0503020204020204" pitchFamily="34" charset="-122"/>
            <a:ea typeface="微软雅黑" panose="020B0503020204020204" pitchFamily="34" charset="-122"/>
          </a:endParaRPr>
        </a:p>
      </dgm:t>
    </dgm:pt>
    <dgm:pt modelId="{348E21D1-C4FC-47A8-B688-CF8A91E3B8BB}" type="pres">
      <dgm:prSet presAssocID="{7F7654A4-06F7-47FA-AAB7-A03B197678E2}" presName="Name0" presStyleCnt="0">
        <dgm:presLayoutVars>
          <dgm:dir/>
          <dgm:resizeHandles val="exact"/>
        </dgm:presLayoutVars>
      </dgm:prSet>
      <dgm:spPr/>
      <dgm:t>
        <a:bodyPr/>
        <a:lstStyle/>
        <a:p>
          <a:endParaRPr lang="zh-CN" altLang="en-US"/>
        </a:p>
      </dgm:t>
    </dgm:pt>
    <dgm:pt modelId="{798524EA-A244-41B7-A144-280AFB3CE67C}" type="pres">
      <dgm:prSet presAssocID="{765E6304-0D8C-491C-8FED-825EF17EA0E4}" presName="Name5" presStyleLbl="vennNode1" presStyleIdx="0" presStyleCnt="3">
        <dgm:presLayoutVars>
          <dgm:bulletEnabled val="1"/>
        </dgm:presLayoutVars>
      </dgm:prSet>
      <dgm:spPr/>
      <dgm:t>
        <a:bodyPr/>
        <a:lstStyle/>
        <a:p>
          <a:endParaRPr lang="zh-CN" altLang="en-US"/>
        </a:p>
      </dgm:t>
    </dgm:pt>
    <dgm:pt modelId="{0C7C9549-8174-49E2-8A68-A1936B2A60D8}" type="pres">
      <dgm:prSet presAssocID="{3C03A225-CBAA-45F9-B13C-9497D38D5BA5}" presName="space" presStyleCnt="0"/>
      <dgm:spPr/>
    </dgm:pt>
    <dgm:pt modelId="{17819829-8818-4CAD-8F89-8A250555F99B}" type="pres">
      <dgm:prSet presAssocID="{DC27EB86-0875-47F8-A52A-396CDB693AEE}" presName="Name5" presStyleLbl="vennNode1" presStyleIdx="1" presStyleCnt="3">
        <dgm:presLayoutVars>
          <dgm:bulletEnabled val="1"/>
        </dgm:presLayoutVars>
      </dgm:prSet>
      <dgm:spPr/>
      <dgm:t>
        <a:bodyPr/>
        <a:lstStyle/>
        <a:p>
          <a:endParaRPr lang="zh-CN" altLang="en-US"/>
        </a:p>
      </dgm:t>
    </dgm:pt>
    <dgm:pt modelId="{A9753307-AC4F-43FB-A280-AFF127631F37}" type="pres">
      <dgm:prSet presAssocID="{4FF968A9-0355-4701-9D21-01888013A210}" presName="space" presStyleCnt="0"/>
      <dgm:spPr/>
    </dgm:pt>
    <dgm:pt modelId="{548E78DF-DB77-4A2C-A872-A26D52354819}" type="pres">
      <dgm:prSet presAssocID="{803FED62-9AB5-491A-97BD-10B6AB9C9E58}" presName="Name5" presStyleLbl="vennNode1" presStyleIdx="2" presStyleCnt="3">
        <dgm:presLayoutVars>
          <dgm:bulletEnabled val="1"/>
        </dgm:presLayoutVars>
      </dgm:prSet>
      <dgm:spPr/>
      <dgm:t>
        <a:bodyPr/>
        <a:lstStyle/>
        <a:p>
          <a:endParaRPr lang="zh-CN" altLang="en-US"/>
        </a:p>
      </dgm:t>
    </dgm:pt>
  </dgm:ptLst>
  <dgm:cxnLst>
    <dgm:cxn modelId="{72E99A76-C2F0-4EC5-BD17-39DE1437B28F}" type="presOf" srcId="{7F7654A4-06F7-47FA-AAB7-A03B197678E2}" destId="{348E21D1-C4FC-47A8-B688-CF8A91E3B8BB}" srcOrd="0" destOrd="0" presId="urn:microsoft.com/office/officeart/2005/8/layout/venn3"/>
    <dgm:cxn modelId="{00292E6B-FDC7-4E6B-A628-F6607E5C6738}" type="presOf" srcId="{803FED62-9AB5-491A-97BD-10B6AB9C9E58}" destId="{548E78DF-DB77-4A2C-A872-A26D52354819}" srcOrd="0" destOrd="0" presId="urn:microsoft.com/office/officeart/2005/8/layout/venn3"/>
    <dgm:cxn modelId="{2BBF7DD9-735B-4E22-951D-C2AFE697EEF9}" type="presOf" srcId="{DC27EB86-0875-47F8-A52A-396CDB693AEE}" destId="{17819829-8818-4CAD-8F89-8A250555F99B}" srcOrd="0" destOrd="0" presId="urn:microsoft.com/office/officeart/2005/8/layout/venn3"/>
    <dgm:cxn modelId="{81001AAA-AF58-495C-95F3-E9E2B0A6DB89}" srcId="{7F7654A4-06F7-47FA-AAB7-A03B197678E2}" destId="{DC27EB86-0875-47F8-A52A-396CDB693AEE}" srcOrd="1" destOrd="0" parTransId="{7AE3F889-F771-4635-BD02-E6B6FA34AD0F}" sibTransId="{4FF968A9-0355-4701-9D21-01888013A210}"/>
    <dgm:cxn modelId="{F27A057A-548E-41F5-824A-2173E42CD4C8}" srcId="{7F7654A4-06F7-47FA-AAB7-A03B197678E2}" destId="{765E6304-0D8C-491C-8FED-825EF17EA0E4}" srcOrd="0" destOrd="0" parTransId="{2713C38F-4C9F-40C0-B9B8-7E5883811829}" sibTransId="{3C03A225-CBAA-45F9-B13C-9497D38D5BA5}"/>
    <dgm:cxn modelId="{E17B884E-26F8-4D12-BF58-FDF46002F1CF}" type="presOf" srcId="{765E6304-0D8C-491C-8FED-825EF17EA0E4}" destId="{798524EA-A244-41B7-A144-280AFB3CE67C}" srcOrd="0" destOrd="0" presId="urn:microsoft.com/office/officeart/2005/8/layout/venn3"/>
    <dgm:cxn modelId="{C0540EB4-C10C-4764-8826-8AA036B7F53F}" srcId="{7F7654A4-06F7-47FA-AAB7-A03B197678E2}" destId="{803FED62-9AB5-491A-97BD-10B6AB9C9E58}" srcOrd="2" destOrd="0" parTransId="{AA3F52C4-5348-44DC-B76A-FB16901D7022}" sibTransId="{B961708A-9B76-4191-A694-5E66AC5B4B7E}"/>
    <dgm:cxn modelId="{4185EC9B-F643-41D5-99D5-DEB204266389}" type="presParOf" srcId="{348E21D1-C4FC-47A8-B688-CF8A91E3B8BB}" destId="{798524EA-A244-41B7-A144-280AFB3CE67C}" srcOrd="0" destOrd="0" presId="urn:microsoft.com/office/officeart/2005/8/layout/venn3"/>
    <dgm:cxn modelId="{D72F2602-9A2D-4F2A-AE29-CCDC099AF49B}" type="presParOf" srcId="{348E21D1-C4FC-47A8-B688-CF8A91E3B8BB}" destId="{0C7C9549-8174-49E2-8A68-A1936B2A60D8}" srcOrd="1" destOrd="0" presId="urn:microsoft.com/office/officeart/2005/8/layout/venn3"/>
    <dgm:cxn modelId="{44B7D87D-AC97-4DD5-A3A1-7518965EF6F1}" type="presParOf" srcId="{348E21D1-C4FC-47A8-B688-CF8A91E3B8BB}" destId="{17819829-8818-4CAD-8F89-8A250555F99B}" srcOrd="2" destOrd="0" presId="urn:microsoft.com/office/officeart/2005/8/layout/venn3"/>
    <dgm:cxn modelId="{19F5A3F6-9636-4BEA-AB23-2F019F0BA561}" type="presParOf" srcId="{348E21D1-C4FC-47A8-B688-CF8A91E3B8BB}" destId="{A9753307-AC4F-43FB-A280-AFF127631F37}" srcOrd="3" destOrd="0" presId="urn:microsoft.com/office/officeart/2005/8/layout/venn3"/>
    <dgm:cxn modelId="{34D3B5D7-5575-483B-8D05-90B8C4DA3834}" type="presParOf" srcId="{348E21D1-C4FC-47A8-B688-CF8A91E3B8BB}" destId="{548E78DF-DB77-4A2C-A872-A26D52354819}" srcOrd="4" destOrd="0" presId="urn:microsoft.com/office/officeart/2005/8/layout/ven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6.xml><?xml version="1.0" encoding="utf-8"?>
<dgm:dataModel xmlns:dgm="http://schemas.openxmlformats.org/drawingml/2006/diagram" xmlns:a="http://schemas.openxmlformats.org/drawingml/2006/main">
  <dgm:ptLst>
    <dgm:pt modelId="{2D7EA802-2B83-43CE-B4CC-C182BCB1344A}" type="doc">
      <dgm:prSet loTypeId="urn:microsoft.com/office/officeart/2008/layout/VerticalAccentList" loCatId="list" qsTypeId="urn:microsoft.com/office/officeart/2005/8/quickstyle/3d4" qsCatId="3D" csTypeId="urn:microsoft.com/office/officeart/2005/8/colors/colorful4" csCatId="colorful"/>
      <dgm:spPr/>
      <dgm:t>
        <a:bodyPr/>
        <a:lstStyle/>
        <a:p>
          <a:endParaRPr lang="zh-CN" altLang="en-US"/>
        </a:p>
      </dgm:t>
    </dgm:pt>
    <dgm:pt modelId="{AC45BC5C-E488-44B8-B77D-EB7FC0936538}">
      <dgm:prSet custT="1"/>
      <dgm:spPr/>
      <dgm:t>
        <a:bodyPr/>
        <a:lstStyle/>
        <a:p>
          <a:pPr rtl="0"/>
          <a:r>
            <a:rPr lang="en-US" sz="1800" smtClean="0">
              <a:latin typeface="微软雅黑" panose="020B0503020204020204" pitchFamily="34" charset="-122"/>
              <a:ea typeface="微软雅黑" panose="020B0503020204020204" pitchFamily="34" charset="-122"/>
            </a:rPr>
            <a:t>IPv6</a:t>
          </a:r>
          <a:r>
            <a:rPr lang="zh-CN" sz="1800" smtClean="0">
              <a:latin typeface="微软雅黑" panose="020B0503020204020204" pitchFamily="34" charset="-122"/>
              <a:ea typeface="微软雅黑" panose="020B0503020204020204" pitchFamily="34" charset="-122"/>
            </a:rPr>
            <a:t>具有更大的地址空间</a:t>
          </a:r>
          <a:endParaRPr lang="zh-CN" sz="1800">
            <a:latin typeface="微软雅黑" panose="020B0503020204020204" pitchFamily="34" charset="-122"/>
            <a:ea typeface="微软雅黑" panose="020B0503020204020204" pitchFamily="34" charset="-122"/>
          </a:endParaRPr>
        </a:p>
      </dgm:t>
    </dgm:pt>
    <dgm:pt modelId="{DC870CAB-4993-48CE-BBC9-3C4A67278CD6}" type="parTrans" cxnId="{D4F236C7-B01C-4639-B97B-BAFC3EE407D2}">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9B3D777B-185B-48B4-A9F4-68C725BD1567}" type="sibTrans" cxnId="{D4F236C7-B01C-4639-B97B-BAFC3EE407D2}">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9D942987-E0DC-4FB6-B1F4-67CABCF5E483}">
      <dgm:prSet custT="1"/>
      <dgm:spPr/>
      <dgm:t>
        <a:bodyPr/>
        <a:lstStyle/>
        <a:p>
          <a:pPr rtl="0"/>
          <a:r>
            <a:rPr lang="en-US" sz="1800" smtClean="0">
              <a:latin typeface="微软雅黑" panose="020B0503020204020204" pitchFamily="34" charset="-122"/>
              <a:ea typeface="微软雅黑" panose="020B0503020204020204" pitchFamily="34" charset="-122"/>
            </a:rPr>
            <a:t>IPv6</a:t>
          </a:r>
          <a:r>
            <a:rPr lang="zh-CN" sz="1800" smtClean="0">
              <a:latin typeface="微软雅黑" panose="020B0503020204020204" pitchFamily="34" charset="-122"/>
              <a:ea typeface="微软雅黑" panose="020B0503020204020204" pitchFamily="34" charset="-122"/>
            </a:rPr>
            <a:t>使用更小的路由表</a:t>
          </a:r>
          <a:endParaRPr lang="zh-CN" sz="1800">
            <a:latin typeface="微软雅黑" panose="020B0503020204020204" pitchFamily="34" charset="-122"/>
            <a:ea typeface="微软雅黑" panose="020B0503020204020204" pitchFamily="34" charset="-122"/>
          </a:endParaRPr>
        </a:p>
      </dgm:t>
    </dgm:pt>
    <dgm:pt modelId="{1A7445D0-B68A-499F-A8F2-C080ECBDD404}" type="parTrans" cxnId="{3BD2B9AF-2726-4948-9055-28C8C3343841}">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5FB4A296-DEDF-4BDD-9DF5-221D242F1DE1}" type="sibTrans" cxnId="{3BD2B9AF-2726-4948-9055-28C8C3343841}">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3A0458DC-503E-4244-92FA-93C52EC4B4B6}">
      <dgm:prSet custT="1"/>
      <dgm:spPr/>
      <dgm:t>
        <a:bodyPr/>
        <a:lstStyle/>
        <a:p>
          <a:pPr rtl="0"/>
          <a:r>
            <a:rPr lang="en-US" sz="1800" smtClean="0">
              <a:latin typeface="微软雅黑" panose="020B0503020204020204" pitchFamily="34" charset="-122"/>
              <a:ea typeface="微软雅黑" panose="020B0503020204020204" pitchFamily="34" charset="-122"/>
            </a:rPr>
            <a:t>IPv6</a:t>
          </a:r>
          <a:r>
            <a:rPr lang="zh-CN" sz="1800" smtClean="0">
              <a:latin typeface="微软雅黑" panose="020B0503020204020204" pitchFamily="34" charset="-122"/>
              <a:ea typeface="微软雅黑" panose="020B0503020204020204" pitchFamily="34" charset="-122"/>
            </a:rPr>
            <a:t>增加了增强的组播支持以及对流的控制</a:t>
          </a:r>
          <a:endParaRPr lang="zh-CN" sz="1800">
            <a:latin typeface="微软雅黑" panose="020B0503020204020204" pitchFamily="34" charset="-122"/>
            <a:ea typeface="微软雅黑" panose="020B0503020204020204" pitchFamily="34" charset="-122"/>
          </a:endParaRPr>
        </a:p>
      </dgm:t>
    </dgm:pt>
    <dgm:pt modelId="{2ADA1DCB-7DC9-4377-9460-F9997786455E}" type="parTrans" cxnId="{A9812556-4E3C-42FF-A719-7E430C1B7879}">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CD8BBC64-6F94-4D48-A901-9922C6260023}" type="sibTrans" cxnId="{A9812556-4E3C-42FF-A719-7E430C1B7879}">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279E4171-3AED-41D3-BB79-E70DB82B113D}">
      <dgm:prSet custT="1"/>
      <dgm:spPr/>
      <dgm:t>
        <a:bodyPr/>
        <a:lstStyle/>
        <a:p>
          <a:pPr rtl="0"/>
          <a:r>
            <a:rPr lang="en-US" sz="1800" smtClean="0">
              <a:latin typeface="微软雅黑" panose="020B0503020204020204" pitchFamily="34" charset="-122"/>
              <a:ea typeface="微软雅黑" panose="020B0503020204020204" pitchFamily="34" charset="-122"/>
            </a:rPr>
            <a:t>IPv6</a:t>
          </a:r>
          <a:r>
            <a:rPr lang="zh-CN" sz="1800" smtClean="0">
              <a:latin typeface="微软雅黑" panose="020B0503020204020204" pitchFamily="34" charset="-122"/>
              <a:ea typeface="微软雅黑" panose="020B0503020204020204" pitchFamily="34" charset="-122"/>
            </a:rPr>
            <a:t>加入了对自动配置的支持</a:t>
          </a:r>
          <a:endParaRPr lang="zh-CN" sz="1800">
            <a:latin typeface="微软雅黑" panose="020B0503020204020204" pitchFamily="34" charset="-122"/>
            <a:ea typeface="微软雅黑" panose="020B0503020204020204" pitchFamily="34" charset="-122"/>
          </a:endParaRPr>
        </a:p>
      </dgm:t>
    </dgm:pt>
    <dgm:pt modelId="{85B4A3AF-6CD1-4DF3-9970-7CBDD024B6ED}" type="parTrans" cxnId="{02D9EA18-E909-4357-ACA5-1E5E819AC323}">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16EDD3C9-33AD-409E-BB4C-B5C2ECCAB895}" type="sibTrans" cxnId="{02D9EA18-E909-4357-ACA5-1E5E819AC323}">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B23D2715-A934-4586-8748-6025ABA1ED88}">
      <dgm:prSet custT="1"/>
      <dgm:spPr/>
      <dgm:t>
        <a:bodyPr/>
        <a:lstStyle/>
        <a:p>
          <a:pPr rtl="0"/>
          <a:r>
            <a:rPr lang="en-US" sz="1800" smtClean="0">
              <a:latin typeface="微软雅黑" panose="020B0503020204020204" pitchFamily="34" charset="-122"/>
              <a:ea typeface="微软雅黑" panose="020B0503020204020204" pitchFamily="34" charset="-122"/>
            </a:rPr>
            <a:t>IPv6</a:t>
          </a:r>
          <a:r>
            <a:rPr lang="zh-CN" sz="1800" smtClean="0">
              <a:latin typeface="微软雅黑" panose="020B0503020204020204" pitchFamily="34" charset="-122"/>
              <a:ea typeface="微软雅黑" panose="020B0503020204020204" pitchFamily="34" charset="-122"/>
            </a:rPr>
            <a:t>具有更高的安全性</a:t>
          </a:r>
          <a:endParaRPr lang="zh-CN" sz="1800">
            <a:latin typeface="微软雅黑" panose="020B0503020204020204" pitchFamily="34" charset="-122"/>
            <a:ea typeface="微软雅黑" panose="020B0503020204020204" pitchFamily="34" charset="-122"/>
          </a:endParaRPr>
        </a:p>
      </dgm:t>
    </dgm:pt>
    <dgm:pt modelId="{FF5EC144-FBB1-414E-92D1-48B0162073DC}" type="parTrans" cxnId="{7B60DB0C-CFF8-4C03-A0D8-8750E23799B6}">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0633210A-A59A-471C-AE09-42D6EB833F95}" type="sibTrans" cxnId="{7B60DB0C-CFF8-4C03-A0D8-8750E23799B6}">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54E484DD-DB8A-464C-AF07-3B203F7E7C4E}">
      <dgm:prSet custT="1"/>
      <dgm:spPr/>
      <dgm:t>
        <a:bodyPr/>
        <a:lstStyle/>
        <a:p>
          <a:pPr rtl="0"/>
          <a:r>
            <a:rPr lang="zh-CN" altLang="en-US" sz="1800" smtClean="0">
              <a:latin typeface="微软雅黑" panose="020B0503020204020204" pitchFamily="34" charset="-122"/>
              <a:ea typeface="微软雅黑" panose="020B0503020204020204" pitchFamily="34" charset="-122"/>
            </a:rPr>
            <a:t>允许扩充</a:t>
          </a:r>
          <a:endParaRPr lang="zh-CN" altLang="en-US" sz="1800">
            <a:latin typeface="微软雅黑" panose="020B0503020204020204" pitchFamily="34" charset="-122"/>
            <a:ea typeface="微软雅黑" panose="020B0503020204020204" pitchFamily="34" charset="-122"/>
          </a:endParaRPr>
        </a:p>
      </dgm:t>
    </dgm:pt>
    <dgm:pt modelId="{2BB12998-77EB-4E50-8EB4-1D6B1E13102C}" type="parTrans" cxnId="{AB9CBDCE-E00D-4244-AD10-E1945CB901F1}">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7472F802-D761-4B1F-BEE0-7181B5C91DEC}" type="sibTrans" cxnId="{AB9CBDCE-E00D-4244-AD10-E1945CB901F1}">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51D4D1C9-05A7-4223-9E79-39E441B5825C}">
      <dgm:prSet custT="1"/>
      <dgm:spPr/>
      <dgm:t>
        <a:bodyPr/>
        <a:lstStyle/>
        <a:p>
          <a:pPr rtl="0"/>
          <a:r>
            <a:rPr lang="zh-CN" altLang="en-US" sz="1800" smtClean="0">
              <a:latin typeface="微软雅黑" panose="020B0503020204020204" pitchFamily="34" charset="-122"/>
              <a:ea typeface="微软雅黑" panose="020B0503020204020204" pitchFamily="34" charset="-122"/>
            </a:rPr>
            <a:t>更好的头部格式</a:t>
          </a:r>
          <a:endParaRPr lang="zh-CN" altLang="en-US" sz="1800">
            <a:latin typeface="微软雅黑" panose="020B0503020204020204" pitchFamily="34" charset="-122"/>
            <a:ea typeface="微软雅黑" panose="020B0503020204020204" pitchFamily="34" charset="-122"/>
          </a:endParaRPr>
        </a:p>
      </dgm:t>
    </dgm:pt>
    <dgm:pt modelId="{EBF4F9C1-BB78-4C55-8474-78E999264CA6}" type="parTrans" cxnId="{536CD2AC-BC8D-438F-A284-C7EE71ABFC6F}">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DB59C572-7826-4249-B0CF-FC725316FD3F}" type="sibTrans" cxnId="{536CD2AC-BC8D-438F-A284-C7EE71ABFC6F}">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A2B9CDED-622D-4100-89C9-654905B55BAE}">
      <dgm:prSet custT="1"/>
      <dgm:spPr/>
      <dgm:t>
        <a:bodyPr/>
        <a:lstStyle/>
        <a:p>
          <a:pPr rtl="0"/>
          <a:r>
            <a:rPr lang="zh-CN" altLang="en-US" sz="1800" smtClean="0">
              <a:latin typeface="微软雅黑" panose="020B0503020204020204" pitchFamily="34" charset="-122"/>
              <a:ea typeface="微软雅黑" panose="020B0503020204020204" pitchFamily="34" charset="-122"/>
            </a:rPr>
            <a:t>新的选项</a:t>
          </a:r>
          <a:endParaRPr lang="zh-CN" altLang="en-US" sz="1800">
            <a:latin typeface="微软雅黑" panose="020B0503020204020204" pitchFamily="34" charset="-122"/>
            <a:ea typeface="微软雅黑" panose="020B0503020204020204" pitchFamily="34" charset="-122"/>
          </a:endParaRPr>
        </a:p>
      </dgm:t>
    </dgm:pt>
    <dgm:pt modelId="{B6FD9E16-5571-4D75-9563-CC2C5A7F3D33}" type="parTrans" cxnId="{D8117862-3B34-4B41-9AB2-17EAADE26BF4}">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7EB28F9E-0091-4FBB-9D68-E0D44CEC2EB2}" type="sibTrans" cxnId="{D8117862-3B34-4B41-9AB2-17EAADE26BF4}">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1E54DF52-06FC-4F99-B84E-FFA820381803}" type="pres">
      <dgm:prSet presAssocID="{2D7EA802-2B83-43CE-B4CC-C182BCB1344A}" presName="Name0" presStyleCnt="0">
        <dgm:presLayoutVars>
          <dgm:chMax/>
          <dgm:chPref/>
          <dgm:dir/>
        </dgm:presLayoutVars>
      </dgm:prSet>
      <dgm:spPr/>
      <dgm:t>
        <a:bodyPr/>
        <a:lstStyle/>
        <a:p>
          <a:endParaRPr lang="zh-CN" altLang="en-US"/>
        </a:p>
      </dgm:t>
    </dgm:pt>
    <dgm:pt modelId="{05B63CAF-44A6-4908-BEAF-D5173FF50ED1}" type="pres">
      <dgm:prSet presAssocID="{AC45BC5C-E488-44B8-B77D-EB7FC0936538}" presName="parenttextcomposite" presStyleCnt="0"/>
      <dgm:spPr/>
    </dgm:pt>
    <dgm:pt modelId="{190BB1C8-CBA1-40B8-9404-DBEFF5ACA3CD}" type="pres">
      <dgm:prSet presAssocID="{AC45BC5C-E488-44B8-B77D-EB7FC0936538}" presName="parenttext" presStyleLbl="revTx" presStyleIdx="0" presStyleCnt="8">
        <dgm:presLayoutVars>
          <dgm:chMax/>
          <dgm:chPref val="2"/>
          <dgm:bulletEnabled val="1"/>
        </dgm:presLayoutVars>
      </dgm:prSet>
      <dgm:spPr/>
      <dgm:t>
        <a:bodyPr/>
        <a:lstStyle/>
        <a:p>
          <a:endParaRPr lang="zh-CN" altLang="en-US"/>
        </a:p>
      </dgm:t>
    </dgm:pt>
    <dgm:pt modelId="{903C64FF-CF15-4079-819E-ACA8A0744B27}" type="pres">
      <dgm:prSet presAssocID="{AC45BC5C-E488-44B8-B77D-EB7FC0936538}" presName="parallelogramComposite" presStyleCnt="0"/>
      <dgm:spPr/>
    </dgm:pt>
    <dgm:pt modelId="{22204161-2C22-4748-8578-D193103B70E0}" type="pres">
      <dgm:prSet presAssocID="{AC45BC5C-E488-44B8-B77D-EB7FC0936538}" presName="parallelogram1" presStyleLbl="alignNode1" presStyleIdx="0" presStyleCnt="56"/>
      <dgm:spPr/>
    </dgm:pt>
    <dgm:pt modelId="{028C2AD2-A441-4B92-A9BF-118FFA2ACE0A}" type="pres">
      <dgm:prSet presAssocID="{AC45BC5C-E488-44B8-B77D-EB7FC0936538}" presName="parallelogram2" presStyleLbl="alignNode1" presStyleIdx="1" presStyleCnt="56"/>
      <dgm:spPr/>
    </dgm:pt>
    <dgm:pt modelId="{15900014-3187-4BBC-970C-03B39E3FAE79}" type="pres">
      <dgm:prSet presAssocID="{AC45BC5C-E488-44B8-B77D-EB7FC0936538}" presName="parallelogram3" presStyleLbl="alignNode1" presStyleIdx="2" presStyleCnt="56"/>
      <dgm:spPr/>
    </dgm:pt>
    <dgm:pt modelId="{2E3B6B00-9FAA-49E7-8519-2A521E50C937}" type="pres">
      <dgm:prSet presAssocID="{AC45BC5C-E488-44B8-B77D-EB7FC0936538}" presName="parallelogram4" presStyleLbl="alignNode1" presStyleIdx="3" presStyleCnt="56"/>
      <dgm:spPr/>
    </dgm:pt>
    <dgm:pt modelId="{50BBC182-63FF-42EF-BF55-363F37921BED}" type="pres">
      <dgm:prSet presAssocID="{AC45BC5C-E488-44B8-B77D-EB7FC0936538}" presName="parallelogram5" presStyleLbl="alignNode1" presStyleIdx="4" presStyleCnt="56"/>
      <dgm:spPr/>
    </dgm:pt>
    <dgm:pt modelId="{C5FA64C6-7F51-4CC4-870B-DB6308A8BFE3}" type="pres">
      <dgm:prSet presAssocID="{AC45BC5C-E488-44B8-B77D-EB7FC0936538}" presName="parallelogram6" presStyleLbl="alignNode1" presStyleIdx="5" presStyleCnt="56"/>
      <dgm:spPr/>
    </dgm:pt>
    <dgm:pt modelId="{D0FBE9BF-A277-4B4E-BC8C-3E19DF5F5C01}" type="pres">
      <dgm:prSet presAssocID="{AC45BC5C-E488-44B8-B77D-EB7FC0936538}" presName="parallelogram7" presStyleLbl="alignNode1" presStyleIdx="6" presStyleCnt="56"/>
      <dgm:spPr/>
    </dgm:pt>
    <dgm:pt modelId="{3466AA15-0691-4423-AC3F-84EB89EC2FA2}" type="pres">
      <dgm:prSet presAssocID="{9B3D777B-185B-48B4-A9F4-68C725BD1567}" presName="sibTrans" presStyleCnt="0"/>
      <dgm:spPr/>
    </dgm:pt>
    <dgm:pt modelId="{11A67226-E073-4E02-B9DC-39300B9CFDB4}" type="pres">
      <dgm:prSet presAssocID="{9D942987-E0DC-4FB6-B1F4-67CABCF5E483}" presName="parenttextcomposite" presStyleCnt="0"/>
      <dgm:spPr/>
    </dgm:pt>
    <dgm:pt modelId="{F3AEA3C0-990A-443D-A150-B62E6E2EB032}" type="pres">
      <dgm:prSet presAssocID="{9D942987-E0DC-4FB6-B1F4-67CABCF5E483}" presName="parenttext" presStyleLbl="revTx" presStyleIdx="1" presStyleCnt="8">
        <dgm:presLayoutVars>
          <dgm:chMax/>
          <dgm:chPref val="2"/>
          <dgm:bulletEnabled val="1"/>
        </dgm:presLayoutVars>
      </dgm:prSet>
      <dgm:spPr/>
      <dgm:t>
        <a:bodyPr/>
        <a:lstStyle/>
        <a:p>
          <a:endParaRPr lang="zh-CN" altLang="en-US"/>
        </a:p>
      </dgm:t>
    </dgm:pt>
    <dgm:pt modelId="{A5F0CE43-F10A-4045-AD88-0A29E4D4DF48}" type="pres">
      <dgm:prSet presAssocID="{9D942987-E0DC-4FB6-B1F4-67CABCF5E483}" presName="parallelogramComposite" presStyleCnt="0"/>
      <dgm:spPr/>
    </dgm:pt>
    <dgm:pt modelId="{DA17FFD7-3D3A-4CAC-9726-AB930EBFAD39}" type="pres">
      <dgm:prSet presAssocID="{9D942987-E0DC-4FB6-B1F4-67CABCF5E483}" presName="parallelogram1" presStyleLbl="alignNode1" presStyleIdx="7" presStyleCnt="56"/>
      <dgm:spPr/>
    </dgm:pt>
    <dgm:pt modelId="{8F0E8CA7-DC90-4EB3-A543-4B912BB553BB}" type="pres">
      <dgm:prSet presAssocID="{9D942987-E0DC-4FB6-B1F4-67CABCF5E483}" presName="parallelogram2" presStyleLbl="alignNode1" presStyleIdx="8" presStyleCnt="56"/>
      <dgm:spPr/>
    </dgm:pt>
    <dgm:pt modelId="{DC62533D-020F-4AB9-9B2B-DF1245D105CD}" type="pres">
      <dgm:prSet presAssocID="{9D942987-E0DC-4FB6-B1F4-67CABCF5E483}" presName="parallelogram3" presStyleLbl="alignNode1" presStyleIdx="9" presStyleCnt="56"/>
      <dgm:spPr/>
    </dgm:pt>
    <dgm:pt modelId="{302435DE-CF9E-4487-AB6D-98409503A557}" type="pres">
      <dgm:prSet presAssocID="{9D942987-E0DC-4FB6-B1F4-67CABCF5E483}" presName="parallelogram4" presStyleLbl="alignNode1" presStyleIdx="10" presStyleCnt="56"/>
      <dgm:spPr/>
    </dgm:pt>
    <dgm:pt modelId="{3FF1BB98-2D6E-4A0D-9ED7-E96392DEDDD3}" type="pres">
      <dgm:prSet presAssocID="{9D942987-E0DC-4FB6-B1F4-67CABCF5E483}" presName="parallelogram5" presStyleLbl="alignNode1" presStyleIdx="11" presStyleCnt="56"/>
      <dgm:spPr/>
    </dgm:pt>
    <dgm:pt modelId="{590D462A-CADB-4D04-B1C0-779577B832E0}" type="pres">
      <dgm:prSet presAssocID="{9D942987-E0DC-4FB6-B1F4-67CABCF5E483}" presName="parallelogram6" presStyleLbl="alignNode1" presStyleIdx="12" presStyleCnt="56"/>
      <dgm:spPr/>
    </dgm:pt>
    <dgm:pt modelId="{D505BC53-979F-4B28-9405-A40A2A4AEFCE}" type="pres">
      <dgm:prSet presAssocID="{9D942987-E0DC-4FB6-B1F4-67CABCF5E483}" presName="parallelogram7" presStyleLbl="alignNode1" presStyleIdx="13" presStyleCnt="56"/>
      <dgm:spPr/>
    </dgm:pt>
    <dgm:pt modelId="{25939025-E4BF-4FD2-BE5A-227F6F35A753}" type="pres">
      <dgm:prSet presAssocID="{5FB4A296-DEDF-4BDD-9DF5-221D242F1DE1}" presName="sibTrans" presStyleCnt="0"/>
      <dgm:spPr/>
    </dgm:pt>
    <dgm:pt modelId="{29152613-9A76-44AB-A494-C36A0E031BEC}" type="pres">
      <dgm:prSet presAssocID="{3A0458DC-503E-4244-92FA-93C52EC4B4B6}" presName="parenttextcomposite" presStyleCnt="0"/>
      <dgm:spPr/>
    </dgm:pt>
    <dgm:pt modelId="{E316AC74-088C-4D15-960D-0D2EEC986071}" type="pres">
      <dgm:prSet presAssocID="{3A0458DC-503E-4244-92FA-93C52EC4B4B6}" presName="parenttext" presStyleLbl="revTx" presStyleIdx="2" presStyleCnt="8">
        <dgm:presLayoutVars>
          <dgm:chMax/>
          <dgm:chPref val="2"/>
          <dgm:bulletEnabled val="1"/>
        </dgm:presLayoutVars>
      </dgm:prSet>
      <dgm:spPr/>
      <dgm:t>
        <a:bodyPr/>
        <a:lstStyle/>
        <a:p>
          <a:endParaRPr lang="zh-CN" altLang="en-US"/>
        </a:p>
      </dgm:t>
    </dgm:pt>
    <dgm:pt modelId="{5867BAA1-8161-4466-BE77-0915D2B6CE17}" type="pres">
      <dgm:prSet presAssocID="{3A0458DC-503E-4244-92FA-93C52EC4B4B6}" presName="parallelogramComposite" presStyleCnt="0"/>
      <dgm:spPr/>
    </dgm:pt>
    <dgm:pt modelId="{D3E28530-8A2A-4D01-9EE0-6A927B8B6220}" type="pres">
      <dgm:prSet presAssocID="{3A0458DC-503E-4244-92FA-93C52EC4B4B6}" presName="parallelogram1" presStyleLbl="alignNode1" presStyleIdx="14" presStyleCnt="56"/>
      <dgm:spPr/>
    </dgm:pt>
    <dgm:pt modelId="{8A4AB387-871C-4134-AC7D-A64882C9BC41}" type="pres">
      <dgm:prSet presAssocID="{3A0458DC-503E-4244-92FA-93C52EC4B4B6}" presName="parallelogram2" presStyleLbl="alignNode1" presStyleIdx="15" presStyleCnt="56"/>
      <dgm:spPr/>
    </dgm:pt>
    <dgm:pt modelId="{9E3B2EA0-48AD-4E18-9688-361B72C05BFC}" type="pres">
      <dgm:prSet presAssocID="{3A0458DC-503E-4244-92FA-93C52EC4B4B6}" presName="parallelogram3" presStyleLbl="alignNode1" presStyleIdx="16" presStyleCnt="56"/>
      <dgm:spPr/>
    </dgm:pt>
    <dgm:pt modelId="{0FBC93DD-11CE-4D76-9CEB-46B33813B64C}" type="pres">
      <dgm:prSet presAssocID="{3A0458DC-503E-4244-92FA-93C52EC4B4B6}" presName="parallelogram4" presStyleLbl="alignNode1" presStyleIdx="17" presStyleCnt="56"/>
      <dgm:spPr/>
    </dgm:pt>
    <dgm:pt modelId="{30E97384-8BE5-4795-85D9-13AC9784C23D}" type="pres">
      <dgm:prSet presAssocID="{3A0458DC-503E-4244-92FA-93C52EC4B4B6}" presName="parallelogram5" presStyleLbl="alignNode1" presStyleIdx="18" presStyleCnt="56"/>
      <dgm:spPr/>
    </dgm:pt>
    <dgm:pt modelId="{8B05E5B2-3358-4ABC-813A-0CF543D1B286}" type="pres">
      <dgm:prSet presAssocID="{3A0458DC-503E-4244-92FA-93C52EC4B4B6}" presName="parallelogram6" presStyleLbl="alignNode1" presStyleIdx="19" presStyleCnt="56"/>
      <dgm:spPr/>
    </dgm:pt>
    <dgm:pt modelId="{EE85E3B4-9644-4322-B59E-BDEFE1B7FE1A}" type="pres">
      <dgm:prSet presAssocID="{3A0458DC-503E-4244-92FA-93C52EC4B4B6}" presName="parallelogram7" presStyleLbl="alignNode1" presStyleIdx="20" presStyleCnt="56"/>
      <dgm:spPr/>
    </dgm:pt>
    <dgm:pt modelId="{A9A32BB6-E544-4A71-B476-EC2397EC3798}" type="pres">
      <dgm:prSet presAssocID="{CD8BBC64-6F94-4D48-A901-9922C6260023}" presName="sibTrans" presStyleCnt="0"/>
      <dgm:spPr/>
    </dgm:pt>
    <dgm:pt modelId="{6521C6AC-F6DB-4311-BF25-A730E8C3F498}" type="pres">
      <dgm:prSet presAssocID="{279E4171-3AED-41D3-BB79-E70DB82B113D}" presName="parenttextcomposite" presStyleCnt="0"/>
      <dgm:spPr/>
    </dgm:pt>
    <dgm:pt modelId="{BFBFDB8A-CD84-4EFF-9C4B-3D646A2E0883}" type="pres">
      <dgm:prSet presAssocID="{279E4171-3AED-41D3-BB79-E70DB82B113D}" presName="parenttext" presStyleLbl="revTx" presStyleIdx="3" presStyleCnt="8">
        <dgm:presLayoutVars>
          <dgm:chMax/>
          <dgm:chPref val="2"/>
          <dgm:bulletEnabled val="1"/>
        </dgm:presLayoutVars>
      </dgm:prSet>
      <dgm:spPr/>
      <dgm:t>
        <a:bodyPr/>
        <a:lstStyle/>
        <a:p>
          <a:endParaRPr lang="zh-CN" altLang="en-US"/>
        </a:p>
      </dgm:t>
    </dgm:pt>
    <dgm:pt modelId="{5A32B9E8-FF63-4C4F-B35B-BAF664C5E427}" type="pres">
      <dgm:prSet presAssocID="{279E4171-3AED-41D3-BB79-E70DB82B113D}" presName="parallelogramComposite" presStyleCnt="0"/>
      <dgm:spPr/>
    </dgm:pt>
    <dgm:pt modelId="{F1BF60A1-7C32-407E-95B6-3842D74CAF55}" type="pres">
      <dgm:prSet presAssocID="{279E4171-3AED-41D3-BB79-E70DB82B113D}" presName="parallelogram1" presStyleLbl="alignNode1" presStyleIdx="21" presStyleCnt="56"/>
      <dgm:spPr/>
    </dgm:pt>
    <dgm:pt modelId="{41CFF85E-B874-486B-92CA-2A04E0B8BC82}" type="pres">
      <dgm:prSet presAssocID="{279E4171-3AED-41D3-BB79-E70DB82B113D}" presName="parallelogram2" presStyleLbl="alignNode1" presStyleIdx="22" presStyleCnt="56"/>
      <dgm:spPr/>
    </dgm:pt>
    <dgm:pt modelId="{97B29862-72C3-4B5C-A47A-057D3C1B9589}" type="pres">
      <dgm:prSet presAssocID="{279E4171-3AED-41D3-BB79-E70DB82B113D}" presName="parallelogram3" presStyleLbl="alignNode1" presStyleIdx="23" presStyleCnt="56"/>
      <dgm:spPr/>
    </dgm:pt>
    <dgm:pt modelId="{34731836-D1ED-489E-A785-83584EB86471}" type="pres">
      <dgm:prSet presAssocID="{279E4171-3AED-41D3-BB79-E70DB82B113D}" presName="parallelogram4" presStyleLbl="alignNode1" presStyleIdx="24" presStyleCnt="56"/>
      <dgm:spPr/>
    </dgm:pt>
    <dgm:pt modelId="{CB9705FE-C584-4CD3-9AA5-C3D6D8E370B3}" type="pres">
      <dgm:prSet presAssocID="{279E4171-3AED-41D3-BB79-E70DB82B113D}" presName="parallelogram5" presStyleLbl="alignNode1" presStyleIdx="25" presStyleCnt="56"/>
      <dgm:spPr/>
    </dgm:pt>
    <dgm:pt modelId="{FB12BD6F-669F-4640-B120-118993555936}" type="pres">
      <dgm:prSet presAssocID="{279E4171-3AED-41D3-BB79-E70DB82B113D}" presName="parallelogram6" presStyleLbl="alignNode1" presStyleIdx="26" presStyleCnt="56"/>
      <dgm:spPr/>
    </dgm:pt>
    <dgm:pt modelId="{183C3610-BFFD-4C41-A140-DB6A9EB61E6D}" type="pres">
      <dgm:prSet presAssocID="{279E4171-3AED-41D3-BB79-E70DB82B113D}" presName="parallelogram7" presStyleLbl="alignNode1" presStyleIdx="27" presStyleCnt="56"/>
      <dgm:spPr/>
    </dgm:pt>
    <dgm:pt modelId="{C0E15738-1527-464E-86C6-3C6E95C6DF78}" type="pres">
      <dgm:prSet presAssocID="{16EDD3C9-33AD-409E-BB4C-B5C2ECCAB895}" presName="sibTrans" presStyleCnt="0"/>
      <dgm:spPr/>
    </dgm:pt>
    <dgm:pt modelId="{AC0D0C4D-92A8-4D84-910E-DDDC96A4758B}" type="pres">
      <dgm:prSet presAssocID="{B23D2715-A934-4586-8748-6025ABA1ED88}" presName="parenttextcomposite" presStyleCnt="0"/>
      <dgm:spPr/>
    </dgm:pt>
    <dgm:pt modelId="{291DECEC-E53C-4D4C-953F-2BD9E6E88346}" type="pres">
      <dgm:prSet presAssocID="{B23D2715-A934-4586-8748-6025ABA1ED88}" presName="parenttext" presStyleLbl="revTx" presStyleIdx="4" presStyleCnt="8">
        <dgm:presLayoutVars>
          <dgm:chMax/>
          <dgm:chPref val="2"/>
          <dgm:bulletEnabled val="1"/>
        </dgm:presLayoutVars>
      </dgm:prSet>
      <dgm:spPr/>
      <dgm:t>
        <a:bodyPr/>
        <a:lstStyle/>
        <a:p>
          <a:endParaRPr lang="zh-CN" altLang="en-US"/>
        </a:p>
      </dgm:t>
    </dgm:pt>
    <dgm:pt modelId="{B637E4FA-42B2-4AA2-A18F-D308FC203482}" type="pres">
      <dgm:prSet presAssocID="{B23D2715-A934-4586-8748-6025ABA1ED88}" presName="parallelogramComposite" presStyleCnt="0"/>
      <dgm:spPr/>
    </dgm:pt>
    <dgm:pt modelId="{89394D4D-4CDE-4097-860E-E187402759AA}" type="pres">
      <dgm:prSet presAssocID="{B23D2715-A934-4586-8748-6025ABA1ED88}" presName="parallelogram1" presStyleLbl="alignNode1" presStyleIdx="28" presStyleCnt="56"/>
      <dgm:spPr/>
    </dgm:pt>
    <dgm:pt modelId="{4A8E7CFB-A34D-4B69-BA11-529D26E1C92F}" type="pres">
      <dgm:prSet presAssocID="{B23D2715-A934-4586-8748-6025ABA1ED88}" presName="parallelogram2" presStyleLbl="alignNode1" presStyleIdx="29" presStyleCnt="56"/>
      <dgm:spPr/>
    </dgm:pt>
    <dgm:pt modelId="{7457E183-38ED-4D0C-BBC4-94A0989EB8C6}" type="pres">
      <dgm:prSet presAssocID="{B23D2715-A934-4586-8748-6025ABA1ED88}" presName="parallelogram3" presStyleLbl="alignNode1" presStyleIdx="30" presStyleCnt="56"/>
      <dgm:spPr/>
    </dgm:pt>
    <dgm:pt modelId="{4ABE99A8-69D2-46AA-97FB-5B0B777DF70D}" type="pres">
      <dgm:prSet presAssocID="{B23D2715-A934-4586-8748-6025ABA1ED88}" presName="parallelogram4" presStyleLbl="alignNode1" presStyleIdx="31" presStyleCnt="56"/>
      <dgm:spPr/>
    </dgm:pt>
    <dgm:pt modelId="{15ABC8D5-E68D-4B80-ADAF-BBCC040A4B7E}" type="pres">
      <dgm:prSet presAssocID="{B23D2715-A934-4586-8748-6025ABA1ED88}" presName="parallelogram5" presStyleLbl="alignNode1" presStyleIdx="32" presStyleCnt="56"/>
      <dgm:spPr/>
    </dgm:pt>
    <dgm:pt modelId="{97BA636D-287B-4245-90F3-2444F44EB71C}" type="pres">
      <dgm:prSet presAssocID="{B23D2715-A934-4586-8748-6025ABA1ED88}" presName="parallelogram6" presStyleLbl="alignNode1" presStyleIdx="33" presStyleCnt="56"/>
      <dgm:spPr/>
    </dgm:pt>
    <dgm:pt modelId="{125DBB59-1373-436D-A14B-2B15BD49914D}" type="pres">
      <dgm:prSet presAssocID="{B23D2715-A934-4586-8748-6025ABA1ED88}" presName="parallelogram7" presStyleLbl="alignNode1" presStyleIdx="34" presStyleCnt="56"/>
      <dgm:spPr/>
    </dgm:pt>
    <dgm:pt modelId="{29A21B83-7E22-4166-BA5A-212E267E9DBC}" type="pres">
      <dgm:prSet presAssocID="{0633210A-A59A-471C-AE09-42D6EB833F95}" presName="sibTrans" presStyleCnt="0"/>
      <dgm:spPr/>
    </dgm:pt>
    <dgm:pt modelId="{A821C781-8873-4CCD-8281-DC3E62EC8DDB}" type="pres">
      <dgm:prSet presAssocID="{54E484DD-DB8A-464C-AF07-3B203F7E7C4E}" presName="parenttextcomposite" presStyleCnt="0"/>
      <dgm:spPr/>
    </dgm:pt>
    <dgm:pt modelId="{7B44220D-C82F-47B5-B18B-776DB581772F}" type="pres">
      <dgm:prSet presAssocID="{54E484DD-DB8A-464C-AF07-3B203F7E7C4E}" presName="parenttext" presStyleLbl="revTx" presStyleIdx="5" presStyleCnt="8">
        <dgm:presLayoutVars>
          <dgm:chMax/>
          <dgm:chPref val="2"/>
          <dgm:bulletEnabled val="1"/>
        </dgm:presLayoutVars>
      </dgm:prSet>
      <dgm:spPr/>
      <dgm:t>
        <a:bodyPr/>
        <a:lstStyle/>
        <a:p>
          <a:endParaRPr lang="zh-CN" altLang="en-US"/>
        </a:p>
      </dgm:t>
    </dgm:pt>
    <dgm:pt modelId="{50A31870-9C12-4231-B640-B4B6BC2BF90A}" type="pres">
      <dgm:prSet presAssocID="{54E484DD-DB8A-464C-AF07-3B203F7E7C4E}" presName="parallelogramComposite" presStyleCnt="0"/>
      <dgm:spPr/>
    </dgm:pt>
    <dgm:pt modelId="{822138BA-BF2F-4545-BEF0-1E9F26D57D79}" type="pres">
      <dgm:prSet presAssocID="{54E484DD-DB8A-464C-AF07-3B203F7E7C4E}" presName="parallelogram1" presStyleLbl="alignNode1" presStyleIdx="35" presStyleCnt="56"/>
      <dgm:spPr/>
    </dgm:pt>
    <dgm:pt modelId="{13F4705B-9510-402F-B600-6AA4B27AE943}" type="pres">
      <dgm:prSet presAssocID="{54E484DD-DB8A-464C-AF07-3B203F7E7C4E}" presName="parallelogram2" presStyleLbl="alignNode1" presStyleIdx="36" presStyleCnt="56"/>
      <dgm:spPr/>
    </dgm:pt>
    <dgm:pt modelId="{5572ABEE-87E3-4880-A3E1-2B2D4B8DF341}" type="pres">
      <dgm:prSet presAssocID="{54E484DD-DB8A-464C-AF07-3B203F7E7C4E}" presName="parallelogram3" presStyleLbl="alignNode1" presStyleIdx="37" presStyleCnt="56"/>
      <dgm:spPr/>
    </dgm:pt>
    <dgm:pt modelId="{1919EE15-187E-44D6-AA6B-A43AED402219}" type="pres">
      <dgm:prSet presAssocID="{54E484DD-DB8A-464C-AF07-3B203F7E7C4E}" presName="parallelogram4" presStyleLbl="alignNode1" presStyleIdx="38" presStyleCnt="56"/>
      <dgm:spPr/>
    </dgm:pt>
    <dgm:pt modelId="{649BD63F-6B7B-42D3-AB2B-1F22CA3EBA0B}" type="pres">
      <dgm:prSet presAssocID="{54E484DD-DB8A-464C-AF07-3B203F7E7C4E}" presName="parallelogram5" presStyleLbl="alignNode1" presStyleIdx="39" presStyleCnt="56"/>
      <dgm:spPr/>
    </dgm:pt>
    <dgm:pt modelId="{F25C2E40-8D7C-49FC-90A0-B68BCB378D9D}" type="pres">
      <dgm:prSet presAssocID="{54E484DD-DB8A-464C-AF07-3B203F7E7C4E}" presName="parallelogram6" presStyleLbl="alignNode1" presStyleIdx="40" presStyleCnt="56"/>
      <dgm:spPr/>
    </dgm:pt>
    <dgm:pt modelId="{85634EE5-0D61-467F-B3A0-A01CE14719CB}" type="pres">
      <dgm:prSet presAssocID="{54E484DD-DB8A-464C-AF07-3B203F7E7C4E}" presName="parallelogram7" presStyleLbl="alignNode1" presStyleIdx="41" presStyleCnt="56"/>
      <dgm:spPr/>
    </dgm:pt>
    <dgm:pt modelId="{1DA14D38-E411-4E9B-B720-65B72FDAD7B5}" type="pres">
      <dgm:prSet presAssocID="{7472F802-D761-4B1F-BEE0-7181B5C91DEC}" presName="sibTrans" presStyleCnt="0"/>
      <dgm:spPr/>
    </dgm:pt>
    <dgm:pt modelId="{E9755328-451F-4745-9C6B-696A739C234F}" type="pres">
      <dgm:prSet presAssocID="{51D4D1C9-05A7-4223-9E79-39E441B5825C}" presName="parenttextcomposite" presStyleCnt="0"/>
      <dgm:spPr/>
    </dgm:pt>
    <dgm:pt modelId="{A4BEC50E-A962-418B-A319-82662C46741D}" type="pres">
      <dgm:prSet presAssocID="{51D4D1C9-05A7-4223-9E79-39E441B5825C}" presName="parenttext" presStyleLbl="revTx" presStyleIdx="6" presStyleCnt="8">
        <dgm:presLayoutVars>
          <dgm:chMax/>
          <dgm:chPref val="2"/>
          <dgm:bulletEnabled val="1"/>
        </dgm:presLayoutVars>
      </dgm:prSet>
      <dgm:spPr/>
      <dgm:t>
        <a:bodyPr/>
        <a:lstStyle/>
        <a:p>
          <a:endParaRPr lang="zh-CN" altLang="en-US"/>
        </a:p>
      </dgm:t>
    </dgm:pt>
    <dgm:pt modelId="{307E6C3D-D6D8-41A9-B193-2ADF59175DDF}" type="pres">
      <dgm:prSet presAssocID="{51D4D1C9-05A7-4223-9E79-39E441B5825C}" presName="parallelogramComposite" presStyleCnt="0"/>
      <dgm:spPr/>
    </dgm:pt>
    <dgm:pt modelId="{B783A9AD-CA0F-428C-A800-06F42AE40B27}" type="pres">
      <dgm:prSet presAssocID="{51D4D1C9-05A7-4223-9E79-39E441B5825C}" presName="parallelogram1" presStyleLbl="alignNode1" presStyleIdx="42" presStyleCnt="56"/>
      <dgm:spPr/>
    </dgm:pt>
    <dgm:pt modelId="{417D2F0C-3590-43F5-BE59-B8CBA50046BF}" type="pres">
      <dgm:prSet presAssocID="{51D4D1C9-05A7-4223-9E79-39E441B5825C}" presName="parallelogram2" presStyleLbl="alignNode1" presStyleIdx="43" presStyleCnt="56"/>
      <dgm:spPr/>
    </dgm:pt>
    <dgm:pt modelId="{EA434F0E-8928-44C6-9614-345EE74C7E4F}" type="pres">
      <dgm:prSet presAssocID="{51D4D1C9-05A7-4223-9E79-39E441B5825C}" presName="parallelogram3" presStyleLbl="alignNode1" presStyleIdx="44" presStyleCnt="56"/>
      <dgm:spPr/>
    </dgm:pt>
    <dgm:pt modelId="{DA6E274A-502B-4ECF-9B33-9B16667472D7}" type="pres">
      <dgm:prSet presAssocID="{51D4D1C9-05A7-4223-9E79-39E441B5825C}" presName="parallelogram4" presStyleLbl="alignNode1" presStyleIdx="45" presStyleCnt="56"/>
      <dgm:spPr/>
    </dgm:pt>
    <dgm:pt modelId="{010996B0-1D72-4360-BF36-7F82F4D98786}" type="pres">
      <dgm:prSet presAssocID="{51D4D1C9-05A7-4223-9E79-39E441B5825C}" presName="parallelogram5" presStyleLbl="alignNode1" presStyleIdx="46" presStyleCnt="56"/>
      <dgm:spPr/>
    </dgm:pt>
    <dgm:pt modelId="{EE03DEAB-3BD1-4884-8F19-2194158CF199}" type="pres">
      <dgm:prSet presAssocID="{51D4D1C9-05A7-4223-9E79-39E441B5825C}" presName="parallelogram6" presStyleLbl="alignNode1" presStyleIdx="47" presStyleCnt="56"/>
      <dgm:spPr/>
    </dgm:pt>
    <dgm:pt modelId="{1ECCCD7F-2A4B-4451-9151-58253D1873D6}" type="pres">
      <dgm:prSet presAssocID="{51D4D1C9-05A7-4223-9E79-39E441B5825C}" presName="parallelogram7" presStyleLbl="alignNode1" presStyleIdx="48" presStyleCnt="56"/>
      <dgm:spPr/>
    </dgm:pt>
    <dgm:pt modelId="{A9DCC49B-F18D-4945-8C42-F3915834BF43}" type="pres">
      <dgm:prSet presAssocID="{DB59C572-7826-4249-B0CF-FC725316FD3F}" presName="sibTrans" presStyleCnt="0"/>
      <dgm:spPr/>
    </dgm:pt>
    <dgm:pt modelId="{81A5A761-7899-47A2-837C-F316976733E2}" type="pres">
      <dgm:prSet presAssocID="{A2B9CDED-622D-4100-89C9-654905B55BAE}" presName="parenttextcomposite" presStyleCnt="0"/>
      <dgm:spPr/>
    </dgm:pt>
    <dgm:pt modelId="{8F58F430-DFF7-4391-B671-1FD2AD00F6E3}" type="pres">
      <dgm:prSet presAssocID="{A2B9CDED-622D-4100-89C9-654905B55BAE}" presName="parenttext" presStyleLbl="revTx" presStyleIdx="7" presStyleCnt="8">
        <dgm:presLayoutVars>
          <dgm:chMax/>
          <dgm:chPref val="2"/>
          <dgm:bulletEnabled val="1"/>
        </dgm:presLayoutVars>
      </dgm:prSet>
      <dgm:spPr/>
      <dgm:t>
        <a:bodyPr/>
        <a:lstStyle/>
        <a:p>
          <a:endParaRPr lang="zh-CN" altLang="en-US"/>
        </a:p>
      </dgm:t>
    </dgm:pt>
    <dgm:pt modelId="{8CD1DC55-C6DE-48C0-98CE-1E77A669839C}" type="pres">
      <dgm:prSet presAssocID="{A2B9CDED-622D-4100-89C9-654905B55BAE}" presName="parallelogramComposite" presStyleCnt="0"/>
      <dgm:spPr/>
    </dgm:pt>
    <dgm:pt modelId="{FB522F71-BE4D-4656-8D66-0594E8A9CC41}" type="pres">
      <dgm:prSet presAssocID="{A2B9CDED-622D-4100-89C9-654905B55BAE}" presName="parallelogram1" presStyleLbl="alignNode1" presStyleIdx="49" presStyleCnt="56"/>
      <dgm:spPr/>
    </dgm:pt>
    <dgm:pt modelId="{1230C8C0-5A4D-47F1-B0C6-96C3C84C9E19}" type="pres">
      <dgm:prSet presAssocID="{A2B9CDED-622D-4100-89C9-654905B55BAE}" presName="parallelogram2" presStyleLbl="alignNode1" presStyleIdx="50" presStyleCnt="56"/>
      <dgm:spPr/>
    </dgm:pt>
    <dgm:pt modelId="{992DA226-2409-476B-BDF1-F7B647BED625}" type="pres">
      <dgm:prSet presAssocID="{A2B9CDED-622D-4100-89C9-654905B55BAE}" presName="parallelogram3" presStyleLbl="alignNode1" presStyleIdx="51" presStyleCnt="56"/>
      <dgm:spPr/>
    </dgm:pt>
    <dgm:pt modelId="{5ED8D279-C82F-4D99-A660-2586C8535C67}" type="pres">
      <dgm:prSet presAssocID="{A2B9CDED-622D-4100-89C9-654905B55BAE}" presName="parallelogram4" presStyleLbl="alignNode1" presStyleIdx="52" presStyleCnt="56"/>
      <dgm:spPr/>
    </dgm:pt>
    <dgm:pt modelId="{060BFC94-0B36-465C-B90D-BDB60DEDBF82}" type="pres">
      <dgm:prSet presAssocID="{A2B9CDED-622D-4100-89C9-654905B55BAE}" presName="parallelogram5" presStyleLbl="alignNode1" presStyleIdx="53" presStyleCnt="56"/>
      <dgm:spPr/>
    </dgm:pt>
    <dgm:pt modelId="{A8CD857B-AC79-4276-B87F-E0D51AED291B}" type="pres">
      <dgm:prSet presAssocID="{A2B9CDED-622D-4100-89C9-654905B55BAE}" presName="parallelogram6" presStyleLbl="alignNode1" presStyleIdx="54" presStyleCnt="56"/>
      <dgm:spPr/>
    </dgm:pt>
    <dgm:pt modelId="{28469708-ED67-4206-AA15-B7AD4B1F9E46}" type="pres">
      <dgm:prSet presAssocID="{A2B9CDED-622D-4100-89C9-654905B55BAE}" presName="parallelogram7" presStyleLbl="alignNode1" presStyleIdx="55" presStyleCnt="56"/>
      <dgm:spPr/>
    </dgm:pt>
  </dgm:ptLst>
  <dgm:cxnLst>
    <dgm:cxn modelId="{536CD2AC-BC8D-438F-A284-C7EE71ABFC6F}" srcId="{2D7EA802-2B83-43CE-B4CC-C182BCB1344A}" destId="{51D4D1C9-05A7-4223-9E79-39E441B5825C}" srcOrd="6" destOrd="0" parTransId="{EBF4F9C1-BB78-4C55-8474-78E999264CA6}" sibTransId="{DB59C572-7826-4249-B0CF-FC725316FD3F}"/>
    <dgm:cxn modelId="{A9812556-4E3C-42FF-A719-7E430C1B7879}" srcId="{2D7EA802-2B83-43CE-B4CC-C182BCB1344A}" destId="{3A0458DC-503E-4244-92FA-93C52EC4B4B6}" srcOrd="2" destOrd="0" parTransId="{2ADA1DCB-7DC9-4377-9460-F9997786455E}" sibTransId="{CD8BBC64-6F94-4D48-A901-9922C6260023}"/>
    <dgm:cxn modelId="{924BE869-B4A2-4365-9D0E-A3E0DB433C62}" type="presOf" srcId="{51D4D1C9-05A7-4223-9E79-39E441B5825C}" destId="{A4BEC50E-A962-418B-A319-82662C46741D}" srcOrd="0" destOrd="0" presId="urn:microsoft.com/office/officeart/2008/layout/VerticalAccentList"/>
    <dgm:cxn modelId="{761661BC-0A13-41F8-91DD-332718795D52}" type="presOf" srcId="{AC45BC5C-E488-44B8-B77D-EB7FC0936538}" destId="{190BB1C8-CBA1-40B8-9404-DBEFF5ACA3CD}" srcOrd="0" destOrd="0" presId="urn:microsoft.com/office/officeart/2008/layout/VerticalAccentList"/>
    <dgm:cxn modelId="{1F2B3F7A-F604-4F59-A42F-D6D28DDF7057}" type="presOf" srcId="{54E484DD-DB8A-464C-AF07-3B203F7E7C4E}" destId="{7B44220D-C82F-47B5-B18B-776DB581772F}" srcOrd="0" destOrd="0" presId="urn:microsoft.com/office/officeart/2008/layout/VerticalAccentList"/>
    <dgm:cxn modelId="{E99CEDD9-A4F5-43E3-BFDC-1C958D9F7797}" type="presOf" srcId="{279E4171-3AED-41D3-BB79-E70DB82B113D}" destId="{BFBFDB8A-CD84-4EFF-9C4B-3D646A2E0883}" srcOrd="0" destOrd="0" presId="urn:microsoft.com/office/officeart/2008/layout/VerticalAccentList"/>
    <dgm:cxn modelId="{E4F5B062-A3E1-4E45-9021-5D0D7D9FFCF5}" type="presOf" srcId="{B23D2715-A934-4586-8748-6025ABA1ED88}" destId="{291DECEC-E53C-4D4C-953F-2BD9E6E88346}" srcOrd="0" destOrd="0" presId="urn:microsoft.com/office/officeart/2008/layout/VerticalAccentList"/>
    <dgm:cxn modelId="{74881153-4E8A-4531-A8C3-0FAF95ED65DC}" type="presOf" srcId="{2D7EA802-2B83-43CE-B4CC-C182BCB1344A}" destId="{1E54DF52-06FC-4F99-B84E-FFA820381803}" srcOrd="0" destOrd="0" presId="urn:microsoft.com/office/officeart/2008/layout/VerticalAccentList"/>
    <dgm:cxn modelId="{02D9EA18-E909-4357-ACA5-1E5E819AC323}" srcId="{2D7EA802-2B83-43CE-B4CC-C182BCB1344A}" destId="{279E4171-3AED-41D3-BB79-E70DB82B113D}" srcOrd="3" destOrd="0" parTransId="{85B4A3AF-6CD1-4DF3-9970-7CBDD024B6ED}" sibTransId="{16EDD3C9-33AD-409E-BB4C-B5C2ECCAB895}"/>
    <dgm:cxn modelId="{3BD2B9AF-2726-4948-9055-28C8C3343841}" srcId="{2D7EA802-2B83-43CE-B4CC-C182BCB1344A}" destId="{9D942987-E0DC-4FB6-B1F4-67CABCF5E483}" srcOrd="1" destOrd="0" parTransId="{1A7445D0-B68A-499F-A8F2-C080ECBDD404}" sibTransId="{5FB4A296-DEDF-4BDD-9DF5-221D242F1DE1}"/>
    <dgm:cxn modelId="{AB9CBDCE-E00D-4244-AD10-E1945CB901F1}" srcId="{2D7EA802-2B83-43CE-B4CC-C182BCB1344A}" destId="{54E484DD-DB8A-464C-AF07-3B203F7E7C4E}" srcOrd="5" destOrd="0" parTransId="{2BB12998-77EB-4E50-8EB4-1D6B1E13102C}" sibTransId="{7472F802-D761-4B1F-BEE0-7181B5C91DEC}"/>
    <dgm:cxn modelId="{404B1B8A-6183-4A8C-ACCA-43066169842F}" type="presOf" srcId="{3A0458DC-503E-4244-92FA-93C52EC4B4B6}" destId="{E316AC74-088C-4D15-960D-0D2EEC986071}" srcOrd="0" destOrd="0" presId="urn:microsoft.com/office/officeart/2008/layout/VerticalAccentList"/>
    <dgm:cxn modelId="{7B60DB0C-CFF8-4C03-A0D8-8750E23799B6}" srcId="{2D7EA802-2B83-43CE-B4CC-C182BCB1344A}" destId="{B23D2715-A934-4586-8748-6025ABA1ED88}" srcOrd="4" destOrd="0" parTransId="{FF5EC144-FBB1-414E-92D1-48B0162073DC}" sibTransId="{0633210A-A59A-471C-AE09-42D6EB833F95}"/>
    <dgm:cxn modelId="{D8117862-3B34-4B41-9AB2-17EAADE26BF4}" srcId="{2D7EA802-2B83-43CE-B4CC-C182BCB1344A}" destId="{A2B9CDED-622D-4100-89C9-654905B55BAE}" srcOrd="7" destOrd="0" parTransId="{B6FD9E16-5571-4D75-9563-CC2C5A7F3D33}" sibTransId="{7EB28F9E-0091-4FBB-9D68-E0D44CEC2EB2}"/>
    <dgm:cxn modelId="{4D92A9C3-B698-49B3-AEEB-95C26841C802}" type="presOf" srcId="{9D942987-E0DC-4FB6-B1F4-67CABCF5E483}" destId="{F3AEA3C0-990A-443D-A150-B62E6E2EB032}" srcOrd="0" destOrd="0" presId="urn:microsoft.com/office/officeart/2008/layout/VerticalAccentList"/>
    <dgm:cxn modelId="{9A67BC5F-FA70-4848-B336-542EC3E68732}" type="presOf" srcId="{A2B9CDED-622D-4100-89C9-654905B55BAE}" destId="{8F58F430-DFF7-4391-B671-1FD2AD00F6E3}" srcOrd="0" destOrd="0" presId="urn:microsoft.com/office/officeart/2008/layout/VerticalAccentList"/>
    <dgm:cxn modelId="{D4F236C7-B01C-4639-B97B-BAFC3EE407D2}" srcId="{2D7EA802-2B83-43CE-B4CC-C182BCB1344A}" destId="{AC45BC5C-E488-44B8-B77D-EB7FC0936538}" srcOrd="0" destOrd="0" parTransId="{DC870CAB-4993-48CE-BBC9-3C4A67278CD6}" sibTransId="{9B3D777B-185B-48B4-A9F4-68C725BD1567}"/>
    <dgm:cxn modelId="{E3C6CB5F-0BFA-4C10-8736-0059450DDD9C}" type="presParOf" srcId="{1E54DF52-06FC-4F99-B84E-FFA820381803}" destId="{05B63CAF-44A6-4908-BEAF-D5173FF50ED1}" srcOrd="0" destOrd="0" presId="urn:microsoft.com/office/officeart/2008/layout/VerticalAccentList"/>
    <dgm:cxn modelId="{558F37C4-7556-4E4B-BA1B-7354444CF391}" type="presParOf" srcId="{05B63CAF-44A6-4908-BEAF-D5173FF50ED1}" destId="{190BB1C8-CBA1-40B8-9404-DBEFF5ACA3CD}" srcOrd="0" destOrd="0" presId="urn:microsoft.com/office/officeart/2008/layout/VerticalAccentList"/>
    <dgm:cxn modelId="{4EBCCB31-3CC1-44E0-9B6B-BC2330FF0730}" type="presParOf" srcId="{1E54DF52-06FC-4F99-B84E-FFA820381803}" destId="{903C64FF-CF15-4079-819E-ACA8A0744B27}" srcOrd="1" destOrd="0" presId="urn:microsoft.com/office/officeart/2008/layout/VerticalAccentList"/>
    <dgm:cxn modelId="{ADB8886E-3BD3-4D93-9B97-08DC59299269}" type="presParOf" srcId="{903C64FF-CF15-4079-819E-ACA8A0744B27}" destId="{22204161-2C22-4748-8578-D193103B70E0}" srcOrd="0" destOrd="0" presId="urn:microsoft.com/office/officeart/2008/layout/VerticalAccentList"/>
    <dgm:cxn modelId="{6A8CCA53-A7AE-45F5-A240-3D1A57FEA640}" type="presParOf" srcId="{903C64FF-CF15-4079-819E-ACA8A0744B27}" destId="{028C2AD2-A441-4B92-A9BF-118FFA2ACE0A}" srcOrd="1" destOrd="0" presId="urn:microsoft.com/office/officeart/2008/layout/VerticalAccentList"/>
    <dgm:cxn modelId="{5D29C752-B611-4F4D-8041-0B93AEBBF945}" type="presParOf" srcId="{903C64FF-CF15-4079-819E-ACA8A0744B27}" destId="{15900014-3187-4BBC-970C-03B39E3FAE79}" srcOrd="2" destOrd="0" presId="urn:microsoft.com/office/officeart/2008/layout/VerticalAccentList"/>
    <dgm:cxn modelId="{9EE7DF5D-6A77-491B-9357-88B09805601C}" type="presParOf" srcId="{903C64FF-CF15-4079-819E-ACA8A0744B27}" destId="{2E3B6B00-9FAA-49E7-8519-2A521E50C937}" srcOrd="3" destOrd="0" presId="urn:microsoft.com/office/officeart/2008/layout/VerticalAccentList"/>
    <dgm:cxn modelId="{38A1E44B-73E7-42B8-A7DD-5641F3DB8496}" type="presParOf" srcId="{903C64FF-CF15-4079-819E-ACA8A0744B27}" destId="{50BBC182-63FF-42EF-BF55-363F37921BED}" srcOrd="4" destOrd="0" presId="urn:microsoft.com/office/officeart/2008/layout/VerticalAccentList"/>
    <dgm:cxn modelId="{C438B246-E56E-466D-808C-BC0B0895143E}" type="presParOf" srcId="{903C64FF-CF15-4079-819E-ACA8A0744B27}" destId="{C5FA64C6-7F51-4CC4-870B-DB6308A8BFE3}" srcOrd="5" destOrd="0" presId="urn:microsoft.com/office/officeart/2008/layout/VerticalAccentList"/>
    <dgm:cxn modelId="{7EDDBC89-B455-4DB5-BFC1-AAD82BA60381}" type="presParOf" srcId="{903C64FF-CF15-4079-819E-ACA8A0744B27}" destId="{D0FBE9BF-A277-4B4E-BC8C-3E19DF5F5C01}" srcOrd="6" destOrd="0" presId="urn:microsoft.com/office/officeart/2008/layout/VerticalAccentList"/>
    <dgm:cxn modelId="{3CB779D9-A9C2-4636-9286-553D8960DDF4}" type="presParOf" srcId="{1E54DF52-06FC-4F99-B84E-FFA820381803}" destId="{3466AA15-0691-4423-AC3F-84EB89EC2FA2}" srcOrd="2" destOrd="0" presId="urn:microsoft.com/office/officeart/2008/layout/VerticalAccentList"/>
    <dgm:cxn modelId="{1F2BF668-0012-43E5-A463-0DBCE94289F9}" type="presParOf" srcId="{1E54DF52-06FC-4F99-B84E-FFA820381803}" destId="{11A67226-E073-4E02-B9DC-39300B9CFDB4}" srcOrd="3" destOrd="0" presId="urn:microsoft.com/office/officeart/2008/layout/VerticalAccentList"/>
    <dgm:cxn modelId="{462B26CC-DB8A-41CB-AF96-D8AD65EB75B7}" type="presParOf" srcId="{11A67226-E073-4E02-B9DC-39300B9CFDB4}" destId="{F3AEA3C0-990A-443D-A150-B62E6E2EB032}" srcOrd="0" destOrd="0" presId="urn:microsoft.com/office/officeart/2008/layout/VerticalAccentList"/>
    <dgm:cxn modelId="{D73DDC8E-F280-41E9-8721-8761566BC6C8}" type="presParOf" srcId="{1E54DF52-06FC-4F99-B84E-FFA820381803}" destId="{A5F0CE43-F10A-4045-AD88-0A29E4D4DF48}" srcOrd="4" destOrd="0" presId="urn:microsoft.com/office/officeart/2008/layout/VerticalAccentList"/>
    <dgm:cxn modelId="{69206949-9958-40AA-BCAE-A50078FC2432}" type="presParOf" srcId="{A5F0CE43-F10A-4045-AD88-0A29E4D4DF48}" destId="{DA17FFD7-3D3A-4CAC-9726-AB930EBFAD39}" srcOrd="0" destOrd="0" presId="urn:microsoft.com/office/officeart/2008/layout/VerticalAccentList"/>
    <dgm:cxn modelId="{180C325F-BF82-4BD3-911B-3B62CBF9E369}" type="presParOf" srcId="{A5F0CE43-F10A-4045-AD88-0A29E4D4DF48}" destId="{8F0E8CA7-DC90-4EB3-A543-4B912BB553BB}" srcOrd="1" destOrd="0" presId="urn:microsoft.com/office/officeart/2008/layout/VerticalAccentList"/>
    <dgm:cxn modelId="{98364F37-2A01-4ECA-B036-2A1F304F9458}" type="presParOf" srcId="{A5F0CE43-F10A-4045-AD88-0A29E4D4DF48}" destId="{DC62533D-020F-4AB9-9B2B-DF1245D105CD}" srcOrd="2" destOrd="0" presId="urn:microsoft.com/office/officeart/2008/layout/VerticalAccentList"/>
    <dgm:cxn modelId="{1CB74E6B-974A-4FC1-A6A8-5D376B8C4C34}" type="presParOf" srcId="{A5F0CE43-F10A-4045-AD88-0A29E4D4DF48}" destId="{302435DE-CF9E-4487-AB6D-98409503A557}" srcOrd="3" destOrd="0" presId="urn:microsoft.com/office/officeart/2008/layout/VerticalAccentList"/>
    <dgm:cxn modelId="{C41E17EA-DA6E-4F53-8813-38D8A91460E2}" type="presParOf" srcId="{A5F0CE43-F10A-4045-AD88-0A29E4D4DF48}" destId="{3FF1BB98-2D6E-4A0D-9ED7-E96392DEDDD3}" srcOrd="4" destOrd="0" presId="urn:microsoft.com/office/officeart/2008/layout/VerticalAccentList"/>
    <dgm:cxn modelId="{F728416D-D0F8-4BB4-90E8-9410146EEFEF}" type="presParOf" srcId="{A5F0CE43-F10A-4045-AD88-0A29E4D4DF48}" destId="{590D462A-CADB-4D04-B1C0-779577B832E0}" srcOrd="5" destOrd="0" presId="urn:microsoft.com/office/officeart/2008/layout/VerticalAccentList"/>
    <dgm:cxn modelId="{5BEB3B29-85D4-4E5D-B7FC-D44C6CC49EFF}" type="presParOf" srcId="{A5F0CE43-F10A-4045-AD88-0A29E4D4DF48}" destId="{D505BC53-979F-4B28-9405-A40A2A4AEFCE}" srcOrd="6" destOrd="0" presId="urn:microsoft.com/office/officeart/2008/layout/VerticalAccentList"/>
    <dgm:cxn modelId="{23FB6B16-34A5-496F-BA8B-CB1B07FD25CE}" type="presParOf" srcId="{1E54DF52-06FC-4F99-B84E-FFA820381803}" destId="{25939025-E4BF-4FD2-BE5A-227F6F35A753}" srcOrd="5" destOrd="0" presId="urn:microsoft.com/office/officeart/2008/layout/VerticalAccentList"/>
    <dgm:cxn modelId="{5946AC2D-AC25-4A32-82E5-2828BA4EDFE4}" type="presParOf" srcId="{1E54DF52-06FC-4F99-B84E-FFA820381803}" destId="{29152613-9A76-44AB-A494-C36A0E031BEC}" srcOrd="6" destOrd="0" presId="urn:microsoft.com/office/officeart/2008/layout/VerticalAccentList"/>
    <dgm:cxn modelId="{6588E745-8EDB-405B-9D20-410CED3135BE}" type="presParOf" srcId="{29152613-9A76-44AB-A494-C36A0E031BEC}" destId="{E316AC74-088C-4D15-960D-0D2EEC986071}" srcOrd="0" destOrd="0" presId="urn:microsoft.com/office/officeart/2008/layout/VerticalAccentList"/>
    <dgm:cxn modelId="{5B5840B1-40F3-46F2-A8F1-DCE666BF0EC2}" type="presParOf" srcId="{1E54DF52-06FC-4F99-B84E-FFA820381803}" destId="{5867BAA1-8161-4466-BE77-0915D2B6CE17}" srcOrd="7" destOrd="0" presId="urn:microsoft.com/office/officeart/2008/layout/VerticalAccentList"/>
    <dgm:cxn modelId="{1CCA3F19-F9A2-4396-9D30-94FDC3F8F5D0}" type="presParOf" srcId="{5867BAA1-8161-4466-BE77-0915D2B6CE17}" destId="{D3E28530-8A2A-4D01-9EE0-6A927B8B6220}" srcOrd="0" destOrd="0" presId="urn:microsoft.com/office/officeart/2008/layout/VerticalAccentList"/>
    <dgm:cxn modelId="{B7958D0D-EA1F-43AE-A4C3-C8FF77C14037}" type="presParOf" srcId="{5867BAA1-8161-4466-BE77-0915D2B6CE17}" destId="{8A4AB387-871C-4134-AC7D-A64882C9BC41}" srcOrd="1" destOrd="0" presId="urn:microsoft.com/office/officeart/2008/layout/VerticalAccentList"/>
    <dgm:cxn modelId="{42A9FD19-C3A7-4BBC-A2F5-E063A92C235E}" type="presParOf" srcId="{5867BAA1-8161-4466-BE77-0915D2B6CE17}" destId="{9E3B2EA0-48AD-4E18-9688-361B72C05BFC}" srcOrd="2" destOrd="0" presId="urn:microsoft.com/office/officeart/2008/layout/VerticalAccentList"/>
    <dgm:cxn modelId="{051A21DD-26AF-4DF9-A85B-96E232812CFC}" type="presParOf" srcId="{5867BAA1-8161-4466-BE77-0915D2B6CE17}" destId="{0FBC93DD-11CE-4D76-9CEB-46B33813B64C}" srcOrd="3" destOrd="0" presId="urn:microsoft.com/office/officeart/2008/layout/VerticalAccentList"/>
    <dgm:cxn modelId="{8764C78A-E45E-4B6E-9444-C5A0CE01C1FF}" type="presParOf" srcId="{5867BAA1-8161-4466-BE77-0915D2B6CE17}" destId="{30E97384-8BE5-4795-85D9-13AC9784C23D}" srcOrd="4" destOrd="0" presId="urn:microsoft.com/office/officeart/2008/layout/VerticalAccentList"/>
    <dgm:cxn modelId="{D48462B1-96D6-42C4-929F-9DC830640385}" type="presParOf" srcId="{5867BAA1-8161-4466-BE77-0915D2B6CE17}" destId="{8B05E5B2-3358-4ABC-813A-0CF543D1B286}" srcOrd="5" destOrd="0" presId="urn:microsoft.com/office/officeart/2008/layout/VerticalAccentList"/>
    <dgm:cxn modelId="{2B545343-0E60-4B03-AA65-78267BA5C419}" type="presParOf" srcId="{5867BAA1-8161-4466-BE77-0915D2B6CE17}" destId="{EE85E3B4-9644-4322-B59E-BDEFE1B7FE1A}" srcOrd="6" destOrd="0" presId="urn:microsoft.com/office/officeart/2008/layout/VerticalAccentList"/>
    <dgm:cxn modelId="{2F7B0E49-EB74-494A-9A8D-490D9888AB14}" type="presParOf" srcId="{1E54DF52-06FC-4F99-B84E-FFA820381803}" destId="{A9A32BB6-E544-4A71-B476-EC2397EC3798}" srcOrd="8" destOrd="0" presId="urn:microsoft.com/office/officeart/2008/layout/VerticalAccentList"/>
    <dgm:cxn modelId="{F030D80C-288A-4C20-B73A-9C88F7E3C5BD}" type="presParOf" srcId="{1E54DF52-06FC-4F99-B84E-FFA820381803}" destId="{6521C6AC-F6DB-4311-BF25-A730E8C3F498}" srcOrd="9" destOrd="0" presId="urn:microsoft.com/office/officeart/2008/layout/VerticalAccentList"/>
    <dgm:cxn modelId="{E8C21B97-9ECD-4F13-93D3-32BC02568C27}" type="presParOf" srcId="{6521C6AC-F6DB-4311-BF25-A730E8C3F498}" destId="{BFBFDB8A-CD84-4EFF-9C4B-3D646A2E0883}" srcOrd="0" destOrd="0" presId="urn:microsoft.com/office/officeart/2008/layout/VerticalAccentList"/>
    <dgm:cxn modelId="{B7750967-DC1C-4AC8-B16F-A917967B67DA}" type="presParOf" srcId="{1E54DF52-06FC-4F99-B84E-FFA820381803}" destId="{5A32B9E8-FF63-4C4F-B35B-BAF664C5E427}" srcOrd="10" destOrd="0" presId="urn:microsoft.com/office/officeart/2008/layout/VerticalAccentList"/>
    <dgm:cxn modelId="{CD310BFC-84E2-47A3-BF32-57596AC9E1C9}" type="presParOf" srcId="{5A32B9E8-FF63-4C4F-B35B-BAF664C5E427}" destId="{F1BF60A1-7C32-407E-95B6-3842D74CAF55}" srcOrd="0" destOrd="0" presId="urn:microsoft.com/office/officeart/2008/layout/VerticalAccentList"/>
    <dgm:cxn modelId="{B37D317C-9017-4DE0-A9E0-CC1FCF846B67}" type="presParOf" srcId="{5A32B9E8-FF63-4C4F-B35B-BAF664C5E427}" destId="{41CFF85E-B874-486B-92CA-2A04E0B8BC82}" srcOrd="1" destOrd="0" presId="urn:microsoft.com/office/officeart/2008/layout/VerticalAccentList"/>
    <dgm:cxn modelId="{A1FE45BC-06F9-4EB3-BEFF-32D42CD21D71}" type="presParOf" srcId="{5A32B9E8-FF63-4C4F-B35B-BAF664C5E427}" destId="{97B29862-72C3-4B5C-A47A-057D3C1B9589}" srcOrd="2" destOrd="0" presId="urn:microsoft.com/office/officeart/2008/layout/VerticalAccentList"/>
    <dgm:cxn modelId="{B45DCDE2-B47D-4C7C-95E5-0D9075A3A4E2}" type="presParOf" srcId="{5A32B9E8-FF63-4C4F-B35B-BAF664C5E427}" destId="{34731836-D1ED-489E-A785-83584EB86471}" srcOrd="3" destOrd="0" presId="urn:microsoft.com/office/officeart/2008/layout/VerticalAccentList"/>
    <dgm:cxn modelId="{7DA4F6C9-CD2A-4924-9B83-CD0F5656CA8E}" type="presParOf" srcId="{5A32B9E8-FF63-4C4F-B35B-BAF664C5E427}" destId="{CB9705FE-C584-4CD3-9AA5-C3D6D8E370B3}" srcOrd="4" destOrd="0" presId="urn:microsoft.com/office/officeart/2008/layout/VerticalAccentList"/>
    <dgm:cxn modelId="{B1E91391-0468-44E4-A972-2CBD015005BE}" type="presParOf" srcId="{5A32B9E8-FF63-4C4F-B35B-BAF664C5E427}" destId="{FB12BD6F-669F-4640-B120-118993555936}" srcOrd="5" destOrd="0" presId="urn:microsoft.com/office/officeart/2008/layout/VerticalAccentList"/>
    <dgm:cxn modelId="{2B5683B9-B8C5-4BD7-9EEA-1BF1458BEB38}" type="presParOf" srcId="{5A32B9E8-FF63-4C4F-B35B-BAF664C5E427}" destId="{183C3610-BFFD-4C41-A140-DB6A9EB61E6D}" srcOrd="6" destOrd="0" presId="urn:microsoft.com/office/officeart/2008/layout/VerticalAccentList"/>
    <dgm:cxn modelId="{5716A069-9CE7-4482-82F7-8094C05A9C09}" type="presParOf" srcId="{1E54DF52-06FC-4F99-B84E-FFA820381803}" destId="{C0E15738-1527-464E-86C6-3C6E95C6DF78}" srcOrd="11" destOrd="0" presId="urn:microsoft.com/office/officeart/2008/layout/VerticalAccentList"/>
    <dgm:cxn modelId="{F0428A29-8886-4065-A49A-42925B7CF220}" type="presParOf" srcId="{1E54DF52-06FC-4F99-B84E-FFA820381803}" destId="{AC0D0C4D-92A8-4D84-910E-DDDC96A4758B}" srcOrd="12" destOrd="0" presId="urn:microsoft.com/office/officeart/2008/layout/VerticalAccentList"/>
    <dgm:cxn modelId="{D992B5F9-B23E-4774-B972-A25CBBC2AEFC}" type="presParOf" srcId="{AC0D0C4D-92A8-4D84-910E-DDDC96A4758B}" destId="{291DECEC-E53C-4D4C-953F-2BD9E6E88346}" srcOrd="0" destOrd="0" presId="urn:microsoft.com/office/officeart/2008/layout/VerticalAccentList"/>
    <dgm:cxn modelId="{C03A9261-CBC4-4FC7-AA18-433D227169E9}" type="presParOf" srcId="{1E54DF52-06FC-4F99-B84E-FFA820381803}" destId="{B637E4FA-42B2-4AA2-A18F-D308FC203482}" srcOrd="13" destOrd="0" presId="urn:microsoft.com/office/officeart/2008/layout/VerticalAccentList"/>
    <dgm:cxn modelId="{2F90AFE5-B593-47E9-AF41-B3C25DC2C641}" type="presParOf" srcId="{B637E4FA-42B2-4AA2-A18F-D308FC203482}" destId="{89394D4D-4CDE-4097-860E-E187402759AA}" srcOrd="0" destOrd="0" presId="urn:microsoft.com/office/officeart/2008/layout/VerticalAccentList"/>
    <dgm:cxn modelId="{27DB6BE8-A7AA-43AF-A497-4F047744F667}" type="presParOf" srcId="{B637E4FA-42B2-4AA2-A18F-D308FC203482}" destId="{4A8E7CFB-A34D-4B69-BA11-529D26E1C92F}" srcOrd="1" destOrd="0" presId="urn:microsoft.com/office/officeart/2008/layout/VerticalAccentList"/>
    <dgm:cxn modelId="{053151EA-E271-41DA-99C0-4FEC2E99EB3A}" type="presParOf" srcId="{B637E4FA-42B2-4AA2-A18F-D308FC203482}" destId="{7457E183-38ED-4D0C-BBC4-94A0989EB8C6}" srcOrd="2" destOrd="0" presId="urn:microsoft.com/office/officeart/2008/layout/VerticalAccentList"/>
    <dgm:cxn modelId="{ED0E4E35-E43B-4BE8-A74D-FDAB8756A2D3}" type="presParOf" srcId="{B637E4FA-42B2-4AA2-A18F-D308FC203482}" destId="{4ABE99A8-69D2-46AA-97FB-5B0B777DF70D}" srcOrd="3" destOrd="0" presId="urn:microsoft.com/office/officeart/2008/layout/VerticalAccentList"/>
    <dgm:cxn modelId="{16179CF1-7794-43AF-8D3E-27A71CD2EE70}" type="presParOf" srcId="{B637E4FA-42B2-4AA2-A18F-D308FC203482}" destId="{15ABC8D5-E68D-4B80-ADAF-BBCC040A4B7E}" srcOrd="4" destOrd="0" presId="urn:microsoft.com/office/officeart/2008/layout/VerticalAccentList"/>
    <dgm:cxn modelId="{C17C4289-BA59-437E-9CA3-C70B58B4181F}" type="presParOf" srcId="{B637E4FA-42B2-4AA2-A18F-D308FC203482}" destId="{97BA636D-287B-4245-90F3-2444F44EB71C}" srcOrd="5" destOrd="0" presId="urn:microsoft.com/office/officeart/2008/layout/VerticalAccentList"/>
    <dgm:cxn modelId="{726FB5A3-D485-47D5-A91A-50960E97E77C}" type="presParOf" srcId="{B637E4FA-42B2-4AA2-A18F-D308FC203482}" destId="{125DBB59-1373-436D-A14B-2B15BD49914D}" srcOrd="6" destOrd="0" presId="urn:microsoft.com/office/officeart/2008/layout/VerticalAccentList"/>
    <dgm:cxn modelId="{11F5FF2E-5D91-4A55-9063-E42FEAB97E65}" type="presParOf" srcId="{1E54DF52-06FC-4F99-B84E-FFA820381803}" destId="{29A21B83-7E22-4166-BA5A-212E267E9DBC}" srcOrd="14" destOrd="0" presId="urn:microsoft.com/office/officeart/2008/layout/VerticalAccentList"/>
    <dgm:cxn modelId="{68E8F227-76BC-47F5-93E8-27073453A877}" type="presParOf" srcId="{1E54DF52-06FC-4F99-B84E-FFA820381803}" destId="{A821C781-8873-4CCD-8281-DC3E62EC8DDB}" srcOrd="15" destOrd="0" presId="urn:microsoft.com/office/officeart/2008/layout/VerticalAccentList"/>
    <dgm:cxn modelId="{69F333CF-5AF5-412C-879A-DE2200AB8B3D}" type="presParOf" srcId="{A821C781-8873-4CCD-8281-DC3E62EC8DDB}" destId="{7B44220D-C82F-47B5-B18B-776DB581772F}" srcOrd="0" destOrd="0" presId="urn:microsoft.com/office/officeart/2008/layout/VerticalAccentList"/>
    <dgm:cxn modelId="{C8371B7A-3797-4042-BEE5-B4CECFB8C6F1}" type="presParOf" srcId="{1E54DF52-06FC-4F99-B84E-FFA820381803}" destId="{50A31870-9C12-4231-B640-B4B6BC2BF90A}" srcOrd="16" destOrd="0" presId="urn:microsoft.com/office/officeart/2008/layout/VerticalAccentList"/>
    <dgm:cxn modelId="{27E2A322-5946-4F6B-B698-54C3A28DEB1E}" type="presParOf" srcId="{50A31870-9C12-4231-B640-B4B6BC2BF90A}" destId="{822138BA-BF2F-4545-BEF0-1E9F26D57D79}" srcOrd="0" destOrd="0" presId="urn:microsoft.com/office/officeart/2008/layout/VerticalAccentList"/>
    <dgm:cxn modelId="{C3491131-C50A-42CD-9A17-A61BB8CE2843}" type="presParOf" srcId="{50A31870-9C12-4231-B640-B4B6BC2BF90A}" destId="{13F4705B-9510-402F-B600-6AA4B27AE943}" srcOrd="1" destOrd="0" presId="urn:microsoft.com/office/officeart/2008/layout/VerticalAccentList"/>
    <dgm:cxn modelId="{A7C7D07A-DF02-44B6-8286-604F43D1C24C}" type="presParOf" srcId="{50A31870-9C12-4231-B640-B4B6BC2BF90A}" destId="{5572ABEE-87E3-4880-A3E1-2B2D4B8DF341}" srcOrd="2" destOrd="0" presId="urn:microsoft.com/office/officeart/2008/layout/VerticalAccentList"/>
    <dgm:cxn modelId="{9B5D65B5-22E8-4676-BE8A-ADAA1E42E70C}" type="presParOf" srcId="{50A31870-9C12-4231-B640-B4B6BC2BF90A}" destId="{1919EE15-187E-44D6-AA6B-A43AED402219}" srcOrd="3" destOrd="0" presId="urn:microsoft.com/office/officeart/2008/layout/VerticalAccentList"/>
    <dgm:cxn modelId="{2484C9EB-1149-48B3-9190-DA05CDFB3289}" type="presParOf" srcId="{50A31870-9C12-4231-B640-B4B6BC2BF90A}" destId="{649BD63F-6B7B-42D3-AB2B-1F22CA3EBA0B}" srcOrd="4" destOrd="0" presId="urn:microsoft.com/office/officeart/2008/layout/VerticalAccentList"/>
    <dgm:cxn modelId="{1516FF86-410B-44DC-B1AC-F41B4FB4EADF}" type="presParOf" srcId="{50A31870-9C12-4231-B640-B4B6BC2BF90A}" destId="{F25C2E40-8D7C-49FC-90A0-B68BCB378D9D}" srcOrd="5" destOrd="0" presId="urn:microsoft.com/office/officeart/2008/layout/VerticalAccentList"/>
    <dgm:cxn modelId="{DA187568-86BE-4D17-B51A-4E5A385CC418}" type="presParOf" srcId="{50A31870-9C12-4231-B640-B4B6BC2BF90A}" destId="{85634EE5-0D61-467F-B3A0-A01CE14719CB}" srcOrd="6" destOrd="0" presId="urn:microsoft.com/office/officeart/2008/layout/VerticalAccentList"/>
    <dgm:cxn modelId="{100B9464-3FE9-484A-B083-E7D79A7528D7}" type="presParOf" srcId="{1E54DF52-06FC-4F99-B84E-FFA820381803}" destId="{1DA14D38-E411-4E9B-B720-65B72FDAD7B5}" srcOrd="17" destOrd="0" presId="urn:microsoft.com/office/officeart/2008/layout/VerticalAccentList"/>
    <dgm:cxn modelId="{B6006A91-300E-40B2-9308-8C9DE22506C1}" type="presParOf" srcId="{1E54DF52-06FC-4F99-B84E-FFA820381803}" destId="{E9755328-451F-4745-9C6B-696A739C234F}" srcOrd="18" destOrd="0" presId="urn:microsoft.com/office/officeart/2008/layout/VerticalAccentList"/>
    <dgm:cxn modelId="{FD0809BD-7622-4F82-8CD9-472EC9C0D9C9}" type="presParOf" srcId="{E9755328-451F-4745-9C6B-696A739C234F}" destId="{A4BEC50E-A962-418B-A319-82662C46741D}" srcOrd="0" destOrd="0" presId="urn:microsoft.com/office/officeart/2008/layout/VerticalAccentList"/>
    <dgm:cxn modelId="{9D838830-4479-4B41-81A6-6361057E64E0}" type="presParOf" srcId="{1E54DF52-06FC-4F99-B84E-FFA820381803}" destId="{307E6C3D-D6D8-41A9-B193-2ADF59175DDF}" srcOrd="19" destOrd="0" presId="urn:microsoft.com/office/officeart/2008/layout/VerticalAccentList"/>
    <dgm:cxn modelId="{EBBDBAFC-431B-4F08-AD13-E650037EAB75}" type="presParOf" srcId="{307E6C3D-D6D8-41A9-B193-2ADF59175DDF}" destId="{B783A9AD-CA0F-428C-A800-06F42AE40B27}" srcOrd="0" destOrd="0" presId="urn:microsoft.com/office/officeart/2008/layout/VerticalAccentList"/>
    <dgm:cxn modelId="{CDE02AFB-0E55-4091-8A56-C0A6B1524843}" type="presParOf" srcId="{307E6C3D-D6D8-41A9-B193-2ADF59175DDF}" destId="{417D2F0C-3590-43F5-BE59-B8CBA50046BF}" srcOrd="1" destOrd="0" presId="urn:microsoft.com/office/officeart/2008/layout/VerticalAccentList"/>
    <dgm:cxn modelId="{C92ECAF7-FDB9-4453-8003-629DD0E50E2E}" type="presParOf" srcId="{307E6C3D-D6D8-41A9-B193-2ADF59175DDF}" destId="{EA434F0E-8928-44C6-9614-345EE74C7E4F}" srcOrd="2" destOrd="0" presId="urn:microsoft.com/office/officeart/2008/layout/VerticalAccentList"/>
    <dgm:cxn modelId="{36EB42AE-63BA-4858-AAFB-EE17E53269F5}" type="presParOf" srcId="{307E6C3D-D6D8-41A9-B193-2ADF59175DDF}" destId="{DA6E274A-502B-4ECF-9B33-9B16667472D7}" srcOrd="3" destOrd="0" presId="urn:microsoft.com/office/officeart/2008/layout/VerticalAccentList"/>
    <dgm:cxn modelId="{09187A6E-21D2-4862-A07A-BA5FEF957D22}" type="presParOf" srcId="{307E6C3D-D6D8-41A9-B193-2ADF59175DDF}" destId="{010996B0-1D72-4360-BF36-7F82F4D98786}" srcOrd="4" destOrd="0" presId="urn:microsoft.com/office/officeart/2008/layout/VerticalAccentList"/>
    <dgm:cxn modelId="{B284111E-99D0-4D41-8A65-35178AA5B0FC}" type="presParOf" srcId="{307E6C3D-D6D8-41A9-B193-2ADF59175DDF}" destId="{EE03DEAB-3BD1-4884-8F19-2194158CF199}" srcOrd="5" destOrd="0" presId="urn:microsoft.com/office/officeart/2008/layout/VerticalAccentList"/>
    <dgm:cxn modelId="{ED5ADD1D-3436-4EBA-86F1-9B77F4365168}" type="presParOf" srcId="{307E6C3D-D6D8-41A9-B193-2ADF59175DDF}" destId="{1ECCCD7F-2A4B-4451-9151-58253D1873D6}" srcOrd="6" destOrd="0" presId="urn:microsoft.com/office/officeart/2008/layout/VerticalAccentList"/>
    <dgm:cxn modelId="{193B00A2-3CDD-4CDC-A8DE-62DA47544124}" type="presParOf" srcId="{1E54DF52-06FC-4F99-B84E-FFA820381803}" destId="{A9DCC49B-F18D-4945-8C42-F3915834BF43}" srcOrd="20" destOrd="0" presId="urn:microsoft.com/office/officeart/2008/layout/VerticalAccentList"/>
    <dgm:cxn modelId="{A801B250-710E-40D1-A1FB-09A360A27308}" type="presParOf" srcId="{1E54DF52-06FC-4F99-B84E-FFA820381803}" destId="{81A5A761-7899-47A2-837C-F316976733E2}" srcOrd="21" destOrd="0" presId="urn:microsoft.com/office/officeart/2008/layout/VerticalAccentList"/>
    <dgm:cxn modelId="{4CF66783-4630-4923-AFC0-0C156D041131}" type="presParOf" srcId="{81A5A761-7899-47A2-837C-F316976733E2}" destId="{8F58F430-DFF7-4391-B671-1FD2AD00F6E3}" srcOrd="0" destOrd="0" presId="urn:microsoft.com/office/officeart/2008/layout/VerticalAccentList"/>
    <dgm:cxn modelId="{0A805FE1-7354-4674-94A6-83B6CAF4EC11}" type="presParOf" srcId="{1E54DF52-06FC-4F99-B84E-FFA820381803}" destId="{8CD1DC55-C6DE-48C0-98CE-1E77A669839C}" srcOrd="22" destOrd="0" presId="urn:microsoft.com/office/officeart/2008/layout/VerticalAccentList"/>
    <dgm:cxn modelId="{F85BB896-137F-458A-8E8D-5D975033AC9E}" type="presParOf" srcId="{8CD1DC55-C6DE-48C0-98CE-1E77A669839C}" destId="{FB522F71-BE4D-4656-8D66-0594E8A9CC41}" srcOrd="0" destOrd="0" presId="urn:microsoft.com/office/officeart/2008/layout/VerticalAccentList"/>
    <dgm:cxn modelId="{2F79E686-8C72-4B99-9B99-8BA7DF2A5A57}" type="presParOf" srcId="{8CD1DC55-C6DE-48C0-98CE-1E77A669839C}" destId="{1230C8C0-5A4D-47F1-B0C6-96C3C84C9E19}" srcOrd="1" destOrd="0" presId="urn:microsoft.com/office/officeart/2008/layout/VerticalAccentList"/>
    <dgm:cxn modelId="{651BEFF2-77CE-4096-9063-C1E3A01777CA}" type="presParOf" srcId="{8CD1DC55-C6DE-48C0-98CE-1E77A669839C}" destId="{992DA226-2409-476B-BDF1-F7B647BED625}" srcOrd="2" destOrd="0" presId="urn:microsoft.com/office/officeart/2008/layout/VerticalAccentList"/>
    <dgm:cxn modelId="{6633B459-F51E-4F32-AED9-85537262B12E}" type="presParOf" srcId="{8CD1DC55-C6DE-48C0-98CE-1E77A669839C}" destId="{5ED8D279-C82F-4D99-A660-2586C8535C67}" srcOrd="3" destOrd="0" presId="urn:microsoft.com/office/officeart/2008/layout/VerticalAccentList"/>
    <dgm:cxn modelId="{0B87B238-0D04-4F51-A08C-3AA50CA135A4}" type="presParOf" srcId="{8CD1DC55-C6DE-48C0-98CE-1E77A669839C}" destId="{060BFC94-0B36-465C-B90D-BDB60DEDBF82}" srcOrd="4" destOrd="0" presId="urn:microsoft.com/office/officeart/2008/layout/VerticalAccentList"/>
    <dgm:cxn modelId="{580DDFE0-8818-4671-BA76-01AEDA1040CD}" type="presParOf" srcId="{8CD1DC55-C6DE-48C0-98CE-1E77A669839C}" destId="{A8CD857B-AC79-4276-B87F-E0D51AED291B}" srcOrd="5" destOrd="0" presId="urn:microsoft.com/office/officeart/2008/layout/VerticalAccentList"/>
    <dgm:cxn modelId="{0CBF6A4D-4DD3-415A-995C-23FCC2545404}" type="presParOf" srcId="{8CD1DC55-C6DE-48C0-98CE-1E77A669839C}" destId="{28469708-ED67-4206-AA15-B7AD4B1F9E46}"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7.xml><?xml version="1.0" encoding="utf-8"?>
<dgm:dataModel xmlns:dgm="http://schemas.openxmlformats.org/drawingml/2006/diagram" xmlns:a="http://schemas.openxmlformats.org/drawingml/2006/main">
  <dgm:ptLst>
    <dgm:pt modelId="{E9982F2F-72FB-41AA-8123-F159166B7A80}" type="doc">
      <dgm:prSet loTypeId="urn:microsoft.com/office/officeart/2005/8/layout/venn1" loCatId="relationship" qsTypeId="urn:microsoft.com/office/officeart/2005/8/quickstyle/simple1" qsCatId="simple" csTypeId="urn:microsoft.com/office/officeart/2005/8/colors/colorful4" csCatId="colorful"/>
      <dgm:spPr/>
      <dgm:t>
        <a:bodyPr/>
        <a:lstStyle/>
        <a:p>
          <a:endParaRPr lang="zh-CN" altLang="en-US"/>
        </a:p>
      </dgm:t>
    </dgm:pt>
    <dgm:pt modelId="{3DEBB889-CD95-44AF-889B-6476CD94F6B2}">
      <dgm:prSet custT="1"/>
      <dgm:spPr/>
      <dgm:t>
        <a:bodyPr/>
        <a:lstStyle/>
        <a:p>
          <a:pPr rtl="0"/>
          <a:r>
            <a:rPr lang="zh-CN" altLang="en-US" sz="2400" b="1" smtClean="0">
              <a:solidFill>
                <a:srgbClr val="7030A0"/>
              </a:solidFill>
              <a:latin typeface="微软雅黑" panose="020B0503020204020204" pitchFamily="34" charset="-122"/>
              <a:ea typeface="微软雅黑" panose="020B0503020204020204" pitchFamily="34" charset="-122"/>
            </a:rPr>
            <a:t>传感器技术</a:t>
          </a:r>
          <a:endParaRPr lang="zh-CN" altLang="en-US" sz="2400" b="1">
            <a:solidFill>
              <a:srgbClr val="7030A0"/>
            </a:solidFill>
            <a:latin typeface="微软雅黑" panose="020B0503020204020204" pitchFamily="34" charset="-122"/>
            <a:ea typeface="微软雅黑" panose="020B0503020204020204" pitchFamily="34" charset="-122"/>
          </a:endParaRPr>
        </a:p>
      </dgm:t>
    </dgm:pt>
    <dgm:pt modelId="{8C1F1D9B-757A-49DF-8773-F13FF4A2A32C}" type="parTrans" cxnId="{36743047-D39D-4604-8081-F14FBAA0F2B1}">
      <dgm:prSet/>
      <dgm:spPr/>
      <dgm:t>
        <a:bodyPr/>
        <a:lstStyle/>
        <a:p>
          <a:endParaRPr lang="zh-CN" altLang="en-US" sz="2400" b="1">
            <a:solidFill>
              <a:srgbClr val="7030A0"/>
            </a:solidFill>
            <a:latin typeface="微软雅黑" panose="020B0503020204020204" pitchFamily="34" charset="-122"/>
            <a:ea typeface="微软雅黑" panose="020B0503020204020204" pitchFamily="34" charset="-122"/>
          </a:endParaRPr>
        </a:p>
      </dgm:t>
    </dgm:pt>
    <dgm:pt modelId="{E4DF247B-54B1-427B-8D8C-1649A803E41A}" type="sibTrans" cxnId="{36743047-D39D-4604-8081-F14FBAA0F2B1}">
      <dgm:prSet/>
      <dgm:spPr/>
      <dgm:t>
        <a:bodyPr/>
        <a:lstStyle/>
        <a:p>
          <a:endParaRPr lang="zh-CN" altLang="en-US" sz="2400" b="1">
            <a:solidFill>
              <a:srgbClr val="7030A0"/>
            </a:solidFill>
            <a:latin typeface="微软雅黑" panose="020B0503020204020204" pitchFamily="34" charset="-122"/>
            <a:ea typeface="微软雅黑" panose="020B0503020204020204" pitchFamily="34" charset="-122"/>
          </a:endParaRPr>
        </a:p>
      </dgm:t>
    </dgm:pt>
    <dgm:pt modelId="{1D7D8333-A92C-413B-88FA-18F705C78FA4}">
      <dgm:prSet custT="1"/>
      <dgm:spPr/>
      <dgm:t>
        <a:bodyPr/>
        <a:lstStyle/>
        <a:p>
          <a:pPr rtl="0"/>
          <a:r>
            <a:rPr lang="en-US" sz="2400" b="1" smtClean="0">
              <a:solidFill>
                <a:srgbClr val="7030A0"/>
              </a:solidFill>
              <a:latin typeface="微软雅黑" panose="020B0503020204020204" pitchFamily="34" charset="-122"/>
              <a:ea typeface="微软雅黑" panose="020B0503020204020204" pitchFamily="34" charset="-122"/>
            </a:rPr>
            <a:t>RFID</a:t>
          </a:r>
          <a:r>
            <a:rPr lang="zh-CN" sz="2400" b="1" smtClean="0">
              <a:solidFill>
                <a:srgbClr val="7030A0"/>
              </a:solidFill>
              <a:latin typeface="微软雅黑" panose="020B0503020204020204" pitchFamily="34" charset="-122"/>
              <a:ea typeface="微软雅黑" panose="020B0503020204020204" pitchFamily="34" charset="-122"/>
            </a:rPr>
            <a:t>标签</a:t>
          </a:r>
          <a:endParaRPr lang="zh-CN" sz="2400" b="1">
            <a:solidFill>
              <a:srgbClr val="7030A0"/>
            </a:solidFill>
            <a:latin typeface="微软雅黑" panose="020B0503020204020204" pitchFamily="34" charset="-122"/>
            <a:ea typeface="微软雅黑" panose="020B0503020204020204" pitchFamily="34" charset="-122"/>
          </a:endParaRPr>
        </a:p>
      </dgm:t>
    </dgm:pt>
    <dgm:pt modelId="{525B334E-E828-412E-9E96-B677B73E099C}" type="parTrans" cxnId="{33015CA0-8CD8-483B-B33C-F6D5E3211416}">
      <dgm:prSet/>
      <dgm:spPr/>
      <dgm:t>
        <a:bodyPr/>
        <a:lstStyle/>
        <a:p>
          <a:endParaRPr lang="zh-CN" altLang="en-US" sz="2400" b="1">
            <a:solidFill>
              <a:srgbClr val="7030A0"/>
            </a:solidFill>
            <a:latin typeface="微软雅黑" panose="020B0503020204020204" pitchFamily="34" charset="-122"/>
            <a:ea typeface="微软雅黑" panose="020B0503020204020204" pitchFamily="34" charset="-122"/>
          </a:endParaRPr>
        </a:p>
      </dgm:t>
    </dgm:pt>
    <dgm:pt modelId="{8F6B1735-C9EB-4780-B93F-166CEF1769C4}" type="sibTrans" cxnId="{33015CA0-8CD8-483B-B33C-F6D5E3211416}">
      <dgm:prSet/>
      <dgm:spPr/>
      <dgm:t>
        <a:bodyPr/>
        <a:lstStyle/>
        <a:p>
          <a:endParaRPr lang="zh-CN" altLang="en-US" sz="2400" b="1">
            <a:solidFill>
              <a:srgbClr val="7030A0"/>
            </a:solidFill>
            <a:latin typeface="微软雅黑" panose="020B0503020204020204" pitchFamily="34" charset="-122"/>
            <a:ea typeface="微软雅黑" panose="020B0503020204020204" pitchFamily="34" charset="-122"/>
          </a:endParaRPr>
        </a:p>
      </dgm:t>
    </dgm:pt>
    <dgm:pt modelId="{D6FA7F70-C4A3-40F4-AD8A-04048885CC45}">
      <dgm:prSet custT="1"/>
      <dgm:spPr/>
      <dgm:t>
        <a:bodyPr/>
        <a:lstStyle/>
        <a:p>
          <a:pPr rtl="0"/>
          <a:r>
            <a:rPr lang="zh-CN" altLang="en-US" sz="2400" b="1" smtClean="0">
              <a:solidFill>
                <a:srgbClr val="7030A0"/>
              </a:solidFill>
              <a:latin typeface="微软雅黑" panose="020B0503020204020204" pitchFamily="34" charset="-122"/>
              <a:ea typeface="微软雅黑" panose="020B0503020204020204" pitchFamily="34" charset="-122"/>
            </a:rPr>
            <a:t>嵌入式系统技术</a:t>
          </a:r>
          <a:endParaRPr lang="zh-CN" altLang="en-US" sz="2400" b="1">
            <a:solidFill>
              <a:srgbClr val="7030A0"/>
            </a:solidFill>
            <a:latin typeface="微软雅黑" panose="020B0503020204020204" pitchFamily="34" charset="-122"/>
            <a:ea typeface="微软雅黑" panose="020B0503020204020204" pitchFamily="34" charset="-122"/>
          </a:endParaRPr>
        </a:p>
      </dgm:t>
    </dgm:pt>
    <dgm:pt modelId="{9C08B0E8-E5DA-4FCA-84F6-4912B94BCCB7}" type="parTrans" cxnId="{190ECAAC-D622-4CC8-AD7B-CC6AFE525866}">
      <dgm:prSet/>
      <dgm:spPr/>
      <dgm:t>
        <a:bodyPr/>
        <a:lstStyle/>
        <a:p>
          <a:endParaRPr lang="zh-CN" altLang="en-US" sz="2400" b="1">
            <a:solidFill>
              <a:srgbClr val="7030A0"/>
            </a:solidFill>
            <a:latin typeface="微软雅黑" panose="020B0503020204020204" pitchFamily="34" charset="-122"/>
            <a:ea typeface="微软雅黑" panose="020B0503020204020204" pitchFamily="34" charset="-122"/>
          </a:endParaRPr>
        </a:p>
      </dgm:t>
    </dgm:pt>
    <dgm:pt modelId="{DDC3BFA4-9931-4590-8145-4D391F1416E7}" type="sibTrans" cxnId="{190ECAAC-D622-4CC8-AD7B-CC6AFE525866}">
      <dgm:prSet/>
      <dgm:spPr/>
      <dgm:t>
        <a:bodyPr/>
        <a:lstStyle/>
        <a:p>
          <a:endParaRPr lang="zh-CN" altLang="en-US" sz="2400" b="1">
            <a:solidFill>
              <a:srgbClr val="7030A0"/>
            </a:solidFill>
            <a:latin typeface="微软雅黑" panose="020B0503020204020204" pitchFamily="34" charset="-122"/>
            <a:ea typeface="微软雅黑" panose="020B0503020204020204" pitchFamily="34" charset="-122"/>
          </a:endParaRPr>
        </a:p>
      </dgm:t>
    </dgm:pt>
    <dgm:pt modelId="{4F3CA095-902E-44CD-ADEA-427CAC52A8F9}" type="pres">
      <dgm:prSet presAssocID="{E9982F2F-72FB-41AA-8123-F159166B7A80}" presName="compositeShape" presStyleCnt="0">
        <dgm:presLayoutVars>
          <dgm:chMax val="7"/>
          <dgm:dir/>
          <dgm:resizeHandles val="exact"/>
        </dgm:presLayoutVars>
      </dgm:prSet>
      <dgm:spPr/>
      <dgm:t>
        <a:bodyPr/>
        <a:lstStyle/>
        <a:p>
          <a:endParaRPr lang="zh-CN" altLang="en-US"/>
        </a:p>
      </dgm:t>
    </dgm:pt>
    <dgm:pt modelId="{C3C9CF26-BBD9-4B98-B373-71128CAF432D}" type="pres">
      <dgm:prSet presAssocID="{3DEBB889-CD95-44AF-889B-6476CD94F6B2}" presName="circ1" presStyleLbl="vennNode1" presStyleIdx="0" presStyleCnt="3"/>
      <dgm:spPr/>
      <dgm:t>
        <a:bodyPr/>
        <a:lstStyle/>
        <a:p>
          <a:endParaRPr lang="zh-CN" altLang="en-US"/>
        </a:p>
      </dgm:t>
    </dgm:pt>
    <dgm:pt modelId="{39A22C49-E4DB-4A75-962A-E7E3993D05D8}" type="pres">
      <dgm:prSet presAssocID="{3DEBB889-CD95-44AF-889B-6476CD94F6B2}" presName="circ1Tx" presStyleLbl="revTx" presStyleIdx="0" presStyleCnt="0">
        <dgm:presLayoutVars>
          <dgm:chMax val="0"/>
          <dgm:chPref val="0"/>
          <dgm:bulletEnabled val="1"/>
        </dgm:presLayoutVars>
      </dgm:prSet>
      <dgm:spPr/>
      <dgm:t>
        <a:bodyPr/>
        <a:lstStyle/>
        <a:p>
          <a:endParaRPr lang="zh-CN" altLang="en-US"/>
        </a:p>
      </dgm:t>
    </dgm:pt>
    <dgm:pt modelId="{DEA2ADCA-9A20-4614-8ECE-011715256ECB}" type="pres">
      <dgm:prSet presAssocID="{1D7D8333-A92C-413B-88FA-18F705C78FA4}" presName="circ2" presStyleLbl="vennNode1" presStyleIdx="1" presStyleCnt="3"/>
      <dgm:spPr/>
      <dgm:t>
        <a:bodyPr/>
        <a:lstStyle/>
        <a:p>
          <a:endParaRPr lang="zh-CN" altLang="en-US"/>
        </a:p>
      </dgm:t>
    </dgm:pt>
    <dgm:pt modelId="{15074440-10E6-4123-9FDD-BD629D0F3C6A}" type="pres">
      <dgm:prSet presAssocID="{1D7D8333-A92C-413B-88FA-18F705C78FA4}" presName="circ2Tx" presStyleLbl="revTx" presStyleIdx="0" presStyleCnt="0">
        <dgm:presLayoutVars>
          <dgm:chMax val="0"/>
          <dgm:chPref val="0"/>
          <dgm:bulletEnabled val="1"/>
        </dgm:presLayoutVars>
      </dgm:prSet>
      <dgm:spPr/>
      <dgm:t>
        <a:bodyPr/>
        <a:lstStyle/>
        <a:p>
          <a:endParaRPr lang="zh-CN" altLang="en-US"/>
        </a:p>
      </dgm:t>
    </dgm:pt>
    <dgm:pt modelId="{F6A3F107-E007-4336-BC0E-5F61E98DDECE}" type="pres">
      <dgm:prSet presAssocID="{D6FA7F70-C4A3-40F4-AD8A-04048885CC45}" presName="circ3" presStyleLbl="vennNode1" presStyleIdx="2" presStyleCnt="3"/>
      <dgm:spPr/>
      <dgm:t>
        <a:bodyPr/>
        <a:lstStyle/>
        <a:p>
          <a:endParaRPr lang="zh-CN" altLang="en-US"/>
        </a:p>
      </dgm:t>
    </dgm:pt>
    <dgm:pt modelId="{E2BFFAEB-C896-4EBE-B550-4DAEE15737DE}" type="pres">
      <dgm:prSet presAssocID="{D6FA7F70-C4A3-40F4-AD8A-04048885CC45}" presName="circ3Tx" presStyleLbl="revTx" presStyleIdx="0" presStyleCnt="0">
        <dgm:presLayoutVars>
          <dgm:chMax val="0"/>
          <dgm:chPref val="0"/>
          <dgm:bulletEnabled val="1"/>
        </dgm:presLayoutVars>
      </dgm:prSet>
      <dgm:spPr/>
      <dgm:t>
        <a:bodyPr/>
        <a:lstStyle/>
        <a:p>
          <a:endParaRPr lang="zh-CN" altLang="en-US"/>
        </a:p>
      </dgm:t>
    </dgm:pt>
  </dgm:ptLst>
  <dgm:cxnLst>
    <dgm:cxn modelId="{9C5F33D8-8007-4134-8795-6F038252B2FA}" type="presOf" srcId="{E9982F2F-72FB-41AA-8123-F159166B7A80}" destId="{4F3CA095-902E-44CD-ADEA-427CAC52A8F9}" srcOrd="0" destOrd="0" presId="urn:microsoft.com/office/officeart/2005/8/layout/venn1"/>
    <dgm:cxn modelId="{812AF60C-0D2A-434A-A265-D4014FD4356B}" type="presOf" srcId="{D6FA7F70-C4A3-40F4-AD8A-04048885CC45}" destId="{F6A3F107-E007-4336-BC0E-5F61E98DDECE}" srcOrd="0" destOrd="0" presId="urn:microsoft.com/office/officeart/2005/8/layout/venn1"/>
    <dgm:cxn modelId="{EF8DF6B5-01C7-4B3A-BB17-DCA3340BAA1C}" type="presOf" srcId="{1D7D8333-A92C-413B-88FA-18F705C78FA4}" destId="{15074440-10E6-4123-9FDD-BD629D0F3C6A}" srcOrd="1" destOrd="0" presId="urn:microsoft.com/office/officeart/2005/8/layout/venn1"/>
    <dgm:cxn modelId="{393FB122-E0B5-4988-88D8-5CD6A3D43A2A}" type="presOf" srcId="{D6FA7F70-C4A3-40F4-AD8A-04048885CC45}" destId="{E2BFFAEB-C896-4EBE-B550-4DAEE15737DE}" srcOrd="1" destOrd="0" presId="urn:microsoft.com/office/officeart/2005/8/layout/venn1"/>
    <dgm:cxn modelId="{A0708733-794E-46EA-BD5A-B30D7693FBA5}" type="presOf" srcId="{3DEBB889-CD95-44AF-889B-6476CD94F6B2}" destId="{C3C9CF26-BBD9-4B98-B373-71128CAF432D}" srcOrd="0" destOrd="0" presId="urn:microsoft.com/office/officeart/2005/8/layout/venn1"/>
    <dgm:cxn modelId="{36743047-D39D-4604-8081-F14FBAA0F2B1}" srcId="{E9982F2F-72FB-41AA-8123-F159166B7A80}" destId="{3DEBB889-CD95-44AF-889B-6476CD94F6B2}" srcOrd="0" destOrd="0" parTransId="{8C1F1D9B-757A-49DF-8773-F13FF4A2A32C}" sibTransId="{E4DF247B-54B1-427B-8D8C-1649A803E41A}"/>
    <dgm:cxn modelId="{19B93FDB-9555-4026-AE17-CF990AF15448}" type="presOf" srcId="{1D7D8333-A92C-413B-88FA-18F705C78FA4}" destId="{DEA2ADCA-9A20-4614-8ECE-011715256ECB}" srcOrd="0" destOrd="0" presId="urn:microsoft.com/office/officeart/2005/8/layout/venn1"/>
    <dgm:cxn modelId="{190ECAAC-D622-4CC8-AD7B-CC6AFE525866}" srcId="{E9982F2F-72FB-41AA-8123-F159166B7A80}" destId="{D6FA7F70-C4A3-40F4-AD8A-04048885CC45}" srcOrd="2" destOrd="0" parTransId="{9C08B0E8-E5DA-4FCA-84F6-4912B94BCCB7}" sibTransId="{DDC3BFA4-9931-4590-8145-4D391F1416E7}"/>
    <dgm:cxn modelId="{33015CA0-8CD8-483B-B33C-F6D5E3211416}" srcId="{E9982F2F-72FB-41AA-8123-F159166B7A80}" destId="{1D7D8333-A92C-413B-88FA-18F705C78FA4}" srcOrd="1" destOrd="0" parTransId="{525B334E-E828-412E-9E96-B677B73E099C}" sibTransId="{8F6B1735-C9EB-4780-B93F-166CEF1769C4}"/>
    <dgm:cxn modelId="{321E88E9-C1A2-4A05-A67E-38768CD75B7D}" type="presOf" srcId="{3DEBB889-CD95-44AF-889B-6476CD94F6B2}" destId="{39A22C49-E4DB-4A75-962A-E7E3993D05D8}" srcOrd="1" destOrd="0" presId="urn:microsoft.com/office/officeart/2005/8/layout/venn1"/>
    <dgm:cxn modelId="{9FDC54F1-E942-4990-BC51-FD3BE18A3E42}" type="presParOf" srcId="{4F3CA095-902E-44CD-ADEA-427CAC52A8F9}" destId="{C3C9CF26-BBD9-4B98-B373-71128CAF432D}" srcOrd="0" destOrd="0" presId="urn:microsoft.com/office/officeart/2005/8/layout/venn1"/>
    <dgm:cxn modelId="{53F9D208-C76D-4E3D-80B5-37E36B794B56}" type="presParOf" srcId="{4F3CA095-902E-44CD-ADEA-427CAC52A8F9}" destId="{39A22C49-E4DB-4A75-962A-E7E3993D05D8}" srcOrd="1" destOrd="0" presId="urn:microsoft.com/office/officeart/2005/8/layout/venn1"/>
    <dgm:cxn modelId="{F7659342-5BF8-42C7-BF6F-E6CF3934BAD0}" type="presParOf" srcId="{4F3CA095-902E-44CD-ADEA-427CAC52A8F9}" destId="{DEA2ADCA-9A20-4614-8ECE-011715256ECB}" srcOrd="2" destOrd="0" presId="urn:microsoft.com/office/officeart/2005/8/layout/venn1"/>
    <dgm:cxn modelId="{7319C045-B554-4C57-9057-6A8B5D7C08B3}" type="presParOf" srcId="{4F3CA095-902E-44CD-ADEA-427CAC52A8F9}" destId="{15074440-10E6-4123-9FDD-BD629D0F3C6A}" srcOrd="3" destOrd="0" presId="urn:microsoft.com/office/officeart/2005/8/layout/venn1"/>
    <dgm:cxn modelId="{1A833F99-E6F3-4FFB-81C9-8C52D536274D}" type="presParOf" srcId="{4F3CA095-902E-44CD-ADEA-427CAC52A8F9}" destId="{F6A3F107-E007-4336-BC0E-5F61E98DDECE}" srcOrd="4" destOrd="0" presId="urn:microsoft.com/office/officeart/2005/8/layout/venn1"/>
    <dgm:cxn modelId="{E9E4C24C-6058-4AE9-A064-7F998FAEE3F2}" type="presParOf" srcId="{4F3CA095-902E-44CD-ADEA-427CAC52A8F9}" destId="{E2BFFAEB-C896-4EBE-B550-4DAEE15737DE}" srcOrd="5"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8.xml><?xml version="1.0" encoding="utf-8"?>
<dgm:dataModel xmlns:dgm="http://schemas.openxmlformats.org/drawingml/2006/diagram" xmlns:a="http://schemas.openxmlformats.org/drawingml/2006/main">
  <dgm:ptLst>
    <dgm:pt modelId="{D70ABB08-E175-4D7C-9082-3F21D16584F5}"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zh-CN" altLang="en-US"/>
        </a:p>
      </dgm:t>
    </dgm:pt>
    <dgm:pt modelId="{D9A46276-FD5B-4067-BA6A-B4E4132CCD56}">
      <dgm:prSet custT="1"/>
      <dgm:spPr/>
      <dgm:t>
        <a:bodyPr/>
        <a:lstStyle/>
        <a:p>
          <a:pPr rtl="0"/>
          <a:r>
            <a:rPr lang="zh-CN" altLang="en-US" sz="2400" smtClean="0">
              <a:latin typeface="微软雅黑" panose="020B0503020204020204" pitchFamily="34" charset="-122"/>
              <a:ea typeface="微软雅黑" panose="020B0503020204020204" pitchFamily="34" charset="-122"/>
            </a:rPr>
            <a:t>它是各种感知技术的广泛应用</a:t>
          </a:r>
          <a:endParaRPr lang="zh-CN" altLang="en-US" sz="2400">
            <a:latin typeface="微软雅黑" panose="020B0503020204020204" pitchFamily="34" charset="-122"/>
            <a:ea typeface="微软雅黑" panose="020B0503020204020204" pitchFamily="34" charset="-122"/>
          </a:endParaRPr>
        </a:p>
      </dgm:t>
    </dgm:pt>
    <dgm:pt modelId="{4C38B41D-BD81-42B7-8A65-67775241BAB0}" type="parTrans" cxnId="{59AFD42F-4501-4F1F-B0AB-51624D7DE98D}">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17613676-398B-498B-BD93-8BC28664A563}" type="sibTrans" cxnId="{59AFD42F-4501-4F1F-B0AB-51624D7DE98D}">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AA2D1524-E696-4C38-84DD-1B4F367B05D1}">
      <dgm:prSet custT="1"/>
      <dgm:spPr/>
      <dgm:t>
        <a:bodyPr/>
        <a:lstStyle/>
        <a:p>
          <a:pPr rtl="0"/>
          <a:r>
            <a:rPr lang="zh-CN" altLang="en-US" sz="2400" smtClean="0">
              <a:latin typeface="微软雅黑" panose="020B0503020204020204" pitchFamily="34" charset="-122"/>
              <a:ea typeface="微软雅黑" panose="020B0503020204020204" pitchFamily="34" charset="-122"/>
            </a:rPr>
            <a:t>它是一种建立在互联网上的泛在网络</a:t>
          </a:r>
          <a:endParaRPr lang="zh-CN" altLang="en-US" sz="2400">
            <a:latin typeface="微软雅黑" panose="020B0503020204020204" pitchFamily="34" charset="-122"/>
            <a:ea typeface="微软雅黑" panose="020B0503020204020204" pitchFamily="34" charset="-122"/>
          </a:endParaRPr>
        </a:p>
      </dgm:t>
    </dgm:pt>
    <dgm:pt modelId="{379D4567-2344-4239-841D-523B0DCBB404}" type="parTrans" cxnId="{2A115B48-3956-4FC8-AD9C-7E98441ABAD4}">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55BA83BB-64A1-4BF7-A55F-DA91DF3D1BDE}" type="sibTrans" cxnId="{2A115B48-3956-4FC8-AD9C-7E98441ABAD4}">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673DEE51-DEC7-408E-90CF-DCEA5155854B}">
      <dgm:prSet custT="1"/>
      <dgm:spPr/>
      <dgm:t>
        <a:bodyPr/>
        <a:lstStyle/>
        <a:p>
          <a:pPr rtl="0"/>
          <a:r>
            <a:rPr lang="zh-CN" altLang="en-US" sz="2400" smtClean="0">
              <a:latin typeface="微软雅黑" panose="020B0503020204020204" pitchFamily="34" charset="-122"/>
              <a:ea typeface="微软雅黑" panose="020B0503020204020204" pitchFamily="34" charset="-122"/>
            </a:rPr>
            <a:t>不仅仅提供了传感器的连接，其本身也具有智能处理的能力，能够对物体实施智能控制</a:t>
          </a:r>
          <a:endParaRPr lang="zh-CN" altLang="en-US" sz="2400">
            <a:latin typeface="微软雅黑" panose="020B0503020204020204" pitchFamily="34" charset="-122"/>
            <a:ea typeface="微软雅黑" panose="020B0503020204020204" pitchFamily="34" charset="-122"/>
          </a:endParaRPr>
        </a:p>
      </dgm:t>
    </dgm:pt>
    <dgm:pt modelId="{A5EFF602-F323-447C-8854-4C5A218613C4}" type="parTrans" cxnId="{FCFD1B86-49FB-4F0A-AFB0-E962C5F174E2}">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3AEBE5E1-4FDF-4E95-B7C6-1643B4B50674}" type="sibTrans" cxnId="{FCFD1B86-49FB-4F0A-AFB0-E962C5F174E2}">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D157177B-D38D-425B-802A-D9E2E4DB1392}" type="pres">
      <dgm:prSet presAssocID="{D70ABB08-E175-4D7C-9082-3F21D16584F5}" presName="vert0" presStyleCnt="0">
        <dgm:presLayoutVars>
          <dgm:dir/>
          <dgm:animOne val="branch"/>
          <dgm:animLvl val="lvl"/>
        </dgm:presLayoutVars>
      </dgm:prSet>
      <dgm:spPr/>
      <dgm:t>
        <a:bodyPr/>
        <a:lstStyle/>
        <a:p>
          <a:endParaRPr lang="zh-CN" altLang="en-US"/>
        </a:p>
      </dgm:t>
    </dgm:pt>
    <dgm:pt modelId="{EED8E253-7C9B-4443-819C-636DF197AE59}" type="pres">
      <dgm:prSet presAssocID="{D9A46276-FD5B-4067-BA6A-B4E4132CCD56}" presName="thickLine" presStyleLbl="alignNode1" presStyleIdx="0" presStyleCnt="3"/>
      <dgm:spPr/>
    </dgm:pt>
    <dgm:pt modelId="{3748CA4D-6D89-488F-82E7-57799496738D}" type="pres">
      <dgm:prSet presAssocID="{D9A46276-FD5B-4067-BA6A-B4E4132CCD56}" presName="horz1" presStyleCnt="0"/>
      <dgm:spPr/>
    </dgm:pt>
    <dgm:pt modelId="{ACF696DA-F942-4346-8EA5-17BEEC4D6B3F}" type="pres">
      <dgm:prSet presAssocID="{D9A46276-FD5B-4067-BA6A-B4E4132CCD56}" presName="tx1" presStyleLbl="revTx" presStyleIdx="0" presStyleCnt="3"/>
      <dgm:spPr/>
      <dgm:t>
        <a:bodyPr/>
        <a:lstStyle/>
        <a:p>
          <a:endParaRPr lang="zh-CN" altLang="en-US"/>
        </a:p>
      </dgm:t>
    </dgm:pt>
    <dgm:pt modelId="{53C35D94-95AB-469A-A730-254592CE0DF7}" type="pres">
      <dgm:prSet presAssocID="{D9A46276-FD5B-4067-BA6A-B4E4132CCD56}" presName="vert1" presStyleCnt="0"/>
      <dgm:spPr/>
    </dgm:pt>
    <dgm:pt modelId="{3D41009D-EB38-41E6-A2EF-3B0CF2EBB351}" type="pres">
      <dgm:prSet presAssocID="{AA2D1524-E696-4C38-84DD-1B4F367B05D1}" presName="thickLine" presStyleLbl="alignNode1" presStyleIdx="1" presStyleCnt="3"/>
      <dgm:spPr/>
    </dgm:pt>
    <dgm:pt modelId="{A47B9BCF-404F-4C8D-A528-CF9FE085B1C3}" type="pres">
      <dgm:prSet presAssocID="{AA2D1524-E696-4C38-84DD-1B4F367B05D1}" presName="horz1" presStyleCnt="0"/>
      <dgm:spPr/>
    </dgm:pt>
    <dgm:pt modelId="{EF13E281-B0A3-4F7B-B844-13F26E9091C1}" type="pres">
      <dgm:prSet presAssocID="{AA2D1524-E696-4C38-84DD-1B4F367B05D1}" presName="tx1" presStyleLbl="revTx" presStyleIdx="1" presStyleCnt="3"/>
      <dgm:spPr/>
      <dgm:t>
        <a:bodyPr/>
        <a:lstStyle/>
        <a:p>
          <a:endParaRPr lang="zh-CN" altLang="en-US"/>
        </a:p>
      </dgm:t>
    </dgm:pt>
    <dgm:pt modelId="{D6705464-CBE2-42F9-8292-F029DC6CA7C4}" type="pres">
      <dgm:prSet presAssocID="{AA2D1524-E696-4C38-84DD-1B4F367B05D1}" presName="vert1" presStyleCnt="0"/>
      <dgm:spPr/>
    </dgm:pt>
    <dgm:pt modelId="{2318826B-C4ED-4862-8606-32AEB918C1FD}" type="pres">
      <dgm:prSet presAssocID="{673DEE51-DEC7-408E-90CF-DCEA5155854B}" presName="thickLine" presStyleLbl="alignNode1" presStyleIdx="2" presStyleCnt="3"/>
      <dgm:spPr/>
    </dgm:pt>
    <dgm:pt modelId="{16D4D808-C54C-4511-A7B9-4F20AEA4ED66}" type="pres">
      <dgm:prSet presAssocID="{673DEE51-DEC7-408E-90CF-DCEA5155854B}" presName="horz1" presStyleCnt="0"/>
      <dgm:spPr/>
    </dgm:pt>
    <dgm:pt modelId="{06F70BCA-FCA7-4B77-BE7E-DFC2DE0CAE30}" type="pres">
      <dgm:prSet presAssocID="{673DEE51-DEC7-408E-90CF-DCEA5155854B}" presName="tx1" presStyleLbl="revTx" presStyleIdx="2" presStyleCnt="3"/>
      <dgm:spPr/>
      <dgm:t>
        <a:bodyPr/>
        <a:lstStyle/>
        <a:p>
          <a:endParaRPr lang="zh-CN" altLang="en-US"/>
        </a:p>
      </dgm:t>
    </dgm:pt>
    <dgm:pt modelId="{7000DE88-7DD0-4EF2-B69C-132929811FCD}" type="pres">
      <dgm:prSet presAssocID="{673DEE51-DEC7-408E-90CF-DCEA5155854B}" presName="vert1" presStyleCnt="0"/>
      <dgm:spPr/>
    </dgm:pt>
  </dgm:ptLst>
  <dgm:cxnLst>
    <dgm:cxn modelId="{2E3BE0B0-D42C-4ECB-8567-802F956C86EC}" type="presOf" srcId="{D9A46276-FD5B-4067-BA6A-B4E4132CCD56}" destId="{ACF696DA-F942-4346-8EA5-17BEEC4D6B3F}" srcOrd="0" destOrd="0" presId="urn:microsoft.com/office/officeart/2008/layout/LinedList"/>
    <dgm:cxn modelId="{7CB10002-E140-45AD-8528-D4C393EA98FE}" type="presOf" srcId="{AA2D1524-E696-4C38-84DD-1B4F367B05D1}" destId="{EF13E281-B0A3-4F7B-B844-13F26E9091C1}" srcOrd="0" destOrd="0" presId="urn:microsoft.com/office/officeart/2008/layout/LinedList"/>
    <dgm:cxn modelId="{59AFD42F-4501-4F1F-B0AB-51624D7DE98D}" srcId="{D70ABB08-E175-4D7C-9082-3F21D16584F5}" destId="{D9A46276-FD5B-4067-BA6A-B4E4132CCD56}" srcOrd="0" destOrd="0" parTransId="{4C38B41D-BD81-42B7-8A65-67775241BAB0}" sibTransId="{17613676-398B-498B-BD93-8BC28664A563}"/>
    <dgm:cxn modelId="{2A115B48-3956-4FC8-AD9C-7E98441ABAD4}" srcId="{D70ABB08-E175-4D7C-9082-3F21D16584F5}" destId="{AA2D1524-E696-4C38-84DD-1B4F367B05D1}" srcOrd="1" destOrd="0" parTransId="{379D4567-2344-4239-841D-523B0DCBB404}" sibTransId="{55BA83BB-64A1-4BF7-A55F-DA91DF3D1BDE}"/>
    <dgm:cxn modelId="{C0A71636-7DC5-470C-9A31-F077875E5450}" type="presOf" srcId="{673DEE51-DEC7-408E-90CF-DCEA5155854B}" destId="{06F70BCA-FCA7-4B77-BE7E-DFC2DE0CAE30}" srcOrd="0" destOrd="0" presId="urn:microsoft.com/office/officeart/2008/layout/LinedList"/>
    <dgm:cxn modelId="{B6A2CBA1-C37E-4E29-947A-9A9488AEF16F}" type="presOf" srcId="{D70ABB08-E175-4D7C-9082-3F21D16584F5}" destId="{D157177B-D38D-425B-802A-D9E2E4DB1392}" srcOrd="0" destOrd="0" presId="urn:microsoft.com/office/officeart/2008/layout/LinedList"/>
    <dgm:cxn modelId="{FCFD1B86-49FB-4F0A-AFB0-E962C5F174E2}" srcId="{D70ABB08-E175-4D7C-9082-3F21D16584F5}" destId="{673DEE51-DEC7-408E-90CF-DCEA5155854B}" srcOrd="2" destOrd="0" parTransId="{A5EFF602-F323-447C-8854-4C5A218613C4}" sibTransId="{3AEBE5E1-4FDF-4E95-B7C6-1643B4B50674}"/>
    <dgm:cxn modelId="{F85C2ABE-5766-43CA-BF5F-156762DD6E2E}" type="presParOf" srcId="{D157177B-D38D-425B-802A-D9E2E4DB1392}" destId="{EED8E253-7C9B-4443-819C-636DF197AE59}" srcOrd="0" destOrd="0" presId="urn:microsoft.com/office/officeart/2008/layout/LinedList"/>
    <dgm:cxn modelId="{16A793BD-1DFA-49FE-8765-1D75C91E97FF}" type="presParOf" srcId="{D157177B-D38D-425B-802A-D9E2E4DB1392}" destId="{3748CA4D-6D89-488F-82E7-57799496738D}" srcOrd="1" destOrd="0" presId="urn:microsoft.com/office/officeart/2008/layout/LinedList"/>
    <dgm:cxn modelId="{4F9151AC-1833-4EBE-883C-0FDE459CA5D0}" type="presParOf" srcId="{3748CA4D-6D89-488F-82E7-57799496738D}" destId="{ACF696DA-F942-4346-8EA5-17BEEC4D6B3F}" srcOrd="0" destOrd="0" presId="urn:microsoft.com/office/officeart/2008/layout/LinedList"/>
    <dgm:cxn modelId="{4290C759-902F-404F-8029-18B02035BEBC}" type="presParOf" srcId="{3748CA4D-6D89-488F-82E7-57799496738D}" destId="{53C35D94-95AB-469A-A730-254592CE0DF7}" srcOrd="1" destOrd="0" presId="urn:microsoft.com/office/officeart/2008/layout/LinedList"/>
    <dgm:cxn modelId="{FCCF39B2-904F-4FFA-91B2-6F9160CFB7F0}" type="presParOf" srcId="{D157177B-D38D-425B-802A-D9E2E4DB1392}" destId="{3D41009D-EB38-41E6-A2EF-3B0CF2EBB351}" srcOrd="2" destOrd="0" presId="urn:microsoft.com/office/officeart/2008/layout/LinedList"/>
    <dgm:cxn modelId="{8580816E-46B7-4C02-9E83-DCEA5733EB12}" type="presParOf" srcId="{D157177B-D38D-425B-802A-D9E2E4DB1392}" destId="{A47B9BCF-404F-4C8D-A528-CF9FE085B1C3}" srcOrd="3" destOrd="0" presId="urn:microsoft.com/office/officeart/2008/layout/LinedList"/>
    <dgm:cxn modelId="{9A637120-9952-4938-AAEE-1C0B106957B6}" type="presParOf" srcId="{A47B9BCF-404F-4C8D-A528-CF9FE085B1C3}" destId="{EF13E281-B0A3-4F7B-B844-13F26E9091C1}" srcOrd="0" destOrd="0" presId="urn:microsoft.com/office/officeart/2008/layout/LinedList"/>
    <dgm:cxn modelId="{D679A5B0-3A75-45E7-8580-EEBC75A7DE1F}" type="presParOf" srcId="{A47B9BCF-404F-4C8D-A528-CF9FE085B1C3}" destId="{D6705464-CBE2-42F9-8292-F029DC6CA7C4}" srcOrd="1" destOrd="0" presId="urn:microsoft.com/office/officeart/2008/layout/LinedList"/>
    <dgm:cxn modelId="{E7BA24FA-8EA4-4F96-947E-43EF02BCBB8A}" type="presParOf" srcId="{D157177B-D38D-425B-802A-D9E2E4DB1392}" destId="{2318826B-C4ED-4862-8606-32AEB918C1FD}" srcOrd="4" destOrd="0" presId="urn:microsoft.com/office/officeart/2008/layout/LinedList"/>
    <dgm:cxn modelId="{8BEC3825-9043-4ED8-811F-CBCF7EDCDE69}" type="presParOf" srcId="{D157177B-D38D-425B-802A-D9E2E4DB1392}" destId="{16D4D808-C54C-4511-A7B9-4F20AEA4ED66}" srcOrd="5" destOrd="0" presId="urn:microsoft.com/office/officeart/2008/layout/LinedList"/>
    <dgm:cxn modelId="{000326F3-A6D3-4385-A15E-99517C96771F}" type="presParOf" srcId="{16D4D808-C54C-4511-A7B9-4F20AEA4ED66}" destId="{06F70BCA-FCA7-4B77-BE7E-DFC2DE0CAE30}" srcOrd="0" destOrd="0" presId="urn:microsoft.com/office/officeart/2008/layout/LinedList"/>
    <dgm:cxn modelId="{872ECB4D-9ABD-4C4C-8500-179971B3ADA4}" type="presParOf" srcId="{16D4D808-C54C-4511-A7B9-4F20AEA4ED66}" destId="{7000DE88-7DD0-4EF2-B69C-132929811FCD}"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98D3763-42C0-4B09-A78D-5A48F1337569}" type="doc">
      <dgm:prSet loTypeId="urn:microsoft.com/office/officeart/2008/layout/VerticalAccentList" loCatId="list" qsTypeId="urn:microsoft.com/office/officeart/2005/8/quickstyle/3d1" qsCatId="3D" csTypeId="urn:microsoft.com/office/officeart/2005/8/colors/colorful4" csCatId="colorful"/>
      <dgm:spPr/>
      <dgm:t>
        <a:bodyPr/>
        <a:lstStyle/>
        <a:p>
          <a:endParaRPr lang="zh-CN" altLang="en-US"/>
        </a:p>
      </dgm:t>
    </dgm:pt>
    <dgm:pt modelId="{45750A1C-5BF2-45EE-BB16-7D703C8A6790}">
      <dgm:prSet/>
      <dgm:spPr/>
      <dgm:t>
        <a:bodyPr/>
        <a:lstStyle/>
        <a:p>
          <a:pPr rtl="0"/>
          <a:r>
            <a:rPr lang="zh-CN" b="1" smtClean="0">
              <a:latin typeface="微软雅黑" panose="020B0503020204020204" pitchFamily="34" charset="-122"/>
              <a:ea typeface="微软雅黑" panose="020B0503020204020204" pitchFamily="34" charset="-122"/>
            </a:rPr>
            <a:t>选择性价比高的网卡</a:t>
          </a:r>
          <a:endParaRPr lang="zh-CN">
            <a:latin typeface="微软雅黑" panose="020B0503020204020204" pitchFamily="34" charset="-122"/>
            <a:ea typeface="微软雅黑" panose="020B0503020204020204" pitchFamily="34" charset="-122"/>
          </a:endParaRPr>
        </a:p>
      </dgm:t>
    </dgm:pt>
    <dgm:pt modelId="{70F6EB01-7C1D-4291-B381-18F16B40FFA3}" type="parTrans" cxnId="{8A67DCF4-CE6A-4F58-8C78-15D0CEFECE7F}">
      <dgm:prSet/>
      <dgm:spPr/>
      <dgm:t>
        <a:bodyPr/>
        <a:lstStyle/>
        <a:p>
          <a:endParaRPr lang="zh-CN" altLang="en-US">
            <a:latin typeface="微软雅黑" panose="020B0503020204020204" pitchFamily="34" charset="-122"/>
            <a:ea typeface="微软雅黑" panose="020B0503020204020204" pitchFamily="34" charset="-122"/>
          </a:endParaRPr>
        </a:p>
      </dgm:t>
    </dgm:pt>
    <dgm:pt modelId="{166BD456-D635-4239-A1A1-81E9F22A128C}" type="sibTrans" cxnId="{8A67DCF4-CE6A-4F58-8C78-15D0CEFECE7F}">
      <dgm:prSet/>
      <dgm:spPr/>
      <dgm:t>
        <a:bodyPr/>
        <a:lstStyle/>
        <a:p>
          <a:endParaRPr lang="zh-CN" altLang="en-US">
            <a:latin typeface="微软雅黑" panose="020B0503020204020204" pitchFamily="34" charset="-122"/>
            <a:ea typeface="微软雅黑" panose="020B0503020204020204" pitchFamily="34" charset="-122"/>
          </a:endParaRPr>
        </a:p>
      </dgm:t>
    </dgm:pt>
    <dgm:pt modelId="{ED15EDBB-8945-4627-858D-A4C3334ACEF8}">
      <dgm:prSet/>
      <dgm:spPr/>
      <dgm:t>
        <a:bodyPr/>
        <a:lstStyle/>
        <a:p>
          <a:pPr rtl="0"/>
          <a:r>
            <a:rPr lang="zh-CN" b="1" smtClean="0">
              <a:latin typeface="微软雅黑" panose="020B0503020204020204" pitchFamily="34" charset="-122"/>
              <a:ea typeface="微软雅黑" panose="020B0503020204020204" pitchFamily="34" charset="-122"/>
            </a:rPr>
            <a:t>根据组网类型来选择网卡</a:t>
          </a:r>
          <a:endParaRPr lang="zh-CN">
            <a:latin typeface="微软雅黑" panose="020B0503020204020204" pitchFamily="34" charset="-122"/>
            <a:ea typeface="微软雅黑" panose="020B0503020204020204" pitchFamily="34" charset="-122"/>
          </a:endParaRPr>
        </a:p>
      </dgm:t>
    </dgm:pt>
    <dgm:pt modelId="{24C44536-AF73-4ECC-B167-8E6DA1671959}" type="parTrans" cxnId="{CCC2A2C2-32E0-4CFB-9817-E96BC22847EA}">
      <dgm:prSet/>
      <dgm:spPr/>
      <dgm:t>
        <a:bodyPr/>
        <a:lstStyle/>
        <a:p>
          <a:endParaRPr lang="zh-CN" altLang="en-US">
            <a:latin typeface="微软雅黑" panose="020B0503020204020204" pitchFamily="34" charset="-122"/>
            <a:ea typeface="微软雅黑" panose="020B0503020204020204" pitchFamily="34" charset="-122"/>
          </a:endParaRPr>
        </a:p>
      </dgm:t>
    </dgm:pt>
    <dgm:pt modelId="{124CA0AC-7399-4952-AE23-0F6D489D3007}" type="sibTrans" cxnId="{CCC2A2C2-32E0-4CFB-9817-E96BC22847EA}">
      <dgm:prSet/>
      <dgm:spPr/>
      <dgm:t>
        <a:bodyPr/>
        <a:lstStyle/>
        <a:p>
          <a:endParaRPr lang="zh-CN" altLang="en-US">
            <a:latin typeface="微软雅黑" panose="020B0503020204020204" pitchFamily="34" charset="-122"/>
            <a:ea typeface="微软雅黑" panose="020B0503020204020204" pitchFamily="34" charset="-122"/>
          </a:endParaRPr>
        </a:p>
      </dgm:t>
    </dgm:pt>
    <dgm:pt modelId="{C604DA32-9A2C-4CC2-AEF8-71D9761FE7E6}">
      <dgm:prSet/>
      <dgm:spPr/>
      <dgm:t>
        <a:bodyPr/>
        <a:lstStyle/>
        <a:p>
          <a:pPr rtl="0"/>
          <a:r>
            <a:rPr lang="zh-CN" b="1" dirty="0" smtClean="0">
              <a:latin typeface="微软雅黑" panose="020B0503020204020204" pitchFamily="34" charset="-122"/>
              <a:ea typeface="微软雅黑" panose="020B0503020204020204" pitchFamily="34" charset="-122"/>
            </a:rPr>
            <a:t>根据工作站选择合适总线类型的网卡</a:t>
          </a:r>
          <a:endParaRPr lang="zh-CN" dirty="0">
            <a:latin typeface="微软雅黑" panose="020B0503020204020204" pitchFamily="34" charset="-122"/>
            <a:ea typeface="微软雅黑" panose="020B0503020204020204" pitchFamily="34" charset="-122"/>
          </a:endParaRPr>
        </a:p>
      </dgm:t>
    </dgm:pt>
    <dgm:pt modelId="{1CF355E7-890E-4088-AE20-F8B8A0769D32}" type="parTrans" cxnId="{7EAD0C86-D79D-49E9-99B6-6D523176302F}">
      <dgm:prSet/>
      <dgm:spPr/>
      <dgm:t>
        <a:bodyPr/>
        <a:lstStyle/>
        <a:p>
          <a:endParaRPr lang="zh-CN" altLang="en-US">
            <a:latin typeface="微软雅黑" panose="020B0503020204020204" pitchFamily="34" charset="-122"/>
            <a:ea typeface="微软雅黑" panose="020B0503020204020204" pitchFamily="34" charset="-122"/>
          </a:endParaRPr>
        </a:p>
      </dgm:t>
    </dgm:pt>
    <dgm:pt modelId="{C0678D50-7D92-477D-A160-68FF5A0507A7}" type="sibTrans" cxnId="{7EAD0C86-D79D-49E9-99B6-6D523176302F}">
      <dgm:prSet/>
      <dgm:spPr/>
      <dgm:t>
        <a:bodyPr/>
        <a:lstStyle/>
        <a:p>
          <a:endParaRPr lang="zh-CN" altLang="en-US">
            <a:latin typeface="微软雅黑" panose="020B0503020204020204" pitchFamily="34" charset="-122"/>
            <a:ea typeface="微软雅黑" panose="020B0503020204020204" pitchFamily="34" charset="-122"/>
          </a:endParaRPr>
        </a:p>
      </dgm:t>
    </dgm:pt>
    <dgm:pt modelId="{3287FDAF-5E38-45E7-A1FA-4EF146E88B53}">
      <dgm:prSet/>
      <dgm:spPr/>
      <dgm:t>
        <a:bodyPr/>
        <a:lstStyle/>
        <a:p>
          <a:pPr rtl="0"/>
          <a:r>
            <a:rPr lang="zh-CN" b="1" smtClean="0">
              <a:latin typeface="微软雅黑" panose="020B0503020204020204" pitchFamily="34" charset="-122"/>
              <a:ea typeface="微软雅黑" panose="020B0503020204020204" pitchFamily="34" charset="-122"/>
            </a:rPr>
            <a:t>根据使用环境来选择网卡</a:t>
          </a:r>
          <a:endParaRPr lang="zh-CN">
            <a:latin typeface="微软雅黑" panose="020B0503020204020204" pitchFamily="34" charset="-122"/>
            <a:ea typeface="微软雅黑" panose="020B0503020204020204" pitchFamily="34" charset="-122"/>
          </a:endParaRPr>
        </a:p>
      </dgm:t>
    </dgm:pt>
    <dgm:pt modelId="{CDE33BBB-F013-4D78-B534-A66075196DCD}" type="parTrans" cxnId="{BBEAE2A4-BF65-4F9F-A8E9-C9CDD128B760}">
      <dgm:prSet/>
      <dgm:spPr/>
      <dgm:t>
        <a:bodyPr/>
        <a:lstStyle/>
        <a:p>
          <a:endParaRPr lang="zh-CN" altLang="en-US">
            <a:latin typeface="微软雅黑" panose="020B0503020204020204" pitchFamily="34" charset="-122"/>
            <a:ea typeface="微软雅黑" panose="020B0503020204020204" pitchFamily="34" charset="-122"/>
          </a:endParaRPr>
        </a:p>
      </dgm:t>
    </dgm:pt>
    <dgm:pt modelId="{CC048A77-D646-46E4-B0A1-0800E5BE4DDC}" type="sibTrans" cxnId="{BBEAE2A4-BF65-4F9F-A8E9-C9CDD128B760}">
      <dgm:prSet/>
      <dgm:spPr/>
      <dgm:t>
        <a:bodyPr/>
        <a:lstStyle/>
        <a:p>
          <a:endParaRPr lang="zh-CN" altLang="en-US">
            <a:latin typeface="微软雅黑" panose="020B0503020204020204" pitchFamily="34" charset="-122"/>
            <a:ea typeface="微软雅黑" panose="020B0503020204020204" pitchFamily="34" charset="-122"/>
          </a:endParaRPr>
        </a:p>
      </dgm:t>
    </dgm:pt>
    <dgm:pt modelId="{03E000F4-BAC2-443C-926F-F7E8B935EB71}">
      <dgm:prSet/>
      <dgm:spPr/>
      <dgm:t>
        <a:bodyPr/>
        <a:lstStyle/>
        <a:p>
          <a:pPr rtl="0"/>
          <a:r>
            <a:rPr lang="zh-CN" b="1" smtClean="0">
              <a:latin typeface="微软雅黑" panose="020B0503020204020204" pitchFamily="34" charset="-122"/>
              <a:ea typeface="微软雅黑" panose="020B0503020204020204" pitchFamily="34" charset="-122"/>
            </a:rPr>
            <a:t>根据特殊要求来选择网卡</a:t>
          </a:r>
          <a:endParaRPr lang="zh-CN">
            <a:latin typeface="微软雅黑" panose="020B0503020204020204" pitchFamily="34" charset="-122"/>
            <a:ea typeface="微软雅黑" panose="020B0503020204020204" pitchFamily="34" charset="-122"/>
          </a:endParaRPr>
        </a:p>
      </dgm:t>
    </dgm:pt>
    <dgm:pt modelId="{0A5C58CF-D928-4B10-8732-F1CFBE276378}" type="parTrans" cxnId="{CF224541-2488-4771-B296-2BB8F6BBB078}">
      <dgm:prSet/>
      <dgm:spPr/>
      <dgm:t>
        <a:bodyPr/>
        <a:lstStyle/>
        <a:p>
          <a:endParaRPr lang="zh-CN" altLang="en-US">
            <a:latin typeface="微软雅黑" panose="020B0503020204020204" pitchFamily="34" charset="-122"/>
            <a:ea typeface="微软雅黑" panose="020B0503020204020204" pitchFamily="34" charset="-122"/>
          </a:endParaRPr>
        </a:p>
      </dgm:t>
    </dgm:pt>
    <dgm:pt modelId="{50CC6651-E3C9-443A-9909-0ADD5A8FEEDB}" type="sibTrans" cxnId="{CF224541-2488-4771-B296-2BB8F6BBB078}">
      <dgm:prSet/>
      <dgm:spPr/>
      <dgm:t>
        <a:bodyPr/>
        <a:lstStyle/>
        <a:p>
          <a:endParaRPr lang="zh-CN" altLang="en-US">
            <a:latin typeface="微软雅黑" panose="020B0503020204020204" pitchFamily="34" charset="-122"/>
            <a:ea typeface="微软雅黑" panose="020B0503020204020204" pitchFamily="34" charset="-122"/>
          </a:endParaRPr>
        </a:p>
      </dgm:t>
    </dgm:pt>
    <dgm:pt modelId="{B966E1F1-369C-461D-A391-EBBFFB674DEB}" type="pres">
      <dgm:prSet presAssocID="{498D3763-42C0-4B09-A78D-5A48F1337569}" presName="Name0" presStyleCnt="0">
        <dgm:presLayoutVars>
          <dgm:chMax/>
          <dgm:chPref/>
          <dgm:dir/>
        </dgm:presLayoutVars>
      </dgm:prSet>
      <dgm:spPr/>
      <dgm:t>
        <a:bodyPr/>
        <a:lstStyle/>
        <a:p>
          <a:endParaRPr lang="zh-CN" altLang="en-US"/>
        </a:p>
      </dgm:t>
    </dgm:pt>
    <dgm:pt modelId="{2A7BC6F9-79DD-4596-86FD-CB19EA3E5C26}" type="pres">
      <dgm:prSet presAssocID="{45750A1C-5BF2-45EE-BB16-7D703C8A6790}" presName="parenttextcomposite" presStyleCnt="0"/>
      <dgm:spPr/>
    </dgm:pt>
    <dgm:pt modelId="{B4F4B2DE-EE02-43BD-9B3D-30361A5128A5}" type="pres">
      <dgm:prSet presAssocID="{45750A1C-5BF2-45EE-BB16-7D703C8A6790}" presName="parenttext" presStyleLbl="revTx" presStyleIdx="0" presStyleCnt="5">
        <dgm:presLayoutVars>
          <dgm:chMax/>
          <dgm:chPref val="2"/>
          <dgm:bulletEnabled val="1"/>
        </dgm:presLayoutVars>
      </dgm:prSet>
      <dgm:spPr/>
      <dgm:t>
        <a:bodyPr/>
        <a:lstStyle/>
        <a:p>
          <a:endParaRPr lang="zh-CN" altLang="en-US"/>
        </a:p>
      </dgm:t>
    </dgm:pt>
    <dgm:pt modelId="{BFDE8E7E-D550-4226-80DB-5C41DD079D67}" type="pres">
      <dgm:prSet presAssocID="{45750A1C-5BF2-45EE-BB16-7D703C8A6790}" presName="parallelogramComposite" presStyleCnt="0"/>
      <dgm:spPr/>
    </dgm:pt>
    <dgm:pt modelId="{7AC28099-B754-4BE9-9DDF-95F019452A68}" type="pres">
      <dgm:prSet presAssocID="{45750A1C-5BF2-45EE-BB16-7D703C8A6790}" presName="parallelogram1" presStyleLbl="alignNode1" presStyleIdx="0" presStyleCnt="35"/>
      <dgm:spPr/>
    </dgm:pt>
    <dgm:pt modelId="{86E012C6-9C9F-4F9A-8572-0013AE3DF5C9}" type="pres">
      <dgm:prSet presAssocID="{45750A1C-5BF2-45EE-BB16-7D703C8A6790}" presName="parallelogram2" presStyleLbl="alignNode1" presStyleIdx="1" presStyleCnt="35"/>
      <dgm:spPr/>
    </dgm:pt>
    <dgm:pt modelId="{46095333-4E71-465A-BFDD-626D0916F4AD}" type="pres">
      <dgm:prSet presAssocID="{45750A1C-5BF2-45EE-BB16-7D703C8A6790}" presName="parallelogram3" presStyleLbl="alignNode1" presStyleIdx="2" presStyleCnt="35"/>
      <dgm:spPr/>
    </dgm:pt>
    <dgm:pt modelId="{D313C155-16C2-4DAD-8DF7-DD98192767EF}" type="pres">
      <dgm:prSet presAssocID="{45750A1C-5BF2-45EE-BB16-7D703C8A6790}" presName="parallelogram4" presStyleLbl="alignNode1" presStyleIdx="3" presStyleCnt="35"/>
      <dgm:spPr/>
    </dgm:pt>
    <dgm:pt modelId="{085C8B8B-F32F-4615-80B1-10B8EBADA612}" type="pres">
      <dgm:prSet presAssocID="{45750A1C-5BF2-45EE-BB16-7D703C8A6790}" presName="parallelogram5" presStyleLbl="alignNode1" presStyleIdx="4" presStyleCnt="35"/>
      <dgm:spPr/>
    </dgm:pt>
    <dgm:pt modelId="{B967287E-CEE2-4FCC-9413-8FFED198BB4B}" type="pres">
      <dgm:prSet presAssocID="{45750A1C-5BF2-45EE-BB16-7D703C8A6790}" presName="parallelogram6" presStyleLbl="alignNode1" presStyleIdx="5" presStyleCnt="35"/>
      <dgm:spPr/>
    </dgm:pt>
    <dgm:pt modelId="{F3DEC500-28CF-48E8-8FFA-75A1B255E57E}" type="pres">
      <dgm:prSet presAssocID="{45750A1C-5BF2-45EE-BB16-7D703C8A6790}" presName="parallelogram7" presStyleLbl="alignNode1" presStyleIdx="6" presStyleCnt="35"/>
      <dgm:spPr/>
    </dgm:pt>
    <dgm:pt modelId="{1BF57BAC-BFE5-48FC-986D-213F01CE00A5}" type="pres">
      <dgm:prSet presAssocID="{166BD456-D635-4239-A1A1-81E9F22A128C}" presName="sibTrans" presStyleCnt="0"/>
      <dgm:spPr/>
    </dgm:pt>
    <dgm:pt modelId="{678BA429-EAFD-4D7A-9825-5D6C48A6C532}" type="pres">
      <dgm:prSet presAssocID="{ED15EDBB-8945-4627-858D-A4C3334ACEF8}" presName="parenttextcomposite" presStyleCnt="0"/>
      <dgm:spPr/>
    </dgm:pt>
    <dgm:pt modelId="{9B7068F2-1890-43CC-BEBF-B10DCB982016}" type="pres">
      <dgm:prSet presAssocID="{ED15EDBB-8945-4627-858D-A4C3334ACEF8}" presName="parenttext" presStyleLbl="revTx" presStyleIdx="1" presStyleCnt="5">
        <dgm:presLayoutVars>
          <dgm:chMax/>
          <dgm:chPref val="2"/>
          <dgm:bulletEnabled val="1"/>
        </dgm:presLayoutVars>
      </dgm:prSet>
      <dgm:spPr/>
      <dgm:t>
        <a:bodyPr/>
        <a:lstStyle/>
        <a:p>
          <a:endParaRPr lang="zh-CN" altLang="en-US"/>
        </a:p>
      </dgm:t>
    </dgm:pt>
    <dgm:pt modelId="{1DDAB2A0-830E-4C3D-9C56-FB0B3554C3D7}" type="pres">
      <dgm:prSet presAssocID="{ED15EDBB-8945-4627-858D-A4C3334ACEF8}" presName="parallelogramComposite" presStyleCnt="0"/>
      <dgm:spPr/>
    </dgm:pt>
    <dgm:pt modelId="{4A0F302E-337F-4DF6-80CA-CFC326546E8D}" type="pres">
      <dgm:prSet presAssocID="{ED15EDBB-8945-4627-858D-A4C3334ACEF8}" presName="parallelogram1" presStyleLbl="alignNode1" presStyleIdx="7" presStyleCnt="35"/>
      <dgm:spPr/>
    </dgm:pt>
    <dgm:pt modelId="{D8931627-B171-45C3-B024-934D10C95B54}" type="pres">
      <dgm:prSet presAssocID="{ED15EDBB-8945-4627-858D-A4C3334ACEF8}" presName="parallelogram2" presStyleLbl="alignNode1" presStyleIdx="8" presStyleCnt="35"/>
      <dgm:spPr/>
    </dgm:pt>
    <dgm:pt modelId="{8FD2E51A-A723-485A-ACAA-C5079BDB1E72}" type="pres">
      <dgm:prSet presAssocID="{ED15EDBB-8945-4627-858D-A4C3334ACEF8}" presName="parallelogram3" presStyleLbl="alignNode1" presStyleIdx="9" presStyleCnt="35"/>
      <dgm:spPr/>
    </dgm:pt>
    <dgm:pt modelId="{9F3107F3-563F-4974-B67E-F3CED3A512B6}" type="pres">
      <dgm:prSet presAssocID="{ED15EDBB-8945-4627-858D-A4C3334ACEF8}" presName="parallelogram4" presStyleLbl="alignNode1" presStyleIdx="10" presStyleCnt="35"/>
      <dgm:spPr/>
    </dgm:pt>
    <dgm:pt modelId="{5999A499-3ADE-4B48-9841-E3B4387DCFF9}" type="pres">
      <dgm:prSet presAssocID="{ED15EDBB-8945-4627-858D-A4C3334ACEF8}" presName="parallelogram5" presStyleLbl="alignNode1" presStyleIdx="11" presStyleCnt="35"/>
      <dgm:spPr/>
    </dgm:pt>
    <dgm:pt modelId="{2022A13B-6CFA-4C40-9A01-9E1BE1934360}" type="pres">
      <dgm:prSet presAssocID="{ED15EDBB-8945-4627-858D-A4C3334ACEF8}" presName="parallelogram6" presStyleLbl="alignNode1" presStyleIdx="12" presStyleCnt="35"/>
      <dgm:spPr/>
    </dgm:pt>
    <dgm:pt modelId="{D3C5CF75-1480-4BB0-9D3D-CCF5E83D3C49}" type="pres">
      <dgm:prSet presAssocID="{ED15EDBB-8945-4627-858D-A4C3334ACEF8}" presName="parallelogram7" presStyleLbl="alignNode1" presStyleIdx="13" presStyleCnt="35"/>
      <dgm:spPr/>
    </dgm:pt>
    <dgm:pt modelId="{819C8C6F-1545-4FFD-8AF7-1B88D1277364}" type="pres">
      <dgm:prSet presAssocID="{124CA0AC-7399-4952-AE23-0F6D489D3007}" presName="sibTrans" presStyleCnt="0"/>
      <dgm:spPr/>
    </dgm:pt>
    <dgm:pt modelId="{A42F2B28-B638-42A7-8830-1363213649D7}" type="pres">
      <dgm:prSet presAssocID="{C604DA32-9A2C-4CC2-AEF8-71D9761FE7E6}" presName="parenttextcomposite" presStyleCnt="0"/>
      <dgm:spPr/>
    </dgm:pt>
    <dgm:pt modelId="{9EF89D10-AFE7-4557-A624-6D6540E45D0E}" type="pres">
      <dgm:prSet presAssocID="{C604DA32-9A2C-4CC2-AEF8-71D9761FE7E6}" presName="parenttext" presStyleLbl="revTx" presStyleIdx="2" presStyleCnt="5">
        <dgm:presLayoutVars>
          <dgm:chMax/>
          <dgm:chPref val="2"/>
          <dgm:bulletEnabled val="1"/>
        </dgm:presLayoutVars>
      </dgm:prSet>
      <dgm:spPr/>
      <dgm:t>
        <a:bodyPr/>
        <a:lstStyle/>
        <a:p>
          <a:endParaRPr lang="zh-CN" altLang="en-US"/>
        </a:p>
      </dgm:t>
    </dgm:pt>
    <dgm:pt modelId="{58614FF1-97F3-4C91-AF42-EABECAE500FA}" type="pres">
      <dgm:prSet presAssocID="{C604DA32-9A2C-4CC2-AEF8-71D9761FE7E6}" presName="parallelogramComposite" presStyleCnt="0"/>
      <dgm:spPr/>
    </dgm:pt>
    <dgm:pt modelId="{E753A3EB-0EF7-4F11-A359-F31B7D2F9E3E}" type="pres">
      <dgm:prSet presAssocID="{C604DA32-9A2C-4CC2-AEF8-71D9761FE7E6}" presName="parallelogram1" presStyleLbl="alignNode1" presStyleIdx="14" presStyleCnt="35"/>
      <dgm:spPr/>
    </dgm:pt>
    <dgm:pt modelId="{F92C4DBD-2CDE-4295-8B9D-0DBDF30588D8}" type="pres">
      <dgm:prSet presAssocID="{C604DA32-9A2C-4CC2-AEF8-71D9761FE7E6}" presName="parallelogram2" presStyleLbl="alignNode1" presStyleIdx="15" presStyleCnt="35"/>
      <dgm:spPr/>
    </dgm:pt>
    <dgm:pt modelId="{43C914F5-6201-4715-A282-0AB398006626}" type="pres">
      <dgm:prSet presAssocID="{C604DA32-9A2C-4CC2-AEF8-71D9761FE7E6}" presName="parallelogram3" presStyleLbl="alignNode1" presStyleIdx="16" presStyleCnt="35"/>
      <dgm:spPr/>
    </dgm:pt>
    <dgm:pt modelId="{393468B6-BD70-4CAF-A36A-6EBB51AA10C7}" type="pres">
      <dgm:prSet presAssocID="{C604DA32-9A2C-4CC2-AEF8-71D9761FE7E6}" presName="parallelogram4" presStyleLbl="alignNode1" presStyleIdx="17" presStyleCnt="35"/>
      <dgm:spPr/>
    </dgm:pt>
    <dgm:pt modelId="{6FDCCBDB-796C-46ED-BC3D-847BCFBD871C}" type="pres">
      <dgm:prSet presAssocID="{C604DA32-9A2C-4CC2-AEF8-71D9761FE7E6}" presName="parallelogram5" presStyleLbl="alignNode1" presStyleIdx="18" presStyleCnt="35"/>
      <dgm:spPr/>
    </dgm:pt>
    <dgm:pt modelId="{13F24C54-CA4E-4C67-A7C0-4FC964D0B761}" type="pres">
      <dgm:prSet presAssocID="{C604DA32-9A2C-4CC2-AEF8-71D9761FE7E6}" presName="parallelogram6" presStyleLbl="alignNode1" presStyleIdx="19" presStyleCnt="35"/>
      <dgm:spPr/>
    </dgm:pt>
    <dgm:pt modelId="{5E00A989-624D-4B68-9628-B70D6D26F3CD}" type="pres">
      <dgm:prSet presAssocID="{C604DA32-9A2C-4CC2-AEF8-71D9761FE7E6}" presName="parallelogram7" presStyleLbl="alignNode1" presStyleIdx="20" presStyleCnt="35"/>
      <dgm:spPr/>
    </dgm:pt>
    <dgm:pt modelId="{6E4FB01E-54E6-41DB-B82A-F5E5E0926928}" type="pres">
      <dgm:prSet presAssocID="{C0678D50-7D92-477D-A160-68FF5A0507A7}" presName="sibTrans" presStyleCnt="0"/>
      <dgm:spPr/>
    </dgm:pt>
    <dgm:pt modelId="{0B2A0E70-21BC-4FEB-91DA-C8D7A1D09AA4}" type="pres">
      <dgm:prSet presAssocID="{3287FDAF-5E38-45E7-A1FA-4EF146E88B53}" presName="parenttextcomposite" presStyleCnt="0"/>
      <dgm:spPr/>
    </dgm:pt>
    <dgm:pt modelId="{B06BB349-D123-4AE1-B715-A0294E8B8EFF}" type="pres">
      <dgm:prSet presAssocID="{3287FDAF-5E38-45E7-A1FA-4EF146E88B53}" presName="parenttext" presStyleLbl="revTx" presStyleIdx="3" presStyleCnt="5">
        <dgm:presLayoutVars>
          <dgm:chMax/>
          <dgm:chPref val="2"/>
          <dgm:bulletEnabled val="1"/>
        </dgm:presLayoutVars>
      </dgm:prSet>
      <dgm:spPr/>
      <dgm:t>
        <a:bodyPr/>
        <a:lstStyle/>
        <a:p>
          <a:endParaRPr lang="zh-CN" altLang="en-US"/>
        </a:p>
      </dgm:t>
    </dgm:pt>
    <dgm:pt modelId="{88D25521-10E3-4574-8D13-773BC7B91175}" type="pres">
      <dgm:prSet presAssocID="{3287FDAF-5E38-45E7-A1FA-4EF146E88B53}" presName="parallelogramComposite" presStyleCnt="0"/>
      <dgm:spPr/>
    </dgm:pt>
    <dgm:pt modelId="{11B8AF15-ED3A-4AF9-8508-0AD595459363}" type="pres">
      <dgm:prSet presAssocID="{3287FDAF-5E38-45E7-A1FA-4EF146E88B53}" presName="parallelogram1" presStyleLbl="alignNode1" presStyleIdx="21" presStyleCnt="35"/>
      <dgm:spPr/>
    </dgm:pt>
    <dgm:pt modelId="{C2C67BF6-EA4C-4054-BDE3-73CB7692B5AA}" type="pres">
      <dgm:prSet presAssocID="{3287FDAF-5E38-45E7-A1FA-4EF146E88B53}" presName="parallelogram2" presStyleLbl="alignNode1" presStyleIdx="22" presStyleCnt="35"/>
      <dgm:spPr/>
    </dgm:pt>
    <dgm:pt modelId="{BD7DC8AA-0C8D-44CD-8473-7CACB1517173}" type="pres">
      <dgm:prSet presAssocID="{3287FDAF-5E38-45E7-A1FA-4EF146E88B53}" presName="parallelogram3" presStyleLbl="alignNode1" presStyleIdx="23" presStyleCnt="35"/>
      <dgm:spPr/>
    </dgm:pt>
    <dgm:pt modelId="{499FF4D2-F9A2-4854-A55B-40DCE0BACB74}" type="pres">
      <dgm:prSet presAssocID="{3287FDAF-5E38-45E7-A1FA-4EF146E88B53}" presName="parallelogram4" presStyleLbl="alignNode1" presStyleIdx="24" presStyleCnt="35"/>
      <dgm:spPr/>
    </dgm:pt>
    <dgm:pt modelId="{119B1E5B-AA68-4829-B896-3403480986CA}" type="pres">
      <dgm:prSet presAssocID="{3287FDAF-5E38-45E7-A1FA-4EF146E88B53}" presName="parallelogram5" presStyleLbl="alignNode1" presStyleIdx="25" presStyleCnt="35"/>
      <dgm:spPr/>
    </dgm:pt>
    <dgm:pt modelId="{1D050F4B-4BF2-458F-838E-E6F432E253C0}" type="pres">
      <dgm:prSet presAssocID="{3287FDAF-5E38-45E7-A1FA-4EF146E88B53}" presName="parallelogram6" presStyleLbl="alignNode1" presStyleIdx="26" presStyleCnt="35"/>
      <dgm:spPr/>
    </dgm:pt>
    <dgm:pt modelId="{A547597A-D340-42D9-B302-0294B4D6F129}" type="pres">
      <dgm:prSet presAssocID="{3287FDAF-5E38-45E7-A1FA-4EF146E88B53}" presName="parallelogram7" presStyleLbl="alignNode1" presStyleIdx="27" presStyleCnt="35"/>
      <dgm:spPr/>
    </dgm:pt>
    <dgm:pt modelId="{739EB461-F9F5-41D1-B2DC-0891D68CFDD4}" type="pres">
      <dgm:prSet presAssocID="{CC048A77-D646-46E4-B0A1-0800E5BE4DDC}" presName="sibTrans" presStyleCnt="0"/>
      <dgm:spPr/>
    </dgm:pt>
    <dgm:pt modelId="{32E02B8B-A173-4B3A-9D8B-D4EDA23927AE}" type="pres">
      <dgm:prSet presAssocID="{03E000F4-BAC2-443C-926F-F7E8B935EB71}" presName="parenttextcomposite" presStyleCnt="0"/>
      <dgm:spPr/>
    </dgm:pt>
    <dgm:pt modelId="{905F2D5E-7064-435F-A7B0-5FB35E4AF387}" type="pres">
      <dgm:prSet presAssocID="{03E000F4-BAC2-443C-926F-F7E8B935EB71}" presName="parenttext" presStyleLbl="revTx" presStyleIdx="4" presStyleCnt="5">
        <dgm:presLayoutVars>
          <dgm:chMax/>
          <dgm:chPref val="2"/>
          <dgm:bulletEnabled val="1"/>
        </dgm:presLayoutVars>
      </dgm:prSet>
      <dgm:spPr/>
      <dgm:t>
        <a:bodyPr/>
        <a:lstStyle/>
        <a:p>
          <a:endParaRPr lang="zh-CN" altLang="en-US"/>
        </a:p>
      </dgm:t>
    </dgm:pt>
    <dgm:pt modelId="{492AD666-8282-4218-92A1-84B0C61B59CB}" type="pres">
      <dgm:prSet presAssocID="{03E000F4-BAC2-443C-926F-F7E8B935EB71}" presName="parallelogramComposite" presStyleCnt="0"/>
      <dgm:spPr/>
    </dgm:pt>
    <dgm:pt modelId="{76F0E032-515E-4675-B961-EB57B1743295}" type="pres">
      <dgm:prSet presAssocID="{03E000F4-BAC2-443C-926F-F7E8B935EB71}" presName="parallelogram1" presStyleLbl="alignNode1" presStyleIdx="28" presStyleCnt="35"/>
      <dgm:spPr/>
    </dgm:pt>
    <dgm:pt modelId="{66201C95-4C5C-423F-BE1C-345BF0442E84}" type="pres">
      <dgm:prSet presAssocID="{03E000F4-BAC2-443C-926F-F7E8B935EB71}" presName="parallelogram2" presStyleLbl="alignNode1" presStyleIdx="29" presStyleCnt="35"/>
      <dgm:spPr/>
    </dgm:pt>
    <dgm:pt modelId="{2F6ADB38-DDFA-4E2B-A28F-1462EC04A3A2}" type="pres">
      <dgm:prSet presAssocID="{03E000F4-BAC2-443C-926F-F7E8B935EB71}" presName="parallelogram3" presStyleLbl="alignNode1" presStyleIdx="30" presStyleCnt="35"/>
      <dgm:spPr/>
    </dgm:pt>
    <dgm:pt modelId="{EEA9586B-161B-4220-BFE5-1C01C532082E}" type="pres">
      <dgm:prSet presAssocID="{03E000F4-BAC2-443C-926F-F7E8B935EB71}" presName="parallelogram4" presStyleLbl="alignNode1" presStyleIdx="31" presStyleCnt="35"/>
      <dgm:spPr/>
    </dgm:pt>
    <dgm:pt modelId="{BF690733-3A79-45B7-A197-A2ABF51D6E8D}" type="pres">
      <dgm:prSet presAssocID="{03E000F4-BAC2-443C-926F-F7E8B935EB71}" presName="parallelogram5" presStyleLbl="alignNode1" presStyleIdx="32" presStyleCnt="35"/>
      <dgm:spPr/>
    </dgm:pt>
    <dgm:pt modelId="{17C2B366-13DF-4C9C-B519-E1FE25A35474}" type="pres">
      <dgm:prSet presAssocID="{03E000F4-BAC2-443C-926F-F7E8B935EB71}" presName="parallelogram6" presStyleLbl="alignNode1" presStyleIdx="33" presStyleCnt="35"/>
      <dgm:spPr/>
    </dgm:pt>
    <dgm:pt modelId="{43F2B84A-BDDF-4F46-A76F-41E580098753}" type="pres">
      <dgm:prSet presAssocID="{03E000F4-BAC2-443C-926F-F7E8B935EB71}" presName="parallelogram7" presStyleLbl="alignNode1" presStyleIdx="34" presStyleCnt="35"/>
      <dgm:spPr/>
    </dgm:pt>
  </dgm:ptLst>
  <dgm:cxnLst>
    <dgm:cxn modelId="{3F81E3FC-5CBB-4AA2-8D7B-08BBCF5C4FE5}" type="presOf" srcId="{03E000F4-BAC2-443C-926F-F7E8B935EB71}" destId="{905F2D5E-7064-435F-A7B0-5FB35E4AF387}" srcOrd="0" destOrd="0" presId="urn:microsoft.com/office/officeart/2008/layout/VerticalAccentList"/>
    <dgm:cxn modelId="{CF224541-2488-4771-B296-2BB8F6BBB078}" srcId="{498D3763-42C0-4B09-A78D-5A48F1337569}" destId="{03E000F4-BAC2-443C-926F-F7E8B935EB71}" srcOrd="4" destOrd="0" parTransId="{0A5C58CF-D928-4B10-8732-F1CFBE276378}" sibTransId="{50CC6651-E3C9-443A-9909-0ADD5A8FEEDB}"/>
    <dgm:cxn modelId="{8A67DCF4-CE6A-4F58-8C78-15D0CEFECE7F}" srcId="{498D3763-42C0-4B09-A78D-5A48F1337569}" destId="{45750A1C-5BF2-45EE-BB16-7D703C8A6790}" srcOrd="0" destOrd="0" parTransId="{70F6EB01-7C1D-4291-B381-18F16B40FFA3}" sibTransId="{166BD456-D635-4239-A1A1-81E9F22A128C}"/>
    <dgm:cxn modelId="{CCC2A2C2-32E0-4CFB-9817-E96BC22847EA}" srcId="{498D3763-42C0-4B09-A78D-5A48F1337569}" destId="{ED15EDBB-8945-4627-858D-A4C3334ACEF8}" srcOrd="1" destOrd="0" parTransId="{24C44536-AF73-4ECC-B167-8E6DA1671959}" sibTransId="{124CA0AC-7399-4952-AE23-0F6D489D3007}"/>
    <dgm:cxn modelId="{447EF878-52C0-4A73-975B-6DAFFC590221}" type="presOf" srcId="{3287FDAF-5E38-45E7-A1FA-4EF146E88B53}" destId="{B06BB349-D123-4AE1-B715-A0294E8B8EFF}" srcOrd="0" destOrd="0" presId="urn:microsoft.com/office/officeart/2008/layout/VerticalAccentList"/>
    <dgm:cxn modelId="{78AFF803-EE40-4E79-B556-8520B1B77ACD}" type="presOf" srcId="{ED15EDBB-8945-4627-858D-A4C3334ACEF8}" destId="{9B7068F2-1890-43CC-BEBF-B10DCB982016}" srcOrd="0" destOrd="0" presId="urn:microsoft.com/office/officeart/2008/layout/VerticalAccentList"/>
    <dgm:cxn modelId="{4B4E7074-E082-42D1-B2DB-D9664E65C90C}" type="presOf" srcId="{C604DA32-9A2C-4CC2-AEF8-71D9761FE7E6}" destId="{9EF89D10-AFE7-4557-A624-6D6540E45D0E}" srcOrd="0" destOrd="0" presId="urn:microsoft.com/office/officeart/2008/layout/VerticalAccentList"/>
    <dgm:cxn modelId="{7EAD0C86-D79D-49E9-99B6-6D523176302F}" srcId="{498D3763-42C0-4B09-A78D-5A48F1337569}" destId="{C604DA32-9A2C-4CC2-AEF8-71D9761FE7E6}" srcOrd="2" destOrd="0" parTransId="{1CF355E7-890E-4088-AE20-F8B8A0769D32}" sibTransId="{C0678D50-7D92-477D-A160-68FF5A0507A7}"/>
    <dgm:cxn modelId="{BBEAE2A4-BF65-4F9F-A8E9-C9CDD128B760}" srcId="{498D3763-42C0-4B09-A78D-5A48F1337569}" destId="{3287FDAF-5E38-45E7-A1FA-4EF146E88B53}" srcOrd="3" destOrd="0" parTransId="{CDE33BBB-F013-4D78-B534-A66075196DCD}" sibTransId="{CC048A77-D646-46E4-B0A1-0800E5BE4DDC}"/>
    <dgm:cxn modelId="{BA0588AB-32AF-49F1-9030-AE9CB4909D30}" type="presOf" srcId="{498D3763-42C0-4B09-A78D-5A48F1337569}" destId="{B966E1F1-369C-461D-A391-EBBFFB674DEB}" srcOrd="0" destOrd="0" presId="urn:microsoft.com/office/officeart/2008/layout/VerticalAccentList"/>
    <dgm:cxn modelId="{DAE3BF67-19F5-4A26-A8C1-5CAC39BC0089}" type="presOf" srcId="{45750A1C-5BF2-45EE-BB16-7D703C8A6790}" destId="{B4F4B2DE-EE02-43BD-9B3D-30361A5128A5}" srcOrd="0" destOrd="0" presId="urn:microsoft.com/office/officeart/2008/layout/VerticalAccentList"/>
    <dgm:cxn modelId="{0DF2B431-3710-42DF-B313-CF3783F55757}" type="presParOf" srcId="{B966E1F1-369C-461D-A391-EBBFFB674DEB}" destId="{2A7BC6F9-79DD-4596-86FD-CB19EA3E5C26}" srcOrd="0" destOrd="0" presId="urn:microsoft.com/office/officeart/2008/layout/VerticalAccentList"/>
    <dgm:cxn modelId="{5CB94263-7B7C-443E-9718-7603786EA9AD}" type="presParOf" srcId="{2A7BC6F9-79DD-4596-86FD-CB19EA3E5C26}" destId="{B4F4B2DE-EE02-43BD-9B3D-30361A5128A5}" srcOrd="0" destOrd="0" presId="urn:microsoft.com/office/officeart/2008/layout/VerticalAccentList"/>
    <dgm:cxn modelId="{6ED9D036-F76F-422A-9073-6197A8AF4DCE}" type="presParOf" srcId="{B966E1F1-369C-461D-A391-EBBFFB674DEB}" destId="{BFDE8E7E-D550-4226-80DB-5C41DD079D67}" srcOrd="1" destOrd="0" presId="urn:microsoft.com/office/officeart/2008/layout/VerticalAccentList"/>
    <dgm:cxn modelId="{4B84DCA1-86F4-4108-BCF8-9E56D80DB756}" type="presParOf" srcId="{BFDE8E7E-D550-4226-80DB-5C41DD079D67}" destId="{7AC28099-B754-4BE9-9DDF-95F019452A68}" srcOrd="0" destOrd="0" presId="urn:microsoft.com/office/officeart/2008/layout/VerticalAccentList"/>
    <dgm:cxn modelId="{7D560F9B-8B0C-433D-8C3C-1E5E6E28C5AF}" type="presParOf" srcId="{BFDE8E7E-D550-4226-80DB-5C41DD079D67}" destId="{86E012C6-9C9F-4F9A-8572-0013AE3DF5C9}" srcOrd="1" destOrd="0" presId="urn:microsoft.com/office/officeart/2008/layout/VerticalAccentList"/>
    <dgm:cxn modelId="{43800449-4647-4B01-BE0D-35A9947C571A}" type="presParOf" srcId="{BFDE8E7E-D550-4226-80DB-5C41DD079D67}" destId="{46095333-4E71-465A-BFDD-626D0916F4AD}" srcOrd="2" destOrd="0" presId="urn:microsoft.com/office/officeart/2008/layout/VerticalAccentList"/>
    <dgm:cxn modelId="{F63DE5F2-E565-4F12-9CC5-CE45FDF4E830}" type="presParOf" srcId="{BFDE8E7E-D550-4226-80DB-5C41DD079D67}" destId="{D313C155-16C2-4DAD-8DF7-DD98192767EF}" srcOrd="3" destOrd="0" presId="urn:microsoft.com/office/officeart/2008/layout/VerticalAccentList"/>
    <dgm:cxn modelId="{40DC232C-4550-4F98-BF20-CD37AB5ACA79}" type="presParOf" srcId="{BFDE8E7E-D550-4226-80DB-5C41DD079D67}" destId="{085C8B8B-F32F-4615-80B1-10B8EBADA612}" srcOrd="4" destOrd="0" presId="urn:microsoft.com/office/officeart/2008/layout/VerticalAccentList"/>
    <dgm:cxn modelId="{E81726C1-8CC7-4A50-9F86-726C878BF3A4}" type="presParOf" srcId="{BFDE8E7E-D550-4226-80DB-5C41DD079D67}" destId="{B967287E-CEE2-4FCC-9413-8FFED198BB4B}" srcOrd="5" destOrd="0" presId="urn:microsoft.com/office/officeart/2008/layout/VerticalAccentList"/>
    <dgm:cxn modelId="{B1BBE90E-C3A8-4A59-ACB2-ACC66BD1E74B}" type="presParOf" srcId="{BFDE8E7E-D550-4226-80DB-5C41DD079D67}" destId="{F3DEC500-28CF-48E8-8FFA-75A1B255E57E}" srcOrd="6" destOrd="0" presId="urn:microsoft.com/office/officeart/2008/layout/VerticalAccentList"/>
    <dgm:cxn modelId="{3E5801F7-46FF-420D-9F27-E7C87808B54F}" type="presParOf" srcId="{B966E1F1-369C-461D-A391-EBBFFB674DEB}" destId="{1BF57BAC-BFE5-48FC-986D-213F01CE00A5}" srcOrd="2" destOrd="0" presId="urn:microsoft.com/office/officeart/2008/layout/VerticalAccentList"/>
    <dgm:cxn modelId="{FC1C2804-12A8-49EC-B7DA-7FF654D4A901}" type="presParOf" srcId="{B966E1F1-369C-461D-A391-EBBFFB674DEB}" destId="{678BA429-EAFD-4D7A-9825-5D6C48A6C532}" srcOrd="3" destOrd="0" presId="urn:microsoft.com/office/officeart/2008/layout/VerticalAccentList"/>
    <dgm:cxn modelId="{9E3BBE8E-82C6-455A-9539-2B48EB0FE27D}" type="presParOf" srcId="{678BA429-EAFD-4D7A-9825-5D6C48A6C532}" destId="{9B7068F2-1890-43CC-BEBF-B10DCB982016}" srcOrd="0" destOrd="0" presId="urn:microsoft.com/office/officeart/2008/layout/VerticalAccentList"/>
    <dgm:cxn modelId="{5B3485EB-463E-4B3E-A1CA-BF9D05BBDFA9}" type="presParOf" srcId="{B966E1F1-369C-461D-A391-EBBFFB674DEB}" destId="{1DDAB2A0-830E-4C3D-9C56-FB0B3554C3D7}" srcOrd="4" destOrd="0" presId="urn:microsoft.com/office/officeart/2008/layout/VerticalAccentList"/>
    <dgm:cxn modelId="{6BEF8475-85CC-4400-BC52-4DC9BDBFD09E}" type="presParOf" srcId="{1DDAB2A0-830E-4C3D-9C56-FB0B3554C3D7}" destId="{4A0F302E-337F-4DF6-80CA-CFC326546E8D}" srcOrd="0" destOrd="0" presId="urn:microsoft.com/office/officeart/2008/layout/VerticalAccentList"/>
    <dgm:cxn modelId="{C8885EAC-3DAC-43B8-BB6E-95703D158302}" type="presParOf" srcId="{1DDAB2A0-830E-4C3D-9C56-FB0B3554C3D7}" destId="{D8931627-B171-45C3-B024-934D10C95B54}" srcOrd="1" destOrd="0" presId="urn:microsoft.com/office/officeart/2008/layout/VerticalAccentList"/>
    <dgm:cxn modelId="{6D9A0DC9-D354-4A9D-80AB-2A62C2E21CF5}" type="presParOf" srcId="{1DDAB2A0-830E-4C3D-9C56-FB0B3554C3D7}" destId="{8FD2E51A-A723-485A-ACAA-C5079BDB1E72}" srcOrd="2" destOrd="0" presId="urn:microsoft.com/office/officeart/2008/layout/VerticalAccentList"/>
    <dgm:cxn modelId="{69E75177-77C4-400D-95B5-2141E75C03E5}" type="presParOf" srcId="{1DDAB2A0-830E-4C3D-9C56-FB0B3554C3D7}" destId="{9F3107F3-563F-4974-B67E-F3CED3A512B6}" srcOrd="3" destOrd="0" presId="urn:microsoft.com/office/officeart/2008/layout/VerticalAccentList"/>
    <dgm:cxn modelId="{3FE5B2B4-44A6-4766-BAC9-F20274FE102D}" type="presParOf" srcId="{1DDAB2A0-830E-4C3D-9C56-FB0B3554C3D7}" destId="{5999A499-3ADE-4B48-9841-E3B4387DCFF9}" srcOrd="4" destOrd="0" presId="urn:microsoft.com/office/officeart/2008/layout/VerticalAccentList"/>
    <dgm:cxn modelId="{CD500EC0-A0D2-43C7-AA66-03B717DF086B}" type="presParOf" srcId="{1DDAB2A0-830E-4C3D-9C56-FB0B3554C3D7}" destId="{2022A13B-6CFA-4C40-9A01-9E1BE1934360}" srcOrd="5" destOrd="0" presId="urn:microsoft.com/office/officeart/2008/layout/VerticalAccentList"/>
    <dgm:cxn modelId="{6505A4BF-D7E2-4214-9D24-2928AAE17099}" type="presParOf" srcId="{1DDAB2A0-830E-4C3D-9C56-FB0B3554C3D7}" destId="{D3C5CF75-1480-4BB0-9D3D-CCF5E83D3C49}" srcOrd="6" destOrd="0" presId="urn:microsoft.com/office/officeart/2008/layout/VerticalAccentList"/>
    <dgm:cxn modelId="{4CCEE587-C124-431D-94C3-9F82FC2D3F83}" type="presParOf" srcId="{B966E1F1-369C-461D-A391-EBBFFB674DEB}" destId="{819C8C6F-1545-4FFD-8AF7-1B88D1277364}" srcOrd="5" destOrd="0" presId="urn:microsoft.com/office/officeart/2008/layout/VerticalAccentList"/>
    <dgm:cxn modelId="{4F06ECBF-1935-4AF3-853C-C3878848E133}" type="presParOf" srcId="{B966E1F1-369C-461D-A391-EBBFFB674DEB}" destId="{A42F2B28-B638-42A7-8830-1363213649D7}" srcOrd="6" destOrd="0" presId="urn:microsoft.com/office/officeart/2008/layout/VerticalAccentList"/>
    <dgm:cxn modelId="{57BB77AE-95C8-41B8-ADB4-A45C2AC8C1DA}" type="presParOf" srcId="{A42F2B28-B638-42A7-8830-1363213649D7}" destId="{9EF89D10-AFE7-4557-A624-6D6540E45D0E}" srcOrd="0" destOrd="0" presId="urn:microsoft.com/office/officeart/2008/layout/VerticalAccentList"/>
    <dgm:cxn modelId="{7E4B4A44-BF4C-4ECF-8EF6-33DFC9D82B68}" type="presParOf" srcId="{B966E1F1-369C-461D-A391-EBBFFB674DEB}" destId="{58614FF1-97F3-4C91-AF42-EABECAE500FA}" srcOrd="7" destOrd="0" presId="urn:microsoft.com/office/officeart/2008/layout/VerticalAccentList"/>
    <dgm:cxn modelId="{B6A8FA61-39FF-4A46-899C-B8A277669EF1}" type="presParOf" srcId="{58614FF1-97F3-4C91-AF42-EABECAE500FA}" destId="{E753A3EB-0EF7-4F11-A359-F31B7D2F9E3E}" srcOrd="0" destOrd="0" presId="urn:microsoft.com/office/officeart/2008/layout/VerticalAccentList"/>
    <dgm:cxn modelId="{B067D9C4-0B0E-4EBC-B191-70C8174DF3BE}" type="presParOf" srcId="{58614FF1-97F3-4C91-AF42-EABECAE500FA}" destId="{F92C4DBD-2CDE-4295-8B9D-0DBDF30588D8}" srcOrd="1" destOrd="0" presId="urn:microsoft.com/office/officeart/2008/layout/VerticalAccentList"/>
    <dgm:cxn modelId="{54E16666-7A78-4EA2-9D27-653FB3C38359}" type="presParOf" srcId="{58614FF1-97F3-4C91-AF42-EABECAE500FA}" destId="{43C914F5-6201-4715-A282-0AB398006626}" srcOrd="2" destOrd="0" presId="urn:microsoft.com/office/officeart/2008/layout/VerticalAccentList"/>
    <dgm:cxn modelId="{5ED18219-F7B6-4C4B-A2ED-A8BBF1A4E8D8}" type="presParOf" srcId="{58614FF1-97F3-4C91-AF42-EABECAE500FA}" destId="{393468B6-BD70-4CAF-A36A-6EBB51AA10C7}" srcOrd="3" destOrd="0" presId="urn:microsoft.com/office/officeart/2008/layout/VerticalAccentList"/>
    <dgm:cxn modelId="{2ED8AC4A-AE5A-4345-91AF-BD418B2C0633}" type="presParOf" srcId="{58614FF1-97F3-4C91-AF42-EABECAE500FA}" destId="{6FDCCBDB-796C-46ED-BC3D-847BCFBD871C}" srcOrd="4" destOrd="0" presId="urn:microsoft.com/office/officeart/2008/layout/VerticalAccentList"/>
    <dgm:cxn modelId="{7F584769-7DB2-438E-91B9-DE78A351833F}" type="presParOf" srcId="{58614FF1-97F3-4C91-AF42-EABECAE500FA}" destId="{13F24C54-CA4E-4C67-A7C0-4FC964D0B761}" srcOrd="5" destOrd="0" presId="urn:microsoft.com/office/officeart/2008/layout/VerticalAccentList"/>
    <dgm:cxn modelId="{8F9CB078-4262-4161-872E-D74C673CA98F}" type="presParOf" srcId="{58614FF1-97F3-4C91-AF42-EABECAE500FA}" destId="{5E00A989-624D-4B68-9628-B70D6D26F3CD}" srcOrd="6" destOrd="0" presId="urn:microsoft.com/office/officeart/2008/layout/VerticalAccentList"/>
    <dgm:cxn modelId="{0178A3E6-E9B8-4D7A-8E63-DF7A67063F7B}" type="presParOf" srcId="{B966E1F1-369C-461D-A391-EBBFFB674DEB}" destId="{6E4FB01E-54E6-41DB-B82A-F5E5E0926928}" srcOrd="8" destOrd="0" presId="urn:microsoft.com/office/officeart/2008/layout/VerticalAccentList"/>
    <dgm:cxn modelId="{E6A304A4-1AF6-415A-94A2-F419B3D2B761}" type="presParOf" srcId="{B966E1F1-369C-461D-A391-EBBFFB674DEB}" destId="{0B2A0E70-21BC-4FEB-91DA-C8D7A1D09AA4}" srcOrd="9" destOrd="0" presId="urn:microsoft.com/office/officeart/2008/layout/VerticalAccentList"/>
    <dgm:cxn modelId="{9FA177DD-FA21-4032-8D48-AE14B85F4CC0}" type="presParOf" srcId="{0B2A0E70-21BC-4FEB-91DA-C8D7A1D09AA4}" destId="{B06BB349-D123-4AE1-B715-A0294E8B8EFF}" srcOrd="0" destOrd="0" presId="urn:microsoft.com/office/officeart/2008/layout/VerticalAccentList"/>
    <dgm:cxn modelId="{5F5927D9-7B3B-4E41-82C7-EF02DC773A70}" type="presParOf" srcId="{B966E1F1-369C-461D-A391-EBBFFB674DEB}" destId="{88D25521-10E3-4574-8D13-773BC7B91175}" srcOrd="10" destOrd="0" presId="urn:microsoft.com/office/officeart/2008/layout/VerticalAccentList"/>
    <dgm:cxn modelId="{9B76E694-E80C-4481-855B-A9F7039E2987}" type="presParOf" srcId="{88D25521-10E3-4574-8D13-773BC7B91175}" destId="{11B8AF15-ED3A-4AF9-8508-0AD595459363}" srcOrd="0" destOrd="0" presId="urn:microsoft.com/office/officeart/2008/layout/VerticalAccentList"/>
    <dgm:cxn modelId="{A22A6F4C-8DCA-459F-853C-C21565CCECD7}" type="presParOf" srcId="{88D25521-10E3-4574-8D13-773BC7B91175}" destId="{C2C67BF6-EA4C-4054-BDE3-73CB7692B5AA}" srcOrd="1" destOrd="0" presId="urn:microsoft.com/office/officeart/2008/layout/VerticalAccentList"/>
    <dgm:cxn modelId="{33A69BE8-9D62-43E2-A8F0-0446571F0E2B}" type="presParOf" srcId="{88D25521-10E3-4574-8D13-773BC7B91175}" destId="{BD7DC8AA-0C8D-44CD-8473-7CACB1517173}" srcOrd="2" destOrd="0" presId="urn:microsoft.com/office/officeart/2008/layout/VerticalAccentList"/>
    <dgm:cxn modelId="{241C6EC6-65F1-4859-9650-0D25977835C7}" type="presParOf" srcId="{88D25521-10E3-4574-8D13-773BC7B91175}" destId="{499FF4D2-F9A2-4854-A55B-40DCE0BACB74}" srcOrd="3" destOrd="0" presId="urn:microsoft.com/office/officeart/2008/layout/VerticalAccentList"/>
    <dgm:cxn modelId="{49B62F55-FDDF-4776-BC17-44B86A572C3B}" type="presParOf" srcId="{88D25521-10E3-4574-8D13-773BC7B91175}" destId="{119B1E5B-AA68-4829-B896-3403480986CA}" srcOrd="4" destOrd="0" presId="urn:microsoft.com/office/officeart/2008/layout/VerticalAccentList"/>
    <dgm:cxn modelId="{6478CDE1-B5CE-4BE5-BA13-B62A753D9F85}" type="presParOf" srcId="{88D25521-10E3-4574-8D13-773BC7B91175}" destId="{1D050F4B-4BF2-458F-838E-E6F432E253C0}" srcOrd="5" destOrd="0" presId="urn:microsoft.com/office/officeart/2008/layout/VerticalAccentList"/>
    <dgm:cxn modelId="{D300D16E-33AD-466E-A9AF-4B2C0EBE0768}" type="presParOf" srcId="{88D25521-10E3-4574-8D13-773BC7B91175}" destId="{A547597A-D340-42D9-B302-0294B4D6F129}" srcOrd="6" destOrd="0" presId="urn:microsoft.com/office/officeart/2008/layout/VerticalAccentList"/>
    <dgm:cxn modelId="{AFE8C60A-DC01-4EAF-97A0-7B69AE1B910F}" type="presParOf" srcId="{B966E1F1-369C-461D-A391-EBBFFB674DEB}" destId="{739EB461-F9F5-41D1-B2DC-0891D68CFDD4}" srcOrd="11" destOrd="0" presId="urn:microsoft.com/office/officeart/2008/layout/VerticalAccentList"/>
    <dgm:cxn modelId="{2D9FE130-DBF4-46CD-8FC5-BCB879D0E0B4}" type="presParOf" srcId="{B966E1F1-369C-461D-A391-EBBFFB674DEB}" destId="{32E02B8B-A173-4B3A-9D8B-D4EDA23927AE}" srcOrd="12" destOrd="0" presId="urn:microsoft.com/office/officeart/2008/layout/VerticalAccentList"/>
    <dgm:cxn modelId="{9D2E9EC9-64DC-4D54-B339-677F58A335E5}" type="presParOf" srcId="{32E02B8B-A173-4B3A-9D8B-D4EDA23927AE}" destId="{905F2D5E-7064-435F-A7B0-5FB35E4AF387}" srcOrd="0" destOrd="0" presId="urn:microsoft.com/office/officeart/2008/layout/VerticalAccentList"/>
    <dgm:cxn modelId="{8684372E-0AB5-496F-B978-EC3DDC4434BB}" type="presParOf" srcId="{B966E1F1-369C-461D-A391-EBBFFB674DEB}" destId="{492AD666-8282-4218-92A1-84B0C61B59CB}" srcOrd="13" destOrd="0" presId="urn:microsoft.com/office/officeart/2008/layout/VerticalAccentList"/>
    <dgm:cxn modelId="{29B93C69-B6B9-4A13-A1F4-8FD5D3652079}" type="presParOf" srcId="{492AD666-8282-4218-92A1-84B0C61B59CB}" destId="{76F0E032-515E-4675-B961-EB57B1743295}" srcOrd="0" destOrd="0" presId="urn:microsoft.com/office/officeart/2008/layout/VerticalAccentList"/>
    <dgm:cxn modelId="{17C4CF5E-E4D6-46ED-9F5B-9C42D0B088FC}" type="presParOf" srcId="{492AD666-8282-4218-92A1-84B0C61B59CB}" destId="{66201C95-4C5C-423F-BE1C-345BF0442E84}" srcOrd="1" destOrd="0" presId="urn:microsoft.com/office/officeart/2008/layout/VerticalAccentList"/>
    <dgm:cxn modelId="{9F6F6BF5-8746-424B-BE6F-BD17B3047FDC}" type="presParOf" srcId="{492AD666-8282-4218-92A1-84B0C61B59CB}" destId="{2F6ADB38-DDFA-4E2B-A28F-1462EC04A3A2}" srcOrd="2" destOrd="0" presId="urn:microsoft.com/office/officeart/2008/layout/VerticalAccentList"/>
    <dgm:cxn modelId="{9173423C-776D-4B1B-9EF2-D55609C2BC14}" type="presParOf" srcId="{492AD666-8282-4218-92A1-84B0C61B59CB}" destId="{EEA9586B-161B-4220-BFE5-1C01C532082E}" srcOrd="3" destOrd="0" presId="urn:microsoft.com/office/officeart/2008/layout/VerticalAccentList"/>
    <dgm:cxn modelId="{160B0E23-98D9-43C1-82FE-4DBEED08BB15}" type="presParOf" srcId="{492AD666-8282-4218-92A1-84B0C61B59CB}" destId="{BF690733-3A79-45B7-A197-A2ABF51D6E8D}" srcOrd="4" destOrd="0" presId="urn:microsoft.com/office/officeart/2008/layout/VerticalAccentList"/>
    <dgm:cxn modelId="{84686D2A-BE54-4E60-B1F5-7CFE7B382D6F}" type="presParOf" srcId="{492AD666-8282-4218-92A1-84B0C61B59CB}" destId="{17C2B366-13DF-4C9C-B519-E1FE25A35474}" srcOrd="5" destOrd="0" presId="urn:microsoft.com/office/officeart/2008/layout/VerticalAccentList"/>
    <dgm:cxn modelId="{67583C97-C7E3-43E0-9863-106237479E04}" type="presParOf" srcId="{492AD666-8282-4218-92A1-84B0C61B59CB}" destId="{43F2B84A-BDDF-4F46-A76F-41E580098753}"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BB4559C-2726-42BF-BC20-77383138DC97}" type="doc">
      <dgm:prSet loTypeId="urn:microsoft.com/office/officeart/2008/layout/VerticalAccentList" loCatId="list" qsTypeId="urn:microsoft.com/office/officeart/2005/8/quickstyle/3d4" qsCatId="3D" csTypeId="urn:microsoft.com/office/officeart/2005/8/colors/colorful4" csCatId="colorful"/>
      <dgm:spPr/>
      <dgm:t>
        <a:bodyPr/>
        <a:lstStyle/>
        <a:p>
          <a:endParaRPr lang="zh-CN" altLang="en-US"/>
        </a:p>
      </dgm:t>
    </dgm:pt>
    <dgm:pt modelId="{AD7E756A-2C8E-4252-B8FA-D03EFBCD0B7F}">
      <dgm:prSet/>
      <dgm:spPr/>
      <dgm:t>
        <a:bodyPr/>
        <a:lstStyle/>
        <a:p>
          <a:pPr rtl="0"/>
          <a:r>
            <a:rPr lang="zh-CN" dirty="0" smtClean="0">
              <a:latin typeface="微软雅黑" panose="020B0503020204020204" pitchFamily="34" charset="-122"/>
              <a:ea typeface="微软雅黑" panose="020B0503020204020204" pitchFamily="34" charset="-122"/>
            </a:rPr>
            <a:t>集线器（</a:t>
          </a:r>
          <a:r>
            <a:rPr lang="en-US" dirty="0" smtClean="0">
              <a:latin typeface="微软雅黑" panose="020B0503020204020204" pitchFamily="34" charset="-122"/>
              <a:ea typeface="微软雅黑" panose="020B0503020204020204" pitchFamily="34" charset="-122"/>
            </a:rPr>
            <a:t>Hub</a:t>
          </a:r>
          <a:r>
            <a:rPr lang="zh-CN" dirty="0" smtClean="0">
              <a:latin typeface="微软雅黑" panose="020B0503020204020204" pitchFamily="34" charset="-122"/>
              <a:ea typeface="微软雅黑" panose="020B0503020204020204" pitchFamily="34" charset="-122"/>
            </a:rPr>
            <a:t>）的主要功能是对接收到的信号进行再生整形放大，以扩大网络的传输距离，同时把所有节点集中在以它为中心的节点上。</a:t>
          </a:r>
          <a:endParaRPr lang="zh-CN" dirty="0">
            <a:latin typeface="微软雅黑" panose="020B0503020204020204" pitchFamily="34" charset="-122"/>
            <a:ea typeface="微软雅黑" panose="020B0503020204020204" pitchFamily="34" charset="-122"/>
          </a:endParaRPr>
        </a:p>
      </dgm:t>
    </dgm:pt>
    <dgm:pt modelId="{3A318926-33F9-4CBE-B18A-4059A34DDE49}" type="parTrans" cxnId="{F8FEA574-48AC-41DC-A163-FFD3EF72951B}">
      <dgm:prSet/>
      <dgm:spPr/>
      <dgm:t>
        <a:bodyPr/>
        <a:lstStyle/>
        <a:p>
          <a:endParaRPr lang="zh-CN" altLang="en-US">
            <a:latin typeface="微软雅黑" panose="020B0503020204020204" pitchFamily="34" charset="-122"/>
            <a:ea typeface="微软雅黑" panose="020B0503020204020204" pitchFamily="34" charset="-122"/>
          </a:endParaRPr>
        </a:p>
      </dgm:t>
    </dgm:pt>
    <dgm:pt modelId="{DC1187BA-1439-43EB-8F16-3E7B03872F4E}" type="sibTrans" cxnId="{F8FEA574-48AC-41DC-A163-FFD3EF72951B}">
      <dgm:prSet/>
      <dgm:spPr/>
      <dgm:t>
        <a:bodyPr/>
        <a:lstStyle/>
        <a:p>
          <a:endParaRPr lang="zh-CN" altLang="en-US">
            <a:latin typeface="微软雅黑" panose="020B0503020204020204" pitchFamily="34" charset="-122"/>
            <a:ea typeface="微软雅黑" panose="020B0503020204020204" pitchFamily="34" charset="-122"/>
          </a:endParaRPr>
        </a:p>
      </dgm:t>
    </dgm:pt>
    <dgm:pt modelId="{29EB0B17-D5EF-46FD-949A-9FC4E6A48A34}">
      <dgm:prSet/>
      <dgm:spPr/>
      <dgm:t>
        <a:bodyPr/>
        <a:lstStyle/>
        <a:p>
          <a:pPr rtl="0"/>
          <a:r>
            <a:rPr lang="zh-CN" dirty="0" smtClean="0">
              <a:latin typeface="微软雅黑" panose="020B0503020204020204" pitchFamily="34" charset="-122"/>
              <a:ea typeface="微软雅黑" panose="020B0503020204020204" pitchFamily="34" charset="-122"/>
            </a:rPr>
            <a:t>它工作于</a:t>
          </a:r>
          <a:r>
            <a:rPr lang="en-US" dirty="0" smtClean="0">
              <a:latin typeface="微软雅黑" panose="020B0503020204020204" pitchFamily="34" charset="-122"/>
              <a:ea typeface="微软雅黑" panose="020B0503020204020204" pitchFamily="34" charset="-122"/>
            </a:rPr>
            <a:t>OSI</a:t>
          </a:r>
          <a:r>
            <a:rPr lang="zh-CN" dirty="0" smtClean="0">
              <a:latin typeface="微软雅黑" panose="020B0503020204020204" pitchFamily="34" charset="-122"/>
              <a:ea typeface="微软雅黑" panose="020B0503020204020204" pitchFamily="34" charset="-122"/>
            </a:rPr>
            <a:t>参考模型第一层，即物理层。</a:t>
          </a:r>
          <a:endParaRPr lang="zh-CN" dirty="0">
            <a:latin typeface="微软雅黑" panose="020B0503020204020204" pitchFamily="34" charset="-122"/>
            <a:ea typeface="微软雅黑" panose="020B0503020204020204" pitchFamily="34" charset="-122"/>
          </a:endParaRPr>
        </a:p>
      </dgm:t>
    </dgm:pt>
    <dgm:pt modelId="{77172BCC-7756-4F74-A52C-8DC79F9F973E}" type="parTrans" cxnId="{3F805000-8482-427B-9450-9C70B4A9BE3E}">
      <dgm:prSet/>
      <dgm:spPr/>
      <dgm:t>
        <a:bodyPr/>
        <a:lstStyle/>
        <a:p>
          <a:endParaRPr lang="zh-CN" altLang="en-US">
            <a:latin typeface="微软雅黑" panose="020B0503020204020204" pitchFamily="34" charset="-122"/>
            <a:ea typeface="微软雅黑" panose="020B0503020204020204" pitchFamily="34" charset="-122"/>
          </a:endParaRPr>
        </a:p>
      </dgm:t>
    </dgm:pt>
    <dgm:pt modelId="{6E41AF2D-82A3-48B7-BC7D-137359D3B014}" type="sibTrans" cxnId="{3F805000-8482-427B-9450-9C70B4A9BE3E}">
      <dgm:prSet/>
      <dgm:spPr/>
      <dgm:t>
        <a:bodyPr/>
        <a:lstStyle/>
        <a:p>
          <a:endParaRPr lang="zh-CN" altLang="en-US">
            <a:latin typeface="微软雅黑" panose="020B0503020204020204" pitchFamily="34" charset="-122"/>
            <a:ea typeface="微软雅黑" panose="020B0503020204020204" pitchFamily="34" charset="-122"/>
          </a:endParaRPr>
        </a:p>
      </dgm:t>
    </dgm:pt>
    <dgm:pt modelId="{CB54DB62-5D60-40CB-AAD6-C601C6849B85}">
      <dgm:prSet/>
      <dgm:spPr/>
      <dgm:t>
        <a:bodyPr/>
        <a:lstStyle/>
        <a:p>
          <a:pPr rtl="0"/>
          <a:r>
            <a:rPr lang="zh-CN" smtClean="0">
              <a:latin typeface="微软雅黑" panose="020B0503020204020204" pitchFamily="34" charset="-122"/>
              <a:ea typeface="微软雅黑" panose="020B0503020204020204" pitchFamily="34" charset="-122"/>
            </a:rPr>
            <a:t>集线器与网卡、网线等传输介质一样，属于局域网中的基础设备，采用</a:t>
          </a:r>
          <a:r>
            <a:rPr lang="en-US" smtClean="0">
              <a:latin typeface="微软雅黑" panose="020B0503020204020204" pitchFamily="34" charset="-122"/>
              <a:ea typeface="微软雅黑" panose="020B0503020204020204" pitchFamily="34" charset="-122"/>
            </a:rPr>
            <a:t>CSMA/CD</a:t>
          </a:r>
          <a:r>
            <a:rPr lang="zh-CN" smtClean="0">
              <a:latin typeface="微软雅黑" panose="020B0503020204020204" pitchFamily="34" charset="-122"/>
              <a:ea typeface="微软雅黑" panose="020B0503020204020204" pitchFamily="34" charset="-122"/>
            </a:rPr>
            <a:t>介质访问控制机制。</a:t>
          </a:r>
          <a:endParaRPr lang="zh-CN">
            <a:latin typeface="微软雅黑" panose="020B0503020204020204" pitchFamily="34" charset="-122"/>
            <a:ea typeface="微软雅黑" panose="020B0503020204020204" pitchFamily="34" charset="-122"/>
          </a:endParaRPr>
        </a:p>
      </dgm:t>
    </dgm:pt>
    <dgm:pt modelId="{EB85522B-527D-43C8-BCCB-0CC52AEFCF6B}" type="parTrans" cxnId="{FFE17830-693C-46A5-96C2-3322F89E494D}">
      <dgm:prSet/>
      <dgm:spPr/>
      <dgm:t>
        <a:bodyPr/>
        <a:lstStyle/>
        <a:p>
          <a:endParaRPr lang="zh-CN" altLang="en-US">
            <a:latin typeface="微软雅黑" panose="020B0503020204020204" pitchFamily="34" charset="-122"/>
            <a:ea typeface="微软雅黑" panose="020B0503020204020204" pitchFamily="34" charset="-122"/>
          </a:endParaRPr>
        </a:p>
      </dgm:t>
    </dgm:pt>
    <dgm:pt modelId="{4B02D0B5-D08D-49D6-B4C3-6D0082BE3BB1}" type="sibTrans" cxnId="{FFE17830-693C-46A5-96C2-3322F89E494D}">
      <dgm:prSet/>
      <dgm:spPr/>
      <dgm:t>
        <a:bodyPr/>
        <a:lstStyle/>
        <a:p>
          <a:endParaRPr lang="zh-CN" altLang="en-US">
            <a:latin typeface="微软雅黑" panose="020B0503020204020204" pitchFamily="34" charset="-122"/>
            <a:ea typeface="微软雅黑" panose="020B0503020204020204" pitchFamily="34" charset="-122"/>
          </a:endParaRPr>
        </a:p>
      </dgm:t>
    </dgm:pt>
    <dgm:pt modelId="{087726D6-BFA1-4AED-A126-F64818DFCEA7}">
      <dgm:prSet/>
      <dgm:spPr/>
      <dgm:t>
        <a:bodyPr/>
        <a:lstStyle/>
        <a:p>
          <a:pPr rtl="0"/>
          <a:r>
            <a:rPr lang="zh-CN" smtClean="0">
              <a:latin typeface="微软雅黑" panose="020B0503020204020204" pitchFamily="34" charset="-122"/>
              <a:ea typeface="微软雅黑" panose="020B0503020204020204" pitchFamily="34" charset="-122"/>
            </a:rPr>
            <a:t>集线器每个接口简单的收发比特，收到</a:t>
          </a:r>
          <a:r>
            <a:rPr lang="en-US" smtClean="0">
              <a:latin typeface="微软雅黑" panose="020B0503020204020204" pitchFamily="34" charset="-122"/>
              <a:ea typeface="微软雅黑" panose="020B0503020204020204" pitchFamily="34" charset="-122"/>
            </a:rPr>
            <a:t>1</a:t>
          </a:r>
          <a:r>
            <a:rPr lang="zh-CN" smtClean="0">
              <a:latin typeface="微软雅黑" panose="020B0503020204020204" pitchFamily="34" charset="-122"/>
              <a:ea typeface="微软雅黑" panose="020B0503020204020204" pitchFamily="34" charset="-122"/>
            </a:rPr>
            <a:t>就转发</a:t>
          </a:r>
          <a:r>
            <a:rPr lang="en-US" smtClean="0">
              <a:latin typeface="微软雅黑" panose="020B0503020204020204" pitchFamily="34" charset="-122"/>
              <a:ea typeface="微软雅黑" panose="020B0503020204020204" pitchFamily="34" charset="-122"/>
            </a:rPr>
            <a:t>1</a:t>
          </a:r>
          <a:r>
            <a:rPr lang="zh-CN" smtClean="0">
              <a:latin typeface="微软雅黑" panose="020B0503020204020204" pitchFamily="34" charset="-122"/>
              <a:ea typeface="微软雅黑" panose="020B0503020204020204" pitchFamily="34" charset="-122"/>
            </a:rPr>
            <a:t>，收到</a:t>
          </a:r>
          <a:r>
            <a:rPr lang="en-US" smtClean="0">
              <a:latin typeface="微软雅黑" panose="020B0503020204020204" pitchFamily="34" charset="-122"/>
              <a:ea typeface="微软雅黑" panose="020B0503020204020204" pitchFamily="34" charset="-122"/>
            </a:rPr>
            <a:t>0</a:t>
          </a:r>
          <a:r>
            <a:rPr lang="zh-CN" smtClean="0">
              <a:latin typeface="微软雅黑" panose="020B0503020204020204" pitchFamily="34" charset="-122"/>
              <a:ea typeface="微软雅黑" panose="020B0503020204020204" pitchFamily="34" charset="-122"/>
            </a:rPr>
            <a:t>就转发</a:t>
          </a:r>
          <a:r>
            <a:rPr lang="en-US" smtClean="0">
              <a:latin typeface="微软雅黑" panose="020B0503020204020204" pitchFamily="34" charset="-122"/>
              <a:ea typeface="微软雅黑" panose="020B0503020204020204" pitchFamily="34" charset="-122"/>
            </a:rPr>
            <a:t>0</a:t>
          </a:r>
          <a:r>
            <a:rPr lang="zh-CN" smtClean="0">
              <a:latin typeface="微软雅黑" panose="020B0503020204020204" pitchFamily="34" charset="-122"/>
              <a:ea typeface="微软雅黑" panose="020B0503020204020204" pitchFamily="34" charset="-122"/>
            </a:rPr>
            <a:t>，不进行碰撞检测。</a:t>
          </a:r>
          <a:endParaRPr lang="zh-CN">
            <a:latin typeface="微软雅黑" panose="020B0503020204020204" pitchFamily="34" charset="-122"/>
            <a:ea typeface="微软雅黑" panose="020B0503020204020204" pitchFamily="34" charset="-122"/>
          </a:endParaRPr>
        </a:p>
      </dgm:t>
    </dgm:pt>
    <dgm:pt modelId="{4922036E-BE02-408B-B95C-0D1A165F7673}" type="parTrans" cxnId="{AD23DE0F-DA55-4B68-B6B7-0997301212A3}">
      <dgm:prSet/>
      <dgm:spPr/>
      <dgm:t>
        <a:bodyPr/>
        <a:lstStyle/>
        <a:p>
          <a:endParaRPr lang="zh-CN" altLang="en-US">
            <a:latin typeface="微软雅黑" panose="020B0503020204020204" pitchFamily="34" charset="-122"/>
            <a:ea typeface="微软雅黑" panose="020B0503020204020204" pitchFamily="34" charset="-122"/>
          </a:endParaRPr>
        </a:p>
      </dgm:t>
    </dgm:pt>
    <dgm:pt modelId="{451A6C11-0F27-4A81-BEC1-6696100EA458}" type="sibTrans" cxnId="{AD23DE0F-DA55-4B68-B6B7-0997301212A3}">
      <dgm:prSet/>
      <dgm:spPr/>
      <dgm:t>
        <a:bodyPr/>
        <a:lstStyle/>
        <a:p>
          <a:endParaRPr lang="zh-CN" altLang="en-US">
            <a:latin typeface="微软雅黑" panose="020B0503020204020204" pitchFamily="34" charset="-122"/>
            <a:ea typeface="微软雅黑" panose="020B0503020204020204" pitchFamily="34" charset="-122"/>
          </a:endParaRPr>
        </a:p>
      </dgm:t>
    </dgm:pt>
    <dgm:pt modelId="{4116AD6C-C77F-484F-B69F-4B8706F8FF10}" type="pres">
      <dgm:prSet presAssocID="{CBB4559C-2726-42BF-BC20-77383138DC97}" presName="Name0" presStyleCnt="0">
        <dgm:presLayoutVars>
          <dgm:chMax/>
          <dgm:chPref/>
          <dgm:dir/>
        </dgm:presLayoutVars>
      </dgm:prSet>
      <dgm:spPr/>
      <dgm:t>
        <a:bodyPr/>
        <a:lstStyle/>
        <a:p>
          <a:endParaRPr lang="zh-CN" altLang="en-US"/>
        </a:p>
      </dgm:t>
    </dgm:pt>
    <dgm:pt modelId="{20B56239-B248-4970-A20C-1A6025FA64EB}" type="pres">
      <dgm:prSet presAssocID="{AD7E756A-2C8E-4252-B8FA-D03EFBCD0B7F}" presName="parenttextcomposite" presStyleCnt="0"/>
      <dgm:spPr/>
    </dgm:pt>
    <dgm:pt modelId="{98E184B9-84BF-47BA-87A4-D79EE4866D54}" type="pres">
      <dgm:prSet presAssocID="{AD7E756A-2C8E-4252-B8FA-D03EFBCD0B7F}" presName="parenttext" presStyleLbl="revTx" presStyleIdx="0" presStyleCnt="4">
        <dgm:presLayoutVars>
          <dgm:chMax/>
          <dgm:chPref val="2"/>
          <dgm:bulletEnabled val="1"/>
        </dgm:presLayoutVars>
      </dgm:prSet>
      <dgm:spPr/>
      <dgm:t>
        <a:bodyPr/>
        <a:lstStyle/>
        <a:p>
          <a:endParaRPr lang="zh-CN" altLang="en-US"/>
        </a:p>
      </dgm:t>
    </dgm:pt>
    <dgm:pt modelId="{640D39E5-ADCE-4C94-BA53-44DB4EC8B93C}" type="pres">
      <dgm:prSet presAssocID="{AD7E756A-2C8E-4252-B8FA-D03EFBCD0B7F}" presName="parallelogramComposite" presStyleCnt="0"/>
      <dgm:spPr/>
    </dgm:pt>
    <dgm:pt modelId="{773592DC-9FE9-473E-8501-944FBBC4159F}" type="pres">
      <dgm:prSet presAssocID="{AD7E756A-2C8E-4252-B8FA-D03EFBCD0B7F}" presName="parallelogram1" presStyleLbl="alignNode1" presStyleIdx="0" presStyleCnt="28"/>
      <dgm:spPr/>
    </dgm:pt>
    <dgm:pt modelId="{E19F1C81-0851-4095-8523-C2D20D687539}" type="pres">
      <dgm:prSet presAssocID="{AD7E756A-2C8E-4252-B8FA-D03EFBCD0B7F}" presName="parallelogram2" presStyleLbl="alignNode1" presStyleIdx="1" presStyleCnt="28"/>
      <dgm:spPr/>
    </dgm:pt>
    <dgm:pt modelId="{509B584F-0F3B-4AF8-A69B-8ED2D88B024B}" type="pres">
      <dgm:prSet presAssocID="{AD7E756A-2C8E-4252-B8FA-D03EFBCD0B7F}" presName="parallelogram3" presStyleLbl="alignNode1" presStyleIdx="2" presStyleCnt="28"/>
      <dgm:spPr/>
    </dgm:pt>
    <dgm:pt modelId="{516FB6A4-E3C7-44F0-BA0F-3D902A1317B9}" type="pres">
      <dgm:prSet presAssocID="{AD7E756A-2C8E-4252-B8FA-D03EFBCD0B7F}" presName="parallelogram4" presStyleLbl="alignNode1" presStyleIdx="3" presStyleCnt="28"/>
      <dgm:spPr/>
    </dgm:pt>
    <dgm:pt modelId="{0AA19B1C-D6E5-4BC3-A6AB-E86CFEEC1575}" type="pres">
      <dgm:prSet presAssocID="{AD7E756A-2C8E-4252-B8FA-D03EFBCD0B7F}" presName="parallelogram5" presStyleLbl="alignNode1" presStyleIdx="4" presStyleCnt="28"/>
      <dgm:spPr/>
    </dgm:pt>
    <dgm:pt modelId="{62567356-DD23-4299-83AA-5B34685D139C}" type="pres">
      <dgm:prSet presAssocID="{AD7E756A-2C8E-4252-B8FA-D03EFBCD0B7F}" presName="parallelogram6" presStyleLbl="alignNode1" presStyleIdx="5" presStyleCnt="28"/>
      <dgm:spPr/>
    </dgm:pt>
    <dgm:pt modelId="{2612D22F-9BC7-4696-A0B6-CD93713FAFEB}" type="pres">
      <dgm:prSet presAssocID="{AD7E756A-2C8E-4252-B8FA-D03EFBCD0B7F}" presName="parallelogram7" presStyleLbl="alignNode1" presStyleIdx="6" presStyleCnt="28"/>
      <dgm:spPr/>
    </dgm:pt>
    <dgm:pt modelId="{A848A90E-5AF6-4D53-B679-85A7A75F0BB1}" type="pres">
      <dgm:prSet presAssocID="{DC1187BA-1439-43EB-8F16-3E7B03872F4E}" presName="sibTrans" presStyleCnt="0"/>
      <dgm:spPr/>
    </dgm:pt>
    <dgm:pt modelId="{8D5533F1-ADFE-44EB-B92B-4C12719814B1}" type="pres">
      <dgm:prSet presAssocID="{29EB0B17-D5EF-46FD-949A-9FC4E6A48A34}" presName="parenttextcomposite" presStyleCnt="0"/>
      <dgm:spPr/>
    </dgm:pt>
    <dgm:pt modelId="{3F146803-50DE-4199-BD4A-C736EBBB0087}" type="pres">
      <dgm:prSet presAssocID="{29EB0B17-D5EF-46FD-949A-9FC4E6A48A34}" presName="parenttext" presStyleLbl="revTx" presStyleIdx="1" presStyleCnt="4">
        <dgm:presLayoutVars>
          <dgm:chMax/>
          <dgm:chPref val="2"/>
          <dgm:bulletEnabled val="1"/>
        </dgm:presLayoutVars>
      </dgm:prSet>
      <dgm:spPr/>
      <dgm:t>
        <a:bodyPr/>
        <a:lstStyle/>
        <a:p>
          <a:endParaRPr lang="zh-CN" altLang="en-US"/>
        </a:p>
      </dgm:t>
    </dgm:pt>
    <dgm:pt modelId="{93619535-764C-458C-8783-A16B71B2E53D}" type="pres">
      <dgm:prSet presAssocID="{29EB0B17-D5EF-46FD-949A-9FC4E6A48A34}" presName="parallelogramComposite" presStyleCnt="0"/>
      <dgm:spPr/>
    </dgm:pt>
    <dgm:pt modelId="{A3739A73-A1D8-45F3-ABF2-1D5F0E9D05CC}" type="pres">
      <dgm:prSet presAssocID="{29EB0B17-D5EF-46FD-949A-9FC4E6A48A34}" presName="parallelogram1" presStyleLbl="alignNode1" presStyleIdx="7" presStyleCnt="28"/>
      <dgm:spPr/>
    </dgm:pt>
    <dgm:pt modelId="{49B0C79A-1C90-40BD-BD40-59931B4CD4DD}" type="pres">
      <dgm:prSet presAssocID="{29EB0B17-D5EF-46FD-949A-9FC4E6A48A34}" presName="parallelogram2" presStyleLbl="alignNode1" presStyleIdx="8" presStyleCnt="28"/>
      <dgm:spPr/>
    </dgm:pt>
    <dgm:pt modelId="{5C7D6FF5-F2ED-41B2-88B0-63DE90402179}" type="pres">
      <dgm:prSet presAssocID="{29EB0B17-D5EF-46FD-949A-9FC4E6A48A34}" presName="parallelogram3" presStyleLbl="alignNode1" presStyleIdx="9" presStyleCnt="28"/>
      <dgm:spPr/>
    </dgm:pt>
    <dgm:pt modelId="{75497FF3-EA10-4D51-A28A-C30520E4A5D2}" type="pres">
      <dgm:prSet presAssocID="{29EB0B17-D5EF-46FD-949A-9FC4E6A48A34}" presName="parallelogram4" presStyleLbl="alignNode1" presStyleIdx="10" presStyleCnt="28"/>
      <dgm:spPr/>
    </dgm:pt>
    <dgm:pt modelId="{A4CDD87C-1CA6-497C-B5D3-C78CBF440CB5}" type="pres">
      <dgm:prSet presAssocID="{29EB0B17-D5EF-46FD-949A-9FC4E6A48A34}" presName="parallelogram5" presStyleLbl="alignNode1" presStyleIdx="11" presStyleCnt="28"/>
      <dgm:spPr/>
    </dgm:pt>
    <dgm:pt modelId="{3ACD38D9-83C2-47D1-B41C-4414C77314B1}" type="pres">
      <dgm:prSet presAssocID="{29EB0B17-D5EF-46FD-949A-9FC4E6A48A34}" presName="parallelogram6" presStyleLbl="alignNode1" presStyleIdx="12" presStyleCnt="28"/>
      <dgm:spPr/>
    </dgm:pt>
    <dgm:pt modelId="{27E5CCA1-F125-493F-B646-2CB088CDD0D6}" type="pres">
      <dgm:prSet presAssocID="{29EB0B17-D5EF-46FD-949A-9FC4E6A48A34}" presName="parallelogram7" presStyleLbl="alignNode1" presStyleIdx="13" presStyleCnt="28"/>
      <dgm:spPr/>
    </dgm:pt>
    <dgm:pt modelId="{04EB5A75-B59D-4743-BF73-EB109D65330F}" type="pres">
      <dgm:prSet presAssocID="{6E41AF2D-82A3-48B7-BC7D-137359D3B014}" presName="sibTrans" presStyleCnt="0"/>
      <dgm:spPr/>
    </dgm:pt>
    <dgm:pt modelId="{898BC203-B3D5-4BF3-9B07-0C81626BADCD}" type="pres">
      <dgm:prSet presAssocID="{CB54DB62-5D60-40CB-AAD6-C601C6849B85}" presName="parenttextcomposite" presStyleCnt="0"/>
      <dgm:spPr/>
    </dgm:pt>
    <dgm:pt modelId="{27B3AB32-E2EA-4F68-95EE-0C6BFA276ACE}" type="pres">
      <dgm:prSet presAssocID="{CB54DB62-5D60-40CB-AAD6-C601C6849B85}" presName="parenttext" presStyleLbl="revTx" presStyleIdx="2" presStyleCnt="4">
        <dgm:presLayoutVars>
          <dgm:chMax/>
          <dgm:chPref val="2"/>
          <dgm:bulletEnabled val="1"/>
        </dgm:presLayoutVars>
      </dgm:prSet>
      <dgm:spPr/>
      <dgm:t>
        <a:bodyPr/>
        <a:lstStyle/>
        <a:p>
          <a:endParaRPr lang="zh-CN" altLang="en-US"/>
        </a:p>
      </dgm:t>
    </dgm:pt>
    <dgm:pt modelId="{6EEA34A3-311D-4FFA-970A-516DF23501FB}" type="pres">
      <dgm:prSet presAssocID="{CB54DB62-5D60-40CB-AAD6-C601C6849B85}" presName="parallelogramComposite" presStyleCnt="0"/>
      <dgm:spPr/>
    </dgm:pt>
    <dgm:pt modelId="{7ECD2CC6-91C4-40B0-B6DD-1EB44BFB1389}" type="pres">
      <dgm:prSet presAssocID="{CB54DB62-5D60-40CB-AAD6-C601C6849B85}" presName="parallelogram1" presStyleLbl="alignNode1" presStyleIdx="14" presStyleCnt="28"/>
      <dgm:spPr/>
    </dgm:pt>
    <dgm:pt modelId="{BE4F1F3B-16F0-486D-AE96-A35AD4483FD2}" type="pres">
      <dgm:prSet presAssocID="{CB54DB62-5D60-40CB-AAD6-C601C6849B85}" presName="parallelogram2" presStyleLbl="alignNode1" presStyleIdx="15" presStyleCnt="28"/>
      <dgm:spPr/>
    </dgm:pt>
    <dgm:pt modelId="{26AB6C61-A5B8-435A-A3A0-FD6ABB371EA8}" type="pres">
      <dgm:prSet presAssocID="{CB54DB62-5D60-40CB-AAD6-C601C6849B85}" presName="parallelogram3" presStyleLbl="alignNode1" presStyleIdx="16" presStyleCnt="28"/>
      <dgm:spPr/>
    </dgm:pt>
    <dgm:pt modelId="{626C041E-7F9A-46B4-8D3C-69B9AC964017}" type="pres">
      <dgm:prSet presAssocID="{CB54DB62-5D60-40CB-AAD6-C601C6849B85}" presName="parallelogram4" presStyleLbl="alignNode1" presStyleIdx="17" presStyleCnt="28"/>
      <dgm:spPr/>
    </dgm:pt>
    <dgm:pt modelId="{7CCBDE57-9B2F-4282-AB44-777771650ED3}" type="pres">
      <dgm:prSet presAssocID="{CB54DB62-5D60-40CB-AAD6-C601C6849B85}" presName="parallelogram5" presStyleLbl="alignNode1" presStyleIdx="18" presStyleCnt="28"/>
      <dgm:spPr/>
    </dgm:pt>
    <dgm:pt modelId="{5982EED8-BED3-4C71-95A3-AE12D5911279}" type="pres">
      <dgm:prSet presAssocID="{CB54DB62-5D60-40CB-AAD6-C601C6849B85}" presName="parallelogram6" presStyleLbl="alignNode1" presStyleIdx="19" presStyleCnt="28"/>
      <dgm:spPr/>
    </dgm:pt>
    <dgm:pt modelId="{76B6C129-02E7-491C-82B6-6C37A3B962EB}" type="pres">
      <dgm:prSet presAssocID="{CB54DB62-5D60-40CB-AAD6-C601C6849B85}" presName="parallelogram7" presStyleLbl="alignNode1" presStyleIdx="20" presStyleCnt="28"/>
      <dgm:spPr/>
    </dgm:pt>
    <dgm:pt modelId="{1CC05AE9-D59E-4E37-A38A-3EE9123F472B}" type="pres">
      <dgm:prSet presAssocID="{4B02D0B5-D08D-49D6-B4C3-6D0082BE3BB1}" presName="sibTrans" presStyleCnt="0"/>
      <dgm:spPr/>
    </dgm:pt>
    <dgm:pt modelId="{49C5ED40-A470-47FD-A1A2-9094CE05C7CE}" type="pres">
      <dgm:prSet presAssocID="{087726D6-BFA1-4AED-A126-F64818DFCEA7}" presName="parenttextcomposite" presStyleCnt="0"/>
      <dgm:spPr/>
    </dgm:pt>
    <dgm:pt modelId="{A7D09B18-951E-414C-B589-C0C7E1705B6F}" type="pres">
      <dgm:prSet presAssocID="{087726D6-BFA1-4AED-A126-F64818DFCEA7}" presName="parenttext" presStyleLbl="revTx" presStyleIdx="3" presStyleCnt="4">
        <dgm:presLayoutVars>
          <dgm:chMax/>
          <dgm:chPref val="2"/>
          <dgm:bulletEnabled val="1"/>
        </dgm:presLayoutVars>
      </dgm:prSet>
      <dgm:spPr/>
      <dgm:t>
        <a:bodyPr/>
        <a:lstStyle/>
        <a:p>
          <a:endParaRPr lang="zh-CN" altLang="en-US"/>
        </a:p>
      </dgm:t>
    </dgm:pt>
    <dgm:pt modelId="{FF782815-CB11-4C14-890C-4FA7F8D2D703}" type="pres">
      <dgm:prSet presAssocID="{087726D6-BFA1-4AED-A126-F64818DFCEA7}" presName="parallelogramComposite" presStyleCnt="0"/>
      <dgm:spPr/>
    </dgm:pt>
    <dgm:pt modelId="{F77233AB-0AAC-45A0-A680-5AE96C54E56B}" type="pres">
      <dgm:prSet presAssocID="{087726D6-BFA1-4AED-A126-F64818DFCEA7}" presName="parallelogram1" presStyleLbl="alignNode1" presStyleIdx="21" presStyleCnt="28"/>
      <dgm:spPr/>
    </dgm:pt>
    <dgm:pt modelId="{E1F5F085-CAC6-4CA4-BAFB-D501C597C020}" type="pres">
      <dgm:prSet presAssocID="{087726D6-BFA1-4AED-A126-F64818DFCEA7}" presName="parallelogram2" presStyleLbl="alignNode1" presStyleIdx="22" presStyleCnt="28"/>
      <dgm:spPr/>
    </dgm:pt>
    <dgm:pt modelId="{A6991385-1C1A-494A-8AA5-7B686E846B3D}" type="pres">
      <dgm:prSet presAssocID="{087726D6-BFA1-4AED-A126-F64818DFCEA7}" presName="parallelogram3" presStyleLbl="alignNode1" presStyleIdx="23" presStyleCnt="28"/>
      <dgm:spPr/>
    </dgm:pt>
    <dgm:pt modelId="{0E782831-C1FC-497C-8EA9-93B37393A267}" type="pres">
      <dgm:prSet presAssocID="{087726D6-BFA1-4AED-A126-F64818DFCEA7}" presName="parallelogram4" presStyleLbl="alignNode1" presStyleIdx="24" presStyleCnt="28"/>
      <dgm:spPr/>
    </dgm:pt>
    <dgm:pt modelId="{7EF208A6-B1A5-4A14-A9E4-B6C4FC870755}" type="pres">
      <dgm:prSet presAssocID="{087726D6-BFA1-4AED-A126-F64818DFCEA7}" presName="parallelogram5" presStyleLbl="alignNode1" presStyleIdx="25" presStyleCnt="28"/>
      <dgm:spPr/>
    </dgm:pt>
    <dgm:pt modelId="{0F1BF930-CF63-4C6C-9676-B5F51079082A}" type="pres">
      <dgm:prSet presAssocID="{087726D6-BFA1-4AED-A126-F64818DFCEA7}" presName="parallelogram6" presStyleLbl="alignNode1" presStyleIdx="26" presStyleCnt="28"/>
      <dgm:spPr/>
    </dgm:pt>
    <dgm:pt modelId="{41DC7C87-F115-4D02-B291-83DBE77936E4}" type="pres">
      <dgm:prSet presAssocID="{087726D6-BFA1-4AED-A126-F64818DFCEA7}" presName="parallelogram7" presStyleLbl="alignNode1" presStyleIdx="27" presStyleCnt="28"/>
      <dgm:spPr/>
    </dgm:pt>
  </dgm:ptLst>
  <dgm:cxnLst>
    <dgm:cxn modelId="{FFE17830-693C-46A5-96C2-3322F89E494D}" srcId="{CBB4559C-2726-42BF-BC20-77383138DC97}" destId="{CB54DB62-5D60-40CB-AAD6-C601C6849B85}" srcOrd="2" destOrd="0" parTransId="{EB85522B-527D-43C8-BCCB-0CC52AEFCF6B}" sibTransId="{4B02D0B5-D08D-49D6-B4C3-6D0082BE3BB1}"/>
    <dgm:cxn modelId="{6442B78B-DC71-45C1-8B28-23D7314943E7}" type="presOf" srcId="{29EB0B17-D5EF-46FD-949A-9FC4E6A48A34}" destId="{3F146803-50DE-4199-BD4A-C736EBBB0087}" srcOrd="0" destOrd="0" presId="urn:microsoft.com/office/officeart/2008/layout/VerticalAccentList"/>
    <dgm:cxn modelId="{34033E98-5895-41B1-B3E2-8BF4B62089BF}" type="presOf" srcId="{087726D6-BFA1-4AED-A126-F64818DFCEA7}" destId="{A7D09B18-951E-414C-B589-C0C7E1705B6F}" srcOrd="0" destOrd="0" presId="urn:microsoft.com/office/officeart/2008/layout/VerticalAccentList"/>
    <dgm:cxn modelId="{3F805000-8482-427B-9450-9C70B4A9BE3E}" srcId="{CBB4559C-2726-42BF-BC20-77383138DC97}" destId="{29EB0B17-D5EF-46FD-949A-9FC4E6A48A34}" srcOrd="1" destOrd="0" parTransId="{77172BCC-7756-4F74-A52C-8DC79F9F973E}" sibTransId="{6E41AF2D-82A3-48B7-BC7D-137359D3B014}"/>
    <dgm:cxn modelId="{3BACC459-DADF-4840-9F65-574440367DEA}" type="presOf" srcId="{CBB4559C-2726-42BF-BC20-77383138DC97}" destId="{4116AD6C-C77F-484F-B69F-4B8706F8FF10}" srcOrd="0" destOrd="0" presId="urn:microsoft.com/office/officeart/2008/layout/VerticalAccentList"/>
    <dgm:cxn modelId="{AD23DE0F-DA55-4B68-B6B7-0997301212A3}" srcId="{CBB4559C-2726-42BF-BC20-77383138DC97}" destId="{087726D6-BFA1-4AED-A126-F64818DFCEA7}" srcOrd="3" destOrd="0" parTransId="{4922036E-BE02-408B-B95C-0D1A165F7673}" sibTransId="{451A6C11-0F27-4A81-BEC1-6696100EA458}"/>
    <dgm:cxn modelId="{53DC453C-4193-41C5-A550-9C5EE24185B0}" type="presOf" srcId="{CB54DB62-5D60-40CB-AAD6-C601C6849B85}" destId="{27B3AB32-E2EA-4F68-95EE-0C6BFA276ACE}" srcOrd="0" destOrd="0" presId="urn:microsoft.com/office/officeart/2008/layout/VerticalAccentList"/>
    <dgm:cxn modelId="{F8FEA574-48AC-41DC-A163-FFD3EF72951B}" srcId="{CBB4559C-2726-42BF-BC20-77383138DC97}" destId="{AD7E756A-2C8E-4252-B8FA-D03EFBCD0B7F}" srcOrd="0" destOrd="0" parTransId="{3A318926-33F9-4CBE-B18A-4059A34DDE49}" sibTransId="{DC1187BA-1439-43EB-8F16-3E7B03872F4E}"/>
    <dgm:cxn modelId="{9EC8DB36-773F-4631-89BF-EEABBF01EEE3}" type="presOf" srcId="{AD7E756A-2C8E-4252-B8FA-D03EFBCD0B7F}" destId="{98E184B9-84BF-47BA-87A4-D79EE4866D54}" srcOrd="0" destOrd="0" presId="urn:microsoft.com/office/officeart/2008/layout/VerticalAccentList"/>
    <dgm:cxn modelId="{D751A2D8-D401-4CF9-8F43-DD911D88CE8F}" type="presParOf" srcId="{4116AD6C-C77F-484F-B69F-4B8706F8FF10}" destId="{20B56239-B248-4970-A20C-1A6025FA64EB}" srcOrd="0" destOrd="0" presId="urn:microsoft.com/office/officeart/2008/layout/VerticalAccentList"/>
    <dgm:cxn modelId="{DA2364D3-0F1D-4948-8A15-587DCC913B8A}" type="presParOf" srcId="{20B56239-B248-4970-A20C-1A6025FA64EB}" destId="{98E184B9-84BF-47BA-87A4-D79EE4866D54}" srcOrd="0" destOrd="0" presId="urn:microsoft.com/office/officeart/2008/layout/VerticalAccentList"/>
    <dgm:cxn modelId="{2D76C264-64DE-4633-AC52-03DD70345ED2}" type="presParOf" srcId="{4116AD6C-C77F-484F-B69F-4B8706F8FF10}" destId="{640D39E5-ADCE-4C94-BA53-44DB4EC8B93C}" srcOrd="1" destOrd="0" presId="urn:microsoft.com/office/officeart/2008/layout/VerticalAccentList"/>
    <dgm:cxn modelId="{1854A7DF-710F-4C0F-A8AA-FD8697299045}" type="presParOf" srcId="{640D39E5-ADCE-4C94-BA53-44DB4EC8B93C}" destId="{773592DC-9FE9-473E-8501-944FBBC4159F}" srcOrd="0" destOrd="0" presId="urn:microsoft.com/office/officeart/2008/layout/VerticalAccentList"/>
    <dgm:cxn modelId="{2E350B16-AFC5-4089-8F47-CE47B5EAF3CF}" type="presParOf" srcId="{640D39E5-ADCE-4C94-BA53-44DB4EC8B93C}" destId="{E19F1C81-0851-4095-8523-C2D20D687539}" srcOrd="1" destOrd="0" presId="urn:microsoft.com/office/officeart/2008/layout/VerticalAccentList"/>
    <dgm:cxn modelId="{2F58EF04-40A7-4CD1-81F7-28D884D011D4}" type="presParOf" srcId="{640D39E5-ADCE-4C94-BA53-44DB4EC8B93C}" destId="{509B584F-0F3B-4AF8-A69B-8ED2D88B024B}" srcOrd="2" destOrd="0" presId="urn:microsoft.com/office/officeart/2008/layout/VerticalAccentList"/>
    <dgm:cxn modelId="{6F0705CC-9D6A-42DE-9066-4D6C3B2801C0}" type="presParOf" srcId="{640D39E5-ADCE-4C94-BA53-44DB4EC8B93C}" destId="{516FB6A4-E3C7-44F0-BA0F-3D902A1317B9}" srcOrd="3" destOrd="0" presId="urn:microsoft.com/office/officeart/2008/layout/VerticalAccentList"/>
    <dgm:cxn modelId="{CB11B58E-C9EC-42EA-A20B-4BAE8B1D7227}" type="presParOf" srcId="{640D39E5-ADCE-4C94-BA53-44DB4EC8B93C}" destId="{0AA19B1C-D6E5-4BC3-A6AB-E86CFEEC1575}" srcOrd="4" destOrd="0" presId="urn:microsoft.com/office/officeart/2008/layout/VerticalAccentList"/>
    <dgm:cxn modelId="{E9294883-9919-4E41-AD4B-A19392892DD5}" type="presParOf" srcId="{640D39E5-ADCE-4C94-BA53-44DB4EC8B93C}" destId="{62567356-DD23-4299-83AA-5B34685D139C}" srcOrd="5" destOrd="0" presId="urn:microsoft.com/office/officeart/2008/layout/VerticalAccentList"/>
    <dgm:cxn modelId="{A1B3EC20-CF4D-4C51-871D-3B6AF9B0C5B1}" type="presParOf" srcId="{640D39E5-ADCE-4C94-BA53-44DB4EC8B93C}" destId="{2612D22F-9BC7-4696-A0B6-CD93713FAFEB}" srcOrd="6" destOrd="0" presId="urn:microsoft.com/office/officeart/2008/layout/VerticalAccentList"/>
    <dgm:cxn modelId="{F5436CBB-68F2-48D5-A293-FD588F927F8B}" type="presParOf" srcId="{4116AD6C-C77F-484F-B69F-4B8706F8FF10}" destId="{A848A90E-5AF6-4D53-B679-85A7A75F0BB1}" srcOrd="2" destOrd="0" presId="urn:microsoft.com/office/officeart/2008/layout/VerticalAccentList"/>
    <dgm:cxn modelId="{4759660B-B487-4A25-AEDD-19A313D1B4FD}" type="presParOf" srcId="{4116AD6C-C77F-484F-B69F-4B8706F8FF10}" destId="{8D5533F1-ADFE-44EB-B92B-4C12719814B1}" srcOrd="3" destOrd="0" presId="urn:microsoft.com/office/officeart/2008/layout/VerticalAccentList"/>
    <dgm:cxn modelId="{B05EAEAF-36AA-48D3-9A7D-5AD6F71A52B5}" type="presParOf" srcId="{8D5533F1-ADFE-44EB-B92B-4C12719814B1}" destId="{3F146803-50DE-4199-BD4A-C736EBBB0087}" srcOrd="0" destOrd="0" presId="urn:microsoft.com/office/officeart/2008/layout/VerticalAccentList"/>
    <dgm:cxn modelId="{8D0C9809-BD97-4A21-B47C-FF7F29376E68}" type="presParOf" srcId="{4116AD6C-C77F-484F-B69F-4B8706F8FF10}" destId="{93619535-764C-458C-8783-A16B71B2E53D}" srcOrd="4" destOrd="0" presId="urn:microsoft.com/office/officeart/2008/layout/VerticalAccentList"/>
    <dgm:cxn modelId="{9D507791-F7E8-40C5-9D8D-EB3EE777784D}" type="presParOf" srcId="{93619535-764C-458C-8783-A16B71B2E53D}" destId="{A3739A73-A1D8-45F3-ABF2-1D5F0E9D05CC}" srcOrd="0" destOrd="0" presId="urn:microsoft.com/office/officeart/2008/layout/VerticalAccentList"/>
    <dgm:cxn modelId="{9CE98DBE-23C7-4929-82DB-E7D00C1F1CFB}" type="presParOf" srcId="{93619535-764C-458C-8783-A16B71B2E53D}" destId="{49B0C79A-1C90-40BD-BD40-59931B4CD4DD}" srcOrd="1" destOrd="0" presId="urn:microsoft.com/office/officeart/2008/layout/VerticalAccentList"/>
    <dgm:cxn modelId="{8FC8ABB2-26B2-46EF-AB04-37F18841C40F}" type="presParOf" srcId="{93619535-764C-458C-8783-A16B71B2E53D}" destId="{5C7D6FF5-F2ED-41B2-88B0-63DE90402179}" srcOrd="2" destOrd="0" presId="urn:microsoft.com/office/officeart/2008/layout/VerticalAccentList"/>
    <dgm:cxn modelId="{7824253B-7963-4C01-9617-E935AA8886AF}" type="presParOf" srcId="{93619535-764C-458C-8783-A16B71B2E53D}" destId="{75497FF3-EA10-4D51-A28A-C30520E4A5D2}" srcOrd="3" destOrd="0" presId="urn:microsoft.com/office/officeart/2008/layout/VerticalAccentList"/>
    <dgm:cxn modelId="{185DC389-8263-42D2-B787-AFF9E238E8BC}" type="presParOf" srcId="{93619535-764C-458C-8783-A16B71B2E53D}" destId="{A4CDD87C-1CA6-497C-B5D3-C78CBF440CB5}" srcOrd="4" destOrd="0" presId="urn:microsoft.com/office/officeart/2008/layout/VerticalAccentList"/>
    <dgm:cxn modelId="{28F1060C-FE7A-4DC2-97AA-B197A1343FC1}" type="presParOf" srcId="{93619535-764C-458C-8783-A16B71B2E53D}" destId="{3ACD38D9-83C2-47D1-B41C-4414C77314B1}" srcOrd="5" destOrd="0" presId="urn:microsoft.com/office/officeart/2008/layout/VerticalAccentList"/>
    <dgm:cxn modelId="{653D38DE-17E4-4A6D-805E-5877C7B3D63A}" type="presParOf" srcId="{93619535-764C-458C-8783-A16B71B2E53D}" destId="{27E5CCA1-F125-493F-B646-2CB088CDD0D6}" srcOrd="6" destOrd="0" presId="urn:microsoft.com/office/officeart/2008/layout/VerticalAccentList"/>
    <dgm:cxn modelId="{B2604D4B-1D70-459A-B9BA-0C2E3768933C}" type="presParOf" srcId="{4116AD6C-C77F-484F-B69F-4B8706F8FF10}" destId="{04EB5A75-B59D-4743-BF73-EB109D65330F}" srcOrd="5" destOrd="0" presId="urn:microsoft.com/office/officeart/2008/layout/VerticalAccentList"/>
    <dgm:cxn modelId="{E4378753-6AE1-4D60-80DA-DCD8CC3B81A3}" type="presParOf" srcId="{4116AD6C-C77F-484F-B69F-4B8706F8FF10}" destId="{898BC203-B3D5-4BF3-9B07-0C81626BADCD}" srcOrd="6" destOrd="0" presId="urn:microsoft.com/office/officeart/2008/layout/VerticalAccentList"/>
    <dgm:cxn modelId="{A78BA829-3A5C-422B-B868-B544B3674B41}" type="presParOf" srcId="{898BC203-B3D5-4BF3-9B07-0C81626BADCD}" destId="{27B3AB32-E2EA-4F68-95EE-0C6BFA276ACE}" srcOrd="0" destOrd="0" presId="urn:microsoft.com/office/officeart/2008/layout/VerticalAccentList"/>
    <dgm:cxn modelId="{FC45DA95-61BB-4E87-8AE5-3C55C5B64542}" type="presParOf" srcId="{4116AD6C-C77F-484F-B69F-4B8706F8FF10}" destId="{6EEA34A3-311D-4FFA-970A-516DF23501FB}" srcOrd="7" destOrd="0" presId="urn:microsoft.com/office/officeart/2008/layout/VerticalAccentList"/>
    <dgm:cxn modelId="{EDA68804-19BD-48D3-958B-6B26D196EF4F}" type="presParOf" srcId="{6EEA34A3-311D-4FFA-970A-516DF23501FB}" destId="{7ECD2CC6-91C4-40B0-B6DD-1EB44BFB1389}" srcOrd="0" destOrd="0" presId="urn:microsoft.com/office/officeart/2008/layout/VerticalAccentList"/>
    <dgm:cxn modelId="{2BDA7E0B-690F-454E-B470-BB3B4701082C}" type="presParOf" srcId="{6EEA34A3-311D-4FFA-970A-516DF23501FB}" destId="{BE4F1F3B-16F0-486D-AE96-A35AD4483FD2}" srcOrd="1" destOrd="0" presId="urn:microsoft.com/office/officeart/2008/layout/VerticalAccentList"/>
    <dgm:cxn modelId="{D95D1FC5-7640-4DB3-8551-334E10875DFB}" type="presParOf" srcId="{6EEA34A3-311D-4FFA-970A-516DF23501FB}" destId="{26AB6C61-A5B8-435A-A3A0-FD6ABB371EA8}" srcOrd="2" destOrd="0" presId="urn:microsoft.com/office/officeart/2008/layout/VerticalAccentList"/>
    <dgm:cxn modelId="{02C485B7-BD0F-4DCA-8E14-1BD015CA05D4}" type="presParOf" srcId="{6EEA34A3-311D-4FFA-970A-516DF23501FB}" destId="{626C041E-7F9A-46B4-8D3C-69B9AC964017}" srcOrd="3" destOrd="0" presId="urn:microsoft.com/office/officeart/2008/layout/VerticalAccentList"/>
    <dgm:cxn modelId="{9721F14F-9C15-4F4E-9EBB-068FC2AC94FA}" type="presParOf" srcId="{6EEA34A3-311D-4FFA-970A-516DF23501FB}" destId="{7CCBDE57-9B2F-4282-AB44-777771650ED3}" srcOrd="4" destOrd="0" presId="urn:microsoft.com/office/officeart/2008/layout/VerticalAccentList"/>
    <dgm:cxn modelId="{09AC6743-D2CA-4FD8-B962-8E652BC3AD4B}" type="presParOf" srcId="{6EEA34A3-311D-4FFA-970A-516DF23501FB}" destId="{5982EED8-BED3-4C71-95A3-AE12D5911279}" srcOrd="5" destOrd="0" presId="urn:microsoft.com/office/officeart/2008/layout/VerticalAccentList"/>
    <dgm:cxn modelId="{33E6ABD7-B916-4ADD-8AE9-DBE7B6AB6D58}" type="presParOf" srcId="{6EEA34A3-311D-4FFA-970A-516DF23501FB}" destId="{76B6C129-02E7-491C-82B6-6C37A3B962EB}" srcOrd="6" destOrd="0" presId="urn:microsoft.com/office/officeart/2008/layout/VerticalAccentList"/>
    <dgm:cxn modelId="{4A7F1DBA-77EF-4FE0-87E0-1877F5EF9E40}" type="presParOf" srcId="{4116AD6C-C77F-484F-B69F-4B8706F8FF10}" destId="{1CC05AE9-D59E-4E37-A38A-3EE9123F472B}" srcOrd="8" destOrd="0" presId="urn:microsoft.com/office/officeart/2008/layout/VerticalAccentList"/>
    <dgm:cxn modelId="{A129F15F-5265-42BC-8F56-E1095430ADE2}" type="presParOf" srcId="{4116AD6C-C77F-484F-B69F-4B8706F8FF10}" destId="{49C5ED40-A470-47FD-A1A2-9094CE05C7CE}" srcOrd="9" destOrd="0" presId="urn:microsoft.com/office/officeart/2008/layout/VerticalAccentList"/>
    <dgm:cxn modelId="{57791B4D-7976-4455-8F17-910472EDA59A}" type="presParOf" srcId="{49C5ED40-A470-47FD-A1A2-9094CE05C7CE}" destId="{A7D09B18-951E-414C-B589-C0C7E1705B6F}" srcOrd="0" destOrd="0" presId="urn:microsoft.com/office/officeart/2008/layout/VerticalAccentList"/>
    <dgm:cxn modelId="{7F1E66FC-57DF-4C73-98B2-F69ED20F4592}" type="presParOf" srcId="{4116AD6C-C77F-484F-B69F-4B8706F8FF10}" destId="{FF782815-CB11-4C14-890C-4FA7F8D2D703}" srcOrd="10" destOrd="0" presId="urn:microsoft.com/office/officeart/2008/layout/VerticalAccentList"/>
    <dgm:cxn modelId="{ACE02F56-694C-4F7D-B17C-7A560F6157BE}" type="presParOf" srcId="{FF782815-CB11-4C14-890C-4FA7F8D2D703}" destId="{F77233AB-0AAC-45A0-A680-5AE96C54E56B}" srcOrd="0" destOrd="0" presId="urn:microsoft.com/office/officeart/2008/layout/VerticalAccentList"/>
    <dgm:cxn modelId="{7D75FC46-BE5A-4448-9993-F1A53DF0ABAA}" type="presParOf" srcId="{FF782815-CB11-4C14-890C-4FA7F8D2D703}" destId="{E1F5F085-CAC6-4CA4-BAFB-D501C597C020}" srcOrd="1" destOrd="0" presId="urn:microsoft.com/office/officeart/2008/layout/VerticalAccentList"/>
    <dgm:cxn modelId="{60294358-C0B4-40FC-AB5B-61027D8A07B8}" type="presParOf" srcId="{FF782815-CB11-4C14-890C-4FA7F8D2D703}" destId="{A6991385-1C1A-494A-8AA5-7B686E846B3D}" srcOrd="2" destOrd="0" presId="urn:microsoft.com/office/officeart/2008/layout/VerticalAccentList"/>
    <dgm:cxn modelId="{60429E67-3572-494D-AA1C-C7C698EE78E9}" type="presParOf" srcId="{FF782815-CB11-4C14-890C-4FA7F8D2D703}" destId="{0E782831-C1FC-497C-8EA9-93B37393A267}" srcOrd="3" destOrd="0" presId="urn:microsoft.com/office/officeart/2008/layout/VerticalAccentList"/>
    <dgm:cxn modelId="{C21E2DA8-03A0-4A35-955E-AF3F3900368B}" type="presParOf" srcId="{FF782815-CB11-4C14-890C-4FA7F8D2D703}" destId="{7EF208A6-B1A5-4A14-A9E4-B6C4FC870755}" srcOrd="4" destOrd="0" presId="urn:microsoft.com/office/officeart/2008/layout/VerticalAccentList"/>
    <dgm:cxn modelId="{8E482495-56FC-4265-AB9F-4104FBC7712F}" type="presParOf" srcId="{FF782815-CB11-4C14-890C-4FA7F8D2D703}" destId="{0F1BF930-CF63-4C6C-9676-B5F51079082A}" srcOrd="5" destOrd="0" presId="urn:microsoft.com/office/officeart/2008/layout/VerticalAccentList"/>
    <dgm:cxn modelId="{A49CDAE5-E3A6-464E-80F9-CEE45B059388}" type="presParOf" srcId="{FF782815-CB11-4C14-890C-4FA7F8D2D703}" destId="{41DC7C87-F115-4D02-B291-83DBE77936E4}"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FB2A4A1-CC67-406B-B4BE-5DBDD9FE2764}" type="doc">
      <dgm:prSet loTypeId="urn:microsoft.com/office/officeart/2008/layout/VerticalAccentList" loCatId="list" qsTypeId="urn:microsoft.com/office/officeart/2005/8/quickstyle/3d4" qsCatId="3D" csTypeId="urn:microsoft.com/office/officeart/2005/8/colors/colorful4" csCatId="colorful"/>
      <dgm:spPr/>
      <dgm:t>
        <a:bodyPr/>
        <a:lstStyle/>
        <a:p>
          <a:endParaRPr lang="zh-CN" altLang="en-US"/>
        </a:p>
      </dgm:t>
    </dgm:pt>
    <dgm:pt modelId="{AFF8AFDE-6C3F-434D-839D-9A9091F4CB31}">
      <dgm:prSet custT="1"/>
      <dgm:spPr/>
      <dgm:t>
        <a:bodyPr/>
        <a:lstStyle/>
        <a:p>
          <a:pPr rtl="0">
            <a:lnSpc>
              <a:spcPct val="150000"/>
            </a:lnSpc>
          </a:pPr>
          <a:r>
            <a:rPr lang="en-US" sz="1600" dirty="0" smtClean="0">
              <a:latin typeface="微软雅黑" panose="020B0503020204020204" pitchFamily="34" charset="-122"/>
              <a:ea typeface="微软雅黑" panose="020B0503020204020204" pitchFamily="34" charset="-122"/>
            </a:rPr>
            <a:t>Hub</a:t>
          </a:r>
          <a:r>
            <a:rPr lang="zh-CN" sz="1600" dirty="0" smtClean="0">
              <a:latin typeface="微软雅黑" panose="020B0503020204020204" pitchFamily="34" charset="-122"/>
              <a:ea typeface="微软雅黑" panose="020B0503020204020204" pitchFamily="34" charset="-122"/>
            </a:rPr>
            <a:t>只是一个多端口的信号放大设备，工作中当一个端口接收到数据信号时，由于信号在从源端口到</a:t>
          </a:r>
          <a:r>
            <a:rPr lang="en-US" sz="1600" dirty="0" smtClean="0">
              <a:latin typeface="微软雅黑" panose="020B0503020204020204" pitchFamily="34" charset="-122"/>
              <a:ea typeface="微软雅黑" panose="020B0503020204020204" pitchFamily="34" charset="-122"/>
            </a:rPr>
            <a:t>Hub</a:t>
          </a:r>
          <a:r>
            <a:rPr lang="zh-CN" sz="1600" dirty="0" smtClean="0">
              <a:latin typeface="微软雅黑" panose="020B0503020204020204" pitchFamily="34" charset="-122"/>
              <a:ea typeface="微软雅黑" panose="020B0503020204020204" pitchFamily="34" charset="-122"/>
            </a:rPr>
            <a:t>的传输过程中已有了衰减，所以</a:t>
          </a:r>
          <a:r>
            <a:rPr lang="en-US" sz="1600" dirty="0" smtClean="0">
              <a:latin typeface="微软雅黑" panose="020B0503020204020204" pitchFamily="34" charset="-122"/>
              <a:ea typeface="微软雅黑" panose="020B0503020204020204" pitchFamily="34" charset="-122"/>
            </a:rPr>
            <a:t>Hub</a:t>
          </a:r>
          <a:r>
            <a:rPr lang="zh-CN" sz="1600" dirty="0" smtClean="0">
              <a:latin typeface="微软雅黑" panose="020B0503020204020204" pitchFamily="34" charset="-122"/>
              <a:ea typeface="微软雅黑" panose="020B0503020204020204" pitchFamily="34" charset="-122"/>
            </a:rPr>
            <a:t>便将该信号进行整形放大，使被衰减的信号恢复到发送时的状态，紧接着转发到其他所有处于工作状态的端口上。</a:t>
          </a:r>
          <a:endParaRPr lang="zh-CN" sz="1600" dirty="0">
            <a:latin typeface="微软雅黑" panose="020B0503020204020204" pitchFamily="34" charset="-122"/>
            <a:ea typeface="微软雅黑" panose="020B0503020204020204" pitchFamily="34" charset="-122"/>
          </a:endParaRPr>
        </a:p>
      </dgm:t>
    </dgm:pt>
    <dgm:pt modelId="{17A1897A-99A5-4CF8-A5E2-9F141D04A1BE}" type="parTrans" cxnId="{7ED46B19-9F7E-4A3F-B0D3-76533602EF86}">
      <dgm:prSet/>
      <dgm:spPr/>
      <dgm:t>
        <a:bodyPr/>
        <a:lstStyle/>
        <a:p>
          <a:pPr>
            <a:lnSpc>
              <a:spcPct val="150000"/>
            </a:lnSpc>
          </a:pPr>
          <a:endParaRPr lang="zh-CN" altLang="en-US" sz="1600">
            <a:latin typeface="微软雅黑" panose="020B0503020204020204" pitchFamily="34" charset="-122"/>
            <a:ea typeface="微软雅黑" panose="020B0503020204020204" pitchFamily="34" charset="-122"/>
          </a:endParaRPr>
        </a:p>
      </dgm:t>
    </dgm:pt>
    <dgm:pt modelId="{F7C3A945-8585-4FE3-BDB3-B97E13A1ECFD}" type="sibTrans" cxnId="{7ED46B19-9F7E-4A3F-B0D3-76533602EF86}">
      <dgm:prSet/>
      <dgm:spPr/>
      <dgm:t>
        <a:bodyPr/>
        <a:lstStyle/>
        <a:p>
          <a:pPr>
            <a:lnSpc>
              <a:spcPct val="150000"/>
            </a:lnSpc>
          </a:pPr>
          <a:endParaRPr lang="zh-CN" altLang="en-US" sz="1600">
            <a:latin typeface="微软雅黑" panose="020B0503020204020204" pitchFamily="34" charset="-122"/>
            <a:ea typeface="微软雅黑" panose="020B0503020204020204" pitchFamily="34" charset="-122"/>
          </a:endParaRPr>
        </a:p>
      </dgm:t>
    </dgm:pt>
    <dgm:pt modelId="{0DF4212C-520A-47DE-9935-C0FAE6546E07}">
      <dgm:prSet custT="1"/>
      <dgm:spPr/>
      <dgm:t>
        <a:bodyPr/>
        <a:lstStyle/>
        <a:p>
          <a:pPr rtl="0">
            <a:lnSpc>
              <a:spcPct val="150000"/>
            </a:lnSpc>
          </a:pPr>
          <a:r>
            <a:rPr lang="zh-CN" sz="1600" smtClean="0">
              <a:latin typeface="微软雅黑" panose="020B0503020204020204" pitchFamily="34" charset="-122"/>
              <a:ea typeface="微软雅黑" panose="020B0503020204020204" pitchFamily="34" charset="-122"/>
            </a:rPr>
            <a:t>从</a:t>
          </a:r>
          <a:r>
            <a:rPr lang="en-US" sz="1600" smtClean="0">
              <a:latin typeface="微软雅黑" panose="020B0503020204020204" pitchFamily="34" charset="-122"/>
              <a:ea typeface="微软雅黑" panose="020B0503020204020204" pitchFamily="34" charset="-122"/>
            </a:rPr>
            <a:t>Hub</a:t>
          </a:r>
          <a:r>
            <a:rPr lang="zh-CN" sz="1600" smtClean="0">
              <a:latin typeface="微软雅黑" panose="020B0503020204020204" pitchFamily="34" charset="-122"/>
              <a:ea typeface="微软雅黑" panose="020B0503020204020204" pitchFamily="34" charset="-122"/>
            </a:rPr>
            <a:t>的工作方式可以看出，它在网络中只起到信号放大和重发作用，其目的是扩大网络的传输范围，而不具备信号的定向传送能力，是—个标准的共享式设备。</a:t>
          </a:r>
          <a:endParaRPr lang="zh-CN" sz="1600">
            <a:latin typeface="微软雅黑" panose="020B0503020204020204" pitchFamily="34" charset="-122"/>
            <a:ea typeface="微软雅黑" panose="020B0503020204020204" pitchFamily="34" charset="-122"/>
          </a:endParaRPr>
        </a:p>
      </dgm:t>
    </dgm:pt>
    <dgm:pt modelId="{915BA133-3DE0-4777-B889-8C00C358BBF4}" type="parTrans" cxnId="{6D20052E-6A02-4C91-895C-5E28D41E1265}">
      <dgm:prSet/>
      <dgm:spPr/>
      <dgm:t>
        <a:bodyPr/>
        <a:lstStyle/>
        <a:p>
          <a:pPr>
            <a:lnSpc>
              <a:spcPct val="150000"/>
            </a:lnSpc>
          </a:pPr>
          <a:endParaRPr lang="zh-CN" altLang="en-US" sz="1600">
            <a:latin typeface="微软雅黑" panose="020B0503020204020204" pitchFamily="34" charset="-122"/>
            <a:ea typeface="微软雅黑" panose="020B0503020204020204" pitchFamily="34" charset="-122"/>
          </a:endParaRPr>
        </a:p>
      </dgm:t>
    </dgm:pt>
    <dgm:pt modelId="{51EE2890-CC7B-4506-B967-774DA7746A44}" type="sibTrans" cxnId="{6D20052E-6A02-4C91-895C-5E28D41E1265}">
      <dgm:prSet/>
      <dgm:spPr/>
      <dgm:t>
        <a:bodyPr/>
        <a:lstStyle/>
        <a:p>
          <a:pPr>
            <a:lnSpc>
              <a:spcPct val="150000"/>
            </a:lnSpc>
          </a:pPr>
          <a:endParaRPr lang="zh-CN" altLang="en-US" sz="1600">
            <a:latin typeface="微软雅黑" panose="020B0503020204020204" pitchFamily="34" charset="-122"/>
            <a:ea typeface="微软雅黑" panose="020B0503020204020204" pitchFamily="34" charset="-122"/>
          </a:endParaRPr>
        </a:p>
      </dgm:t>
    </dgm:pt>
    <dgm:pt modelId="{534A55A2-7F5A-4583-867C-817A4AE40683}">
      <dgm:prSet custT="1"/>
      <dgm:spPr/>
      <dgm:t>
        <a:bodyPr/>
        <a:lstStyle/>
        <a:p>
          <a:pPr rtl="0">
            <a:lnSpc>
              <a:spcPct val="150000"/>
            </a:lnSpc>
          </a:pPr>
          <a:r>
            <a:rPr lang="zh-CN" sz="1600" smtClean="0">
              <a:latin typeface="微软雅黑" panose="020B0503020204020204" pitchFamily="34" charset="-122"/>
              <a:ea typeface="微软雅黑" panose="020B0503020204020204" pitchFamily="34" charset="-122"/>
            </a:rPr>
            <a:t>由</a:t>
          </a:r>
          <a:r>
            <a:rPr lang="en-US" sz="1600" smtClean="0">
              <a:latin typeface="微软雅黑" panose="020B0503020204020204" pitchFamily="34" charset="-122"/>
              <a:ea typeface="微软雅黑" panose="020B0503020204020204" pitchFamily="34" charset="-122"/>
            </a:rPr>
            <a:t>Hub</a:t>
          </a:r>
          <a:r>
            <a:rPr lang="zh-CN" sz="1600" smtClean="0">
              <a:latin typeface="微软雅黑" panose="020B0503020204020204" pitchFamily="34" charset="-122"/>
              <a:ea typeface="微软雅黑" panose="020B0503020204020204" pitchFamily="34" charset="-122"/>
            </a:rPr>
            <a:t>组成的网络是共享式网络，同时</a:t>
          </a:r>
          <a:r>
            <a:rPr lang="en-US" sz="1600" smtClean="0">
              <a:latin typeface="微软雅黑" panose="020B0503020204020204" pitchFamily="34" charset="-122"/>
              <a:ea typeface="微软雅黑" panose="020B0503020204020204" pitchFamily="34" charset="-122"/>
            </a:rPr>
            <a:t>Hub</a:t>
          </a:r>
          <a:r>
            <a:rPr lang="zh-CN" sz="1600" smtClean="0">
              <a:latin typeface="微软雅黑" panose="020B0503020204020204" pitchFamily="34" charset="-122"/>
              <a:ea typeface="微软雅黑" panose="020B0503020204020204" pitchFamily="34" charset="-122"/>
            </a:rPr>
            <a:t>也只能够在半双工下工作。</a:t>
          </a:r>
          <a:endParaRPr lang="zh-CN" sz="1600">
            <a:latin typeface="微软雅黑" panose="020B0503020204020204" pitchFamily="34" charset="-122"/>
            <a:ea typeface="微软雅黑" panose="020B0503020204020204" pitchFamily="34" charset="-122"/>
          </a:endParaRPr>
        </a:p>
      </dgm:t>
    </dgm:pt>
    <dgm:pt modelId="{D57F213C-F19A-4FCB-BC6D-BCE7ED4C832B}" type="parTrans" cxnId="{32B72FDB-11C5-46D2-AC39-3702DD0F6330}">
      <dgm:prSet/>
      <dgm:spPr/>
      <dgm:t>
        <a:bodyPr/>
        <a:lstStyle/>
        <a:p>
          <a:pPr>
            <a:lnSpc>
              <a:spcPct val="150000"/>
            </a:lnSpc>
          </a:pPr>
          <a:endParaRPr lang="zh-CN" altLang="en-US" sz="1600">
            <a:latin typeface="微软雅黑" panose="020B0503020204020204" pitchFamily="34" charset="-122"/>
            <a:ea typeface="微软雅黑" panose="020B0503020204020204" pitchFamily="34" charset="-122"/>
          </a:endParaRPr>
        </a:p>
      </dgm:t>
    </dgm:pt>
    <dgm:pt modelId="{5A58AC2D-EF6C-4815-BE17-1D1039B3C72C}" type="sibTrans" cxnId="{32B72FDB-11C5-46D2-AC39-3702DD0F6330}">
      <dgm:prSet/>
      <dgm:spPr/>
      <dgm:t>
        <a:bodyPr/>
        <a:lstStyle/>
        <a:p>
          <a:pPr>
            <a:lnSpc>
              <a:spcPct val="150000"/>
            </a:lnSpc>
          </a:pPr>
          <a:endParaRPr lang="zh-CN" altLang="en-US" sz="1600">
            <a:latin typeface="微软雅黑" panose="020B0503020204020204" pitchFamily="34" charset="-122"/>
            <a:ea typeface="微软雅黑" panose="020B0503020204020204" pitchFamily="34" charset="-122"/>
          </a:endParaRPr>
        </a:p>
      </dgm:t>
    </dgm:pt>
    <dgm:pt modelId="{F61BC316-F070-4879-95AA-2D528E6A4C58}" type="pres">
      <dgm:prSet presAssocID="{EFB2A4A1-CC67-406B-B4BE-5DBDD9FE2764}" presName="Name0" presStyleCnt="0">
        <dgm:presLayoutVars>
          <dgm:chMax/>
          <dgm:chPref/>
          <dgm:dir/>
        </dgm:presLayoutVars>
      </dgm:prSet>
      <dgm:spPr/>
      <dgm:t>
        <a:bodyPr/>
        <a:lstStyle/>
        <a:p>
          <a:endParaRPr lang="zh-CN" altLang="en-US"/>
        </a:p>
      </dgm:t>
    </dgm:pt>
    <dgm:pt modelId="{6E10EF20-B042-4BB0-8410-0FA136FAB86D}" type="pres">
      <dgm:prSet presAssocID="{AFF8AFDE-6C3F-434D-839D-9A9091F4CB31}" presName="parenttextcomposite" presStyleCnt="0"/>
      <dgm:spPr/>
    </dgm:pt>
    <dgm:pt modelId="{38AF3031-999A-4E7B-BA3B-2582FF187461}" type="pres">
      <dgm:prSet presAssocID="{AFF8AFDE-6C3F-434D-839D-9A9091F4CB31}" presName="parenttext" presStyleLbl="revTx" presStyleIdx="0" presStyleCnt="3">
        <dgm:presLayoutVars>
          <dgm:chMax/>
          <dgm:chPref val="2"/>
          <dgm:bulletEnabled val="1"/>
        </dgm:presLayoutVars>
      </dgm:prSet>
      <dgm:spPr/>
      <dgm:t>
        <a:bodyPr/>
        <a:lstStyle/>
        <a:p>
          <a:endParaRPr lang="zh-CN" altLang="en-US"/>
        </a:p>
      </dgm:t>
    </dgm:pt>
    <dgm:pt modelId="{3BC503B5-4E43-44DD-8B00-2B3B3E51E6DF}" type="pres">
      <dgm:prSet presAssocID="{AFF8AFDE-6C3F-434D-839D-9A9091F4CB31}" presName="parallelogramComposite" presStyleCnt="0"/>
      <dgm:spPr/>
    </dgm:pt>
    <dgm:pt modelId="{CFA4E180-55D8-4E3F-B73B-7BFED428257B}" type="pres">
      <dgm:prSet presAssocID="{AFF8AFDE-6C3F-434D-839D-9A9091F4CB31}" presName="parallelogram1" presStyleLbl="alignNode1" presStyleIdx="0" presStyleCnt="21"/>
      <dgm:spPr/>
    </dgm:pt>
    <dgm:pt modelId="{A079856D-AB32-4905-8E1F-5773017E943D}" type="pres">
      <dgm:prSet presAssocID="{AFF8AFDE-6C3F-434D-839D-9A9091F4CB31}" presName="parallelogram2" presStyleLbl="alignNode1" presStyleIdx="1" presStyleCnt="21"/>
      <dgm:spPr/>
    </dgm:pt>
    <dgm:pt modelId="{C28E649C-A084-4251-A6A2-451BCC6DBBBF}" type="pres">
      <dgm:prSet presAssocID="{AFF8AFDE-6C3F-434D-839D-9A9091F4CB31}" presName="parallelogram3" presStyleLbl="alignNode1" presStyleIdx="2" presStyleCnt="21"/>
      <dgm:spPr/>
    </dgm:pt>
    <dgm:pt modelId="{F330ABEC-0340-42E8-BD02-8B7CF6522A85}" type="pres">
      <dgm:prSet presAssocID="{AFF8AFDE-6C3F-434D-839D-9A9091F4CB31}" presName="parallelogram4" presStyleLbl="alignNode1" presStyleIdx="3" presStyleCnt="21"/>
      <dgm:spPr/>
    </dgm:pt>
    <dgm:pt modelId="{B128B4BA-5108-4D55-9D39-9FCEF084F8E7}" type="pres">
      <dgm:prSet presAssocID="{AFF8AFDE-6C3F-434D-839D-9A9091F4CB31}" presName="parallelogram5" presStyleLbl="alignNode1" presStyleIdx="4" presStyleCnt="21"/>
      <dgm:spPr/>
    </dgm:pt>
    <dgm:pt modelId="{561B0649-479B-46A6-8039-F580CAC89529}" type="pres">
      <dgm:prSet presAssocID="{AFF8AFDE-6C3F-434D-839D-9A9091F4CB31}" presName="parallelogram6" presStyleLbl="alignNode1" presStyleIdx="5" presStyleCnt="21"/>
      <dgm:spPr/>
    </dgm:pt>
    <dgm:pt modelId="{FC5F4505-B54F-4525-A0E7-FD1C96A8B42F}" type="pres">
      <dgm:prSet presAssocID="{AFF8AFDE-6C3F-434D-839D-9A9091F4CB31}" presName="parallelogram7" presStyleLbl="alignNode1" presStyleIdx="6" presStyleCnt="21"/>
      <dgm:spPr/>
    </dgm:pt>
    <dgm:pt modelId="{5ACB7CB8-CBD3-4018-8E10-8EBF96290237}" type="pres">
      <dgm:prSet presAssocID="{F7C3A945-8585-4FE3-BDB3-B97E13A1ECFD}" presName="sibTrans" presStyleCnt="0"/>
      <dgm:spPr/>
    </dgm:pt>
    <dgm:pt modelId="{CB629511-75EF-4E21-9EEA-36E71D31044E}" type="pres">
      <dgm:prSet presAssocID="{0DF4212C-520A-47DE-9935-C0FAE6546E07}" presName="parenttextcomposite" presStyleCnt="0"/>
      <dgm:spPr/>
    </dgm:pt>
    <dgm:pt modelId="{610BC30E-4970-45C4-BAC6-57F2040A0EE6}" type="pres">
      <dgm:prSet presAssocID="{0DF4212C-520A-47DE-9935-C0FAE6546E07}" presName="parenttext" presStyleLbl="revTx" presStyleIdx="1" presStyleCnt="3">
        <dgm:presLayoutVars>
          <dgm:chMax/>
          <dgm:chPref val="2"/>
          <dgm:bulletEnabled val="1"/>
        </dgm:presLayoutVars>
      </dgm:prSet>
      <dgm:spPr/>
      <dgm:t>
        <a:bodyPr/>
        <a:lstStyle/>
        <a:p>
          <a:endParaRPr lang="zh-CN" altLang="en-US"/>
        </a:p>
      </dgm:t>
    </dgm:pt>
    <dgm:pt modelId="{2BB668C4-0768-4C1F-94A2-68A9E72C84FE}" type="pres">
      <dgm:prSet presAssocID="{0DF4212C-520A-47DE-9935-C0FAE6546E07}" presName="parallelogramComposite" presStyleCnt="0"/>
      <dgm:spPr/>
    </dgm:pt>
    <dgm:pt modelId="{8C918DDB-4FBB-43BD-A9D0-DCF59D33B34B}" type="pres">
      <dgm:prSet presAssocID="{0DF4212C-520A-47DE-9935-C0FAE6546E07}" presName="parallelogram1" presStyleLbl="alignNode1" presStyleIdx="7" presStyleCnt="21"/>
      <dgm:spPr/>
    </dgm:pt>
    <dgm:pt modelId="{93CE6D65-0691-44D5-AB2D-2731486CCAAD}" type="pres">
      <dgm:prSet presAssocID="{0DF4212C-520A-47DE-9935-C0FAE6546E07}" presName="parallelogram2" presStyleLbl="alignNode1" presStyleIdx="8" presStyleCnt="21"/>
      <dgm:spPr/>
    </dgm:pt>
    <dgm:pt modelId="{0D800597-812A-4AE8-8995-4F2419912E13}" type="pres">
      <dgm:prSet presAssocID="{0DF4212C-520A-47DE-9935-C0FAE6546E07}" presName="parallelogram3" presStyleLbl="alignNode1" presStyleIdx="9" presStyleCnt="21"/>
      <dgm:spPr/>
    </dgm:pt>
    <dgm:pt modelId="{317064EC-CAA8-49B7-BDF8-E39FB787827B}" type="pres">
      <dgm:prSet presAssocID="{0DF4212C-520A-47DE-9935-C0FAE6546E07}" presName="parallelogram4" presStyleLbl="alignNode1" presStyleIdx="10" presStyleCnt="21"/>
      <dgm:spPr/>
    </dgm:pt>
    <dgm:pt modelId="{9709B317-12F8-4044-84D9-3D009AC81192}" type="pres">
      <dgm:prSet presAssocID="{0DF4212C-520A-47DE-9935-C0FAE6546E07}" presName="parallelogram5" presStyleLbl="alignNode1" presStyleIdx="11" presStyleCnt="21"/>
      <dgm:spPr/>
    </dgm:pt>
    <dgm:pt modelId="{A5295C9B-FA99-4D66-B9BA-7655B93FDB74}" type="pres">
      <dgm:prSet presAssocID="{0DF4212C-520A-47DE-9935-C0FAE6546E07}" presName="parallelogram6" presStyleLbl="alignNode1" presStyleIdx="12" presStyleCnt="21"/>
      <dgm:spPr/>
    </dgm:pt>
    <dgm:pt modelId="{FEEFAC82-0446-4A63-85AC-DDFE869EC21C}" type="pres">
      <dgm:prSet presAssocID="{0DF4212C-520A-47DE-9935-C0FAE6546E07}" presName="parallelogram7" presStyleLbl="alignNode1" presStyleIdx="13" presStyleCnt="21"/>
      <dgm:spPr/>
    </dgm:pt>
    <dgm:pt modelId="{148E628B-FA33-4DA5-8AFD-1BF287B815C1}" type="pres">
      <dgm:prSet presAssocID="{51EE2890-CC7B-4506-B967-774DA7746A44}" presName="sibTrans" presStyleCnt="0"/>
      <dgm:spPr/>
    </dgm:pt>
    <dgm:pt modelId="{C3AD5548-28BB-44CC-BC52-F5C4D57487D8}" type="pres">
      <dgm:prSet presAssocID="{534A55A2-7F5A-4583-867C-817A4AE40683}" presName="parenttextcomposite" presStyleCnt="0"/>
      <dgm:spPr/>
    </dgm:pt>
    <dgm:pt modelId="{E683311E-4193-4073-AADC-3E6713C96CB1}" type="pres">
      <dgm:prSet presAssocID="{534A55A2-7F5A-4583-867C-817A4AE40683}" presName="parenttext" presStyleLbl="revTx" presStyleIdx="2" presStyleCnt="3">
        <dgm:presLayoutVars>
          <dgm:chMax/>
          <dgm:chPref val="2"/>
          <dgm:bulletEnabled val="1"/>
        </dgm:presLayoutVars>
      </dgm:prSet>
      <dgm:spPr/>
      <dgm:t>
        <a:bodyPr/>
        <a:lstStyle/>
        <a:p>
          <a:endParaRPr lang="zh-CN" altLang="en-US"/>
        </a:p>
      </dgm:t>
    </dgm:pt>
    <dgm:pt modelId="{9C9D08DB-CD96-4364-AC12-175FA7C0E9EF}" type="pres">
      <dgm:prSet presAssocID="{534A55A2-7F5A-4583-867C-817A4AE40683}" presName="parallelogramComposite" presStyleCnt="0"/>
      <dgm:spPr/>
    </dgm:pt>
    <dgm:pt modelId="{16A49B94-B803-46A8-A7E5-744CA251B498}" type="pres">
      <dgm:prSet presAssocID="{534A55A2-7F5A-4583-867C-817A4AE40683}" presName="parallelogram1" presStyleLbl="alignNode1" presStyleIdx="14" presStyleCnt="21"/>
      <dgm:spPr/>
    </dgm:pt>
    <dgm:pt modelId="{CE45EABB-5451-4CFF-AAB8-D6213526C4F1}" type="pres">
      <dgm:prSet presAssocID="{534A55A2-7F5A-4583-867C-817A4AE40683}" presName="parallelogram2" presStyleLbl="alignNode1" presStyleIdx="15" presStyleCnt="21"/>
      <dgm:spPr/>
    </dgm:pt>
    <dgm:pt modelId="{4686EF06-6864-425C-BCCE-208599D47B18}" type="pres">
      <dgm:prSet presAssocID="{534A55A2-7F5A-4583-867C-817A4AE40683}" presName="parallelogram3" presStyleLbl="alignNode1" presStyleIdx="16" presStyleCnt="21"/>
      <dgm:spPr/>
    </dgm:pt>
    <dgm:pt modelId="{ECAC4592-3229-45B8-B819-33B065D107BD}" type="pres">
      <dgm:prSet presAssocID="{534A55A2-7F5A-4583-867C-817A4AE40683}" presName="parallelogram4" presStyleLbl="alignNode1" presStyleIdx="17" presStyleCnt="21"/>
      <dgm:spPr/>
    </dgm:pt>
    <dgm:pt modelId="{8173E1E8-D7D6-4DC9-AB52-C8B38A565973}" type="pres">
      <dgm:prSet presAssocID="{534A55A2-7F5A-4583-867C-817A4AE40683}" presName="parallelogram5" presStyleLbl="alignNode1" presStyleIdx="18" presStyleCnt="21"/>
      <dgm:spPr/>
    </dgm:pt>
    <dgm:pt modelId="{D43B77E8-2AD0-4E4C-B2A4-1EA9B9025B08}" type="pres">
      <dgm:prSet presAssocID="{534A55A2-7F5A-4583-867C-817A4AE40683}" presName="parallelogram6" presStyleLbl="alignNode1" presStyleIdx="19" presStyleCnt="21"/>
      <dgm:spPr/>
    </dgm:pt>
    <dgm:pt modelId="{EFC2A2D3-67CE-443E-90A7-F0303BF08172}" type="pres">
      <dgm:prSet presAssocID="{534A55A2-7F5A-4583-867C-817A4AE40683}" presName="parallelogram7" presStyleLbl="alignNode1" presStyleIdx="20" presStyleCnt="21"/>
      <dgm:spPr/>
    </dgm:pt>
  </dgm:ptLst>
  <dgm:cxnLst>
    <dgm:cxn modelId="{7A69A094-AEAD-4398-BDB3-D5CFB3769E27}" type="presOf" srcId="{EFB2A4A1-CC67-406B-B4BE-5DBDD9FE2764}" destId="{F61BC316-F070-4879-95AA-2D528E6A4C58}" srcOrd="0" destOrd="0" presId="urn:microsoft.com/office/officeart/2008/layout/VerticalAccentList"/>
    <dgm:cxn modelId="{6D20052E-6A02-4C91-895C-5E28D41E1265}" srcId="{EFB2A4A1-CC67-406B-B4BE-5DBDD9FE2764}" destId="{0DF4212C-520A-47DE-9935-C0FAE6546E07}" srcOrd="1" destOrd="0" parTransId="{915BA133-3DE0-4777-B889-8C00C358BBF4}" sibTransId="{51EE2890-CC7B-4506-B967-774DA7746A44}"/>
    <dgm:cxn modelId="{7D2CE0B2-2A3A-4D7D-8485-354DFD79EA7D}" type="presOf" srcId="{AFF8AFDE-6C3F-434D-839D-9A9091F4CB31}" destId="{38AF3031-999A-4E7B-BA3B-2582FF187461}" srcOrd="0" destOrd="0" presId="urn:microsoft.com/office/officeart/2008/layout/VerticalAccentList"/>
    <dgm:cxn modelId="{32B72FDB-11C5-46D2-AC39-3702DD0F6330}" srcId="{EFB2A4A1-CC67-406B-B4BE-5DBDD9FE2764}" destId="{534A55A2-7F5A-4583-867C-817A4AE40683}" srcOrd="2" destOrd="0" parTransId="{D57F213C-F19A-4FCB-BC6D-BCE7ED4C832B}" sibTransId="{5A58AC2D-EF6C-4815-BE17-1D1039B3C72C}"/>
    <dgm:cxn modelId="{E962E776-3AE8-4C5F-A184-551C906350F0}" type="presOf" srcId="{534A55A2-7F5A-4583-867C-817A4AE40683}" destId="{E683311E-4193-4073-AADC-3E6713C96CB1}" srcOrd="0" destOrd="0" presId="urn:microsoft.com/office/officeart/2008/layout/VerticalAccentList"/>
    <dgm:cxn modelId="{678454C6-F863-4A89-8DE9-51B85233D9A6}" type="presOf" srcId="{0DF4212C-520A-47DE-9935-C0FAE6546E07}" destId="{610BC30E-4970-45C4-BAC6-57F2040A0EE6}" srcOrd="0" destOrd="0" presId="urn:microsoft.com/office/officeart/2008/layout/VerticalAccentList"/>
    <dgm:cxn modelId="{7ED46B19-9F7E-4A3F-B0D3-76533602EF86}" srcId="{EFB2A4A1-CC67-406B-B4BE-5DBDD9FE2764}" destId="{AFF8AFDE-6C3F-434D-839D-9A9091F4CB31}" srcOrd="0" destOrd="0" parTransId="{17A1897A-99A5-4CF8-A5E2-9F141D04A1BE}" sibTransId="{F7C3A945-8585-4FE3-BDB3-B97E13A1ECFD}"/>
    <dgm:cxn modelId="{FAE96B9C-CF48-4770-9359-AE923F39B372}" type="presParOf" srcId="{F61BC316-F070-4879-95AA-2D528E6A4C58}" destId="{6E10EF20-B042-4BB0-8410-0FA136FAB86D}" srcOrd="0" destOrd="0" presId="urn:microsoft.com/office/officeart/2008/layout/VerticalAccentList"/>
    <dgm:cxn modelId="{C8B5F47B-686C-4AB9-9B29-BE0DEEDF2BB8}" type="presParOf" srcId="{6E10EF20-B042-4BB0-8410-0FA136FAB86D}" destId="{38AF3031-999A-4E7B-BA3B-2582FF187461}" srcOrd="0" destOrd="0" presId="urn:microsoft.com/office/officeart/2008/layout/VerticalAccentList"/>
    <dgm:cxn modelId="{3E5010D9-49CC-48C3-8EF0-6FEFEAAFEF46}" type="presParOf" srcId="{F61BC316-F070-4879-95AA-2D528E6A4C58}" destId="{3BC503B5-4E43-44DD-8B00-2B3B3E51E6DF}" srcOrd="1" destOrd="0" presId="urn:microsoft.com/office/officeart/2008/layout/VerticalAccentList"/>
    <dgm:cxn modelId="{8314F435-90C6-4D7E-AA96-E82D6C53D770}" type="presParOf" srcId="{3BC503B5-4E43-44DD-8B00-2B3B3E51E6DF}" destId="{CFA4E180-55D8-4E3F-B73B-7BFED428257B}" srcOrd="0" destOrd="0" presId="urn:microsoft.com/office/officeart/2008/layout/VerticalAccentList"/>
    <dgm:cxn modelId="{63F94796-5641-4CFD-97FA-7F617480C367}" type="presParOf" srcId="{3BC503B5-4E43-44DD-8B00-2B3B3E51E6DF}" destId="{A079856D-AB32-4905-8E1F-5773017E943D}" srcOrd="1" destOrd="0" presId="urn:microsoft.com/office/officeart/2008/layout/VerticalAccentList"/>
    <dgm:cxn modelId="{1B93F9F4-A562-4CAF-B0BA-1EE54700903E}" type="presParOf" srcId="{3BC503B5-4E43-44DD-8B00-2B3B3E51E6DF}" destId="{C28E649C-A084-4251-A6A2-451BCC6DBBBF}" srcOrd="2" destOrd="0" presId="urn:microsoft.com/office/officeart/2008/layout/VerticalAccentList"/>
    <dgm:cxn modelId="{495A51BE-680D-4EAB-A74D-CEF0CF9AB823}" type="presParOf" srcId="{3BC503B5-4E43-44DD-8B00-2B3B3E51E6DF}" destId="{F330ABEC-0340-42E8-BD02-8B7CF6522A85}" srcOrd="3" destOrd="0" presId="urn:microsoft.com/office/officeart/2008/layout/VerticalAccentList"/>
    <dgm:cxn modelId="{5D001227-6A92-4EBA-BF12-9C37EA381735}" type="presParOf" srcId="{3BC503B5-4E43-44DD-8B00-2B3B3E51E6DF}" destId="{B128B4BA-5108-4D55-9D39-9FCEF084F8E7}" srcOrd="4" destOrd="0" presId="urn:microsoft.com/office/officeart/2008/layout/VerticalAccentList"/>
    <dgm:cxn modelId="{638D210A-3C14-429F-AC15-54418A5ED048}" type="presParOf" srcId="{3BC503B5-4E43-44DD-8B00-2B3B3E51E6DF}" destId="{561B0649-479B-46A6-8039-F580CAC89529}" srcOrd="5" destOrd="0" presId="urn:microsoft.com/office/officeart/2008/layout/VerticalAccentList"/>
    <dgm:cxn modelId="{4C45F1C1-1F71-46CB-A8AF-A68F3E60082B}" type="presParOf" srcId="{3BC503B5-4E43-44DD-8B00-2B3B3E51E6DF}" destId="{FC5F4505-B54F-4525-A0E7-FD1C96A8B42F}" srcOrd="6" destOrd="0" presId="urn:microsoft.com/office/officeart/2008/layout/VerticalAccentList"/>
    <dgm:cxn modelId="{B1E22197-932A-404B-99D7-B8F19DE846F6}" type="presParOf" srcId="{F61BC316-F070-4879-95AA-2D528E6A4C58}" destId="{5ACB7CB8-CBD3-4018-8E10-8EBF96290237}" srcOrd="2" destOrd="0" presId="urn:microsoft.com/office/officeart/2008/layout/VerticalAccentList"/>
    <dgm:cxn modelId="{BFB0F44A-F1FB-426E-A7F5-94CB05BADB9E}" type="presParOf" srcId="{F61BC316-F070-4879-95AA-2D528E6A4C58}" destId="{CB629511-75EF-4E21-9EEA-36E71D31044E}" srcOrd="3" destOrd="0" presId="urn:microsoft.com/office/officeart/2008/layout/VerticalAccentList"/>
    <dgm:cxn modelId="{11F62D9C-1838-48DB-8602-4A4E6E45C530}" type="presParOf" srcId="{CB629511-75EF-4E21-9EEA-36E71D31044E}" destId="{610BC30E-4970-45C4-BAC6-57F2040A0EE6}" srcOrd="0" destOrd="0" presId="urn:microsoft.com/office/officeart/2008/layout/VerticalAccentList"/>
    <dgm:cxn modelId="{8D8C435C-9666-4C82-8F09-222D8890194A}" type="presParOf" srcId="{F61BC316-F070-4879-95AA-2D528E6A4C58}" destId="{2BB668C4-0768-4C1F-94A2-68A9E72C84FE}" srcOrd="4" destOrd="0" presId="urn:microsoft.com/office/officeart/2008/layout/VerticalAccentList"/>
    <dgm:cxn modelId="{9DFF21FE-7B58-4558-8574-FF3E5340466B}" type="presParOf" srcId="{2BB668C4-0768-4C1F-94A2-68A9E72C84FE}" destId="{8C918DDB-4FBB-43BD-A9D0-DCF59D33B34B}" srcOrd="0" destOrd="0" presId="urn:microsoft.com/office/officeart/2008/layout/VerticalAccentList"/>
    <dgm:cxn modelId="{6BA81C68-6776-4648-AAC9-34BEDE764CC7}" type="presParOf" srcId="{2BB668C4-0768-4C1F-94A2-68A9E72C84FE}" destId="{93CE6D65-0691-44D5-AB2D-2731486CCAAD}" srcOrd="1" destOrd="0" presId="urn:microsoft.com/office/officeart/2008/layout/VerticalAccentList"/>
    <dgm:cxn modelId="{B91D14D4-A871-45F1-8F98-F595A859CE9F}" type="presParOf" srcId="{2BB668C4-0768-4C1F-94A2-68A9E72C84FE}" destId="{0D800597-812A-4AE8-8995-4F2419912E13}" srcOrd="2" destOrd="0" presId="urn:microsoft.com/office/officeart/2008/layout/VerticalAccentList"/>
    <dgm:cxn modelId="{A2820826-5F80-49EF-A91C-C0F48DA5AA38}" type="presParOf" srcId="{2BB668C4-0768-4C1F-94A2-68A9E72C84FE}" destId="{317064EC-CAA8-49B7-BDF8-E39FB787827B}" srcOrd="3" destOrd="0" presId="urn:microsoft.com/office/officeart/2008/layout/VerticalAccentList"/>
    <dgm:cxn modelId="{B7329D2F-538B-47B2-BE68-2BF2C7768259}" type="presParOf" srcId="{2BB668C4-0768-4C1F-94A2-68A9E72C84FE}" destId="{9709B317-12F8-4044-84D9-3D009AC81192}" srcOrd="4" destOrd="0" presId="urn:microsoft.com/office/officeart/2008/layout/VerticalAccentList"/>
    <dgm:cxn modelId="{DFDC2F57-0C18-4943-B192-61206934B213}" type="presParOf" srcId="{2BB668C4-0768-4C1F-94A2-68A9E72C84FE}" destId="{A5295C9B-FA99-4D66-B9BA-7655B93FDB74}" srcOrd="5" destOrd="0" presId="urn:microsoft.com/office/officeart/2008/layout/VerticalAccentList"/>
    <dgm:cxn modelId="{7D64F41C-D479-49D8-9153-D027D7EF5DB1}" type="presParOf" srcId="{2BB668C4-0768-4C1F-94A2-68A9E72C84FE}" destId="{FEEFAC82-0446-4A63-85AC-DDFE869EC21C}" srcOrd="6" destOrd="0" presId="urn:microsoft.com/office/officeart/2008/layout/VerticalAccentList"/>
    <dgm:cxn modelId="{28479B4E-C8D5-432D-AC2D-70B2AF24D191}" type="presParOf" srcId="{F61BC316-F070-4879-95AA-2D528E6A4C58}" destId="{148E628B-FA33-4DA5-8AFD-1BF287B815C1}" srcOrd="5" destOrd="0" presId="urn:microsoft.com/office/officeart/2008/layout/VerticalAccentList"/>
    <dgm:cxn modelId="{095FE1B0-BEEA-4E92-B1E1-CB35549FE573}" type="presParOf" srcId="{F61BC316-F070-4879-95AA-2D528E6A4C58}" destId="{C3AD5548-28BB-44CC-BC52-F5C4D57487D8}" srcOrd="6" destOrd="0" presId="urn:microsoft.com/office/officeart/2008/layout/VerticalAccentList"/>
    <dgm:cxn modelId="{3DF543FA-8DF8-4C10-B686-851F7D65441E}" type="presParOf" srcId="{C3AD5548-28BB-44CC-BC52-F5C4D57487D8}" destId="{E683311E-4193-4073-AADC-3E6713C96CB1}" srcOrd="0" destOrd="0" presId="urn:microsoft.com/office/officeart/2008/layout/VerticalAccentList"/>
    <dgm:cxn modelId="{A10D5E8B-C5BC-4ED2-886E-B0DCAE93F26B}" type="presParOf" srcId="{F61BC316-F070-4879-95AA-2D528E6A4C58}" destId="{9C9D08DB-CD96-4364-AC12-175FA7C0E9EF}" srcOrd="7" destOrd="0" presId="urn:microsoft.com/office/officeart/2008/layout/VerticalAccentList"/>
    <dgm:cxn modelId="{29B0DCDB-B73B-4ABA-B321-E0A6912E35AE}" type="presParOf" srcId="{9C9D08DB-CD96-4364-AC12-175FA7C0E9EF}" destId="{16A49B94-B803-46A8-A7E5-744CA251B498}" srcOrd="0" destOrd="0" presId="urn:microsoft.com/office/officeart/2008/layout/VerticalAccentList"/>
    <dgm:cxn modelId="{40F58D3B-AEB6-4CEA-B130-1FE5F4C41A34}" type="presParOf" srcId="{9C9D08DB-CD96-4364-AC12-175FA7C0E9EF}" destId="{CE45EABB-5451-4CFF-AAB8-D6213526C4F1}" srcOrd="1" destOrd="0" presId="urn:microsoft.com/office/officeart/2008/layout/VerticalAccentList"/>
    <dgm:cxn modelId="{93B22DEC-F131-4B58-80CB-88BACCF234BD}" type="presParOf" srcId="{9C9D08DB-CD96-4364-AC12-175FA7C0E9EF}" destId="{4686EF06-6864-425C-BCCE-208599D47B18}" srcOrd="2" destOrd="0" presId="urn:microsoft.com/office/officeart/2008/layout/VerticalAccentList"/>
    <dgm:cxn modelId="{6F3DC737-66EE-4ABE-9948-7CC98901A977}" type="presParOf" srcId="{9C9D08DB-CD96-4364-AC12-175FA7C0E9EF}" destId="{ECAC4592-3229-45B8-B819-33B065D107BD}" srcOrd="3" destOrd="0" presId="urn:microsoft.com/office/officeart/2008/layout/VerticalAccentList"/>
    <dgm:cxn modelId="{87265786-77B6-4D47-B018-F2ECA1199CEE}" type="presParOf" srcId="{9C9D08DB-CD96-4364-AC12-175FA7C0E9EF}" destId="{8173E1E8-D7D6-4DC9-AB52-C8B38A565973}" srcOrd="4" destOrd="0" presId="urn:microsoft.com/office/officeart/2008/layout/VerticalAccentList"/>
    <dgm:cxn modelId="{187DE9E7-E1E8-4655-8561-AC9A8E70D1E6}" type="presParOf" srcId="{9C9D08DB-CD96-4364-AC12-175FA7C0E9EF}" destId="{D43B77E8-2AD0-4E4C-B2A4-1EA9B9025B08}" srcOrd="5" destOrd="0" presId="urn:microsoft.com/office/officeart/2008/layout/VerticalAccentList"/>
    <dgm:cxn modelId="{89195EB7-F5A8-433D-A4EC-34482421B465}" type="presParOf" srcId="{9C9D08DB-CD96-4364-AC12-175FA7C0E9EF}" destId="{EFC2A2D3-67CE-443E-90A7-F0303BF08172}"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B26121D-04AD-4B38-BD49-91F2444152DE}" type="doc">
      <dgm:prSet loTypeId="urn:microsoft.com/office/officeart/2005/8/layout/venn3" loCatId="relationship" qsTypeId="urn:microsoft.com/office/officeart/2005/8/quickstyle/simple1" qsCatId="simple" csTypeId="urn:microsoft.com/office/officeart/2005/8/colors/colorful4" csCatId="colorful"/>
      <dgm:spPr/>
      <dgm:t>
        <a:bodyPr/>
        <a:lstStyle/>
        <a:p>
          <a:endParaRPr lang="zh-CN" altLang="en-US"/>
        </a:p>
      </dgm:t>
    </dgm:pt>
    <dgm:pt modelId="{C04DE76F-57F1-48A6-83E8-F32F5361F5D4}">
      <dgm:prSet custT="1"/>
      <dgm:spPr/>
      <dgm:t>
        <a:bodyPr/>
        <a:lstStyle/>
        <a:p>
          <a:pPr rtl="0"/>
          <a:r>
            <a:rPr lang="zh-CN" altLang="en-US" sz="2800" b="1" smtClean="0">
              <a:solidFill>
                <a:srgbClr val="7030A0"/>
              </a:solidFill>
              <a:latin typeface="微软雅黑" panose="020B0503020204020204" pitchFamily="34" charset="-122"/>
              <a:ea typeface="微软雅黑" panose="020B0503020204020204" pitchFamily="34" charset="-122"/>
            </a:rPr>
            <a:t>提供网络接口</a:t>
          </a:r>
          <a:endParaRPr lang="zh-CN" altLang="en-US" sz="2800">
            <a:solidFill>
              <a:srgbClr val="7030A0"/>
            </a:solidFill>
            <a:latin typeface="微软雅黑" panose="020B0503020204020204" pitchFamily="34" charset="-122"/>
            <a:ea typeface="微软雅黑" panose="020B0503020204020204" pitchFamily="34" charset="-122"/>
          </a:endParaRPr>
        </a:p>
      </dgm:t>
    </dgm:pt>
    <dgm:pt modelId="{D41644FB-7140-4A02-8B90-E74DB0167C24}" type="parTrans" cxnId="{782F93D2-0BF3-438F-A679-A22B58D646EC}">
      <dgm:prSet/>
      <dgm:spPr/>
      <dgm:t>
        <a:bodyPr/>
        <a:lstStyle/>
        <a:p>
          <a:endParaRPr lang="zh-CN" altLang="en-US" sz="2800">
            <a:solidFill>
              <a:srgbClr val="7030A0"/>
            </a:solidFill>
            <a:latin typeface="微软雅黑" panose="020B0503020204020204" pitchFamily="34" charset="-122"/>
            <a:ea typeface="微软雅黑" panose="020B0503020204020204" pitchFamily="34" charset="-122"/>
          </a:endParaRPr>
        </a:p>
      </dgm:t>
    </dgm:pt>
    <dgm:pt modelId="{7ADD370E-D2C3-4C2C-8DA2-E3ECC85FCD2C}" type="sibTrans" cxnId="{782F93D2-0BF3-438F-A679-A22B58D646EC}">
      <dgm:prSet/>
      <dgm:spPr/>
      <dgm:t>
        <a:bodyPr/>
        <a:lstStyle/>
        <a:p>
          <a:endParaRPr lang="zh-CN" altLang="en-US" sz="2800">
            <a:solidFill>
              <a:srgbClr val="7030A0"/>
            </a:solidFill>
            <a:latin typeface="微软雅黑" panose="020B0503020204020204" pitchFamily="34" charset="-122"/>
            <a:ea typeface="微软雅黑" panose="020B0503020204020204" pitchFamily="34" charset="-122"/>
          </a:endParaRPr>
        </a:p>
      </dgm:t>
    </dgm:pt>
    <dgm:pt modelId="{28C34FEB-58B8-4EE7-AA9D-4FC6456B2A98}">
      <dgm:prSet custT="1"/>
      <dgm:spPr/>
      <dgm:t>
        <a:bodyPr/>
        <a:lstStyle/>
        <a:p>
          <a:pPr rtl="0"/>
          <a:r>
            <a:rPr lang="zh-CN" altLang="en-US" sz="2800" b="1" smtClean="0">
              <a:solidFill>
                <a:srgbClr val="7030A0"/>
              </a:solidFill>
              <a:latin typeface="微软雅黑" panose="020B0503020204020204" pitchFamily="34" charset="-122"/>
              <a:ea typeface="微软雅黑" panose="020B0503020204020204" pitchFamily="34" charset="-122"/>
            </a:rPr>
            <a:t>扩充网络接口</a:t>
          </a:r>
          <a:endParaRPr lang="zh-CN" altLang="en-US" sz="2800">
            <a:solidFill>
              <a:srgbClr val="7030A0"/>
            </a:solidFill>
            <a:latin typeface="微软雅黑" panose="020B0503020204020204" pitchFamily="34" charset="-122"/>
            <a:ea typeface="微软雅黑" panose="020B0503020204020204" pitchFamily="34" charset="-122"/>
          </a:endParaRPr>
        </a:p>
      </dgm:t>
    </dgm:pt>
    <dgm:pt modelId="{9E5BFE7A-1722-4706-94AB-DCD3DB524707}" type="parTrans" cxnId="{6E06BF0E-0F99-4DD4-AD68-0C47DBD4A902}">
      <dgm:prSet/>
      <dgm:spPr/>
      <dgm:t>
        <a:bodyPr/>
        <a:lstStyle/>
        <a:p>
          <a:endParaRPr lang="zh-CN" altLang="en-US" sz="2800">
            <a:solidFill>
              <a:srgbClr val="7030A0"/>
            </a:solidFill>
            <a:latin typeface="微软雅黑" panose="020B0503020204020204" pitchFamily="34" charset="-122"/>
            <a:ea typeface="微软雅黑" panose="020B0503020204020204" pitchFamily="34" charset="-122"/>
          </a:endParaRPr>
        </a:p>
      </dgm:t>
    </dgm:pt>
    <dgm:pt modelId="{05745512-104F-4A36-AC47-1085055D4DFC}" type="sibTrans" cxnId="{6E06BF0E-0F99-4DD4-AD68-0C47DBD4A902}">
      <dgm:prSet/>
      <dgm:spPr/>
      <dgm:t>
        <a:bodyPr/>
        <a:lstStyle/>
        <a:p>
          <a:endParaRPr lang="zh-CN" altLang="en-US" sz="2800">
            <a:solidFill>
              <a:srgbClr val="7030A0"/>
            </a:solidFill>
            <a:latin typeface="微软雅黑" panose="020B0503020204020204" pitchFamily="34" charset="-122"/>
            <a:ea typeface="微软雅黑" panose="020B0503020204020204" pitchFamily="34" charset="-122"/>
          </a:endParaRPr>
        </a:p>
      </dgm:t>
    </dgm:pt>
    <dgm:pt modelId="{70BF60FD-80BA-495D-A8FD-3A2093FA3382}">
      <dgm:prSet custT="1"/>
      <dgm:spPr/>
      <dgm:t>
        <a:bodyPr/>
        <a:lstStyle/>
        <a:p>
          <a:pPr rtl="0"/>
          <a:r>
            <a:rPr lang="zh-CN" altLang="en-US" sz="2800" b="1" smtClean="0">
              <a:solidFill>
                <a:srgbClr val="7030A0"/>
              </a:solidFill>
              <a:latin typeface="微软雅黑" panose="020B0503020204020204" pitchFamily="34" charset="-122"/>
              <a:ea typeface="微软雅黑" panose="020B0503020204020204" pitchFamily="34" charset="-122"/>
            </a:rPr>
            <a:t>扩展网络范围</a:t>
          </a:r>
          <a:endParaRPr lang="zh-CN" altLang="en-US" sz="2800">
            <a:solidFill>
              <a:srgbClr val="7030A0"/>
            </a:solidFill>
            <a:latin typeface="微软雅黑" panose="020B0503020204020204" pitchFamily="34" charset="-122"/>
            <a:ea typeface="微软雅黑" panose="020B0503020204020204" pitchFamily="34" charset="-122"/>
          </a:endParaRPr>
        </a:p>
      </dgm:t>
    </dgm:pt>
    <dgm:pt modelId="{277973D6-70C6-4316-AE97-790EAEAB84B0}" type="parTrans" cxnId="{1545A6C0-568F-47B9-9827-44D21D9E01B5}">
      <dgm:prSet/>
      <dgm:spPr/>
      <dgm:t>
        <a:bodyPr/>
        <a:lstStyle/>
        <a:p>
          <a:endParaRPr lang="zh-CN" altLang="en-US" sz="2800">
            <a:solidFill>
              <a:srgbClr val="7030A0"/>
            </a:solidFill>
            <a:latin typeface="微软雅黑" panose="020B0503020204020204" pitchFamily="34" charset="-122"/>
            <a:ea typeface="微软雅黑" panose="020B0503020204020204" pitchFamily="34" charset="-122"/>
          </a:endParaRPr>
        </a:p>
      </dgm:t>
    </dgm:pt>
    <dgm:pt modelId="{7436F7F1-7315-4BB6-8553-E0E9C18C3FA5}" type="sibTrans" cxnId="{1545A6C0-568F-47B9-9827-44D21D9E01B5}">
      <dgm:prSet/>
      <dgm:spPr/>
      <dgm:t>
        <a:bodyPr/>
        <a:lstStyle/>
        <a:p>
          <a:endParaRPr lang="zh-CN" altLang="en-US" sz="2800">
            <a:solidFill>
              <a:srgbClr val="7030A0"/>
            </a:solidFill>
            <a:latin typeface="微软雅黑" panose="020B0503020204020204" pitchFamily="34" charset="-122"/>
            <a:ea typeface="微软雅黑" panose="020B0503020204020204" pitchFamily="34" charset="-122"/>
          </a:endParaRPr>
        </a:p>
      </dgm:t>
    </dgm:pt>
    <dgm:pt modelId="{DB213296-F187-4483-B93B-2C8CAC12B551}" type="pres">
      <dgm:prSet presAssocID="{4B26121D-04AD-4B38-BD49-91F2444152DE}" presName="Name0" presStyleCnt="0">
        <dgm:presLayoutVars>
          <dgm:dir/>
          <dgm:resizeHandles val="exact"/>
        </dgm:presLayoutVars>
      </dgm:prSet>
      <dgm:spPr/>
      <dgm:t>
        <a:bodyPr/>
        <a:lstStyle/>
        <a:p>
          <a:endParaRPr lang="zh-CN" altLang="en-US"/>
        </a:p>
      </dgm:t>
    </dgm:pt>
    <dgm:pt modelId="{5330E5F6-9242-4850-896B-8770C04BD7B9}" type="pres">
      <dgm:prSet presAssocID="{C04DE76F-57F1-48A6-83E8-F32F5361F5D4}" presName="Name5" presStyleLbl="vennNode1" presStyleIdx="0" presStyleCnt="3">
        <dgm:presLayoutVars>
          <dgm:bulletEnabled val="1"/>
        </dgm:presLayoutVars>
      </dgm:prSet>
      <dgm:spPr/>
      <dgm:t>
        <a:bodyPr/>
        <a:lstStyle/>
        <a:p>
          <a:endParaRPr lang="zh-CN" altLang="en-US"/>
        </a:p>
      </dgm:t>
    </dgm:pt>
    <dgm:pt modelId="{C73D0F92-D68B-4B7C-B1F6-0D440B1CCEDA}" type="pres">
      <dgm:prSet presAssocID="{7ADD370E-D2C3-4C2C-8DA2-E3ECC85FCD2C}" presName="space" presStyleCnt="0"/>
      <dgm:spPr/>
    </dgm:pt>
    <dgm:pt modelId="{D87FEF44-9E15-4743-BA8E-7FF8D97A7714}" type="pres">
      <dgm:prSet presAssocID="{28C34FEB-58B8-4EE7-AA9D-4FC6456B2A98}" presName="Name5" presStyleLbl="vennNode1" presStyleIdx="1" presStyleCnt="3">
        <dgm:presLayoutVars>
          <dgm:bulletEnabled val="1"/>
        </dgm:presLayoutVars>
      </dgm:prSet>
      <dgm:spPr/>
      <dgm:t>
        <a:bodyPr/>
        <a:lstStyle/>
        <a:p>
          <a:endParaRPr lang="zh-CN" altLang="en-US"/>
        </a:p>
      </dgm:t>
    </dgm:pt>
    <dgm:pt modelId="{049590DA-964F-4AEB-AF17-8AD7D2647FA7}" type="pres">
      <dgm:prSet presAssocID="{05745512-104F-4A36-AC47-1085055D4DFC}" presName="space" presStyleCnt="0"/>
      <dgm:spPr/>
    </dgm:pt>
    <dgm:pt modelId="{BC9583C8-7B00-43F9-8989-015347CB66C5}" type="pres">
      <dgm:prSet presAssocID="{70BF60FD-80BA-495D-A8FD-3A2093FA3382}" presName="Name5" presStyleLbl="vennNode1" presStyleIdx="2" presStyleCnt="3">
        <dgm:presLayoutVars>
          <dgm:bulletEnabled val="1"/>
        </dgm:presLayoutVars>
      </dgm:prSet>
      <dgm:spPr/>
      <dgm:t>
        <a:bodyPr/>
        <a:lstStyle/>
        <a:p>
          <a:endParaRPr lang="zh-CN" altLang="en-US"/>
        </a:p>
      </dgm:t>
    </dgm:pt>
  </dgm:ptLst>
  <dgm:cxnLst>
    <dgm:cxn modelId="{89D6AE5B-7533-4A36-BE59-DBEE01E83720}" type="presOf" srcId="{4B26121D-04AD-4B38-BD49-91F2444152DE}" destId="{DB213296-F187-4483-B93B-2C8CAC12B551}" srcOrd="0" destOrd="0" presId="urn:microsoft.com/office/officeart/2005/8/layout/venn3"/>
    <dgm:cxn modelId="{782F93D2-0BF3-438F-A679-A22B58D646EC}" srcId="{4B26121D-04AD-4B38-BD49-91F2444152DE}" destId="{C04DE76F-57F1-48A6-83E8-F32F5361F5D4}" srcOrd="0" destOrd="0" parTransId="{D41644FB-7140-4A02-8B90-E74DB0167C24}" sibTransId="{7ADD370E-D2C3-4C2C-8DA2-E3ECC85FCD2C}"/>
    <dgm:cxn modelId="{BF98F670-7780-4F42-82A2-FBF9B9DC8176}" type="presOf" srcId="{28C34FEB-58B8-4EE7-AA9D-4FC6456B2A98}" destId="{D87FEF44-9E15-4743-BA8E-7FF8D97A7714}" srcOrd="0" destOrd="0" presId="urn:microsoft.com/office/officeart/2005/8/layout/venn3"/>
    <dgm:cxn modelId="{6E06BF0E-0F99-4DD4-AD68-0C47DBD4A902}" srcId="{4B26121D-04AD-4B38-BD49-91F2444152DE}" destId="{28C34FEB-58B8-4EE7-AA9D-4FC6456B2A98}" srcOrd="1" destOrd="0" parTransId="{9E5BFE7A-1722-4706-94AB-DCD3DB524707}" sibTransId="{05745512-104F-4A36-AC47-1085055D4DFC}"/>
    <dgm:cxn modelId="{2DCCD1C4-D0A0-4520-9930-A42293055261}" type="presOf" srcId="{70BF60FD-80BA-495D-A8FD-3A2093FA3382}" destId="{BC9583C8-7B00-43F9-8989-015347CB66C5}" srcOrd="0" destOrd="0" presId="urn:microsoft.com/office/officeart/2005/8/layout/venn3"/>
    <dgm:cxn modelId="{43BA2B2D-5C94-42AC-8DFF-DCD57A86380A}" type="presOf" srcId="{C04DE76F-57F1-48A6-83E8-F32F5361F5D4}" destId="{5330E5F6-9242-4850-896B-8770C04BD7B9}" srcOrd="0" destOrd="0" presId="urn:microsoft.com/office/officeart/2005/8/layout/venn3"/>
    <dgm:cxn modelId="{1545A6C0-568F-47B9-9827-44D21D9E01B5}" srcId="{4B26121D-04AD-4B38-BD49-91F2444152DE}" destId="{70BF60FD-80BA-495D-A8FD-3A2093FA3382}" srcOrd="2" destOrd="0" parTransId="{277973D6-70C6-4316-AE97-790EAEAB84B0}" sibTransId="{7436F7F1-7315-4BB6-8553-E0E9C18C3FA5}"/>
    <dgm:cxn modelId="{25C6C3EC-FC4D-4C0A-9B75-1D71AAEEF276}" type="presParOf" srcId="{DB213296-F187-4483-B93B-2C8CAC12B551}" destId="{5330E5F6-9242-4850-896B-8770C04BD7B9}" srcOrd="0" destOrd="0" presId="urn:microsoft.com/office/officeart/2005/8/layout/venn3"/>
    <dgm:cxn modelId="{A50994ED-BC16-40E2-A42A-7922C323A07A}" type="presParOf" srcId="{DB213296-F187-4483-B93B-2C8CAC12B551}" destId="{C73D0F92-D68B-4B7C-B1F6-0D440B1CCEDA}" srcOrd="1" destOrd="0" presId="urn:microsoft.com/office/officeart/2005/8/layout/venn3"/>
    <dgm:cxn modelId="{EB17742B-D838-406E-AC5C-29FA2457C1C1}" type="presParOf" srcId="{DB213296-F187-4483-B93B-2C8CAC12B551}" destId="{D87FEF44-9E15-4743-BA8E-7FF8D97A7714}" srcOrd="2" destOrd="0" presId="urn:microsoft.com/office/officeart/2005/8/layout/venn3"/>
    <dgm:cxn modelId="{62B5EFB1-5CAF-4897-B0D8-30022D638B92}" type="presParOf" srcId="{DB213296-F187-4483-B93B-2C8CAC12B551}" destId="{049590DA-964F-4AEB-AF17-8AD7D2647FA7}" srcOrd="3" destOrd="0" presId="urn:microsoft.com/office/officeart/2005/8/layout/venn3"/>
    <dgm:cxn modelId="{F92D3795-4BFD-466A-8D74-7955E328CF36}" type="presParOf" srcId="{DB213296-F187-4483-B93B-2C8CAC12B551}" destId="{BC9583C8-7B00-43F9-8989-015347CB66C5}" srcOrd="4" destOrd="0" presId="urn:microsoft.com/office/officeart/2005/8/layout/ven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FDFF3358-4C17-4971-8384-F8BC31EE464A}" type="doc">
      <dgm:prSet loTypeId="urn:microsoft.com/office/officeart/2005/8/layout/default" loCatId="list" qsTypeId="urn:microsoft.com/office/officeart/2005/8/quickstyle/3d4" qsCatId="3D" csTypeId="urn:microsoft.com/office/officeart/2005/8/colors/colorful4" csCatId="colorful"/>
      <dgm:spPr/>
      <dgm:t>
        <a:bodyPr/>
        <a:lstStyle/>
        <a:p>
          <a:endParaRPr lang="zh-CN" altLang="en-US"/>
        </a:p>
      </dgm:t>
    </dgm:pt>
    <dgm:pt modelId="{11CDB24F-3545-43DC-BE0F-959F6E38558F}">
      <dgm:prSet/>
      <dgm:spPr/>
      <dgm:t>
        <a:bodyPr/>
        <a:lstStyle/>
        <a:p>
          <a:pPr rtl="0"/>
          <a:r>
            <a:rPr lang="zh-CN" b="1" dirty="0" smtClean="0">
              <a:solidFill>
                <a:srgbClr val="7030A0"/>
              </a:solidFill>
              <a:latin typeface="微软雅黑" panose="020B0503020204020204" pitchFamily="34" charset="-122"/>
              <a:ea typeface="微软雅黑" panose="020B0503020204020204" pitchFamily="34" charset="-122"/>
            </a:rPr>
            <a:t>转发速率</a:t>
          </a:r>
          <a:endParaRPr lang="zh-CN" b="1" dirty="0">
            <a:solidFill>
              <a:srgbClr val="7030A0"/>
            </a:solidFill>
            <a:latin typeface="微软雅黑" panose="020B0503020204020204" pitchFamily="34" charset="-122"/>
            <a:ea typeface="微软雅黑" panose="020B0503020204020204" pitchFamily="34" charset="-122"/>
          </a:endParaRPr>
        </a:p>
      </dgm:t>
    </dgm:pt>
    <dgm:pt modelId="{F272CEAF-DE0B-4927-919E-40B8FEEF2BB6}" type="parTrans" cxnId="{DBC483D4-A844-4AB6-89B8-EFF8C4B49FF5}">
      <dgm:prSet/>
      <dgm:spPr/>
      <dgm:t>
        <a:bodyPr/>
        <a:lstStyle/>
        <a:p>
          <a:endParaRPr lang="zh-CN" altLang="en-US" b="1">
            <a:solidFill>
              <a:srgbClr val="7030A0"/>
            </a:solidFill>
            <a:latin typeface="微软雅黑" panose="020B0503020204020204" pitchFamily="34" charset="-122"/>
            <a:ea typeface="微软雅黑" panose="020B0503020204020204" pitchFamily="34" charset="-122"/>
          </a:endParaRPr>
        </a:p>
      </dgm:t>
    </dgm:pt>
    <dgm:pt modelId="{442CCDCC-FBA0-4B43-BE38-8E1FED673B42}" type="sibTrans" cxnId="{DBC483D4-A844-4AB6-89B8-EFF8C4B49FF5}">
      <dgm:prSet/>
      <dgm:spPr/>
      <dgm:t>
        <a:bodyPr/>
        <a:lstStyle/>
        <a:p>
          <a:endParaRPr lang="zh-CN" altLang="en-US" b="1">
            <a:solidFill>
              <a:srgbClr val="7030A0"/>
            </a:solidFill>
            <a:latin typeface="微软雅黑" panose="020B0503020204020204" pitchFamily="34" charset="-122"/>
            <a:ea typeface="微软雅黑" panose="020B0503020204020204" pitchFamily="34" charset="-122"/>
          </a:endParaRPr>
        </a:p>
      </dgm:t>
    </dgm:pt>
    <dgm:pt modelId="{F862C5F1-96A9-43A8-ABDC-7EFA9C2B5686}">
      <dgm:prSet/>
      <dgm:spPr/>
      <dgm:t>
        <a:bodyPr/>
        <a:lstStyle/>
        <a:p>
          <a:pPr rtl="0"/>
          <a:r>
            <a:rPr lang="zh-CN" b="1" smtClean="0">
              <a:solidFill>
                <a:srgbClr val="7030A0"/>
              </a:solidFill>
              <a:latin typeface="微软雅黑" panose="020B0503020204020204" pitchFamily="34" charset="-122"/>
              <a:ea typeface="微软雅黑" panose="020B0503020204020204" pitchFamily="34" charset="-122"/>
            </a:rPr>
            <a:t>端口吞吐量</a:t>
          </a:r>
          <a:endParaRPr lang="zh-CN" b="1">
            <a:solidFill>
              <a:srgbClr val="7030A0"/>
            </a:solidFill>
            <a:latin typeface="微软雅黑" panose="020B0503020204020204" pitchFamily="34" charset="-122"/>
            <a:ea typeface="微软雅黑" panose="020B0503020204020204" pitchFamily="34" charset="-122"/>
          </a:endParaRPr>
        </a:p>
      </dgm:t>
    </dgm:pt>
    <dgm:pt modelId="{664ADCBB-5852-40BD-B542-E20DBD8BEA7C}" type="parTrans" cxnId="{36657578-C880-44BF-A453-2F53C98398E4}">
      <dgm:prSet/>
      <dgm:spPr/>
      <dgm:t>
        <a:bodyPr/>
        <a:lstStyle/>
        <a:p>
          <a:endParaRPr lang="zh-CN" altLang="en-US" b="1">
            <a:solidFill>
              <a:srgbClr val="7030A0"/>
            </a:solidFill>
            <a:latin typeface="微软雅黑" panose="020B0503020204020204" pitchFamily="34" charset="-122"/>
            <a:ea typeface="微软雅黑" panose="020B0503020204020204" pitchFamily="34" charset="-122"/>
          </a:endParaRPr>
        </a:p>
      </dgm:t>
    </dgm:pt>
    <dgm:pt modelId="{9EACCC58-C89C-4A48-AB21-20326ADDEC7A}" type="sibTrans" cxnId="{36657578-C880-44BF-A453-2F53C98398E4}">
      <dgm:prSet/>
      <dgm:spPr/>
      <dgm:t>
        <a:bodyPr/>
        <a:lstStyle/>
        <a:p>
          <a:endParaRPr lang="zh-CN" altLang="en-US" b="1">
            <a:solidFill>
              <a:srgbClr val="7030A0"/>
            </a:solidFill>
            <a:latin typeface="微软雅黑" panose="020B0503020204020204" pitchFamily="34" charset="-122"/>
            <a:ea typeface="微软雅黑" panose="020B0503020204020204" pitchFamily="34" charset="-122"/>
          </a:endParaRPr>
        </a:p>
      </dgm:t>
    </dgm:pt>
    <dgm:pt modelId="{0E4B243A-534F-4F8E-9559-A2A9FCFFAB09}">
      <dgm:prSet/>
      <dgm:spPr/>
      <dgm:t>
        <a:bodyPr/>
        <a:lstStyle/>
        <a:p>
          <a:pPr rtl="0"/>
          <a:r>
            <a:rPr lang="zh-CN" b="1" smtClean="0">
              <a:solidFill>
                <a:srgbClr val="7030A0"/>
              </a:solidFill>
              <a:latin typeface="微软雅黑" panose="020B0503020204020204" pitchFamily="34" charset="-122"/>
              <a:ea typeface="微软雅黑" panose="020B0503020204020204" pitchFamily="34" charset="-122"/>
            </a:rPr>
            <a:t>背板带宽</a:t>
          </a:r>
          <a:endParaRPr lang="zh-CN" b="1">
            <a:solidFill>
              <a:srgbClr val="7030A0"/>
            </a:solidFill>
            <a:latin typeface="微软雅黑" panose="020B0503020204020204" pitchFamily="34" charset="-122"/>
            <a:ea typeface="微软雅黑" panose="020B0503020204020204" pitchFamily="34" charset="-122"/>
          </a:endParaRPr>
        </a:p>
      </dgm:t>
    </dgm:pt>
    <dgm:pt modelId="{0440F78C-CF57-422D-95CA-C5A571F8CE7B}" type="parTrans" cxnId="{42BD2C5A-AEA1-4CA7-AF6C-347C4204AE24}">
      <dgm:prSet/>
      <dgm:spPr/>
      <dgm:t>
        <a:bodyPr/>
        <a:lstStyle/>
        <a:p>
          <a:endParaRPr lang="zh-CN" altLang="en-US" b="1">
            <a:solidFill>
              <a:srgbClr val="7030A0"/>
            </a:solidFill>
            <a:latin typeface="微软雅黑" panose="020B0503020204020204" pitchFamily="34" charset="-122"/>
            <a:ea typeface="微软雅黑" panose="020B0503020204020204" pitchFamily="34" charset="-122"/>
          </a:endParaRPr>
        </a:p>
      </dgm:t>
    </dgm:pt>
    <dgm:pt modelId="{52E5E36B-383B-4C83-8634-07DF6A39E6AC}" type="sibTrans" cxnId="{42BD2C5A-AEA1-4CA7-AF6C-347C4204AE24}">
      <dgm:prSet/>
      <dgm:spPr/>
      <dgm:t>
        <a:bodyPr/>
        <a:lstStyle/>
        <a:p>
          <a:endParaRPr lang="zh-CN" altLang="en-US" b="1">
            <a:solidFill>
              <a:srgbClr val="7030A0"/>
            </a:solidFill>
            <a:latin typeface="微软雅黑" panose="020B0503020204020204" pitchFamily="34" charset="-122"/>
            <a:ea typeface="微软雅黑" panose="020B0503020204020204" pitchFamily="34" charset="-122"/>
          </a:endParaRPr>
        </a:p>
      </dgm:t>
    </dgm:pt>
    <dgm:pt modelId="{DF823EB6-7752-4776-94E1-F91F32B4E879}">
      <dgm:prSet/>
      <dgm:spPr/>
      <dgm:t>
        <a:bodyPr/>
        <a:lstStyle/>
        <a:p>
          <a:pPr rtl="0"/>
          <a:r>
            <a:rPr lang="zh-CN" b="1" smtClean="0">
              <a:solidFill>
                <a:srgbClr val="7030A0"/>
              </a:solidFill>
              <a:latin typeface="微软雅黑" panose="020B0503020204020204" pitchFamily="34" charset="-122"/>
              <a:ea typeface="微软雅黑" panose="020B0503020204020204" pitchFamily="34" charset="-122"/>
            </a:rPr>
            <a:t>端口种类</a:t>
          </a:r>
          <a:endParaRPr lang="zh-CN" b="1">
            <a:solidFill>
              <a:srgbClr val="7030A0"/>
            </a:solidFill>
            <a:latin typeface="微软雅黑" panose="020B0503020204020204" pitchFamily="34" charset="-122"/>
            <a:ea typeface="微软雅黑" panose="020B0503020204020204" pitchFamily="34" charset="-122"/>
          </a:endParaRPr>
        </a:p>
      </dgm:t>
    </dgm:pt>
    <dgm:pt modelId="{163A68B2-3F25-4CD9-8F16-181D4D518268}" type="parTrans" cxnId="{9397FA2B-D396-416F-A340-F22F10F886C1}">
      <dgm:prSet/>
      <dgm:spPr/>
      <dgm:t>
        <a:bodyPr/>
        <a:lstStyle/>
        <a:p>
          <a:endParaRPr lang="zh-CN" altLang="en-US" b="1">
            <a:solidFill>
              <a:srgbClr val="7030A0"/>
            </a:solidFill>
            <a:latin typeface="微软雅黑" panose="020B0503020204020204" pitchFamily="34" charset="-122"/>
            <a:ea typeface="微软雅黑" panose="020B0503020204020204" pitchFamily="34" charset="-122"/>
          </a:endParaRPr>
        </a:p>
      </dgm:t>
    </dgm:pt>
    <dgm:pt modelId="{6555AD0C-1EFC-4900-9475-B8C601D03963}" type="sibTrans" cxnId="{9397FA2B-D396-416F-A340-F22F10F886C1}">
      <dgm:prSet/>
      <dgm:spPr/>
      <dgm:t>
        <a:bodyPr/>
        <a:lstStyle/>
        <a:p>
          <a:endParaRPr lang="zh-CN" altLang="en-US" b="1">
            <a:solidFill>
              <a:srgbClr val="7030A0"/>
            </a:solidFill>
            <a:latin typeface="微软雅黑" panose="020B0503020204020204" pitchFamily="34" charset="-122"/>
            <a:ea typeface="微软雅黑" panose="020B0503020204020204" pitchFamily="34" charset="-122"/>
          </a:endParaRPr>
        </a:p>
      </dgm:t>
    </dgm:pt>
    <dgm:pt modelId="{05B91D44-0D2E-497D-B44E-97130E58A1BA}">
      <dgm:prSet/>
      <dgm:spPr/>
      <dgm:t>
        <a:bodyPr/>
        <a:lstStyle/>
        <a:p>
          <a:pPr rtl="0"/>
          <a:r>
            <a:rPr lang="en-US" b="1" smtClean="0">
              <a:solidFill>
                <a:srgbClr val="7030A0"/>
              </a:solidFill>
              <a:latin typeface="微软雅黑" panose="020B0503020204020204" pitchFamily="34" charset="-122"/>
              <a:ea typeface="微软雅黑" panose="020B0503020204020204" pitchFamily="34" charset="-122"/>
            </a:rPr>
            <a:t>MAC</a:t>
          </a:r>
          <a:r>
            <a:rPr lang="zh-CN" b="1" smtClean="0">
              <a:solidFill>
                <a:srgbClr val="7030A0"/>
              </a:solidFill>
              <a:latin typeface="微软雅黑" panose="020B0503020204020204" pitchFamily="34" charset="-122"/>
              <a:ea typeface="微软雅黑" panose="020B0503020204020204" pitchFamily="34" charset="-122"/>
            </a:rPr>
            <a:t>地址数量</a:t>
          </a:r>
          <a:endParaRPr lang="zh-CN" b="1">
            <a:solidFill>
              <a:srgbClr val="7030A0"/>
            </a:solidFill>
            <a:latin typeface="微软雅黑" panose="020B0503020204020204" pitchFamily="34" charset="-122"/>
            <a:ea typeface="微软雅黑" panose="020B0503020204020204" pitchFamily="34" charset="-122"/>
          </a:endParaRPr>
        </a:p>
      </dgm:t>
    </dgm:pt>
    <dgm:pt modelId="{EC11EECD-ED0B-42DD-B556-E295A32CF906}" type="parTrans" cxnId="{36C66253-BB76-4C08-B9A3-99C6E49FA632}">
      <dgm:prSet/>
      <dgm:spPr/>
      <dgm:t>
        <a:bodyPr/>
        <a:lstStyle/>
        <a:p>
          <a:endParaRPr lang="zh-CN" altLang="en-US" b="1">
            <a:solidFill>
              <a:srgbClr val="7030A0"/>
            </a:solidFill>
            <a:latin typeface="微软雅黑" panose="020B0503020204020204" pitchFamily="34" charset="-122"/>
            <a:ea typeface="微软雅黑" panose="020B0503020204020204" pitchFamily="34" charset="-122"/>
          </a:endParaRPr>
        </a:p>
      </dgm:t>
    </dgm:pt>
    <dgm:pt modelId="{D9B4ABF6-1DD3-4479-B0DC-982F98DFC1ED}" type="sibTrans" cxnId="{36C66253-BB76-4C08-B9A3-99C6E49FA632}">
      <dgm:prSet/>
      <dgm:spPr/>
      <dgm:t>
        <a:bodyPr/>
        <a:lstStyle/>
        <a:p>
          <a:endParaRPr lang="zh-CN" altLang="en-US" b="1">
            <a:solidFill>
              <a:srgbClr val="7030A0"/>
            </a:solidFill>
            <a:latin typeface="微软雅黑" panose="020B0503020204020204" pitchFamily="34" charset="-122"/>
            <a:ea typeface="微软雅黑" panose="020B0503020204020204" pitchFamily="34" charset="-122"/>
          </a:endParaRPr>
        </a:p>
      </dgm:t>
    </dgm:pt>
    <dgm:pt modelId="{6BA25F24-2788-44A7-8D4F-4F729A8871DB}">
      <dgm:prSet/>
      <dgm:spPr/>
      <dgm:t>
        <a:bodyPr/>
        <a:lstStyle/>
        <a:p>
          <a:pPr rtl="0"/>
          <a:r>
            <a:rPr lang="zh-CN" b="1" smtClean="0">
              <a:solidFill>
                <a:srgbClr val="7030A0"/>
              </a:solidFill>
              <a:latin typeface="微软雅黑" panose="020B0503020204020204" pitchFamily="34" charset="-122"/>
              <a:ea typeface="微软雅黑" panose="020B0503020204020204" pitchFamily="34" charset="-122"/>
            </a:rPr>
            <a:t>缓存大小</a:t>
          </a:r>
          <a:endParaRPr lang="zh-CN" b="1">
            <a:solidFill>
              <a:srgbClr val="7030A0"/>
            </a:solidFill>
            <a:latin typeface="微软雅黑" panose="020B0503020204020204" pitchFamily="34" charset="-122"/>
            <a:ea typeface="微软雅黑" panose="020B0503020204020204" pitchFamily="34" charset="-122"/>
          </a:endParaRPr>
        </a:p>
      </dgm:t>
    </dgm:pt>
    <dgm:pt modelId="{52EBB504-3EA9-4304-9D82-1478A8C33312}" type="parTrans" cxnId="{1BF10C2F-4BBF-4717-AE4B-4BF6E3EECFD3}">
      <dgm:prSet/>
      <dgm:spPr/>
      <dgm:t>
        <a:bodyPr/>
        <a:lstStyle/>
        <a:p>
          <a:endParaRPr lang="zh-CN" altLang="en-US" b="1">
            <a:solidFill>
              <a:srgbClr val="7030A0"/>
            </a:solidFill>
            <a:latin typeface="微软雅黑" panose="020B0503020204020204" pitchFamily="34" charset="-122"/>
            <a:ea typeface="微软雅黑" panose="020B0503020204020204" pitchFamily="34" charset="-122"/>
          </a:endParaRPr>
        </a:p>
      </dgm:t>
    </dgm:pt>
    <dgm:pt modelId="{90F5248E-FA4F-40B2-9168-7CC762D97952}" type="sibTrans" cxnId="{1BF10C2F-4BBF-4717-AE4B-4BF6E3EECFD3}">
      <dgm:prSet/>
      <dgm:spPr/>
      <dgm:t>
        <a:bodyPr/>
        <a:lstStyle/>
        <a:p>
          <a:endParaRPr lang="zh-CN" altLang="en-US" b="1">
            <a:solidFill>
              <a:srgbClr val="7030A0"/>
            </a:solidFill>
            <a:latin typeface="微软雅黑" panose="020B0503020204020204" pitchFamily="34" charset="-122"/>
            <a:ea typeface="微软雅黑" panose="020B0503020204020204" pitchFamily="34" charset="-122"/>
          </a:endParaRPr>
        </a:p>
      </dgm:t>
    </dgm:pt>
    <dgm:pt modelId="{5C274DEF-A702-44F7-A194-4B4FDCBC14FC}">
      <dgm:prSet/>
      <dgm:spPr/>
      <dgm:t>
        <a:bodyPr/>
        <a:lstStyle/>
        <a:p>
          <a:pPr rtl="0"/>
          <a:r>
            <a:rPr lang="zh-CN" b="1" smtClean="0">
              <a:solidFill>
                <a:srgbClr val="7030A0"/>
              </a:solidFill>
              <a:latin typeface="微软雅黑" panose="020B0503020204020204" pitchFamily="34" charset="-122"/>
              <a:ea typeface="微软雅黑" panose="020B0503020204020204" pitchFamily="34" charset="-122"/>
            </a:rPr>
            <a:t>支持网管类型</a:t>
          </a:r>
          <a:endParaRPr lang="zh-CN" b="1">
            <a:solidFill>
              <a:srgbClr val="7030A0"/>
            </a:solidFill>
            <a:latin typeface="微软雅黑" panose="020B0503020204020204" pitchFamily="34" charset="-122"/>
            <a:ea typeface="微软雅黑" panose="020B0503020204020204" pitchFamily="34" charset="-122"/>
          </a:endParaRPr>
        </a:p>
      </dgm:t>
    </dgm:pt>
    <dgm:pt modelId="{9729B7E7-6F46-4839-8B35-8004384F04EC}" type="parTrans" cxnId="{64875C4C-96D9-4C9C-B983-5A2D06663F88}">
      <dgm:prSet/>
      <dgm:spPr/>
      <dgm:t>
        <a:bodyPr/>
        <a:lstStyle/>
        <a:p>
          <a:endParaRPr lang="zh-CN" altLang="en-US" b="1">
            <a:solidFill>
              <a:srgbClr val="7030A0"/>
            </a:solidFill>
            <a:latin typeface="微软雅黑" panose="020B0503020204020204" pitchFamily="34" charset="-122"/>
            <a:ea typeface="微软雅黑" panose="020B0503020204020204" pitchFamily="34" charset="-122"/>
          </a:endParaRPr>
        </a:p>
      </dgm:t>
    </dgm:pt>
    <dgm:pt modelId="{9DA637A9-E05B-4AF4-AD88-9E538F91DFD8}" type="sibTrans" cxnId="{64875C4C-96D9-4C9C-B983-5A2D06663F88}">
      <dgm:prSet/>
      <dgm:spPr/>
      <dgm:t>
        <a:bodyPr/>
        <a:lstStyle/>
        <a:p>
          <a:endParaRPr lang="zh-CN" altLang="en-US" b="1">
            <a:solidFill>
              <a:srgbClr val="7030A0"/>
            </a:solidFill>
            <a:latin typeface="微软雅黑" panose="020B0503020204020204" pitchFamily="34" charset="-122"/>
            <a:ea typeface="微软雅黑" panose="020B0503020204020204" pitchFamily="34" charset="-122"/>
          </a:endParaRPr>
        </a:p>
      </dgm:t>
    </dgm:pt>
    <dgm:pt modelId="{087EC9E8-A9C8-4FA1-B4CC-19FF3B2488B1}">
      <dgm:prSet/>
      <dgm:spPr/>
      <dgm:t>
        <a:bodyPr/>
        <a:lstStyle/>
        <a:p>
          <a:pPr rtl="0"/>
          <a:r>
            <a:rPr lang="en-US" b="1" smtClean="0">
              <a:solidFill>
                <a:srgbClr val="7030A0"/>
              </a:solidFill>
              <a:latin typeface="微软雅黑" panose="020B0503020204020204" pitchFamily="34" charset="-122"/>
              <a:ea typeface="微软雅黑" panose="020B0503020204020204" pitchFamily="34" charset="-122"/>
            </a:rPr>
            <a:t>VLAN</a:t>
          </a:r>
          <a:r>
            <a:rPr lang="zh-CN" b="1" smtClean="0">
              <a:solidFill>
                <a:srgbClr val="7030A0"/>
              </a:solidFill>
              <a:latin typeface="微软雅黑" panose="020B0503020204020204" pitchFamily="34" charset="-122"/>
              <a:ea typeface="微软雅黑" panose="020B0503020204020204" pitchFamily="34" charset="-122"/>
            </a:rPr>
            <a:t>支持</a:t>
          </a:r>
          <a:endParaRPr lang="zh-CN" b="1">
            <a:solidFill>
              <a:srgbClr val="7030A0"/>
            </a:solidFill>
            <a:latin typeface="微软雅黑" panose="020B0503020204020204" pitchFamily="34" charset="-122"/>
            <a:ea typeface="微软雅黑" panose="020B0503020204020204" pitchFamily="34" charset="-122"/>
          </a:endParaRPr>
        </a:p>
      </dgm:t>
    </dgm:pt>
    <dgm:pt modelId="{E292D3A8-E081-4AFF-8D47-0D317EE30D6D}" type="parTrans" cxnId="{79D9AFFD-BBED-4B15-954D-D3069B8D081E}">
      <dgm:prSet/>
      <dgm:spPr/>
      <dgm:t>
        <a:bodyPr/>
        <a:lstStyle/>
        <a:p>
          <a:endParaRPr lang="zh-CN" altLang="en-US" b="1">
            <a:solidFill>
              <a:srgbClr val="7030A0"/>
            </a:solidFill>
            <a:latin typeface="微软雅黑" panose="020B0503020204020204" pitchFamily="34" charset="-122"/>
            <a:ea typeface="微软雅黑" panose="020B0503020204020204" pitchFamily="34" charset="-122"/>
          </a:endParaRPr>
        </a:p>
      </dgm:t>
    </dgm:pt>
    <dgm:pt modelId="{EA5E83BD-A19F-4DF4-8DF8-0356D4C1E9DF}" type="sibTrans" cxnId="{79D9AFFD-BBED-4B15-954D-D3069B8D081E}">
      <dgm:prSet/>
      <dgm:spPr/>
      <dgm:t>
        <a:bodyPr/>
        <a:lstStyle/>
        <a:p>
          <a:endParaRPr lang="zh-CN" altLang="en-US" b="1">
            <a:solidFill>
              <a:srgbClr val="7030A0"/>
            </a:solidFill>
            <a:latin typeface="微软雅黑" panose="020B0503020204020204" pitchFamily="34" charset="-122"/>
            <a:ea typeface="微软雅黑" panose="020B0503020204020204" pitchFamily="34" charset="-122"/>
          </a:endParaRPr>
        </a:p>
      </dgm:t>
    </dgm:pt>
    <dgm:pt modelId="{FD0D41C5-C7DF-4C61-A99E-232035CE4456}">
      <dgm:prSet/>
      <dgm:spPr/>
      <dgm:t>
        <a:bodyPr/>
        <a:lstStyle/>
        <a:p>
          <a:pPr rtl="0"/>
          <a:r>
            <a:rPr lang="zh-CN" b="1" smtClean="0">
              <a:solidFill>
                <a:srgbClr val="7030A0"/>
              </a:solidFill>
              <a:latin typeface="微软雅黑" panose="020B0503020204020204" pitchFamily="34" charset="-122"/>
              <a:ea typeface="微软雅黑" panose="020B0503020204020204" pitchFamily="34" charset="-122"/>
            </a:rPr>
            <a:t>支持的网络类型</a:t>
          </a:r>
          <a:endParaRPr lang="zh-CN" b="1">
            <a:solidFill>
              <a:srgbClr val="7030A0"/>
            </a:solidFill>
            <a:latin typeface="微软雅黑" panose="020B0503020204020204" pitchFamily="34" charset="-122"/>
            <a:ea typeface="微软雅黑" panose="020B0503020204020204" pitchFamily="34" charset="-122"/>
          </a:endParaRPr>
        </a:p>
      </dgm:t>
    </dgm:pt>
    <dgm:pt modelId="{63020388-8F9E-4EDF-9DA6-82BC284052CE}" type="parTrans" cxnId="{D432E2CA-A003-4487-8164-5B6A7E10996D}">
      <dgm:prSet/>
      <dgm:spPr/>
      <dgm:t>
        <a:bodyPr/>
        <a:lstStyle/>
        <a:p>
          <a:endParaRPr lang="zh-CN" altLang="en-US" b="1">
            <a:solidFill>
              <a:srgbClr val="7030A0"/>
            </a:solidFill>
            <a:latin typeface="微软雅黑" panose="020B0503020204020204" pitchFamily="34" charset="-122"/>
            <a:ea typeface="微软雅黑" panose="020B0503020204020204" pitchFamily="34" charset="-122"/>
          </a:endParaRPr>
        </a:p>
      </dgm:t>
    </dgm:pt>
    <dgm:pt modelId="{F9308825-20F9-44ED-88EF-8A3C58B4ACC1}" type="sibTrans" cxnId="{D432E2CA-A003-4487-8164-5B6A7E10996D}">
      <dgm:prSet/>
      <dgm:spPr/>
      <dgm:t>
        <a:bodyPr/>
        <a:lstStyle/>
        <a:p>
          <a:endParaRPr lang="zh-CN" altLang="en-US" b="1">
            <a:solidFill>
              <a:srgbClr val="7030A0"/>
            </a:solidFill>
            <a:latin typeface="微软雅黑" panose="020B0503020204020204" pitchFamily="34" charset="-122"/>
            <a:ea typeface="微软雅黑" panose="020B0503020204020204" pitchFamily="34" charset="-122"/>
          </a:endParaRPr>
        </a:p>
      </dgm:t>
    </dgm:pt>
    <dgm:pt modelId="{7753BE70-E83C-4D42-927D-2B117E8F47E2}">
      <dgm:prSet/>
      <dgm:spPr/>
      <dgm:t>
        <a:bodyPr/>
        <a:lstStyle/>
        <a:p>
          <a:pPr rtl="0"/>
          <a:r>
            <a:rPr lang="zh-CN" b="1" smtClean="0">
              <a:solidFill>
                <a:srgbClr val="7030A0"/>
              </a:solidFill>
              <a:latin typeface="微软雅黑" panose="020B0503020204020204" pitchFamily="34" charset="-122"/>
              <a:ea typeface="微软雅黑" panose="020B0503020204020204" pitchFamily="34" charset="-122"/>
            </a:rPr>
            <a:t>冗余支持</a:t>
          </a:r>
          <a:endParaRPr lang="zh-CN" b="1">
            <a:solidFill>
              <a:srgbClr val="7030A0"/>
            </a:solidFill>
            <a:latin typeface="微软雅黑" panose="020B0503020204020204" pitchFamily="34" charset="-122"/>
            <a:ea typeface="微软雅黑" panose="020B0503020204020204" pitchFamily="34" charset="-122"/>
          </a:endParaRPr>
        </a:p>
      </dgm:t>
    </dgm:pt>
    <dgm:pt modelId="{93F447FA-4E81-4445-9B4B-360EF9C67E6A}" type="parTrans" cxnId="{99C8381F-9615-4EED-B9AD-184E8F3426C5}">
      <dgm:prSet/>
      <dgm:spPr/>
      <dgm:t>
        <a:bodyPr/>
        <a:lstStyle/>
        <a:p>
          <a:endParaRPr lang="zh-CN" altLang="en-US" b="1">
            <a:solidFill>
              <a:srgbClr val="7030A0"/>
            </a:solidFill>
            <a:latin typeface="微软雅黑" panose="020B0503020204020204" pitchFamily="34" charset="-122"/>
            <a:ea typeface="微软雅黑" panose="020B0503020204020204" pitchFamily="34" charset="-122"/>
          </a:endParaRPr>
        </a:p>
      </dgm:t>
    </dgm:pt>
    <dgm:pt modelId="{7A27BB22-F8F2-4F6D-B68D-C0B5C54D7FC6}" type="sibTrans" cxnId="{99C8381F-9615-4EED-B9AD-184E8F3426C5}">
      <dgm:prSet/>
      <dgm:spPr/>
      <dgm:t>
        <a:bodyPr/>
        <a:lstStyle/>
        <a:p>
          <a:endParaRPr lang="zh-CN" altLang="en-US" b="1">
            <a:solidFill>
              <a:srgbClr val="7030A0"/>
            </a:solidFill>
            <a:latin typeface="微软雅黑" panose="020B0503020204020204" pitchFamily="34" charset="-122"/>
            <a:ea typeface="微软雅黑" panose="020B0503020204020204" pitchFamily="34" charset="-122"/>
          </a:endParaRPr>
        </a:p>
      </dgm:t>
    </dgm:pt>
    <dgm:pt modelId="{2328C227-4884-434B-B86F-3A9E78D5572E}" type="pres">
      <dgm:prSet presAssocID="{FDFF3358-4C17-4971-8384-F8BC31EE464A}" presName="diagram" presStyleCnt="0">
        <dgm:presLayoutVars>
          <dgm:dir/>
          <dgm:resizeHandles val="exact"/>
        </dgm:presLayoutVars>
      </dgm:prSet>
      <dgm:spPr/>
      <dgm:t>
        <a:bodyPr/>
        <a:lstStyle/>
        <a:p>
          <a:endParaRPr lang="zh-CN" altLang="en-US"/>
        </a:p>
      </dgm:t>
    </dgm:pt>
    <dgm:pt modelId="{B58744D7-BA5A-4D64-B91E-E2C77F6DCBEC}" type="pres">
      <dgm:prSet presAssocID="{11CDB24F-3545-43DC-BE0F-959F6E38558F}" presName="node" presStyleLbl="node1" presStyleIdx="0" presStyleCnt="10">
        <dgm:presLayoutVars>
          <dgm:bulletEnabled val="1"/>
        </dgm:presLayoutVars>
      </dgm:prSet>
      <dgm:spPr/>
      <dgm:t>
        <a:bodyPr/>
        <a:lstStyle/>
        <a:p>
          <a:endParaRPr lang="zh-CN" altLang="en-US"/>
        </a:p>
      </dgm:t>
    </dgm:pt>
    <dgm:pt modelId="{17A2BDAD-68FA-4BD6-A0B0-59BBEA188A86}" type="pres">
      <dgm:prSet presAssocID="{442CCDCC-FBA0-4B43-BE38-8E1FED673B42}" presName="sibTrans" presStyleCnt="0"/>
      <dgm:spPr/>
    </dgm:pt>
    <dgm:pt modelId="{023B1257-D235-4FF7-A3B6-5414F0EDF65B}" type="pres">
      <dgm:prSet presAssocID="{F862C5F1-96A9-43A8-ABDC-7EFA9C2B5686}" presName="node" presStyleLbl="node1" presStyleIdx="1" presStyleCnt="10">
        <dgm:presLayoutVars>
          <dgm:bulletEnabled val="1"/>
        </dgm:presLayoutVars>
      </dgm:prSet>
      <dgm:spPr/>
      <dgm:t>
        <a:bodyPr/>
        <a:lstStyle/>
        <a:p>
          <a:endParaRPr lang="zh-CN" altLang="en-US"/>
        </a:p>
      </dgm:t>
    </dgm:pt>
    <dgm:pt modelId="{1886744B-50AC-498A-AF7B-4A7641D06F38}" type="pres">
      <dgm:prSet presAssocID="{9EACCC58-C89C-4A48-AB21-20326ADDEC7A}" presName="sibTrans" presStyleCnt="0"/>
      <dgm:spPr/>
    </dgm:pt>
    <dgm:pt modelId="{0A94133F-808D-4CE9-880D-539A12D55516}" type="pres">
      <dgm:prSet presAssocID="{0E4B243A-534F-4F8E-9559-A2A9FCFFAB09}" presName="node" presStyleLbl="node1" presStyleIdx="2" presStyleCnt="10">
        <dgm:presLayoutVars>
          <dgm:bulletEnabled val="1"/>
        </dgm:presLayoutVars>
      </dgm:prSet>
      <dgm:spPr/>
      <dgm:t>
        <a:bodyPr/>
        <a:lstStyle/>
        <a:p>
          <a:endParaRPr lang="zh-CN" altLang="en-US"/>
        </a:p>
      </dgm:t>
    </dgm:pt>
    <dgm:pt modelId="{C9AB7590-5B9E-4A09-AC36-491648030AD5}" type="pres">
      <dgm:prSet presAssocID="{52E5E36B-383B-4C83-8634-07DF6A39E6AC}" presName="sibTrans" presStyleCnt="0"/>
      <dgm:spPr/>
    </dgm:pt>
    <dgm:pt modelId="{EA421FB0-89E7-47BC-AB7E-7FA056FF472F}" type="pres">
      <dgm:prSet presAssocID="{DF823EB6-7752-4776-94E1-F91F32B4E879}" presName="node" presStyleLbl="node1" presStyleIdx="3" presStyleCnt="10">
        <dgm:presLayoutVars>
          <dgm:bulletEnabled val="1"/>
        </dgm:presLayoutVars>
      </dgm:prSet>
      <dgm:spPr/>
      <dgm:t>
        <a:bodyPr/>
        <a:lstStyle/>
        <a:p>
          <a:endParaRPr lang="zh-CN" altLang="en-US"/>
        </a:p>
      </dgm:t>
    </dgm:pt>
    <dgm:pt modelId="{A62B4ADC-9BCC-4867-8431-3D47DA2709CA}" type="pres">
      <dgm:prSet presAssocID="{6555AD0C-1EFC-4900-9475-B8C601D03963}" presName="sibTrans" presStyleCnt="0"/>
      <dgm:spPr/>
    </dgm:pt>
    <dgm:pt modelId="{E04F1153-6092-4DF0-8851-FA386F145D90}" type="pres">
      <dgm:prSet presAssocID="{05B91D44-0D2E-497D-B44E-97130E58A1BA}" presName="node" presStyleLbl="node1" presStyleIdx="4" presStyleCnt="10">
        <dgm:presLayoutVars>
          <dgm:bulletEnabled val="1"/>
        </dgm:presLayoutVars>
      </dgm:prSet>
      <dgm:spPr/>
      <dgm:t>
        <a:bodyPr/>
        <a:lstStyle/>
        <a:p>
          <a:endParaRPr lang="zh-CN" altLang="en-US"/>
        </a:p>
      </dgm:t>
    </dgm:pt>
    <dgm:pt modelId="{EC2319C0-A839-4A94-A377-A3E3F378683B}" type="pres">
      <dgm:prSet presAssocID="{D9B4ABF6-1DD3-4479-B0DC-982F98DFC1ED}" presName="sibTrans" presStyleCnt="0"/>
      <dgm:spPr/>
    </dgm:pt>
    <dgm:pt modelId="{C1A4EB5F-5F39-4514-ACDB-367C806C2F78}" type="pres">
      <dgm:prSet presAssocID="{6BA25F24-2788-44A7-8D4F-4F729A8871DB}" presName="node" presStyleLbl="node1" presStyleIdx="5" presStyleCnt="10">
        <dgm:presLayoutVars>
          <dgm:bulletEnabled val="1"/>
        </dgm:presLayoutVars>
      </dgm:prSet>
      <dgm:spPr/>
      <dgm:t>
        <a:bodyPr/>
        <a:lstStyle/>
        <a:p>
          <a:endParaRPr lang="zh-CN" altLang="en-US"/>
        </a:p>
      </dgm:t>
    </dgm:pt>
    <dgm:pt modelId="{3B1BDCC2-FCD2-4A5D-A003-77EC6FA810AB}" type="pres">
      <dgm:prSet presAssocID="{90F5248E-FA4F-40B2-9168-7CC762D97952}" presName="sibTrans" presStyleCnt="0"/>
      <dgm:spPr/>
    </dgm:pt>
    <dgm:pt modelId="{B1F56B25-3263-4A3F-928D-FB1A6F755EF0}" type="pres">
      <dgm:prSet presAssocID="{5C274DEF-A702-44F7-A194-4B4FDCBC14FC}" presName="node" presStyleLbl="node1" presStyleIdx="6" presStyleCnt="10">
        <dgm:presLayoutVars>
          <dgm:bulletEnabled val="1"/>
        </dgm:presLayoutVars>
      </dgm:prSet>
      <dgm:spPr/>
      <dgm:t>
        <a:bodyPr/>
        <a:lstStyle/>
        <a:p>
          <a:endParaRPr lang="zh-CN" altLang="en-US"/>
        </a:p>
      </dgm:t>
    </dgm:pt>
    <dgm:pt modelId="{5B44B698-BC97-4D76-A6F9-74047CD7F890}" type="pres">
      <dgm:prSet presAssocID="{9DA637A9-E05B-4AF4-AD88-9E538F91DFD8}" presName="sibTrans" presStyleCnt="0"/>
      <dgm:spPr/>
    </dgm:pt>
    <dgm:pt modelId="{11EF89D5-4929-4B07-B143-1BAFDEC55114}" type="pres">
      <dgm:prSet presAssocID="{087EC9E8-A9C8-4FA1-B4CC-19FF3B2488B1}" presName="node" presStyleLbl="node1" presStyleIdx="7" presStyleCnt="10">
        <dgm:presLayoutVars>
          <dgm:bulletEnabled val="1"/>
        </dgm:presLayoutVars>
      </dgm:prSet>
      <dgm:spPr/>
      <dgm:t>
        <a:bodyPr/>
        <a:lstStyle/>
        <a:p>
          <a:endParaRPr lang="zh-CN" altLang="en-US"/>
        </a:p>
      </dgm:t>
    </dgm:pt>
    <dgm:pt modelId="{A8E0B3F1-B685-4BC5-9477-46C48F634E51}" type="pres">
      <dgm:prSet presAssocID="{EA5E83BD-A19F-4DF4-8DF8-0356D4C1E9DF}" presName="sibTrans" presStyleCnt="0"/>
      <dgm:spPr/>
    </dgm:pt>
    <dgm:pt modelId="{C6603CB2-B1C2-4E48-ABFE-82A456ADE667}" type="pres">
      <dgm:prSet presAssocID="{FD0D41C5-C7DF-4C61-A99E-232035CE4456}" presName="node" presStyleLbl="node1" presStyleIdx="8" presStyleCnt="10">
        <dgm:presLayoutVars>
          <dgm:bulletEnabled val="1"/>
        </dgm:presLayoutVars>
      </dgm:prSet>
      <dgm:spPr/>
      <dgm:t>
        <a:bodyPr/>
        <a:lstStyle/>
        <a:p>
          <a:endParaRPr lang="zh-CN" altLang="en-US"/>
        </a:p>
      </dgm:t>
    </dgm:pt>
    <dgm:pt modelId="{D7236316-C122-4CCD-8748-B8B867FE7E13}" type="pres">
      <dgm:prSet presAssocID="{F9308825-20F9-44ED-88EF-8A3C58B4ACC1}" presName="sibTrans" presStyleCnt="0"/>
      <dgm:spPr/>
    </dgm:pt>
    <dgm:pt modelId="{A714297D-5964-4742-AC12-A1EB17D86F51}" type="pres">
      <dgm:prSet presAssocID="{7753BE70-E83C-4D42-927D-2B117E8F47E2}" presName="node" presStyleLbl="node1" presStyleIdx="9" presStyleCnt="10">
        <dgm:presLayoutVars>
          <dgm:bulletEnabled val="1"/>
        </dgm:presLayoutVars>
      </dgm:prSet>
      <dgm:spPr/>
      <dgm:t>
        <a:bodyPr/>
        <a:lstStyle/>
        <a:p>
          <a:endParaRPr lang="zh-CN" altLang="en-US"/>
        </a:p>
      </dgm:t>
    </dgm:pt>
  </dgm:ptLst>
  <dgm:cxnLst>
    <dgm:cxn modelId="{95A03E20-DD53-4CC3-86C5-9A0E9CA197E1}" type="presOf" srcId="{05B91D44-0D2E-497D-B44E-97130E58A1BA}" destId="{E04F1153-6092-4DF0-8851-FA386F145D90}" srcOrd="0" destOrd="0" presId="urn:microsoft.com/office/officeart/2005/8/layout/default"/>
    <dgm:cxn modelId="{9397FA2B-D396-416F-A340-F22F10F886C1}" srcId="{FDFF3358-4C17-4971-8384-F8BC31EE464A}" destId="{DF823EB6-7752-4776-94E1-F91F32B4E879}" srcOrd="3" destOrd="0" parTransId="{163A68B2-3F25-4CD9-8F16-181D4D518268}" sibTransId="{6555AD0C-1EFC-4900-9475-B8C601D03963}"/>
    <dgm:cxn modelId="{4C77F7CD-4D34-4FD8-B3E2-4C47EF591ABB}" type="presOf" srcId="{DF823EB6-7752-4776-94E1-F91F32B4E879}" destId="{EA421FB0-89E7-47BC-AB7E-7FA056FF472F}" srcOrd="0" destOrd="0" presId="urn:microsoft.com/office/officeart/2005/8/layout/default"/>
    <dgm:cxn modelId="{99C8381F-9615-4EED-B9AD-184E8F3426C5}" srcId="{FDFF3358-4C17-4971-8384-F8BC31EE464A}" destId="{7753BE70-E83C-4D42-927D-2B117E8F47E2}" srcOrd="9" destOrd="0" parTransId="{93F447FA-4E81-4445-9B4B-360EF9C67E6A}" sibTransId="{7A27BB22-F8F2-4F6D-B68D-C0B5C54D7FC6}"/>
    <dgm:cxn modelId="{9CF21578-0B6F-4104-8B24-584830E3CF84}" type="presOf" srcId="{5C274DEF-A702-44F7-A194-4B4FDCBC14FC}" destId="{B1F56B25-3263-4A3F-928D-FB1A6F755EF0}" srcOrd="0" destOrd="0" presId="urn:microsoft.com/office/officeart/2005/8/layout/default"/>
    <dgm:cxn modelId="{3051EFA4-79F9-4DC8-B9C7-9D763E106B74}" type="presOf" srcId="{F862C5F1-96A9-43A8-ABDC-7EFA9C2B5686}" destId="{023B1257-D235-4FF7-A3B6-5414F0EDF65B}" srcOrd="0" destOrd="0" presId="urn:microsoft.com/office/officeart/2005/8/layout/default"/>
    <dgm:cxn modelId="{DBC483D4-A844-4AB6-89B8-EFF8C4B49FF5}" srcId="{FDFF3358-4C17-4971-8384-F8BC31EE464A}" destId="{11CDB24F-3545-43DC-BE0F-959F6E38558F}" srcOrd="0" destOrd="0" parTransId="{F272CEAF-DE0B-4927-919E-40B8FEEF2BB6}" sibTransId="{442CCDCC-FBA0-4B43-BE38-8E1FED673B42}"/>
    <dgm:cxn modelId="{DDA5D909-493C-428D-B1B0-06BD5CDA0EBA}" type="presOf" srcId="{0E4B243A-534F-4F8E-9559-A2A9FCFFAB09}" destId="{0A94133F-808D-4CE9-880D-539A12D55516}" srcOrd="0" destOrd="0" presId="urn:microsoft.com/office/officeart/2005/8/layout/default"/>
    <dgm:cxn modelId="{42BD2C5A-AEA1-4CA7-AF6C-347C4204AE24}" srcId="{FDFF3358-4C17-4971-8384-F8BC31EE464A}" destId="{0E4B243A-534F-4F8E-9559-A2A9FCFFAB09}" srcOrd="2" destOrd="0" parTransId="{0440F78C-CF57-422D-95CA-C5A571F8CE7B}" sibTransId="{52E5E36B-383B-4C83-8634-07DF6A39E6AC}"/>
    <dgm:cxn modelId="{D432E2CA-A003-4487-8164-5B6A7E10996D}" srcId="{FDFF3358-4C17-4971-8384-F8BC31EE464A}" destId="{FD0D41C5-C7DF-4C61-A99E-232035CE4456}" srcOrd="8" destOrd="0" parTransId="{63020388-8F9E-4EDF-9DA6-82BC284052CE}" sibTransId="{F9308825-20F9-44ED-88EF-8A3C58B4ACC1}"/>
    <dgm:cxn modelId="{79D9AFFD-BBED-4B15-954D-D3069B8D081E}" srcId="{FDFF3358-4C17-4971-8384-F8BC31EE464A}" destId="{087EC9E8-A9C8-4FA1-B4CC-19FF3B2488B1}" srcOrd="7" destOrd="0" parTransId="{E292D3A8-E081-4AFF-8D47-0D317EE30D6D}" sibTransId="{EA5E83BD-A19F-4DF4-8DF8-0356D4C1E9DF}"/>
    <dgm:cxn modelId="{1588F4AD-02B5-4EB6-AE4E-FECB5942F66B}" type="presOf" srcId="{FD0D41C5-C7DF-4C61-A99E-232035CE4456}" destId="{C6603CB2-B1C2-4E48-ABFE-82A456ADE667}" srcOrd="0" destOrd="0" presId="urn:microsoft.com/office/officeart/2005/8/layout/default"/>
    <dgm:cxn modelId="{64875C4C-96D9-4C9C-B983-5A2D06663F88}" srcId="{FDFF3358-4C17-4971-8384-F8BC31EE464A}" destId="{5C274DEF-A702-44F7-A194-4B4FDCBC14FC}" srcOrd="6" destOrd="0" parTransId="{9729B7E7-6F46-4839-8B35-8004384F04EC}" sibTransId="{9DA637A9-E05B-4AF4-AD88-9E538F91DFD8}"/>
    <dgm:cxn modelId="{86A3DC9B-1B13-48A3-9C4C-0F283A0A932C}" type="presOf" srcId="{087EC9E8-A9C8-4FA1-B4CC-19FF3B2488B1}" destId="{11EF89D5-4929-4B07-B143-1BAFDEC55114}" srcOrd="0" destOrd="0" presId="urn:microsoft.com/office/officeart/2005/8/layout/default"/>
    <dgm:cxn modelId="{36657578-C880-44BF-A453-2F53C98398E4}" srcId="{FDFF3358-4C17-4971-8384-F8BC31EE464A}" destId="{F862C5F1-96A9-43A8-ABDC-7EFA9C2B5686}" srcOrd="1" destOrd="0" parTransId="{664ADCBB-5852-40BD-B542-E20DBD8BEA7C}" sibTransId="{9EACCC58-C89C-4A48-AB21-20326ADDEC7A}"/>
    <dgm:cxn modelId="{36C66253-BB76-4C08-B9A3-99C6E49FA632}" srcId="{FDFF3358-4C17-4971-8384-F8BC31EE464A}" destId="{05B91D44-0D2E-497D-B44E-97130E58A1BA}" srcOrd="4" destOrd="0" parTransId="{EC11EECD-ED0B-42DD-B556-E295A32CF906}" sibTransId="{D9B4ABF6-1DD3-4479-B0DC-982F98DFC1ED}"/>
    <dgm:cxn modelId="{B6967F9B-9B7D-415C-8B40-5995DB7F6F83}" type="presOf" srcId="{FDFF3358-4C17-4971-8384-F8BC31EE464A}" destId="{2328C227-4884-434B-B86F-3A9E78D5572E}" srcOrd="0" destOrd="0" presId="urn:microsoft.com/office/officeart/2005/8/layout/default"/>
    <dgm:cxn modelId="{163F46B9-BA9A-44D7-8625-58CB5B8DAC44}" type="presOf" srcId="{7753BE70-E83C-4D42-927D-2B117E8F47E2}" destId="{A714297D-5964-4742-AC12-A1EB17D86F51}" srcOrd="0" destOrd="0" presId="urn:microsoft.com/office/officeart/2005/8/layout/default"/>
    <dgm:cxn modelId="{AF51D320-2E96-427D-A4A0-D3DC60387CA7}" type="presOf" srcId="{6BA25F24-2788-44A7-8D4F-4F729A8871DB}" destId="{C1A4EB5F-5F39-4514-ACDB-367C806C2F78}" srcOrd="0" destOrd="0" presId="urn:microsoft.com/office/officeart/2005/8/layout/default"/>
    <dgm:cxn modelId="{1BF10C2F-4BBF-4717-AE4B-4BF6E3EECFD3}" srcId="{FDFF3358-4C17-4971-8384-F8BC31EE464A}" destId="{6BA25F24-2788-44A7-8D4F-4F729A8871DB}" srcOrd="5" destOrd="0" parTransId="{52EBB504-3EA9-4304-9D82-1478A8C33312}" sibTransId="{90F5248E-FA4F-40B2-9168-7CC762D97952}"/>
    <dgm:cxn modelId="{300CBF72-E471-4DD0-9799-FD708617768E}" type="presOf" srcId="{11CDB24F-3545-43DC-BE0F-959F6E38558F}" destId="{B58744D7-BA5A-4D64-B91E-E2C77F6DCBEC}" srcOrd="0" destOrd="0" presId="urn:microsoft.com/office/officeart/2005/8/layout/default"/>
    <dgm:cxn modelId="{43684368-4498-49A3-8FD9-74B8E59E3F09}" type="presParOf" srcId="{2328C227-4884-434B-B86F-3A9E78D5572E}" destId="{B58744D7-BA5A-4D64-B91E-E2C77F6DCBEC}" srcOrd="0" destOrd="0" presId="urn:microsoft.com/office/officeart/2005/8/layout/default"/>
    <dgm:cxn modelId="{1C6FC68F-5B5D-4C2E-BC85-3B67A98C7D8E}" type="presParOf" srcId="{2328C227-4884-434B-B86F-3A9E78D5572E}" destId="{17A2BDAD-68FA-4BD6-A0B0-59BBEA188A86}" srcOrd="1" destOrd="0" presId="urn:microsoft.com/office/officeart/2005/8/layout/default"/>
    <dgm:cxn modelId="{418E776D-D38A-4967-B764-A40E6975CFD4}" type="presParOf" srcId="{2328C227-4884-434B-B86F-3A9E78D5572E}" destId="{023B1257-D235-4FF7-A3B6-5414F0EDF65B}" srcOrd="2" destOrd="0" presId="urn:microsoft.com/office/officeart/2005/8/layout/default"/>
    <dgm:cxn modelId="{073D9DF6-B549-4AD2-A42E-00153EF29BEB}" type="presParOf" srcId="{2328C227-4884-434B-B86F-3A9E78D5572E}" destId="{1886744B-50AC-498A-AF7B-4A7641D06F38}" srcOrd="3" destOrd="0" presId="urn:microsoft.com/office/officeart/2005/8/layout/default"/>
    <dgm:cxn modelId="{ED6D2E2C-1F8B-40B3-9B63-CD59E40DF960}" type="presParOf" srcId="{2328C227-4884-434B-B86F-3A9E78D5572E}" destId="{0A94133F-808D-4CE9-880D-539A12D55516}" srcOrd="4" destOrd="0" presId="urn:microsoft.com/office/officeart/2005/8/layout/default"/>
    <dgm:cxn modelId="{A30CB8BB-D8CC-469C-83B9-0B494CD9F054}" type="presParOf" srcId="{2328C227-4884-434B-B86F-3A9E78D5572E}" destId="{C9AB7590-5B9E-4A09-AC36-491648030AD5}" srcOrd="5" destOrd="0" presId="urn:microsoft.com/office/officeart/2005/8/layout/default"/>
    <dgm:cxn modelId="{A261A8A6-1F0E-48BF-AC62-1B53CC41E4F8}" type="presParOf" srcId="{2328C227-4884-434B-B86F-3A9E78D5572E}" destId="{EA421FB0-89E7-47BC-AB7E-7FA056FF472F}" srcOrd="6" destOrd="0" presId="urn:microsoft.com/office/officeart/2005/8/layout/default"/>
    <dgm:cxn modelId="{2E053D26-8096-4EFB-A3A0-98385F69822F}" type="presParOf" srcId="{2328C227-4884-434B-B86F-3A9E78D5572E}" destId="{A62B4ADC-9BCC-4867-8431-3D47DA2709CA}" srcOrd="7" destOrd="0" presId="urn:microsoft.com/office/officeart/2005/8/layout/default"/>
    <dgm:cxn modelId="{991FCB89-71BD-49D3-8C83-777442371A00}" type="presParOf" srcId="{2328C227-4884-434B-B86F-3A9E78D5572E}" destId="{E04F1153-6092-4DF0-8851-FA386F145D90}" srcOrd="8" destOrd="0" presId="urn:microsoft.com/office/officeart/2005/8/layout/default"/>
    <dgm:cxn modelId="{D72486A3-1389-4719-9BBC-DCA6E5E71D37}" type="presParOf" srcId="{2328C227-4884-434B-B86F-3A9E78D5572E}" destId="{EC2319C0-A839-4A94-A377-A3E3F378683B}" srcOrd="9" destOrd="0" presId="urn:microsoft.com/office/officeart/2005/8/layout/default"/>
    <dgm:cxn modelId="{F5AA515D-BEA8-4ECE-B532-350FB44EE0BE}" type="presParOf" srcId="{2328C227-4884-434B-B86F-3A9E78D5572E}" destId="{C1A4EB5F-5F39-4514-ACDB-367C806C2F78}" srcOrd="10" destOrd="0" presId="urn:microsoft.com/office/officeart/2005/8/layout/default"/>
    <dgm:cxn modelId="{FAAF5642-1640-439D-831E-6938DA91706B}" type="presParOf" srcId="{2328C227-4884-434B-B86F-3A9E78D5572E}" destId="{3B1BDCC2-FCD2-4A5D-A003-77EC6FA810AB}" srcOrd="11" destOrd="0" presId="urn:microsoft.com/office/officeart/2005/8/layout/default"/>
    <dgm:cxn modelId="{92AC4FC6-C40A-472E-A38B-9AA3497DFB76}" type="presParOf" srcId="{2328C227-4884-434B-B86F-3A9E78D5572E}" destId="{B1F56B25-3263-4A3F-928D-FB1A6F755EF0}" srcOrd="12" destOrd="0" presId="urn:microsoft.com/office/officeart/2005/8/layout/default"/>
    <dgm:cxn modelId="{73DF1C8E-BB87-4161-9083-D03C954B53D1}" type="presParOf" srcId="{2328C227-4884-434B-B86F-3A9E78D5572E}" destId="{5B44B698-BC97-4D76-A6F9-74047CD7F890}" srcOrd="13" destOrd="0" presId="urn:microsoft.com/office/officeart/2005/8/layout/default"/>
    <dgm:cxn modelId="{0409E862-6C1D-4B6F-8806-E9C859E56A91}" type="presParOf" srcId="{2328C227-4884-434B-B86F-3A9E78D5572E}" destId="{11EF89D5-4929-4B07-B143-1BAFDEC55114}" srcOrd="14" destOrd="0" presId="urn:microsoft.com/office/officeart/2005/8/layout/default"/>
    <dgm:cxn modelId="{1DC1FCEF-0324-4C7B-8CBF-88A5C999341B}" type="presParOf" srcId="{2328C227-4884-434B-B86F-3A9E78D5572E}" destId="{A8E0B3F1-B685-4BC5-9477-46C48F634E51}" srcOrd="15" destOrd="0" presId="urn:microsoft.com/office/officeart/2005/8/layout/default"/>
    <dgm:cxn modelId="{0260DEA2-EAFE-40C5-8165-3DEA7957CD84}" type="presParOf" srcId="{2328C227-4884-434B-B86F-3A9E78D5572E}" destId="{C6603CB2-B1C2-4E48-ABFE-82A456ADE667}" srcOrd="16" destOrd="0" presId="urn:microsoft.com/office/officeart/2005/8/layout/default"/>
    <dgm:cxn modelId="{12D8B38A-E36B-4EFC-AE32-7AFBCEA4BDD1}" type="presParOf" srcId="{2328C227-4884-434B-B86F-3A9E78D5572E}" destId="{D7236316-C122-4CCD-8748-B8B867FE7E13}" srcOrd="17" destOrd="0" presId="urn:microsoft.com/office/officeart/2005/8/layout/default"/>
    <dgm:cxn modelId="{97A22084-C55A-4448-ACD2-42944F2CE7BF}" type="presParOf" srcId="{2328C227-4884-434B-B86F-3A9E78D5572E}" destId="{A714297D-5964-4742-AC12-A1EB17D86F51}" srcOrd="1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3A4A315-F965-49F7-A246-39EDB5896B39}" type="doc">
      <dgm:prSet loTypeId="urn:microsoft.com/office/officeart/2008/layout/LinedList" loCatId="list" qsTypeId="urn:microsoft.com/office/officeart/2005/8/quickstyle/simple1" qsCatId="simple" csTypeId="urn:microsoft.com/office/officeart/2005/8/colors/colorful4" csCatId="colorful"/>
      <dgm:spPr/>
      <dgm:t>
        <a:bodyPr/>
        <a:lstStyle/>
        <a:p>
          <a:endParaRPr lang="zh-CN" altLang="en-US"/>
        </a:p>
      </dgm:t>
    </dgm:pt>
    <dgm:pt modelId="{56E20DD7-5D4D-4941-835D-6FA069F0495D}">
      <dgm:prSet/>
      <dgm:spPr/>
      <dgm:t>
        <a:bodyPr/>
        <a:lstStyle/>
        <a:p>
          <a:pPr rtl="0"/>
          <a:r>
            <a:rPr lang="zh-CN" dirty="0" smtClean="0">
              <a:latin typeface="微软雅黑" panose="020B0503020204020204" pitchFamily="34" charset="-122"/>
              <a:ea typeface="微软雅黑" panose="020B0503020204020204" pitchFamily="34" charset="-122"/>
            </a:rPr>
            <a:t>路由器是一种连接多个网络或网段的网络设备，它能将不同网络或网段之间的数据信息进行转发，使不同的网络或网段能够相互识别对方的数据，从而构成一个更大的网络。</a:t>
          </a:r>
          <a:endParaRPr lang="zh-CN" dirty="0">
            <a:latin typeface="微软雅黑" panose="020B0503020204020204" pitchFamily="34" charset="-122"/>
            <a:ea typeface="微软雅黑" panose="020B0503020204020204" pitchFamily="34" charset="-122"/>
          </a:endParaRPr>
        </a:p>
      </dgm:t>
    </dgm:pt>
    <dgm:pt modelId="{247B37E5-9E57-414C-BDB1-322F25FBFB06}" type="parTrans" cxnId="{1A6E91C1-A434-421E-854F-19169C35D58E}">
      <dgm:prSet/>
      <dgm:spPr/>
      <dgm:t>
        <a:bodyPr/>
        <a:lstStyle/>
        <a:p>
          <a:endParaRPr lang="zh-CN" altLang="en-US">
            <a:latin typeface="微软雅黑" panose="020B0503020204020204" pitchFamily="34" charset="-122"/>
            <a:ea typeface="微软雅黑" panose="020B0503020204020204" pitchFamily="34" charset="-122"/>
          </a:endParaRPr>
        </a:p>
      </dgm:t>
    </dgm:pt>
    <dgm:pt modelId="{B9CE8144-77AF-49CD-A2BE-83E0E9D7B80B}" type="sibTrans" cxnId="{1A6E91C1-A434-421E-854F-19169C35D58E}">
      <dgm:prSet/>
      <dgm:spPr/>
      <dgm:t>
        <a:bodyPr/>
        <a:lstStyle/>
        <a:p>
          <a:endParaRPr lang="zh-CN" altLang="en-US">
            <a:latin typeface="微软雅黑" panose="020B0503020204020204" pitchFamily="34" charset="-122"/>
            <a:ea typeface="微软雅黑" panose="020B0503020204020204" pitchFamily="34" charset="-122"/>
          </a:endParaRPr>
        </a:p>
      </dgm:t>
    </dgm:pt>
    <dgm:pt modelId="{DC66371B-C12D-4796-A72C-B71DC5C02438}">
      <dgm:prSet/>
      <dgm:spPr/>
      <dgm:t>
        <a:bodyPr/>
        <a:lstStyle/>
        <a:p>
          <a:pPr rtl="0"/>
          <a:r>
            <a:rPr lang="zh-CN" smtClean="0">
              <a:latin typeface="微软雅黑" panose="020B0503020204020204" pitchFamily="34" charset="-122"/>
              <a:ea typeface="微软雅黑" panose="020B0503020204020204" pitchFamily="34" charset="-122"/>
            </a:rPr>
            <a:t>路由器有两大主要功能，即数据通道功能和控制功能。</a:t>
          </a:r>
          <a:endParaRPr lang="zh-CN">
            <a:latin typeface="微软雅黑" panose="020B0503020204020204" pitchFamily="34" charset="-122"/>
            <a:ea typeface="微软雅黑" panose="020B0503020204020204" pitchFamily="34" charset="-122"/>
          </a:endParaRPr>
        </a:p>
      </dgm:t>
    </dgm:pt>
    <dgm:pt modelId="{52728556-CF08-47A7-BA4C-62A91F4A0FD6}" type="parTrans" cxnId="{07772794-9E31-4B02-AFC3-8A3CC73D3602}">
      <dgm:prSet/>
      <dgm:spPr/>
      <dgm:t>
        <a:bodyPr/>
        <a:lstStyle/>
        <a:p>
          <a:endParaRPr lang="zh-CN" altLang="en-US">
            <a:latin typeface="微软雅黑" panose="020B0503020204020204" pitchFamily="34" charset="-122"/>
            <a:ea typeface="微软雅黑" panose="020B0503020204020204" pitchFamily="34" charset="-122"/>
          </a:endParaRPr>
        </a:p>
      </dgm:t>
    </dgm:pt>
    <dgm:pt modelId="{52BA66F4-99DE-4697-9DBA-607E8359027C}" type="sibTrans" cxnId="{07772794-9E31-4B02-AFC3-8A3CC73D3602}">
      <dgm:prSet/>
      <dgm:spPr/>
      <dgm:t>
        <a:bodyPr/>
        <a:lstStyle/>
        <a:p>
          <a:endParaRPr lang="zh-CN" altLang="en-US">
            <a:latin typeface="微软雅黑" panose="020B0503020204020204" pitchFamily="34" charset="-122"/>
            <a:ea typeface="微软雅黑" panose="020B0503020204020204" pitchFamily="34" charset="-122"/>
          </a:endParaRPr>
        </a:p>
      </dgm:t>
    </dgm:pt>
    <dgm:pt modelId="{EDAB55BC-EF73-4C7E-BB9F-D25318DD6DFF}">
      <dgm:prSet/>
      <dgm:spPr/>
      <dgm:t>
        <a:bodyPr/>
        <a:lstStyle/>
        <a:p>
          <a:pPr rtl="0"/>
          <a:r>
            <a:rPr lang="zh-CN" smtClean="0">
              <a:latin typeface="微软雅黑" panose="020B0503020204020204" pitchFamily="34" charset="-122"/>
              <a:ea typeface="微软雅黑" panose="020B0503020204020204" pitchFamily="34" charset="-122"/>
            </a:rPr>
            <a:t>路由器是</a:t>
          </a:r>
          <a:r>
            <a:rPr lang="en-US" smtClean="0">
              <a:latin typeface="微软雅黑" panose="020B0503020204020204" pitchFamily="34" charset="-122"/>
              <a:ea typeface="微软雅黑" panose="020B0503020204020204" pitchFamily="34" charset="-122"/>
            </a:rPr>
            <a:t>OSI</a:t>
          </a:r>
          <a:r>
            <a:rPr lang="zh-CN" smtClean="0">
              <a:latin typeface="微软雅黑" panose="020B0503020204020204" pitchFamily="34" charset="-122"/>
              <a:ea typeface="微软雅黑" panose="020B0503020204020204" pitchFamily="34" charset="-122"/>
            </a:rPr>
            <a:t>七层网络模型中的第三层设备，当路由器收到任何一个来自网络中的数据包（包括广播包在内）后，首先要将该数据包第二层（数据链路层）的信息去掉（称为“拆包”），并查看第三层信息。</a:t>
          </a:r>
          <a:endParaRPr lang="zh-CN">
            <a:latin typeface="微软雅黑" panose="020B0503020204020204" pitchFamily="34" charset="-122"/>
            <a:ea typeface="微软雅黑" panose="020B0503020204020204" pitchFamily="34" charset="-122"/>
          </a:endParaRPr>
        </a:p>
      </dgm:t>
    </dgm:pt>
    <dgm:pt modelId="{13F22E27-F799-4D50-BF1E-3B3C01951CDB}" type="parTrans" cxnId="{116938CA-44F3-41C1-8695-B033814C8FB3}">
      <dgm:prSet/>
      <dgm:spPr/>
      <dgm:t>
        <a:bodyPr/>
        <a:lstStyle/>
        <a:p>
          <a:endParaRPr lang="zh-CN" altLang="en-US">
            <a:latin typeface="微软雅黑" panose="020B0503020204020204" pitchFamily="34" charset="-122"/>
            <a:ea typeface="微软雅黑" panose="020B0503020204020204" pitchFamily="34" charset="-122"/>
          </a:endParaRPr>
        </a:p>
      </dgm:t>
    </dgm:pt>
    <dgm:pt modelId="{FD51748D-D31E-48B4-AE1A-7F1D91F8757E}" type="sibTrans" cxnId="{116938CA-44F3-41C1-8695-B033814C8FB3}">
      <dgm:prSet/>
      <dgm:spPr/>
      <dgm:t>
        <a:bodyPr/>
        <a:lstStyle/>
        <a:p>
          <a:endParaRPr lang="zh-CN" altLang="en-US">
            <a:latin typeface="微软雅黑" panose="020B0503020204020204" pitchFamily="34" charset="-122"/>
            <a:ea typeface="微软雅黑" panose="020B0503020204020204" pitchFamily="34" charset="-122"/>
          </a:endParaRPr>
        </a:p>
      </dgm:t>
    </dgm:pt>
    <dgm:pt modelId="{9C96EC0B-7481-41FC-B5C9-6D0F0C93D15B}" type="pres">
      <dgm:prSet presAssocID="{93A4A315-F965-49F7-A246-39EDB5896B39}" presName="vert0" presStyleCnt="0">
        <dgm:presLayoutVars>
          <dgm:dir/>
          <dgm:animOne val="branch"/>
          <dgm:animLvl val="lvl"/>
        </dgm:presLayoutVars>
      </dgm:prSet>
      <dgm:spPr/>
      <dgm:t>
        <a:bodyPr/>
        <a:lstStyle/>
        <a:p>
          <a:endParaRPr lang="zh-CN" altLang="en-US"/>
        </a:p>
      </dgm:t>
    </dgm:pt>
    <dgm:pt modelId="{A85DE58E-68AA-4911-8888-0BCEDFA7FFEB}" type="pres">
      <dgm:prSet presAssocID="{56E20DD7-5D4D-4941-835D-6FA069F0495D}" presName="thickLine" presStyleLbl="alignNode1" presStyleIdx="0" presStyleCnt="3"/>
      <dgm:spPr/>
    </dgm:pt>
    <dgm:pt modelId="{31AD097A-2BDA-45A4-B69E-A9C725DD043F}" type="pres">
      <dgm:prSet presAssocID="{56E20DD7-5D4D-4941-835D-6FA069F0495D}" presName="horz1" presStyleCnt="0"/>
      <dgm:spPr/>
    </dgm:pt>
    <dgm:pt modelId="{60BC3A3B-4B1A-432C-A8C7-B5ED701A409D}" type="pres">
      <dgm:prSet presAssocID="{56E20DD7-5D4D-4941-835D-6FA069F0495D}" presName="tx1" presStyleLbl="revTx" presStyleIdx="0" presStyleCnt="3"/>
      <dgm:spPr/>
      <dgm:t>
        <a:bodyPr/>
        <a:lstStyle/>
        <a:p>
          <a:endParaRPr lang="zh-CN" altLang="en-US"/>
        </a:p>
      </dgm:t>
    </dgm:pt>
    <dgm:pt modelId="{EB3BA415-09EA-49AA-AD73-4F1F75C10F38}" type="pres">
      <dgm:prSet presAssocID="{56E20DD7-5D4D-4941-835D-6FA069F0495D}" presName="vert1" presStyleCnt="0"/>
      <dgm:spPr/>
    </dgm:pt>
    <dgm:pt modelId="{E65C3CF2-296E-4C40-8351-5DFAC85DF736}" type="pres">
      <dgm:prSet presAssocID="{DC66371B-C12D-4796-A72C-B71DC5C02438}" presName="thickLine" presStyleLbl="alignNode1" presStyleIdx="1" presStyleCnt="3"/>
      <dgm:spPr/>
    </dgm:pt>
    <dgm:pt modelId="{DFDFB0FD-0288-4DD2-858F-09F52574D2ED}" type="pres">
      <dgm:prSet presAssocID="{DC66371B-C12D-4796-A72C-B71DC5C02438}" presName="horz1" presStyleCnt="0"/>
      <dgm:spPr/>
    </dgm:pt>
    <dgm:pt modelId="{7A6954F0-764A-4B47-AC70-C74B3123AC75}" type="pres">
      <dgm:prSet presAssocID="{DC66371B-C12D-4796-A72C-B71DC5C02438}" presName="tx1" presStyleLbl="revTx" presStyleIdx="1" presStyleCnt="3"/>
      <dgm:spPr/>
      <dgm:t>
        <a:bodyPr/>
        <a:lstStyle/>
        <a:p>
          <a:endParaRPr lang="zh-CN" altLang="en-US"/>
        </a:p>
      </dgm:t>
    </dgm:pt>
    <dgm:pt modelId="{F64E115C-E5DF-427D-9354-674C3F01C55A}" type="pres">
      <dgm:prSet presAssocID="{DC66371B-C12D-4796-A72C-B71DC5C02438}" presName="vert1" presStyleCnt="0"/>
      <dgm:spPr/>
    </dgm:pt>
    <dgm:pt modelId="{D8FC1F6B-93D8-44B5-AD2F-7BF9C34E514B}" type="pres">
      <dgm:prSet presAssocID="{EDAB55BC-EF73-4C7E-BB9F-D25318DD6DFF}" presName="thickLine" presStyleLbl="alignNode1" presStyleIdx="2" presStyleCnt="3"/>
      <dgm:spPr/>
    </dgm:pt>
    <dgm:pt modelId="{B2101BC7-73E7-4695-8870-95EF2C0D1FFA}" type="pres">
      <dgm:prSet presAssocID="{EDAB55BC-EF73-4C7E-BB9F-D25318DD6DFF}" presName="horz1" presStyleCnt="0"/>
      <dgm:spPr/>
    </dgm:pt>
    <dgm:pt modelId="{BF3F120C-361E-476C-9F99-0805BF968F04}" type="pres">
      <dgm:prSet presAssocID="{EDAB55BC-EF73-4C7E-BB9F-D25318DD6DFF}" presName="tx1" presStyleLbl="revTx" presStyleIdx="2" presStyleCnt="3"/>
      <dgm:spPr/>
      <dgm:t>
        <a:bodyPr/>
        <a:lstStyle/>
        <a:p>
          <a:endParaRPr lang="zh-CN" altLang="en-US"/>
        </a:p>
      </dgm:t>
    </dgm:pt>
    <dgm:pt modelId="{E0774879-4AED-4B1E-976F-7B4BE25893D5}" type="pres">
      <dgm:prSet presAssocID="{EDAB55BC-EF73-4C7E-BB9F-D25318DD6DFF}" presName="vert1" presStyleCnt="0"/>
      <dgm:spPr/>
    </dgm:pt>
  </dgm:ptLst>
  <dgm:cxnLst>
    <dgm:cxn modelId="{1A6E91C1-A434-421E-854F-19169C35D58E}" srcId="{93A4A315-F965-49F7-A246-39EDB5896B39}" destId="{56E20DD7-5D4D-4941-835D-6FA069F0495D}" srcOrd="0" destOrd="0" parTransId="{247B37E5-9E57-414C-BDB1-322F25FBFB06}" sibTransId="{B9CE8144-77AF-49CD-A2BE-83E0E9D7B80B}"/>
    <dgm:cxn modelId="{190C6CA6-6295-480E-9DFC-70D4AC618940}" type="presOf" srcId="{DC66371B-C12D-4796-A72C-B71DC5C02438}" destId="{7A6954F0-764A-4B47-AC70-C74B3123AC75}" srcOrd="0" destOrd="0" presId="urn:microsoft.com/office/officeart/2008/layout/LinedList"/>
    <dgm:cxn modelId="{07772794-9E31-4B02-AFC3-8A3CC73D3602}" srcId="{93A4A315-F965-49F7-A246-39EDB5896B39}" destId="{DC66371B-C12D-4796-A72C-B71DC5C02438}" srcOrd="1" destOrd="0" parTransId="{52728556-CF08-47A7-BA4C-62A91F4A0FD6}" sibTransId="{52BA66F4-99DE-4697-9DBA-607E8359027C}"/>
    <dgm:cxn modelId="{76D97140-5713-4F72-8DA0-EFC27706FA70}" type="presOf" srcId="{56E20DD7-5D4D-4941-835D-6FA069F0495D}" destId="{60BC3A3B-4B1A-432C-A8C7-B5ED701A409D}" srcOrd="0" destOrd="0" presId="urn:microsoft.com/office/officeart/2008/layout/LinedList"/>
    <dgm:cxn modelId="{D632778F-B653-4C48-9982-F3949BB87C53}" type="presOf" srcId="{EDAB55BC-EF73-4C7E-BB9F-D25318DD6DFF}" destId="{BF3F120C-361E-476C-9F99-0805BF968F04}" srcOrd="0" destOrd="0" presId="urn:microsoft.com/office/officeart/2008/layout/LinedList"/>
    <dgm:cxn modelId="{116938CA-44F3-41C1-8695-B033814C8FB3}" srcId="{93A4A315-F965-49F7-A246-39EDB5896B39}" destId="{EDAB55BC-EF73-4C7E-BB9F-D25318DD6DFF}" srcOrd="2" destOrd="0" parTransId="{13F22E27-F799-4D50-BF1E-3B3C01951CDB}" sibTransId="{FD51748D-D31E-48B4-AE1A-7F1D91F8757E}"/>
    <dgm:cxn modelId="{C2FD9D1D-07C6-467A-BA8D-91B7CA429643}" type="presOf" srcId="{93A4A315-F965-49F7-A246-39EDB5896B39}" destId="{9C96EC0B-7481-41FC-B5C9-6D0F0C93D15B}" srcOrd="0" destOrd="0" presId="urn:microsoft.com/office/officeart/2008/layout/LinedList"/>
    <dgm:cxn modelId="{0BFCCD61-0833-4868-87F4-645D93375ACE}" type="presParOf" srcId="{9C96EC0B-7481-41FC-B5C9-6D0F0C93D15B}" destId="{A85DE58E-68AA-4911-8888-0BCEDFA7FFEB}" srcOrd="0" destOrd="0" presId="urn:microsoft.com/office/officeart/2008/layout/LinedList"/>
    <dgm:cxn modelId="{47ABE223-D392-42B7-A764-25E682DB743A}" type="presParOf" srcId="{9C96EC0B-7481-41FC-B5C9-6D0F0C93D15B}" destId="{31AD097A-2BDA-45A4-B69E-A9C725DD043F}" srcOrd="1" destOrd="0" presId="urn:microsoft.com/office/officeart/2008/layout/LinedList"/>
    <dgm:cxn modelId="{24006028-E126-4B81-A033-DEF55CABBA87}" type="presParOf" srcId="{31AD097A-2BDA-45A4-B69E-A9C725DD043F}" destId="{60BC3A3B-4B1A-432C-A8C7-B5ED701A409D}" srcOrd="0" destOrd="0" presId="urn:microsoft.com/office/officeart/2008/layout/LinedList"/>
    <dgm:cxn modelId="{81120612-EB31-4F79-9C79-6CF170DE0917}" type="presParOf" srcId="{31AD097A-2BDA-45A4-B69E-A9C725DD043F}" destId="{EB3BA415-09EA-49AA-AD73-4F1F75C10F38}" srcOrd="1" destOrd="0" presId="urn:microsoft.com/office/officeart/2008/layout/LinedList"/>
    <dgm:cxn modelId="{79C5C220-6C00-4AD8-8F61-E0A823409E00}" type="presParOf" srcId="{9C96EC0B-7481-41FC-B5C9-6D0F0C93D15B}" destId="{E65C3CF2-296E-4C40-8351-5DFAC85DF736}" srcOrd="2" destOrd="0" presId="urn:microsoft.com/office/officeart/2008/layout/LinedList"/>
    <dgm:cxn modelId="{3DD87C60-3DCF-4257-8CF2-DBAF27DCDED1}" type="presParOf" srcId="{9C96EC0B-7481-41FC-B5C9-6D0F0C93D15B}" destId="{DFDFB0FD-0288-4DD2-858F-09F52574D2ED}" srcOrd="3" destOrd="0" presId="urn:microsoft.com/office/officeart/2008/layout/LinedList"/>
    <dgm:cxn modelId="{ED0B6ECA-F9D9-4FF9-9996-0A9A3CB7096D}" type="presParOf" srcId="{DFDFB0FD-0288-4DD2-858F-09F52574D2ED}" destId="{7A6954F0-764A-4B47-AC70-C74B3123AC75}" srcOrd="0" destOrd="0" presId="urn:microsoft.com/office/officeart/2008/layout/LinedList"/>
    <dgm:cxn modelId="{6E00DA34-990C-4E9C-BAB7-6935FF6C5468}" type="presParOf" srcId="{DFDFB0FD-0288-4DD2-858F-09F52574D2ED}" destId="{F64E115C-E5DF-427D-9354-674C3F01C55A}" srcOrd="1" destOrd="0" presId="urn:microsoft.com/office/officeart/2008/layout/LinedList"/>
    <dgm:cxn modelId="{AA2F5B2E-22BD-496D-8059-753B81B185BC}" type="presParOf" srcId="{9C96EC0B-7481-41FC-B5C9-6D0F0C93D15B}" destId="{D8FC1F6B-93D8-44B5-AD2F-7BF9C34E514B}" srcOrd="4" destOrd="0" presId="urn:microsoft.com/office/officeart/2008/layout/LinedList"/>
    <dgm:cxn modelId="{F90140B5-FCEE-4F61-819A-63396AE3ECBC}" type="presParOf" srcId="{9C96EC0B-7481-41FC-B5C9-6D0F0C93D15B}" destId="{B2101BC7-73E7-4695-8870-95EF2C0D1FFA}" srcOrd="5" destOrd="0" presId="urn:microsoft.com/office/officeart/2008/layout/LinedList"/>
    <dgm:cxn modelId="{F7F19637-8CE9-4AB9-A080-75D0EE242568}" type="presParOf" srcId="{B2101BC7-73E7-4695-8870-95EF2C0D1FFA}" destId="{BF3F120C-361E-476C-9F99-0805BF968F04}" srcOrd="0" destOrd="0" presId="urn:microsoft.com/office/officeart/2008/layout/LinedList"/>
    <dgm:cxn modelId="{631BC2DE-5AFE-48F8-8A83-CA2BCED83ADE}" type="presParOf" srcId="{B2101BC7-73E7-4695-8870-95EF2C0D1FFA}" destId="{E0774879-4AED-4B1E-976F-7B4BE25893D5}"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D6104A-76CF-42E8-97C4-1EC4D4F8A9FA}">
      <dsp:nvSpPr>
        <dsp:cNvPr id="0" name=""/>
        <dsp:cNvSpPr/>
      </dsp:nvSpPr>
      <dsp:spPr>
        <a:xfrm>
          <a:off x="0" y="0"/>
          <a:ext cx="10515600" cy="0"/>
        </a:xfrm>
        <a:prstGeom prst="line">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B597DCD-22A7-48AB-8D4B-6C097B7CDF5E}">
      <dsp:nvSpPr>
        <dsp:cNvPr id="0" name=""/>
        <dsp:cNvSpPr/>
      </dsp:nvSpPr>
      <dsp:spPr>
        <a:xfrm>
          <a:off x="0" y="0"/>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rtl="0">
            <a:lnSpc>
              <a:spcPct val="90000"/>
            </a:lnSpc>
            <a:spcBef>
              <a:spcPct val="0"/>
            </a:spcBef>
            <a:spcAft>
              <a:spcPct val="35000"/>
            </a:spcAft>
          </a:pPr>
          <a:r>
            <a:rPr lang="zh-CN" sz="1800" kern="1200" smtClean="0">
              <a:latin typeface="微软雅黑" panose="020B0503020204020204" pitchFamily="34" charset="-122"/>
              <a:ea typeface="微软雅黑" panose="020B0503020204020204" pitchFamily="34" charset="-122"/>
            </a:rPr>
            <a:t>红外线是波长介乎微波与可见光之间的电磁波，波长在</a:t>
          </a:r>
          <a:r>
            <a:rPr lang="en-US" sz="1800" kern="1200" smtClean="0">
              <a:latin typeface="微软雅黑" panose="020B0503020204020204" pitchFamily="34" charset="-122"/>
              <a:ea typeface="微软雅黑" panose="020B0503020204020204" pitchFamily="34" charset="-122"/>
            </a:rPr>
            <a:t>750nm</a:t>
          </a:r>
          <a:r>
            <a:rPr lang="zh-CN" sz="1800" kern="1200" smtClean="0">
              <a:latin typeface="微软雅黑" panose="020B0503020204020204" pitchFamily="34" charset="-122"/>
              <a:ea typeface="微软雅黑" panose="020B0503020204020204" pitchFamily="34" charset="-122"/>
            </a:rPr>
            <a:t>至</a:t>
          </a:r>
          <a:r>
            <a:rPr lang="en-US" sz="1800" kern="1200" smtClean="0">
              <a:latin typeface="微软雅黑" panose="020B0503020204020204" pitchFamily="34" charset="-122"/>
              <a:ea typeface="微软雅黑" panose="020B0503020204020204" pitchFamily="34" charset="-122"/>
            </a:rPr>
            <a:t>1mm</a:t>
          </a:r>
          <a:r>
            <a:rPr lang="zh-CN" sz="1800" kern="1200" smtClean="0">
              <a:latin typeface="微软雅黑" panose="020B0503020204020204" pitchFamily="34" charset="-122"/>
              <a:ea typeface="微软雅黑" panose="020B0503020204020204" pitchFamily="34" charset="-122"/>
            </a:rPr>
            <a:t>之间，是波长比红光长的非可见光。</a:t>
          </a:r>
          <a:endParaRPr lang="zh-CN" sz="1800" kern="1200">
            <a:latin typeface="微软雅黑" panose="020B0503020204020204" pitchFamily="34" charset="-122"/>
            <a:ea typeface="微软雅黑" panose="020B0503020204020204" pitchFamily="34" charset="-122"/>
          </a:endParaRPr>
        </a:p>
      </dsp:txBody>
      <dsp:txXfrm>
        <a:off x="0" y="0"/>
        <a:ext cx="10515600" cy="1087834"/>
      </dsp:txXfrm>
    </dsp:sp>
    <dsp:sp modelId="{0C96312F-D706-4D0E-8B1C-1F6765649BA6}">
      <dsp:nvSpPr>
        <dsp:cNvPr id="0" name=""/>
        <dsp:cNvSpPr/>
      </dsp:nvSpPr>
      <dsp:spPr>
        <a:xfrm>
          <a:off x="0" y="1087834"/>
          <a:ext cx="10515600" cy="0"/>
        </a:xfrm>
        <a:prstGeom prst="line">
          <a:avLst/>
        </a:prstGeom>
        <a:solidFill>
          <a:schemeClr val="accent4">
            <a:hueOff val="3465231"/>
            <a:satOff val="-15989"/>
            <a:lumOff val="588"/>
            <a:alphaOff val="0"/>
          </a:schemeClr>
        </a:solidFill>
        <a:ln w="12700" cap="flat" cmpd="sng" algn="ctr">
          <a:solidFill>
            <a:schemeClr val="accent4">
              <a:hueOff val="3465231"/>
              <a:satOff val="-15989"/>
              <a:lumOff val="58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E046254-DDB2-4290-8501-88F6EA1019D4}">
      <dsp:nvSpPr>
        <dsp:cNvPr id="0" name=""/>
        <dsp:cNvSpPr/>
      </dsp:nvSpPr>
      <dsp:spPr>
        <a:xfrm>
          <a:off x="0" y="1087834"/>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rtl="0">
            <a:lnSpc>
              <a:spcPct val="90000"/>
            </a:lnSpc>
            <a:spcBef>
              <a:spcPct val="0"/>
            </a:spcBef>
            <a:spcAft>
              <a:spcPct val="35000"/>
            </a:spcAft>
          </a:pPr>
          <a:r>
            <a:rPr lang="zh-CN" altLang="en-US" sz="1800" kern="1200" smtClean="0">
              <a:latin typeface="微软雅黑" panose="020B0503020204020204" pitchFamily="34" charset="-122"/>
              <a:ea typeface="微软雅黑" panose="020B0503020204020204" pitchFamily="34" charset="-122"/>
            </a:rPr>
            <a:t>覆盖室温下物体所发出的热辐射的波段。透过云雾能力比可见光强。在通讯、探测、医疗、军事等方面有广泛的用途。</a:t>
          </a:r>
          <a:endParaRPr lang="zh-CN" altLang="en-US" sz="1800" kern="1200">
            <a:latin typeface="微软雅黑" panose="020B0503020204020204" pitchFamily="34" charset="-122"/>
            <a:ea typeface="微软雅黑" panose="020B0503020204020204" pitchFamily="34" charset="-122"/>
          </a:endParaRPr>
        </a:p>
      </dsp:txBody>
      <dsp:txXfrm>
        <a:off x="0" y="1087834"/>
        <a:ext cx="10515600" cy="1087834"/>
      </dsp:txXfrm>
    </dsp:sp>
    <dsp:sp modelId="{8EA48843-9A65-4FBD-981D-FFBDE42B9549}">
      <dsp:nvSpPr>
        <dsp:cNvPr id="0" name=""/>
        <dsp:cNvSpPr/>
      </dsp:nvSpPr>
      <dsp:spPr>
        <a:xfrm>
          <a:off x="0" y="2175669"/>
          <a:ext cx="10515600" cy="0"/>
        </a:xfrm>
        <a:prstGeom prst="line">
          <a:avLst/>
        </a:prstGeom>
        <a:solidFill>
          <a:schemeClr val="accent4">
            <a:hueOff val="6930461"/>
            <a:satOff val="-31979"/>
            <a:lumOff val="1177"/>
            <a:alphaOff val="0"/>
          </a:schemeClr>
        </a:solidFill>
        <a:ln w="12700" cap="flat" cmpd="sng" algn="ctr">
          <a:solidFill>
            <a:schemeClr val="accent4">
              <a:hueOff val="6930461"/>
              <a:satOff val="-31979"/>
              <a:lumOff val="1177"/>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69C571F-843D-459B-812D-63BC56C39E4A}">
      <dsp:nvSpPr>
        <dsp:cNvPr id="0" name=""/>
        <dsp:cNvSpPr/>
      </dsp:nvSpPr>
      <dsp:spPr>
        <a:xfrm>
          <a:off x="0" y="2175669"/>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rtl="0">
            <a:lnSpc>
              <a:spcPct val="90000"/>
            </a:lnSpc>
            <a:spcBef>
              <a:spcPct val="0"/>
            </a:spcBef>
            <a:spcAft>
              <a:spcPct val="35000"/>
            </a:spcAft>
          </a:pPr>
          <a:r>
            <a:rPr lang="zh-CN" sz="1800" kern="1200" smtClean="0">
              <a:latin typeface="微软雅黑" panose="020B0503020204020204" pitchFamily="34" charset="-122"/>
              <a:ea typeface="微软雅黑" panose="020B0503020204020204" pitchFamily="34" charset="-122"/>
            </a:rPr>
            <a:t>红外线局域网采用小于</a:t>
          </a:r>
          <a:r>
            <a:rPr lang="en-US" sz="1800" kern="1200">
              <a:latin typeface="微软雅黑" panose="020B0503020204020204" pitchFamily="34" charset="-122"/>
              <a:ea typeface="微软雅黑" panose="020B0503020204020204" pitchFamily="34" charset="-122"/>
            </a:rPr>
            <a:t>1</a:t>
          </a:r>
          <a14:m xmlns:a14="http://schemas.microsoft.com/office/drawing/2010/main">
            <m:oMath xmlns:m="http://schemas.openxmlformats.org/officeDocument/2006/math">
              <m:r>
                <m:rPr>
                  <m:sty m:val="p"/>
                </m:rPr>
                <a:rPr lang="en-US" sz="1800" kern="1200">
                  <a:latin typeface="Cambria Math" panose="02040503050406030204" pitchFamily="18" charset="0"/>
                </a:rPr>
                <m:t>μm</m:t>
              </m:r>
            </m:oMath>
          </a14:m>
          <a:r>
            <a:rPr lang="zh-CN" sz="1800" kern="1200">
              <a:latin typeface="微软雅黑" panose="020B0503020204020204" pitchFamily="34" charset="-122"/>
              <a:ea typeface="微软雅黑" panose="020B0503020204020204" pitchFamily="34" charset="-122"/>
            </a:rPr>
            <a:t>波长的红外线作为传输媒体，有较强的方向性，由于它采用低于可见光的部分频谱作为传输介质，使用不受无线电管理部门的限制。</a:t>
          </a:r>
        </a:p>
      </dsp:txBody>
      <dsp:txXfrm>
        <a:off x="0" y="2175669"/>
        <a:ext cx="10515600" cy="1087834"/>
      </dsp:txXfrm>
    </dsp:sp>
    <dsp:sp modelId="{536174DE-6D1E-461E-BB4E-E0FE3738011A}">
      <dsp:nvSpPr>
        <dsp:cNvPr id="0" name=""/>
        <dsp:cNvSpPr/>
      </dsp:nvSpPr>
      <dsp:spPr>
        <a:xfrm>
          <a:off x="0" y="3263503"/>
          <a:ext cx="10515600" cy="0"/>
        </a:xfrm>
        <a:prstGeom prst="line">
          <a:avLst/>
        </a:prstGeom>
        <a:solidFill>
          <a:schemeClr val="accent4">
            <a:hueOff val="10395692"/>
            <a:satOff val="-47968"/>
            <a:lumOff val="1765"/>
            <a:alphaOff val="0"/>
          </a:schemeClr>
        </a:solidFill>
        <a:ln w="12700" cap="flat" cmpd="sng" algn="ctr">
          <a:solidFill>
            <a:schemeClr val="accent4">
              <a:hueOff val="10395692"/>
              <a:satOff val="-47968"/>
              <a:lumOff val="176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8C19793-2653-44F1-A2C5-249A7EBAC6CA}">
      <dsp:nvSpPr>
        <dsp:cNvPr id="0" name=""/>
        <dsp:cNvSpPr/>
      </dsp:nvSpPr>
      <dsp:spPr>
        <a:xfrm>
          <a:off x="0" y="3263503"/>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rtl="0">
            <a:lnSpc>
              <a:spcPct val="90000"/>
            </a:lnSpc>
            <a:spcBef>
              <a:spcPct val="0"/>
            </a:spcBef>
            <a:spcAft>
              <a:spcPct val="35000"/>
            </a:spcAft>
          </a:pPr>
          <a:r>
            <a:rPr lang="zh-CN" sz="1800" kern="1200" smtClean="0">
              <a:latin typeface="微软雅黑" panose="020B0503020204020204" pitchFamily="34" charset="-122"/>
              <a:ea typeface="微软雅黑" panose="020B0503020204020204" pitchFamily="34" charset="-122"/>
            </a:rPr>
            <a:t>红外信号要求视距传输，并且窃听困难，对邻近区域的类似系统也不会产生干扰。在实际应用中，由于红外线具有很高的背景噪声，受日光、环境照明等影响较大，一般要求的发射功率较高，而采用现行技术，特别是</a:t>
          </a:r>
          <a:r>
            <a:rPr lang="en-US" sz="1800" kern="1200" smtClean="0">
              <a:latin typeface="微软雅黑" panose="020B0503020204020204" pitchFamily="34" charset="-122"/>
              <a:ea typeface="微软雅黑" panose="020B0503020204020204" pitchFamily="34" charset="-122"/>
            </a:rPr>
            <a:t>LED</a:t>
          </a:r>
          <a:r>
            <a:rPr lang="zh-CN" sz="1800" kern="1200" smtClean="0">
              <a:latin typeface="微软雅黑" panose="020B0503020204020204" pitchFamily="34" charset="-122"/>
              <a:ea typeface="微软雅黑" panose="020B0503020204020204" pitchFamily="34" charset="-122"/>
            </a:rPr>
            <a:t>，很难获得高的比特速率（＞</a:t>
          </a:r>
          <a:r>
            <a:rPr lang="en-US" sz="1800" kern="1200" smtClean="0">
              <a:latin typeface="微软雅黑" panose="020B0503020204020204" pitchFamily="34" charset="-122"/>
              <a:ea typeface="微软雅黑" panose="020B0503020204020204" pitchFamily="34" charset="-122"/>
            </a:rPr>
            <a:t>10Mbit</a:t>
          </a:r>
          <a:r>
            <a:rPr lang="zh-CN" sz="1800" kern="1200" smtClean="0">
              <a:latin typeface="微软雅黑" panose="020B0503020204020204" pitchFamily="34" charset="-122"/>
              <a:ea typeface="微软雅黑" panose="020B0503020204020204" pitchFamily="34" charset="-122"/>
            </a:rPr>
            <a:t>／</a:t>
          </a:r>
          <a:r>
            <a:rPr lang="en-US" sz="1800" kern="1200" smtClean="0">
              <a:latin typeface="微软雅黑" panose="020B0503020204020204" pitchFamily="34" charset="-122"/>
              <a:ea typeface="微软雅黑" panose="020B0503020204020204" pitchFamily="34" charset="-122"/>
            </a:rPr>
            <a:t>s</a:t>
          </a:r>
          <a:r>
            <a:rPr lang="zh-CN" sz="1800" kern="1200" smtClean="0">
              <a:latin typeface="微软雅黑" panose="020B0503020204020204" pitchFamily="34" charset="-122"/>
              <a:ea typeface="微软雅黑" panose="020B0503020204020204" pitchFamily="34" charset="-122"/>
            </a:rPr>
            <a:t>）。</a:t>
          </a:r>
          <a:endParaRPr lang="zh-CN" sz="1800" kern="1200">
            <a:latin typeface="微软雅黑" panose="020B0503020204020204" pitchFamily="34" charset="-122"/>
            <a:ea typeface="微软雅黑" panose="020B0503020204020204" pitchFamily="34" charset="-122"/>
          </a:endParaRPr>
        </a:p>
      </dsp:txBody>
      <dsp:txXfrm>
        <a:off x="0" y="3263503"/>
        <a:ext cx="10515600" cy="1087834"/>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4B9E5D-9ED1-47B1-92A2-7AACEA51627F}">
      <dsp:nvSpPr>
        <dsp:cNvPr id="0" name=""/>
        <dsp:cNvSpPr/>
      </dsp:nvSpPr>
      <dsp:spPr>
        <a:xfrm>
          <a:off x="2258697" y="2023"/>
          <a:ext cx="5998205" cy="5452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lvl="0" algn="l" defTabSz="800100" rtl="0">
            <a:lnSpc>
              <a:spcPct val="90000"/>
            </a:lnSpc>
            <a:spcBef>
              <a:spcPct val="0"/>
            </a:spcBef>
            <a:spcAft>
              <a:spcPct val="35000"/>
            </a:spcAft>
          </a:pPr>
          <a:r>
            <a:rPr lang="zh-CN" sz="1800" kern="1200" smtClean="0">
              <a:latin typeface="微软雅黑" panose="020B0503020204020204" pitchFamily="34" charset="-122"/>
              <a:ea typeface="微软雅黑" panose="020B0503020204020204" pitchFamily="34" charset="-122"/>
            </a:rPr>
            <a:t>第</a:t>
          </a:r>
          <a:r>
            <a:rPr lang="en-US" sz="1800" kern="1200">
              <a:latin typeface="微软雅黑" panose="020B0503020204020204" pitchFamily="34" charset="-122"/>
              <a:ea typeface="微软雅黑" panose="020B0503020204020204" pitchFamily="34" charset="-122"/>
            </a:rPr>
            <a:t>1</a:t>
          </a:r>
          <a:r>
            <a:rPr lang="zh-CN" sz="1800" kern="1200">
              <a:latin typeface="微软雅黑" panose="020B0503020204020204" pitchFamily="34" charset="-122"/>
              <a:ea typeface="微软雅黑" panose="020B0503020204020204" pitchFamily="34" charset="-122"/>
            </a:rPr>
            <a:t>个子网，</a:t>
          </a:r>
          <a:r>
            <a:rPr lang="en-US" sz="1800" kern="1200">
              <a:latin typeface="微软雅黑" panose="020B0503020204020204" pitchFamily="34" charset="-122"/>
              <a:ea typeface="微软雅黑" panose="020B0503020204020204" pitchFamily="34" charset="-122"/>
            </a:rPr>
            <a:t>X</a:t>
          </a:r>
          <a:r>
            <a:rPr lang="zh-CN" sz="1800" kern="1200">
              <a:latin typeface="微软雅黑" panose="020B0503020204020204" pitchFamily="34" charset="-122"/>
              <a:ea typeface="微软雅黑" panose="020B0503020204020204" pitchFamily="34" charset="-122"/>
            </a:rPr>
            <a:t>为</a:t>
          </a:r>
          <a:r>
            <a:rPr lang="en-US" sz="1800" kern="1200">
              <a:latin typeface="微软雅黑" panose="020B0503020204020204" pitchFamily="34" charset="-122"/>
              <a:ea typeface="微软雅黑" panose="020B0503020204020204" pitchFamily="34" charset="-122"/>
            </a:rPr>
            <a:t>001+00001</a:t>
          </a:r>
          <a14:m xmlns:a14="http://schemas.microsoft.com/office/drawing/2010/main">
            <m:oMath xmlns:m="http://schemas.openxmlformats.org/officeDocument/2006/math">
              <m:r>
                <a:rPr lang="en-US" sz="1800" kern="1200">
                  <a:latin typeface="Cambria Math" panose="02040503050406030204" pitchFamily="18" charset="0"/>
                </a:rPr>
                <m:t>~</m:t>
              </m:r>
            </m:oMath>
          </a14:m>
          <a:r>
            <a:rPr lang="en-US" sz="1800" kern="1200">
              <a:latin typeface="微软雅黑" panose="020B0503020204020204" pitchFamily="34" charset="-122"/>
              <a:ea typeface="微软雅黑" panose="020B0503020204020204" pitchFamily="34" charset="-122"/>
            </a:rPr>
            <a:t>001+11110</a:t>
          </a:r>
          <a:r>
            <a:rPr lang="zh-CN" sz="1800" kern="1200">
              <a:latin typeface="微软雅黑" panose="020B0503020204020204" pitchFamily="34" charset="-122"/>
              <a:ea typeface="微软雅黑" panose="020B0503020204020204" pitchFamily="34" charset="-122"/>
            </a:rPr>
            <a:t>，即</a:t>
          </a:r>
          <a:r>
            <a:rPr lang="en-US" sz="1800" kern="1200">
              <a:latin typeface="微软雅黑" panose="020B0503020204020204" pitchFamily="34" charset="-122"/>
              <a:ea typeface="微软雅黑" panose="020B0503020204020204" pitchFamily="34" charset="-122"/>
            </a:rPr>
            <a:t>33</a:t>
          </a:r>
          <a14:m xmlns:a14="http://schemas.microsoft.com/office/drawing/2010/main">
            <m:oMath xmlns:m="http://schemas.openxmlformats.org/officeDocument/2006/math">
              <m:r>
                <a:rPr lang="en-US" sz="1800" kern="1200">
                  <a:latin typeface="Cambria Math" panose="02040503050406030204" pitchFamily="18" charset="0"/>
                </a:rPr>
                <m:t>~</m:t>
              </m:r>
            </m:oMath>
          </a14:m>
          <a:r>
            <a:rPr lang="en-US" sz="1800" kern="1200">
              <a:latin typeface="微软雅黑" panose="020B0503020204020204" pitchFamily="34" charset="-122"/>
              <a:ea typeface="微软雅黑" panose="020B0503020204020204" pitchFamily="34" charset="-122"/>
            </a:rPr>
            <a:t>62</a:t>
          </a:r>
          <a:r>
            <a:rPr lang="zh-CN" sz="1800" kern="1200">
              <a:latin typeface="微软雅黑" panose="020B0503020204020204" pitchFamily="34" charset="-122"/>
              <a:ea typeface="微软雅黑" panose="020B0503020204020204" pitchFamily="34" charset="-122"/>
            </a:rPr>
            <a:t>；</a:t>
          </a:r>
        </a:p>
      </dsp:txBody>
      <dsp:txXfrm>
        <a:off x="2258697" y="2023"/>
        <a:ext cx="5998205" cy="545291"/>
      </dsp:txXfrm>
    </dsp:sp>
    <dsp:sp modelId="{2BAD6A42-85A6-442C-9A4A-D9775B9FF216}">
      <dsp:nvSpPr>
        <dsp:cNvPr id="0" name=""/>
        <dsp:cNvSpPr/>
      </dsp:nvSpPr>
      <dsp:spPr>
        <a:xfrm>
          <a:off x="2258697" y="547314"/>
          <a:ext cx="799760" cy="133293"/>
        </a:xfrm>
        <a:prstGeom prst="parallelogram">
          <a:avLst>
            <a:gd name="adj" fmla="val 140840"/>
          </a:avLst>
        </a:prstGeom>
        <a:solidFill>
          <a:schemeClr val="accent4">
            <a:hueOff val="0"/>
            <a:satOff val="0"/>
            <a:lumOff val="0"/>
            <a:alphaOff val="0"/>
          </a:schemeClr>
        </a:solidFill>
        <a:ln w="6350" cap="flat" cmpd="sng" algn="ctr">
          <a:solidFill>
            <a:schemeClr val="accent4">
              <a:hueOff val="0"/>
              <a:satOff val="0"/>
              <a:lumOff val="0"/>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BA547015-1BFF-47CA-9355-F47997D5275A}">
      <dsp:nvSpPr>
        <dsp:cNvPr id="0" name=""/>
        <dsp:cNvSpPr/>
      </dsp:nvSpPr>
      <dsp:spPr>
        <a:xfrm>
          <a:off x="3105110" y="547314"/>
          <a:ext cx="799760" cy="133293"/>
        </a:xfrm>
        <a:prstGeom prst="parallelogram">
          <a:avLst>
            <a:gd name="adj" fmla="val 140840"/>
          </a:avLst>
        </a:prstGeom>
        <a:solidFill>
          <a:schemeClr val="accent4">
            <a:hueOff val="253553"/>
            <a:satOff val="-1170"/>
            <a:lumOff val="43"/>
            <a:alphaOff val="0"/>
          </a:schemeClr>
        </a:solidFill>
        <a:ln w="6350" cap="flat" cmpd="sng" algn="ctr">
          <a:solidFill>
            <a:schemeClr val="accent4">
              <a:hueOff val="253553"/>
              <a:satOff val="-1170"/>
              <a:lumOff val="43"/>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FD66D0CE-44AB-4D70-9E9D-F7DABC0D2AFD}">
      <dsp:nvSpPr>
        <dsp:cNvPr id="0" name=""/>
        <dsp:cNvSpPr/>
      </dsp:nvSpPr>
      <dsp:spPr>
        <a:xfrm>
          <a:off x="3951524" y="547314"/>
          <a:ext cx="799760" cy="133293"/>
        </a:xfrm>
        <a:prstGeom prst="parallelogram">
          <a:avLst>
            <a:gd name="adj" fmla="val 140840"/>
          </a:avLst>
        </a:prstGeom>
        <a:solidFill>
          <a:schemeClr val="accent4">
            <a:hueOff val="507107"/>
            <a:satOff val="-2340"/>
            <a:lumOff val="86"/>
            <a:alphaOff val="0"/>
          </a:schemeClr>
        </a:solidFill>
        <a:ln w="6350" cap="flat" cmpd="sng" algn="ctr">
          <a:solidFill>
            <a:schemeClr val="accent4">
              <a:hueOff val="507107"/>
              <a:satOff val="-2340"/>
              <a:lumOff val="86"/>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AEDC0F13-3D72-47FA-8C3A-525AECFE6432}">
      <dsp:nvSpPr>
        <dsp:cNvPr id="0" name=""/>
        <dsp:cNvSpPr/>
      </dsp:nvSpPr>
      <dsp:spPr>
        <a:xfrm>
          <a:off x="4797937" y="547314"/>
          <a:ext cx="799760" cy="133293"/>
        </a:xfrm>
        <a:prstGeom prst="parallelogram">
          <a:avLst>
            <a:gd name="adj" fmla="val 140840"/>
          </a:avLst>
        </a:prstGeom>
        <a:solidFill>
          <a:schemeClr val="accent4">
            <a:hueOff val="760660"/>
            <a:satOff val="-3510"/>
            <a:lumOff val="129"/>
            <a:alphaOff val="0"/>
          </a:schemeClr>
        </a:solidFill>
        <a:ln w="6350" cap="flat" cmpd="sng" algn="ctr">
          <a:solidFill>
            <a:schemeClr val="accent4">
              <a:hueOff val="760660"/>
              <a:satOff val="-3510"/>
              <a:lumOff val="129"/>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B8BB072B-BC81-4090-B021-8EBA22D900B8}">
      <dsp:nvSpPr>
        <dsp:cNvPr id="0" name=""/>
        <dsp:cNvSpPr/>
      </dsp:nvSpPr>
      <dsp:spPr>
        <a:xfrm>
          <a:off x="5644350" y="547314"/>
          <a:ext cx="799760" cy="133293"/>
        </a:xfrm>
        <a:prstGeom prst="parallelogram">
          <a:avLst>
            <a:gd name="adj" fmla="val 140840"/>
          </a:avLst>
        </a:prstGeom>
        <a:solidFill>
          <a:schemeClr val="accent4">
            <a:hueOff val="1014214"/>
            <a:satOff val="-4680"/>
            <a:lumOff val="172"/>
            <a:alphaOff val="0"/>
          </a:schemeClr>
        </a:solidFill>
        <a:ln w="6350" cap="flat" cmpd="sng" algn="ctr">
          <a:solidFill>
            <a:schemeClr val="accent4">
              <a:hueOff val="1014214"/>
              <a:satOff val="-4680"/>
              <a:lumOff val="172"/>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43C5A442-9AB1-4993-B997-D30DBFE6B82B}">
      <dsp:nvSpPr>
        <dsp:cNvPr id="0" name=""/>
        <dsp:cNvSpPr/>
      </dsp:nvSpPr>
      <dsp:spPr>
        <a:xfrm>
          <a:off x="6490764" y="547314"/>
          <a:ext cx="799760" cy="133293"/>
        </a:xfrm>
        <a:prstGeom prst="parallelogram">
          <a:avLst>
            <a:gd name="adj" fmla="val 140840"/>
          </a:avLst>
        </a:prstGeom>
        <a:solidFill>
          <a:schemeClr val="accent4">
            <a:hueOff val="1267767"/>
            <a:satOff val="-5850"/>
            <a:lumOff val="215"/>
            <a:alphaOff val="0"/>
          </a:schemeClr>
        </a:solidFill>
        <a:ln w="6350" cap="flat" cmpd="sng" algn="ctr">
          <a:solidFill>
            <a:schemeClr val="accent4">
              <a:hueOff val="1267767"/>
              <a:satOff val="-5850"/>
              <a:lumOff val="215"/>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D1584DBB-AB2F-4F69-9F8C-EEF0305635B0}">
      <dsp:nvSpPr>
        <dsp:cNvPr id="0" name=""/>
        <dsp:cNvSpPr/>
      </dsp:nvSpPr>
      <dsp:spPr>
        <a:xfrm>
          <a:off x="7337177" y="547314"/>
          <a:ext cx="799760" cy="133293"/>
        </a:xfrm>
        <a:prstGeom prst="parallelogram">
          <a:avLst>
            <a:gd name="adj" fmla="val 140840"/>
          </a:avLst>
        </a:prstGeom>
        <a:solidFill>
          <a:schemeClr val="accent4">
            <a:hueOff val="1521321"/>
            <a:satOff val="-7020"/>
            <a:lumOff val="258"/>
            <a:alphaOff val="0"/>
          </a:schemeClr>
        </a:solidFill>
        <a:ln w="6350" cap="flat" cmpd="sng" algn="ctr">
          <a:solidFill>
            <a:schemeClr val="accent4">
              <a:hueOff val="1521321"/>
              <a:satOff val="-7020"/>
              <a:lumOff val="258"/>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C639C094-50C8-4485-B5AF-5FEB10421564}">
      <dsp:nvSpPr>
        <dsp:cNvPr id="0" name=""/>
        <dsp:cNvSpPr/>
      </dsp:nvSpPr>
      <dsp:spPr>
        <a:xfrm>
          <a:off x="2258697" y="735764"/>
          <a:ext cx="5998205" cy="5452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lvl="0" algn="l" defTabSz="800100" rtl="0">
            <a:lnSpc>
              <a:spcPct val="90000"/>
            </a:lnSpc>
            <a:spcBef>
              <a:spcPct val="0"/>
            </a:spcBef>
            <a:spcAft>
              <a:spcPct val="35000"/>
            </a:spcAft>
          </a:pPr>
          <a:r>
            <a:rPr lang="zh-CN" sz="1800" kern="1200" smtClean="0">
              <a:latin typeface="微软雅黑" panose="020B0503020204020204" pitchFamily="34" charset="-122"/>
              <a:ea typeface="微软雅黑" panose="020B0503020204020204" pitchFamily="34" charset="-122"/>
            </a:rPr>
            <a:t>第</a:t>
          </a:r>
          <a:r>
            <a:rPr lang="en-US" sz="1800" kern="1200">
              <a:latin typeface="微软雅黑" panose="020B0503020204020204" pitchFamily="34" charset="-122"/>
              <a:ea typeface="微软雅黑" panose="020B0503020204020204" pitchFamily="34" charset="-122"/>
            </a:rPr>
            <a:t>2</a:t>
          </a:r>
          <a:r>
            <a:rPr lang="zh-CN" sz="1800" kern="1200">
              <a:latin typeface="微软雅黑" panose="020B0503020204020204" pitchFamily="34" charset="-122"/>
              <a:ea typeface="微软雅黑" panose="020B0503020204020204" pitchFamily="34" charset="-122"/>
            </a:rPr>
            <a:t>个子网，</a:t>
          </a:r>
          <a:r>
            <a:rPr lang="en-US" sz="1800" kern="1200">
              <a:latin typeface="微软雅黑" panose="020B0503020204020204" pitchFamily="34" charset="-122"/>
              <a:ea typeface="微软雅黑" panose="020B0503020204020204" pitchFamily="34" charset="-122"/>
            </a:rPr>
            <a:t>X</a:t>
          </a:r>
          <a:r>
            <a:rPr lang="zh-CN" sz="1800" kern="1200">
              <a:latin typeface="微软雅黑" panose="020B0503020204020204" pitchFamily="34" charset="-122"/>
              <a:ea typeface="微软雅黑" panose="020B0503020204020204" pitchFamily="34" charset="-122"/>
            </a:rPr>
            <a:t>为</a:t>
          </a:r>
          <a:r>
            <a:rPr lang="en-US" sz="1800" kern="1200">
              <a:latin typeface="微软雅黑" panose="020B0503020204020204" pitchFamily="34" charset="-122"/>
              <a:ea typeface="微软雅黑" panose="020B0503020204020204" pitchFamily="34" charset="-122"/>
            </a:rPr>
            <a:t>010+00001</a:t>
          </a:r>
          <a14:m xmlns:a14="http://schemas.microsoft.com/office/drawing/2010/main">
            <m:oMath xmlns:m="http://schemas.openxmlformats.org/officeDocument/2006/math">
              <m:r>
                <a:rPr lang="en-US" sz="1800" kern="1200">
                  <a:latin typeface="Cambria Math" panose="02040503050406030204" pitchFamily="18" charset="0"/>
                </a:rPr>
                <m:t>~</m:t>
              </m:r>
            </m:oMath>
          </a14:m>
          <a:r>
            <a:rPr lang="en-US" sz="1800" kern="1200">
              <a:latin typeface="微软雅黑" panose="020B0503020204020204" pitchFamily="34" charset="-122"/>
              <a:ea typeface="微软雅黑" panose="020B0503020204020204" pitchFamily="34" charset="-122"/>
            </a:rPr>
            <a:t>010+11110</a:t>
          </a:r>
          <a:r>
            <a:rPr lang="zh-CN" sz="1800" kern="1200">
              <a:latin typeface="微软雅黑" panose="020B0503020204020204" pitchFamily="34" charset="-122"/>
              <a:ea typeface="微软雅黑" panose="020B0503020204020204" pitchFamily="34" charset="-122"/>
            </a:rPr>
            <a:t>，即</a:t>
          </a:r>
          <a:r>
            <a:rPr lang="en-US" sz="1800" kern="1200">
              <a:latin typeface="微软雅黑" panose="020B0503020204020204" pitchFamily="34" charset="-122"/>
              <a:ea typeface="微软雅黑" panose="020B0503020204020204" pitchFamily="34" charset="-122"/>
            </a:rPr>
            <a:t>65</a:t>
          </a:r>
          <a14:m xmlns:a14="http://schemas.microsoft.com/office/drawing/2010/main">
            <m:oMath xmlns:m="http://schemas.openxmlformats.org/officeDocument/2006/math">
              <m:r>
                <a:rPr lang="en-US" sz="1800" kern="1200">
                  <a:latin typeface="Cambria Math" panose="02040503050406030204" pitchFamily="18" charset="0"/>
                </a:rPr>
                <m:t>~</m:t>
              </m:r>
            </m:oMath>
          </a14:m>
          <a:r>
            <a:rPr lang="en-US" sz="1800" kern="1200">
              <a:latin typeface="微软雅黑" panose="020B0503020204020204" pitchFamily="34" charset="-122"/>
              <a:ea typeface="微软雅黑" panose="020B0503020204020204" pitchFamily="34" charset="-122"/>
            </a:rPr>
            <a:t>94</a:t>
          </a:r>
          <a:r>
            <a:rPr lang="zh-CN" sz="1800" kern="1200">
              <a:latin typeface="微软雅黑" panose="020B0503020204020204" pitchFamily="34" charset="-122"/>
              <a:ea typeface="微软雅黑" panose="020B0503020204020204" pitchFamily="34" charset="-122"/>
            </a:rPr>
            <a:t>；</a:t>
          </a:r>
        </a:p>
      </dsp:txBody>
      <dsp:txXfrm>
        <a:off x="2258697" y="735764"/>
        <a:ext cx="5998205" cy="545291"/>
      </dsp:txXfrm>
    </dsp:sp>
    <dsp:sp modelId="{34F3CC87-609E-4A93-BEF2-4A6CE5CE43DE}">
      <dsp:nvSpPr>
        <dsp:cNvPr id="0" name=""/>
        <dsp:cNvSpPr/>
      </dsp:nvSpPr>
      <dsp:spPr>
        <a:xfrm>
          <a:off x="2258697" y="1281055"/>
          <a:ext cx="799760" cy="133293"/>
        </a:xfrm>
        <a:prstGeom prst="parallelogram">
          <a:avLst>
            <a:gd name="adj" fmla="val 140840"/>
          </a:avLst>
        </a:prstGeom>
        <a:solidFill>
          <a:schemeClr val="accent4">
            <a:hueOff val="1774874"/>
            <a:satOff val="-8190"/>
            <a:lumOff val="301"/>
            <a:alphaOff val="0"/>
          </a:schemeClr>
        </a:solidFill>
        <a:ln w="6350" cap="flat" cmpd="sng" algn="ctr">
          <a:solidFill>
            <a:schemeClr val="accent4">
              <a:hueOff val="1774874"/>
              <a:satOff val="-8190"/>
              <a:lumOff val="301"/>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51AD7DA2-BEBC-4314-9737-25210477F64B}">
      <dsp:nvSpPr>
        <dsp:cNvPr id="0" name=""/>
        <dsp:cNvSpPr/>
      </dsp:nvSpPr>
      <dsp:spPr>
        <a:xfrm>
          <a:off x="3105110" y="1281055"/>
          <a:ext cx="799760" cy="133293"/>
        </a:xfrm>
        <a:prstGeom prst="parallelogram">
          <a:avLst>
            <a:gd name="adj" fmla="val 140840"/>
          </a:avLst>
        </a:prstGeom>
        <a:solidFill>
          <a:schemeClr val="accent4">
            <a:hueOff val="2028428"/>
            <a:satOff val="-9360"/>
            <a:lumOff val="344"/>
            <a:alphaOff val="0"/>
          </a:schemeClr>
        </a:solidFill>
        <a:ln w="6350" cap="flat" cmpd="sng" algn="ctr">
          <a:solidFill>
            <a:schemeClr val="accent4">
              <a:hueOff val="2028428"/>
              <a:satOff val="-9360"/>
              <a:lumOff val="344"/>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15A88D5E-0677-45BF-AC0B-6C445A7045D7}">
      <dsp:nvSpPr>
        <dsp:cNvPr id="0" name=""/>
        <dsp:cNvSpPr/>
      </dsp:nvSpPr>
      <dsp:spPr>
        <a:xfrm>
          <a:off x="3951524" y="1281055"/>
          <a:ext cx="799760" cy="133293"/>
        </a:xfrm>
        <a:prstGeom prst="parallelogram">
          <a:avLst>
            <a:gd name="adj" fmla="val 140840"/>
          </a:avLst>
        </a:prstGeom>
        <a:solidFill>
          <a:schemeClr val="accent4">
            <a:hueOff val="2281981"/>
            <a:satOff val="-10530"/>
            <a:lumOff val="387"/>
            <a:alphaOff val="0"/>
          </a:schemeClr>
        </a:solidFill>
        <a:ln w="6350" cap="flat" cmpd="sng" algn="ctr">
          <a:solidFill>
            <a:schemeClr val="accent4">
              <a:hueOff val="2281981"/>
              <a:satOff val="-10530"/>
              <a:lumOff val="387"/>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B763CA3A-381D-401B-BDB4-8ACA09B9DDD8}">
      <dsp:nvSpPr>
        <dsp:cNvPr id="0" name=""/>
        <dsp:cNvSpPr/>
      </dsp:nvSpPr>
      <dsp:spPr>
        <a:xfrm>
          <a:off x="4797937" y="1281055"/>
          <a:ext cx="799760" cy="133293"/>
        </a:xfrm>
        <a:prstGeom prst="parallelogram">
          <a:avLst>
            <a:gd name="adj" fmla="val 140840"/>
          </a:avLst>
        </a:prstGeom>
        <a:solidFill>
          <a:schemeClr val="accent4">
            <a:hueOff val="2535535"/>
            <a:satOff val="-11700"/>
            <a:lumOff val="430"/>
            <a:alphaOff val="0"/>
          </a:schemeClr>
        </a:solidFill>
        <a:ln w="6350" cap="flat" cmpd="sng" algn="ctr">
          <a:solidFill>
            <a:schemeClr val="accent4">
              <a:hueOff val="2535535"/>
              <a:satOff val="-11700"/>
              <a:lumOff val="430"/>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44C9C9BA-8FD6-40FF-A4FB-EFD2C7DABA48}">
      <dsp:nvSpPr>
        <dsp:cNvPr id="0" name=""/>
        <dsp:cNvSpPr/>
      </dsp:nvSpPr>
      <dsp:spPr>
        <a:xfrm>
          <a:off x="5644350" y="1281055"/>
          <a:ext cx="799760" cy="133293"/>
        </a:xfrm>
        <a:prstGeom prst="parallelogram">
          <a:avLst>
            <a:gd name="adj" fmla="val 140840"/>
          </a:avLst>
        </a:prstGeom>
        <a:solidFill>
          <a:schemeClr val="accent4">
            <a:hueOff val="2789088"/>
            <a:satOff val="-12869"/>
            <a:lumOff val="474"/>
            <a:alphaOff val="0"/>
          </a:schemeClr>
        </a:solidFill>
        <a:ln w="6350" cap="flat" cmpd="sng" algn="ctr">
          <a:solidFill>
            <a:schemeClr val="accent4">
              <a:hueOff val="2789088"/>
              <a:satOff val="-12869"/>
              <a:lumOff val="474"/>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9D387CED-BAE1-4F57-8E45-3F15EA66B311}">
      <dsp:nvSpPr>
        <dsp:cNvPr id="0" name=""/>
        <dsp:cNvSpPr/>
      </dsp:nvSpPr>
      <dsp:spPr>
        <a:xfrm>
          <a:off x="6490764" y="1281055"/>
          <a:ext cx="799760" cy="133293"/>
        </a:xfrm>
        <a:prstGeom prst="parallelogram">
          <a:avLst>
            <a:gd name="adj" fmla="val 140840"/>
          </a:avLst>
        </a:prstGeom>
        <a:solidFill>
          <a:schemeClr val="accent4">
            <a:hueOff val="3042642"/>
            <a:satOff val="-14039"/>
            <a:lumOff val="517"/>
            <a:alphaOff val="0"/>
          </a:schemeClr>
        </a:solidFill>
        <a:ln w="6350" cap="flat" cmpd="sng" algn="ctr">
          <a:solidFill>
            <a:schemeClr val="accent4">
              <a:hueOff val="3042642"/>
              <a:satOff val="-14039"/>
              <a:lumOff val="517"/>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5F9A442A-2A08-402F-BAA7-752BCAE8A3F2}">
      <dsp:nvSpPr>
        <dsp:cNvPr id="0" name=""/>
        <dsp:cNvSpPr/>
      </dsp:nvSpPr>
      <dsp:spPr>
        <a:xfrm>
          <a:off x="7337177" y="1281055"/>
          <a:ext cx="799760" cy="133293"/>
        </a:xfrm>
        <a:prstGeom prst="parallelogram">
          <a:avLst>
            <a:gd name="adj" fmla="val 140840"/>
          </a:avLst>
        </a:prstGeom>
        <a:solidFill>
          <a:schemeClr val="accent4">
            <a:hueOff val="3296195"/>
            <a:satOff val="-15209"/>
            <a:lumOff val="560"/>
            <a:alphaOff val="0"/>
          </a:schemeClr>
        </a:solidFill>
        <a:ln w="6350" cap="flat" cmpd="sng" algn="ctr">
          <a:solidFill>
            <a:schemeClr val="accent4">
              <a:hueOff val="3296195"/>
              <a:satOff val="-15209"/>
              <a:lumOff val="560"/>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42E1EBAD-806A-44F4-99F7-431D7E49F480}">
      <dsp:nvSpPr>
        <dsp:cNvPr id="0" name=""/>
        <dsp:cNvSpPr/>
      </dsp:nvSpPr>
      <dsp:spPr>
        <a:xfrm>
          <a:off x="2258697" y="1469505"/>
          <a:ext cx="5998205" cy="5452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lvl="0" algn="l" defTabSz="800100" rtl="0">
            <a:lnSpc>
              <a:spcPct val="90000"/>
            </a:lnSpc>
            <a:spcBef>
              <a:spcPct val="0"/>
            </a:spcBef>
            <a:spcAft>
              <a:spcPct val="35000"/>
            </a:spcAft>
          </a:pPr>
          <a:r>
            <a:rPr lang="zh-CN" sz="1800" kern="1200" smtClean="0">
              <a:latin typeface="微软雅黑" panose="020B0503020204020204" pitchFamily="34" charset="-122"/>
              <a:ea typeface="微软雅黑" panose="020B0503020204020204" pitchFamily="34" charset="-122"/>
            </a:rPr>
            <a:t>第</a:t>
          </a:r>
          <a:r>
            <a:rPr lang="en-US" sz="1800" kern="1200">
              <a:latin typeface="微软雅黑" panose="020B0503020204020204" pitchFamily="34" charset="-122"/>
              <a:ea typeface="微软雅黑" panose="020B0503020204020204" pitchFamily="34" charset="-122"/>
            </a:rPr>
            <a:t>3</a:t>
          </a:r>
          <a:r>
            <a:rPr lang="zh-CN" sz="1800" kern="1200">
              <a:latin typeface="微软雅黑" panose="020B0503020204020204" pitchFamily="34" charset="-122"/>
              <a:ea typeface="微软雅黑" panose="020B0503020204020204" pitchFamily="34" charset="-122"/>
            </a:rPr>
            <a:t>个子网，</a:t>
          </a:r>
          <a:r>
            <a:rPr lang="en-US" sz="1800" kern="1200">
              <a:latin typeface="微软雅黑" panose="020B0503020204020204" pitchFamily="34" charset="-122"/>
              <a:ea typeface="微软雅黑" panose="020B0503020204020204" pitchFamily="34" charset="-122"/>
            </a:rPr>
            <a:t>X</a:t>
          </a:r>
          <a:r>
            <a:rPr lang="zh-CN" sz="1800" kern="1200">
              <a:latin typeface="微软雅黑" panose="020B0503020204020204" pitchFamily="34" charset="-122"/>
              <a:ea typeface="微软雅黑" panose="020B0503020204020204" pitchFamily="34" charset="-122"/>
            </a:rPr>
            <a:t>为</a:t>
          </a:r>
          <a:r>
            <a:rPr lang="en-US" sz="1800" kern="1200">
              <a:latin typeface="微软雅黑" panose="020B0503020204020204" pitchFamily="34" charset="-122"/>
              <a:ea typeface="微软雅黑" panose="020B0503020204020204" pitchFamily="34" charset="-122"/>
            </a:rPr>
            <a:t>011+00001</a:t>
          </a:r>
          <a14:m xmlns:a14="http://schemas.microsoft.com/office/drawing/2010/main">
            <m:oMath xmlns:m="http://schemas.openxmlformats.org/officeDocument/2006/math">
              <m:r>
                <a:rPr lang="en-US" sz="1800" kern="1200">
                  <a:latin typeface="Cambria Math" panose="02040503050406030204" pitchFamily="18" charset="0"/>
                </a:rPr>
                <m:t>~</m:t>
              </m:r>
            </m:oMath>
          </a14:m>
          <a:r>
            <a:rPr lang="en-US" sz="1800" kern="1200">
              <a:latin typeface="微软雅黑" panose="020B0503020204020204" pitchFamily="34" charset="-122"/>
              <a:ea typeface="微软雅黑" panose="020B0503020204020204" pitchFamily="34" charset="-122"/>
            </a:rPr>
            <a:t>011+11110</a:t>
          </a:r>
          <a:r>
            <a:rPr lang="zh-CN" sz="1800" kern="1200">
              <a:latin typeface="微软雅黑" panose="020B0503020204020204" pitchFamily="34" charset="-122"/>
              <a:ea typeface="微软雅黑" panose="020B0503020204020204" pitchFamily="34" charset="-122"/>
            </a:rPr>
            <a:t>，即</a:t>
          </a:r>
          <a:r>
            <a:rPr lang="en-US" sz="1800" kern="1200">
              <a:latin typeface="微软雅黑" panose="020B0503020204020204" pitchFamily="34" charset="-122"/>
              <a:ea typeface="微软雅黑" panose="020B0503020204020204" pitchFamily="34" charset="-122"/>
            </a:rPr>
            <a:t>97</a:t>
          </a:r>
          <a14:m xmlns:a14="http://schemas.microsoft.com/office/drawing/2010/main">
            <m:oMath xmlns:m="http://schemas.openxmlformats.org/officeDocument/2006/math">
              <m:r>
                <a:rPr lang="en-US" sz="1800" kern="1200">
                  <a:latin typeface="Cambria Math" panose="02040503050406030204" pitchFamily="18" charset="0"/>
                </a:rPr>
                <m:t>~</m:t>
              </m:r>
            </m:oMath>
          </a14:m>
          <a:r>
            <a:rPr lang="en-US" sz="1800" kern="1200">
              <a:latin typeface="微软雅黑" panose="020B0503020204020204" pitchFamily="34" charset="-122"/>
              <a:ea typeface="微软雅黑" panose="020B0503020204020204" pitchFamily="34" charset="-122"/>
            </a:rPr>
            <a:t>126</a:t>
          </a:r>
          <a:r>
            <a:rPr lang="zh-CN" sz="1800" kern="1200">
              <a:latin typeface="微软雅黑" panose="020B0503020204020204" pitchFamily="34" charset="-122"/>
              <a:ea typeface="微软雅黑" panose="020B0503020204020204" pitchFamily="34" charset="-122"/>
            </a:rPr>
            <a:t>；</a:t>
          </a:r>
        </a:p>
      </dsp:txBody>
      <dsp:txXfrm>
        <a:off x="2258697" y="1469505"/>
        <a:ext cx="5998205" cy="545291"/>
      </dsp:txXfrm>
    </dsp:sp>
    <dsp:sp modelId="{B59B3202-934D-4344-9F47-33B7288B7DA0}">
      <dsp:nvSpPr>
        <dsp:cNvPr id="0" name=""/>
        <dsp:cNvSpPr/>
      </dsp:nvSpPr>
      <dsp:spPr>
        <a:xfrm>
          <a:off x="2258697" y="2014797"/>
          <a:ext cx="799760" cy="133293"/>
        </a:xfrm>
        <a:prstGeom prst="parallelogram">
          <a:avLst>
            <a:gd name="adj" fmla="val 140840"/>
          </a:avLst>
        </a:prstGeom>
        <a:solidFill>
          <a:schemeClr val="accent4">
            <a:hueOff val="3549749"/>
            <a:satOff val="-16379"/>
            <a:lumOff val="603"/>
            <a:alphaOff val="0"/>
          </a:schemeClr>
        </a:solidFill>
        <a:ln w="6350" cap="flat" cmpd="sng" algn="ctr">
          <a:solidFill>
            <a:schemeClr val="accent4">
              <a:hueOff val="3549749"/>
              <a:satOff val="-16379"/>
              <a:lumOff val="603"/>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6D6672FF-346E-46C6-B11D-FF9D94B37528}">
      <dsp:nvSpPr>
        <dsp:cNvPr id="0" name=""/>
        <dsp:cNvSpPr/>
      </dsp:nvSpPr>
      <dsp:spPr>
        <a:xfrm>
          <a:off x="3105110" y="2014797"/>
          <a:ext cx="799760" cy="133293"/>
        </a:xfrm>
        <a:prstGeom prst="parallelogram">
          <a:avLst>
            <a:gd name="adj" fmla="val 140840"/>
          </a:avLst>
        </a:prstGeom>
        <a:solidFill>
          <a:schemeClr val="accent4">
            <a:hueOff val="3803302"/>
            <a:satOff val="-17549"/>
            <a:lumOff val="646"/>
            <a:alphaOff val="0"/>
          </a:schemeClr>
        </a:solidFill>
        <a:ln w="6350" cap="flat" cmpd="sng" algn="ctr">
          <a:solidFill>
            <a:schemeClr val="accent4">
              <a:hueOff val="3803302"/>
              <a:satOff val="-17549"/>
              <a:lumOff val="646"/>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96099E20-B08C-455C-A79A-31B736640CB8}">
      <dsp:nvSpPr>
        <dsp:cNvPr id="0" name=""/>
        <dsp:cNvSpPr/>
      </dsp:nvSpPr>
      <dsp:spPr>
        <a:xfrm>
          <a:off x="3951524" y="2014797"/>
          <a:ext cx="799760" cy="133293"/>
        </a:xfrm>
        <a:prstGeom prst="parallelogram">
          <a:avLst>
            <a:gd name="adj" fmla="val 140840"/>
          </a:avLst>
        </a:prstGeom>
        <a:solidFill>
          <a:schemeClr val="accent4">
            <a:hueOff val="4056855"/>
            <a:satOff val="-18719"/>
            <a:lumOff val="689"/>
            <a:alphaOff val="0"/>
          </a:schemeClr>
        </a:solidFill>
        <a:ln w="6350" cap="flat" cmpd="sng" algn="ctr">
          <a:solidFill>
            <a:schemeClr val="accent4">
              <a:hueOff val="4056855"/>
              <a:satOff val="-18719"/>
              <a:lumOff val="689"/>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68F067BB-3C61-4C01-9A2B-287AC83468E3}">
      <dsp:nvSpPr>
        <dsp:cNvPr id="0" name=""/>
        <dsp:cNvSpPr/>
      </dsp:nvSpPr>
      <dsp:spPr>
        <a:xfrm>
          <a:off x="4797937" y="2014797"/>
          <a:ext cx="799760" cy="133293"/>
        </a:xfrm>
        <a:prstGeom prst="parallelogram">
          <a:avLst>
            <a:gd name="adj" fmla="val 140840"/>
          </a:avLst>
        </a:prstGeom>
        <a:solidFill>
          <a:schemeClr val="accent4">
            <a:hueOff val="4310409"/>
            <a:satOff val="-19889"/>
            <a:lumOff val="732"/>
            <a:alphaOff val="0"/>
          </a:schemeClr>
        </a:solidFill>
        <a:ln w="6350" cap="flat" cmpd="sng" algn="ctr">
          <a:solidFill>
            <a:schemeClr val="accent4">
              <a:hueOff val="4310409"/>
              <a:satOff val="-19889"/>
              <a:lumOff val="732"/>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471FE5B6-6B36-48B2-A992-6581C8975A22}">
      <dsp:nvSpPr>
        <dsp:cNvPr id="0" name=""/>
        <dsp:cNvSpPr/>
      </dsp:nvSpPr>
      <dsp:spPr>
        <a:xfrm>
          <a:off x="5644350" y="2014797"/>
          <a:ext cx="799760" cy="133293"/>
        </a:xfrm>
        <a:prstGeom prst="parallelogram">
          <a:avLst>
            <a:gd name="adj" fmla="val 140840"/>
          </a:avLst>
        </a:prstGeom>
        <a:solidFill>
          <a:schemeClr val="accent4">
            <a:hueOff val="4563962"/>
            <a:satOff val="-21059"/>
            <a:lumOff val="775"/>
            <a:alphaOff val="0"/>
          </a:schemeClr>
        </a:solidFill>
        <a:ln w="6350" cap="flat" cmpd="sng" algn="ctr">
          <a:solidFill>
            <a:schemeClr val="accent4">
              <a:hueOff val="4563962"/>
              <a:satOff val="-21059"/>
              <a:lumOff val="775"/>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562847BF-A5C5-4411-9AD4-0C67E5C71B75}">
      <dsp:nvSpPr>
        <dsp:cNvPr id="0" name=""/>
        <dsp:cNvSpPr/>
      </dsp:nvSpPr>
      <dsp:spPr>
        <a:xfrm>
          <a:off x="6490764" y="2014797"/>
          <a:ext cx="799760" cy="133293"/>
        </a:xfrm>
        <a:prstGeom prst="parallelogram">
          <a:avLst>
            <a:gd name="adj" fmla="val 140840"/>
          </a:avLst>
        </a:prstGeom>
        <a:solidFill>
          <a:schemeClr val="accent4">
            <a:hueOff val="4817516"/>
            <a:satOff val="-22229"/>
            <a:lumOff val="818"/>
            <a:alphaOff val="0"/>
          </a:schemeClr>
        </a:solidFill>
        <a:ln w="6350" cap="flat" cmpd="sng" algn="ctr">
          <a:solidFill>
            <a:schemeClr val="accent4">
              <a:hueOff val="4817516"/>
              <a:satOff val="-22229"/>
              <a:lumOff val="818"/>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E1FDD5EA-C187-4462-8DDF-6A8189FBC36B}">
      <dsp:nvSpPr>
        <dsp:cNvPr id="0" name=""/>
        <dsp:cNvSpPr/>
      </dsp:nvSpPr>
      <dsp:spPr>
        <a:xfrm>
          <a:off x="7337177" y="2014797"/>
          <a:ext cx="799760" cy="133293"/>
        </a:xfrm>
        <a:prstGeom prst="parallelogram">
          <a:avLst>
            <a:gd name="adj" fmla="val 140840"/>
          </a:avLst>
        </a:prstGeom>
        <a:solidFill>
          <a:schemeClr val="accent4">
            <a:hueOff val="5071069"/>
            <a:satOff val="-23399"/>
            <a:lumOff val="861"/>
            <a:alphaOff val="0"/>
          </a:schemeClr>
        </a:solidFill>
        <a:ln w="6350" cap="flat" cmpd="sng" algn="ctr">
          <a:solidFill>
            <a:schemeClr val="accent4">
              <a:hueOff val="5071069"/>
              <a:satOff val="-23399"/>
              <a:lumOff val="861"/>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4D3AC2A5-2DA8-4638-8ACA-DCB04DCC69E6}">
      <dsp:nvSpPr>
        <dsp:cNvPr id="0" name=""/>
        <dsp:cNvSpPr/>
      </dsp:nvSpPr>
      <dsp:spPr>
        <a:xfrm>
          <a:off x="2258697" y="2203247"/>
          <a:ext cx="5998205" cy="5452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lvl="0" algn="l" defTabSz="800100" rtl="0">
            <a:lnSpc>
              <a:spcPct val="90000"/>
            </a:lnSpc>
            <a:spcBef>
              <a:spcPct val="0"/>
            </a:spcBef>
            <a:spcAft>
              <a:spcPct val="35000"/>
            </a:spcAft>
          </a:pPr>
          <a:r>
            <a:rPr lang="zh-CN" sz="1800" kern="1200" smtClean="0">
              <a:latin typeface="微软雅黑" panose="020B0503020204020204" pitchFamily="34" charset="-122"/>
              <a:ea typeface="微软雅黑" panose="020B0503020204020204" pitchFamily="34" charset="-122"/>
            </a:rPr>
            <a:t>第</a:t>
          </a:r>
          <a:r>
            <a:rPr lang="en-US" sz="1800" kern="1200">
              <a:latin typeface="微软雅黑" panose="020B0503020204020204" pitchFamily="34" charset="-122"/>
              <a:ea typeface="微软雅黑" panose="020B0503020204020204" pitchFamily="34" charset="-122"/>
            </a:rPr>
            <a:t>4</a:t>
          </a:r>
          <a:r>
            <a:rPr lang="zh-CN" sz="1800" kern="1200">
              <a:latin typeface="微软雅黑" panose="020B0503020204020204" pitchFamily="34" charset="-122"/>
              <a:ea typeface="微软雅黑" panose="020B0503020204020204" pitchFamily="34" charset="-122"/>
            </a:rPr>
            <a:t>个子网，</a:t>
          </a:r>
          <a:r>
            <a:rPr lang="en-US" sz="1800" kern="1200">
              <a:latin typeface="微软雅黑" panose="020B0503020204020204" pitchFamily="34" charset="-122"/>
              <a:ea typeface="微软雅黑" panose="020B0503020204020204" pitchFamily="34" charset="-122"/>
            </a:rPr>
            <a:t>X</a:t>
          </a:r>
          <a:r>
            <a:rPr lang="zh-CN" sz="1800" kern="1200">
              <a:latin typeface="微软雅黑" panose="020B0503020204020204" pitchFamily="34" charset="-122"/>
              <a:ea typeface="微软雅黑" panose="020B0503020204020204" pitchFamily="34" charset="-122"/>
            </a:rPr>
            <a:t>为</a:t>
          </a:r>
          <a:r>
            <a:rPr lang="en-US" sz="1800" kern="1200">
              <a:latin typeface="微软雅黑" panose="020B0503020204020204" pitchFamily="34" charset="-122"/>
              <a:ea typeface="微软雅黑" panose="020B0503020204020204" pitchFamily="34" charset="-122"/>
            </a:rPr>
            <a:t>100+00001</a:t>
          </a:r>
          <a14:m xmlns:a14="http://schemas.microsoft.com/office/drawing/2010/main">
            <m:oMath xmlns:m="http://schemas.openxmlformats.org/officeDocument/2006/math">
              <m:r>
                <a:rPr lang="en-US" sz="1800" kern="1200">
                  <a:latin typeface="Cambria Math" panose="02040503050406030204" pitchFamily="18" charset="0"/>
                </a:rPr>
                <m:t>~</m:t>
              </m:r>
            </m:oMath>
          </a14:m>
          <a:r>
            <a:rPr lang="en-US" sz="1800" kern="1200">
              <a:latin typeface="微软雅黑" panose="020B0503020204020204" pitchFamily="34" charset="-122"/>
              <a:ea typeface="微软雅黑" panose="020B0503020204020204" pitchFamily="34" charset="-122"/>
            </a:rPr>
            <a:t>100+11110</a:t>
          </a:r>
          <a:r>
            <a:rPr lang="zh-CN" sz="1800" kern="1200">
              <a:latin typeface="微软雅黑" panose="020B0503020204020204" pitchFamily="34" charset="-122"/>
              <a:ea typeface="微软雅黑" panose="020B0503020204020204" pitchFamily="34" charset="-122"/>
            </a:rPr>
            <a:t>，即</a:t>
          </a:r>
          <a:r>
            <a:rPr lang="en-US" sz="1800" kern="1200">
              <a:latin typeface="微软雅黑" panose="020B0503020204020204" pitchFamily="34" charset="-122"/>
              <a:ea typeface="微软雅黑" panose="020B0503020204020204" pitchFamily="34" charset="-122"/>
            </a:rPr>
            <a:t>129</a:t>
          </a:r>
          <a14:m xmlns:a14="http://schemas.microsoft.com/office/drawing/2010/main">
            <m:oMath xmlns:m="http://schemas.openxmlformats.org/officeDocument/2006/math">
              <m:r>
                <a:rPr lang="en-US" sz="1800" kern="1200">
                  <a:latin typeface="Cambria Math" panose="02040503050406030204" pitchFamily="18" charset="0"/>
                </a:rPr>
                <m:t>~</m:t>
              </m:r>
            </m:oMath>
          </a14:m>
          <a:r>
            <a:rPr lang="en-US" sz="1800" kern="1200">
              <a:latin typeface="微软雅黑" panose="020B0503020204020204" pitchFamily="34" charset="-122"/>
              <a:ea typeface="微软雅黑" panose="020B0503020204020204" pitchFamily="34" charset="-122"/>
            </a:rPr>
            <a:t>158</a:t>
          </a:r>
          <a:r>
            <a:rPr lang="zh-CN" sz="1800" kern="1200">
              <a:latin typeface="微软雅黑" panose="020B0503020204020204" pitchFamily="34" charset="-122"/>
              <a:ea typeface="微软雅黑" panose="020B0503020204020204" pitchFamily="34" charset="-122"/>
            </a:rPr>
            <a:t>；</a:t>
          </a:r>
        </a:p>
      </dsp:txBody>
      <dsp:txXfrm>
        <a:off x="2258697" y="2203247"/>
        <a:ext cx="5998205" cy="545291"/>
      </dsp:txXfrm>
    </dsp:sp>
    <dsp:sp modelId="{67DBB35C-873F-454E-A63D-3EE88845B1C0}">
      <dsp:nvSpPr>
        <dsp:cNvPr id="0" name=""/>
        <dsp:cNvSpPr/>
      </dsp:nvSpPr>
      <dsp:spPr>
        <a:xfrm>
          <a:off x="2258697" y="2748538"/>
          <a:ext cx="799760" cy="133293"/>
        </a:xfrm>
        <a:prstGeom prst="parallelogram">
          <a:avLst>
            <a:gd name="adj" fmla="val 140840"/>
          </a:avLst>
        </a:prstGeom>
        <a:solidFill>
          <a:schemeClr val="accent4">
            <a:hueOff val="5324623"/>
            <a:satOff val="-24569"/>
            <a:lumOff val="904"/>
            <a:alphaOff val="0"/>
          </a:schemeClr>
        </a:solidFill>
        <a:ln w="6350" cap="flat" cmpd="sng" algn="ctr">
          <a:solidFill>
            <a:schemeClr val="accent4">
              <a:hueOff val="5324623"/>
              <a:satOff val="-24569"/>
              <a:lumOff val="904"/>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DEFCDBC7-BD47-4848-AB79-1D933ACEED2C}">
      <dsp:nvSpPr>
        <dsp:cNvPr id="0" name=""/>
        <dsp:cNvSpPr/>
      </dsp:nvSpPr>
      <dsp:spPr>
        <a:xfrm>
          <a:off x="3105110" y="2748538"/>
          <a:ext cx="799760" cy="133293"/>
        </a:xfrm>
        <a:prstGeom prst="parallelogram">
          <a:avLst>
            <a:gd name="adj" fmla="val 140840"/>
          </a:avLst>
        </a:prstGeom>
        <a:solidFill>
          <a:schemeClr val="accent4">
            <a:hueOff val="5578177"/>
            <a:satOff val="-25739"/>
            <a:lumOff val="947"/>
            <a:alphaOff val="0"/>
          </a:schemeClr>
        </a:solidFill>
        <a:ln w="6350" cap="flat" cmpd="sng" algn="ctr">
          <a:solidFill>
            <a:schemeClr val="accent4">
              <a:hueOff val="5578177"/>
              <a:satOff val="-25739"/>
              <a:lumOff val="947"/>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0BCA9303-3570-4401-AFDA-D683DE301B21}">
      <dsp:nvSpPr>
        <dsp:cNvPr id="0" name=""/>
        <dsp:cNvSpPr/>
      </dsp:nvSpPr>
      <dsp:spPr>
        <a:xfrm>
          <a:off x="3951524" y="2748538"/>
          <a:ext cx="799760" cy="133293"/>
        </a:xfrm>
        <a:prstGeom prst="parallelogram">
          <a:avLst>
            <a:gd name="adj" fmla="val 140840"/>
          </a:avLst>
        </a:prstGeom>
        <a:solidFill>
          <a:schemeClr val="accent4">
            <a:hueOff val="5831730"/>
            <a:satOff val="-26909"/>
            <a:lumOff val="990"/>
            <a:alphaOff val="0"/>
          </a:schemeClr>
        </a:solidFill>
        <a:ln w="6350" cap="flat" cmpd="sng" algn="ctr">
          <a:solidFill>
            <a:schemeClr val="accent4">
              <a:hueOff val="5831730"/>
              <a:satOff val="-26909"/>
              <a:lumOff val="990"/>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4C1A9431-E7A5-47D5-B4C3-C746B1BAA55C}">
      <dsp:nvSpPr>
        <dsp:cNvPr id="0" name=""/>
        <dsp:cNvSpPr/>
      </dsp:nvSpPr>
      <dsp:spPr>
        <a:xfrm>
          <a:off x="4797937" y="2748538"/>
          <a:ext cx="799760" cy="133293"/>
        </a:xfrm>
        <a:prstGeom prst="parallelogram">
          <a:avLst>
            <a:gd name="adj" fmla="val 140840"/>
          </a:avLst>
        </a:prstGeom>
        <a:solidFill>
          <a:schemeClr val="accent4">
            <a:hueOff val="6085283"/>
            <a:satOff val="-28079"/>
            <a:lumOff val="1033"/>
            <a:alphaOff val="0"/>
          </a:schemeClr>
        </a:solidFill>
        <a:ln w="6350" cap="flat" cmpd="sng" algn="ctr">
          <a:solidFill>
            <a:schemeClr val="accent4">
              <a:hueOff val="6085283"/>
              <a:satOff val="-28079"/>
              <a:lumOff val="1033"/>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04B167E3-C85F-4198-9AC5-37575B6F2921}">
      <dsp:nvSpPr>
        <dsp:cNvPr id="0" name=""/>
        <dsp:cNvSpPr/>
      </dsp:nvSpPr>
      <dsp:spPr>
        <a:xfrm>
          <a:off x="5644350" y="2748538"/>
          <a:ext cx="799760" cy="133293"/>
        </a:xfrm>
        <a:prstGeom prst="parallelogram">
          <a:avLst>
            <a:gd name="adj" fmla="val 140840"/>
          </a:avLst>
        </a:prstGeom>
        <a:solidFill>
          <a:schemeClr val="accent4">
            <a:hueOff val="6338837"/>
            <a:satOff val="-29249"/>
            <a:lumOff val="1076"/>
            <a:alphaOff val="0"/>
          </a:schemeClr>
        </a:solidFill>
        <a:ln w="6350" cap="flat" cmpd="sng" algn="ctr">
          <a:solidFill>
            <a:schemeClr val="accent4">
              <a:hueOff val="6338837"/>
              <a:satOff val="-29249"/>
              <a:lumOff val="1076"/>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670F778E-5FD3-41EC-B7CC-EFFFEA631C3B}">
      <dsp:nvSpPr>
        <dsp:cNvPr id="0" name=""/>
        <dsp:cNvSpPr/>
      </dsp:nvSpPr>
      <dsp:spPr>
        <a:xfrm>
          <a:off x="6490764" y="2748538"/>
          <a:ext cx="799760" cy="133293"/>
        </a:xfrm>
        <a:prstGeom prst="parallelogram">
          <a:avLst>
            <a:gd name="adj" fmla="val 140840"/>
          </a:avLst>
        </a:prstGeom>
        <a:solidFill>
          <a:schemeClr val="accent4">
            <a:hueOff val="6592390"/>
            <a:satOff val="-30419"/>
            <a:lumOff val="1119"/>
            <a:alphaOff val="0"/>
          </a:schemeClr>
        </a:solidFill>
        <a:ln w="6350" cap="flat" cmpd="sng" algn="ctr">
          <a:solidFill>
            <a:schemeClr val="accent4">
              <a:hueOff val="6592390"/>
              <a:satOff val="-30419"/>
              <a:lumOff val="1119"/>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30EFF284-2539-4B1D-89F7-0F69FE2D4FC5}">
      <dsp:nvSpPr>
        <dsp:cNvPr id="0" name=""/>
        <dsp:cNvSpPr/>
      </dsp:nvSpPr>
      <dsp:spPr>
        <a:xfrm>
          <a:off x="7337177" y="2748538"/>
          <a:ext cx="799760" cy="133293"/>
        </a:xfrm>
        <a:prstGeom prst="parallelogram">
          <a:avLst>
            <a:gd name="adj" fmla="val 140840"/>
          </a:avLst>
        </a:prstGeom>
        <a:solidFill>
          <a:schemeClr val="accent4">
            <a:hueOff val="6845944"/>
            <a:satOff val="-31589"/>
            <a:lumOff val="1162"/>
            <a:alphaOff val="0"/>
          </a:schemeClr>
        </a:solidFill>
        <a:ln w="6350" cap="flat" cmpd="sng" algn="ctr">
          <a:solidFill>
            <a:schemeClr val="accent4">
              <a:hueOff val="6845944"/>
              <a:satOff val="-31589"/>
              <a:lumOff val="1162"/>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2309790B-9C8F-446F-8D59-BA85EFDAF6AE}">
      <dsp:nvSpPr>
        <dsp:cNvPr id="0" name=""/>
        <dsp:cNvSpPr/>
      </dsp:nvSpPr>
      <dsp:spPr>
        <a:xfrm>
          <a:off x="2258697" y="2936988"/>
          <a:ext cx="5998205" cy="5452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lvl="0" algn="l" defTabSz="800100" rtl="0">
            <a:lnSpc>
              <a:spcPct val="90000"/>
            </a:lnSpc>
            <a:spcBef>
              <a:spcPct val="0"/>
            </a:spcBef>
            <a:spcAft>
              <a:spcPct val="35000"/>
            </a:spcAft>
          </a:pPr>
          <a:r>
            <a:rPr lang="zh-CN" sz="1800" kern="1200" smtClean="0">
              <a:latin typeface="微软雅黑" panose="020B0503020204020204" pitchFamily="34" charset="-122"/>
              <a:ea typeface="微软雅黑" panose="020B0503020204020204" pitchFamily="34" charset="-122"/>
            </a:rPr>
            <a:t>第</a:t>
          </a:r>
          <a:r>
            <a:rPr lang="en-US" sz="1800" kern="1200">
              <a:latin typeface="微软雅黑" panose="020B0503020204020204" pitchFamily="34" charset="-122"/>
              <a:ea typeface="微软雅黑" panose="020B0503020204020204" pitchFamily="34" charset="-122"/>
            </a:rPr>
            <a:t>5</a:t>
          </a:r>
          <a:r>
            <a:rPr lang="zh-CN" sz="1800" kern="1200">
              <a:latin typeface="微软雅黑" panose="020B0503020204020204" pitchFamily="34" charset="-122"/>
              <a:ea typeface="微软雅黑" panose="020B0503020204020204" pitchFamily="34" charset="-122"/>
            </a:rPr>
            <a:t>个子网，</a:t>
          </a:r>
          <a:r>
            <a:rPr lang="en-US" sz="1800" kern="1200">
              <a:latin typeface="微软雅黑" panose="020B0503020204020204" pitchFamily="34" charset="-122"/>
              <a:ea typeface="微软雅黑" panose="020B0503020204020204" pitchFamily="34" charset="-122"/>
            </a:rPr>
            <a:t>X</a:t>
          </a:r>
          <a:r>
            <a:rPr lang="zh-CN" sz="1800" kern="1200">
              <a:latin typeface="微软雅黑" panose="020B0503020204020204" pitchFamily="34" charset="-122"/>
              <a:ea typeface="微软雅黑" panose="020B0503020204020204" pitchFamily="34" charset="-122"/>
            </a:rPr>
            <a:t>为</a:t>
          </a:r>
          <a:r>
            <a:rPr lang="en-US" sz="1800" kern="1200">
              <a:latin typeface="微软雅黑" panose="020B0503020204020204" pitchFamily="34" charset="-122"/>
              <a:ea typeface="微软雅黑" panose="020B0503020204020204" pitchFamily="34" charset="-122"/>
            </a:rPr>
            <a:t>101+00001</a:t>
          </a:r>
          <a14:m xmlns:a14="http://schemas.microsoft.com/office/drawing/2010/main">
            <m:oMath xmlns:m="http://schemas.openxmlformats.org/officeDocument/2006/math">
              <m:r>
                <a:rPr lang="en-US" sz="1800" kern="1200">
                  <a:latin typeface="Cambria Math" panose="02040503050406030204" pitchFamily="18" charset="0"/>
                </a:rPr>
                <m:t>~</m:t>
              </m:r>
            </m:oMath>
          </a14:m>
          <a:r>
            <a:rPr lang="en-US" sz="1800" kern="1200">
              <a:latin typeface="微软雅黑" panose="020B0503020204020204" pitchFamily="34" charset="-122"/>
              <a:ea typeface="微软雅黑" panose="020B0503020204020204" pitchFamily="34" charset="-122"/>
            </a:rPr>
            <a:t>101+11110</a:t>
          </a:r>
          <a:r>
            <a:rPr lang="zh-CN" sz="1800" kern="1200">
              <a:latin typeface="微软雅黑" panose="020B0503020204020204" pitchFamily="34" charset="-122"/>
              <a:ea typeface="微软雅黑" panose="020B0503020204020204" pitchFamily="34" charset="-122"/>
            </a:rPr>
            <a:t>，即</a:t>
          </a:r>
          <a:r>
            <a:rPr lang="en-US" sz="1800" kern="1200">
              <a:latin typeface="微软雅黑" panose="020B0503020204020204" pitchFamily="34" charset="-122"/>
              <a:ea typeface="微软雅黑" panose="020B0503020204020204" pitchFamily="34" charset="-122"/>
            </a:rPr>
            <a:t>161</a:t>
          </a:r>
          <a14:m xmlns:a14="http://schemas.microsoft.com/office/drawing/2010/main">
            <m:oMath xmlns:m="http://schemas.openxmlformats.org/officeDocument/2006/math">
              <m:r>
                <a:rPr lang="en-US" sz="1800" kern="1200">
                  <a:latin typeface="Cambria Math" panose="02040503050406030204" pitchFamily="18" charset="0"/>
                </a:rPr>
                <m:t>~</m:t>
              </m:r>
            </m:oMath>
          </a14:m>
          <a:r>
            <a:rPr lang="en-US" sz="1800" kern="1200">
              <a:latin typeface="微软雅黑" panose="020B0503020204020204" pitchFamily="34" charset="-122"/>
              <a:ea typeface="微软雅黑" panose="020B0503020204020204" pitchFamily="34" charset="-122"/>
            </a:rPr>
            <a:t>190</a:t>
          </a:r>
          <a:r>
            <a:rPr lang="zh-CN" sz="1800" kern="1200">
              <a:latin typeface="微软雅黑" panose="020B0503020204020204" pitchFamily="34" charset="-122"/>
              <a:ea typeface="微软雅黑" panose="020B0503020204020204" pitchFamily="34" charset="-122"/>
            </a:rPr>
            <a:t>；</a:t>
          </a:r>
        </a:p>
      </dsp:txBody>
      <dsp:txXfrm>
        <a:off x="2258697" y="2936988"/>
        <a:ext cx="5998205" cy="545291"/>
      </dsp:txXfrm>
    </dsp:sp>
    <dsp:sp modelId="{903B9331-D0C4-419E-ACB7-0287B6351AF9}">
      <dsp:nvSpPr>
        <dsp:cNvPr id="0" name=""/>
        <dsp:cNvSpPr/>
      </dsp:nvSpPr>
      <dsp:spPr>
        <a:xfrm>
          <a:off x="2258697" y="3482280"/>
          <a:ext cx="799760" cy="133293"/>
        </a:xfrm>
        <a:prstGeom prst="parallelogram">
          <a:avLst>
            <a:gd name="adj" fmla="val 140840"/>
          </a:avLst>
        </a:prstGeom>
        <a:solidFill>
          <a:schemeClr val="accent4">
            <a:hueOff val="7099497"/>
            <a:satOff val="-32759"/>
            <a:lumOff val="1205"/>
            <a:alphaOff val="0"/>
          </a:schemeClr>
        </a:solidFill>
        <a:ln w="6350" cap="flat" cmpd="sng" algn="ctr">
          <a:solidFill>
            <a:schemeClr val="accent4">
              <a:hueOff val="7099497"/>
              <a:satOff val="-32759"/>
              <a:lumOff val="1205"/>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8226FFE4-2A52-410B-A31E-A5F4C13CD2ED}">
      <dsp:nvSpPr>
        <dsp:cNvPr id="0" name=""/>
        <dsp:cNvSpPr/>
      </dsp:nvSpPr>
      <dsp:spPr>
        <a:xfrm>
          <a:off x="3105110" y="3482280"/>
          <a:ext cx="799760" cy="133293"/>
        </a:xfrm>
        <a:prstGeom prst="parallelogram">
          <a:avLst>
            <a:gd name="adj" fmla="val 140840"/>
          </a:avLst>
        </a:prstGeom>
        <a:solidFill>
          <a:schemeClr val="accent4">
            <a:hueOff val="7353051"/>
            <a:satOff val="-33929"/>
            <a:lumOff val="1248"/>
            <a:alphaOff val="0"/>
          </a:schemeClr>
        </a:solidFill>
        <a:ln w="6350" cap="flat" cmpd="sng" algn="ctr">
          <a:solidFill>
            <a:schemeClr val="accent4">
              <a:hueOff val="7353051"/>
              <a:satOff val="-33929"/>
              <a:lumOff val="1248"/>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68FAEF53-53AB-4466-8421-358A272EEA00}">
      <dsp:nvSpPr>
        <dsp:cNvPr id="0" name=""/>
        <dsp:cNvSpPr/>
      </dsp:nvSpPr>
      <dsp:spPr>
        <a:xfrm>
          <a:off x="3951524" y="3482280"/>
          <a:ext cx="799760" cy="133293"/>
        </a:xfrm>
        <a:prstGeom prst="parallelogram">
          <a:avLst>
            <a:gd name="adj" fmla="val 140840"/>
          </a:avLst>
        </a:prstGeom>
        <a:solidFill>
          <a:schemeClr val="accent4">
            <a:hueOff val="7606604"/>
            <a:satOff val="-35099"/>
            <a:lumOff val="1291"/>
            <a:alphaOff val="0"/>
          </a:schemeClr>
        </a:solidFill>
        <a:ln w="6350" cap="flat" cmpd="sng" algn="ctr">
          <a:solidFill>
            <a:schemeClr val="accent4">
              <a:hueOff val="7606604"/>
              <a:satOff val="-35099"/>
              <a:lumOff val="1291"/>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1F00FA8D-CD49-43C5-9D6A-AD7CC7C04183}">
      <dsp:nvSpPr>
        <dsp:cNvPr id="0" name=""/>
        <dsp:cNvSpPr/>
      </dsp:nvSpPr>
      <dsp:spPr>
        <a:xfrm>
          <a:off x="4797937" y="3482280"/>
          <a:ext cx="799760" cy="133293"/>
        </a:xfrm>
        <a:prstGeom prst="parallelogram">
          <a:avLst>
            <a:gd name="adj" fmla="val 140840"/>
          </a:avLst>
        </a:prstGeom>
        <a:solidFill>
          <a:schemeClr val="accent4">
            <a:hueOff val="7860157"/>
            <a:satOff val="-36268"/>
            <a:lumOff val="1335"/>
            <a:alphaOff val="0"/>
          </a:schemeClr>
        </a:solidFill>
        <a:ln w="6350" cap="flat" cmpd="sng" algn="ctr">
          <a:solidFill>
            <a:schemeClr val="accent4">
              <a:hueOff val="7860157"/>
              <a:satOff val="-36268"/>
              <a:lumOff val="1335"/>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57B27B9A-A6C7-466F-8DC0-2D9C55616168}">
      <dsp:nvSpPr>
        <dsp:cNvPr id="0" name=""/>
        <dsp:cNvSpPr/>
      </dsp:nvSpPr>
      <dsp:spPr>
        <a:xfrm>
          <a:off x="5644350" y="3482280"/>
          <a:ext cx="799760" cy="133293"/>
        </a:xfrm>
        <a:prstGeom prst="parallelogram">
          <a:avLst>
            <a:gd name="adj" fmla="val 140840"/>
          </a:avLst>
        </a:prstGeom>
        <a:solidFill>
          <a:schemeClr val="accent4">
            <a:hueOff val="8113711"/>
            <a:satOff val="-37438"/>
            <a:lumOff val="1378"/>
            <a:alphaOff val="0"/>
          </a:schemeClr>
        </a:solidFill>
        <a:ln w="6350" cap="flat" cmpd="sng" algn="ctr">
          <a:solidFill>
            <a:schemeClr val="accent4">
              <a:hueOff val="8113711"/>
              <a:satOff val="-37438"/>
              <a:lumOff val="1378"/>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9E4F83BD-2067-4392-B5A4-D6F5E4FBC6D9}">
      <dsp:nvSpPr>
        <dsp:cNvPr id="0" name=""/>
        <dsp:cNvSpPr/>
      </dsp:nvSpPr>
      <dsp:spPr>
        <a:xfrm>
          <a:off x="6490764" y="3482280"/>
          <a:ext cx="799760" cy="133293"/>
        </a:xfrm>
        <a:prstGeom prst="parallelogram">
          <a:avLst>
            <a:gd name="adj" fmla="val 140840"/>
          </a:avLst>
        </a:prstGeom>
        <a:solidFill>
          <a:schemeClr val="accent4">
            <a:hueOff val="8367264"/>
            <a:satOff val="-38608"/>
            <a:lumOff val="1421"/>
            <a:alphaOff val="0"/>
          </a:schemeClr>
        </a:solidFill>
        <a:ln w="6350" cap="flat" cmpd="sng" algn="ctr">
          <a:solidFill>
            <a:schemeClr val="accent4">
              <a:hueOff val="8367264"/>
              <a:satOff val="-38608"/>
              <a:lumOff val="1421"/>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D3BABCC9-BF84-4860-9067-F320DAE785F8}">
      <dsp:nvSpPr>
        <dsp:cNvPr id="0" name=""/>
        <dsp:cNvSpPr/>
      </dsp:nvSpPr>
      <dsp:spPr>
        <a:xfrm>
          <a:off x="7337177" y="3482280"/>
          <a:ext cx="799760" cy="133293"/>
        </a:xfrm>
        <a:prstGeom prst="parallelogram">
          <a:avLst>
            <a:gd name="adj" fmla="val 140840"/>
          </a:avLst>
        </a:prstGeom>
        <a:solidFill>
          <a:schemeClr val="accent4">
            <a:hueOff val="8620818"/>
            <a:satOff val="-39778"/>
            <a:lumOff val="1464"/>
            <a:alphaOff val="0"/>
          </a:schemeClr>
        </a:solidFill>
        <a:ln w="6350" cap="flat" cmpd="sng" algn="ctr">
          <a:solidFill>
            <a:schemeClr val="accent4">
              <a:hueOff val="8620818"/>
              <a:satOff val="-39778"/>
              <a:lumOff val="1464"/>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7B387AE2-5E19-4AE9-986B-5D0BF7CD2E9F}">
      <dsp:nvSpPr>
        <dsp:cNvPr id="0" name=""/>
        <dsp:cNvSpPr/>
      </dsp:nvSpPr>
      <dsp:spPr>
        <a:xfrm>
          <a:off x="2258697" y="3670730"/>
          <a:ext cx="5998205" cy="5452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lvl="0" algn="l" defTabSz="800100" rtl="0">
            <a:lnSpc>
              <a:spcPct val="90000"/>
            </a:lnSpc>
            <a:spcBef>
              <a:spcPct val="0"/>
            </a:spcBef>
            <a:spcAft>
              <a:spcPct val="35000"/>
            </a:spcAft>
          </a:pPr>
          <a:r>
            <a:rPr lang="zh-CN" sz="1800" kern="1200" smtClean="0">
              <a:latin typeface="微软雅黑" panose="020B0503020204020204" pitchFamily="34" charset="-122"/>
              <a:ea typeface="微软雅黑" panose="020B0503020204020204" pitchFamily="34" charset="-122"/>
            </a:rPr>
            <a:t>第</a:t>
          </a:r>
          <a:r>
            <a:rPr lang="en-US" sz="1800" kern="1200">
              <a:latin typeface="微软雅黑" panose="020B0503020204020204" pitchFamily="34" charset="-122"/>
              <a:ea typeface="微软雅黑" panose="020B0503020204020204" pitchFamily="34" charset="-122"/>
            </a:rPr>
            <a:t>6</a:t>
          </a:r>
          <a:r>
            <a:rPr lang="zh-CN" sz="1800" kern="1200">
              <a:latin typeface="微软雅黑" panose="020B0503020204020204" pitchFamily="34" charset="-122"/>
              <a:ea typeface="微软雅黑" panose="020B0503020204020204" pitchFamily="34" charset="-122"/>
            </a:rPr>
            <a:t>个子网，</a:t>
          </a:r>
          <a:r>
            <a:rPr lang="en-US" sz="1800" kern="1200">
              <a:latin typeface="微软雅黑" panose="020B0503020204020204" pitchFamily="34" charset="-122"/>
              <a:ea typeface="微软雅黑" panose="020B0503020204020204" pitchFamily="34" charset="-122"/>
            </a:rPr>
            <a:t>X</a:t>
          </a:r>
          <a:r>
            <a:rPr lang="zh-CN" sz="1800" kern="1200">
              <a:latin typeface="微软雅黑" panose="020B0503020204020204" pitchFamily="34" charset="-122"/>
              <a:ea typeface="微软雅黑" panose="020B0503020204020204" pitchFamily="34" charset="-122"/>
            </a:rPr>
            <a:t>为</a:t>
          </a:r>
          <a:r>
            <a:rPr lang="en-US" sz="1800" kern="1200">
              <a:latin typeface="微软雅黑" panose="020B0503020204020204" pitchFamily="34" charset="-122"/>
              <a:ea typeface="微软雅黑" panose="020B0503020204020204" pitchFamily="34" charset="-122"/>
            </a:rPr>
            <a:t>110+00001</a:t>
          </a:r>
          <a14:m xmlns:a14="http://schemas.microsoft.com/office/drawing/2010/main">
            <m:oMath xmlns:m="http://schemas.openxmlformats.org/officeDocument/2006/math">
              <m:r>
                <a:rPr lang="en-US" sz="1800" kern="1200">
                  <a:latin typeface="Cambria Math" panose="02040503050406030204" pitchFamily="18" charset="0"/>
                </a:rPr>
                <m:t>~</m:t>
              </m:r>
            </m:oMath>
          </a14:m>
          <a:r>
            <a:rPr lang="en-US" sz="1800" kern="1200">
              <a:latin typeface="微软雅黑" panose="020B0503020204020204" pitchFamily="34" charset="-122"/>
              <a:ea typeface="微软雅黑" panose="020B0503020204020204" pitchFamily="34" charset="-122"/>
            </a:rPr>
            <a:t>110+11110</a:t>
          </a:r>
          <a:r>
            <a:rPr lang="zh-CN" sz="1800" kern="1200">
              <a:latin typeface="微软雅黑" panose="020B0503020204020204" pitchFamily="34" charset="-122"/>
              <a:ea typeface="微软雅黑" panose="020B0503020204020204" pitchFamily="34" charset="-122"/>
            </a:rPr>
            <a:t>，即</a:t>
          </a:r>
          <a:r>
            <a:rPr lang="en-US" sz="1800" kern="1200">
              <a:latin typeface="微软雅黑" panose="020B0503020204020204" pitchFamily="34" charset="-122"/>
              <a:ea typeface="微软雅黑" panose="020B0503020204020204" pitchFamily="34" charset="-122"/>
            </a:rPr>
            <a:t>193</a:t>
          </a:r>
          <a14:m xmlns:a14="http://schemas.microsoft.com/office/drawing/2010/main">
            <m:oMath xmlns:m="http://schemas.openxmlformats.org/officeDocument/2006/math">
              <m:r>
                <a:rPr lang="en-US" sz="1800" kern="1200">
                  <a:latin typeface="Cambria Math" panose="02040503050406030204" pitchFamily="18" charset="0"/>
                </a:rPr>
                <m:t>~</m:t>
              </m:r>
            </m:oMath>
          </a14:m>
          <a:r>
            <a:rPr lang="en-US" sz="1800" kern="1200">
              <a:latin typeface="微软雅黑" panose="020B0503020204020204" pitchFamily="34" charset="-122"/>
              <a:ea typeface="微软雅黑" panose="020B0503020204020204" pitchFamily="34" charset="-122"/>
            </a:rPr>
            <a:t>222</a:t>
          </a:r>
          <a:r>
            <a:rPr lang="zh-CN" sz="1800" kern="1200">
              <a:latin typeface="微软雅黑" panose="020B0503020204020204" pitchFamily="34" charset="-122"/>
              <a:ea typeface="微软雅黑" panose="020B0503020204020204" pitchFamily="34" charset="-122"/>
            </a:rPr>
            <a:t>；</a:t>
          </a:r>
        </a:p>
      </dsp:txBody>
      <dsp:txXfrm>
        <a:off x="2258697" y="3670730"/>
        <a:ext cx="5998205" cy="545291"/>
      </dsp:txXfrm>
    </dsp:sp>
    <dsp:sp modelId="{CB9C2A42-DE4D-4A11-8A3A-AAE181D0B597}">
      <dsp:nvSpPr>
        <dsp:cNvPr id="0" name=""/>
        <dsp:cNvSpPr/>
      </dsp:nvSpPr>
      <dsp:spPr>
        <a:xfrm>
          <a:off x="2258697" y="4216021"/>
          <a:ext cx="799760" cy="133293"/>
        </a:xfrm>
        <a:prstGeom prst="parallelogram">
          <a:avLst>
            <a:gd name="adj" fmla="val 140840"/>
          </a:avLst>
        </a:prstGeom>
        <a:solidFill>
          <a:schemeClr val="accent4">
            <a:hueOff val="8874371"/>
            <a:satOff val="-40948"/>
            <a:lumOff val="1507"/>
            <a:alphaOff val="0"/>
          </a:schemeClr>
        </a:solidFill>
        <a:ln w="6350" cap="flat" cmpd="sng" algn="ctr">
          <a:solidFill>
            <a:schemeClr val="accent4">
              <a:hueOff val="8874371"/>
              <a:satOff val="-40948"/>
              <a:lumOff val="1507"/>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00E9D62E-6EA3-4620-BEA8-FCC5D1646B42}">
      <dsp:nvSpPr>
        <dsp:cNvPr id="0" name=""/>
        <dsp:cNvSpPr/>
      </dsp:nvSpPr>
      <dsp:spPr>
        <a:xfrm>
          <a:off x="3105110" y="4216021"/>
          <a:ext cx="799760" cy="133293"/>
        </a:xfrm>
        <a:prstGeom prst="parallelogram">
          <a:avLst>
            <a:gd name="adj" fmla="val 140840"/>
          </a:avLst>
        </a:prstGeom>
        <a:solidFill>
          <a:schemeClr val="accent4">
            <a:hueOff val="9127925"/>
            <a:satOff val="-42118"/>
            <a:lumOff val="1550"/>
            <a:alphaOff val="0"/>
          </a:schemeClr>
        </a:solidFill>
        <a:ln w="6350" cap="flat" cmpd="sng" algn="ctr">
          <a:solidFill>
            <a:schemeClr val="accent4">
              <a:hueOff val="9127925"/>
              <a:satOff val="-42118"/>
              <a:lumOff val="1550"/>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E207AE7F-CE04-4C71-A0D4-17434EAD49D7}">
      <dsp:nvSpPr>
        <dsp:cNvPr id="0" name=""/>
        <dsp:cNvSpPr/>
      </dsp:nvSpPr>
      <dsp:spPr>
        <a:xfrm>
          <a:off x="3951524" y="4216021"/>
          <a:ext cx="799760" cy="133293"/>
        </a:xfrm>
        <a:prstGeom prst="parallelogram">
          <a:avLst>
            <a:gd name="adj" fmla="val 140840"/>
          </a:avLst>
        </a:prstGeom>
        <a:solidFill>
          <a:schemeClr val="accent4">
            <a:hueOff val="9381478"/>
            <a:satOff val="-43288"/>
            <a:lumOff val="1593"/>
            <a:alphaOff val="0"/>
          </a:schemeClr>
        </a:solidFill>
        <a:ln w="6350" cap="flat" cmpd="sng" algn="ctr">
          <a:solidFill>
            <a:schemeClr val="accent4">
              <a:hueOff val="9381478"/>
              <a:satOff val="-43288"/>
              <a:lumOff val="1593"/>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342FC45A-5BD5-49EB-B0CE-7DC7C1FF62F0}">
      <dsp:nvSpPr>
        <dsp:cNvPr id="0" name=""/>
        <dsp:cNvSpPr/>
      </dsp:nvSpPr>
      <dsp:spPr>
        <a:xfrm>
          <a:off x="4797937" y="4216021"/>
          <a:ext cx="799760" cy="133293"/>
        </a:xfrm>
        <a:prstGeom prst="parallelogram">
          <a:avLst>
            <a:gd name="adj" fmla="val 140840"/>
          </a:avLst>
        </a:prstGeom>
        <a:solidFill>
          <a:schemeClr val="accent4">
            <a:hueOff val="9635032"/>
            <a:satOff val="-44458"/>
            <a:lumOff val="1636"/>
            <a:alphaOff val="0"/>
          </a:schemeClr>
        </a:solidFill>
        <a:ln w="6350" cap="flat" cmpd="sng" algn="ctr">
          <a:solidFill>
            <a:schemeClr val="accent4">
              <a:hueOff val="9635032"/>
              <a:satOff val="-44458"/>
              <a:lumOff val="1636"/>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DD427E15-CA89-4409-81A6-57A1481B38C1}">
      <dsp:nvSpPr>
        <dsp:cNvPr id="0" name=""/>
        <dsp:cNvSpPr/>
      </dsp:nvSpPr>
      <dsp:spPr>
        <a:xfrm>
          <a:off x="5644350" y="4216021"/>
          <a:ext cx="799760" cy="133293"/>
        </a:xfrm>
        <a:prstGeom prst="parallelogram">
          <a:avLst>
            <a:gd name="adj" fmla="val 140840"/>
          </a:avLst>
        </a:prstGeom>
        <a:solidFill>
          <a:schemeClr val="accent4">
            <a:hueOff val="9888585"/>
            <a:satOff val="-45628"/>
            <a:lumOff val="1679"/>
            <a:alphaOff val="0"/>
          </a:schemeClr>
        </a:solidFill>
        <a:ln w="6350" cap="flat" cmpd="sng" algn="ctr">
          <a:solidFill>
            <a:schemeClr val="accent4">
              <a:hueOff val="9888585"/>
              <a:satOff val="-45628"/>
              <a:lumOff val="1679"/>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AE185C84-5B10-487A-98FE-A29B35F81C74}">
      <dsp:nvSpPr>
        <dsp:cNvPr id="0" name=""/>
        <dsp:cNvSpPr/>
      </dsp:nvSpPr>
      <dsp:spPr>
        <a:xfrm>
          <a:off x="6490764" y="4216021"/>
          <a:ext cx="799760" cy="133293"/>
        </a:xfrm>
        <a:prstGeom prst="parallelogram">
          <a:avLst>
            <a:gd name="adj" fmla="val 140840"/>
          </a:avLst>
        </a:prstGeom>
        <a:solidFill>
          <a:schemeClr val="accent4">
            <a:hueOff val="10142139"/>
            <a:satOff val="-46798"/>
            <a:lumOff val="1722"/>
            <a:alphaOff val="0"/>
          </a:schemeClr>
        </a:solidFill>
        <a:ln w="6350" cap="flat" cmpd="sng" algn="ctr">
          <a:solidFill>
            <a:schemeClr val="accent4">
              <a:hueOff val="10142139"/>
              <a:satOff val="-46798"/>
              <a:lumOff val="1722"/>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71E83574-12D1-48A3-A323-3500DEDA5D90}">
      <dsp:nvSpPr>
        <dsp:cNvPr id="0" name=""/>
        <dsp:cNvSpPr/>
      </dsp:nvSpPr>
      <dsp:spPr>
        <a:xfrm>
          <a:off x="7337177" y="4216021"/>
          <a:ext cx="799760" cy="133293"/>
        </a:xfrm>
        <a:prstGeom prst="parallelogram">
          <a:avLst>
            <a:gd name="adj" fmla="val 140840"/>
          </a:avLst>
        </a:prstGeom>
        <a:solidFill>
          <a:schemeClr val="accent4">
            <a:hueOff val="10395692"/>
            <a:satOff val="-47968"/>
            <a:lumOff val="1765"/>
            <a:alphaOff val="0"/>
          </a:schemeClr>
        </a:solidFill>
        <a:ln w="6350" cap="flat" cmpd="sng" algn="ctr">
          <a:solidFill>
            <a:schemeClr val="accent4">
              <a:hueOff val="10395692"/>
              <a:satOff val="-47968"/>
              <a:lumOff val="1765"/>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10.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1.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3.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8.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0.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21.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8.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0.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1.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3.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4.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5.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3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C548F35-CF2C-4DBB-BC96-A3FC58E8A470}" type="datetimeFigureOut">
              <a:rPr lang="zh-CN" altLang="en-US" smtClean="0"/>
              <a:t>2021-2-28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81D0BD-97D4-4CB0-BBA8-81EB663B6149}" type="slidenum">
              <a:rPr lang="zh-CN" altLang="en-US" smtClean="0"/>
              <a:t>‹#›</a:t>
            </a:fld>
            <a:endParaRPr lang="zh-CN" altLang="en-US"/>
          </a:p>
        </p:txBody>
      </p:sp>
    </p:spTree>
    <p:extLst>
      <p:ext uri="{BB962C8B-B14F-4D97-AF65-F5344CB8AC3E}">
        <p14:creationId xmlns:p14="http://schemas.microsoft.com/office/powerpoint/2010/main" val="1439503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C548F35-CF2C-4DBB-BC96-A3FC58E8A470}" type="datetimeFigureOut">
              <a:rPr lang="zh-CN" altLang="en-US" smtClean="0"/>
              <a:t>2021-2-28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81D0BD-97D4-4CB0-BBA8-81EB663B6149}" type="slidenum">
              <a:rPr lang="zh-CN" altLang="en-US" smtClean="0"/>
              <a:t>‹#›</a:t>
            </a:fld>
            <a:endParaRPr lang="zh-CN" altLang="en-US"/>
          </a:p>
        </p:txBody>
      </p:sp>
    </p:spTree>
    <p:extLst>
      <p:ext uri="{BB962C8B-B14F-4D97-AF65-F5344CB8AC3E}">
        <p14:creationId xmlns:p14="http://schemas.microsoft.com/office/powerpoint/2010/main" val="28997449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C548F35-CF2C-4DBB-BC96-A3FC58E8A470}" type="datetimeFigureOut">
              <a:rPr lang="zh-CN" altLang="en-US" smtClean="0"/>
              <a:t>2021-2-28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81D0BD-97D4-4CB0-BBA8-81EB663B6149}" type="slidenum">
              <a:rPr lang="zh-CN" altLang="en-US" smtClean="0"/>
              <a:t>‹#›</a:t>
            </a:fld>
            <a:endParaRPr lang="zh-CN" altLang="en-US"/>
          </a:p>
        </p:txBody>
      </p:sp>
    </p:spTree>
    <p:extLst>
      <p:ext uri="{BB962C8B-B14F-4D97-AF65-F5344CB8AC3E}">
        <p14:creationId xmlns:p14="http://schemas.microsoft.com/office/powerpoint/2010/main" val="16482429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C548F35-CF2C-4DBB-BC96-A3FC58E8A470}" type="datetimeFigureOut">
              <a:rPr lang="zh-CN" altLang="en-US" smtClean="0"/>
              <a:t>2021-2-28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81D0BD-97D4-4CB0-BBA8-81EB663B6149}" type="slidenum">
              <a:rPr lang="zh-CN" altLang="en-US" smtClean="0"/>
              <a:t>‹#›</a:t>
            </a:fld>
            <a:endParaRPr lang="zh-CN" altLang="en-US"/>
          </a:p>
        </p:txBody>
      </p:sp>
    </p:spTree>
    <p:extLst>
      <p:ext uri="{BB962C8B-B14F-4D97-AF65-F5344CB8AC3E}">
        <p14:creationId xmlns:p14="http://schemas.microsoft.com/office/powerpoint/2010/main" val="17506513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C548F35-CF2C-4DBB-BC96-A3FC58E8A470}" type="datetimeFigureOut">
              <a:rPr lang="zh-CN" altLang="en-US" smtClean="0"/>
              <a:t>2021-2-28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81D0BD-97D4-4CB0-BBA8-81EB663B6149}" type="slidenum">
              <a:rPr lang="zh-CN" altLang="en-US" smtClean="0"/>
              <a:t>‹#›</a:t>
            </a:fld>
            <a:endParaRPr lang="zh-CN" altLang="en-US"/>
          </a:p>
        </p:txBody>
      </p:sp>
    </p:spTree>
    <p:extLst>
      <p:ext uri="{BB962C8B-B14F-4D97-AF65-F5344CB8AC3E}">
        <p14:creationId xmlns:p14="http://schemas.microsoft.com/office/powerpoint/2010/main" val="27636471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C548F35-CF2C-4DBB-BC96-A3FC58E8A470}" type="datetimeFigureOut">
              <a:rPr lang="zh-CN" altLang="en-US" smtClean="0"/>
              <a:t>2021-2-28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81D0BD-97D4-4CB0-BBA8-81EB663B6149}" type="slidenum">
              <a:rPr lang="zh-CN" altLang="en-US" smtClean="0"/>
              <a:t>‹#›</a:t>
            </a:fld>
            <a:endParaRPr lang="zh-CN" altLang="en-US"/>
          </a:p>
        </p:txBody>
      </p:sp>
    </p:spTree>
    <p:extLst>
      <p:ext uri="{BB962C8B-B14F-4D97-AF65-F5344CB8AC3E}">
        <p14:creationId xmlns:p14="http://schemas.microsoft.com/office/powerpoint/2010/main" val="33548362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C548F35-CF2C-4DBB-BC96-A3FC58E8A470}" type="datetimeFigureOut">
              <a:rPr lang="zh-CN" altLang="en-US" smtClean="0"/>
              <a:t>2021-2-28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C81D0BD-97D4-4CB0-BBA8-81EB663B6149}" type="slidenum">
              <a:rPr lang="zh-CN" altLang="en-US" smtClean="0"/>
              <a:t>‹#›</a:t>
            </a:fld>
            <a:endParaRPr lang="zh-CN" altLang="en-US"/>
          </a:p>
        </p:txBody>
      </p:sp>
    </p:spTree>
    <p:extLst>
      <p:ext uri="{BB962C8B-B14F-4D97-AF65-F5344CB8AC3E}">
        <p14:creationId xmlns:p14="http://schemas.microsoft.com/office/powerpoint/2010/main" val="11120939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C548F35-CF2C-4DBB-BC96-A3FC58E8A470}" type="datetimeFigureOut">
              <a:rPr lang="zh-CN" altLang="en-US" smtClean="0"/>
              <a:t>2021-2-28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C81D0BD-97D4-4CB0-BBA8-81EB663B6149}" type="slidenum">
              <a:rPr lang="zh-CN" altLang="en-US" smtClean="0"/>
              <a:t>‹#›</a:t>
            </a:fld>
            <a:endParaRPr lang="zh-CN" altLang="en-US"/>
          </a:p>
        </p:txBody>
      </p:sp>
    </p:spTree>
    <p:extLst>
      <p:ext uri="{BB962C8B-B14F-4D97-AF65-F5344CB8AC3E}">
        <p14:creationId xmlns:p14="http://schemas.microsoft.com/office/powerpoint/2010/main" val="22705095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C548F35-CF2C-4DBB-BC96-A3FC58E8A470}" type="datetimeFigureOut">
              <a:rPr lang="zh-CN" altLang="en-US" smtClean="0"/>
              <a:t>2021-2-28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C81D0BD-97D4-4CB0-BBA8-81EB663B6149}" type="slidenum">
              <a:rPr lang="zh-CN" altLang="en-US" smtClean="0"/>
              <a:t>‹#›</a:t>
            </a:fld>
            <a:endParaRPr lang="zh-CN" altLang="en-US"/>
          </a:p>
        </p:txBody>
      </p:sp>
    </p:spTree>
    <p:extLst>
      <p:ext uri="{BB962C8B-B14F-4D97-AF65-F5344CB8AC3E}">
        <p14:creationId xmlns:p14="http://schemas.microsoft.com/office/powerpoint/2010/main" val="26989375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C548F35-CF2C-4DBB-BC96-A3FC58E8A470}" type="datetimeFigureOut">
              <a:rPr lang="zh-CN" altLang="en-US" smtClean="0"/>
              <a:t>2021-2-28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81D0BD-97D4-4CB0-BBA8-81EB663B6149}" type="slidenum">
              <a:rPr lang="zh-CN" altLang="en-US" smtClean="0"/>
              <a:t>‹#›</a:t>
            </a:fld>
            <a:endParaRPr lang="zh-CN" altLang="en-US"/>
          </a:p>
        </p:txBody>
      </p:sp>
    </p:spTree>
    <p:extLst>
      <p:ext uri="{BB962C8B-B14F-4D97-AF65-F5344CB8AC3E}">
        <p14:creationId xmlns:p14="http://schemas.microsoft.com/office/powerpoint/2010/main" val="6366828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C548F35-CF2C-4DBB-BC96-A3FC58E8A470}" type="datetimeFigureOut">
              <a:rPr lang="zh-CN" altLang="en-US" smtClean="0"/>
              <a:t>2021-2-28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81D0BD-97D4-4CB0-BBA8-81EB663B6149}" type="slidenum">
              <a:rPr lang="zh-CN" altLang="en-US" smtClean="0"/>
              <a:t>‹#›</a:t>
            </a:fld>
            <a:endParaRPr lang="zh-CN" altLang="en-US"/>
          </a:p>
        </p:txBody>
      </p:sp>
    </p:spTree>
    <p:extLst>
      <p:ext uri="{BB962C8B-B14F-4D97-AF65-F5344CB8AC3E}">
        <p14:creationId xmlns:p14="http://schemas.microsoft.com/office/powerpoint/2010/main" val="5714620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548F35-CF2C-4DBB-BC96-A3FC58E8A470}" type="datetimeFigureOut">
              <a:rPr lang="zh-CN" altLang="en-US" smtClean="0"/>
              <a:t>2021-2-28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81D0BD-97D4-4CB0-BBA8-81EB663B6149}" type="slidenum">
              <a:rPr lang="zh-CN" altLang="en-US" smtClean="0"/>
              <a:t>‹#›</a:t>
            </a:fld>
            <a:endParaRPr lang="zh-CN" altLang="en-US"/>
          </a:p>
        </p:txBody>
      </p:sp>
    </p:spTree>
    <p:extLst>
      <p:ext uri="{BB962C8B-B14F-4D97-AF65-F5344CB8AC3E}">
        <p14:creationId xmlns:p14="http://schemas.microsoft.com/office/powerpoint/2010/main" val="16633049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diagramLayout" Target="../diagrams/layout32.xml"/><Relationship Id="rId2" Type="http://schemas.openxmlformats.org/officeDocument/2006/relationships/diagramData" Target="../diagrams/data34.xml"/><Relationship Id="rId1" Type="http://schemas.openxmlformats.org/officeDocument/2006/relationships/slideLayout" Target="../slideLayouts/slideLayout2.xml"/><Relationship Id="rId6" Type="http://schemas.microsoft.com/office/2007/relationships/diagramDrawing" Target="../diagrams/drawing32.xml"/><Relationship Id="rId5" Type="http://schemas.openxmlformats.org/officeDocument/2006/relationships/diagramColors" Target="../diagrams/colors32.xml"/><Relationship Id="rId4" Type="http://schemas.openxmlformats.org/officeDocument/2006/relationships/diagramQuickStyle" Target="../diagrams/quickStyle32.xml"/></Relationships>
</file>

<file path=ppt/slides/_rels/slide10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diagramLayout" Target="../diagrams/layout33.xml"/><Relationship Id="rId2" Type="http://schemas.openxmlformats.org/officeDocument/2006/relationships/diagramData" Target="../diagrams/data35.xml"/><Relationship Id="rId1" Type="http://schemas.openxmlformats.org/officeDocument/2006/relationships/slideLayout" Target="../slideLayouts/slideLayout2.xml"/><Relationship Id="rId6" Type="http://schemas.microsoft.com/office/2007/relationships/diagramDrawing" Target="../diagrams/drawing33.xml"/><Relationship Id="rId5" Type="http://schemas.openxmlformats.org/officeDocument/2006/relationships/diagramColors" Target="../diagrams/colors33.xml"/><Relationship Id="rId4" Type="http://schemas.openxmlformats.org/officeDocument/2006/relationships/diagramQuickStyle" Target="../diagrams/quickStyle33.xml"/></Relationships>
</file>

<file path=ppt/slides/_rels/slide105.xml.rels><?xml version="1.0" encoding="UTF-8" standalone="yes"?>
<Relationships xmlns="http://schemas.openxmlformats.org/package/2006/relationships"><Relationship Id="rId3" Type="http://schemas.openxmlformats.org/officeDocument/2006/relationships/diagramLayout" Target="../diagrams/layout34.xml"/><Relationship Id="rId2" Type="http://schemas.openxmlformats.org/officeDocument/2006/relationships/diagramData" Target="../diagrams/data36.xml"/><Relationship Id="rId1" Type="http://schemas.openxmlformats.org/officeDocument/2006/relationships/slideLayout" Target="../slideLayouts/slideLayout2.xml"/><Relationship Id="rId6" Type="http://schemas.microsoft.com/office/2007/relationships/diagramDrawing" Target="../diagrams/drawing34.xml"/><Relationship Id="rId5" Type="http://schemas.openxmlformats.org/officeDocument/2006/relationships/diagramColors" Target="../diagrams/colors34.xml"/><Relationship Id="rId4" Type="http://schemas.openxmlformats.org/officeDocument/2006/relationships/diagramQuickStyle" Target="../diagrams/quickStyle34.xml"/></Relationships>
</file>

<file path=ppt/slides/_rels/slide10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diagramLayout" Target="../diagrams/layout35.xml"/><Relationship Id="rId2" Type="http://schemas.openxmlformats.org/officeDocument/2006/relationships/diagramData" Target="../diagrams/data37.xml"/><Relationship Id="rId1" Type="http://schemas.openxmlformats.org/officeDocument/2006/relationships/slideLayout" Target="../slideLayouts/slideLayout2.xml"/><Relationship Id="rId6" Type="http://schemas.microsoft.com/office/2007/relationships/diagramDrawing" Target="../diagrams/drawing35.xml"/><Relationship Id="rId5" Type="http://schemas.openxmlformats.org/officeDocument/2006/relationships/diagramColors" Target="../diagrams/colors35.xml"/><Relationship Id="rId4" Type="http://schemas.openxmlformats.org/officeDocument/2006/relationships/diagramQuickStyle" Target="../diagrams/quickStyle35.xml"/></Relationships>
</file>

<file path=ppt/slides/_rels/slide108.xml.rels><?xml version="1.0" encoding="UTF-8" standalone="yes"?>
<Relationships xmlns="http://schemas.openxmlformats.org/package/2006/relationships"><Relationship Id="rId3" Type="http://schemas.openxmlformats.org/officeDocument/2006/relationships/diagramLayout" Target="../diagrams/layout36.xml"/><Relationship Id="rId2" Type="http://schemas.openxmlformats.org/officeDocument/2006/relationships/diagramData" Target="../diagrams/data38.xml"/><Relationship Id="rId1" Type="http://schemas.openxmlformats.org/officeDocument/2006/relationships/slideLayout" Target="../slideLayouts/slideLayout2.xml"/><Relationship Id="rId6" Type="http://schemas.microsoft.com/office/2007/relationships/diagramDrawing" Target="../diagrams/drawing36.xml"/><Relationship Id="rId5" Type="http://schemas.openxmlformats.org/officeDocument/2006/relationships/diagramColors" Target="../diagrams/colors36.xml"/><Relationship Id="rId4" Type="http://schemas.openxmlformats.org/officeDocument/2006/relationships/diagramQuickStyle" Target="../diagrams/quickStyle36.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3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4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2.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2.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51.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2.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52.xml.rels><?xml version="1.0" encoding="UTF-8" standalone="yes"?>
<Relationships xmlns="http://schemas.openxmlformats.org/package/2006/relationships"><Relationship Id="rId3" Type="http://schemas.openxmlformats.org/officeDocument/2006/relationships/diagramData" Target="../diagrams/data19.xml"/><Relationship Id="rId7" Type="http://schemas.microsoft.com/office/2007/relationships/diagramDrawing" Target="../diagrams/drawing19.xml"/><Relationship Id="rId2" Type="http://schemas.openxmlformats.org/officeDocument/2006/relationships/slideLayout" Target="../slideLayouts/slideLayout2.xml"/><Relationship Id="rId1" Type="http://schemas.openxmlformats.org/officeDocument/2006/relationships/themeOverride" Target="../theme/themeOverride1.xml"/><Relationship Id="rId6" Type="http://schemas.openxmlformats.org/officeDocument/2006/relationships/diagramColors" Target="../diagrams/colors19.xml"/><Relationship Id="rId5" Type="http://schemas.openxmlformats.org/officeDocument/2006/relationships/diagramQuickStyle" Target="../diagrams/quickStyle19.xml"/><Relationship Id="rId4" Type="http://schemas.openxmlformats.org/officeDocument/2006/relationships/diagramLayout" Target="../diagrams/layout19.xml"/></Relationships>
</file>

<file path=ppt/slides/_rels/slide5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2.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58.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2.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5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2.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6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diagramLayout" Target="../diagrams/layout23.xml"/><Relationship Id="rId2" Type="http://schemas.openxmlformats.org/officeDocument/2006/relationships/diagramData" Target="../diagrams/data23.xml"/><Relationship Id="rId1" Type="http://schemas.openxmlformats.org/officeDocument/2006/relationships/slideLayout" Target="../slideLayouts/slideLayout2.xml"/><Relationship Id="rId6" Type="http://schemas.microsoft.com/office/2007/relationships/diagramDrawing" Target="../diagrams/drawing23.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65.xml.rels><?xml version="1.0" encoding="UTF-8" standalone="yes"?>
<Relationships xmlns="http://schemas.openxmlformats.org/package/2006/relationships"><Relationship Id="rId3" Type="http://schemas.openxmlformats.org/officeDocument/2006/relationships/diagramLayout" Target="../diagrams/layout24.xml"/><Relationship Id="rId2" Type="http://schemas.openxmlformats.org/officeDocument/2006/relationships/diagramData" Target="../diagrams/data24.xml"/><Relationship Id="rId1" Type="http://schemas.openxmlformats.org/officeDocument/2006/relationships/slideLayout" Target="../slideLayouts/slideLayout2.xml"/><Relationship Id="rId6" Type="http://schemas.microsoft.com/office/2007/relationships/diagramDrawing" Target="../diagrams/drawing24.xml"/><Relationship Id="rId5" Type="http://schemas.openxmlformats.org/officeDocument/2006/relationships/diagramColors" Target="../diagrams/colors24.xml"/><Relationship Id="rId4" Type="http://schemas.openxmlformats.org/officeDocument/2006/relationships/diagramQuickStyle" Target="../diagrams/quickStyle24.xml"/></Relationships>
</file>

<file path=ppt/slides/_rels/slide66.xml.rels><?xml version="1.0" encoding="UTF-8" standalone="yes"?>
<Relationships xmlns="http://schemas.openxmlformats.org/package/2006/relationships"><Relationship Id="rId8" Type="http://schemas.openxmlformats.org/officeDocument/2006/relationships/diagramLayout" Target="../diagrams/layout25.xml"/><Relationship Id="rId3" Type="http://schemas.openxmlformats.org/officeDocument/2006/relationships/diagramLayout" Target="../diagrams/layout25.xml"/><Relationship Id="rId7" Type="http://schemas.openxmlformats.org/officeDocument/2006/relationships/diagramData" Target="../diagrams/data26.xml"/><Relationship Id="rId2" Type="http://schemas.openxmlformats.org/officeDocument/2006/relationships/diagramData" Target="../diagrams/data25.xml"/><Relationship Id="rId1" Type="http://schemas.openxmlformats.org/officeDocument/2006/relationships/slideLayout" Target="../slideLayouts/slideLayout2.xml"/><Relationship Id="rId6" Type="http://schemas.microsoft.com/office/2007/relationships/diagramDrawing" Target="../diagrams/drawing25.xml"/><Relationship Id="rId5" Type="http://schemas.openxmlformats.org/officeDocument/2006/relationships/diagramColors" Target="../diagrams/colors25.xml"/><Relationship Id="rId10" Type="http://schemas.openxmlformats.org/officeDocument/2006/relationships/diagramColors" Target="../diagrams/colors25.xml"/><Relationship Id="rId4" Type="http://schemas.openxmlformats.org/officeDocument/2006/relationships/diagramQuickStyle" Target="../diagrams/quickStyle25.xml"/><Relationship Id="rId9" Type="http://schemas.openxmlformats.org/officeDocument/2006/relationships/diagramQuickStyle" Target="../diagrams/quickStyle25.xml"/></Relationships>
</file>

<file path=ppt/slides/_rels/slide67.xml.rels><?xml version="1.0" encoding="UTF-8" standalone="yes"?>
<Relationships xmlns="http://schemas.openxmlformats.org/package/2006/relationships"><Relationship Id="rId3" Type="http://schemas.openxmlformats.org/officeDocument/2006/relationships/diagramData" Target="../diagrams/data27.xml"/><Relationship Id="rId7" Type="http://schemas.microsoft.com/office/2007/relationships/diagramDrawing" Target="../diagrams/drawing26.xml"/><Relationship Id="rId2" Type="http://schemas.openxmlformats.org/officeDocument/2006/relationships/slideLayout" Target="../slideLayouts/slideLayout2.xml"/><Relationship Id="rId1" Type="http://schemas.openxmlformats.org/officeDocument/2006/relationships/themeOverride" Target="../theme/themeOverride2.xml"/><Relationship Id="rId6" Type="http://schemas.openxmlformats.org/officeDocument/2006/relationships/diagramColors" Target="../diagrams/colors26.xml"/><Relationship Id="rId5" Type="http://schemas.openxmlformats.org/officeDocument/2006/relationships/diagramQuickStyle" Target="../diagrams/quickStyle26.xml"/><Relationship Id="rId4" Type="http://schemas.openxmlformats.org/officeDocument/2006/relationships/diagramLayout" Target="../diagrams/layout2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diagramLayout" Target="../diagrams/layout27.xml"/><Relationship Id="rId2" Type="http://schemas.openxmlformats.org/officeDocument/2006/relationships/diagramData" Target="../diagrams/data28.xml"/><Relationship Id="rId1" Type="http://schemas.openxmlformats.org/officeDocument/2006/relationships/slideLayout" Target="../slideLayouts/slideLayout2.xml"/><Relationship Id="rId6" Type="http://schemas.microsoft.com/office/2007/relationships/diagramDrawing" Target="../diagrams/drawing27.xml"/><Relationship Id="rId5" Type="http://schemas.openxmlformats.org/officeDocument/2006/relationships/diagramColors" Target="../diagrams/colors27.xml"/><Relationship Id="rId4" Type="http://schemas.openxmlformats.org/officeDocument/2006/relationships/diagramQuickStyle" Target="../diagrams/quickStyle27.xml"/></Relationships>
</file>

<file path=ppt/slides/_rels/slide7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8" Type="http://schemas.openxmlformats.org/officeDocument/2006/relationships/diagramLayout" Target="../diagrams/layout28.xml"/><Relationship Id="rId3" Type="http://schemas.openxmlformats.org/officeDocument/2006/relationships/diagramLayout" Target="../diagrams/layout28.xml"/><Relationship Id="rId7" Type="http://schemas.openxmlformats.org/officeDocument/2006/relationships/diagramData" Target="../diagrams/data30.xml"/><Relationship Id="rId2" Type="http://schemas.openxmlformats.org/officeDocument/2006/relationships/diagramData" Target="../diagrams/data29.xml"/><Relationship Id="rId1" Type="http://schemas.openxmlformats.org/officeDocument/2006/relationships/slideLayout" Target="../slideLayouts/slideLayout2.xml"/><Relationship Id="rId6" Type="http://schemas.microsoft.com/office/2007/relationships/diagramDrawing" Target="../diagrams/drawing28.xml"/><Relationship Id="rId5" Type="http://schemas.openxmlformats.org/officeDocument/2006/relationships/diagramColors" Target="../diagrams/colors28.xml"/><Relationship Id="rId10" Type="http://schemas.openxmlformats.org/officeDocument/2006/relationships/diagramColors" Target="../diagrams/colors28.xml"/><Relationship Id="rId4" Type="http://schemas.openxmlformats.org/officeDocument/2006/relationships/diagramQuickStyle" Target="../diagrams/quickStyle28.xml"/><Relationship Id="rId9" Type="http://schemas.openxmlformats.org/officeDocument/2006/relationships/diagramQuickStyle" Target="../diagrams/quickStyle28.xml"/></Relationships>
</file>

<file path=ppt/slides/_rels/slide8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diagramLayout" Target="../diagrams/layout29.xml"/><Relationship Id="rId2" Type="http://schemas.openxmlformats.org/officeDocument/2006/relationships/diagramData" Target="../diagrams/data31.xml"/><Relationship Id="rId1" Type="http://schemas.openxmlformats.org/officeDocument/2006/relationships/slideLayout" Target="../slideLayouts/slideLayout2.xml"/><Relationship Id="rId6" Type="http://schemas.microsoft.com/office/2007/relationships/diagramDrawing" Target="../diagrams/drawing29.xml"/><Relationship Id="rId5" Type="http://schemas.openxmlformats.org/officeDocument/2006/relationships/diagramColors" Target="../diagrams/colors29.xml"/><Relationship Id="rId4" Type="http://schemas.openxmlformats.org/officeDocument/2006/relationships/diagramQuickStyle" Target="../diagrams/quickStyle29.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diagramLayout" Target="../diagrams/layout30.xml"/><Relationship Id="rId2" Type="http://schemas.openxmlformats.org/officeDocument/2006/relationships/diagramData" Target="../diagrams/data32.xml"/><Relationship Id="rId1" Type="http://schemas.openxmlformats.org/officeDocument/2006/relationships/slideLayout" Target="../slideLayouts/slideLayout2.xml"/><Relationship Id="rId6" Type="http://schemas.microsoft.com/office/2007/relationships/diagramDrawing" Target="../diagrams/drawing30.xml"/><Relationship Id="rId5" Type="http://schemas.openxmlformats.org/officeDocument/2006/relationships/diagramColors" Target="../diagrams/colors30.xml"/><Relationship Id="rId4" Type="http://schemas.openxmlformats.org/officeDocument/2006/relationships/diagramQuickStyle" Target="../diagrams/quickStyle30.xml"/></Relationships>
</file>

<file path=ppt/slides/_rels/slide96.xml.rels><?xml version="1.0" encoding="UTF-8" standalone="yes"?>
<Relationships xmlns="http://schemas.openxmlformats.org/package/2006/relationships"><Relationship Id="rId3" Type="http://schemas.openxmlformats.org/officeDocument/2006/relationships/diagramLayout" Target="../diagrams/layout31.xml"/><Relationship Id="rId2" Type="http://schemas.openxmlformats.org/officeDocument/2006/relationships/diagramData" Target="../diagrams/data33.xml"/><Relationship Id="rId1" Type="http://schemas.openxmlformats.org/officeDocument/2006/relationships/slideLayout" Target="../slideLayouts/slideLayout2.xml"/><Relationship Id="rId6" Type="http://schemas.microsoft.com/office/2007/relationships/diagramDrawing" Target="../diagrams/drawing31.xml"/><Relationship Id="rId5" Type="http://schemas.openxmlformats.org/officeDocument/2006/relationships/diagramColors" Target="../diagrams/colors31.xml"/><Relationship Id="rId4" Type="http://schemas.openxmlformats.org/officeDocument/2006/relationships/diagramQuickStyle" Target="../diagrams/quickStyle3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ctrTitle"/>
          </p:nvPr>
        </p:nvSpPr>
        <p:spPr>
          <a:xfrm>
            <a:off x="1524000" y="1122363"/>
            <a:ext cx="9144000" cy="1443416"/>
          </a:xfrm>
        </p:spPr>
        <p:txBody>
          <a:bodyPr/>
          <a:lstStyle/>
          <a:p>
            <a:r>
              <a:rPr lang="zh-CN" altLang="en-US" b="1" dirty="0" smtClean="0">
                <a:solidFill>
                  <a:srgbClr val="7030A0"/>
                </a:solidFill>
                <a:latin typeface="微软雅黑" panose="020B0503020204020204" pitchFamily="34" charset="-122"/>
                <a:ea typeface="微软雅黑" panose="020B0503020204020204" pitchFamily="34" charset="-122"/>
              </a:rPr>
              <a:t>计算机网络与通信</a:t>
            </a:r>
            <a:endParaRPr lang="zh-CN" altLang="en-US" b="1" dirty="0">
              <a:solidFill>
                <a:srgbClr val="7030A0"/>
              </a:solidFill>
              <a:latin typeface="微软雅黑" panose="020B0503020204020204" pitchFamily="34" charset="-122"/>
              <a:ea typeface="微软雅黑" panose="020B0503020204020204" pitchFamily="34" charset="-122"/>
            </a:endParaRPr>
          </a:p>
        </p:txBody>
      </p:sp>
      <p:sp>
        <p:nvSpPr>
          <p:cNvPr id="5" name="副标题 2"/>
          <p:cNvSpPr>
            <a:spLocks noGrp="1"/>
          </p:cNvSpPr>
          <p:nvPr>
            <p:ph type="subTitle" idx="1"/>
          </p:nvPr>
        </p:nvSpPr>
        <p:spPr>
          <a:xfrm>
            <a:off x="1524000" y="3602038"/>
            <a:ext cx="9144000" cy="1655762"/>
          </a:xfrm>
        </p:spPr>
        <p:txBody>
          <a:bodyPr>
            <a:normAutofit/>
          </a:bodyPr>
          <a:lstStyle/>
          <a:p>
            <a:pPr>
              <a:lnSpc>
                <a:spcPct val="150000"/>
              </a:lnSpc>
            </a:pPr>
            <a:r>
              <a:rPr lang="zh-CN" altLang="en-US" sz="3600" b="1" dirty="0" smtClean="0">
                <a:latin typeface="微软雅黑" panose="020B0503020204020204" pitchFamily="34" charset="-122"/>
                <a:ea typeface="微软雅黑" panose="020B0503020204020204" pitchFamily="34" charset="-122"/>
              </a:rPr>
              <a:t>第</a:t>
            </a:r>
            <a:r>
              <a:rPr lang="en-US" altLang="zh-CN" sz="3600" b="1" dirty="0" smtClean="0">
                <a:latin typeface="微软雅黑" panose="020B0503020204020204" pitchFamily="34" charset="-122"/>
                <a:ea typeface="微软雅黑" panose="020B0503020204020204" pitchFamily="34" charset="-122"/>
              </a:rPr>
              <a:t>5</a:t>
            </a:r>
            <a:r>
              <a:rPr lang="zh-CN" altLang="en-US" sz="3600" b="1" dirty="0" smtClean="0">
                <a:latin typeface="微软雅黑" panose="020B0503020204020204" pitchFamily="34" charset="-122"/>
                <a:ea typeface="微软雅黑" panose="020B0503020204020204" pitchFamily="34" charset="-122"/>
              </a:rPr>
              <a:t>章 网络互连</a:t>
            </a:r>
            <a:r>
              <a:rPr lang="zh-CN" altLang="en-US" sz="3600" b="1" dirty="0" smtClean="0">
                <a:latin typeface="微软雅黑" panose="020B0503020204020204" pitchFamily="34" charset="-122"/>
                <a:ea typeface="微软雅黑" panose="020B0503020204020204" pitchFamily="34" charset="-122"/>
              </a:rPr>
              <a:t>技术</a:t>
            </a:r>
            <a:endParaRPr lang="en-US" altLang="zh-CN" sz="3600" b="1"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2455066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rgbClr val="FF0000"/>
                </a:solidFill>
                <a:latin typeface="微软雅黑" panose="020B0503020204020204" pitchFamily="34" charset="-122"/>
                <a:ea typeface="微软雅黑" panose="020B0503020204020204" pitchFamily="34" charset="-122"/>
              </a:rPr>
              <a:t>网络互连的方式</a:t>
            </a:r>
            <a:endParaRPr lang="zh-CN" altLang="en-US" sz="3600" b="1" dirty="0">
              <a:solidFill>
                <a:srgbClr val="FF0000"/>
              </a:solidFill>
              <a:latin typeface="微软雅黑" panose="020B0503020204020204" pitchFamily="34" charset="-122"/>
              <a:ea typeface="微软雅黑" panose="020B0503020204020204" pitchFamily="34" charset="-122"/>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3577332696"/>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07912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EA0F7EBE-0223-4614-A299-9C7F57E06C6D}"/>
                                            </p:graphicEl>
                                          </p:spTgt>
                                        </p:tgtEl>
                                        <p:attrNameLst>
                                          <p:attrName>style.visibility</p:attrName>
                                        </p:attrNameLst>
                                      </p:cBhvr>
                                      <p:to>
                                        <p:strVal val="visible"/>
                                      </p:to>
                                    </p:set>
                                    <p:animEffect transition="in" filter="barn(inVertical)">
                                      <p:cBhvr>
                                        <p:cTn id="7" dur="500"/>
                                        <p:tgtEl>
                                          <p:spTgt spid="4">
                                            <p:graphicEl>
                                              <a:dgm id="{EA0F7EBE-0223-4614-A299-9C7F57E06C6D}"/>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25F15D95-BBE0-45D9-ABB5-AC9AA3551F33}"/>
                                            </p:graphicEl>
                                          </p:spTgt>
                                        </p:tgtEl>
                                        <p:attrNameLst>
                                          <p:attrName>style.visibility</p:attrName>
                                        </p:attrNameLst>
                                      </p:cBhvr>
                                      <p:to>
                                        <p:strVal val="visible"/>
                                      </p:to>
                                    </p:set>
                                    <p:animEffect transition="in" filter="barn(inVertical)">
                                      <p:cBhvr>
                                        <p:cTn id="10" dur="500"/>
                                        <p:tgtEl>
                                          <p:spTgt spid="4">
                                            <p:graphicEl>
                                              <a:dgm id="{25F15D95-BBE0-45D9-ABB5-AC9AA3551F33}"/>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41CA05C1-B502-4E22-8FC5-094AE85E5A03}"/>
                                            </p:graphicEl>
                                          </p:spTgt>
                                        </p:tgtEl>
                                        <p:attrNameLst>
                                          <p:attrName>style.visibility</p:attrName>
                                        </p:attrNameLst>
                                      </p:cBhvr>
                                      <p:to>
                                        <p:strVal val="visible"/>
                                      </p:to>
                                    </p:set>
                                    <p:animEffect transition="in" filter="barn(inVertical)">
                                      <p:cBhvr>
                                        <p:cTn id="15" dur="500"/>
                                        <p:tgtEl>
                                          <p:spTgt spid="4">
                                            <p:graphicEl>
                                              <a:dgm id="{41CA05C1-B502-4E22-8FC5-094AE85E5A03}"/>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39DEB6D0-048C-4B86-9B5E-46DE897DE7A8}"/>
                                            </p:graphicEl>
                                          </p:spTgt>
                                        </p:tgtEl>
                                        <p:attrNameLst>
                                          <p:attrName>style.visibility</p:attrName>
                                        </p:attrNameLst>
                                      </p:cBhvr>
                                      <p:to>
                                        <p:strVal val="visible"/>
                                      </p:to>
                                    </p:set>
                                    <p:animEffect transition="in" filter="barn(inVertical)">
                                      <p:cBhvr>
                                        <p:cTn id="18" dur="500"/>
                                        <p:tgtEl>
                                          <p:spTgt spid="4">
                                            <p:graphicEl>
                                              <a:dgm id="{39DEB6D0-048C-4B86-9B5E-46DE897DE7A8}"/>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9B138A8F-D108-4DC9-B928-45EDCE372A96}"/>
                                            </p:graphicEl>
                                          </p:spTgt>
                                        </p:tgtEl>
                                        <p:attrNameLst>
                                          <p:attrName>style.visibility</p:attrName>
                                        </p:attrNameLst>
                                      </p:cBhvr>
                                      <p:to>
                                        <p:strVal val="visible"/>
                                      </p:to>
                                    </p:set>
                                    <p:animEffect transition="in" filter="barn(inVertical)">
                                      <p:cBhvr>
                                        <p:cTn id="23" dur="500"/>
                                        <p:tgtEl>
                                          <p:spTgt spid="4">
                                            <p:graphicEl>
                                              <a:dgm id="{9B138A8F-D108-4DC9-B928-45EDCE372A96}"/>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C4FA051C-1823-4FEC-9E33-535F73406EC3}"/>
                                            </p:graphicEl>
                                          </p:spTgt>
                                        </p:tgtEl>
                                        <p:attrNameLst>
                                          <p:attrName>style.visibility</p:attrName>
                                        </p:attrNameLst>
                                      </p:cBhvr>
                                      <p:to>
                                        <p:strVal val="visible"/>
                                      </p:to>
                                    </p:set>
                                    <p:animEffect transition="in" filter="barn(inVertical)">
                                      <p:cBhvr>
                                        <p:cTn id="26" dur="500"/>
                                        <p:tgtEl>
                                          <p:spTgt spid="4">
                                            <p:graphicEl>
                                              <a:dgm id="{C4FA051C-1823-4FEC-9E33-535F73406EC3}"/>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内嵌</a:t>
            </a:r>
            <a:r>
              <a:rPr lang="en-US"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IPv4</a:t>
            </a:r>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地址表示法</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p:txBody>
          <a:bodyPr/>
          <a:lstStyle/>
          <a:p>
            <a:pPr>
              <a:lnSpc>
                <a:spcPct val="150000"/>
              </a:lnSpc>
            </a:pPr>
            <a:r>
              <a:rPr lang="zh-CN" altLang="zh-CN" dirty="0" smtClean="0">
                <a:latin typeface="微软雅黑" panose="020B0503020204020204" pitchFamily="34" charset="-122"/>
                <a:ea typeface="微软雅黑" panose="020B0503020204020204" pitchFamily="34" charset="-122"/>
              </a:rPr>
              <a:t>为了</a:t>
            </a:r>
            <a:r>
              <a:rPr lang="zh-CN" altLang="zh-CN" dirty="0">
                <a:latin typeface="微软雅黑" panose="020B0503020204020204" pitchFamily="34" charset="-122"/>
                <a:ea typeface="微软雅黑" panose="020B0503020204020204" pitchFamily="34" charset="-122"/>
              </a:rPr>
              <a:t>实现</a:t>
            </a:r>
            <a:r>
              <a:rPr lang="en-US" altLang="zh-CN" dirty="0">
                <a:latin typeface="微软雅黑" panose="020B0503020204020204" pitchFamily="34" charset="-122"/>
                <a:ea typeface="微软雅黑" panose="020B0503020204020204" pitchFamily="34" charset="-122"/>
              </a:rPr>
              <a:t>IPv4-IPv6</a:t>
            </a:r>
            <a:r>
              <a:rPr lang="zh-CN" altLang="zh-CN" dirty="0">
                <a:latin typeface="微软雅黑" panose="020B0503020204020204" pitchFamily="34" charset="-122"/>
                <a:ea typeface="微软雅黑" panose="020B0503020204020204" pitchFamily="34" charset="-122"/>
              </a:rPr>
              <a:t>互通，</a:t>
            </a:r>
            <a:r>
              <a:rPr lang="en-US" altLang="zh-CN" dirty="0">
                <a:latin typeface="微软雅黑" panose="020B0503020204020204" pitchFamily="34" charset="-122"/>
                <a:ea typeface="微软雅黑" panose="020B0503020204020204" pitchFamily="34" charset="-122"/>
              </a:rPr>
              <a:t>IPv4</a:t>
            </a:r>
            <a:r>
              <a:rPr lang="zh-CN" altLang="zh-CN" dirty="0">
                <a:latin typeface="微软雅黑" panose="020B0503020204020204" pitchFamily="34" charset="-122"/>
                <a:ea typeface="微软雅黑" panose="020B0503020204020204" pitchFamily="34" charset="-122"/>
              </a:rPr>
              <a:t>地址会嵌入</a:t>
            </a:r>
            <a:r>
              <a:rPr lang="en-US" altLang="zh-CN" dirty="0">
                <a:latin typeface="微软雅黑" panose="020B0503020204020204" pitchFamily="34" charset="-122"/>
                <a:ea typeface="微软雅黑" panose="020B0503020204020204" pitchFamily="34" charset="-122"/>
              </a:rPr>
              <a:t>IPv6</a:t>
            </a:r>
            <a:r>
              <a:rPr lang="zh-CN" altLang="zh-CN" dirty="0">
                <a:latin typeface="微软雅黑" panose="020B0503020204020204" pitchFamily="34" charset="-122"/>
                <a:ea typeface="微软雅黑" panose="020B0503020204020204" pitchFamily="34" charset="-122"/>
              </a:rPr>
              <a:t>地址中，此时地址常表示为：</a:t>
            </a:r>
            <a:r>
              <a:rPr lang="en-US" altLang="zh-CN" dirty="0">
                <a:latin typeface="微软雅黑" panose="020B0503020204020204" pitchFamily="34" charset="-122"/>
                <a:ea typeface="微软雅黑" panose="020B0503020204020204" pitchFamily="34" charset="-122"/>
              </a:rPr>
              <a:t>X</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X</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X</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X</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X</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X</a:t>
            </a:r>
            <a:r>
              <a:rPr lang="zh-CN" altLang="zh-CN" dirty="0">
                <a:latin typeface="微软雅黑" panose="020B0503020204020204" pitchFamily="34" charset="-122"/>
                <a:ea typeface="微软雅黑" panose="020B0503020204020204" pitchFamily="34" charset="-122"/>
              </a:rPr>
              <a:t>：</a:t>
            </a:r>
            <a:r>
              <a:rPr lang="en-US" altLang="zh-CN" dirty="0" err="1">
                <a:latin typeface="微软雅黑" panose="020B0503020204020204" pitchFamily="34" charset="-122"/>
                <a:ea typeface="微软雅黑" panose="020B0503020204020204" pitchFamily="34" charset="-122"/>
              </a:rPr>
              <a:t>d.d.d.d</a:t>
            </a:r>
            <a:r>
              <a:rPr lang="zh-CN" altLang="zh-CN" dirty="0">
                <a:latin typeface="微软雅黑" panose="020B0503020204020204" pitchFamily="34" charset="-122"/>
                <a:ea typeface="微软雅黑" panose="020B0503020204020204" pitchFamily="34" charset="-122"/>
              </a:rPr>
              <a:t>，前</a:t>
            </a:r>
            <a:r>
              <a:rPr lang="en-US" altLang="zh-CN" dirty="0">
                <a:latin typeface="微软雅黑" panose="020B0503020204020204" pitchFamily="34" charset="-122"/>
                <a:ea typeface="微软雅黑" panose="020B0503020204020204" pitchFamily="34" charset="-122"/>
              </a:rPr>
              <a:t>96</a:t>
            </a:r>
            <a:r>
              <a:rPr lang="zh-CN" altLang="zh-CN" dirty="0">
                <a:latin typeface="微软雅黑" panose="020B0503020204020204" pitchFamily="34" charset="-122"/>
                <a:ea typeface="微软雅黑" panose="020B0503020204020204" pitchFamily="34" charset="-122"/>
              </a:rPr>
              <a:t>位地址采用冒分十六进制表示，而最后</a:t>
            </a:r>
            <a:r>
              <a:rPr lang="en-US" altLang="zh-CN" dirty="0">
                <a:latin typeface="微软雅黑" panose="020B0503020204020204" pitchFamily="34" charset="-122"/>
                <a:ea typeface="微软雅黑" panose="020B0503020204020204" pitchFamily="34" charset="-122"/>
              </a:rPr>
              <a:t>32</a:t>
            </a:r>
            <a:r>
              <a:rPr lang="zh-CN" altLang="zh-CN" dirty="0">
                <a:latin typeface="微软雅黑" panose="020B0503020204020204" pitchFamily="34" charset="-122"/>
                <a:ea typeface="微软雅黑" panose="020B0503020204020204" pitchFamily="34" charset="-122"/>
              </a:rPr>
              <a:t>位地址则使用</a:t>
            </a:r>
            <a:r>
              <a:rPr lang="en-US" altLang="zh-CN" dirty="0">
                <a:latin typeface="微软雅黑" panose="020B0503020204020204" pitchFamily="34" charset="-122"/>
                <a:ea typeface="微软雅黑" panose="020B0503020204020204" pitchFamily="34" charset="-122"/>
              </a:rPr>
              <a:t>IPv4</a:t>
            </a:r>
            <a:r>
              <a:rPr lang="zh-CN" altLang="zh-CN" dirty="0">
                <a:latin typeface="微软雅黑" panose="020B0503020204020204" pitchFamily="34" charset="-122"/>
                <a:ea typeface="微软雅黑" panose="020B0503020204020204" pitchFamily="34" charset="-122"/>
              </a:rPr>
              <a:t>的点分十进制表示，</a:t>
            </a:r>
            <a:r>
              <a:rPr lang="zh-CN" altLang="zh-CN" dirty="0" smtClean="0">
                <a:solidFill>
                  <a:srgbClr val="7030A0"/>
                </a:solidFill>
                <a:latin typeface="微软雅黑" panose="020B0503020204020204" pitchFamily="34" charset="-122"/>
                <a:ea typeface="微软雅黑" panose="020B0503020204020204" pitchFamily="34" charset="-122"/>
              </a:rPr>
              <a:t>例如</a:t>
            </a:r>
            <a:endParaRPr lang="en-US" altLang="zh-CN" dirty="0" smtClean="0">
              <a:solidFill>
                <a:srgbClr val="7030A0"/>
              </a:solidFill>
              <a:latin typeface="微软雅黑" panose="020B0503020204020204" pitchFamily="34" charset="-122"/>
              <a:ea typeface="微软雅黑" panose="020B0503020204020204" pitchFamily="34" charset="-122"/>
            </a:endParaRPr>
          </a:p>
          <a:p>
            <a:pPr marL="0" indent="0">
              <a:lnSpc>
                <a:spcPct val="150000"/>
              </a:lnSpc>
              <a:buNone/>
            </a:pPr>
            <a:r>
              <a:rPr lang="en-US" altLang="zh-CN" dirty="0">
                <a:solidFill>
                  <a:srgbClr val="7030A0"/>
                </a:solidFill>
                <a:latin typeface="微软雅黑" panose="020B0503020204020204" pitchFamily="34" charset="-122"/>
                <a:ea typeface="微软雅黑" panose="020B0503020204020204" pitchFamily="34" charset="-122"/>
              </a:rPr>
              <a:t> </a:t>
            </a:r>
            <a:r>
              <a:rPr lang="en-US" altLang="zh-CN" dirty="0" smtClean="0">
                <a:solidFill>
                  <a:srgbClr val="7030A0"/>
                </a:solidFill>
                <a:latin typeface="微软雅黑" panose="020B0503020204020204" pitchFamily="34" charset="-122"/>
                <a:ea typeface="微软雅黑" panose="020B0503020204020204" pitchFamily="34" charset="-122"/>
              </a:rPr>
              <a:t> </a:t>
            </a:r>
            <a:r>
              <a:rPr lang="zh-CN" altLang="zh-CN" dirty="0" smtClean="0">
                <a:solidFill>
                  <a:srgbClr val="7030A0"/>
                </a:solidFill>
                <a:latin typeface="微软雅黑" panose="020B0503020204020204" pitchFamily="34" charset="-122"/>
                <a:ea typeface="微软雅黑" panose="020B0503020204020204" pitchFamily="34" charset="-122"/>
              </a:rPr>
              <a:t>：</a:t>
            </a:r>
            <a:r>
              <a:rPr lang="zh-CN" altLang="zh-CN" dirty="0">
                <a:solidFill>
                  <a:srgbClr val="7030A0"/>
                </a:solidFill>
                <a:latin typeface="微软雅黑" panose="020B0503020204020204" pitchFamily="34" charset="-122"/>
                <a:ea typeface="微软雅黑" panose="020B0503020204020204" pitchFamily="34" charset="-122"/>
              </a:rPr>
              <a:t>：</a:t>
            </a:r>
            <a:r>
              <a:rPr lang="en-US" altLang="zh-CN" dirty="0">
                <a:solidFill>
                  <a:srgbClr val="7030A0"/>
                </a:solidFill>
                <a:latin typeface="微软雅黑" panose="020B0503020204020204" pitchFamily="34" charset="-122"/>
                <a:ea typeface="微软雅黑" panose="020B0503020204020204" pitchFamily="34" charset="-122"/>
              </a:rPr>
              <a:t>192.168.0.1</a:t>
            </a:r>
            <a:r>
              <a:rPr lang="zh-CN" altLang="zh-CN" dirty="0">
                <a:latin typeface="微软雅黑" panose="020B0503020204020204" pitchFamily="34" charset="-122"/>
                <a:ea typeface="微软雅黑" panose="020B0503020204020204" pitchFamily="34" charset="-122"/>
              </a:rPr>
              <a:t>与</a:t>
            </a:r>
            <a:r>
              <a:rPr lang="zh-CN" altLang="zh-CN" dirty="0">
                <a:solidFill>
                  <a:srgbClr val="7030A0"/>
                </a:solidFill>
                <a:latin typeface="微软雅黑" panose="020B0503020204020204" pitchFamily="34" charset="-122"/>
                <a:ea typeface="微软雅黑" panose="020B0503020204020204" pitchFamily="34" charset="-122"/>
              </a:rPr>
              <a:t>：：</a:t>
            </a:r>
            <a:r>
              <a:rPr lang="en-US" altLang="zh-CN" dirty="0">
                <a:solidFill>
                  <a:srgbClr val="7030A0"/>
                </a:solidFill>
                <a:latin typeface="微软雅黑" panose="020B0503020204020204" pitchFamily="34" charset="-122"/>
                <a:ea typeface="微软雅黑" panose="020B0503020204020204" pitchFamily="34" charset="-122"/>
              </a:rPr>
              <a:t>FFFF</a:t>
            </a:r>
            <a:r>
              <a:rPr lang="zh-CN" altLang="zh-CN" dirty="0">
                <a:solidFill>
                  <a:srgbClr val="7030A0"/>
                </a:solidFill>
                <a:latin typeface="微软雅黑" panose="020B0503020204020204" pitchFamily="34" charset="-122"/>
                <a:ea typeface="微软雅黑" panose="020B0503020204020204" pitchFamily="34" charset="-122"/>
              </a:rPr>
              <a:t>：</a:t>
            </a:r>
            <a:r>
              <a:rPr lang="en-US" altLang="zh-CN" dirty="0">
                <a:solidFill>
                  <a:srgbClr val="7030A0"/>
                </a:solidFill>
                <a:latin typeface="微软雅黑" panose="020B0503020204020204" pitchFamily="34" charset="-122"/>
                <a:ea typeface="微软雅黑" panose="020B0503020204020204" pitchFamily="34" charset="-122"/>
              </a:rPr>
              <a:t>192.168.0.1</a:t>
            </a:r>
            <a:r>
              <a:rPr lang="zh-CN" altLang="zh-CN" dirty="0">
                <a:latin typeface="微软雅黑" panose="020B0503020204020204" pitchFamily="34" charset="-122"/>
                <a:ea typeface="微软雅黑" panose="020B0503020204020204" pitchFamily="34" charset="-122"/>
              </a:rPr>
              <a:t>就是两个典型</a:t>
            </a:r>
            <a:r>
              <a:rPr lang="zh-CN" altLang="zh-CN" dirty="0" smtClean="0">
                <a:latin typeface="微软雅黑" panose="020B0503020204020204" pitchFamily="34" charset="-122"/>
                <a:ea typeface="微软雅黑" panose="020B0503020204020204" pitchFamily="34" charset="-122"/>
              </a:rPr>
              <a:t>的例子，</a:t>
            </a:r>
            <a:r>
              <a:rPr lang="en-US" altLang="zh-CN" dirty="0" smtClean="0">
                <a:latin typeface="微软雅黑" panose="020B0503020204020204" pitchFamily="34" charset="-122"/>
                <a:ea typeface="微软雅黑" panose="020B0503020204020204" pitchFamily="34" charset="-122"/>
              </a:rPr>
              <a:t>    </a:t>
            </a:r>
            <a:r>
              <a:rPr lang="zh-CN" altLang="zh-CN" dirty="0" smtClean="0">
                <a:latin typeface="微软雅黑" panose="020B0503020204020204" pitchFamily="34" charset="-122"/>
                <a:ea typeface="微软雅黑" panose="020B0503020204020204" pitchFamily="34" charset="-122"/>
              </a:rPr>
              <a:t>注意</a:t>
            </a:r>
            <a:r>
              <a:rPr lang="zh-CN" altLang="en-US" dirty="0" smtClean="0">
                <a:latin typeface="微软雅黑" panose="020B0503020204020204" pitchFamily="34" charset="-122"/>
                <a:ea typeface="微软雅黑" panose="020B0503020204020204" pitchFamily="34" charset="-122"/>
              </a:rPr>
              <a:t>：</a:t>
            </a:r>
            <a:r>
              <a:rPr lang="zh-CN" altLang="zh-CN" dirty="0" smtClean="0">
                <a:latin typeface="微软雅黑" panose="020B0503020204020204" pitchFamily="34" charset="-122"/>
                <a:ea typeface="微软雅黑" panose="020B0503020204020204" pitchFamily="34" charset="-122"/>
              </a:rPr>
              <a:t>在</a:t>
            </a:r>
            <a:r>
              <a:rPr lang="zh-CN" altLang="zh-CN" dirty="0">
                <a:latin typeface="微软雅黑" panose="020B0503020204020204" pitchFamily="34" charset="-122"/>
                <a:ea typeface="微软雅黑" panose="020B0503020204020204" pitchFamily="34" charset="-122"/>
              </a:rPr>
              <a:t>前</a:t>
            </a:r>
            <a:r>
              <a:rPr lang="en-US" altLang="zh-CN" dirty="0">
                <a:latin typeface="微软雅黑" panose="020B0503020204020204" pitchFamily="34" charset="-122"/>
                <a:ea typeface="微软雅黑" panose="020B0503020204020204" pitchFamily="34" charset="-122"/>
              </a:rPr>
              <a:t>96</a:t>
            </a:r>
            <a:r>
              <a:rPr lang="zh-CN" altLang="zh-CN" dirty="0">
                <a:latin typeface="微软雅黑" panose="020B0503020204020204" pitchFamily="34" charset="-122"/>
                <a:ea typeface="微软雅黑" panose="020B0503020204020204" pitchFamily="34" charset="-122"/>
              </a:rPr>
              <a:t>位中，压缩</a:t>
            </a:r>
            <a:r>
              <a:rPr lang="en-US" altLang="zh-CN" dirty="0">
                <a:latin typeface="微软雅黑" panose="020B0503020204020204" pitchFamily="34" charset="-122"/>
                <a:ea typeface="微软雅黑" panose="020B0503020204020204" pitchFamily="34" charset="-122"/>
              </a:rPr>
              <a:t>0</a:t>
            </a:r>
            <a:r>
              <a:rPr lang="zh-CN" altLang="zh-CN" dirty="0">
                <a:latin typeface="微软雅黑" panose="020B0503020204020204" pitchFamily="34" charset="-122"/>
                <a:ea typeface="微软雅黑" panose="020B0503020204020204" pitchFamily="34" charset="-122"/>
              </a:rPr>
              <a:t>位的方法依旧适用。</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03157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IPv6</a:t>
            </a:r>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地址类型</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2143963246"/>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5849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50918F9B-8C61-4C2E-B2FB-F6E63FD2BBC9}"/>
                                            </p:graphicEl>
                                          </p:spTgt>
                                        </p:tgtEl>
                                        <p:attrNameLst>
                                          <p:attrName>style.visibility</p:attrName>
                                        </p:attrNameLst>
                                      </p:cBhvr>
                                      <p:to>
                                        <p:strVal val="visible"/>
                                      </p:to>
                                    </p:set>
                                    <p:animEffect transition="in" filter="barn(inVertical)">
                                      <p:cBhvr>
                                        <p:cTn id="7" dur="500"/>
                                        <p:tgtEl>
                                          <p:spTgt spid="4">
                                            <p:graphicEl>
                                              <a:dgm id="{50918F9B-8C61-4C2E-B2FB-F6E63FD2BBC9}"/>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4B339F00-A9C7-4EE3-A349-1E6BD692F23D}"/>
                                            </p:graphicEl>
                                          </p:spTgt>
                                        </p:tgtEl>
                                        <p:attrNameLst>
                                          <p:attrName>style.visibility</p:attrName>
                                        </p:attrNameLst>
                                      </p:cBhvr>
                                      <p:to>
                                        <p:strVal val="visible"/>
                                      </p:to>
                                    </p:set>
                                    <p:animEffect transition="in" filter="barn(inVertical)">
                                      <p:cBhvr>
                                        <p:cTn id="10" dur="500"/>
                                        <p:tgtEl>
                                          <p:spTgt spid="4">
                                            <p:graphicEl>
                                              <a:dgm id="{4B339F00-A9C7-4EE3-A349-1E6BD692F23D}"/>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35E99959-1B56-4A6B-A9E5-2B515DFA255D}"/>
                                            </p:graphicEl>
                                          </p:spTgt>
                                        </p:tgtEl>
                                        <p:attrNameLst>
                                          <p:attrName>style.visibility</p:attrName>
                                        </p:attrNameLst>
                                      </p:cBhvr>
                                      <p:to>
                                        <p:strVal val="visible"/>
                                      </p:to>
                                    </p:set>
                                    <p:animEffect transition="in" filter="barn(inVertical)">
                                      <p:cBhvr>
                                        <p:cTn id="15" dur="500"/>
                                        <p:tgtEl>
                                          <p:spTgt spid="4">
                                            <p:graphicEl>
                                              <a:dgm id="{35E99959-1B56-4A6B-A9E5-2B515DFA255D}"/>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1DDE444C-9832-4996-950C-F801E7366F63}"/>
                                            </p:graphicEl>
                                          </p:spTgt>
                                        </p:tgtEl>
                                        <p:attrNameLst>
                                          <p:attrName>style.visibility</p:attrName>
                                        </p:attrNameLst>
                                      </p:cBhvr>
                                      <p:to>
                                        <p:strVal val="visible"/>
                                      </p:to>
                                    </p:set>
                                    <p:animEffect transition="in" filter="barn(inVertical)">
                                      <p:cBhvr>
                                        <p:cTn id="18" dur="500"/>
                                        <p:tgtEl>
                                          <p:spTgt spid="4">
                                            <p:graphicEl>
                                              <a:dgm id="{1DDE444C-9832-4996-950C-F801E7366F63}"/>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FA2B4189-D474-4F7D-B68A-9EF7AF9A6527}"/>
                                            </p:graphicEl>
                                          </p:spTgt>
                                        </p:tgtEl>
                                        <p:attrNameLst>
                                          <p:attrName>style.visibility</p:attrName>
                                        </p:attrNameLst>
                                      </p:cBhvr>
                                      <p:to>
                                        <p:strVal val="visible"/>
                                      </p:to>
                                    </p:set>
                                    <p:animEffect transition="in" filter="barn(inVertical)">
                                      <p:cBhvr>
                                        <p:cTn id="23" dur="500"/>
                                        <p:tgtEl>
                                          <p:spTgt spid="4">
                                            <p:graphicEl>
                                              <a:dgm id="{FA2B4189-D474-4F7D-B68A-9EF7AF9A6527}"/>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1CE4D03B-B6B2-4BFB-AA7A-652CE1A1E88C}"/>
                                            </p:graphicEl>
                                          </p:spTgt>
                                        </p:tgtEl>
                                        <p:attrNameLst>
                                          <p:attrName>style.visibility</p:attrName>
                                        </p:attrNameLst>
                                      </p:cBhvr>
                                      <p:to>
                                        <p:strVal val="visible"/>
                                      </p:to>
                                    </p:set>
                                    <p:animEffect transition="in" filter="barn(inVertical)">
                                      <p:cBhvr>
                                        <p:cTn id="26" dur="500"/>
                                        <p:tgtEl>
                                          <p:spTgt spid="4">
                                            <p:graphicEl>
                                              <a:dgm id="{1CE4D03B-B6B2-4BFB-AA7A-652CE1A1E88C}"/>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IPv6</a:t>
            </a:r>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地址类型与地址前缀的对应关系</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pic>
        <p:nvPicPr>
          <p:cNvPr id="4" name="图片 3"/>
          <p:cNvPicPr/>
          <p:nvPr/>
        </p:nvPicPr>
        <p:blipFill>
          <a:blip r:embed="rId2"/>
          <a:stretch>
            <a:fillRect/>
          </a:stretch>
        </p:blipFill>
        <p:spPr>
          <a:xfrm>
            <a:off x="1428750" y="1881188"/>
            <a:ext cx="9334500" cy="3656012"/>
          </a:xfrm>
          <a:prstGeom prst="rect">
            <a:avLst/>
          </a:prstGeom>
        </p:spPr>
      </p:pic>
    </p:spTree>
    <p:extLst>
      <p:ext uri="{BB962C8B-B14F-4D97-AF65-F5344CB8AC3E}">
        <p14:creationId xmlns:p14="http://schemas.microsoft.com/office/powerpoint/2010/main" val="2095241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smtClean="0">
                <a:solidFill>
                  <a:schemeClr val="accent6">
                    <a:lumMod val="75000"/>
                  </a:schemeClr>
                </a:solidFill>
                <a:latin typeface="微软雅黑" panose="020B0503020204020204" pitchFamily="34" charset="-122"/>
                <a:ea typeface="微软雅黑" panose="020B0503020204020204" pitchFamily="34" charset="-122"/>
                <a:cs typeface="+mn-cs"/>
              </a:rPr>
              <a:t>使用协议</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p:txBody>
          <a:bodyPr/>
          <a:lstStyle/>
          <a:p>
            <a:pPr>
              <a:lnSpc>
                <a:spcPct val="200000"/>
              </a:lnSpc>
            </a:pPr>
            <a:r>
              <a:rPr lang="zh-CN" altLang="zh-CN" dirty="0">
                <a:latin typeface="微软雅黑" panose="020B0503020204020204" pitchFamily="34" charset="-122"/>
                <a:ea typeface="微软雅黑" panose="020B0503020204020204" pitchFamily="34" charset="-122"/>
              </a:rPr>
              <a:t>地址配置协议</a:t>
            </a:r>
          </a:p>
          <a:p>
            <a:pPr>
              <a:lnSpc>
                <a:spcPct val="200000"/>
              </a:lnSpc>
            </a:pPr>
            <a:r>
              <a:rPr lang="zh-CN" altLang="zh-CN" dirty="0">
                <a:latin typeface="微软雅黑" panose="020B0503020204020204" pitchFamily="34" charset="-122"/>
                <a:ea typeface="微软雅黑" panose="020B0503020204020204" pitchFamily="34" charset="-122"/>
              </a:rPr>
              <a:t>路由协议</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3284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IPv4</a:t>
            </a:r>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向</a:t>
            </a:r>
            <a:r>
              <a:rPr lang="en-US"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IPv6</a:t>
            </a:r>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的过渡技术</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231844291"/>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48740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798524EA-A244-41B7-A144-280AFB3CE67C}"/>
                                            </p:graphicEl>
                                          </p:spTgt>
                                        </p:tgtEl>
                                        <p:attrNameLst>
                                          <p:attrName>style.visibility</p:attrName>
                                        </p:attrNameLst>
                                      </p:cBhvr>
                                      <p:to>
                                        <p:strVal val="visible"/>
                                      </p:to>
                                    </p:set>
                                    <p:animEffect transition="in" filter="barn(inVertical)">
                                      <p:cBhvr>
                                        <p:cTn id="7" dur="500"/>
                                        <p:tgtEl>
                                          <p:spTgt spid="4">
                                            <p:graphicEl>
                                              <a:dgm id="{798524EA-A244-41B7-A144-280AFB3CE67C}"/>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graphicEl>
                                              <a:dgm id="{17819829-8818-4CAD-8F89-8A250555F99B}"/>
                                            </p:graphicEl>
                                          </p:spTgt>
                                        </p:tgtEl>
                                        <p:attrNameLst>
                                          <p:attrName>style.visibility</p:attrName>
                                        </p:attrNameLst>
                                      </p:cBhvr>
                                      <p:to>
                                        <p:strVal val="visible"/>
                                      </p:to>
                                    </p:set>
                                    <p:animEffect transition="in" filter="barn(inVertical)">
                                      <p:cBhvr>
                                        <p:cTn id="12" dur="500"/>
                                        <p:tgtEl>
                                          <p:spTgt spid="4">
                                            <p:graphicEl>
                                              <a:dgm id="{17819829-8818-4CAD-8F89-8A250555F99B}"/>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graphicEl>
                                              <a:dgm id="{548E78DF-DB77-4A2C-A872-A26D52354819}"/>
                                            </p:graphicEl>
                                          </p:spTgt>
                                        </p:tgtEl>
                                        <p:attrNameLst>
                                          <p:attrName>style.visibility</p:attrName>
                                        </p:attrNameLst>
                                      </p:cBhvr>
                                      <p:to>
                                        <p:strVal val="visible"/>
                                      </p:to>
                                    </p:set>
                                    <p:animEffect transition="in" filter="barn(inVertical)">
                                      <p:cBhvr>
                                        <p:cTn id="17" dur="500"/>
                                        <p:tgtEl>
                                          <p:spTgt spid="4">
                                            <p:graphicEl>
                                              <a:dgm id="{548E78DF-DB77-4A2C-A872-A26D52354819}"/>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IPv6</a:t>
            </a:r>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的优势特点</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932902305"/>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10816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D0FBE9BF-A277-4B4E-BC8C-3E19DF5F5C01}"/>
                                            </p:graphicEl>
                                          </p:spTgt>
                                        </p:tgtEl>
                                        <p:attrNameLst>
                                          <p:attrName>style.visibility</p:attrName>
                                        </p:attrNameLst>
                                      </p:cBhvr>
                                      <p:to>
                                        <p:strVal val="visible"/>
                                      </p:to>
                                    </p:set>
                                    <p:animEffect transition="in" filter="barn(inVertical)">
                                      <p:cBhvr>
                                        <p:cTn id="7" dur="500"/>
                                        <p:tgtEl>
                                          <p:spTgt spid="4">
                                            <p:graphicEl>
                                              <a:dgm id="{D0FBE9BF-A277-4B4E-BC8C-3E19DF5F5C01}"/>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15900014-3187-4BBC-970C-03B39E3FAE79}"/>
                                            </p:graphicEl>
                                          </p:spTgt>
                                        </p:tgtEl>
                                        <p:attrNameLst>
                                          <p:attrName>style.visibility</p:attrName>
                                        </p:attrNameLst>
                                      </p:cBhvr>
                                      <p:to>
                                        <p:strVal val="visible"/>
                                      </p:to>
                                    </p:set>
                                    <p:animEffect transition="in" filter="barn(inVertical)">
                                      <p:cBhvr>
                                        <p:cTn id="10" dur="500"/>
                                        <p:tgtEl>
                                          <p:spTgt spid="4">
                                            <p:graphicEl>
                                              <a:dgm id="{15900014-3187-4BBC-970C-03B39E3FAE79}"/>
                                            </p:graphicEl>
                                          </p:spTgt>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
                                            <p:graphicEl>
                                              <a:dgm id="{C5FA64C6-7F51-4CC4-870B-DB6308A8BFE3}"/>
                                            </p:graphicEl>
                                          </p:spTgt>
                                        </p:tgtEl>
                                        <p:attrNameLst>
                                          <p:attrName>style.visibility</p:attrName>
                                        </p:attrNameLst>
                                      </p:cBhvr>
                                      <p:to>
                                        <p:strVal val="visible"/>
                                      </p:to>
                                    </p:set>
                                    <p:animEffect transition="in" filter="barn(inVertical)">
                                      <p:cBhvr>
                                        <p:cTn id="13" dur="500"/>
                                        <p:tgtEl>
                                          <p:spTgt spid="4">
                                            <p:graphicEl>
                                              <a:dgm id="{C5FA64C6-7F51-4CC4-870B-DB6308A8BFE3}"/>
                                            </p:graphicEl>
                                          </p:spTgt>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
                                            <p:graphicEl>
                                              <a:dgm id="{22204161-2C22-4748-8578-D193103B70E0}"/>
                                            </p:graphicEl>
                                          </p:spTgt>
                                        </p:tgtEl>
                                        <p:attrNameLst>
                                          <p:attrName>style.visibility</p:attrName>
                                        </p:attrNameLst>
                                      </p:cBhvr>
                                      <p:to>
                                        <p:strVal val="visible"/>
                                      </p:to>
                                    </p:set>
                                    <p:animEffect transition="in" filter="barn(inVertical)">
                                      <p:cBhvr>
                                        <p:cTn id="16" dur="500"/>
                                        <p:tgtEl>
                                          <p:spTgt spid="4">
                                            <p:graphicEl>
                                              <a:dgm id="{22204161-2C22-4748-8578-D193103B70E0}"/>
                                            </p:graphicEl>
                                          </p:spTgt>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4">
                                            <p:graphicEl>
                                              <a:dgm id="{2E3B6B00-9FAA-49E7-8519-2A521E50C937}"/>
                                            </p:graphicEl>
                                          </p:spTgt>
                                        </p:tgtEl>
                                        <p:attrNameLst>
                                          <p:attrName>style.visibility</p:attrName>
                                        </p:attrNameLst>
                                      </p:cBhvr>
                                      <p:to>
                                        <p:strVal val="visible"/>
                                      </p:to>
                                    </p:set>
                                    <p:animEffect transition="in" filter="barn(inVertical)">
                                      <p:cBhvr>
                                        <p:cTn id="19" dur="500"/>
                                        <p:tgtEl>
                                          <p:spTgt spid="4">
                                            <p:graphicEl>
                                              <a:dgm id="{2E3B6B00-9FAA-49E7-8519-2A521E50C937}"/>
                                            </p:graphicEl>
                                          </p:spTgt>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
                                            <p:graphicEl>
                                              <a:dgm id="{028C2AD2-A441-4B92-A9BF-118FFA2ACE0A}"/>
                                            </p:graphicEl>
                                          </p:spTgt>
                                        </p:tgtEl>
                                        <p:attrNameLst>
                                          <p:attrName>style.visibility</p:attrName>
                                        </p:attrNameLst>
                                      </p:cBhvr>
                                      <p:to>
                                        <p:strVal val="visible"/>
                                      </p:to>
                                    </p:set>
                                    <p:animEffect transition="in" filter="barn(inVertical)">
                                      <p:cBhvr>
                                        <p:cTn id="22" dur="500"/>
                                        <p:tgtEl>
                                          <p:spTgt spid="4">
                                            <p:graphicEl>
                                              <a:dgm id="{028C2AD2-A441-4B92-A9BF-118FFA2ACE0A}"/>
                                            </p:graphicEl>
                                          </p:spTgt>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4">
                                            <p:graphicEl>
                                              <a:dgm id="{50BBC182-63FF-42EF-BF55-363F37921BED}"/>
                                            </p:graphicEl>
                                          </p:spTgt>
                                        </p:tgtEl>
                                        <p:attrNameLst>
                                          <p:attrName>style.visibility</p:attrName>
                                        </p:attrNameLst>
                                      </p:cBhvr>
                                      <p:to>
                                        <p:strVal val="visible"/>
                                      </p:to>
                                    </p:set>
                                    <p:animEffect transition="in" filter="barn(inVertical)">
                                      <p:cBhvr>
                                        <p:cTn id="25" dur="500"/>
                                        <p:tgtEl>
                                          <p:spTgt spid="4">
                                            <p:graphicEl>
                                              <a:dgm id="{50BBC182-63FF-42EF-BF55-363F37921BED}"/>
                                            </p:graphicEl>
                                          </p:spTgt>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4">
                                            <p:graphicEl>
                                              <a:dgm id="{190BB1C8-CBA1-40B8-9404-DBEFF5ACA3CD}"/>
                                            </p:graphicEl>
                                          </p:spTgt>
                                        </p:tgtEl>
                                        <p:attrNameLst>
                                          <p:attrName>style.visibility</p:attrName>
                                        </p:attrNameLst>
                                      </p:cBhvr>
                                      <p:to>
                                        <p:strVal val="visible"/>
                                      </p:to>
                                    </p:set>
                                    <p:animEffect transition="in" filter="barn(inVertical)">
                                      <p:cBhvr>
                                        <p:cTn id="28" dur="500"/>
                                        <p:tgtEl>
                                          <p:spTgt spid="4">
                                            <p:graphicEl>
                                              <a:dgm id="{190BB1C8-CBA1-40B8-9404-DBEFF5ACA3CD}"/>
                                            </p:graphicEl>
                                          </p:spTgt>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4">
                                            <p:graphicEl>
                                              <a:dgm id="{3FF1BB98-2D6E-4A0D-9ED7-E96392DEDDD3}"/>
                                            </p:graphicEl>
                                          </p:spTgt>
                                        </p:tgtEl>
                                        <p:attrNameLst>
                                          <p:attrName>style.visibility</p:attrName>
                                        </p:attrNameLst>
                                      </p:cBhvr>
                                      <p:to>
                                        <p:strVal val="visible"/>
                                      </p:to>
                                    </p:set>
                                    <p:animEffect transition="in" filter="barn(inVertical)">
                                      <p:cBhvr>
                                        <p:cTn id="33" dur="500"/>
                                        <p:tgtEl>
                                          <p:spTgt spid="4">
                                            <p:graphicEl>
                                              <a:dgm id="{3FF1BB98-2D6E-4A0D-9ED7-E96392DEDDD3}"/>
                                            </p:graphicEl>
                                          </p:spTgt>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4">
                                            <p:graphicEl>
                                              <a:dgm id="{D505BC53-979F-4B28-9405-A40A2A4AEFCE}"/>
                                            </p:graphicEl>
                                          </p:spTgt>
                                        </p:tgtEl>
                                        <p:attrNameLst>
                                          <p:attrName>style.visibility</p:attrName>
                                        </p:attrNameLst>
                                      </p:cBhvr>
                                      <p:to>
                                        <p:strVal val="visible"/>
                                      </p:to>
                                    </p:set>
                                    <p:animEffect transition="in" filter="barn(inVertical)">
                                      <p:cBhvr>
                                        <p:cTn id="36" dur="500"/>
                                        <p:tgtEl>
                                          <p:spTgt spid="4">
                                            <p:graphicEl>
                                              <a:dgm id="{D505BC53-979F-4B28-9405-A40A2A4AEFCE}"/>
                                            </p:graphicEl>
                                          </p:spTgt>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4">
                                            <p:graphicEl>
                                              <a:dgm id="{590D462A-CADB-4D04-B1C0-779577B832E0}"/>
                                            </p:graphicEl>
                                          </p:spTgt>
                                        </p:tgtEl>
                                        <p:attrNameLst>
                                          <p:attrName>style.visibility</p:attrName>
                                        </p:attrNameLst>
                                      </p:cBhvr>
                                      <p:to>
                                        <p:strVal val="visible"/>
                                      </p:to>
                                    </p:set>
                                    <p:animEffect transition="in" filter="barn(inVertical)">
                                      <p:cBhvr>
                                        <p:cTn id="39" dur="500"/>
                                        <p:tgtEl>
                                          <p:spTgt spid="4">
                                            <p:graphicEl>
                                              <a:dgm id="{590D462A-CADB-4D04-B1C0-779577B832E0}"/>
                                            </p:graphicEl>
                                          </p:spTgt>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4">
                                            <p:graphicEl>
                                              <a:dgm id="{DA17FFD7-3D3A-4CAC-9726-AB930EBFAD39}"/>
                                            </p:graphicEl>
                                          </p:spTgt>
                                        </p:tgtEl>
                                        <p:attrNameLst>
                                          <p:attrName>style.visibility</p:attrName>
                                        </p:attrNameLst>
                                      </p:cBhvr>
                                      <p:to>
                                        <p:strVal val="visible"/>
                                      </p:to>
                                    </p:set>
                                    <p:animEffect transition="in" filter="barn(inVertical)">
                                      <p:cBhvr>
                                        <p:cTn id="42" dur="500"/>
                                        <p:tgtEl>
                                          <p:spTgt spid="4">
                                            <p:graphicEl>
                                              <a:dgm id="{DA17FFD7-3D3A-4CAC-9726-AB930EBFAD39}"/>
                                            </p:graphicEl>
                                          </p:spTgt>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4">
                                            <p:graphicEl>
                                              <a:dgm id="{8F0E8CA7-DC90-4EB3-A543-4B912BB553BB}"/>
                                            </p:graphicEl>
                                          </p:spTgt>
                                        </p:tgtEl>
                                        <p:attrNameLst>
                                          <p:attrName>style.visibility</p:attrName>
                                        </p:attrNameLst>
                                      </p:cBhvr>
                                      <p:to>
                                        <p:strVal val="visible"/>
                                      </p:to>
                                    </p:set>
                                    <p:animEffect transition="in" filter="barn(inVertical)">
                                      <p:cBhvr>
                                        <p:cTn id="45" dur="500"/>
                                        <p:tgtEl>
                                          <p:spTgt spid="4">
                                            <p:graphicEl>
                                              <a:dgm id="{8F0E8CA7-DC90-4EB3-A543-4B912BB553BB}"/>
                                            </p:graphicEl>
                                          </p:spTgt>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4">
                                            <p:graphicEl>
                                              <a:dgm id="{302435DE-CF9E-4487-AB6D-98409503A557}"/>
                                            </p:graphicEl>
                                          </p:spTgt>
                                        </p:tgtEl>
                                        <p:attrNameLst>
                                          <p:attrName>style.visibility</p:attrName>
                                        </p:attrNameLst>
                                      </p:cBhvr>
                                      <p:to>
                                        <p:strVal val="visible"/>
                                      </p:to>
                                    </p:set>
                                    <p:animEffect transition="in" filter="barn(inVertical)">
                                      <p:cBhvr>
                                        <p:cTn id="48" dur="500"/>
                                        <p:tgtEl>
                                          <p:spTgt spid="4">
                                            <p:graphicEl>
                                              <a:dgm id="{302435DE-CF9E-4487-AB6D-98409503A557}"/>
                                            </p:graphicEl>
                                          </p:spTgt>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4">
                                            <p:graphicEl>
                                              <a:dgm id="{DC62533D-020F-4AB9-9B2B-DF1245D105CD}"/>
                                            </p:graphicEl>
                                          </p:spTgt>
                                        </p:tgtEl>
                                        <p:attrNameLst>
                                          <p:attrName>style.visibility</p:attrName>
                                        </p:attrNameLst>
                                      </p:cBhvr>
                                      <p:to>
                                        <p:strVal val="visible"/>
                                      </p:to>
                                    </p:set>
                                    <p:animEffect transition="in" filter="barn(inVertical)">
                                      <p:cBhvr>
                                        <p:cTn id="51" dur="500"/>
                                        <p:tgtEl>
                                          <p:spTgt spid="4">
                                            <p:graphicEl>
                                              <a:dgm id="{DC62533D-020F-4AB9-9B2B-DF1245D105CD}"/>
                                            </p:graphicEl>
                                          </p:spTgt>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4">
                                            <p:graphicEl>
                                              <a:dgm id="{F3AEA3C0-990A-443D-A150-B62E6E2EB032}"/>
                                            </p:graphicEl>
                                          </p:spTgt>
                                        </p:tgtEl>
                                        <p:attrNameLst>
                                          <p:attrName>style.visibility</p:attrName>
                                        </p:attrNameLst>
                                      </p:cBhvr>
                                      <p:to>
                                        <p:strVal val="visible"/>
                                      </p:to>
                                    </p:set>
                                    <p:animEffect transition="in" filter="barn(inVertical)">
                                      <p:cBhvr>
                                        <p:cTn id="54" dur="500"/>
                                        <p:tgtEl>
                                          <p:spTgt spid="4">
                                            <p:graphicEl>
                                              <a:dgm id="{F3AEA3C0-990A-443D-A150-B62E6E2EB032}"/>
                                            </p:graphicEl>
                                          </p:spTgt>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4">
                                            <p:graphicEl>
                                              <a:dgm id="{EE85E3B4-9644-4322-B59E-BDEFE1B7FE1A}"/>
                                            </p:graphicEl>
                                          </p:spTgt>
                                        </p:tgtEl>
                                        <p:attrNameLst>
                                          <p:attrName>style.visibility</p:attrName>
                                        </p:attrNameLst>
                                      </p:cBhvr>
                                      <p:to>
                                        <p:strVal val="visible"/>
                                      </p:to>
                                    </p:set>
                                    <p:animEffect transition="in" filter="barn(inVertical)">
                                      <p:cBhvr>
                                        <p:cTn id="59" dur="500"/>
                                        <p:tgtEl>
                                          <p:spTgt spid="4">
                                            <p:graphicEl>
                                              <a:dgm id="{EE85E3B4-9644-4322-B59E-BDEFE1B7FE1A}"/>
                                            </p:graphicEl>
                                          </p:spTgt>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4">
                                            <p:graphicEl>
                                              <a:dgm id="{D3E28530-8A2A-4D01-9EE0-6A927B8B6220}"/>
                                            </p:graphicEl>
                                          </p:spTgt>
                                        </p:tgtEl>
                                        <p:attrNameLst>
                                          <p:attrName>style.visibility</p:attrName>
                                        </p:attrNameLst>
                                      </p:cBhvr>
                                      <p:to>
                                        <p:strVal val="visible"/>
                                      </p:to>
                                    </p:set>
                                    <p:animEffect transition="in" filter="barn(inVertical)">
                                      <p:cBhvr>
                                        <p:cTn id="62" dur="500"/>
                                        <p:tgtEl>
                                          <p:spTgt spid="4">
                                            <p:graphicEl>
                                              <a:dgm id="{D3E28530-8A2A-4D01-9EE0-6A927B8B6220}"/>
                                            </p:graphicEl>
                                          </p:spTgt>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4">
                                            <p:graphicEl>
                                              <a:dgm id="{8A4AB387-871C-4134-AC7D-A64882C9BC41}"/>
                                            </p:graphicEl>
                                          </p:spTgt>
                                        </p:tgtEl>
                                        <p:attrNameLst>
                                          <p:attrName>style.visibility</p:attrName>
                                        </p:attrNameLst>
                                      </p:cBhvr>
                                      <p:to>
                                        <p:strVal val="visible"/>
                                      </p:to>
                                    </p:set>
                                    <p:animEffect transition="in" filter="barn(inVertical)">
                                      <p:cBhvr>
                                        <p:cTn id="65" dur="500"/>
                                        <p:tgtEl>
                                          <p:spTgt spid="4">
                                            <p:graphicEl>
                                              <a:dgm id="{8A4AB387-871C-4134-AC7D-A64882C9BC41}"/>
                                            </p:graphicEl>
                                          </p:spTgt>
                                        </p:tgtEl>
                                      </p:cBhvr>
                                    </p:animEffect>
                                  </p:childTnLst>
                                </p:cTn>
                              </p:par>
                              <p:par>
                                <p:cTn id="66" presetID="16" presetClass="entr" presetSubtype="21" fill="hold" grpId="0" nodeType="withEffect">
                                  <p:stCondLst>
                                    <p:cond delay="0"/>
                                  </p:stCondLst>
                                  <p:childTnLst>
                                    <p:set>
                                      <p:cBhvr>
                                        <p:cTn id="67" dur="1" fill="hold">
                                          <p:stCondLst>
                                            <p:cond delay="0"/>
                                          </p:stCondLst>
                                        </p:cTn>
                                        <p:tgtEl>
                                          <p:spTgt spid="4">
                                            <p:graphicEl>
                                              <a:dgm id="{0FBC93DD-11CE-4D76-9CEB-46B33813B64C}"/>
                                            </p:graphicEl>
                                          </p:spTgt>
                                        </p:tgtEl>
                                        <p:attrNameLst>
                                          <p:attrName>style.visibility</p:attrName>
                                        </p:attrNameLst>
                                      </p:cBhvr>
                                      <p:to>
                                        <p:strVal val="visible"/>
                                      </p:to>
                                    </p:set>
                                    <p:animEffect transition="in" filter="barn(inVertical)">
                                      <p:cBhvr>
                                        <p:cTn id="68" dur="500"/>
                                        <p:tgtEl>
                                          <p:spTgt spid="4">
                                            <p:graphicEl>
                                              <a:dgm id="{0FBC93DD-11CE-4D76-9CEB-46B33813B64C}"/>
                                            </p:graphicEl>
                                          </p:spTgt>
                                        </p:tgtEl>
                                      </p:cBhvr>
                                    </p:animEffect>
                                  </p:childTnLst>
                                </p:cTn>
                              </p:par>
                              <p:par>
                                <p:cTn id="69" presetID="16" presetClass="entr" presetSubtype="21" fill="hold" grpId="0" nodeType="withEffect">
                                  <p:stCondLst>
                                    <p:cond delay="0"/>
                                  </p:stCondLst>
                                  <p:childTnLst>
                                    <p:set>
                                      <p:cBhvr>
                                        <p:cTn id="70" dur="1" fill="hold">
                                          <p:stCondLst>
                                            <p:cond delay="0"/>
                                          </p:stCondLst>
                                        </p:cTn>
                                        <p:tgtEl>
                                          <p:spTgt spid="4">
                                            <p:graphicEl>
                                              <a:dgm id="{30E97384-8BE5-4795-85D9-13AC9784C23D}"/>
                                            </p:graphicEl>
                                          </p:spTgt>
                                        </p:tgtEl>
                                        <p:attrNameLst>
                                          <p:attrName>style.visibility</p:attrName>
                                        </p:attrNameLst>
                                      </p:cBhvr>
                                      <p:to>
                                        <p:strVal val="visible"/>
                                      </p:to>
                                    </p:set>
                                    <p:animEffect transition="in" filter="barn(inVertical)">
                                      <p:cBhvr>
                                        <p:cTn id="71" dur="500"/>
                                        <p:tgtEl>
                                          <p:spTgt spid="4">
                                            <p:graphicEl>
                                              <a:dgm id="{30E97384-8BE5-4795-85D9-13AC9784C23D}"/>
                                            </p:graphicEl>
                                          </p:spTgt>
                                        </p:tgtEl>
                                      </p:cBhvr>
                                    </p:animEffect>
                                  </p:childTnLst>
                                </p:cTn>
                              </p:par>
                              <p:par>
                                <p:cTn id="72" presetID="16" presetClass="entr" presetSubtype="21" fill="hold" grpId="0" nodeType="withEffect">
                                  <p:stCondLst>
                                    <p:cond delay="0"/>
                                  </p:stCondLst>
                                  <p:childTnLst>
                                    <p:set>
                                      <p:cBhvr>
                                        <p:cTn id="73" dur="1" fill="hold">
                                          <p:stCondLst>
                                            <p:cond delay="0"/>
                                          </p:stCondLst>
                                        </p:cTn>
                                        <p:tgtEl>
                                          <p:spTgt spid="4">
                                            <p:graphicEl>
                                              <a:dgm id="{9E3B2EA0-48AD-4E18-9688-361B72C05BFC}"/>
                                            </p:graphicEl>
                                          </p:spTgt>
                                        </p:tgtEl>
                                        <p:attrNameLst>
                                          <p:attrName>style.visibility</p:attrName>
                                        </p:attrNameLst>
                                      </p:cBhvr>
                                      <p:to>
                                        <p:strVal val="visible"/>
                                      </p:to>
                                    </p:set>
                                    <p:animEffect transition="in" filter="barn(inVertical)">
                                      <p:cBhvr>
                                        <p:cTn id="74" dur="500"/>
                                        <p:tgtEl>
                                          <p:spTgt spid="4">
                                            <p:graphicEl>
                                              <a:dgm id="{9E3B2EA0-48AD-4E18-9688-361B72C05BFC}"/>
                                            </p:graphicEl>
                                          </p:spTgt>
                                        </p:tgtEl>
                                      </p:cBhvr>
                                    </p:animEffect>
                                  </p:childTnLst>
                                </p:cTn>
                              </p:par>
                              <p:par>
                                <p:cTn id="75" presetID="16" presetClass="entr" presetSubtype="21" fill="hold" grpId="0" nodeType="withEffect">
                                  <p:stCondLst>
                                    <p:cond delay="0"/>
                                  </p:stCondLst>
                                  <p:childTnLst>
                                    <p:set>
                                      <p:cBhvr>
                                        <p:cTn id="76" dur="1" fill="hold">
                                          <p:stCondLst>
                                            <p:cond delay="0"/>
                                          </p:stCondLst>
                                        </p:cTn>
                                        <p:tgtEl>
                                          <p:spTgt spid="4">
                                            <p:graphicEl>
                                              <a:dgm id="{8B05E5B2-3358-4ABC-813A-0CF543D1B286}"/>
                                            </p:graphicEl>
                                          </p:spTgt>
                                        </p:tgtEl>
                                        <p:attrNameLst>
                                          <p:attrName>style.visibility</p:attrName>
                                        </p:attrNameLst>
                                      </p:cBhvr>
                                      <p:to>
                                        <p:strVal val="visible"/>
                                      </p:to>
                                    </p:set>
                                    <p:animEffect transition="in" filter="barn(inVertical)">
                                      <p:cBhvr>
                                        <p:cTn id="77" dur="500"/>
                                        <p:tgtEl>
                                          <p:spTgt spid="4">
                                            <p:graphicEl>
                                              <a:dgm id="{8B05E5B2-3358-4ABC-813A-0CF543D1B286}"/>
                                            </p:graphicEl>
                                          </p:spTgt>
                                        </p:tgtEl>
                                      </p:cBhvr>
                                    </p:animEffect>
                                  </p:childTnLst>
                                </p:cTn>
                              </p:par>
                              <p:par>
                                <p:cTn id="78" presetID="16" presetClass="entr" presetSubtype="21" fill="hold" grpId="0" nodeType="withEffect">
                                  <p:stCondLst>
                                    <p:cond delay="0"/>
                                  </p:stCondLst>
                                  <p:childTnLst>
                                    <p:set>
                                      <p:cBhvr>
                                        <p:cTn id="79" dur="1" fill="hold">
                                          <p:stCondLst>
                                            <p:cond delay="0"/>
                                          </p:stCondLst>
                                        </p:cTn>
                                        <p:tgtEl>
                                          <p:spTgt spid="4">
                                            <p:graphicEl>
                                              <a:dgm id="{E316AC74-088C-4D15-960D-0D2EEC986071}"/>
                                            </p:graphicEl>
                                          </p:spTgt>
                                        </p:tgtEl>
                                        <p:attrNameLst>
                                          <p:attrName>style.visibility</p:attrName>
                                        </p:attrNameLst>
                                      </p:cBhvr>
                                      <p:to>
                                        <p:strVal val="visible"/>
                                      </p:to>
                                    </p:set>
                                    <p:animEffect transition="in" filter="barn(inVertical)">
                                      <p:cBhvr>
                                        <p:cTn id="80" dur="500"/>
                                        <p:tgtEl>
                                          <p:spTgt spid="4">
                                            <p:graphicEl>
                                              <a:dgm id="{E316AC74-088C-4D15-960D-0D2EEC986071}"/>
                                            </p:graphicEl>
                                          </p:spTgt>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4">
                                            <p:graphicEl>
                                              <a:dgm id="{183C3610-BFFD-4C41-A140-DB6A9EB61E6D}"/>
                                            </p:graphicEl>
                                          </p:spTgt>
                                        </p:tgtEl>
                                        <p:attrNameLst>
                                          <p:attrName>style.visibility</p:attrName>
                                        </p:attrNameLst>
                                      </p:cBhvr>
                                      <p:to>
                                        <p:strVal val="visible"/>
                                      </p:to>
                                    </p:set>
                                    <p:animEffect transition="in" filter="barn(inVertical)">
                                      <p:cBhvr>
                                        <p:cTn id="85" dur="500"/>
                                        <p:tgtEl>
                                          <p:spTgt spid="4">
                                            <p:graphicEl>
                                              <a:dgm id="{183C3610-BFFD-4C41-A140-DB6A9EB61E6D}"/>
                                            </p:graphicEl>
                                          </p:spTgt>
                                        </p:tgtEl>
                                      </p:cBhvr>
                                    </p:animEffect>
                                  </p:childTnLst>
                                </p:cTn>
                              </p:par>
                              <p:par>
                                <p:cTn id="86" presetID="16" presetClass="entr" presetSubtype="21" fill="hold" grpId="0" nodeType="withEffect">
                                  <p:stCondLst>
                                    <p:cond delay="0"/>
                                  </p:stCondLst>
                                  <p:childTnLst>
                                    <p:set>
                                      <p:cBhvr>
                                        <p:cTn id="87" dur="1" fill="hold">
                                          <p:stCondLst>
                                            <p:cond delay="0"/>
                                          </p:stCondLst>
                                        </p:cTn>
                                        <p:tgtEl>
                                          <p:spTgt spid="4">
                                            <p:graphicEl>
                                              <a:dgm id="{97B29862-72C3-4B5C-A47A-057D3C1B9589}"/>
                                            </p:graphicEl>
                                          </p:spTgt>
                                        </p:tgtEl>
                                        <p:attrNameLst>
                                          <p:attrName>style.visibility</p:attrName>
                                        </p:attrNameLst>
                                      </p:cBhvr>
                                      <p:to>
                                        <p:strVal val="visible"/>
                                      </p:to>
                                    </p:set>
                                    <p:animEffect transition="in" filter="barn(inVertical)">
                                      <p:cBhvr>
                                        <p:cTn id="88" dur="500"/>
                                        <p:tgtEl>
                                          <p:spTgt spid="4">
                                            <p:graphicEl>
                                              <a:dgm id="{97B29862-72C3-4B5C-A47A-057D3C1B9589}"/>
                                            </p:graphicEl>
                                          </p:spTgt>
                                        </p:tgtEl>
                                      </p:cBhvr>
                                    </p:animEffect>
                                  </p:childTnLst>
                                </p:cTn>
                              </p:par>
                              <p:par>
                                <p:cTn id="89" presetID="16" presetClass="entr" presetSubtype="21" fill="hold" grpId="0" nodeType="withEffect">
                                  <p:stCondLst>
                                    <p:cond delay="0"/>
                                  </p:stCondLst>
                                  <p:childTnLst>
                                    <p:set>
                                      <p:cBhvr>
                                        <p:cTn id="90" dur="1" fill="hold">
                                          <p:stCondLst>
                                            <p:cond delay="0"/>
                                          </p:stCondLst>
                                        </p:cTn>
                                        <p:tgtEl>
                                          <p:spTgt spid="4">
                                            <p:graphicEl>
                                              <a:dgm id="{F1BF60A1-7C32-407E-95B6-3842D74CAF55}"/>
                                            </p:graphicEl>
                                          </p:spTgt>
                                        </p:tgtEl>
                                        <p:attrNameLst>
                                          <p:attrName>style.visibility</p:attrName>
                                        </p:attrNameLst>
                                      </p:cBhvr>
                                      <p:to>
                                        <p:strVal val="visible"/>
                                      </p:to>
                                    </p:set>
                                    <p:animEffect transition="in" filter="barn(inVertical)">
                                      <p:cBhvr>
                                        <p:cTn id="91" dur="500"/>
                                        <p:tgtEl>
                                          <p:spTgt spid="4">
                                            <p:graphicEl>
                                              <a:dgm id="{F1BF60A1-7C32-407E-95B6-3842D74CAF55}"/>
                                            </p:graphicEl>
                                          </p:spTgt>
                                        </p:tgtEl>
                                      </p:cBhvr>
                                    </p:animEffect>
                                  </p:childTnLst>
                                </p:cTn>
                              </p:par>
                              <p:par>
                                <p:cTn id="92" presetID="16" presetClass="entr" presetSubtype="21" fill="hold" grpId="0" nodeType="withEffect">
                                  <p:stCondLst>
                                    <p:cond delay="0"/>
                                  </p:stCondLst>
                                  <p:childTnLst>
                                    <p:set>
                                      <p:cBhvr>
                                        <p:cTn id="93" dur="1" fill="hold">
                                          <p:stCondLst>
                                            <p:cond delay="0"/>
                                          </p:stCondLst>
                                        </p:cTn>
                                        <p:tgtEl>
                                          <p:spTgt spid="4">
                                            <p:graphicEl>
                                              <a:dgm id="{41CFF85E-B874-486B-92CA-2A04E0B8BC82}"/>
                                            </p:graphicEl>
                                          </p:spTgt>
                                        </p:tgtEl>
                                        <p:attrNameLst>
                                          <p:attrName>style.visibility</p:attrName>
                                        </p:attrNameLst>
                                      </p:cBhvr>
                                      <p:to>
                                        <p:strVal val="visible"/>
                                      </p:to>
                                    </p:set>
                                    <p:animEffect transition="in" filter="barn(inVertical)">
                                      <p:cBhvr>
                                        <p:cTn id="94" dur="500"/>
                                        <p:tgtEl>
                                          <p:spTgt spid="4">
                                            <p:graphicEl>
                                              <a:dgm id="{41CFF85E-B874-486B-92CA-2A04E0B8BC82}"/>
                                            </p:graphicEl>
                                          </p:spTgt>
                                        </p:tgtEl>
                                      </p:cBhvr>
                                    </p:animEffect>
                                  </p:childTnLst>
                                </p:cTn>
                              </p:par>
                              <p:par>
                                <p:cTn id="95" presetID="16" presetClass="entr" presetSubtype="21" fill="hold" grpId="0" nodeType="withEffect">
                                  <p:stCondLst>
                                    <p:cond delay="0"/>
                                  </p:stCondLst>
                                  <p:childTnLst>
                                    <p:set>
                                      <p:cBhvr>
                                        <p:cTn id="96" dur="1" fill="hold">
                                          <p:stCondLst>
                                            <p:cond delay="0"/>
                                          </p:stCondLst>
                                        </p:cTn>
                                        <p:tgtEl>
                                          <p:spTgt spid="4">
                                            <p:graphicEl>
                                              <a:dgm id="{34731836-D1ED-489E-A785-83584EB86471}"/>
                                            </p:graphicEl>
                                          </p:spTgt>
                                        </p:tgtEl>
                                        <p:attrNameLst>
                                          <p:attrName>style.visibility</p:attrName>
                                        </p:attrNameLst>
                                      </p:cBhvr>
                                      <p:to>
                                        <p:strVal val="visible"/>
                                      </p:to>
                                    </p:set>
                                    <p:animEffect transition="in" filter="barn(inVertical)">
                                      <p:cBhvr>
                                        <p:cTn id="97" dur="500"/>
                                        <p:tgtEl>
                                          <p:spTgt spid="4">
                                            <p:graphicEl>
                                              <a:dgm id="{34731836-D1ED-489E-A785-83584EB86471}"/>
                                            </p:graphicEl>
                                          </p:spTgt>
                                        </p:tgtEl>
                                      </p:cBhvr>
                                    </p:animEffect>
                                  </p:childTnLst>
                                </p:cTn>
                              </p:par>
                              <p:par>
                                <p:cTn id="98" presetID="16" presetClass="entr" presetSubtype="21" fill="hold" grpId="0" nodeType="withEffect">
                                  <p:stCondLst>
                                    <p:cond delay="0"/>
                                  </p:stCondLst>
                                  <p:childTnLst>
                                    <p:set>
                                      <p:cBhvr>
                                        <p:cTn id="99" dur="1" fill="hold">
                                          <p:stCondLst>
                                            <p:cond delay="0"/>
                                          </p:stCondLst>
                                        </p:cTn>
                                        <p:tgtEl>
                                          <p:spTgt spid="4">
                                            <p:graphicEl>
                                              <a:dgm id="{CB9705FE-C584-4CD3-9AA5-C3D6D8E370B3}"/>
                                            </p:graphicEl>
                                          </p:spTgt>
                                        </p:tgtEl>
                                        <p:attrNameLst>
                                          <p:attrName>style.visibility</p:attrName>
                                        </p:attrNameLst>
                                      </p:cBhvr>
                                      <p:to>
                                        <p:strVal val="visible"/>
                                      </p:to>
                                    </p:set>
                                    <p:animEffect transition="in" filter="barn(inVertical)">
                                      <p:cBhvr>
                                        <p:cTn id="100" dur="500"/>
                                        <p:tgtEl>
                                          <p:spTgt spid="4">
                                            <p:graphicEl>
                                              <a:dgm id="{CB9705FE-C584-4CD3-9AA5-C3D6D8E370B3}"/>
                                            </p:graphicEl>
                                          </p:spTgt>
                                        </p:tgtEl>
                                      </p:cBhvr>
                                    </p:animEffect>
                                  </p:childTnLst>
                                </p:cTn>
                              </p:par>
                              <p:par>
                                <p:cTn id="101" presetID="16" presetClass="entr" presetSubtype="21" fill="hold" grpId="0" nodeType="withEffect">
                                  <p:stCondLst>
                                    <p:cond delay="0"/>
                                  </p:stCondLst>
                                  <p:childTnLst>
                                    <p:set>
                                      <p:cBhvr>
                                        <p:cTn id="102" dur="1" fill="hold">
                                          <p:stCondLst>
                                            <p:cond delay="0"/>
                                          </p:stCondLst>
                                        </p:cTn>
                                        <p:tgtEl>
                                          <p:spTgt spid="4">
                                            <p:graphicEl>
                                              <a:dgm id="{FB12BD6F-669F-4640-B120-118993555936}"/>
                                            </p:graphicEl>
                                          </p:spTgt>
                                        </p:tgtEl>
                                        <p:attrNameLst>
                                          <p:attrName>style.visibility</p:attrName>
                                        </p:attrNameLst>
                                      </p:cBhvr>
                                      <p:to>
                                        <p:strVal val="visible"/>
                                      </p:to>
                                    </p:set>
                                    <p:animEffect transition="in" filter="barn(inVertical)">
                                      <p:cBhvr>
                                        <p:cTn id="103" dur="500"/>
                                        <p:tgtEl>
                                          <p:spTgt spid="4">
                                            <p:graphicEl>
                                              <a:dgm id="{FB12BD6F-669F-4640-B120-118993555936}"/>
                                            </p:graphicEl>
                                          </p:spTgt>
                                        </p:tgtEl>
                                      </p:cBhvr>
                                    </p:animEffect>
                                  </p:childTnLst>
                                </p:cTn>
                              </p:par>
                              <p:par>
                                <p:cTn id="104" presetID="16" presetClass="entr" presetSubtype="21" fill="hold" grpId="0" nodeType="withEffect">
                                  <p:stCondLst>
                                    <p:cond delay="0"/>
                                  </p:stCondLst>
                                  <p:childTnLst>
                                    <p:set>
                                      <p:cBhvr>
                                        <p:cTn id="105" dur="1" fill="hold">
                                          <p:stCondLst>
                                            <p:cond delay="0"/>
                                          </p:stCondLst>
                                        </p:cTn>
                                        <p:tgtEl>
                                          <p:spTgt spid="4">
                                            <p:graphicEl>
                                              <a:dgm id="{BFBFDB8A-CD84-4EFF-9C4B-3D646A2E0883}"/>
                                            </p:graphicEl>
                                          </p:spTgt>
                                        </p:tgtEl>
                                        <p:attrNameLst>
                                          <p:attrName>style.visibility</p:attrName>
                                        </p:attrNameLst>
                                      </p:cBhvr>
                                      <p:to>
                                        <p:strVal val="visible"/>
                                      </p:to>
                                    </p:set>
                                    <p:animEffect transition="in" filter="barn(inVertical)">
                                      <p:cBhvr>
                                        <p:cTn id="106" dur="500"/>
                                        <p:tgtEl>
                                          <p:spTgt spid="4">
                                            <p:graphicEl>
                                              <a:dgm id="{BFBFDB8A-CD84-4EFF-9C4B-3D646A2E0883}"/>
                                            </p:graphicEl>
                                          </p:spTgt>
                                        </p:tgtEl>
                                      </p:cBhvr>
                                    </p:animEffect>
                                  </p:childTnLst>
                                </p:cTn>
                              </p:par>
                            </p:childTnLst>
                          </p:cTn>
                        </p:par>
                      </p:childTnLst>
                    </p:cTn>
                  </p:par>
                  <p:par>
                    <p:cTn id="107" fill="hold">
                      <p:stCondLst>
                        <p:cond delay="indefinite"/>
                      </p:stCondLst>
                      <p:childTnLst>
                        <p:par>
                          <p:cTn id="108" fill="hold">
                            <p:stCondLst>
                              <p:cond delay="0"/>
                            </p:stCondLst>
                            <p:childTnLst>
                              <p:par>
                                <p:cTn id="109" presetID="16" presetClass="entr" presetSubtype="21" fill="hold" grpId="0" nodeType="clickEffect">
                                  <p:stCondLst>
                                    <p:cond delay="0"/>
                                  </p:stCondLst>
                                  <p:childTnLst>
                                    <p:set>
                                      <p:cBhvr>
                                        <p:cTn id="110" dur="1" fill="hold">
                                          <p:stCondLst>
                                            <p:cond delay="0"/>
                                          </p:stCondLst>
                                        </p:cTn>
                                        <p:tgtEl>
                                          <p:spTgt spid="4">
                                            <p:graphicEl>
                                              <a:dgm id="{89394D4D-4CDE-4097-860E-E187402759AA}"/>
                                            </p:graphicEl>
                                          </p:spTgt>
                                        </p:tgtEl>
                                        <p:attrNameLst>
                                          <p:attrName>style.visibility</p:attrName>
                                        </p:attrNameLst>
                                      </p:cBhvr>
                                      <p:to>
                                        <p:strVal val="visible"/>
                                      </p:to>
                                    </p:set>
                                    <p:animEffect transition="in" filter="barn(inVertical)">
                                      <p:cBhvr>
                                        <p:cTn id="111" dur="500"/>
                                        <p:tgtEl>
                                          <p:spTgt spid="4">
                                            <p:graphicEl>
                                              <a:dgm id="{89394D4D-4CDE-4097-860E-E187402759AA}"/>
                                            </p:graphicEl>
                                          </p:spTgt>
                                        </p:tgtEl>
                                      </p:cBhvr>
                                    </p:animEffect>
                                  </p:childTnLst>
                                </p:cTn>
                              </p:par>
                              <p:par>
                                <p:cTn id="112" presetID="16" presetClass="entr" presetSubtype="21" fill="hold" grpId="0" nodeType="withEffect">
                                  <p:stCondLst>
                                    <p:cond delay="0"/>
                                  </p:stCondLst>
                                  <p:childTnLst>
                                    <p:set>
                                      <p:cBhvr>
                                        <p:cTn id="113" dur="1" fill="hold">
                                          <p:stCondLst>
                                            <p:cond delay="0"/>
                                          </p:stCondLst>
                                        </p:cTn>
                                        <p:tgtEl>
                                          <p:spTgt spid="4">
                                            <p:graphicEl>
                                              <a:dgm id="{4A8E7CFB-A34D-4B69-BA11-529D26E1C92F}"/>
                                            </p:graphicEl>
                                          </p:spTgt>
                                        </p:tgtEl>
                                        <p:attrNameLst>
                                          <p:attrName>style.visibility</p:attrName>
                                        </p:attrNameLst>
                                      </p:cBhvr>
                                      <p:to>
                                        <p:strVal val="visible"/>
                                      </p:to>
                                    </p:set>
                                    <p:animEffect transition="in" filter="barn(inVertical)">
                                      <p:cBhvr>
                                        <p:cTn id="114" dur="500"/>
                                        <p:tgtEl>
                                          <p:spTgt spid="4">
                                            <p:graphicEl>
                                              <a:dgm id="{4A8E7CFB-A34D-4B69-BA11-529D26E1C92F}"/>
                                            </p:graphicEl>
                                          </p:spTgt>
                                        </p:tgtEl>
                                      </p:cBhvr>
                                    </p:animEffect>
                                  </p:childTnLst>
                                </p:cTn>
                              </p:par>
                              <p:par>
                                <p:cTn id="115" presetID="16" presetClass="entr" presetSubtype="21" fill="hold" grpId="0" nodeType="withEffect">
                                  <p:stCondLst>
                                    <p:cond delay="0"/>
                                  </p:stCondLst>
                                  <p:childTnLst>
                                    <p:set>
                                      <p:cBhvr>
                                        <p:cTn id="116" dur="1" fill="hold">
                                          <p:stCondLst>
                                            <p:cond delay="0"/>
                                          </p:stCondLst>
                                        </p:cTn>
                                        <p:tgtEl>
                                          <p:spTgt spid="4">
                                            <p:graphicEl>
                                              <a:dgm id="{125DBB59-1373-436D-A14B-2B15BD49914D}"/>
                                            </p:graphicEl>
                                          </p:spTgt>
                                        </p:tgtEl>
                                        <p:attrNameLst>
                                          <p:attrName>style.visibility</p:attrName>
                                        </p:attrNameLst>
                                      </p:cBhvr>
                                      <p:to>
                                        <p:strVal val="visible"/>
                                      </p:to>
                                    </p:set>
                                    <p:animEffect transition="in" filter="barn(inVertical)">
                                      <p:cBhvr>
                                        <p:cTn id="117" dur="500"/>
                                        <p:tgtEl>
                                          <p:spTgt spid="4">
                                            <p:graphicEl>
                                              <a:dgm id="{125DBB59-1373-436D-A14B-2B15BD49914D}"/>
                                            </p:graphicEl>
                                          </p:spTgt>
                                        </p:tgtEl>
                                      </p:cBhvr>
                                    </p:animEffect>
                                  </p:childTnLst>
                                </p:cTn>
                              </p:par>
                              <p:par>
                                <p:cTn id="118" presetID="16" presetClass="entr" presetSubtype="21" fill="hold" grpId="0" nodeType="withEffect">
                                  <p:stCondLst>
                                    <p:cond delay="0"/>
                                  </p:stCondLst>
                                  <p:childTnLst>
                                    <p:set>
                                      <p:cBhvr>
                                        <p:cTn id="119" dur="1" fill="hold">
                                          <p:stCondLst>
                                            <p:cond delay="0"/>
                                          </p:stCondLst>
                                        </p:cTn>
                                        <p:tgtEl>
                                          <p:spTgt spid="4">
                                            <p:graphicEl>
                                              <a:dgm id="{15ABC8D5-E68D-4B80-ADAF-BBCC040A4B7E}"/>
                                            </p:graphicEl>
                                          </p:spTgt>
                                        </p:tgtEl>
                                        <p:attrNameLst>
                                          <p:attrName>style.visibility</p:attrName>
                                        </p:attrNameLst>
                                      </p:cBhvr>
                                      <p:to>
                                        <p:strVal val="visible"/>
                                      </p:to>
                                    </p:set>
                                    <p:animEffect transition="in" filter="barn(inVertical)">
                                      <p:cBhvr>
                                        <p:cTn id="120" dur="500"/>
                                        <p:tgtEl>
                                          <p:spTgt spid="4">
                                            <p:graphicEl>
                                              <a:dgm id="{15ABC8D5-E68D-4B80-ADAF-BBCC040A4B7E}"/>
                                            </p:graphicEl>
                                          </p:spTgt>
                                        </p:tgtEl>
                                      </p:cBhvr>
                                    </p:animEffect>
                                  </p:childTnLst>
                                </p:cTn>
                              </p:par>
                              <p:par>
                                <p:cTn id="121" presetID="16" presetClass="entr" presetSubtype="21" fill="hold" grpId="0" nodeType="withEffect">
                                  <p:stCondLst>
                                    <p:cond delay="0"/>
                                  </p:stCondLst>
                                  <p:childTnLst>
                                    <p:set>
                                      <p:cBhvr>
                                        <p:cTn id="122" dur="1" fill="hold">
                                          <p:stCondLst>
                                            <p:cond delay="0"/>
                                          </p:stCondLst>
                                        </p:cTn>
                                        <p:tgtEl>
                                          <p:spTgt spid="4">
                                            <p:graphicEl>
                                              <a:dgm id="{4ABE99A8-69D2-46AA-97FB-5B0B777DF70D}"/>
                                            </p:graphicEl>
                                          </p:spTgt>
                                        </p:tgtEl>
                                        <p:attrNameLst>
                                          <p:attrName>style.visibility</p:attrName>
                                        </p:attrNameLst>
                                      </p:cBhvr>
                                      <p:to>
                                        <p:strVal val="visible"/>
                                      </p:to>
                                    </p:set>
                                    <p:animEffect transition="in" filter="barn(inVertical)">
                                      <p:cBhvr>
                                        <p:cTn id="123" dur="500"/>
                                        <p:tgtEl>
                                          <p:spTgt spid="4">
                                            <p:graphicEl>
                                              <a:dgm id="{4ABE99A8-69D2-46AA-97FB-5B0B777DF70D}"/>
                                            </p:graphicEl>
                                          </p:spTgt>
                                        </p:tgtEl>
                                      </p:cBhvr>
                                    </p:animEffect>
                                  </p:childTnLst>
                                </p:cTn>
                              </p:par>
                              <p:par>
                                <p:cTn id="124" presetID="16" presetClass="entr" presetSubtype="21" fill="hold" grpId="0" nodeType="withEffect">
                                  <p:stCondLst>
                                    <p:cond delay="0"/>
                                  </p:stCondLst>
                                  <p:childTnLst>
                                    <p:set>
                                      <p:cBhvr>
                                        <p:cTn id="125" dur="1" fill="hold">
                                          <p:stCondLst>
                                            <p:cond delay="0"/>
                                          </p:stCondLst>
                                        </p:cTn>
                                        <p:tgtEl>
                                          <p:spTgt spid="4">
                                            <p:graphicEl>
                                              <a:dgm id="{7457E183-38ED-4D0C-BBC4-94A0989EB8C6}"/>
                                            </p:graphicEl>
                                          </p:spTgt>
                                        </p:tgtEl>
                                        <p:attrNameLst>
                                          <p:attrName>style.visibility</p:attrName>
                                        </p:attrNameLst>
                                      </p:cBhvr>
                                      <p:to>
                                        <p:strVal val="visible"/>
                                      </p:to>
                                    </p:set>
                                    <p:animEffect transition="in" filter="barn(inVertical)">
                                      <p:cBhvr>
                                        <p:cTn id="126" dur="500"/>
                                        <p:tgtEl>
                                          <p:spTgt spid="4">
                                            <p:graphicEl>
                                              <a:dgm id="{7457E183-38ED-4D0C-BBC4-94A0989EB8C6}"/>
                                            </p:graphicEl>
                                          </p:spTgt>
                                        </p:tgtEl>
                                      </p:cBhvr>
                                    </p:animEffect>
                                  </p:childTnLst>
                                </p:cTn>
                              </p:par>
                              <p:par>
                                <p:cTn id="127" presetID="16" presetClass="entr" presetSubtype="21" fill="hold" grpId="0" nodeType="withEffect">
                                  <p:stCondLst>
                                    <p:cond delay="0"/>
                                  </p:stCondLst>
                                  <p:childTnLst>
                                    <p:set>
                                      <p:cBhvr>
                                        <p:cTn id="128" dur="1" fill="hold">
                                          <p:stCondLst>
                                            <p:cond delay="0"/>
                                          </p:stCondLst>
                                        </p:cTn>
                                        <p:tgtEl>
                                          <p:spTgt spid="4">
                                            <p:graphicEl>
                                              <a:dgm id="{97BA636D-287B-4245-90F3-2444F44EB71C}"/>
                                            </p:graphicEl>
                                          </p:spTgt>
                                        </p:tgtEl>
                                        <p:attrNameLst>
                                          <p:attrName>style.visibility</p:attrName>
                                        </p:attrNameLst>
                                      </p:cBhvr>
                                      <p:to>
                                        <p:strVal val="visible"/>
                                      </p:to>
                                    </p:set>
                                    <p:animEffect transition="in" filter="barn(inVertical)">
                                      <p:cBhvr>
                                        <p:cTn id="129" dur="500"/>
                                        <p:tgtEl>
                                          <p:spTgt spid="4">
                                            <p:graphicEl>
                                              <a:dgm id="{97BA636D-287B-4245-90F3-2444F44EB71C}"/>
                                            </p:graphicEl>
                                          </p:spTgt>
                                        </p:tgtEl>
                                      </p:cBhvr>
                                    </p:animEffect>
                                  </p:childTnLst>
                                </p:cTn>
                              </p:par>
                              <p:par>
                                <p:cTn id="130" presetID="16" presetClass="entr" presetSubtype="21" fill="hold" grpId="0" nodeType="withEffect">
                                  <p:stCondLst>
                                    <p:cond delay="0"/>
                                  </p:stCondLst>
                                  <p:childTnLst>
                                    <p:set>
                                      <p:cBhvr>
                                        <p:cTn id="131" dur="1" fill="hold">
                                          <p:stCondLst>
                                            <p:cond delay="0"/>
                                          </p:stCondLst>
                                        </p:cTn>
                                        <p:tgtEl>
                                          <p:spTgt spid="4">
                                            <p:graphicEl>
                                              <a:dgm id="{291DECEC-E53C-4D4C-953F-2BD9E6E88346}"/>
                                            </p:graphicEl>
                                          </p:spTgt>
                                        </p:tgtEl>
                                        <p:attrNameLst>
                                          <p:attrName>style.visibility</p:attrName>
                                        </p:attrNameLst>
                                      </p:cBhvr>
                                      <p:to>
                                        <p:strVal val="visible"/>
                                      </p:to>
                                    </p:set>
                                    <p:animEffect transition="in" filter="barn(inVertical)">
                                      <p:cBhvr>
                                        <p:cTn id="132" dur="500"/>
                                        <p:tgtEl>
                                          <p:spTgt spid="4">
                                            <p:graphicEl>
                                              <a:dgm id="{291DECEC-E53C-4D4C-953F-2BD9E6E88346}"/>
                                            </p:graphicEl>
                                          </p:spTgt>
                                        </p:tgtEl>
                                      </p:cBhvr>
                                    </p:animEffect>
                                  </p:childTnLst>
                                </p:cTn>
                              </p:par>
                            </p:childTnLst>
                          </p:cTn>
                        </p:par>
                      </p:childTnLst>
                    </p:cTn>
                  </p:par>
                  <p:par>
                    <p:cTn id="133" fill="hold">
                      <p:stCondLst>
                        <p:cond delay="indefinite"/>
                      </p:stCondLst>
                      <p:childTnLst>
                        <p:par>
                          <p:cTn id="134" fill="hold">
                            <p:stCondLst>
                              <p:cond delay="0"/>
                            </p:stCondLst>
                            <p:childTnLst>
                              <p:par>
                                <p:cTn id="135" presetID="16" presetClass="entr" presetSubtype="21" fill="hold" grpId="0" nodeType="clickEffect">
                                  <p:stCondLst>
                                    <p:cond delay="0"/>
                                  </p:stCondLst>
                                  <p:childTnLst>
                                    <p:set>
                                      <p:cBhvr>
                                        <p:cTn id="136" dur="1" fill="hold">
                                          <p:stCondLst>
                                            <p:cond delay="0"/>
                                          </p:stCondLst>
                                        </p:cTn>
                                        <p:tgtEl>
                                          <p:spTgt spid="4">
                                            <p:graphicEl>
                                              <a:dgm id="{822138BA-BF2F-4545-BEF0-1E9F26D57D79}"/>
                                            </p:graphicEl>
                                          </p:spTgt>
                                        </p:tgtEl>
                                        <p:attrNameLst>
                                          <p:attrName>style.visibility</p:attrName>
                                        </p:attrNameLst>
                                      </p:cBhvr>
                                      <p:to>
                                        <p:strVal val="visible"/>
                                      </p:to>
                                    </p:set>
                                    <p:animEffect transition="in" filter="barn(inVertical)">
                                      <p:cBhvr>
                                        <p:cTn id="137" dur="500"/>
                                        <p:tgtEl>
                                          <p:spTgt spid="4">
                                            <p:graphicEl>
                                              <a:dgm id="{822138BA-BF2F-4545-BEF0-1E9F26D57D79}"/>
                                            </p:graphicEl>
                                          </p:spTgt>
                                        </p:tgtEl>
                                      </p:cBhvr>
                                    </p:animEffect>
                                  </p:childTnLst>
                                </p:cTn>
                              </p:par>
                              <p:par>
                                <p:cTn id="138" presetID="16" presetClass="entr" presetSubtype="21" fill="hold" grpId="0" nodeType="withEffect">
                                  <p:stCondLst>
                                    <p:cond delay="0"/>
                                  </p:stCondLst>
                                  <p:childTnLst>
                                    <p:set>
                                      <p:cBhvr>
                                        <p:cTn id="139" dur="1" fill="hold">
                                          <p:stCondLst>
                                            <p:cond delay="0"/>
                                          </p:stCondLst>
                                        </p:cTn>
                                        <p:tgtEl>
                                          <p:spTgt spid="4">
                                            <p:graphicEl>
                                              <a:dgm id="{5572ABEE-87E3-4880-A3E1-2B2D4B8DF341}"/>
                                            </p:graphicEl>
                                          </p:spTgt>
                                        </p:tgtEl>
                                        <p:attrNameLst>
                                          <p:attrName>style.visibility</p:attrName>
                                        </p:attrNameLst>
                                      </p:cBhvr>
                                      <p:to>
                                        <p:strVal val="visible"/>
                                      </p:to>
                                    </p:set>
                                    <p:animEffect transition="in" filter="barn(inVertical)">
                                      <p:cBhvr>
                                        <p:cTn id="140" dur="500"/>
                                        <p:tgtEl>
                                          <p:spTgt spid="4">
                                            <p:graphicEl>
                                              <a:dgm id="{5572ABEE-87E3-4880-A3E1-2B2D4B8DF341}"/>
                                            </p:graphicEl>
                                          </p:spTgt>
                                        </p:tgtEl>
                                      </p:cBhvr>
                                    </p:animEffect>
                                  </p:childTnLst>
                                </p:cTn>
                              </p:par>
                              <p:par>
                                <p:cTn id="141" presetID="16" presetClass="entr" presetSubtype="21" fill="hold" grpId="0" nodeType="withEffect">
                                  <p:stCondLst>
                                    <p:cond delay="0"/>
                                  </p:stCondLst>
                                  <p:childTnLst>
                                    <p:set>
                                      <p:cBhvr>
                                        <p:cTn id="142" dur="1" fill="hold">
                                          <p:stCondLst>
                                            <p:cond delay="0"/>
                                          </p:stCondLst>
                                        </p:cTn>
                                        <p:tgtEl>
                                          <p:spTgt spid="4">
                                            <p:graphicEl>
                                              <a:dgm id="{85634EE5-0D61-467F-B3A0-A01CE14719CB}"/>
                                            </p:graphicEl>
                                          </p:spTgt>
                                        </p:tgtEl>
                                        <p:attrNameLst>
                                          <p:attrName>style.visibility</p:attrName>
                                        </p:attrNameLst>
                                      </p:cBhvr>
                                      <p:to>
                                        <p:strVal val="visible"/>
                                      </p:to>
                                    </p:set>
                                    <p:animEffect transition="in" filter="barn(inVertical)">
                                      <p:cBhvr>
                                        <p:cTn id="143" dur="500"/>
                                        <p:tgtEl>
                                          <p:spTgt spid="4">
                                            <p:graphicEl>
                                              <a:dgm id="{85634EE5-0D61-467F-B3A0-A01CE14719CB}"/>
                                            </p:graphicEl>
                                          </p:spTgt>
                                        </p:tgtEl>
                                      </p:cBhvr>
                                    </p:animEffect>
                                  </p:childTnLst>
                                </p:cTn>
                              </p:par>
                              <p:par>
                                <p:cTn id="144" presetID="16" presetClass="entr" presetSubtype="21" fill="hold" grpId="0" nodeType="withEffect">
                                  <p:stCondLst>
                                    <p:cond delay="0"/>
                                  </p:stCondLst>
                                  <p:childTnLst>
                                    <p:set>
                                      <p:cBhvr>
                                        <p:cTn id="145" dur="1" fill="hold">
                                          <p:stCondLst>
                                            <p:cond delay="0"/>
                                          </p:stCondLst>
                                        </p:cTn>
                                        <p:tgtEl>
                                          <p:spTgt spid="4">
                                            <p:graphicEl>
                                              <a:dgm id="{F25C2E40-8D7C-49FC-90A0-B68BCB378D9D}"/>
                                            </p:graphicEl>
                                          </p:spTgt>
                                        </p:tgtEl>
                                        <p:attrNameLst>
                                          <p:attrName>style.visibility</p:attrName>
                                        </p:attrNameLst>
                                      </p:cBhvr>
                                      <p:to>
                                        <p:strVal val="visible"/>
                                      </p:to>
                                    </p:set>
                                    <p:animEffect transition="in" filter="barn(inVertical)">
                                      <p:cBhvr>
                                        <p:cTn id="146" dur="500"/>
                                        <p:tgtEl>
                                          <p:spTgt spid="4">
                                            <p:graphicEl>
                                              <a:dgm id="{F25C2E40-8D7C-49FC-90A0-B68BCB378D9D}"/>
                                            </p:graphicEl>
                                          </p:spTgt>
                                        </p:tgtEl>
                                      </p:cBhvr>
                                    </p:animEffect>
                                  </p:childTnLst>
                                </p:cTn>
                              </p:par>
                              <p:par>
                                <p:cTn id="147" presetID="16" presetClass="entr" presetSubtype="21" fill="hold" grpId="0" nodeType="withEffect">
                                  <p:stCondLst>
                                    <p:cond delay="0"/>
                                  </p:stCondLst>
                                  <p:childTnLst>
                                    <p:set>
                                      <p:cBhvr>
                                        <p:cTn id="148" dur="1" fill="hold">
                                          <p:stCondLst>
                                            <p:cond delay="0"/>
                                          </p:stCondLst>
                                        </p:cTn>
                                        <p:tgtEl>
                                          <p:spTgt spid="4">
                                            <p:graphicEl>
                                              <a:dgm id="{649BD63F-6B7B-42D3-AB2B-1F22CA3EBA0B}"/>
                                            </p:graphicEl>
                                          </p:spTgt>
                                        </p:tgtEl>
                                        <p:attrNameLst>
                                          <p:attrName>style.visibility</p:attrName>
                                        </p:attrNameLst>
                                      </p:cBhvr>
                                      <p:to>
                                        <p:strVal val="visible"/>
                                      </p:to>
                                    </p:set>
                                    <p:animEffect transition="in" filter="barn(inVertical)">
                                      <p:cBhvr>
                                        <p:cTn id="149" dur="500"/>
                                        <p:tgtEl>
                                          <p:spTgt spid="4">
                                            <p:graphicEl>
                                              <a:dgm id="{649BD63F-6B7B-42D3-AB2B-1F22CA3EBA0B}"/>
                                            </p:graphicEl>
                                          </p:spTgt>
                                        </p:tgtEl>
                                      </p:cBhvr>
                                    </p:animEffect>
                                  </p:childTnLst>
                                </p:cTn>
                              </p:par>
                              <p:par>
                                <p:cTn id="150" presetID="16" presetClass="entr" presetSubtype="21" fill="hold" grpId="0" nodeType="withEffect">
                                  <p:stCondLst>
                                    <p:cond delay="0"/>
                                  </p:stCondLst>
                                  <p:childTnLst>
                                    <p:set>
                                      <p:cBhvr>
                                        <p:cTn id="151" dur="1" fill="hold">
                                          <p:stCondLst>
                                            <p:cond delay="0"/>
                                          </p:stCondLst>
                                        </p:cTn>
                                        <p:tgtEl>
                                          <p:spTgt spid="4">
                                            <p:graphicEl>
                                              <a:dgm id="{1919EE15-187E-44D6-AA6B-A43AED402219}"/>
                                            </p:graphicEl>
                                          </p:spTgt>
                                        </p:tgtEl>
                                        <p:attrNameLst>
                                          <p:attrName>style.visibility</p:attrName>
                                        </p:attrNameLst>
                                      </p:cBhvr>
                                      <p:to>
                                        <p:strVal val="visible"/>
                                      </p:to>
                                    </p:set>
                                    <p:animEffect transition="in" filter="barn(inVertical)">
                                      <p:cBhvr>
                                        <p:cTn id="152" dur="500"/>
                                        <p:tgtEl>
                                          <p:spTgt spid="4">
                                            <p:graphicEl>
                                              <a:dgm id="{1919EE15-187E-44D6-AA6B-A43AED402219}"/>
                                            </p:graphicEl>
                                          </p:spTgt>
                                        </p:tgtEl>
                                      </p:cBhvr>
                                    </p:animEffect>
                                  </p:childTnLst>
                                </p:cTn>
                              </p:par>
                              <p:par>
                                <p:cTn id="153" presetID="16" presetClass="entr" presetSubtype="21" fill="hold" grpId="0" nodeType="withEffect">
                                  <p:stCondLst>
                                    <p:cond delay="0"/>
                                  </p:stCondLst>
                                  <p:childTnLst>
                                    <p:set>
                                      <p:cBhvr>
                                        <p:cTn id="154" dur="1" fill="hold">
                                          <p:stCondLst>
                                            <p:cond delay="0"/>
                                          </p:stCondLst>
                                        </p:cTn>
                                        <p:tgtEl>
                                          <p:spTgt spid="4">
                                            <p:graphicEl>
                                              <a:dgm id="{13F4705B-9510-402F-B600-6AA4B27AE943}"/>
                                            </p:graphicEl>
                                          </p:spTgt>
                                        </p:tgtEl>
                                        <p:attrNameLst>
                                          <p:attrName>style.visibility</p:attrName>
                                        </p:attrNameLst>
                                      </p:cBhvr>
                                      <p:to>
                                        <p:strVal val="visible"/>
                                      </p:to>
                                    </p:set>
                                    <p:animEffect transition="in" filter="barn(inVertical)">
                                      <p:cBhvr>
                                        <p:cTn id="155" dur="500"/>
                                        <p:tgtEl>
                                          <p:spTgt spid="4">
                                            <p:graphicEl>
                                              <a:dgm id="{13F4705B-9510-402F-B600-6AA4B27AE943}"/>
                                            </p:graphicEl>
                                          </p:spTgt>
                                        </p:tgtEl>
                                      </p:cBhvr>
                                    </p:animEffect>
                                  </p:childTnLst>
                                </p:cTn>
                              </p:par>
                              <p:par>
                                <p:cTn id="156" presetID="16" presetClass="entr" presetSubtype="21" fill="hold" grpId="0" nodeType="withEffect">
                                  <p:stCondLst>
                                    <p:cond delay="0"/>
                                  </p:stCondLst>
                                  <p:childTnLst>
                                    <p:set>
                                      <p:cBhvr>
                                        <p:cTn id="157" dur="1" fill="hold">
                                          <p:stCondLst>
                                            <p:cond delay="0"/>
                                          </p:stCondLst>
                                        </p:cTn>
                                        <p:tgtEl>
                                          <p:spTgt spid="4">
                                            <p:graphicEl>
                                              <a:dgm id="{7B44220D-C82F-47B5-B18B-776DB581772F}"/>
                                            </p:graphicEl>
                                          </p:spTgt>
                                        </p:tgtEl>
                                        <p:attrNameLst>
                                          <p:attrName>style.visibility</p:attrName>
                                        </p:attrNameLst>
                                      </p:cBhvr>
                                      <p:to>
                                        <p:strVal val="visible"/>
                                      </p:to>
                                    </p:set>
                                    <p:animEffect transition="in" filter="barn(inVertical)">
                                      <p:cBhvr>
                                        <p:cTn id="158" dur="500"/>
                                        <p:tgtEl>
                                          <p:spTgt spid="4">
                                            <p:graphicEl>
                                              <a:dgm id="{7B44220D-C82F-47B5-B18B-776DB581772F}"/>
                                            </p:graphicEl>
                                          </p:spTgt>
                                        </p:tgtEl>
                                      </p:cBhvr>
                                    </p:animEffect>
                                  </p:childTnLst>
                                </p:cTn>
                              </p:par>
                            </p:childTnLst>
                          </p:cTn>
                        </p:par>
                      </p:childTnLst>
                    </p:cTn>
                  </p:par>
                  <p:par>
                    <p:cTn id="159" fill="hold">
                      <p:stCondLst>
                        <p:cond delay="indefinite"/>
                      </p:stCondLst>
                      <p:childTnLst>
                        <p:par>
                          <p:cTn id="160" fill="hold">
                            <p:stCondLst>
                              <p:cond delay="0"/>
                            </p:stCondLst>
                            <p:childTnLst>
                              <p:par>
                                <p:cTn id="161" presetID="16" presetClass="entr" presetSubtype="21" fill="hold" grpId="0" nodeType="clickEffect">
                                  <p:stCondLst>
                                    <p:cond delay="0"/>
                                  </p:stCondLst>
                                  <p:childTnLst>
                                    <p:set>
                                      <p:cBhvr>
                                        <p:cTn id="162" dur="1" fill="hold">
                                          <p:stCondLst>
                                            <p:cond delay="0"/>
                                          </p:stCondLst>
                                        </p:cTn>
                                        <p:tgtEl>
                                          <p:spTgt spid="4">
                                            <p:graphicEl>
                                              <a:dgm id="{417D2F0C-3590-43F5-BE59-B8CBA50046BF}"/>
                                            </p:graphicEl>
                                          </p:spTgt>
                                        </p:tgtEl>
                                        <p:attrNameLst>
                                          <p:attrName>style.visibility</p:attrName>
                                        </p:attrNameLst>
                                      </p:cBhvr>
                                      <p:to>
                                        <p:strVal val="visible"/>
                                      </p:to>
                                    </p:set>
                                    <p:animEffect transition="in" filter="barn(inVertical)">
                                      <p:cBhvr>
                                        <p:cTn id="163" dur="500"/>
                                        <p:tgtEl>
                                          <p:spTgt spid="4">
                                            <p:graphicEl>
                                              <a:dgm id="{417D2F0C-3590-43F5-BE59-B8CBA50046BF}"/>
                                            </p:graphicEl>
                                          </p:spTgt>
                                        </p:tgtEl>
                                      </p:cBhvr>
                                    </p:animEffect>
                                  </p:childTnLst>
                                </p:cTn>
                              </p:par>
                              <p:par>
                                <p:cTn id="164" presetID="16" presetClass="entr" presetSubtype="21" fill="hold" grpId="0" nodeType="withEffect">
                                  <p:stCondLst>
                                    <p:cond delay="0"/>
                                  </p:stCondLst>
                                  <p:childTnLst>
                                    <p:set>
                                      <p:cBhvr>
                                        <p:cTn id="165" dur="1" fill="hold">
                                          <p:stCondLst>
                                            <p:cond delay="0"/>
                                          </p:stCondLst>
                                        </p:cTn>
                                        <p:tgtEl>
                                          <p:spTgt spid="4">
                                            <p:graphicEl>
                                              <a:dgm id="{EA434F0E-8928-44C6-9614-345EE74C7E4F}"/>
                                            </p:graphicEl>
                                          </p:spTgt>
                                        </p:tgtEl>
                                        <p:attrNameLst>
                                          <p:attrName>style.visibility</p:attrName>
                                        </p:attrNameLst>
                                      </p:cBhvr>
                                      <p:to>
                                        <p:strVal val="visible"/>
                                      </p:to>
                                    </p:set>
                                    <p:animEffect transition="in" filter="barn(inVertical)">
                                      <p:cBhvr>
                                        <p:cTn id="166" dur="500"/>
                                        <p:tgtEl>
                                          <p:spTgt spid="4">
                                            <p:graphicEl>
                                              <a:dgm id="{EA434F0E-8928-44C6-9614-345EE74C7E4F}"/>
                                            </p:graphicEl>
                                          </p:spTgt>
                                        </p:tgtEl>
                                      </p:cBhvr>
                                    </p:animEffect>
                                  </p:childTnLst>
                                </p:cTn>
                              </p:par>
                              <p:par>
                                <p:cTn id="167" presetID="16" presetClass="entr" presetSubtype="21" fill="hold" grpId="0" nodeType="withEffect">
                                  <p:stCondLst>
                                    <p:cond delay="0"/>
                                  </p:stCondLst>
                                  <p:childTnLst>
                                    <p:set>
                                      <p:cBhvr>
                                        <p:cTn id="168" dur="1" fill="hold">
                                          <p:stCondLst>
                                            <p:cond delay="0"/>
                                          </p:stCondLst>
                                        </p:cTn>
                                        <p:tgtEl>
                                          <p:spTgt spid="4">
                                            <p:graphicEl>
                                              <a:dgm id="{1ECCCD7F-2A4B-4451-9151-58253D1873D6}"/>
                                            </p:graphicEl>
                                          </p:spTgt>
                                        </p:tgtEl>
                                        <p:attrNameLst>
                                          <p:attrName>style.visibility</p:attrName>
                                        </p:attrNameLst>
                                      </p:cBhvr>
                                      <p:to>
                                        <p:strVal val="visible"/>
                                      </p:to>
                                    </p:set>
                                    <p:animEffect transition="in" filter="barn(inVertical)">
                                      <p:cBhvr>
                                        <p:cTn id="169" dur="500"/>
                                        <p:tgtEl>
                                          <p:spTgt spid="4">
                                            <p:graphicEl>
                                              <a:dgm id="{1ECCCD7F-2A4B-4451-9151-58253D1873D6}"/>
                                            </p:graphicEl>
                                          </p:spTgt>
                                        </p:tgtEl>
                                      </p:cBhvr>
                                    </p:animEffect>
                                  </p:childTnLst>
                                </p:cTn>
                              </p:par>
                              <p:par>
                                <p:cTn id="170" presetID="16" presetClass="entr" presetSubtype="21" fill="hold" grpId="0" nodeType="withEffect">
                                  <p:stCondLst>
                                    <p:cond delay="0"/>
                                  </p:stCondLst>
                                  <p:childTnLst>
                                    <p:set>
                                      <p:cBhvr>
                                        <p:cTn id="171" dur="1" fill="hold">
                                          <p:stCondLst>
                                            <p:cond delay="0"/>
                                          </p:stCondLst>
                                        </p:cTn>
                                        <p:tgtEl>
                                          <p:spTgt spid="4">
                                            <p:graphicEl>
                                              <a:dgm id="{DA6E274A-502B-4ECF-9B33-9B16667472D7}"/>
                                            </p:graphicEl>
                                          </p:spTgt>
                                        </p:tgtEl>
                                        <p:attrNameLst>
                                          <p:attrName>style.visibility</p:attrName>
                                        </p:attrNameLst>
                                      </p:cBhvr>
                                      <p:to>
                                        <p:strVal val="visible"/>
                                      </p:to>
                                    </p:set>
                                    <p:animEffect transition="in" filter="barn(inVertical)">
                                      <p:cBhvr>
                                        <p:cTn id="172" dur="500"/>
                                        <p:tgtEl>
                                          <p:spTgt spid="4">
                                            <p:graphicEl>
                                              <a:dgm id="{DA6E274A-502B-4ECF-9B33-9B16667472D7}"/>
                                            </p:graphicEl>
                                          </p:spTgt>
                                        </p:tgtEl>
                                      </p:cBhvr>
                                    </p:animEffect>
                                  </p:childTnLst>
                                </p:cTn>
                              </p:par>
                              <p:par>
                                <p:cTn id="173" presetID="16" presetClass="entr" presetSubtype="21" fill="hold" grpId="0" nodeType="withEffect">
                                  <p:stCondLst>
                                    <p:cond delay="0"/>
                                  </p:stCondLst>
                                  <p:childTnLst>
                                    <p:set>
                                      <p:cBhvr>
                                        <p:cTn id="174" dur="1" fill="hold">
                                          <p:stCondLst>
                                            <p:cond delay="0"/>
                                          </p:stCondLst>
                                        </p:cTn>
                                        <p:tgtEl>
                                          <p:spTgt spid="4">
                                            <p:graphicEl>
                                              <a:dgm id="{EE03DEAB-3BD1-4884-8F19-2194158CF199}"/>
                                            </p:graphicEl>
                                          </p:spTgt>
                                        </p:tgtEl>
                                        <p:attrNameLst>
                                          <p:attrName>style.visibility</p:attrName>
                                        </p:attrNameLst>
                                      </p:cBhvr>
                                      <p:to>
                                        <p:strVal val="visible"/>
                                      </p:to>
                                    </p:set>
                                    <p:animEffect transition="in" filter="barn(inVertical)">
                                      <p:cBhvr>
                                        <p:cTn id="175" dur="500"/>
                                        <p:tgtEl>
                                          <p:spTgt spid="4">
                                            <p:graphicEl>
                                              <a:dgm id="{EE03DEAB-3BD1-4884-8F19-2194158CF199}"/>
                                            </p:graphicEl>
                                          </p:spTgt>
                                        </p:tgtEl>
                                      </p:cBhvr>
                                    </p:animEffect>
                                  </p:childTnLst>
                                </p:cTn>
                              </p:par>
                              <p:par>
                                <p:cTn id="176" presetID="16" presetClass="entr" presetSubtype="21" fill="hold" grpId="0" nodeType="withEffect">
                                  <p:stCondLst>
                                    <p:cond delay="0"/>
                                  </p:stCondLst>
                                  <p:childTnLst>
                                    <p:set>
                                      <p:cBhvr>
                                        <p:cTn id="177" dur="1" fill="hold">
                                          <p:stCondLst>
                                            <p:cond delay="0"/>
                                          </p:stCondLst>
                                        </p:cTn>
                                        <p:tgtEl>
                                          <p:spTgt spid="4">
                                            <p:graphicEl>
                                              <a:dgm id="{010996B0-1D72-4360-BF36-7F82F4D98786}"/>
                                            </p:graphicEl>
                                          </p:spTgt>
                                        </p:tgtEl>
                                        <p:attrNameLst>
                                          <p:attrName>style.visibility</p:attrName>
                                        </p:attrNameLst>
                                      </p:cBhvr>
                                      <p:to>
                                        <p:strVal val="visible"/>
                                      </p:to>
                                    </p:set>
                                    <p:animEffect transition="in" filter="barn(inVertical)">
                                      <p:cBhvr>
                                        <p:cTn id="178" dur="500"/>
                                        <p:tgtEl>
                                          <p:spTgt spid="4">
                                            <p:graphicEl>
                                              <a:dgm id="{010996B0-1D72-4360-BF36-7F82F4D98786}"/>
                                            </p:graphicEl>
                                          </p:spTgt>
                                        </p:tgtEl>
                                      </p:cBhvr>
                                    </p:animEffect>
                                  </p:childTnLst>
                                </p:cTn>
                              </p:par>
                              <p:par>
                                <p:cTn id="179" presetID="16" presetClass="entr" presetSubtype="21" fill="hold" grpId="0" nodeType="withEffect">
                                  <p:stCondLst>
                                    <p:cond delay="0"/>
                                  </p:stCondLst>
                                  <p:childTnLst>
                                    <p:set>
                                      <p:cBhvr>
                                        <p:cTn id="180" dur="1" fill="hold">
                                          <p:stCondLst>
                                            <p:cond delay="0"/>
                                          </p:stCondLst>
                                        </p:cTn>
                                        <p:tgtEl>
                                          <p:spTgt spid="4">
                                            <p:graphicEl>
                                              <a:dgm id="{B783A9AD-CA0F-428C-A800-06F42AE40B27}"/>
                                            </p:graphicEl>
                                          </p:spTgt>
                                        </p:tgtEl>
                                        <p:attrNameLst>
                                          <p:attrName>style.visibility</p:attrName>
                                        </p:attrNameLst>
                                      </p:cBhvr>
                                      <p:to>
                                        <p:strVal val="visible"/>
                                      </p:to>
                                    </p:set>
                                    <p:animEffect transition="in" filter="barn(inVertical)">
                                      <p:cBhvr>
                                        <p:cTn id="181" dur="500"/>
                                        <p:tgtEl>
                                          <p:spTgt spid="4">
                                            <p:graphicEl>
                                              <a:dgm id="{B783A9AD-CA0F-428C-A800-06F42AE40B27}"/>
                                            </p:graphicEl>
                                          </p:spTgt>
                                        </p:tgtEl>
                                      </p:cBhvr>
                                    </p:animEffect>
                                  </p:childTnLst>
                                </p:cTn>
                              </p:par>
                              <p:par>
                                <p:cTn id="182" presetID="16" presetClass="entr" presetSubtype="21" fill="hold" grpId="0" nodeType="withEffect">
                                  <p:stCondLst>
                                    <p:cond delay="0"/>
                                  </p:stCondLst>
                                  <p:childTnLst>
                                    <p:set>
                                      <p:cBhvr>
                                        <p:cTn id="183" dur="1" fill="hold">
                                          <p:stCondLst>
                                            <p:cond delay="0"/>
                                          </p:stCondLst>
                                        </p:cTn>
                                        <p:tgtEl>
                                          <p:spTgt spid="4">
                                            <p:graphicEl>
                                              <a:dgm id="{A4BEC50E-A962-418B-A319-82662C46741D}"/>
                                            </p:graphicEl>
                                          </p:spTgt>
                                        </p:tgtEl>
                                        <p:attrNameLst>
                                          <p:attrName>style.visibility</p:attrName>
                                        </p:attrNameLst>
                                      </p:cBhvr>
                                      <p:to>
                                        <p:strVal val="visible"/>
                                      </p:to>
                                    </p:set>
                                    <p:animEffect transition="in" filter="barn(inVertical)">
                                      <p:cBhvr>
                                        <p:cTn id="184" dur="500"/>
                                        <p:tgtEl>
                                          <p:spTgt spid="4">
                                            <p:graphicEl>
                                              <a:dgm id="{A4BEC50E-A962-418B-A319-82662C46741D}"/>
                                            </p:graphicEl>
                                          </p:spTgt>
                                        </p:tgtEl>
                                      </p:cBhvr>
                                    </p:animEffect>
                                  </p:childTnLst>
                                </p:cTn>
                              </p:par>
                            </p:childTnLst>
                          </p:cTn>
                        </p:par>
                      </p:childTnLst>
                    </p:cTn>
                  </p:par>
                  <p:par>
                    <p:cTn id="185" fill="hold">
                      <p:stCondLst>
                        <p:cond delay="indefinite"/>
                      </p:stCondLst>
                      <p:childTnLst>
                        <p:par>
                          <p:cTn id="186" fill="hold">
                            <p:stCondLst>
                              <p:cond delay="0"/>
                            </p:stCondLst>
                            <p:childTnLst>
                              <p:par>
                                <p:cTn id="187" presetID="16" presetClass="entr" presetSubtype="21" fill="hold" grpId="0" nodeType="clickEffect">
                                  <p:stCondLst>
                                    <p:cond delay="0"/>
                                  </p:stCondLst>
                                  <p:childTnLst>
                                    <p:set>
                                      <p:cBhvr>
                                        <p:cTn id="188" dur="1" fill="hold">
                                          <p:stCondLst>
                                            <p:cond delay="0"/>
                                          </p:stCondLst>
                                        </p:cTn>
                                        <p:tgtEl>
                                          <p:spTgt spid="4">
                                            <p:graphicEl>
                                              <a:dgm id="{060BFC94-0B36-465C-B90D-BDB60DEDBF82}"/>
                                            </p:graphicEl>
                                          </p:spTgt>
                                        </p:tgtEl>
                                        <p:attrNameLst>
                                          <p:attrName>style.visibility</p:attrName>
                                        </p:attrNameLst>
                                      </p:cBhvr>
                                      <p:to>
                                        <p:strVal val="visible"/>
                                      </p:to>
                                    </p:set>
                                    <p:animEffect transition="in" filter="barn(inVertical)">
                                      <p:cBhvr>
                                        <p:cTn id="189" dur="500"/>
                                        <p:tgtEl>
                                          <p:spTgt spid="4">
                                            <p:graphicEl>
                                              <a:dgm id="{060BFC94-0B36-465C-B90D-BDB60DEDBF82}"/>
                                            </p:graphicEl>
                                          </p:spTgt>
                                        </p:tgtEl>
                                      </p:cBhvr>
                                    </p:animEffect>
                                  </p:childTnLst>
                                </p:cTn>
                              </p:par>
                              <p:par>
                                <p:cTn id="190" presetID="16" presetClass="entr" presetSubtype="21" fill="hold" grpId="0" nodeType="withEffect">
                                  <p:stCondLst>
                                    <p:cond delay="0"/>
                                  </p:stCondLst>
                                  <p:childTnLst>
                                    <p:set>
                                      <p:cBhvr>
                                        <p:cTn id="191" dur="1" fill="hold">
                                          <p:stCondLst>
                                            <p:cond delay="0"/>
                                          </p:stCondLst>
                                        </p:cTn>
                                        <p:tgtEl>
                                          <p:spTgt spid="4">
                                            <p:graphicEl>
                                              <a:dgm id="{A8CD857B-AC79-4276-B87F-E0D51AED291B}"/>
                                            </p:graphicEl>
                                          </p:spTgt>
                                        </p:tgtEl>
                                        <p:attrNameLst>
                                          <p:attrName>style.visibility</p:attrName>
                                        </p:attrNameLst>
                                      </p:cBhvr>
                                      <p:to>
                                        <p:strVal val="visible"/>
                                      </p:to>
                                    </p:set>
                                    <p:animEffect transition="in" filter="barn(inVertical)">
                                      <p:cBhvr>
                                        <p:cTn id="192" dur="500"/>
                                        <p:tgtEl>
                                          <p:spTgt spid="4">
                                            <p:graphicEl>
                                              <a:dgm id="{A8CD857B-AC79-4276-B87F-E0D51AED291B}"/>
                                            </p:graphicEl>
                                          </p:spTgt>
                                        </p:tgtEl>
                                      </p:cBhvr>
                                    </p:animEffect>
                                  </p:childTnLst>
                                </p:cTn>
                              </p:par>
                              <p:par>
                                <p:cTn id="193" presetID="16" presetClass="entr" presetSubtype="21" fill="hold" grpId="0" nodeType="withEffect">
                                  <p:stCondLst>
                                    <p:cond delay="0"/>
                                  </p:stCondLst>
                                  <p:childTnLst>
                                    <p:set>
                                      <p:cBhvr>
                                        <p:cTn id="194" dur="1" fill="hold">
                                          <p:stCondLst>
                                            <p:cond delay="0"/>
                                          </p:stCondLst>
                                        </p:cTn>
                                        <p:tgtEl>
                                          <p:spTgt spid="4">
                                            <p:graphicEl>
                                              <a:dgm id="{28469708-ED67-4206-AA15-B7AD4B1F9E46}"/>
                                            </p:graphicEl>
                                          </p:spTgt>
                                        </p:tgtEl>
                                        <p:attrNameLst>
                                          <p:attrName>style.visibility</p:attrName>
                                        </p:attrNameLst>
                                      </p:cBhvr>
                                      <p:to>
                                        <p:strVal val="visible"/>
                                      </p:to>
                                    </p:set>
                                    <p:animEffect transition="in" filter="barn(inVertical)">
                                      <p:cBhvr>
                                        <p:cTn id="195" dur="500"/>
                                        <p:tgtEl>
                                          <p:spTgt spid="4">
                                            <p:graphicEl>
                                              <a:dgm id="{28469708-ED67-4206-AA15-B7AD4B1F9E46}"/>
                                            </p:graphicEl>
                                          </p:spTgt>
                                        </p:tgtEl>
                                      </p:cBhvr>
                                    </p:animEffect>
                                  </p:childTnLst>
                                </p:cTn>
                              </p:par>
                              <p:par>
                                <p:cTn id="196" presetID="16" presetClass="entr" presetSubtype="21" fill="hold" grpId="0" nodeType="withEffect">
                                  <p:stCondLst>
                                    <p:cond delay="0"/>
                                  </p:stCondLst>
                                  <p:childTnLst>
                                    <p:set>
                                      <p:cBhvr>
                                        <p:cTn id="197" dur="1" fill="hold">
                                          <p:stCondLst>
                                            <p:cond delay="0"/>
                                          </p:stCondLst>
                                        </p:cTn>
                                        <p:tgtEl>
                                          <p:spTgt spid="4">
                                            <p:graphicEl>
                                              <a:dgm id="{992DA226-2409-476B-BDF1-F7B647BED625}"/>
                                            </p:graphicEl>
                                          </p:spTgt>
                                        </p:tgtEl>
                                        <p:attrNameLst>
                                          <p:attrName>style.visibility</p:attrName>
                                        </p:attrNameLst>
                                      </p:cBhvr>
                                      <p:to>
                                        <p:strVal val="visible"/>
                                      </p:to>
                                    </p:set>
                                    <p:animEffect transition="in" filter="barn(inVertical)">
                                      <p:cBhvr>
                                        <p:cTn id="198" dur="500"/>
                                        <p:tgtEl>
                                          <p:spTgt spid="4">
                                            <p:graphicEl>
                                              <a:dgm id="{992DA226-2409-476B-BDF1-F7B647BED625}"/>
                                            </p:graphicEl>
                                          </p:spTgt>
                                        </p:tgtEl>
                                      </p:cBhvr>
                                    </p:animEffect>
                                  </p:childTnLst>
                                </p:cTn>
                              </p:par>
                              <p:par>
                                <p:cTn id="199" presetID="16" presetClass="entr" presetSubtype="21" fill="hold" grpId="0" nodeType="withEffect">
                                  <p:stCondLst>
                                    <p:cond delay="0"/>
                                  </p:stCondLst>
                                  <p:childTnLst>
                                    <p:set>
                                      <p:cBhvr>
                                        <p:cTn id="200" dur="1" fill="hold">
                                          <p:stCondLst>
                                            <p:cond delay="0"/>
                                          </p:stCondLst>
                                        </p:cTn>
                                        <p:tgtEl>
                                          <p:spTgt spid="4">
                                            <p:graphicEl>
                                              <a:dgm id="{1230C8C0-5A4D-47F1-B0C6-96C3C84C9E19}"/>
                                            </p:graphicEl>
                                          </p:spTgt>
                                        </p:tgtEl>
                                        <p:attrNameLst>
                                          <p:attrName>style.visibility</p:attrName>
                                        </p:attrNameLst>
                                      </p:cBhvr>
                                      <p:to>
                                        <p:strVal val="visible"/>
                                      </p:to>
                                    </p:set>
                                    <p:animEffect transition="in" filter="barn(inVertical)">
                                      <p:cBhvr>
                                        <p:cTn id="201" dur="500"/>
                                        <p:tgtEl>
                                          <p:spTgt spid="4">
                                            <p:graphicEl>
                                              <a:dgm id="{1230C8C0-5A4D-47F1-B0C6-96C3C84C9E19}"/>
                                            </p:graphicEl>
                                          </p:spTgt>
                                        </p:tgtEl>
                                      </p:cBhvr>
                                    </p:animEffect>
                                  </p:childTnLst>
                                </p:cTn>
                              </p:par>
                              <p:par>
                                <p:cTn id="202" presetID="16" presetClass="entr" presetSubtype="21" fill="hold" grpId="0" nodeType="withEffect">
                                  <p:stCondLst>
                                    <p:cond delay="0"/>
                                  </p:stCondLst>
                                  <p:childTnLst>
                                    <p:set>
                                      <p:cBhvr>
                                        <p:cTn id="203" dur="1" fill="hold">
                                          <p:stCondLst>
                                            <p:cond delay="0"/>
                                          </p:stCondLst>
                                        </p:cTn>
                                        <p:tgtEl>
                                          <p:spTgt spid="4">
                                            <p:graphicEl>
                                              <a:dgm id="{FB522F71-BE4D-4656-8D66-0594E8A9CC41}"/>
                                            </p:graphicEl>
                                          </p:spTgt>
                                        </p:tgtEl>
                                        <p:attrNameLst>
                                          <p:attrName>style.visibility</p:attrName>
                                        </p:attrNameLst>
                                      </p:cBhvr>
                                      <p:to>
                                        <p:strVal val="visible"/>
                                      </p:to>
                                    </p:set>
                                    <p:animEffect transition="in" filter="barn(inVertical)">
                                      <p:cBhvr>
                                        <p:cTn id="204" dur="500"/>
                                        <p:tgtEl>
                                          <p:spTgt spid="4">
                                            <p:graphicEl>
                                              <a:dgm id="{FB522F71-BE4D-4656-8D66-0594E8A9CC41}"/>
                                            </p:graphicEl>
                                          </p:spTgt>
                                        </p:tgtEl>
                                      </p:cBhvr>
                                    </p:animEffect>
                                  </p:childTnLst>
                                </p:cTn>
                              </p:par>
                              <p:par>
                                <p:cTn id="205" presetID="16" presetClass="entr" presetSubtype="21" fill="hold" grpId="0" nodeType="withEffect">
                                  <p:stCondLst>
                                    <p:cond delay="0"/>
                                  </p:stCondLst>
                                  <p:childTnLst>
                                    <p:set>
                                      <p:cBhvr>
                                        <p:cTn id="206" dur="1" fill="hold">
                                          <p:stCondLst>
                                            <p:cond delay="0"/>
                                          </p:stCondLst>
                                        </p:cTn>
                                        <p:tgtEl>
                                          <p:spTgt spid="4">
                                            <p:graphicEl>
                                              <a:dgm id="{5ED8D279-C82F-4D99-A660-2586C8535C67}"/>
                                            </p:graphicEl>
                                          </p:spTgt>
                                        </p:tgtEl>
                                        <p:attrNameLst>
                                          <p:attrName>style.visibility</p:attrName>
                                        </p:attrNameLst>
                                      </p:cBhvr>
                                      <p:to>
                                        <p:strVal val="visible"/>
                                      </p:to>
                                    </p:set>
                                    <p:animEffect transition="in" filter="barn(inVertical)">
                                      <p:cBhvr>
                                        <p:cTn id="207" dur="500"/>
                                        <p:tgtEl>
                                          <p:spTgt spid="4">
                                            <p:graphicEl>
                                              <a:dgm id="{5ED8D279-C82F-4D99-A660-2586C8535C67}"/>
                                            </p:graphicEl>
                                          </p:spTgt>
                                        </p:tgtEl>
                                      </p:cBhvr>
                                    </p:animEffect>
                                  </p:childTnLst>
                                </p:cTn>
                              </p:par>
                              <p:par>
                                <p:cTn id="208" presetID="16" presetClass="entr" presetSubtype="21" fill="hold" grpId="0" nodeType="withEffect">
                                  <p:stCondLst>
                                    <p:cond delay="0"/>
                                  </p:stCondLst>
                                  <p:childTnLst>
                                    <p:set>
                                      <p:cBhvr>
                                        <p:cTn id="209" dur="1" fill="hold">
                                          <p:stCondLst>
                                            <p:cond delay="0"/>
                                          </p:stCondLst>
                                        </p:cTn>
                                        <p:tgtEl>
                                          <p:spTgt spid="4">
                                            <p:graphicEl>
                                              <a:dgm id="{8F58F430-DFF7-4391-B671-1FD2AD00F6E3}"/>
                                            </p:graphicEl>
                                          </p:spTgt>
                                        </p:tgtEl>
                                        <p:attrNameLst>
                                          <p:attrName>style.visibility</p:attrName>
                                        </p:attrNameLst>
                                      </p:cBhvr>
                                      <p:to>
                                        <p:strVal val="visible"/>
                                      </p:to>
                                    </p:set>
                                    <p:animEffect transition="in" filter="barn(inVertical)">
                                      <p:cBhvr>
                                        <p:cTn id="210" dur="500"/>
                                        <p:tgtEl>
                                          <p:spTgt spid="4">
                                            <p:graphicEl>
                                              <a:dgm id="{8F58F430-DFF7-4391-B671-1FD2AD00F6E3}"/>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dirty="0">
                <a:solidFill>
                  <a:srgbClr val="FF0000"/>
                </a:solidFill>
                <a:latin typeface="微软雅黑" panose="020B0503020204020204" pitchFamily="34" charset="-122"/>
                <a:ea typeface="微软雅黑" panose="020B0503020204020204" pitchFamily="34" charset="-122"/>
              </a:rPr>
              <a:t>物联网</a:t>
            </a:r>
            <a:endParaRPr lang="zh-CN" altLang="en-US" b="1" dirty="0">
              <a:solidFill>
                <a:srgbClr val="FF0000"/>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838200" y="1409700"/>
            <a:ext cx="4940300" cy="4767263"/>
          </a:xfrm>
        </p:spPr>
        <p:txBody>
          <a:bodyPr>
            <a:normAutofit fontScale="92500"/>
          </a:bodyPr>
          <a:lstStyle/>
          <a:p>
            <a:pPr marL="0" indent="0">
              <a:lnSpc>
                <a:spcPct val="150000"/>
              </a:lnSpc>
              <a:buNone/>
            </a:pPr>
            <a:r>
              <a:rPr lang="zh-CN" altLang="zh-CN" sz="3000" dirty="0">
                <a:solidFill>
                  <a:schemeClr val="accent6">
                    <a:lumMod val="75000"/>
                  </a:schemeClr>
                </a:solidFill>
                <a:latin typeface="微软雅黑" panose="020B0503020204020204" pitchFamily="34" charset="-122"/>
                <a:ea typeface="微软雅黑" panose="020B0503020204020204" pitchFamily="34" charset="-122"/>
              </a:rPr>
              <a:t>物联网的</a:t>
            </a:r>
            <a:r>
              <a:rPr lang="zh-CN" altLang="zh-CN" sz="3000" dirty="0" smtClean="0">
                <a:solidFill>
                  <a:schemeClr val="accent6">
                    <a:lumMod val="75000"/>
                  </a:schemeClr>
                </a:solidFill>
                <a:latin typeface="微软雅黑" panose="020B0503020204020204" pitchFamily="34" charset="-122"/>
                <a:ea typeface="微软雅黑" panose="020B0503020204020204" pitchFamily="34" charset="-122"/>
              </a:rPr>
              <a:t>定义</a:t>
            </a:r>
            <a:endParaRPr lang="en-US" altLang="zh-CN" sz="3000" dirty="0" smtClean="0">
              <a:solidFill>
                <a:schemeClr val="accent6">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zh-CN" sz="2200" dirty="0">
                <a:latin typeface="微软雅黑" panose="020B0503020204020204" pitchFamily="34" charset="-122"/>
                <a:ea typeface="微软雅黑" panose="020B0503020204020204" pitchFamily="34" charset="-122"/>
              </a:rPr>
              <a:t>即通过射频识别（</a:t>
            </a:r>
            <a:r>
              <a:rPr lang="en-US" altLang="zh-CN" sz="2200" dirty="0">
                <a:latin typeface="微软雅黑" panose="020B0503020204020204" pitchFamily="34" charset="-122"/>
                <a:ea typeface="微软雅黑" panose="020B0503020204020204" pitchFamily="34" charset="-122"/>
              </a:rPr>
              <a:t>RFID</a:t>
            </a:r>
            <a:r>
              <a:rPr lang="zh-CN" altLang="zh-CN" sz="2200" dirty="0">
                <a:latin typeface="微软雅黑" panose="020B0503020204020204" pitchFamily="34" charset="-122"/>
                <a:ea typeface="微软雅黑" panose="020B0503020204020204" pitchFamily="34" charset="-122"/>
              </a:rPr>
              <a:t>）、红外感应器、全球定位系统、激光扫描器、气体感应器等信息传感设备，按约定的协议，把任何物品与互联网连接起来，进行信息交换和通讯，以实现智能化识别、定位、跟踪、监控和管理的一种网络</a:t>
            </a:r>
            <a:r>
              <a:rPr lang="zh-CN" altLang="zh-CN" sz="2200" dirty="0" smtClean="0">
                <a:latin typeface="微软雅黑" panose="020B0503020204020204" pitchFamily="34" charset="-122"/>
                <a:ea typeface="微软雅黑" panose="020B0503020204020204" pitchFamily="34" charset="-122"/>
              </a:rPr>
              <a:t>。</a:t>
            </a:r>
            <a:endParaRPr lang="en-US" altLang="zh-CN" sz="2200" dirty="0" smtClean="0">
              <a:latin typeface="微软雅黑" panose="020B0503020204020204" pitchFamily="34" charset="-122"/>
              <a:ea typeface="微软雅黑" panose="020B0503020204020204" pitchFamily="34" charset="-122"/>
            </a:endParaRPr>
          </a:p>
          <a:p>
            <a:pPr>
              <a:lnSpc>
                <a:spcPct val="150000"/>
              </a:lnSpc>
            </a:pPr>
            <a:r>
              <a:rPr lang="zh-CN" altLang="zh-CN" sz="2200" dirty="0" smtClean="0">
                <a:latin typeface="微软雅黑" panose="020B0503020204020204" pitchFamily="34" charset="-122"/>
                <a:ea typeface="微软雅黑" panose="020B0503020204020204" pitchFamily="34" charset="-122"/>
              </a:rPr>
              <a:t>简而言之</a:t>
            </a:r>
            <a:r>
              <a:rPr lang="zh-CN" altLang="zh-CN" sz="2200" dirty="0">
                <a:latin typeface="微软雅黑" panose="020B0503020204020204" pitchFamily="34" charset="-122"/>
                <a:ea typeface="微软雅黑" panose="020B0503020204020204" pitchFamily="34" charset="-122"/>
              </a:rPr>
              <a:t>，物联网就是“物物相连的互联网</a:t>
            </a:r>
            <a:r>
              <a:rPr lang="zh-CN" altLang="zh-CN" sz="2200" dirty="0" smtClean="0">
                <a:latin typeface="微软雅黑" panose="020B0503020204020204" pitchFamily="34" charset="-122"/>
                <a:ea typeface="微软雅黑" panose="020B0503020204020204" pitchFamily="34" charset="-122"/>
              </a:rPr>
              <a:t>” 。</a:t>
            </a:r>
            <a:endParaRPr lang="zh-CN" altLang="en-US" sz="2200" dirty="0">
              <a:latin typeface="微软雅黑" panose="020B0503020204020204" pitchFamily="34" charset="-122"/>
              <a:ea typeface="微软雅黑" panose="020B0503020204020204" pitchFamily="34" charset="-122"/>
            </a:endParaRP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6070600" y="1869759"/>
            <a:ext cx="5626099" cy="3362642"/>
          </a:xfrm>
          <a:prstGeom prst="rect">
            <a:avLst/>
          </a:prstGeom>
          <a:noFill/>
          <a:ln>
            <a:noFill/>
          </a:ln>
        </p:spPr>
      </p:pic>
    </p:spTree>
    <p:extLst>
      <p:ext uri="{BB962C8B-B14F-4D97-AF65-F5344CB8AC3E}">
        <p14:creationId xmlns:p14="http://schemas.microsoft.com/office/powerpoint/2010/main" val="2594876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arn(inVertic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物联网的关键技术</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3140226132"/>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37570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C3C9CF26-BBD9-4B98-B373-71128CAF432D}"/>
                                            </p:graphicEl>
                                          </p:spTgt>
                                        </p:tgtEl>
                                        <p:attrNameLst>
                                          <p:attrName>style.visibility</p:attrName>
                                        </p:attrNameLst>
                                      </p:cBhvr>
                                      <p:to>
                                        <p:strVal val="visible"/>
                                      </p:to>
                                    </p:set>
                                    <p:animEffect transition="in" filter="barn(inVertical)">
                                      <p:cBhvr>
                                        <p:cTn id="7" dur="500"/>
                                        <p:tgtEl>
                                          <p:spTgt spid="4">
                                            <p:graphicEl>
                                              <a:dgm id="{C3C9CF26-BBD9-4B98-B373-71128CAF432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graphicEl>
                                              <a:dgm id="{DEA2ADCA-9A20-4614-8ECE-011715256ECB}"/>
                                            </p:graphicEl>
                                          </p:spTgt>
                                        </p:tgtEl>
                                        <p:attrNameLst>
                                          <p:attrName>style.visibility</p:attrName>
                                        </p:attrNameLst>
                                      </p:cBhvr>
                                      <p:to>
                                        <p:strVal val="visible"/>
                                      </p:to>
                                    </p:set>
                                    <p:animEffect transition="in" filter="barn(inVertical)">
                                      <p:cBhvr>
                                        <p:cTn id="12" dur="500"/>
                                        <p:tgtEl>
                                          <p:spTgt spid="4">
                                            <p:graphicEl>
                                              <a:dgm id="{DEA2ADCA-9A20-4614-8ECE-011715256ECB}"/>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graphicEl>
                                              <a:dgm id="{F6A3F107-E007-4336-BC0E-5F61E98DDECE}"/>
                                            </p:graphicEl>
                                          </p:spTgt>
                                        </p:tgtEl>
                                        <p:attrNameLst>
                                          <p:attrName>style.visibility</p:attrName>
                                        </p:attrNameLst>
                                      </p:cBhvr>
                                      <p:to>
                                        <p:strVal val="visible"/>
                                      </p:to>
                                    </p:set>
                                    <p:animEffect transition="in" filter="barn(inVertical)">
                                      <p:cBhvr>
                                        <p:cTn id="17" dur="500"/>
                                        <p:tgtEl>
                                          <p:spTgt spid="4">
                                            <p:graphicEl>
                                              <a:dgm id="{F6A3F107-E007-4336-BC0E-5F61E98DDECE}"/>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物联网的特点</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4139843249"/>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48775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EED8E253-7C9B-4443-819C-636DF197AE59}"/>
                                            </p:graphicEl>
                                          </p:spTgt>
                                        </p:tgtEl>
                                        <p:attrNameLst>
                                          <p:attrName>style.visibility</p:attrName>
                                        </p:attrNameLst>
                                      </p:cBhvr>
                                      <p:to>
                                        <p:strVal val="visible"/>
                                      </p:to>
                                    </p:set>
                                    <p:animEffect transition="in" filter="barn(inVertical)">
                                      <p:cBhvr>
                                        <p:cTn id="7" dur="500"/>
                                        <p:tgtEl>
                                          <p:spTgt spid="4">
                                            <p:graphicEl>
                                              <a:dgm id="{EED8E253-7C9B-4443-819C-636DF197AE59}"/>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ACF696DA-F942-4346-8EA5-17BEEC4D6B3F}"/>
                                            </p:graphicEl>
                                          </p:spTgt>
                                        </p:tgtEl>
                                        <p:attrNameLst>
                                          <p:attrName>style.visibility</p:attrName>
                                        </p:attrNameLst>
                                      </p:cBhvr>
                                      <p:to>
                                        <p:strVal val="visible"/>
                                      </p:to>
                                    </p:set>
                                    <p:animEffect transition="in" filter="barn(inVertical)">
                                      <p:cBhvr>
                                        <p:cTn id="10" dur="500"/>
                                        <p:tgtEl>
                                          <p:spTgt spid="4">
                                            <p:graphicEl>
                                              <a:dgm id="{ACF696DA-F942-4346-8EA5-17BEEC4D6B3F}"/>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3D41009D-EB38-41E6-A2EF-3B0CF2EBB351}"/>
                                            </p:graphicEl>
                                          </p:spTgt>
                                        </p:tgtEl>
                                        <p:attrNameLst>
                                          <p:attrName>style.visibility</p:attrName>
                                        </p:attrNameLst>
                                      </p:cBhvr>
                                      <p:to>
                                        <p:strVal val="visible"/>
                                      </p:to>
                                    </p:set>
                                    <p:animEffect transition="in" filter="barn(inVertical)">
                                      <p:cBhvr>
                                        <p:cTn id="15" dur="500"/>
                                        <p:tgtEl>
                                          <p:spTgt spid="4">
                                            <p:graphicEl>
                                              <a:dgm id="{3D41009D-EB38-41E6-A2EF-3B0CF2EBB351}"/>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EF13E281-B0A3-4F7B-B844-13F26E9091C1}"/>
                                            </p:graphicEl>
                                          </p:spTgt>
                                        </p:tgtEl>
                                        <p:attrNameLst>
                                          <p:attrName>style.visibility</p:attrName>
                                        </p:attrNameLst>
                                      </p:cBhvr>
                                      <p:to>
                                        <p:strVal val="visible"/>
                                      </p:to>
                                    </p:set>
                                    <p:animEffect transition="in" filter="barn(inVertical)">
                                      <p:cBhvr>
                                        <p:cTn id="18" dur="500"/>
                                        <p:tgtEl>
                                          <p:spTgt spid="4">
                                            <p:graphicEl>
                                              <a:dgm id="{EF13E281-B0A3-4F7B-B844-13F26E9091C1}"/>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2318826B-C4ED-4862-8606-32AEB918C1FD}"/>
                                            </p:graphicEl>
                                          </p:spTgt>
                                        </p:tgtEl>
                                        <p:attrNameLst>
                                          <p:attrName>style.visibility</p:attrName>
                                        </p:attrNameLst>
                                      </p:cBhvr>
                                      <p:to>
                                        <p:strVal val="visible"/>
                                      </p:to>
                                    </p:set>
                                    <p:animEffect transition="in" filter="barn(inVertical)">
                                      <p:cBhvr>
                                        <p:cTn id="23" dur="500"/>
                                        <p:tgtEl>
                                          <p:spTgt spid="4">
                                            <p:graphicEl>
                                              <a:dgm id="{2318826B-C4ED-4862-8606-32AEB918C1FD}"/>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06F70BCA-FCA7-4B77-BE7E-DFC2DE0CAE30}"/>
                                            </p:graphicEl>
                                          </p:spTgt>
                                        </p:tgtEl>
                                        <p:attrNameLst>
                                          <p:attrName>style.visibility</p:attrName>
                                        </p:attrNameLst>
                                      </p:cBhvr>
                                      <p:to>
                                        <p:strVal val="visible"/>
                                      </p:to>
                                    </p:set>
                                    <p:animEffect transition="in" filter="barn(inVertical)">
                                      <p:cBhvr>
                                        <p:cTn id="26" dur="500"/>
                                        <p:tgtEl>
                                          <p:spTgt spid="4">
                                            <p:graphicEl>
                                              <a:dgm id="{06F70BCA-FCA7-4B77-BE7E-DFC2DE0CAE30}"/>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ctrTitle"/>
          </p:nvPr>
        </p:nvSpPr>
        <p:spPr>
          <a:xfrm>
            <a:off x="1524000" y="1122363"/>
            <a:ext cx="9144000" cy="1443416"/>
          </a:xfrm>
        </p:spPr>
        <p:txBody>
          <a:bodyPr/>
          <a:lstStyle/>
          <a:p>
            <a:r>
              <a:rPr lang="zh-CN" altLang="en-US" b="1" smtClean="0">
                <a:solidFill>
                  <a:srgbClr val="7030A0"/>
                </a:solidFill>
                <a:latin typeface="微软雅黑" panose="020B0503020204020204" pitchFamily="34" charset="-122"/>
                <a:ea typeface="微软雅黑" panose="020B0503020204020204" pitchFamily="34" charset="-122"/>
              </a:rPr>
              <a:t>结束</a:t>
            </a:r>
            <a:endParaRPr lang="zh-CN" altLang="en-US" b="1" dirty="0">
              <a:solidFill>
                <a:srgbClr val="7030A0"/>
              </a:solidFill>
              <a:latin typeface="微软雅黑" panose="020B0503020204020204" pitchFamily="34" charset="-122"/>
              <a:ea typeface="微软雅黑" panose="020B0503020204020204" pitchFamily="34" charset="-122"/>
            </a:endParaRPr>
          </a:p>
        </p:txBody>
      </p:sp>
      <p:sp>
        <p:nvSpPr>
          <p:cNvPr id="5" name="副标题 2"/>
          <p:cNvSpPr>
            <a:spLocks noGrp="1"/>
          </p:cNvSpPr>
          <p:nvPr>
            <p:ph type="subTitle" idx="1"/>
          </p:nvPr>
        </p:nvSpPr>
        <p:spPr>
          <a:xfrm>
            <a:off x="1524000" y="3602038"/>
            <a:ext cx="9144000" cy="1655762"/>
          </a:xfrm>
        </p:spPr>
        <p:txBody>
          <a:bodyPr>
            <a:normAutofit/>
          </a:bodyPr>
          <a:lstStyle/>
          <a:p>
            <a:pPr>
              <a:lnSpc>
                <a:spcPct val="150000"/>
              </a:lnSpc>
            </a:pPr>
            <a:r>
              <a:rPr lang="zh-CN" altLang="en-US" sz="3600" b="1" dirty="0" smtClean="0">
                <a:latin typeface="微软雅黑" panose="020B0503020204020204" pitchFamily="34" charset="-122"/>
                <a:ea typeface="微软雅黑" panose="020B0503020204020204" pitchFamily="34" charset="-122"/>
              </a:rPr>
              <a:t>第</a:t>
            </a:r>
            <a:r>
              <a:rPr lang="en-US" altLang="zh-CN" sz="3600" b="1" dirty="0" smtClean="0">
                <a:latin typeface="微软雅黑" panose="020B0503020204020204" pitchFamily="34" charset="-122"/>
                <a:ea typeface="微软雅黑" panose="020B0503020204020204" pitchFamily="34" charset="-122"/>
              </a:rPr>
              <a:t>5</a:t>
            </a:r>
            <a:r>
              <a:rPr lang="zh-CN" altLang="en-US" sz="3600" b="1" dirty="0" smtClean="0">
                <a:latin typeface="微软雅黑" panose="020B0503020204020204" pitchFamily="34" charset="-122"/>
                <a:ea typeface="微软雅黑" panose="020B0503020204020204" pitchFamily="34" charset="-122"/>
              </a:rPr>
              <a:t>章 </a:t>
            </a:r>
            <a:r>
              <a:rPr lang="zh-CN" altLang="en-US" sz="3600" b="1" smtClean="0">
                <a:latin typeface="微软雅黑" panose="020B0503020204020204" pitchFamily="34" charset="-122"/>
                <a:ea typeface="微软雅黑" panose="020B0503020204020204" pitchFamily="34" charset="-122"/>
              </a:rPr>
              <a:t>网络互连</a:t>
            </a:r>
            <a:r>
              <a:rPr lang="zh-CN" altLang="en-US" sz="3600" b="1" smtClean="0">
                <a:latin typeface="微软雅黑" panose="020B0503020204020204" pitchFamily="34" charset="-122"/>
                <a:ea typeface="微软雅黑" panose="020B0503020204020204" pitchFamily="34" charset="-122"/>
              </a:rPr>
              <a:t>技术</a:t>
            </a:r>
            <a:endParaRPr lang="en-US" altLang="zh-CN" sz="3600" b="1"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680264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rgbClr val="FF0000"/>
                </a:solidFill>
                <a:latin typeface="微软雅黑" panose="020B0503020204020204" pitchFamily="34" charset="-122"/>
                <a:ea typeface="微软雅黑" panose="020B0503020204020204" pitchFamily="34" charset="-122"/>
              </a:rPr>
              <a:t>网络设备选型</a:t>
            </a:r>
            <a:endParaRPr lang="zh-CN" altLang="en-US" sz="3600" b="1" dirty="0">
              <a:solidFill>
                <a:srgbClr val="FF0000"/>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normAutofit fontScale="92500" lnSpcReduction="10000"/>
          </a:bodyPr>
          <a:lstStyle/>
          <a:p>
            <a:pPr>
              <a:lnSpc>
                <a:spcPct val="150000"/>
              </a:lnSpc>
              <a:buFont typeface="Wingdings" panose="05000000000000000000" pitchFamily="2" charset="2"/>
              <a:buChar char="u"/>
            </a:pPr>
            <a:r>
              <a:rPr lang="zh-CN" altLang="zh-CN" b="1" dirty="0">
                <a:solidFill>
                  <a:schemeClr val="accent6">
                    <a:lumMod val="75000"/>
                  </a:schemeClr>
                </a:solidFill>
                <a:latin typeface="微软雅黑" panose="020B0503020204020204" pitchFamily="34" charset="-122"/>
                <a:ea typeface="微软雅黑" panose="020B0503020204020204" pitchFamily="34" charset="-122"/>
              </a:rPr>
              <a:t>网络接口</a:t>
            </a:r>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卡</a:t>
            </a:r>
            <a:endParaRPr lang="en-US" altLang="zh-CN" b="1" dirty="0" smtClean="0">
              <a:solidFill>
                <a:schemeClr val="accent6">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zh-CN" dirty="0">
                <a:latin typeface="微软雅黑" panose="020B0503020204020204" pitchFamily="34" charset="-122"/>
                <a:ea typeface="微软雅黑" panose="020B0503020204020204" pitchFamily="34" charset="-122"/>
              </a:rPr>
              <a:t>网络接口卡（</a:t>
            </a:r>
            <a:r>
              <a:rPr lang="en-US" altLang="zh-CN" dirty="0">
                <a:latin typeface="微软雅黑" panose="020B0503020204020204" pitchFamily="34" charset="-122"/>
                <a:ea typeface="微软雅黑" panose="020B0503020204020204" pitchFamily="34" charset="-122"/>
              </a:rPr>
              <a:t>Network Interface Card</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NIC</a:t>
            </a:r>
            <a:r>
              <a:rPr lang="zh-CN" altLang="zh-CN" dirty="0">
                <a:latin typeface="微软雅黑" panose="020B0503020204020204" pitchFamily="34" charset="-122"/>
                <a:ea typeface="微软雅黑" panose="020B0503020204020204" pitchFamily="34" charset="-122"/>
              </a:rPr>
              <a:t>）也叫网络适配器或网卡，是局域网中最基本的部件之一，它是连接计算机与网络的硬件设备。网卡上面装有处理器和存储器（包括</a:t>
            </a:r>
            <a:r>
              <a:rPr lang="en-US" altLang="zh-CN" dirty="0">
                <a:latin typeface="微软雅黑" panose="020B0503020204020204" pitchFamily="34" charset="-122"/>
                <a:ea typeface="微软雅黑" panose="020B0503020204020204" pitchFamily="34" charset="-122"/>
              </a:rPr>
              <a:t>RAM</a:t>
            </a:r>
            <a:r>
              <a:rPr lang="zh-CN" altLang="zh-CN" dirty="0">
                <a:latin typeface="微软雅黑" panose="020B0503020204020204" pitchFamily="34" charset="-122"/>
                <a:ea typeface="微软雅黑" panose="020B0503020204020204" pitchFamily="34" charset="-122"/>
              </a:rPr>
              <a:t>和</a:t>
            </a:r>
            <a:r>
              <a:rPr lang="en-US" altLang="zh-CN" dirty="0">
                <a:latin typeface="微软雅黑" panose="020B0503020204020204" pitchFamily="34" charset="-122"/>
                <a:ea typeface="微软雅黑" panose="020B0503020204020204" pitchFamily="34" charset="-122"/>
              </a:rPr>
              <a:t>ROM</a:t>
            </a:r>
            <a:r>
              <a:rPr lang="zh-CN" altLang="zh-CN" dirty="0">
                <a:latin typeface="微软雅黑" panose="020B0503020204020204" pitchFamily="34" charset="-122"/>
                <a:ea typeface="微软雅黑" panose="020B0503020204020204" pitchFamily="34" charset="-122"/>
              </a:rPr>
              <a:t>）。网卡和局域网之间的通信是通过电缆或双绞线以串行传输方式进行的，而网卡和计算机之间的通信则是通过计算机主板上的</a:t>
            </a:r>
            <a:r>
              <a:rPr lang="en-US" altLang="zh-CN" dirty="0">
                <a:latin typeface="微软雅黑" panose="020B0503020204020204" pitchFamily="34" charset="-122"/>
                <a:ea typeface="微软雅黑" panose="020B0503020204020204" pitchFamily="34" charset="-122"/>
              </a:rPr>
              <a:t>I/O</a:t>
            </a:r>
            <a:r>
              <a:rPr lang="zh-CN" altLang="zh-CN" dirty="0">
                <a:latin typeface="微软雅黑" panose="020B0503020204020204" pitchFamily="34" charset="-122"/>
                <a:ea typeface="微软雅黑" panose="020B0503020204020204" pitchFamily="34" charset="-122"/>
              </a:rPr>
              <a:t>总线以并行传输方式进行。</a:t>
            </a:r>
            <a:endParaRPr lang="en-US" altLang="zh-CN" dirty="0" smtClean="0">
              <a:latin typeface="微软雅黑" panose="020B0503020204020204" pitchFamily="34" charset="-122"/>
              <a:ea typeface="微软雅黑" panose="020B0503020204020204" pitchFamily="34" charset="-122"/>
            </a:endParaRPr>
          </a:p>
          <a:p>
            <a:endParaRPr lang="zh-CN" altLang="en-US" dirty="0"/>
          </a:p>
        </p:txBody>
      </p:sp>
    </p:spTree>
    <p:extLst>
      <p:ext uri="{BB962C8B-B14F-4D97-AF65-F5344CB8AC3E}">
        <p14:creationId xmlns:p14="http://schemas.microsoft.com/office/powerpoint/2010/main" val="1285109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600" b="1" dirty="0">
                <a:solidFill>
                  <a:schemeClr val="accent6">
                    <a:lumMod val="75000"/>
                  </a:schemeClr>
                </a:solidFill>
                <a:latin typeface="微软雅黑" panose="020B0503020204020204" pitchFamily="34" charset="-122"/>
                <a:ea typeface="微软雅黑" panose="020B0503020204020204" pitchFamily="34" charset="-122"/>
                <a:cs typeface="+mn-cs"/>
              </a:rPr>
              <a:t>网卡的功能</a:t>
            </a:r>
            <a:endParaRPr lang="zh-CN" altLang="en-US" sz="26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1826820314"/>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92002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DB31A342-7B23-4D71-92B4-74E3B39328DB}"/>
                                            </p:graphicEl>
                                          </p:spTgt>
                                        </p:tgtEl>
                                        <p:attrNameLst>
                                          <p:attrName>style.visibility</p:attrName>
                                        </p:attrNameLst>
                                      </p:cBhvr>
                                      <p:to>
                                        <p:strVal val="visible"/>
                                      </p:to>
                                    </p:set>
                                    <p:animEffect transition="in" filter="barn(inVertical)">
                                      <p:cBhvr>
                                        <p:cTn id="7" dur="500"/>
                                        <p:tgtEl>
                                          <p:spTgt spid="4">
                                            <p:graphicEl>
                                              <a:dgm id="{DB31A342-7B23-4D71-92B4-74E3B39328DB}"/>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graphicEl>
                                              <a:dgm id="{4081DB33-CFC2-421E-83F4-8F96A36CF6C7}"/>
                                            </p:graphicEl>
                                          </p:spTgt>
                                        </p:tgtEl>
                                        <p:attrNameLst>
                                          <p:attrName>style.visibility</p:attrName>
                                        </p:attrNameLst>
                                      </p:cBhvr>
                                      <p:to>
                                        <p:strVal val="visible"/>
                                      </p:to>
                                    </p:set>
                                    <p:animEffect transition="in" filter="barn(inVertical)">
                                      <p:cBhvr>
                                        <p:cTn id="12" dur="500"/>
                                        <p:tgtEl>
                                          <p:spTgt spid="4">
                                            <p:graphicEl>
                                              <a:dgm id="{4081DB33-CFC2-421E-83F4-8F96A36CF6C7}"/>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graphicEl>
                                              <a:dgm id="{5ED59F2B-3438-4EB0-9DC0-DC1E0A0D0ACE}"/>
                                            </p:graphicEl>
                                          </p:spTgt>
                                        </p:tgtEl>
                                        <p:attrNameLst>
                                          <p:attrName>style.visibility</p:attrName>
                                        </p:attrNameLst>
                                      </p:cBhvr>
                                      <p:to>
                                        <p:strVal val="visible"/>
                                      </p:to>
                                    </p:set>
                                    <p:animEffect transition="in" filter="barn(inVertical)">
                                      <p:cBhvr>
                                        <p:cTn id="17" dur="500"/>
                                        <p:tgtEl>
                                          <p:spTgt spid="4">
                                            <p:graphicEl>
                                              <a:dgm id="{5ED59F2B-3438-4EB0-9DC0-DC1E0A0D0ACE}"/>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600" b="1" dirty="0">
                <a:solidFill>
                  <a:schemeClr val="accent6">
                    <a:lumMod val="75000"/>
                  </a:schemeClr>
                </a:solidFill>
                <a:latin typeface="微软雅黑" panose="020B0503020204020204" pitchFamily="34" charset="-122"/>
                <a:ea typeface="微软雅黑" panose="020B0503020204020204" pitchFamily="34" charset="-122"/>
                <a:cs typeface="+mn-cs"/>
              </a:rPr>
              <a:t>网卡的分类</a:t>
            </a:r>
            <a:endParaRPr lang="zh-CN" altLang="en-US" sz="26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p:txBody>
          <a:bodyPr/>
          <a:lstStyle/>
          <a:p>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按总线接口类型划分</a:t>
            </a:r>
            <a:endParaRPr lang="zh-CN" altLang="en-US"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2273036" y="2533134"/>
            <a:ext cx="1936749" cy="461665"/>
          </a:xfrm>
          <a:prstGeom prst="rect">
            <a:avLst/>
          </a:prstGeom>
        </p:spPr>
        <p:txBody>
          <a:bodyPr wrap="none">
            <a:spAutoFit/>
          </a:bodyPr>
          <a:lstStyle/>
          <a:p>
            <a:r>
              <a:rPr lang="en-US" altLang="zh-CN" sz="2400" b="1" dirty="0">
                <a:latin typeface="Times New Roman" panose="02020603050405020304" pitchFamily="18" charset="0"/>
              </a:rPr>
              <a:t>ISA</a:t>
            </a:r>
            <a:r>
              <a:rPr lang="zh-CN" altLang="zh-CN" sz="2400" b="1" dirty="0">
                <a:latin typeface="Times New Roman" panose="02020603050405020304" pitchFamily="18" charset="0"/>
                <a:cs typeface="Times New Roman" panose="02020603050405020304" pitchFamily="18" charset="0"/>
              </a:rPr>
              <a:t>接口网卡</a:t>
            </a:r>
            <a:endParaRPr lang="zh-CN" altLang="en-US" sz="2400" dirty="0"/>
          </a:p>
        </p:txBody>
      </p:sp>
      <p:sp>
        <p:nvSpPr>
          <p:cNvPr id="5" name="矩形 4"/>
          <p:cNvSpPr/>
          <p:nvPr/>
        </p:nvSpPr>
        <p:spPr>
          <a:xfrm>
            <a:off x="7143424" y="2533134"/>
            <a:ext cx="1952779" cy="461665"/>
          </a:xfrm>
          <a:prstGeom prst="rect">
            <a:avLst/>
          </a:prstGeom>
        </p:spPr>
        <p:txBody>
          <a:bodyPr wrap="none">
            <a:spAutoFit/>
          </a:bodyPr>
          <a:lstStyle/>
          <a:p>
            <a:r>
              <a:rPr lang="en-US" altLang="zh-CN" sz="2400" b="1" dirty="0">
                <a:latin typeface="Times New Roman" panose="02020603050405020304" pitchFamily="18" charset="0"/>
              </a:rPr>
              <a:t>PCI</a:t>
            </a:r>
            <a:r>
              <a:rPr lang="zh-CN" altLang="zh-CN" sz="2400" b="1" dirty="0">
                <a:latin typeface="Times New Roman" panose="02020603050405020304" pitchFamily="18" charset="0"/>
              </a:rPr>
              <a:t>接口网卡</a:t>
            </a:r>
            <a:endParaRPr lang="zh-CN" altLang="en-US" sz="2400" b="1" dirty="0">
              <a:latin typeface="Times New Roman" panose="02020603050405020304" pitchFamily="18" charset="0"/>
            </a:endParaRPr>
          </a:p>
        </p:txBody>
      </p:sp>
      <p:pic>
        <p:nvPicPr>
          <p:cNvPr id="6" name="图片 5"/>
          <p:cNvPicPr/>
          <p:nvPr/>
        </p:nvPicPr>
        <p:blipFill>
          <a:blip r:embed="rId2">
            <a:extLst>
              <a:ext uri="{28A0092B-C50C-407E-A947-70E740481C1C}">
                <a14:useLocalDpi xmlns:a14="http://schemas.microsoft.com/office/drawing/2010/main" val="0"/>
              </a:ext>
            </a:extLst>
          </a:blip>
          <a:srcRect/>
          <a:stretch>
            <a:fillRect/>
          </a:stretch>
        </p:blipFill>
        <p:spPr bwMode="auto">
          <a:xfrm>
            <a:off x="1530086" y="3037403"/>
            <a:ext cx="4032514" cy="3139560"/>
          </a:xfrm>
          <a:prstGeom prst="rect">
            <a:avLst/>
          </a:prstGeom>
          <a:noFill/>
          <a:ln>
            <a:noFill/>
          </a:ln>
        </p:spPr>
      </p:pic>
      <p:pic>
        <p:nvPicPr>
          <p:cNvPr id="7" name="图片 6"/>
          <p:cNvPicPr/>
          <p:nvPr/>
        </p:nvPicPr>
        <p:blipFill>
          <a:blip r:embed="rId3">
            <a:extLst>
              <a:ext uri="{28A0092B-C50C-407E-A947-70E740481C1C}">
                <a14:useLocalDpi xmlns:a14="http://schemas.microsoft.com/office/drawing/2010/main" val="0"/>
              </a:ext>
            </a:extLst>
          </a:blip>
          <a:srcRect/>
          <a:stretch>
            <a:fillRect/>
          </a:stretch>
        </p:blipFill>
        <p:spPr bwMode="auto">
          <a:xfrm>
            <a:off x="5536874" y="3037403"/>
            <a:ext cx="4546926" cy="3139560"/>
          </a:xfrm>
          <a:prstGeom prst="rect">
            <a:avLst/>
          </a:prstGeom>
          <a:noFill/>
          <a:ln>
            <a:noFill/>
          </a:ln>
        </p:spPr>
      </p:pic>
    </p:spTree>
    <p:extLst>
      <p:ext uri="{BB962C8B-B14F-4D97-AF65-F5344CB8AC3E}">
        <p14:creationId xmlns:p14="http://schemas.microsoft.com/office/powerpoint/2010/main" val="3167348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0-#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1+#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1+#ppt_w/2"/>
                                          </p:val>
                                        </p:tav>
                                        <p:tav tm="100000">
                                          <p:val>
                                            <p:strVal val="#ppt_x"/>
                                          </p:val>
                                        </p:tav>
                                      </p:tavLst>
                                    </p:anim>
                                    <p:anim calcmode="lin" valueType="num">
                                      <p:cBhvr additive="base">
                                        <p:cTn id="27"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52695" y="1402834"/>
            <a:ext cx="1755609" cy="369332"/>
          </a:xfrm>
          <a:prstGeom prst="rect">
            <a:avLst/>
          </a:prstGeom>
        </p:spPr>
        <p:txBody>
          <a:bodyPr wrap="none">
            <a:spAutoFit/>
          </a:bodyPr>
          <a:lstStyle/>
          <a:p>
            <a:r>
              <a:rPr lang="en-US" altLang="zh-CN" b="1" dirty="0">
                <a:latin typeface="Times New Roman" panose="02020603050405020304" pitchFamily="18" charset="0"/>
              </a:rPr>
              <a:t>PCI-X</a:t>
            </a:r>
            <a:r>
              <a:rPr lang="zh-CN" altLang="zh-CN" b="1" dirty="0">
                <a:latin typeface="Times New Roman" panose="02020603050405020304" pitchFamily="18" charset="0"/>
                <a:cs typeface="Times New Roman" panose="02020603050405020304" pitchFamily="18" charset="0"/>
              </a:rPr>
              <a:t>接口网卡</a:t>
            </a:r>
            <a:endParaRPr lang="zh-CN" altLang="en-US" dirty="0"/>
          </a:p>
        </p:txBody>
      </p:sp>
      <p:sp>
        <p:nvSpPr>
          <p:cNvPr id="5" name="矩形 4"/>
          <p:cNvSpPr/>
          <p:nvPr/>
        </p:nvSpPr>
        <p:spPr>
          <a:xfrm>
            <a:off x="6763620" y="1402834"/>
            <a:ext cx="2347759" cy="369332"/>
          </a:xfrm>
          <a:prstGeom prst="rect">
            <a:avLst/>
          </a:prstGeom>
        </p:spPr>
        <p:txBody>
          <a:bodyPr wrap="none">
            <a:spAutoFit/>
          </a:bodyPr>
          <a:lstStyle/>
          <a:p>
            <a:r>
              <a:rPr lang="en-US" altLang="zh-CN" b="1" dirty="0">
                <a:latin typeface="Times New Roman" panose="02020603050405020304" pitchFamily="18" charset="0"/>
              </a:rPr>
              <a:t>PCI Express</a:t>
            </a:r>
            <a:r>
              <a:rPr lang="zh-CN" altLang="zh-CN" b="1" dirty="0">
                <a:latin typeface="Times New Roman" panose="02020603050405020304" pitchFamily="18" charset="0"/>
                <a:cs typeface="Times New Roman" panose="02020603050405020304" pitchFamily="18" charset="0"/>
              </a:rPr>
              <a:t>接口网卡</a:t>
            </a:r>
            <a:endParaRPr lang="zh-CN" altLang="en-US" dirty="0"/>
          </a:p>
        </p:txBody>
      </p:sp>
      <p:pic>
        <p:nvPicPr>
          <p:cNvPr id="6" name="图片 5"/>
          <p:cNvPicPr/>
          <p:nvPr/>
        </p:nvPicPr>
        <p:blipFill>
          <a:blip r:embed="rId2">
            <a:extLst>
              <a:ext uri="{28A0092B-C50C-407E-A947-70E740481C1C}">
                <a14:useLocalDpi xmlns:a14="http://schemas.microsoft.com/office/drawing/2010/main" val="0"/>
              </a:ext>
            </a:extLst>
          </a:blip>
          <a:srcRect/>
          <a:stretch>
            <a:fillRect/>
          </a:stretch>
        </p:blipFill>
        <p:spPr bwMode="auto">
          <a:xfrm>
            <a:off x="1068387" y="2638424"/>
            <a:ext cx="9066213" cy="2619375"/>
          </a:xfrm>
          <a:prstGeom prst="rect">
            <a:avLst/>
          </a:prstGeom>
          <a:noFill/>
          <a:ln>
            <a:noFill/>
          </a:ln>
        </p:spPr>
      </p:pic>
    </p:spTree>
    <p:extLst>
      <p:ext uri="{BB962C8B-B14F-4D97-AF65-F5344CB8AC3E}">
        <p14:creationId xmlns:p14="http://schemas.microsoft.com/office/powerpoint/2010/main" val="2945280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par>
                                <p:cTn id="15" presetID="2" presetClass="entr" presetSubtype="1"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89307" y="971034"/>
            <a:ext cx="2063385" cy="369332"/>
          </a:xfrm>
          <a:prstGeom prst="rect">
            <a:avLst/>
          </a:prstGeom>
        </p:spPr>
        <p:txBody>
          <a:bodyPr wrap="none">
            <a:spAutoFit/>
          </a:bodyPr>
          <a:lstStyle/>
          <a:p>
            <a:r>
              <a:rPr lang="en-US" altLang="zh-CN" b="1" dirty="0">
                <a:latin typeface="Times New Roman" panose="02020603050405020304" pitchFamily="18" charset="0"/>
              </a:rPr>
              <a:t>PCMCIA</a:t>
            </a:r>
            <a:r>
              <a:rPr lang="zh-CN" altLang="zh-CN" b="1" dirty="0">
                <a:latin typeface="Times New Roman" panose="02020603050405020304" pitchFamily="18" charset="0"/>
                <a:cs typeface="Times New Roman" panose="02020603050405020304" pitchFamily="18" charset="0"/>
              </a:rPr>
              <a:t>接口网卡</a:t>
            </a:r>
            <a:endParaRPr lang="zh-CN" altLang="en-US" dirty="0"/>
          </a:p>
        </p:txBody>
      </p:sp>
      <p:sp>
        <p:nvSpPr>
          <p:cNvPr id="5" name="矩形 4"/>
          <p:cNvSpPr/>
          <p:nvPr/>
        </p:nvSpPr>
        <p:spPr>
          <a:xfrm>
            <a:off x="7193976" y="971034"/>
            <a:ext cx="1563248" cy="369332"/>
          </a:xfrm>
          <a:prstGeom prst="rect">
            <a:avLst/>
          </a:prstGeom>
        </p:spPr>
        <p:txBody>
          <a:bodyPr wrap="none">
            <a:spAutoFit/>
          </a:bodyPr>
          <a:lstStyle/>
          <a:p>
            <a:r>
              <a:rPr lang="en-US" altLang="zh-CN" b="1" dirty="0">
                <a:latin typeface="Times New Roman" panose="02020603050405020304" pitchFamily="18" charset="0"/>
              </a:rPr>
              <a:t>USB</a:t>
            </a:r>
            <a:r>
              <a:rPr lang="zh-CN" altLang="zh-CN" b="1" dirty="0">
                <a:latin typeface="Times New Roman" panose="02020603050405020304" pitchFamily="18" charset="0"/>
                <a:cs typeface="Times New Roman" panose="02020603050405020304" pitchFamily="18" charset="0"/>
              </a:rPr>
              <a:t>接口网卡</a:t>
            </a:r>
            <a:endParaRPr lang="zh-CN" altLang="en-US" dirty="0"/>
          </a:p>
        </p:txBody>
      </p:sp>
      <p:pic>
        <p:nvPicPr>
          <p:cNvPr id="6" name="图片 5"/>
          <p:cNvPicPr/>
          <p:nvPr/>
        </p:nvPicPr>
        <p:blipFill>
          <a:blip r:embed="rId2">
            <a:extLst>
              <a:ext uri="{28A0092B-C50C-407E-A947-70E740481C1C}">
                <a14:useLocalDpi xmlns:a14="http://schemas.microsoft.com/office/drawing/2010/main" val="0"/>
              </a:ext>
            </a:extLst>
          </a:blip>
          <a:srcRect/>
          <a:stretch>
            <a:fillRect/>
          </a:stretch>
        </p:blipFill>
        <p:spPr bwMode="auto">
          <a:xfrm>
            <a:off x="1117600" y="2339974"/>
            <a:ext cx="9525000" cy="2701925"/>
          </a:xfrm>
          <a:prstGeom prst="rect">
            <a:avLst/>
          </a:prstGeom>
          <a:noFill/>
          <a:ln>
            <a:noFill/>
          </a:ln>
        </p:spPr>
      </p:pic>
    </p:spTree>
    <p:extLst>
      <p:ext uri="{BB962C8B-B14F-4D97-AF65-F5344CB8AC3E}">
        <p14:creationId xmlns:p14="http://schemas.microsoft.com/office/powerpoint/2010/main" val="2214677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0-#ppt_h/2"/>
                                          </p:val>
                                        </p:tav>
                                        <p:tav tm="100000">
                                          <p:val>
                                            <p:strVal val="#ppt_y"/>
                                          </p:val>
                                        </p:tav>
                                      </p:tavLst>
                                    </p:anim>
                                  </p:childTnLst>
                                </p:cTn>
                              </p:par>
                              <p:par>
                                <p:cTn id="15" presetID="2" presetClass="entr" presetSubtype="1"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0" indent="0">
              <a:lnSpc>
                <a:spcPct val="200000"/>
              </a:lnSpc>
              <a:buNone/>
            </a:pPr>
            <a:r>
              <a:rPr lang="zh-CN" altLang="zh-CN" b="1" dirty="0">
                <a:solidFill>
                  <a:schemeClr val="accent6">
                    <a:lumMod val="75000"/>
                  </a:schemeClr>
                </a:solidFill>
                <a:latin typeface="微软雅黑" panose="020B0503020204020204" pitchFamily="34" charset="-122"/>
                <a:ea typeface="微软雅黑" panose="020B0503020204020204" pitchFamily="34" charset="-122"/>
              </a:rPr>
              <a:t>按网络接口划分</a:t>
            </a:r>
            <a:endParaRPr lang="en-US" altLang="zh-CN" dirty="0" smtClean="0">
              <a:solidFill>
                <a:schemeClr val="accent6">
                  <a:lumMod val="75000"/>
                </a:schemeClr>
              </a:solidFill>
              <a:latin typeface="微软雅黑" panose="020B0503020204020204" pitchFamily="34" charset="-122"/>
              <a:ea typeface="微软雅黑" panose="020B0503020204020204" pitchFamily="34" charset="-122"/>
            </a:endParaRPr>
          </a:p>
          <a:p>
            <a:pPr>
              <a:lnSpc>
                <a:spcPct val="200000"/>
              </a:lnSpc>
            </a:pPr>
            <a:r>
              <a:rPr lang="zh-CN" altLang="zh-CN" dirty="0">
                <a:latin typeface="微软雅黑" panose="020B0503020204020204" pitchFamily="34" charset="-122"/>
                <a:ea typeface="微软雅黑" panose="020B0503020204020204" pitchFamily="34" charset="-122"/>
              </a:rPr>
              <a:t>常见的接口主要有以太网的</a:t>
            </a:r>
            <a:r>
              <a:rPr lang="en-US" altLang="zh-CN" dirty="0">
                <a:latin typeface="微软雅黑" panose="020B0503020204020204" pitchFamily="34" charset="-122"/>
                <a:ea typeface="微软雅黑" panose="020B0503020204020204" pitchFamily="34" charset="-122"/>
              </a:rPr>
              <a:t>RJ-45</a:t>
            </a:r>
            <a:r>
              <a:rPr lang="zh-CN" altLang="zh-CN" dirty="0">
                <a:latin typeface="微软雅黑" panose="020B0503020204020204" pitchFamily="34" charset="-122"/>
                <a:ea typeface="微软雅黑" panose="020B0503020204020204" pitchFamily="34" charset="-122"/>
              </a:rPr>
              <a:t>接口、</a:t>
            </a:r>
            <a:r>
              <a:rPr lang="en-US" altLang="zh-CN" dirty="0">
                <a:latin typeface="微软雅黑" panose="020B0503020204020204" pitchFamily="34" charset="-122"/>
                <a:ea typeface="微软雅黑" panose="020B0503020204020204" pitchFamily="34" charset="-122"/>
              </a:rPr>
              <a:t>SC</a:t>
            </a:r>
            <a:r>
              <a:rPr lang="zh-CN" altLang="zh-CN" dirty="0">
                <a:latin typeface="微软雅黑" panose="020B0503020204020204" pitchFamily="34" charset="-122"/>
                <a:ea typeface="微软雅黑" panose="020B0503020204020204" pitchFamily="34" charset="-122"/>
              </a:rPr>
              <a:t>型光纤接口、细同轴电缆的</a:t>
            </a:r>
            <a:r>
              <a:rPr lang="en-US" altLang="zh-CN" dirty="0">
                <a:latin typeface="微软雅黑" panose="020B0503020204020204" pitchFamily="34" charset="-122"/>
                <a:ea typeface="微软雅黑" panose="020B0503020204020204" pitchFamily="34" charset="-122"/>
              </a:rPr>
              <a:t>BNC</a:t>
            </a:r>
            <a:r>
              <a:rPr lang="zh-CN" altLang="zh-CN" dirty="0">
                <a:latin typeface="微软雅黑" panose="020B0503020204020204" pitchFamily="34" charset="-122"/>
                <a:ea typeface="微软雅黑" panose="020B0503020204020204" pitchFamily="34" charset="-122"/>
              </a:rPr>
              <a:t>接口和粗同轴电</a:t>
            </a:r>
            <a:r>
              <a:rPr lang="en-US" altLang="zh-CN" dirty="0">
                <a:latin typeface="微软雅黑" panose="020B0503020204020204" pitchFamily="34" charset="-122"/>
                <a:ea typeface="微软雅黑" panose="020B0503020204020204" pitchFamily="34" charset="-122"/>
              </a:rPr>
              <a:t>AUI</a:t>
            </a:r>
            <a:r>
              <a:rPr lang="zh-CN" altLang="zh-CN" dirty="0">
                <a:latin typeface="微软雅黑" panose="020B0503020204020204" pitchFamily="34" charset="-122"/>
                <a:ea typeface="微软雅黑" panose="020B0503020204020204" pitchFamily="34" charset="-122"/>
              </a:rPr>
              <a:t>接口、</a:t>
            </a:r>
            <a:r>
              <a:rPr lang="en-US" altLang="zh-CN" dirty="0">
                <a:latin typeface="微软雅黑" panose="020B0503020204020204" pitchFamily="34" charset="-122"/>
                <a:ea typeface="微软雅黑" panose="020B0503020204020204" pitchFamily="34" charset="-122"/>
              </a:rPr>
              <a:t>FDDI</a:t>
            </a:r>
            <a:r>
              <a:rPr lang="zh-CN" altLang="zh-CN" dirty="0">
                <a:latin typeface="微软雅黑" panose="020B0503020204020204" pitchFamily="34" charset="-122"/>
                <a:ea typeface="微软雅黑" panose="020B0503020204020204" pitchFamily="34" charset="-122"/>
              </a:rPr>
              <a:t>接口、</a:t>
            </a:r>
            <a:r>
              <a:rPr lang="en-US" altLang="zh-CN" dirty="0">
                <a:latin typeface="微软雅黑" panose="020B0503020204020204" pitchFamily="34" charset="-122"/>
                <a:ea typeface="微软雅黑" panose="020B0503020204020204" pitchFamily="34" charset="-122"/>
              </a:rPr>
              <a:t>ATM</a:t>
            </a:r>
            <a:r>
              <a:rPr lang="zh-CN" altLang="zh-CN" dirty="0">
                <a:latin typeface="微软雅黑" panose="020B0503020204020204" pitchFamily="34" charset="-122"/>
                <a:ea typeface="微软雅黑" panose="020B0503020204020204" pitchFamily="34" charset="-122"/>
              </a:rPr>
              <a:t>接口等。</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14909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0" indent="0">
              <a:lnSpc>
                <a:spcPct val="150000"/>
              </a:lnSpc>
              <a:buNone/>
            </a:pPr>
            <a:r>
              <a:rPr lang="zh-CN" altLang="zh-CN" b="1" dirty="0">
                <a:solidFill>
                  <a:schemeClr val="accent6">
                    <a:lumMod val="75000"/>
                  </a:schemeClr>
                </a:solidFill>
                <a:latin typeface="微软雅黑" panose="020B0503020204020204" pitchFamily="34" charset="-122"/>
                <a:ea typeface="微软雅黑" panose="020B0503020204020204" pitchFamily="34" charset="-122"/>
              </a:rPr>
              <a:t>按带宽</a:t>
            </a:r>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划分</a:t>
            </a:r>
            <a:endParaRPr lang="en-US" altLang="zh-CN" b="1" dirty="0" smtClean="0">
              <a:solidFill>
                <a:schemeClr val="accent6">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zh-CN" dirty="0">
                <a:latin typeface="微软雅黑" panose="020B0503020204020204" pitchFamily="34" charset="-122"/>
                <a:ea typeface="微软雅黑" panose="020B0503020204020204" pitchFamily="34" charset="-122"/>
              </a:rPr>
              <a:t>常见的网卡主要有</a:t>
            </a:r>
            <a:r>
              <a:rPr lang="en-US" altLang="zh-CN" dirty="0">
                <a:latin typeface="微软雅黑" panose="020B0503020204020204" pitchFamily="34" charset="-122"/>
                <a:ea typeface="微软雅黑" panose="020B0503020204020204" pitchFamily="34" charset="-122"/>
              </a:rPr>
              <a:t>10Mbps</a:t>
            </a:r>
            <a:r>
              <a:rPr lang="zh-CN" altLang="zh-CN" dirty="0">
                <a:latin typeface="微软雅黑" panose="020B0503020204020204" pitchFamily="34" charset="-122"/>
                <a:ea typeface="微软雅黑" panose="020B0503020204020204" pitchFamily="34" charset="-122"/>
              </a:rPr>
              <a:t>网卡、</a:t>
            </a:r>
            <a:r>
              <a:rPr lang="en-US" altLang="zh-CN" dirty="0">
                <a:latin typeface="微软雅黑" panose="020B0503020204020204" pitchFamily="34" charset="-122"/>
                <a:ea typeface="微软雅黑" panose="020B0503020204020204" pitchFamily="34" charset="-122"/>
              </a:rPr>
              <a:t>100Mbps</a:t>
            </a:r>
            <a:r>
              <a:rPr lang="zh-CN" altLang="zh-CN" dirty="0">
                <a:latin typeface="微软雅黑" panose="020B0503020204020204" pitchFamily="34" charset="-122"/>
                <a:ea typeface="微软雅黑" panose="020B0503020204020204" pitchFamily="34" charset="-122"/>
              </a:rPr>
              <a:t>网卡、</a:t>
            </a:r>
            <a:r>
              <a:rPr lang="en-US" altLang="zh-CN" dirty="0">
                <a:latin typeface="微软雅黑" panose="020B0503020204020204" pitchFamily="34" charset="-122"/>
                <a:ea typeface="微软雅黑" panose="020B0503020204020204" pitchFamily="34" charset="-122"/>
              </a:rPr>
              <a:t>10Mbps/100Mbps</a:t>
            </a:r>
            <a:r>
              <a:rPr lang="zh-CN" altLang="zh-CN" dirty="0">
                <a:latin typeface="微软雅黑" panose="020B0503020204020204" pitchFamily="34" charset="-122"/>
                <a:ea typeface="微软雅黑" panose="020B0503020204020204" pitchFamily="34" charset="-122"/>
              </a:rPr>
              <a:t>自适应网卡、</a:t>
            </a:r>
            <a:r>
              <a:rPr lang="en-US" altLang="zh-CN" dirty="0">
                <a:latin typeface="微软雅黑" panose="020B0503020204020204" pitchFamily="34" charset="-122"/>
                <a:ea typeface="微软雅黑" panose="020B0503020204020204" pitchFamily="34" charset="-122"/>
              </a:rPr>
              <a:t>1000Mbps</a:t>
            </a:r>
            <a:r>
              <a:rPr lang="zh-CN" altLang="zh-CN" dirty="0">
                <a:latin typeface="微软雅黑" panose="020B0503020204020204" pitchFamily="34" charset="-122"/>
                <a:ea typeface="微软雅黑" panose="020B0503020204020204" pitchFamily="34" charset="-122"/>
              </a:rPr>
              <a:t>网卡四种。</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01058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0" indent="0">
              <a:lnSpc>
                <a:spcPct val="150000"/>
              </a:lnSpc>
              <a:buNone/>
            </a:pPr>
            <a:r>
              <a:rPr lang="zh-CN" altLang="zh-CN" b="1" dirty="0">
                <a:solidFill>
                  <a:schemeClr val="accent6">
                    <a:lumMod val="75000"/>
                  </a:schemeClr>
                </a:solidFill>
                <a:latin typeface="微软雅黑" panose="020B0503020204020204" pitchFamily="34" charset="-122"/>
                <a:ea typeface="微软雅黑" panose="020B0503020204020204" pitchFamily="34" charset="-122"/>
              </a:rPr>
              <a:t>按网卡应用领域</a:t>
            </a:r>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划分</a:t>
            </a:r>
            <a:endParaRPr lang="en-US" altLang="zh-CN" b="1" dirty="0" smtClean="0">
              <a:solidFill>
                <a:schemeClr val="accent6">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zh-CN" dirty="0">
                <a:latin typeface="微软雅黑" panose="020B0503020204020204" pitchFamily="34" charset="-122"/>
                <a:ea typeface="微软雅黑" panose="020B0503020204020204" pitchFamily="34" charset="-122"/>
              </a:rPr>
              <a:t>可以将网卡分为应用于工作站的网卡和应用于服务器的网卡。</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83178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网卡的选择</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2651121603"/>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07018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F3DEC500-28CF-48E8-8FFA-75A1B255E57E}"/>
                                            </p:graphicEl>
                                          </p:spTgt>
                                        </p:tgtEl>
                                        <p:attrNameLst>
                                          <p:attrName>style.visibility</p:attrName>
                                        </p:attrNameLst>
                                      </p:cBhvr>
                                      <p:to>
                                        <p:strVal val="visible"/>
                                      </p:to>
                                    </p:set>
                                    <p:animEffect transition="in" filter="barn(inVertical)">
                                      <p:cBhvr>
                                        <p:cTn id="7" dur="500"/>
                                        <p:tgtEl>
                                          <p:spTgt spid="4">
                                            <p:graphicEl>
                                              <a:dgm id="{F3DEC500-28CF-48E8-8FFA-75A1B255E57E}"/>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D313C155-16C2-4DAD-8DF7-DD98192767EF}"/>
                                            </p:graphicEl>
                                          </p:spTgt>
                                        </p:tgtEl>
                                        <p:attrNameLst>
                                          <p:attrName>style.visibility</p:attrName>
                                        </p:attrNameLst>
                                      </p:cBhvr>
                                      <p:to>
                                        <p:strVal val="visible"/>
                                      </p:to>
                                    </p:set>
                                    <p:animEffect transition="in" filter="barn(inVertical)">
                                      <p:cBhvr>
                                        <p:cTn id="10" dur="500"/>
                                        <p:tgtEl>
                                          <p:spTgt spid="4">
                                            <p:graphicEl>
                                              <a:dgm id="{D313C155-16C2-4DAD-8DF7-DD98192767EF}"/>
                                            </p:graphicEl>
                                          </p:spTgt>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
                                            <p:graphicEl>
                                              <a:dgm id="{B967287E-CEE2-4FCC-9413-8FFED198BB4B}"/>
                                            </p:graphicEl>
                                          </p:spTgt>
                                        </p:tgtEl>
                                        <p:attrNameLst>
                                          <p:attrName>style.visibility</p:attrName>
                                        </p:attrNameLst>
                                      </p:cBhvr>
                                      <p:to>
                                        <p:strVal val="visible"/>
                                      </p:to>
                                    </p:set>
                                    <p:animEffect transition="in" filter="barn(inVertical)">
                                      <p:cBhvr>
                                        <p:cTn id="13" dur="500"/>
                                        <p:tgtEl>
                                          <p:spTgt spid="4">
                                            <p:graphicEl>
                                              <a:dgm id="{B967287E-CEE2-4FCC-9413-8FFED198BB4B}"/>
                                            </p:graphicEl>
                                          </p:spTgt>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
                                            <p:graphicEl>
                                              <a:dgm id="{7AC28099-B754-4BE9-9DDF-95F019452A68}"/>
                                            </p:graphicEl>
                                          </p:spTgt>
                                        </p:tgtEl>
                                        <p:attrNameLst>
                                          <p:attrName>style.visibility</p:attrName>
                                        </p:attrNameLst>
                                      </p:cBhvr>
                                      <p:to>
                                        <p:strVal val="visible"/>
                                      </p:to>
                                    </p:set>
                                    <p:animEffect transition="in" filter="barn(inVertical)">
                                      <p:cBhvr>
                                        <p:cTn id="16" dur="500"/>
                                        <p:tgtEl>
                                          <p:spTgt spid="4">
                                            <p:graphicEl>
                                              <a:dgm id="{7AC28099-B754-4BE9-9DDF-95F019452A68}"/>
                                            </p:graphicEl>
                                          </p:spTgt>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4">
                                            <p:graphicEl>
                                              <a:dgm id="{46095333-4E71-465A-BFDD-626D0916F4AD}"/>
                                            </p:graphicEl>
                                          </p:spTgt>
                                        </p:tgtEl>
                                        <p:attrNameLst>
                                          <p:attrName>style.visibility</p:attrName>
                                        </p:attrNameLst>
                                      </p:cBhvr>
                                      <p:to>
                                        <p:strVal val="visible"/>
                                      </p:to>
                                    </p:set>
                                    <p:animEffect transition="in" filter="barn(inVertical)">
                                      <p:cBhvr>
                                        <p:cTn id="19" dur="500"/>
                                        <p:tgtEl>
                                          <p:spTgt spid="4">
                                            <p:graphicEl>
                                              <a:dgm id="{46095333-4E71-465A-BFDD-626D0916F4AD}"/>
                                            </p:graphicEl>
                                          </p:spTgt>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
                                            <p:graphicEl>
                                              <a:dgm id="{085C8B8B-F32F-4615-80B1-10B8EBADA612}"/>
                                            </p:graphicEl>
                                          </p:spTgt>
                                        </p:tgtEl>
                                        <p:attrNameLst>
                                          <p:attrName>style.visibility</p:attrName>
                                        </p:attrNameLst>
                                      </p:cBhvr>
                                      <p:to>
                                        <p:strVal val="visible"/>
                                      </p:to>
                                    </p:set>
                                    <p:animEffect transition="in" filter="barn(inVertical)">
                                      <p:cBhvr>
                                        <p:cTn id="22" dur="500"/>
                                        <p:tgtEl>
                                          <p:spTgt spid="4">
                                            <p:graphicEl>
                                              <a:dgm id="{085C8B8B-F32F-4615-80B1-10B8EBADA612}"/>
                                            </p:graphicEl>
                                          </p:spTgt>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4">
                                            <p:graphicEl>
                                              <a:dgm id="{86E012C6-9C9F-4F9A-8572-0013AE3DF5C9}"/>
                                            </p:graphicEl>
                                          </p:spTgt>
                                        </p:tgtEl>
                                        <p:attrNameLst>
                                          <p:attrName>style.visibility</p:attrName>
                                        </p:attrNameLst>
                                      </p:cBhvr>
                                      <p:to>
                                        <p:strVal val="visible"/>
                                      </p:to>
                                    </p:set>
                                    <p:animEffect transition="in" filter="barn(inVertical)">
                                      <p:cBhvr>
                                        <p:cTn id="25" dur="500"/>
                                        <p:tgtEl>
                                          <p:spTgt spid="4">
                                            <p:graphicEl>
                                              <a:dgm id="{86E012C6-9C9F-4F9A-8572-0013AE3DF5C9}"/>
                                            </p:graphicEl>
                                          </p:spTgt>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4">
                                            <p:graphicEl>
                                              <a:dgm id="{B4F4B2DE-EE02-43BD-9B3D-30361A5128A5}"/>
                                            </p:graphicEl>
                                          </p:spTgt>
                                        </p:tgtEl>
                                        <p:attrNameLst>
                                          <p:attrName>style.visibility</p:attrName>
                                        </p:attrNameLst>
                                      </p:cBhvr>
                                      <p:to>
                                        <p:strVal val="visible"/>
                                      </p:to>
                                    </p:set>
                                    <p:animEffect transition="in" filter="barn(inVertical)">
                                      <p:cBhvr>
                                        <p:cTn id="28" dur="500"/>
                                        <p:tgtEl>
                                          <p:spTgt spid="4">
                                            <p:graphicEl>
                                              <a:dgm id="{B4F4B2DE-EE02-43BD-9B3D-30361A5128A5}"/>
                                            </p:graphicEl>
                                          </p:spTgt>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4">
                                            <p:graphicEl>
                                              <a:dgm id="{D8931627-B171-45C3-B024-934D10C95B54}"/>
                                            </p:graphicEl>
                                          </p:spTgt>
                                        </p:tgtEl>
                                        <p:attrNameLst>
                                          <p:attrName>style.visibility</p:attrName>
                                        </p:attrNameLst>
                                      </p:cBhvr>
                                      <p:to>
                                        <p:strVal val="visible"/>
                                      </p:to>
                                    </p:set>
                                    <p:animEffect transition="in" filter="barn(inVertical)">
                                      <p:cBhvr>
                                        <p:cTn id="33" dur="500"/>
                                        <p:tgtEl>
                                          <p:spTgt spid="4">
                                            <p:graphicEl>
                                              <a:dgm id="{D8931627-B171-45C3-B024-934D10C95B54}"/>
                                            </p:graphicEl>
                                          </p:spTgt>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4">
                                            <p:graphicEl>
                                              <a:dgm id="{9F3107F3-563F-4974-B67E-F3CED3A512B6}"/>
                                            </p:graphicEl>
                                          </p:spTgt>
                                        </p:tgtEl>
                                        <p:attrNameLst>
                                          <p:attrName>style.visibility</p:attrName>
                                        </p:attrNameLst>
                                      </p:cBhvr>
                                      <p:to>
                                        <p:strVal val="visible"/>
                                      </p:to>
                                    </p:set>
                                    <p:animEffect transition="in" filter="barn(inVertical)">
                                      <p:cBhvr>
                                        <p:cTn id="36" dur="500"/>
                                        <p:tgtEl>
                                          <p:spTgt spid="4">
                                            <p:graphicEl>
                                              <a:dgm id="{9F3107F3-563F-4974-B67E-F3CED3A512B6}"/>
                                            </p:graphicEl>
                                          </p:spTgt>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4">
                                            <p:graphicEl>
                                              <a:dgm id="{5999A499-3ADE-4B48-9841-E3B4387DCFF9}"/>
                                            </p:graphicEl>
                                          </p:spTgt>
                                        </p:tgtEl>
                                        <p:attrNameLst>
                                          <p:attrName>style.visibility</p:attrName>
                                        </p:attrNameLst>
                                      </p:cBhvr>
                                      <p:to>
                                        <p:strVal val="visible"/>
                                      </p:to>
                                    </p:set>
                                    <p:animEffect transition="in" filter="barn(inVertical)">
                                      <p:cBhvr>
                                        <p:cTn id="39" dur="500"/>
                                        <p:tgtEl>
                                          <p:spTgt spid="4">
                                            <p:graphicEl>
                                              <a:dgm id="{5999A499-3ADE-4B48-9841-E3B4387DCFF9}"/>
                                            </p:graphicEl>
                                          </p:spTgt>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4">
                                            <p:graphicEl>
                                              <a:dgm id="{D3C5CF75-1480-4BB0-9D3D-CCF5E83D3C49}"/>
                                            </p:graphicEl>
                                          </p:spTgt>
                                        </p:tgtEl>
                                        <p:attrNameLst>
                                          <p:attrName>style.visibility</p:attrName>
                                        </p:attrNameLst>
                                      </p:cBhvr>
                                      <p:to>
                                        <p:strVal val="visible"/>
                                      </p:to>
                                    </p:set>
                                    <p:animEffect transition="in" filter="barn(inVertical)">
                                      <p:cBhvr>
                                        <p:cTn id="42" dur="500"/>
                                        <p:tgtEl>
                                          <p:spTgt spid="4">
                                            <p:graphicEl>
                                              <a:dgm id="{D3C5CF75-1480-4BB0-9D3D-CCF5E83D3C49}"/>
                                            </p:graphicEl>
                                          </p:spTgt>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4">
                                            <p:graphicEl>
                                              <a:dgm id="{8FD2E51A-A723-485A-ACAA-C5079BDB1E72}"/>
                                            </p:graphicEl>
                                          </p:spTgt>
                                        </p:tgtEl>
                                        <p:attrNameLst>
                                          <p:attrName>style.visibility</p:attrName>
                                        </p:attrNameLst>
                                      </p:cBhvr>
                                      <p:to>
                                        <p:strVal val="visible"/>
                                      </p:to>
                                    </p:set>
                                    <p:animEffect transition="in" filter="barn(inVertical)">
                                      <p:cBhvr>
                                        <p:cTn id="45" dur="500"/>
                                        <p:tgtEl>
                                          <p:spTgt spid="4">
                                            <p:graphicEl>
                                              <a:dgm id="{8FD2E51A-A723-485A-ACAA-C5079BDB1E72}"/>
                                            </p:graphicEl>
                                          </p:spTgt>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4">
                                            <p:graphicEl>
                                              <a:dgm id="{4A0F302E-337F-4DF6-80CA-CFC326546E8D}"/>
                                            </p:graphicEl>
                                          </p:spTgt>
                                        </p:tgtEl>
                                        <p:attrNameLst>
                                          <p:attrName>style.visibility</p:attrName>
                                        </p:attrNameLst>
                                      </p:cBhvr>
                                      <p:to>
                                        <p:strVal val="visible"/>
                                      </p:to>
                                    </p:set>
                                    <p:animEffect transition="in" filter="barn(inVertical)">
                                      <p:cBhvr>
                                        <p:cTn id="48" dur="500"/>
                                        <p:tgtEl>
                                          <p:spTgt spid="4">
                                            <p:graphicEl>
                                              <a:dgm id="{4A0F302E-337F-4DF6-80CA-CFC326546E8D}"/>
                                            </p:graphicEl>
                                          </p:spTgt>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4">
                                            <p:graphicEl>
                                              <a:dgm id="{2022A13B-6CFA-4C40-9A01-9E1BE1934360}"/>
                                            </p:graphicEl>
                                          </p:spTgt>
                                        </p:tgtEl>
                                        <p:attrNameLst>
                                          <p:attrName>style.visibility</p:attrName>
                                        </p:attrNameLst>
                                      </p:cBhvr>
                                      <p:to>
                                        <p:strVal val="visible"/>
                                      </p:to>
                                    </p:set>
                                    <p:animEffect transition="in" filter="barn(inVertical)">
                                      <p:cBhvr>
                                        <p:cTn id="51" dur="500"/>
                                        <p:tgtEl>
                                          <p:spTgt spid="4">
                                            <p:graphicEl>
                                              <a:dgm id="{2022A13B-6CFA-4C40-9A01-9E1BE1934360}"/>
                                            </p:graphicEl>
                                          </p:spTgt>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4">
                                            <p:graphicEl>
                                              <a:dgm id="{9B7068F2-1890-43CC-BEBF-B10DCB982016}"/>
                                            </p:graphicEl>
                                          </p:spTgt>
                                        </p:tgtEl>
                                        <p:attrNameLst>
                                          <p:attrName>style.visibility</p:attrName>
                                        </p:attrNameLst>
                                      </p:cBhvr>
                                      <p:to>
                                        <p:strVal val="visible"/>
                                      </p:to>
                                    </p:set>
                                    <p:animEffect transition="in" filter="barn(inVertical)">
                                      <p:cBhvr>
                                        <p:cTn id="54" dur="500"/>
                                        <p:tgtEl>
                                          <p:spTgt spid="4">
                                            <p:graphicEl>
                                              <a:dgm id="{9B7068F2-1890-43CC-BEBF-B10DCB982016}"/>
                                            </p:graphicEl>
                                          </p:spTgt>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4">
                                            <p:graphicEl>
                                              <a:dgm id="{6FDCCBDB-796C-46ED-BC3D-847BCFBD871C}"/>
                                            </p:graphicEl>
                                          </p:spTgt>
                                        </p:tgtEl>
                                        <p:attrNameLst>
                                          <p:attrName>style.visibility</p:attrName>
                                        </p:attrNameLst>
                                      </p:cBhvr>
                                      <p:to>
                                        <p:strVal val="visible"/>
                                      </p:to>
                                    </p:set>
                                    <p:animEffect transition="in" filter="barn(inVertical)">
                                      <p:cBhvr>
                                        <p:cTn id="59" dur="500"/>
                                        <p:tgtEl>
                                          <p:spTgt spid="4">
                                            <p:graphicEl>
                                              <a:dgm id="{6FDCCBDB-796C-46ED-BC3D-847BCFBD871C}"/>
                                            </p:graphicEl>
                                          </p:spTgt>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4">
                                            <p:graphicEl>
                                              <a:dgm id="{5E00A989-624D-4B68-9628-B70D6D26F3CD}"/>
                                            </p:graphicEl>
                                          </p:spTgt>
                                        </p:tgtEl>
                                        <p:attrNameLst>
                                          <p:attrName>style.visibility</p:attrName>
                                        </p:attrNameLst>
                                      </p:cBhvr>
                                      <p:to>
                                        <p:strVal val="visible"/>
                                      </p:to>
                                    </p:set>
                                    <p:animEffect transition="in" filter="barn(inVertical)">
                                      <p:cBhvr>
                                        <p:cTn id="62" dur="500"/>
                                        <p:tgtEl>
                                          <p:spTgt spid="4">
                                            <p:graphicEl>
                                              <a:dgm id="{5E00A989-624D-4B68-9628-B70D6D26F3CD}"/>
                                            </p:graphicEl>
                                          </p:spTgt>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4">
                                            <p:graphicEl>
                                              <a:dgm id="{E753A3EB-0EF7-4F11-A359-F31B7D2F9E3E}"/>
                                            </p:graphicEl>
                                          </p:spTgt>
                                        </p:tgtEl>
                                        <p:attrNameLst>
                                          <p:attrName>style.visibility</p:attrName>
                                        </p:attrNameLst>
                                      </p:cBhvr>
                                      <p:to>
                                        <p:strVal val="visible"/>
                                      </p:to>
                                    </p:set>
                                    <p:animEffect transition="in" filter="barn(inVertical)">
                                      <p:cBhvr>
                                        <p:cTn id="65" dur="500"/>
                                        <p:tgtEl>
                                          <p:spTgt spid="4">
                                            <p:graphicEl>
                                              <a:dgm id="{E753A3EB-0EF7-4F11-A359-F31B7D2F9E3E}"/>
                                            </p:graphicEl>
                                          </p:spTgt>
                                        </p:tgtEl>
                                      </p:cBhvr>
                                    </p:animEffect>
                                  </p:childTnLst>
                                </p:cTn>
                              </p:par>
                              <p:par>
                                <p:cTn id="66" presetID="16" presetClass="entr" presetSubtype="21" fill="hold" grpId="0" nodeType="withEffect">
                                  <p:stCondLst>
                                    <p:cond delay="0"/>
                                  </p:stCondLst>
                                  <p:childTnLst>
                                    <p:set>
                                      <p:cBhvr>
                                        <p:cTn id="67" dur="1" fill="hold">
                                          <p:stCondLst>
                                            <p:cond delay="0"/>
                                          </p:stCondLst>
                                        </p:cTn>
                                        <p:tgtEl>
                                          <p:spTgt spid="4">
                                            <p:graphicEl>
                                              <a:dgm id="{393468B6-BD70-4CAF-A36A-6EBB51AA10C7}"/>
                                            </p:graphicEl>
                                          </p:spTgt>
                                        </p:tgtEl>
                                        <p:attrNameLst>
                                          <p:attrName>style.visibility</p:attrName>
                                        </p:attrNameLst>
                                      </p:cBhvr>
                                      <p:to>
                                        <p:strVal val="visible"/>
                                      </p:to>
                                    </p:set>
                                    <p:animEffect transition="in" filter="barn(inVertical)">
                                      <p:cBhvr>
                                        <p:cTn id="68" dur="500"/>
                                        <p:tgtEl>
                                          <p:spTgt spid="4">
                                            <p:graphicEl>
                                              <a:dgm id="{393468B6-BD70-4CAF-A36A-6EBB51AA10C7}"/>
                                            </p:graphicEl>
                                          </p:spTgt>
                                        </p:tgtEl>
                                      </p:cBhvr>
                                    </p:animEffect>
                                  </p:childTnLst>
                                </p:cTn>
                              </p:par>
                              <p:par>
                                <p:cTn id="69" presetID="16" presetClass="entr" presetSubtype="21" fill="hold" grpId="0" nodeType="withEffect">
                                  <p:stCondLst>
                                    <p:cond delay="0"/>
                                  </p:stCondLst>
                                  <p:childTnLst>
                                    <p:set>
                                      <p:cBhvr>
                                        <p:cTn id="70" dur="1" fill="hold">
                                          <p:stCondLst>
                                            <p:cond delay="0"/>
                                          </p:stCondLst>
                                        </p:cTn>
                                        <p:tgtEl>
                                          <p:spTgt spid="4">
                                            <p:graphicEl>
                                              <a:dgm id="{F92C4DBD-2CDE-4295-8B9D-0DBDF30588D8}"/>
                                            </p:graphicEl>
                                          </p:spTgt>
                                        </p:tgtEl>
                                        <p:attrNameLst>
                                          <p:attrName>style.visibility</p:attrName>
                                        </p:attrNameLst>
                                      </p:cBhvr>
                                      <p:to>
                                        <p:strVal val="visible"/>
                                      </p:to>
                                    </p:set>
                                    <p:animEffect transition="in" filter="barn(inVertical)">
                                      <p:cBhvr>
                                        <p:cTn id="71" dur="500"/>
                                        <p:tgtEl>
                                          <p:spTgt spid="4">
                                            <p:graphicEl>
                                              <a:dgm id="{F92C4DBD-2CDE-4295-8B9D-0DBDF30588D8}"/>
                                            </p:graphicEl>
                                          </p:spTgt>
                                        </p:tgtEl>
                                      </p:cBhvr>
                                    </p:animEffect>
                                  </p:childTnLst>
                                </p:cTn>
                              </p:par>
                              <p:par>
                                <p:cTn id="72" presetID="16" presetClass="entr" presetSubtype="21" fill="hold" grpId="0" nodeType="withEffect">
                                  <p:stCondLst>
                                    <p:cond delay="0"/>
                                  </p:stCondLst>
                                  <p:childTnLst>
                                    <p:set>
                                      <p:cBhvr>
                                        <p:cTn id="73" dur="1" fill="hold">
                                          <p:stCondLst>
                                            <p:cond delay="0"/>
                                          </p:stCondLst>
                                        </p:cTn>
                                        <p:tgtEl>
                                          <p:spTgt spid="4">
                                            <p:graphicEl>
                                              <a:dgm id="{43C914F5-6201-4715-A282-0AB398006626}"/>
                                            </p:graphicEl>
                                          </p:spTgt>
                                        </p:tgtEl>
                                        <p:attrNameLst>
                                          <p:attrName>style.visibility</p:attrName>
                                        </p:attrNameLst>
                                      </p:cBhvr>
                                      <p:to>
                                        <p:strVal val="visible"/>
                                      </p:to>
                                    </p:set>
                                    <p:animEffect transition="in" filter="barn(inVertical)">
                                      <p:cBhvr>
                                        <p:cTn id="74" dur="500"/>
                                        <p:tgtEl>
                                          <p:spTgt spid="4">
                                            <p:graphicEl>
                                              <a:dgm id="{43C914F5-6201-4715-A282-0AB398006626}"/>
                                            </p:graphicEl>
                                          </p:spTgt>
                                        </p:tgtEl>
                                      </p:cBhvr>
                                    </p:animEffect>
                                  </p:childTnLst>
                                </p:cTn>
                              </p:par>
                              <p:par>
                                <p:cTn id="75" presetID="16" presetClass="entr" presetSubtype="21" fill="hold" grpId="0" nodeType="withEffect">
                                  <p:stCondLst>
                                    <p:cond delay="0"/>
                                  </p:stCondLst>
                                  <p:childTnLst>
                                    <p:set>
                                      <p:cBhvr>
                                        <p:cTn id="76" dur="1" fill="hold">
                                          <p:stCondLst>
                                            <p:cond delay="0"/>
                                          </p:stCondLst>
                                        </p:cTn>
                                        <p:tgtEl>
                                          <p:spTgt spid="4">
                                            <p:graphicEl>
                                              <a:dgm id="{13F24C54-CA4E-4C67-A7C0-4FC964D0B761}"/>
                                            </p:graphicEl>
                                          </p:spTgt>
                                        </p:tgtEl>
                                        <p:attrNameLst>
                                          <p:attrName>style.visibility</p:attrName>
                                        </p:attrNameLst>
                                      </p:cBhvr>
                                      <p:to>
                                        <p:strVal val="visible"/>
                                      </p:to>
                                    </p:set>
                                    <p:animEffect transition="in" filter="barn(inVertical)">
                                      <p:cBhvr>
                                        <p:cTn id="77" dur="500"/>
                                        <p:tgtEl>
                                          <p:spTgt spid="4">
                                            <p:graphicEl>
                                              <a:dgm id="{13F24C54-CA4E-4C67-A7C0-4FC964D0B761}"/>
                                            </p:graphicEl>
                                          </p:spTgt>
                                        </p:tgtEl>
                                      </p:cBhvr>
                                    </p:animEffect>
                                  </p:childTnLst>
                                </p:cTn>
                              </p:par>
                              <p:par>
                                <p:cTn id="78" presetID="16" presetClass="entr" presetSubtype="21" fill="hold" grpId="0" nodeType="withEffect">
                                  <p:stCondLst>
                                    <p:cond delay="0"/>
                                  </p:stCondLst>
                                  <p:childTnLst>
                                    <p:set>
                                      <p:cBhvr>
                                        <p:cTn id="79" dur="1" fill="hold">
                                          <p:stCondLst>
                                            <p:cond delay="0"/>
                                          </p:stCondLst>
                                        </p:cTn>
                                        <p:tgtEl>
                                          <p:spTgt spid="4">
                                            <p:graphicEl>
                                              <a:dgm id="{9EF89D10-AFE7-4557-A624-6D6540E45D0E}"/>
                                            </p:graphicEl>
                                          </p:spTgt>
                                        </p:tgtEl>
                                        <p:attrNameLst>
                                          <p:attrName>style.visibility</p:attrName>
                                        </p:attrNameLst>
                                      </p:cBhvr>
                                      <p:to>
                                        <p:strVal val="visible"/>
                                      </p:to>
                                    </p:set>
                                    <p:animEffect transition="in" filter="barn(inVertical)">
                                      <p:cBhvr>
                                        <p:cTn id="80" dur="500"/>
                                        <p:tgtEl>
                                          <p:spTgt spid="4">
                                            <p:graphicEl>
                                              <a:dgm id="{9EF89D10-AFE7-4557-A624-6D6540E45D0E}"/>
                                            </p:graphicEl>
                                          </p:spTgt>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4">
                                            <p:graphicEl>
                                              <a:dgm id="{1D050F4B-4BF2-458F-838E-E6F432E253C0}"/>
                                            </p:graphicEl>
                                          </p:spTgt>
                                        </p:tgtEl>
                                        <p:attrNameLst>
                                          <p:attrName>style.visibility</p:attrName>
                                        </p:attrNameLst>
                                      </p:cBhvr>
                                      <p:to>
                                        <p:strVal val="visible"/>
                                      </p:to>
                                    </p:set>
                                    <p:animEffect transition="in" filter="barn(inVertical)">
                                      <p:cBhvr>
                                        <p:cTn id="85" dur="500"/>
                                        <p:tgtEl>
                                          <p:spTgt spid="4">
                                            <p:graphicEl>
                                              <a:dgm id="{1D050F4B-4BF2-458F-838E-E6F432E253C0}"/>
                                            </p:graphicEl>
                                          </p:spTgt>
                                        </p:tgtEl>
                                      </p:cBhvr>
                                    </p:animEffect>
                                  </p:childTnLst>
                                </p:cTn>
                              </p:par>
                              <p:par>
                                <p:cTn id="86" presetID="16" presetClass="entr" presetSubtype="21" fill="hold" grpId="0" nodeType="withEffect">
                                  <p:stCondLst>
                                    <p:cond delay="0"/>
                                  </p:stCondLst>
                                  <p:childTnLst>
                                    <p:set>
                                      <p:cBhvr>
                                        <p:cTn id="87" dur="1" fill="hold">
                                          <p:stCondLst>
                                            <p:cond delay="0"/>
                                          </p:stCondLst>
                                        </p:cTn>
                                        <p:tgtEl>
                                          <p:spTgt spid="4">
                                            <p:graphicEl>
                                              <a:dgm id="{499FF4D2-F9A2-4854-A55B-40DCE0BACB74}"/>
                                            </p:graphicEl>
                                          </p:spTgt>
                                        </p:tgtEl>
                                        <p:attrNameLst>
                                          <p:attrName>style.visibility</p:attrName>
                                        </p:attrNameLst>
                                      </p:cBhvr>
                                      <p:to>
                                        <p:strVal val="visible"/>
                                      </p:to>
                                    </p:set>
                                    <p:animEffect transition="in" filter="barn(inVertical)">
                                      <p:cBhvr>
                                        <p:cTn id="88" dur="500"/>
                                        <p:tgtEl>
                                          <p:spTgt spid="4">
                                            <p:graphicEl>
                                              <a:dgm id="{499FF4D2-F9A2-4854-A55B-40DCE0BACB74}"/>
                                            </p:graphicEl>
                                          </p:spTgt>
                                        </p:tgtEl>
                                      </p:cBhvr>
                                    </p:animEffect>
                                  </p:childTnLst>
                                </p:cTn>
                              </p:par>
                              <p:par>
                                <p:cTn id="89" presetID="16" presetClass="entr" presetSubtype="21" fill="hold" grpId="0" nodeType="withEffect">
                                  <p:stCondLst>
                                    <p:cond delay="0"/>
                                  </p:stCondLst>
                                  <p:childTnLst>
                                    <p:set>
                                      <p:cBhvr>
                                        <p:cTn id="90" dur="1" fill="hold">
                                          <p:stCondLst>
                                            <p:cond delay="0"/>
                                          </p:stCondLst>
                                        </p:cTn>
                                        <p:tgtEl>
                                          <p:spTgt spid="4">
                                            <p:graphicEl>
                                              <a:dgm id="{BD7DC8AA-0C8D-44CD-8473-7CACB1517173}"/>
                                            </p:graphicEl>
                                          </p:spTgt>
                                        </p:tgtEl>
                                        <p:attrNameLst>
                                          <p:attrName>style.visibility</p:attrName>
                                        </p:attrNameLst>
                                      </p:cBhvr>
                                      <p:to>
                                        <p:strVal val="visible"/>
                                      </p:to>
                                    </p:set>
                                    <p:animEffect transition="in" filter="barn(inVertical)">
                                      <p:cBhvr>
                                        <p:cTn id="91" dur="500"/>
                                        <p:tgtEl>
                                          <p:spTgt spid="4">
                                            <p:graphicEl>
                                              <a:dgm id="{BD7DC8AA-0C8D-44CD-8473-7CACB1517173}"/>
                                            </p:graphicEl>
                                          </p:spTgt>
                                        </p:tgtEl>
                                      </p:cBhvr>
                                    </p:animEffect>
                                  </p:childTnLst>
                                </p:cTn>
                              </p:par>
                              <p:par>
                                <p:cTn id="92" presetID="16" presetClass="entr" presetSubtype="21" fill="hold" grpId="0" nodeType="withEffect">
                                  <p:stCondLst>
                                    <p:cond delay="0"/>
                                  </p:stCondLst>
                                  <p:childTnLst>
                                    <p:set>
                                      <p:cBhvr>
                                        <p:cTn id="93" dur="1" fill="hold">
                                          <p:stCondLst>
                                            <p:cond delay="0"/>
                                          </p:stCondLst>
                                        </p:cTn>
                                        <p:tgtEl>
                                          <p:spTgt spid="4">
                                            <p:graphicEl>
                                              <a:dgm id="{A547597A-D340-42D9-B302-0294B4D6F129}"/>
                                            </p:graphicEl>
                                          </p:spTgt>
                                        </p:tgtEl>
                                        <p:attrNameLst>
                                          <p:attrName>style.visibility</p:attrName>
                                        </p:attrNameLst>
                                      </p:cBhvr>
                                      <p:to>
                                        <p:strVal val="visible"/>
                                      </p:to>
                                    </p:set>
                                    <p:animEffect transition="in" filter="barn(inVertical)">
                                      <p:cBhvr>
                                        <p:cTn id="94" dur="500"/>
                                        <p:tgtEl>
                                          <p:spTgt spid="4">
                                            <p:graphicEl>
                                              <a:dgm id="{A547597A-D340-42D9-B302-0294B4D6F129}"/>
                                            </p:graphicEl>
                                          </p:spTgt>
                                        </p:tgtEl>
                                      </p:cBhvr>
                                    </p:animEffect>
                                  </p:childTnLst>
                                </p:cTn>
                              </p:par>
                              <p:par>
                                <p:cTn id="95" presetID="16" presetClass="entr" presetSubtype="21" fill="hold" grpId="0" nodeType="withEffect">
                                  <p:stCondLst>
                                    <p:cond delay="0"/>
                                  </p:stCondLst>
                                  <p:childTnLst>
                                    <p:set>
                                      <p:cBhvr>
                                        <p:cTn id="96" dur="1" fill="hold">
                                          <p:stCondLst>
                                            <p:cond delay="0"/>
                                          </p:stCondLst>
                                        </p:cTn>
                                        <p:tgtEl>
                                          <p:spTgt spid="4">
                                            <p:graphicEl>
                                              <a:dgm id="{C2C67BF6-EA4C-4054-BDE3-73CB7692B5AA}"/>
                                            </p:graphicEl>
                                          </p:spTgt>
                                        </p:tgtEl>
                                        <p:attrNameLst>
                                          <p:attrName>style.visibility</p:attrName>
                                        </p:attrNameLst>
                                      </p:cBhvr>
                                      <p:to>
                                        <p:strVal val="visible"/>
                                      </p:to>
                                    </p:set>
                                    <p:animEffect transition="in" filter="barn(inVertical)">
                                      <p:cBhvr>
                                        <p:cTn id="97" dur="500"/>
                                        <p:tgtEl>
                                          <p:spTgt spid="4">
                                            <p:graphicEl>
                                              <a:dgm id="{C2C67BF6-EA4C-4054-BDE3-73CB7692B5AA}"/>
                                            </p:graphicEl>
                                          </p:spTgt>
                                        </p:tgtEl>
                                      </p:cBhvr>
                                    </p:animEffect>
                                  </p:childTnLst>
                                </p:cTn>
                              </p:par>
                              <p:par>
                                <p:cTn id="98" presetID="16" presetClass="entr" presetSubtype="21" fill="hold" grpId="0" nodeType="withEffect">
                                  <p:stCondLst>
                                    <p:cond delay="0"/>
                                  </p:stCondLst>
                                  <p:childTnLst>
                                    <p:set>
                                      <p:cBhvr>
                                        <p:cTn id="99" dur="1" fill="hold">
                                          <p:stCondLst>
                                            <p:cond delay="0"/>
                                          </p:stCondLst>
                                        </p:cTn>
                                        <p:tgtEl>
                                          <p:spTgt spid="4">
                                            <p:graphicEl>
                                              <a:dgm id="{119B1E5B-AA68-4829-B896-3403480986CA}"/>
                                            </p:graphicEl>
                                          </p:spTgt>
                                        </p:tgtEl>
                                        <p:attrNameLst>
                                          <p:attrName>style.visibility</p:attrName>
                                        </p:attrNameLst>
                                      </p:cBhvr>
                                      <p:to>
                                        <p:strVal val="visible"/>
                                      </p:to>
                                    </p:set>
                                    <p:animEffect transition="in" filter="barn(inVertical)">
                                      <p:cBhvr>
                                        <p:cTn id="100" dur="500"/>
                                        <p:tgtEl>
                                          <p:spTgt spid="4">
                                            <p:graphicEl>
                                              <a:dgm id="{119B1E5B-AA68-4829-B896-3403480986CA}"/>
                                            </p:graphicEl>
                                          </p:spTgt>
                                        </p:tgtEl>
                                      </p:cBhvr>
                                    </p:animEffect>
                                  </p:childTnLst>
                                </p:cTn>
                              </p:par>
                              <p:par>
                                <p:cTn id="101" presetID="16" presetClass="entr" presetSubtype="21" fill="hold" grpId="0" nodeType="withEffect">
                                  <p:stCondLst>
                                    <p:cond delay="0"/>
                                  </p:stCondLst>
                                  <p:childTnLst>
                                    <p:set>
                                      <p:cBhvr>
                                        <p:cTn id="102" dur="1" fill="hold">
                                          <p:stCondLst>
                                            <p:cond delay="0"/>
                                          </p:stCondLst>
                                        </p:cTn>
                                        <p:tgtEl>
                                          <p:spTgt spid="4">
                                            <p:graphicEl>
                                              <a:dgm id="{11B8AF15-ED3A-4AF9-8508-0AD595459363}"/>
                                            </p:graphicEl>
                                          </p:spTgt>
                                        </p:tgtEl>
                                        <p:attrNameLst>
                                          <p:attrName>style.visibility</p:attrName>
                                        </p:attrNameLst>
                                      </p:cBhvr>
                                      <p:to>
                                        <p:strVal val="visible"/>
                                      </p:to>
                                    </p:set>
                                    <p:animEffect transition="in" filter="barn(inVertical)">
                                      <p:cBhvr>
                                        <p:cTn id="103" dur="500"/>
                                        <p:tgtEl>
                                          <p:spTgt spid="4">
                                            <p:graphicEl>
                                              <a:dgm id="{11B8AF15-ED3A-4AF9-8508-0AD595459363}"/>
                                            </p:graphicEl>
                                          </p:spTgt>
                                        </p:tgtEl>
                                      </p:cBhvr>
                                    </p:animEffect>
                                  </p:childTnLst>
                                </p:cTn>
                              </p:par>
                              <p:par>
                                <p:cTn id="104" presetID="16" presetClass="entr" presetSubtype="21" fill="hold" grpId="0" nodeType="withEffect">
                                  <p:stCondLst>
                                    <p:cond delay="0"/>
                                  </p:stCondLst>
                                  <p:childTnLst>
                                    <p:set>
                                      <p:cBhvr>
                                        <p:cTn id="105" dur="1" fill="hold">
                                          <p:stCondLst>
                                            <p:cond delay="0"/>
                                          </p:stCondLst>
                                        </p:cTn>
                                        <p:tgtEl>
                                          <p:spTgt spid="4">
                                            <p:graphicEl>
                                              <a:dgm id="{B06BB349-D123-4AE1-B715-A0294E8B8EFF}"/>
                                            </p:graphicEl>
                                          </p:spTgt>
                                        </p:tgtEl>
                                        <p:attrNameLst>
                                          <p:attrName>style.visibility</p:attrName>
                                        </p:attrNameLst>
                                      </p:cBhvr>
                                      <p:to>
                                        <p:strVal val="visible"/>
                                      </p:to>
                                    </p:set>
                                    <p:animEffect transition="in" filter="barn(inVertical)">
                                      <p:cBhvr>
                                        <p:cTn id="106" dur="500"/>
                                        <p:tgtEl>
                                          <p:spTgt spid="4">
                                            <p:graphicEl>
                                              <a:dgm id="{B06BB349-D123-4AE1-B715-A0294E8B8EFF}"/>
                                            </p:graphicEl>
                                          </p:spTgt>
                                        </p:tgtEl>
                                      </p:cBhvr>
                                    </p:animEffect>
                                  </p:childTnLst>
                                </p:cTn>
                              </p:par>
                            </p:childTnLst>
                          </p:cTn>
                        </p:par>
                      </p:childTnLst>
                    </p:cTn>
                  </p:par>
                  <p:par>
                    <p:cTn id="107" fill="hold">
                      <p:stCondLst>
                        <p:cond delay="indefinite"/>
                      </p:stCondLst>
                      <p:childTnLst>
                        <p:par>
                          <p:cTn id="108" fill="hold">
                            <p:stCondLst>
                              <p:cond delay="0"/>
                            </p:stCondLst>
                            <p:childTnLst>
                              <p:par>
                                <p:cTn id="109" presetID="16" presetClass="entr" presetSubtype="21" fill="hold" grpId="0" nodeType="clickEffect">
                                  <p:stCondLst>
                                    <p:cond delay="0"/>
                                  </p:stCondLst>
                                  <p:childTnLst>
                                    <p:set>
                                      <p:cBhvr>
                                        <p:cTn id="110" dur="1" fill="hold">
                                          <p:stCondLst>
                                            <p:cond delay="0"/>
                                          </p:stCondLst>
                                        </p:cTn>
                                        <p:tgtEl>
                                          <p:spTgt spid="4">
                                            <p:graphicEl>
                                              <a:dgm id="{2F6ADB38-DDFA-4E2B-A28F-1462EC04A3A2}"/>
                                            </p:graphicEl>
                                          </p:spTgt>
                                        </p:tgtEl>
                                        <p:attrNameLst>
                                          <p:attrName>style.visibility</p:attrName>
                                        </p:attrNameLst>
                                      </p:cBhvr>
                                      <p:to>
                                        <p:strVal val="visible"/>
                                      </p:to>
                                    </p:set>
                                    <p:animEffect transition="in" filter="barn(inVertical)">
                                      <p:cBhvr>
                                        <p:cTn id="111" dur="500"/>
                                        <p:tgtEl>
                                          <p:spTgt spid="4">
                                            <p:graphicEl>
                                              <a:dgm id="{2F6ADB38-DDFA-4E2B-A28F-1462EC04A3A2}"/>
                                            </p:graphicEl>
                                          </p:spTgt>
                                        </p:tgtEl>
                                      </p:cBhvr>
                                    </p:animEffect>
                                  </p:childTnLst>
                                </p:cTn>
                              </p:par>
                              <p:par>
                                <p:cTn id="112" presetID="16" presetClass="entr" presetSubtype="21" fill="hold" grpId="0" nodeType="withEffect">
                                  <p:stCondLst>
                                    <p:cond delay="0"/>
                                  </p:stCondLst>
                                  <p:childTnLst>
                                    <p:set>
                                      <p:cBhvr>
                                        <p:cTn id="113" dur="1" fill="hold">
                                          <p:stCondLst>
                                            <p:cond delay="0"/>
                                          </p:stCondLst>
                                        </p:cTn>
                                        <p:tgtEl>
                                          <p:spTgt spid="4">
                                            <p:graphicEl>
                                              <a:dgm id="{EEA9586B-161B-4220-BFE5-1C01C532082E}"/>
                                            </p:graphicEl>
                                          </p:spTgt>
                                        </p:tgtEl>
                                        <p:attrNameLst>
                                          <p:attrName>style.visibility</p:attrName>
                                        </p:attrNameLst>
                                      </p:cBhvr>
                                      <p:to>
                                        <p:strVal val="visible"/>
                                      </p:to>
                                    </p:set>
                                    <p:animEffect transition="in" filter="barn(inVertical)">
                                      <p:cBhvr>
                                        <p:cTn id="114" dur="500"/>
                                        <p:tgtEl>
                                          <p:spTgt spid="4">
                                            <p:graphicEl>
                                              <a:dgm id="{EEA9586B-161B-4220-BFE5-1C01C532082E}"/>
                                            </p:graphicEl>
                                          </p:spTgt>
                                        </p:tgtEl>
                                      </p:cBhvr>
                                    </p:animEffect>
                                  </p:childTnLst>
                                </p:cTn>
                              </p:par>
                              <p:par>
                                <p:cTn id="115" presetID="16" presetClass="entr" presetSubtype="21" fill="hold" grpId="0" nodeType="withEffect">
                                  <p:stCondLst>
                                    <p:cond delay="0"/>
                                  </p:stCondLst>
                                  <p:childTnLst>
                                    <p:set>
                                      <p:cBhvr>
                                        <p:cTn id="116" dur="1" fill="hold">
                                          <p:stCondLst>
                                            <p:cond delay="0"/>
                                          </p:stCondLst>
                                        </p:cTn>
                                        <p:tgtEl>
                                          <p:spTgt spid="4">
                                            <p:graphicEl>
                                              <a:dgm id="{BF690733-3A79-45B7-A197-A2ABF51D6E8D}"/>
                                            </p:graphicEl>
                                          </p:spTgt>
                                        </p:tgtEl>
                                        <p:attrNameLst>
                                          <p:attrName>style.visibility</p:attrName>
                                        </p:attrNameLst>
                                      </p:cBhvr>
                                      <p:to>
                                        <p:strVal val="visible"/>
                                      </p:to>
                                    </p:set>
                                    <p:animEffect transition="in" filter="barn(inVertical)">
                                      <p:cBhvr>
                                        <p:cTn id="117" dur="500"/>
                                        <p:tgtEl>
                                          <p:spTgt spid="4">
                                            <p:graphicEl>
                                              <a:dgm id="{BF690733-3A79-45B7-A197-A2ABF51D6E8D}"/>
                                            </p:graphicEl>
                                          </p:spTgt>
                                        </p:tgtEl>
                                      </p:cBhvr>
                                    </p:animEffect>
                                  </p:childTnLst>
                                </p:cTn>
                              </p:par>
                              <p:par>
                                <p:cTn id="118" presetID="16" presetClass="entr" presetSubtype="21" fill="hold" grpId="0" nodeType="withEffect">
                                  <p:stCondLst>
                                    <p:cond delay="0"/>
                                  </p:stCondLst>
                                  <p:childTnLst>
                                    <p:set>
                                      <p:cBhvr>
                                        <p:cTn id="119" dur="1" fill="hold">
                                          <p:stCondLst>
                                            <p:cond delay="0"/>
                                          </p:stCondLst>
                                        </p:cTn>
                                        <p:tgtEl>
                                          <p:spTgt spid="4">
                                            <p:graphicEl>
                                              <a:dgm id="{43F2B84A-BDDF-4F46-A76F-41E580098753}"/>
                                            </p:graphicEl>
                                          </p:spTgt>
                                        </p:tgtEl>
                                        <p:attrNameLst>
                                          <p:attrName>style.visibility</p:attrName>
                                        </p:attrNameLst>
                                      </p:cBhvr>
                                      <p:to>
                                        <p:strVal val="visible"/>
                                      </p:to>
                                    </p:set>
                                    <p:animEffect transition="in" filter="barn(inVertical)">
                                      <p:cBhvr>
                                        <p:cTn id="120" dur="500"/>
                                        <p:tgtEl>
                                          <p:spTgt spid="4">
                                            <p:graphicEl>
                                              <a:dgm id="{43F2B84A-BDDF-4F46-A76F-41E580098753}"/>
                                            </p:graphicEl>
                                          </p:spTgt>
                                        </p:tgtEl>
                                      </p:cBhvr>
                                    </p:animEffect>
                                  </p:childTnLst>
                                </p:cTn>
                              </p:par>
                              <p:par>
                                <p:cTn id="121" presetID="16" presetClass="entr" presetSubtype="21" fill="hold" grpId="0" nodeType="withEffect">
                                  <p:stCondLst>
                                    <p:cond delay="0"/>
                                  </p:stCondLst>
                                  <p:childTnLst>
                                    <p:set>
                                      <p:cBhvr>
                                        <p:cTn id="122" dur="1" fill="hold">
                                          <p:stCondLst>
                                            <p:cond delay="0"/>
                                          </p:stCondLst>
                                        </p:cTn>
                                        <p:tgtEl>
                                          <p:spTgt spid="4">
                                            <p:graphicEl>
                                              <a:dgm id="{66201C95-4C5C-423F-BE1C-345BF0442E84}"/>
                                            </p:graphicEl>
                                          </p:spTgt>
                                        </p:tgtEl>
                                        <p:attrNameLst>
                                          <p:attrName>style.visibility</p:attrName>
                                        </p:attrNameLst>
                                      </p:cBhvr>
                                      <p:to>
                                        <p:strVal val="visible"/>
                                      </p:to>
                                    </p:set>
                                    <p:animEffect transition="in" filter="barn(inVertical)">
                                      <p:cBhvr>
                                        <p:cTn id="123" dur="500"/>
                                        <p:tgtEl>
                                          <p:spTgt spid="4">
                                            <p:graphicEl>
                                              <a:dgm id="{66201C95-4C5C-423F-BE1C-345BF0442E84}"/>
                                            </p:graphicEl>
                                          </p:spTgt>
                                        </p:tgtEl>
                                      </p:cBhvr>
                                    </p:animEffect>
                                  </p:childTnLst>
                                </p:cTn>
                              </p:par>
                              <p:par>
                                <p:cTn id="124" presetID="16" presetClass="entr" presetSubtype="21" fill="hold" grpId="0" nodeType="withEffect">
                                  <p:stCondLst>
                                    <p:cond delay="0"/>
                                  </p:stCondLst>
                                  <p:childTnLst>
                                    <p:set>
                                      <p:cBhvr>
                                        <p:cTn id="125" dur="1" fill="hold">
                                          <p:stCondLst>
                                            <p:cond delay="0"/>
                                          </p:stCondLst>
                                        </p:cTn>
                                        <p:tgtEl>
                                          <p:spTgt spid="4">
                                            <p:graphicEl>
                                              <a:dgm id="{17C2B366-13DF-4C9C-B519-E1FE25A35474}"/>
                                            </p:graphicEl>
                                          </p:spTgt>
                                        </p:tgtEl>
                                        <p:attrNameLst>
                                          <p:attrName>style.visibility</p:attrName>
                                        </p:attrNameLst>
                                      </p:cBhvr>
                                      <p:to>
                                        <p:strVal val="visible"/>
                                      </p:to>
                                    </p:set>
                                    <p:animEffect transition="in" filter="barn(inVertical)">
                                      <p:cBhvr>
                                        <p:cTn id="126" dur="500"/>
                                        <p:tgtEl>
                                          <p:spTgt spid="4">
                                            <p:graphicEl>
                                              <a:dgm id="{17C2B366-13DF-4C9C-B519-E1FE25A35474}"/>
                                            </p:graphicEl>
                                          </p:spTgt>
                                        </p:tgtEl>
                                      </p:cBhvr>
                                    </p:animEffect>
                                  </p:childTnLst>
                                </p:cTn>
                              </p:par>
                              <p:par>
                                <p:cTn id="127" presetID="16" presetClass="entr" presetSubtype="21" fill="hold" grpId="0" nodeType="withEffect">
                                  <p:stCondLst>
                                    <p:cond delay="0"/>
                                  </p:stCondLst>
                                  <p:childTnLst>
                                    <p:set>
                                      <p:cBhvr>
                                        <p:cTn id="128" dur="1" fill="hold">
                                          <p:stCondLst>
                                            <p:cond delay="0"/>
                                          </p:stCondLst>
                                        </p:cTn>
                                        <p:tgtEl>
                                          <p:spTgt spid="4">
                                            <p:graphicEl>
                                              <a:dgm id="{76F0E032-515E-4675-B961-EB57B1743295}"/>
                                            </p:graphicEl>
                                          </p:spTgt>
                                        </p:tgtEl>
                                        <p:attrNameLst>
                                          <p:attrName>style.visibility</p:attrName>
                                        </p:attrNameLst>
                                      </p:cBhvr>
                                      <p:to>
                                        <p:strVal val="visible"/>
                                      </p:to>
                                    </p:set>
                                    <p:animEffect transition="in" filter="barn(inVertical)">
                                      <p:cBhvr>
                                        <p:cTn id="129" dur="500"/>
                                        <p:tgtEl>
                                          <p:spTgt spid="4">
                                            <p:graphicEl>
                                              <a:dgm id="{76F0E032-515E-4675-B961-EB57B1743295}"/>
                                            </p:graphicEl>
                                          </p:spTgt>
                                        </p:tgtEl>
                                      </p:cBhvr>
                                    </p:animEffect>
                                  </p:childTnLst>
                                </p:cTn>
                              </p:par>
                              <p:par>
                                <p:cTn id="130" presetID="16" presetClass="entr" presetSubtype="21" fill="hold" grpId="0" nodeType="withEffect">
                                  <p:stCondLst>
                                    <p:cond delay="0"/>
                                  </p:stCondLst>
                                  <p:childTnLst>
                                    <p:set>
                                      <p:cBhvr>
                                        <p:cTn id="131" dur="1" fill="hold">
                                          <p:stCondLst>
                                            <p:cond delay="0"/>
                                          </p:stCondLst>
                                        </p:cTn>
                                        <p:tgtEl>
                                          <p:spTgt spid="4">
                                            <p:graphicEl>
                                              <a:dgm id="{905F2D5E-7064-435F-A7B0-5FB35E4AF387}"/>
                                            </p:graphicEl>
                                          </p:spTgt>
                                        </p:tgtEl>
                                        <p:attrNameLst>
                                          <p:attrName>style.visibility</p:attrName>
                                        </p:attrNameLst>
                                      </p:cBhvr>
                                      <p:to>
                                        <p:strVal val="visible"/>
                                      </p:to>
                                    </p:set>
                                    <p:animEffect transition="in" filter="barn(inVertical)">
                                      <p:cBhvr>
                                        <p:cTn id="132" dur="500"/>
                                        <p:tgtEl>
                                          <p:spTgt spid="4">
                                            <p:graphicEl>
                                              <a:dgm id="{905F2D5E-7064-435F-A7B0-5FB35E4AF387}"/>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rgbClr val="FF0000"/>
                </a:solidFill>
                <a:latin typeface="微软雅黑" panose="020B0503020204020204" pitchFamily="34" charset="-122"/>
                <a:ea typeface="微软雅黑" panose="020B0503020204020204" pitchFamily="34" charset="-122"/>
              </a:rPr>
              <a:t>网络互连的概念</a:t>
            </a:r>
            <a:endParaRPr lang="zh-CN" altLang="en-US" sz="3600" b="1" dirty="0">
              <a:solidFill>
                <a:srgbClr val="FF0000"/>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lstStyle/>
          <a:p>
            <a:pPr>
              <a:lnSpc>
                <a:spcPct val="150000"/>
              </a:lnSpc>
              <a:buFont typeface="Wingdings" panose="05000000000000000000" pitchFamily="2" charset="2"/>
              <a:buChar char="u"/>
            </a:pPr>
            <a:r>
              <a:rPr lang="zh-CN" altLang="zh-CN" b="1" dirty="0">
                <a:solidFill>
                  <a:schemeClr val="accent6">
                    <a:lumMod val="75000"/>
                  </a:schemeClr>
                </a:solidFill>
                <a:latin typeface="微软雅黑" panose="020B0503020204020204" pitchFamily="34" charset="-122"/>
                <a:ea typeface="微软雅黑" panose="020B0503020204020204" pitchFamily="34" charset="-122"/>
              </a:rPr>
              <a:t>网络</a:t>
            </a:r>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连接</a:t>
            </a:r>
            <a:endParaRPr lang="en-US" altLang="zh-CN" b="1" dirty="0" smtClean="0">
              <a:solidFill>
                <a:schemeClr val="accent6">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zh-CN" dirty="0" smtClean="0">
                <a:latin typeface="微软雅黑" panose="020B0503020204020204" pitchFamily="34" charset="-122"/>
                <a:ea typeface="微软雅黑" panose="020B0503020204020204" pitchFamily="34" charset="-122"/>
              </a:rPr>
              <a:t>网络</a:t>
            </a:r>
            <a:r>
              <a:rPr lang="zh-CN" altLang="zh-CN" dirty="0">
                <a:latin typeface="微软雅黑" panose="020B0503020204020204" pitchFamily="34" charset="-122"/>
                <a:ea typeface="微软雅黑" panose="020B0503020204020204" pitchFamily="34" charset="-122"/>
              </a:rPr>
              <a:t>连接是指网络在应用级的互连。它是一对同构或异构的端系统，通过由多个网络或中间系统所提供的接续通路来进行连接，目的是实现系统之间的端到端的通信。</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45631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L="457200" indent="-457200">
              <a:buFont typeface="Wingdings" panose="05000000000000000000" pitchFamily="2" charset="2"/>
              <a:buChar char="u"/>
            </a:pPr>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集线器</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361729238"/>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39287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773592DC-9FE9-473E-8501-944FBBC4159F}"/>
                                            </p:graphicEl>
                                          </p:spTgt>
                                        </p:tgtEl>
                                        <p:attrNameLst>
                                          <p:attrName>style.visibility</p:attrName>
                                        </p:attrNameLst>
                                      </p:cBhvr>
                                      <p:to>
                                        <p:strVal val="visible"/>
                                      </p:to>
                                    </p:set>
                                    <p:animEffect transition="in" filter="barn(inVertical)">
                                      <p:cBhvr>
                                        <p:cTn id="7" dur="500"/>
                                        <p:tgtEl>
                                          <p:spTgt spid="4">
                                            <p:graphicEl>
                                              <a:dgm id="{773592DC-9FE9-473E-8501-944FBBC4159F}"/>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509B584F-0F3B-4AF8-A69B-8ED2D88B024B}"/>
                                            </p:graphicEl>
                                          </p:spTgt>
                                        </p:tgtEl>
                                        <p:attrNameLst>
                                          <p:attrName>style.visibility</p:attrName>
                                        </p:attrNameLst>
                                      </p:cBhvr>
                                      <p:to>
                                        <p:strVal val="visible"/>
                                      </p:to>
                                    </p:set>
                                    <p:animEffect transition="in" filter="barn(inVertical)">
                                      <p:cBhvr>
                                        <p:cTn id="10" dur="500"/>
                                        <p:tgtEl>
                                          <p:spTgt spid="4">
                                            <p:graphicEl>
                                              <a:dgm id="{509B584F-0F3B-4AF8-A69B-8ED2D88B024B}"/>
                                            </p:graphicEl>
                                          </p:spTgt>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
                                            <p:graphicEl>
                                              <a:dgm id="{62567356-DD23-4299-83AA-5B34685D139C}"/>
                                            </p:graphicEl>
                                          </p:spTgt>
                                        </p:tgtEl>
                                        <p:attrNameLst>
                                          <p:attrName>style.visibility</p:attrName>
                                        </p:attrNameLst>
                                      </p:cBhvr>
                                      <p:to>
                                        <p:strVal val="visible"/>
                                      </p:to>
                                    </p:set>
                                    <p:animEffect transition="in" filter="barn(inVertical)">
                                      <p:cBhvr>
                                        <p:cTn id="13" dur="500"/>
                                        <p:tgtEl>
                                          <p:spTgt spid="4">
                                            <p:graphicEl>
                                              <a:dgm id="{62567356-DD23-4299-83AA-5B34685D139C}"/>
                                            </p:graphicEl>
                                          </p:spTgt>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
                                            <p:graphicEl>
                                              <a:dgm id="{0AA19B1C-D6E5-4BC3-A6AB-E86CFEEC1575}"/>
                                            </p:graphicEl>
                                          </p:spTgt>
                                        </p:tgtEl>
                                        <p:attrNameLst>
                                          <p:attrName>style.visibility</p:attrName>
                                        </p:attrNameLst>
                                      </p:cBhvr>
                                      <p:to>
                                        <p:strVal val="visible"/>
                                      </p:to>
                                    </p:set>
                                    <p:animEffect transition="in" filter="barn(inVertical)">
                                      <p:cBhvr>
                                        <p:cTn id="16" dur="500"/>
                                        <p:tgtEl>
                                          <p:spTgt spid="4">
                                            <p:graphicEl>
                                              <a:dgm id="{0AA19B1C-D6E5-4BC3-A6AB-E86CFEEC1575}"/>
                                            </p:graphicEl>
                                          </p:spTgt>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4">
                                            <p:graphicEl>
                                              <a:dgm id="{516FB6A4-E3C7-44F0-BA0F-3D902A1317B9}"/>
                                            </p:graphicEl>
                                          </p:spTgt>
                                        </p:tgtEl>
                                        <p:attrNameLst>
                                          <p:attrName>style.visibility</p:attrName>
                                        </p:attrNameLst>
                                      </p:cBhvr>
                                      <p:to>
                                        <p:strVal val="visible"/>
                                      </p:to>
                                    </p:set>
                                    <p:animEffect transition="in" filter="barn(inVertical)">
                                      <p:cBhvr>
                                        <p:cTn id="19" dur="500"/>
                                        <p:tgtEl>
                                          <p:spTgt spid="4">
                                            <p:graphicEl>
                                              <a:dgm id="{516FB6A4-E3C7-44F0-BA0F-3D902A1317B9}"/>
                                            </p:graphicEl>
                                          </p:spTgt>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
                                            <p:graphicEl>
                                              <a:dgm id="{E19F1C81-0851-4095-8523-C2D20D687539}"/>
                                            </p:graphicEl>
                                          </p:spTgt>
                                        </p:tgtEl>
                                        <p:attrNameLst>
                                          <p:attrName>style.visibility</p:attrName>
                                        </p:attrNameLst>
                                      </p:cBhvr>
                                      <p:to>
                                        <p:strVal val="visible"/>
                                      </p:to>
                                    </p:set>
                                    <p:animEffect transition="in" filter="barn(inVertical)">
                                      <p:cBhvr>
                                        <p:cTn id="22" dur="500"/>
                                        <p:tgtEl>
                                          <p:spTgt spid="4">
                                            <p:graphicEl>
                                              <a:dgm id="{E19F1C81-0851-4095-8523-C2D20D687539}"/>
                                            </p:graphicEl>
                                          </p:spTgt>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4">
                                            <p:graphicEl>
                                              <a:dgm id="{2612D22F-9BC7-4696-A0B6-CD93713FAFEB}"/>
                                            </p:graphicEl>
                                          </p:spTgt>
                                        </p:tgtEl>
                                        <p:attrNameLst>
                                          <p:attrName>style.visibility</p:attrName>
                                        </p:attrNameLst>
                                      </p:cBhvr>
                                      <p:to>
                                        <p:strVal val="visible"/>
                                      </p:to>
                                    </p:set>
                                    <p:animEffect transition="in" filter="barn(inVertical)">
                                      <p:cBhvr>
                                        <p:cTn id="25" dur="500"/>
                                        <p:tgtEl>
                                          <p:spTgt spid="4">
                                            <p:graphicEl>
                                              <a:dgm id="{2612D22F-9BC7-4696-A0B6-CD93713FAFEB}"/>
                                            </p:graphicEl>
                                          </p:spTgt>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4">
                                            <p:graphicEl>
                                              <a:dgm id="{98E184B9-84BF-47BA-87A4-D79EE4866D54}"/>
                                            </p:graphicEl>
                                          </p:spTgt>
                                        </p:tgtEl>
                                        <p:attrNameLst>
                                          <p:attrName>style.visibility</p:attrName>
                                        </p:attrNameLst>
                                      </p:cBhvr>
                                      <p:to>
                                        <p:strVal val="visible"/>
                                      </p:to>
                                    </p:set>
                                    <p:animEffect transition="in" filter="barn(inVertical)">
                                      <p:cBhvr>
                                        <p:cTn id="28" dur="500"/>
                                        <p:tgtEl>
                                          <p:spTgt spid="4">
                                            <p:graphicEl>
                                              <a:dgm id="{98E184B9-84BF-47BA-87A4-D79EE4866D54}"/>
                                            </p:graphicEl>
                                          </p:spTgt>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4">
                                            <p:graphicEl>
                                              <a:dgm id="{5C7D6FF5-F2ED-41B2-88B0-63DE90402179}"/>
                                            </p:graphicEl>
                                          </p:spTgt>
                                        </p:tgtEl>
                                        <p:attrNameLst>
                                          <p:attrName>style.visibility</p:attrName>
                                        </p:attrNameLst>
                                      </p:cBhvr>
                                      <p:to>
                                        <p:strVal val="visible"/>
                                      </p:to>
                                    </p:set>
                                    <p:animEffect transition="in" filter="barn(inVertical)">
                                      <p:cBhvr>
                                        <p:cTn id="33" dur="500"/>
                                        <p:tgtEl>
                                          <p:spTgt spid="4">
                                            <p:graphicEl>
                                              <a:dgm id="{5C7D6FF5-F2ED-41B2-88B0-63DE90402179}"/>
                                            </p:graphicEl>
                                          </p:spTgt>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4">
                                            <p:graphicEl>
                                              <a:dgm id="{49B0C79A-1C90-40BD-BD40-59931B4CD4DD}"/>
                                            </p:graphicEl>
                                          </p:spTgt>
                                        </p:tgtEl>
                                        <p:attrNameLst>
                                          <p:attrName>style.visibility</p:attrName>
                                        </p:attrNameLst>
                                      </p:cBhvr>
                                      <p:to>
                                        <p:strVal val="visible"/>
                                      </p:to>
                                    </p:set>
                                    <p:animEffect transition="in" filter="barn(inVertical)">
                                      <p:cBhvr>
                                        <p:cTn id="36" dur="500"/>
                                        <p:tgtEl>
                                          <p:spTgt spid="4">
                                            <p:graphicEl>
                                              <a:dgm id="{49B0C79A-1C90-40BD-BD40-59931B4CD4DD}"/>
                                            </p:graphicEl>
                                          </p:spTgt>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4">
                                            <p:graphicEl>
                                              <a:dgm id="{27E5CCA1-F125-493F-B646-2CB088CDD0D6}"/>
                                            </p:graphicEl>
                                          </p:spTgt>
                                        </p:tgtEl>
                                        <p:attrNameLst>
                                          <p:attrName>style.visibility</p:attrName>
                                        </p:attrNameLst>
                                      </p:cBhvr>
                                      <p:to>
                                        <p:strVal val="visible"/>
                                      </p:to>
                                    </p:set>
                                    <p:animEffect transition="in" filter="barn(inVertical)">
                                      <p:cBhvr>
                                        <p:cTn id="39" dur="500"/>
                                        <p:tgtEl>
                                          <p:spTgt spid="4">
                                            <p:graphicEl>
                                              <a:dgm id="{27E5CCA1-F125-493F-B646-2CB088CDD0D6}"/>
                                            </p:graphicEl>
                                          </p:spTgt>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4">
                                            <p:graphicEl>
                                              <a:dgm id="{A4CDD87C-1CA6-497C-B5D3-C78CBF440CB5}"/>
                                            </p:graphicEl>
                                          </p:spTgt>
                                        </p:tgtEl>
                                        <p:attrNameLst>
                                          <p:attrName>style.visibility</p:attrName>
                                        </p:attrNameLst>
                                      </p:cBhvr>
                                      <p:to>
                                        <p:strVal val="visible"/>
                                      </p:to>
                                    </p:set>
                                    <p:animEffect transition="in" filter="barn(inVertical)">
                                      <p:cBhvr>
                                        <p:cTn id="42" dur="500"/>
                                        <p:tgtEl>
                                          <p:spTgt spid="4">
                                            <p:graphicEl>
                                              <a:dgm id="{A4CDD87C-1CA6-497C-B5D3-C78CBF440CB5}"/>
                                            </p:graphicEl>
                                          </p:spTgt>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4">
                                            <p:graphicEl>
                                              <a:dgm id="{3ACD38D9-83C2-47D1-B41C-4414C77314B1}"/>
                                            </p:graphicEl>
                                          </p:spTgt>
                                        </p:tgtEl>
                                        <p:attrNameLst>
                                          <p:attrName>style.visibility</p:attrName>
                                        </p:attrNameLst>
                                      </p:cBhvr>
                                      <p:to>
                                        <p:strVal val="visible"/>
                                      </p:to>
                                    </p:set>
                                    <p:animEffect transition="in" filter="barn(inVertical)">
                                      <p:cBhvr>
                                        <p:cTn id="45" dur="500"/>
                                        <p:tgtEl>
                                          <p:spTgt spid="4">
                                            <p:graphicEl>
                                              <a:dgm id="{3ACD38D9-83C2-47D1-B41C-4414C77314B1}"/>
                                            </p:graphicEl>
                                          </p:spTgt>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4">
                                            <p:graphicEl>
                                              <a:dgm id="{75497FF3-EA10-4D51-A28A-C30520E4A5D2}"/>
                                            </p:graphicEl>
                                          </p:spTgt>
                                        </p:tgtEl>
                                        <p:attrNameLst>
                                          <p:attrName>style.visibility</p:attrName>
                                        </p:attrNameLst>
                                      </p:cBhvr>
                                      <p:to>
                                        <p:strVal val="visible"/>
                                      </p:to>
                                    </p:set>
                                    <p:animEffect transition="in" filter="barn(inVertical)">
                                      <p:cBhvr>
                                        <p:cTn id="48" dur="500"/>
                                        <p:tgtEl>
                                          <p:spTgt spid="4">
                                            <p:graphicEl>
                                              <a:dgm id="{75497FF3-EA10-4D51-A28A-C30520E4A5D2}"/>
                                            </p:graphicEl>
                                          </p:spTgt>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4">
                                            <p:graphicEl>
                                              <a:dgm id="{A3739A73-A1D8-45F3-ABF2-1D5F0E9D05CC}"/>
                                            </p:graphicEl>
                                          </p:spTgt>
                                        </p:tgtEl>
                                        <p:attrNameLst>
                                          <p:attrName>style.visibility</p:attrName>
                                        </p:attrNameLst>
                                      </p:cBhvr>
                                      <p:to>
                                        <p:strVal val="visible"/>
                                      </p:to>
                                    </p:set>
                                    <p:animEffect transition="in" filter="barn(inVertical)">
                                      <p:cBhvr>
                                        <p:cTn id="51" dur="500"/>
                                        <p:tgtEl>
                                          <p:spTgt spid="4">
                                            <p:graphicEl>
                                              <a:dgm id="{A3739A73-A1D8-45F3-ABF2-1D5F0E9D05CC}"/>
                                            </p:graphicEl>
                                          </p:spTgt>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4">
                                            <p:graphicEl>
                                              <a:dgm id="{3F146803-50DE-4199-BD4A-C736EBBB0087}"/>
                                            </p:graphicEl>
                                          </p:spTgt>
                                        </p:tgtEl>
                                        <p:attrNameLst>
                                          <p:attrName>style.visibility</p:attrName>
                                        </p:attrNameLst>
                                      </p:cBhvr>
                                      <p:to>
                                        <p:strVal val="visible"/>
                                      </p:to>
                                    </p:set>
                                    <p:animEffect transition="in" filter="barn(inVertical)">
                                      <p:cBhvr>
                                        <p:cTn id="54" dur="500"/>
                                        <p:tgtEl>
                                          <p:spTgt spid="4">
                                            <p:graphicEl>
                                              <a:dgm id="{3F146803-50DE-4199-BD4A-C736EBBB0087}"/>
                                            </p:graphicEl>
                                          </p:spTgt>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4">
                                            <p:graphicEl>
                                              <a:dgm id="{26AB6C61-A5B8-435A-A3A0-FD6ABB371EA8}"/>
                                            </p:graphicEl>
                                          </p:spTgt>
                                        </p:tgtEl>
                                        <p:attrNameLst>
                                          <p:attrName>style.visibility</p:attrName>
                                        </p:attrNameLst>
                                      </p:cBhvr>
                                      <p:to>
                                        <p:strVal val="visible"/>
                                      </p:to>
                                    </p:set>
                                    <p:animEffect transition="in" filter="barn(inVertical)">
                                      <p:cBhvr>
                                        <p:cTn id="59" dur="500"/>
                                        <p:tgtEl>
                                          <p:spTgt spid="4">
                                            <p:graphicEl>
                                              <a:dgm id="{26AB6C61-A5B8-435A-A3A0-FD6ABB371EA8}"/>
                                            </p:graphicEl>
                                          </p:spTgt>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4">
                                            <p:graphicEl>
                                              <a:dgm id="{7ECD2CC6-91C4-40B0-B6DD-1EB44BFB1389}"/>
                                            </p:graphicEl>
                                          </p:spTgt>
                                        </p:tgtEl>
                                        <p:attrNameLst>
                                          <p:attrName>style.visibility</p:attrName>
                                        </p:attrNameLst>
                                      </p:cBhvr>
                                      <p:to>
                                        <p:strVal val="visible"/>
                                      </p:to>
                                    </p:set>
                                    <p:animEffect transition="in" filter="barn(inVertical)">
                                      <p:cBhvr>
                                        <p:cTn id="62" dur="500"/>
                                        <p:tgtEl>
                                          <p:spTgt spid="4">
                                            <p:graphicEl>
                                              <a:dgm id="{7ECD2CC6-91C4-40B0-B6DD-1EB44BFB1389}"/>
                                            </p:graphicEl>
                                          </p:spTgt>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4">
                                            <p:graphicEl>
                                              <a:dgm id="{626C041E-7F9A-46B4-8D3C-69B9AC964017}"/>
                                            </p:graphicEl>
                                          </p:spTgt>
                                        </p:tgtEl>
                                        <p:attrNameLst>
                                          <p:attrName>style.visibility</p:attrName>
                                        </p:attrNameLst>
                                      </p:cBhvr>
                                      <p:to>
                                        <p:strVal val="visible"/>
                                      </p:to>
                                    </p:set>
                                    <p:animEffect transition="in" filter="barn(inVertical)">
                                      <p:cBhvr>
                                        <p:cTn id="65" dur="500"/>
                                        <p:tgtEl>
                                          <p:spTgt spid="4">
                                            <p:graphicEl>
                                              <a:dgm id="{626C041E-7F9A-46B4-8D3C-69B9AC964017}"/>
                                            </p:graphicEl>
                                          </p:spTgt>
                                        </p:tgtEl>
                                      </p:cBhvr>
                                    </p:animEffect>
                                  </p:childTnLst>
                                </p:cTn>
                              </p:par>
                              <p:par>
                                <p:cTn id="66" presetID="16" presetClass="entr" presetSubtype="21" fill="hold" grpId="0" nodeType="withEffect">
                                  <p:stCondLst>
                                    <p:cond delay="0"/>
                                  </p:stCondLst>
                                  <p:childTnLst>
                                    <p:set>
                                      <p:cBhvr>
                                        <p:cTn id="67" dur="1" fill="hold">
                                          <p:stCondLst>
                                            <p:cond delay="0"/>
                                          </p:stCondLst>
                                        </p:cTn>
                                        <p:tgtEl>
                                          <p:spTgt spid="4">
                                            <p:graphicEl>
                                              <a:dgm id="{5982EED8-BED3-4C71-95A3-AE12D5911279}"/>
                                            </p:graphicEl>
                                          </p:spTgt>
                                        </p:tgtEl>
                                        <p:attrNameLst>
                                          <p:attrName>style.visibility</p:attrName>
                                        </p:attrNameLst>
                                      </p:cBhvr>
                                      <p:to>
                                        <p:strVal val="visible"/>
                                      </p:to>
                                    </p:set>
                                    <p:animEffect transition="in" filter="barn(inVertical)">
                                      <p:cBhvr>
                                        <p:cTn id="68" dur="500"/>
                                        <p:tgtEl>
                                          <p:spTgt spid="4">
                                            <p:graphicEl>
                                              <a:dgm id="{5982EED8-BED3-4C71-95A3-AE12D5911279}"/>
                                            </p:graphicEl>
                                          </p:spTgt>
                                        </p:tgtEl>
                                      </p:cBhvr>
                                    </p:animEffect>
                                  </p:childTnLst>
                                </p:cTn>
                              </p:par>
                              <p:par>
                                <p:cTn id="69" presetID="16" presetClass="entr" presetSubtype="21" fill="hold" grpId="0" nodeType="withEffect">
                                  <p:stCondLst>
                                    <p:cond delay="0"/>
                                  </p:stCondLst>
                                  <p:childTnLst>
                                    <p:set>
                                      <p:cBhvr>
                                        <p:cTn id="70" dur="1" fill="hold">
                                          <p:stCondLst>
                                            <p:cond delay="0"/>
                                          </p:stCondLst>
                                        </p:cTn>
                                        <p:tgtEl>
                                          <p:spTgt spid="4">
                                            <p:graphicEl>
                                              <a:dgm id="{7CCBDE57-9B2F-4282-AB44-777771650ED3}"/>
                                            </p:graphicEl>
                                          </p:spTgt>
                                        </p:tgtEl>
                                        <p:attrNameLst>
                                          <p:attrName>style.visibility</p:attrName>
                                        </p:attrNameLst>
                                      </p:cBhvr>
                                      <p:to>
                                        <p:strVal val="visible"/>
                                      </p:to>
                                    </p:set>
                                    <p:animEffect transition="in" filter="barn(inVertical)">
                                      <p:cBhvr>
                                        <p:cTn id="71" dur="500"/>
                                        <p:tgtEl>
                                          <p:spTgt spid="4">
                                            <p:graphicEl>
                                              <a:dgm id="{7CCBDE57-9B2F-4282-AB44-777771650ED3}"/>
                                            </p:graphicEl>
                                          </p:spTgt>
                                        </p:tgtEl>
                                      </p:cBhvr>
                                    </p:animEffect>
                                  </p:childTnLst>
                                </p:cTn>
                              </p:par>
                              <p:par>
                                <p:cTn id="72" presetID="16" presetClass="entr" presetSubtype="21" fill="hold" grpId="0" nodeType="withEffect">
                                  <p:stCondLst>
                                    <p:cond delay="0"/>
                                  </p:stCondLst>
                                  <p:childTnLst>
                                    <p:set>
                                      <p:cBhvr>
                                        <p:cTn id="73" dur="1" fill="hold">
                                          <p:stCondLst>
                                            <p:cond delay="0"/>
                                          </p:stCondLst>
                                        </p:cTn>
                                        <p:tgtEl>
                                          <p:spTgt spid="4">
                                            <p:graphicEl>
                                              <a:dgm id="{BE4F1F3B-16F0-486D-AE96-A35AD4483FD2}"/>
                                            </p:graphicEl>
                                          </p:spTgt>
                                        </p:tgtEl>
                                        <p:attrNameLst>
                                          <p:attrName>style.visibility</p:attrName>
                                        </p:attrNameLst>
                                      </p:cBhvr>
                                      <p:to>
                                        <p:strVal val="visible"/>
                                      </p:to>
                                    </p:set>
                                    <p:animEffect transition="in" filter="barn(inVertical)">
                                      <p:cBhvr>
                                        <p:cTn id="74" dur="500"/>
                                        <p:tgtEl>
                                          <p:spTgt spid="4">
                                            <p:graphicEl>
                                              <a:dgm id="{BE4F1F3B-16F0-486D-AE96-A35AD4483FD2}"/>
                                            </p:graphicEl>
                                          </p:spTgt>
                                        </p:tgtEl>
                                      </p:cBhvr>
                                    </p:animEffect>
                                  </p:childTnLst>
                                </p:cTn>
                              </p:par>
                              <p:par>
                                <p:cTn id="75" presetID="16" presetClass="entr" presetSubtype="21" fill="hold" grpId="0" nodeType="withEffect">
                                  <p:stCondLst>
                                    <p:cond delay="0"/>
                                  </p:stCondLst>
                                  <p:childTnLst>
                                    <p:set>
                                      <p:cBhvr>
                                        <p:cTn id="76" dur="1" fill="hold">
                                          <p:stCondLst>
                                            <p:cond delay="0"/>
                                          </p:stCondLst>
                                        </p:cTn>
                                        <p:tgtEl>
                                          <p:spTgt spid="4">
                                            <p:graphicEl>
                                              <a:dgm id="{76B6C129-02E7-491C-82B6-6C37A3B962EB}"/>
                                            </p:graphicEl>
                                          </p:spTgt>
                                        </p:tgtEl>
                                        <p:attrNameLst>
                                          <p:attrName>style.visibility</p:attrName>
                                        </p:attrNameLst>
                                      </p:cBhvr>
                                      <p:to>
                                        <p:strVal val="visible"/>
                                      </p:to>
                                    </p:set>
                                    <p:animEffect transition="in" filter="barn(inVertical)">
                                      <p:cBhvr>
                                        <p:cTn id="77" dur="500"/>
                                        <p:tgtEl>
                                          <p:spTgt spid="4">
                                            <p:graphicEl>
                                              <a:dgm id="{76B6C129-02E7-491C-82B6-6C37A3B962EB}"/>
                                            </p:graphicEl>
                                          </p:spTgt>
                                        </p:tgtEl>
                                      </p:cBhvr>
                                    </p:animEffect>
                                  </p:childTnLst>
                                </p:cTn>
                              </p:par>
                              <p:par>
                                <p:cTn id="78" presetID="16" presetClass="entr" presetSubtype="21" fill="hold" grpId="0" nodeType="withEffect">
                                  <p:stCondLst>
                                    <p:cond delay="0"/>
                                  </p:stCondLst>
                                  <p:childTnLst>
                                    <p:set>
                                      <p:cBhvr>
                                        <p:cTn id="79" dur="1" fill="hold">
                                          <p:stCondLst>
                                            <p:cond delay="0"/>
                                          </p:stCondLst>
                                        </p:cTn>
                                        <p:tgtEl>
                                          <p:spTgt spid="4">
                                            <p:graphicEl>
                                              <a:dgm id="{27B3AB32-E2EA-4F68-95EE-0C6BFA276ACE}"/>
                                            </p:graphicEl>
                                          </p:spTgt>
                                        </p:tgtEl>
                                        <p:attrNameLst>
                                          <p:attrName>style.visibility</p:attrName>
                                        </p:attrNameLst>
                                      </p:cBhvr>
                                      <p:to>
                                        <p:strVal val="visible"/>
                                      </p:to>
                                    </p:set>
                                    <p:animEffect transition="in" filter="barn(inVertical)">
                                      <p:cBhvr>
                                        <p:cTn id="80" dur="500"/>
                                        <p:tgtEl>
                                          <p:spTgt spid="4">
                                            <p:graphicEl>
                                              <a:dgm id="{27B3AB32-E2EA-4F68-95EE-0C6BFA276ACE}"/>
                                            </p:graphicEl>
                                          </p:spTgt>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4">
                                            <p:graphicEl>
                                              <a:dgm id="{F77233AB-0AAC-45A0-A680-5AE96C54E56B}"/>
                                            </p:graphicEl>
                                          </p:spTgt>
                                        </p:tgtEl>
                                        <p:attrNameLst>
                                          <p:attrName>style.visibility</p:attrName>
                                        </p:attrNameLst>
                                      </p:cBhvr>
                                      <p:to>
                                        <p:strVal val="visible"/>
                                      </p:to>
                                    </p:set>
                                    <p:animEffect transition="in" filter="barn(inVertical)">
                                      <p:cBhvr>
                                        <p:cTn id="85" dur="500"/>
                                        <p:tgtEl>
                                          <p:spTgt spid="4">
                                            <p:graphicEl>
                                              <a:dgm id="{F77233AB-0AAC-45A0-A680-5AE96C54E56B}"/>
                                            </p:graphicEl>
                                          </p:spTgt>
                                        </p:tgtEl>
                                      </p:cBhvr>
                                    </p:animEffect>
                                  </p:childTnLst>
                                </p:cTn>
                              </p:par>
                              <p:par>
                                <p:cTn id="86" presetID="16" presetClass="entr" presetSubtype="21" fill="hold" grpId="0" nodeType="withEffect">
                                  <p:stCondLst>
                                    <p:cond delay="0"/>
                                  </p:stCondLst>
                                  <p:childTnLst>
                                    <p:set>
                                      <p:cBhvr>
                                        <p:cTn id="87" dur="1" fill="hold">
                                          <p:stCondLst>
                                            <p:cond delay="0"/>
                                          </p:stCondLst>
                                        </p:cTn>
                                        <p:tgtEl>
                                          <p:spTgt spid="4">
                                            <p:graphicEl>
                                              <a:dgm id="{0F1BF930-CF63-4C6C-9676-B5F51079082A}"/>
                                            </p:graphicEl>
                                          </p:spTgt>
                                        </p:tgtEl>
                                        <p:attrNameLst>
                                          <p:attrName>style.visibility</p:attrName>
                                        </p:attrNameLst>
                                      </p:cBhvr>
                                      <p:to>
                                        <p:strVal val="visible"/>
                                      </p:to>
                                    </p:set>
                                    <p:animEffect transition="in" filter="barn(inVertical)">
                                      <p:cBhvr>
                                        <p:cTn id="88" dur="500"/>
                                        <p:tgtEl>
                                          <p:spTgt spid="4">
                                            <p:graphicEl>
                                              <a:dgm id="{0F1BF930-CF63-4C6C-9676-B5F51079082A}"/>
                                            </p:graphicEl>
                                          </p:spTgt>
                                        </p:tgtEl>
                                      </p:cBhvr>
                                    </p:animEffect>
                                  </p:childTnLst>
                                </p:cTn>
                              </p:par>
                              <p:par>
                                <p:cTn id="89" presetID="16" presetClass="entr" presetSubtype="21" fill="hold" grpId="0" nodeType="withEffect">
                                  <p:stCondLst>
                                    <p:cond delay="0"/>
                                  </p:stCondLst>
                                  <p:childTnLst>
                                    <p:set>
                                      <p:cBhvr>
                                        <p:cTn id="90" dur="1" fill="hold">
                                          <p:stCondLst>
                                            <p:cond delay="0"/>
                                          </p:stCondLst>
                                        </p:cTn>
                                        <p:tgtEl>
                                          <p:spTgt spid="4">
                                            <p:graphicEl>
                                              <a:dgm id="{7EF208A6-B1A5-4A14-A9E4-B6C4FC870755}"/>
                                            </p:graphicEl>
                                          </p:spTgt>
                                        </p:tgtEl>
                                        <p:attrNameLst>
                                          <p:attrName>style.visibility</p:attrName>
                                        </p:attrNameLst>
                                      </p:cBhvr>
                                      <p:to>
                                        <p:strVal val="visible"/>
                                      </p:to>
                                    </p:set>
                                    <p:animEffect transition="in" filter="barn(inVertical)">
                                      <p:cBhvr>
                                        <p:cTn id="91" dur="500"/>
                                        <p:tgtEl>
                                          <p:spTgt spid="4">
                                            <p:graphicEl>
                                              <a:dgm id="{7EF208A6-B1A5-4A14-A9E4-B6C4FC870755}"/>
                                            </p:graphicEl>
                                          </p:spTgt>
                                        </p:tgtEl>
                                      </p:cBhvr>
                                    </p:animEffect>
                                  </p:childTnLst>
                                </p:cTn>
                              </p:par>
                              <p:par>
                                <p:cTn id="92" presetID="16" presetClass="entr" presetSubtype="21" fill="hold" grpId="0" nodeType="withEffect">
                                  <p:stCondLst>
                                    <p:cond delay="0"/>
                                  </p:stCondLst>
                                  <p:childTnLst>
                                    <p:set>
                                      <p:cBhvr>
                                        <p:cTn id="93" dur="1" fill="hold">
                                          <p:stCondLst>
                                            <p:cond delay="0"/>
                                          </p:stCondLst>
                                        </p:cTn>
                                        <p:tgtEl>
                                          <p:spTgt spid="4">
                                            <p:graphicEl>
                                              <a:dgm id="{A6991385-1C1A-494A-8AA5-7B686E846B3D}"/>
                                            </p:graphicEl>
                                          </p:spTgt>
                                        </p:tgtEl>
                                        <p:attrNameLst>
                                          <p:attrName>style.visibility</p:attrName>
                                        </p:attrNameLst>
                                      </p:cBhvr>
                                      <p:to>
                                        <p:strVal val="visible"/>
                                      </p:to>
                                    </p:set>
                                    <p:animEffect transition="in" filter="barn(inVertical)">
                                      <p:cBhvr>
                                        <p:cTn id="94" dur="500"/>
                                        <p:tgtEl>
                                          <p:spTgt spid="4">
                                            <p:graphicEl>
                                              <a:dgm id="{A6991385-1C1A-494A-8AA5-7B686E846B3D}"/>
                                            </p:graphicEl>
                                          </p:spTgt>
                                        </p:tgtEl>
                                      </p:cBhvr>
                                    </p:animEffect>
                                  </p:childTnLst>
                                </p:cTn>
                              </p:par>
                              <p:par>
                                <p:cTn id="95" presetID="16" presetClass="entr" presetSubtype="21" fill="hold" grpId="0" nodeType="withEffect">
                                  <p:stCondLst>
                                    <p:cond delay="0"/>
                                  </p:stCondLst>
                                  <p:childTnLst>
                                    <p:set>
                                      <p:cBhvr>
                                        <p:cTn id="96" dur="1" fill="hold">
                                          <p:stCondLst>
                                            <p:cond delay="0"/>
                                          </p:stCondLst>
                                        </p:cTn>
                                        <p:tgtEl>
                                          <p:spTgt spid="4">
                                            <p:graphicEl>
                                              <a:dgm id="{41DC7C87-F115-4D02-B291-83DBE77936E4}"/>
                                            </p:graphicEl>
                                          </p:spTgt>
                                        </p:tgtEl>
                                        <p:attrNameLst>
                                          <p:attrName>style.visibility</p:attrName>
                                        </p:attrNameLst>
                                      </p:cBhvr>
                                      <p:to>
                                        <p:strVal val="visible"/>
                                      </p:to>
                                    </p:set>
                                    <p:animEffect transition="in" filter="barn(inVertical)">
                                      <p:cBhvr>
                                        <p:cTn id="97" dur="500"/>
                                        <p:tgtEl>
                                          <p:spTgt spid="4">
                                            <p:graphicEl>
                                              <a:dgm id="{41DC7C87-F115-4D02-B291-83DBE77936E4}"/>
                                            </p:graphicEl>
                                          </p:spTgt>
                                        </p:tgtEl>
                                      </p:cBhvr>
                                    </p:animEffect>
                                  </p:childTnLst>
                                </p:cTn>
                              </p:par>
                              <p:par>
                                <p:cTn id="98" presetID="16" presetClass="entr" presetSubtype="21" fill="hold" grpId="0" nodeType="withEffect">
                                  <p:stCondLst>
                                    <p:cond delay="0"/>
                                  </p:stCondLst>
                                  <p:childTnLst>
                                    <p:set>
                                      <p:cBhvr>
                                        <p:cTn id="99" dur="1" fill="hold">
                                          <p:stCondLst>
                                            <p:cond delay="0"/>
                                          </p:stCondLst>
                                        </p:cTn>
                                        <p:tgtEl>
                                          <p:spTgt spid="4">
                                            <p:graphicEl>
                                              <a:dgm id="{0E782831-C1FC-497C-8EA9-93B37393A267}"/>
                                            </p:graphicEl>
                                          </p:spTgt>
                                        </p:tgtEl>
                                        <p:attrNameLst>
                                          <p:attrName>style.visibility</p:attrName>
                                        </p:attrNameLst>
                                      </p:cBhvr>
                                      <p:to>
                                        <p:strVal val="visible"/>
                                      </p:to>
                                    </p:set>
                                    <p:animEffect transition="in" filter="barn(inVertical)">
                                      <p:cBhvr>
                                        <p:cTn id="100" dur="500"/>
                                        <p:tgtEl>
                                          <p:spTgt spid="4">
                                            <p:graphicEl>
                                              <a:dgm id="{0E782831-C1FC-497C-8EA9-93B37393A267}"/>
                                            </p:graphicEl>
                                          </p:spTgt>
                                        </p:tgtEl>
                                      </p:cBhvr>
                                    </p:animEffect>
                                  </p:childTnLst>
                                </p:cTn>
                              </p:par>
                              <p:par>
                                <p:cTn id="101" presetID="16" presetClass="entr" presetSubtype="21" fill="hold" grpId="0" nodeType="withEffect">
                                  <p:stCondLst>
                                    <p:cond delay="0"/>
                                  </p:stCondLst>
                                  <p:childTnLst>
                                    <p:set>
                                      <p:cBhvr>
                                        <p:cTn id="102" dur="1" fill="hold">
                                          <p:stCondLst>
                                            <p:cond delay="0"/>
                                          </p:stCondLst>
                                        </p:cTn>
                                        <p:tgtEl>
                                          <p:spTgt spid="4">
                                            <p:graphicEl>
                                              <a:dgm id="{E1F5F085-CAC6-4CA4-BAFB-D501C597C020}"/>
                                            </p:graphicEl>
                                          </p:spTgt>
                                        </p:tgtEl>
                                        <p:attrNameLst>
                                          <p:attrName>style.visibility</p:attrName>
                                        </p:attrNameLst>
                                      </p:cBhvr>
                                      <p:to>
                                        <p:strVal val="visible"/>
                                      </p:to>
                                    </p:set>
                                    <p:animEffect transition="in" filter="barn(inVertical)">
                                      <p:cBhvr>
                                        <p:cTn id="103" dur="500"/>
                                        <p:tgtEl>
                                          <p:spTgt spid="4">
                                            <p:graphicEl>
                                              <a:dgm id="{E1F5F085-CAC6-4CA4-BAFB-D501C597C020}"/>
                                            </p:graphicEl>
                                          </p:spTgt>
                                        </p:tgtEl>
                                      </p:cBhvr>
                                    </p:animEffect>
                                  </p:childTnLst>
                                </p:cTn>
                              </p:par>
                              <p:par>
                                <p:cTn id="104" presetID="16" presetClass="entr" presetSubtype="21" fill="hold" grpId="0" nodeType="withEffect">
                                  <p:stCondLst>
                                    <p:cond delay="0"/>
                                  </p:stCondLst>
                                  <p:childTnLst>
                                    <p:set>
                                      <p:cBhvr>
                                        <p:cTn id="105" dur="1" fill="hold">
                                          <p:stCondLst>
                                            <p:cond delay="0"/>
                                          </p:stCondLst>
                                        </p:cTn>
                                        <p:tgtEl>
                                          <p:spTgt spid="4">
                                            <p:graphicEl>
                                              <a:dgm id="{A7D09B18-951E-414C-B589-C0C7E1705B6F}"/>
                                            </p:graphicEl>
                                          </p:spTgt>
                                        </p:tgtEl>
                                        <p:attrNameLst>
                                          <p:attrName>style.visibility</p:attrName>
                                        </p:attrNameLst>
                                      </p:cBhvr>
                                      <p:to>
                                        <p:strVal val="visible"/>
                                      </p:to>
                                    </p:set>
                                    <p:animEffect transition="in" filter="barn(inVertical)">
                                      <p:cBhvr>
                                        <p:cTn id="106" dur="500"/>
                                        <p:tgtEl>
                                          <p:spTgt spid="4">
                                            <p:graphicEl>
                                              <a:dgm id="{A7D09B18-951E-414C-B589-C0C7E1705B6F}"/>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集线器的分类</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a:xfrm>
            <a:off x="838200" y="1825625"/>
            <a:ext cx="3924300" cy="4351338"/>
          </a:xfrm>
        </p:spPr>
        <p:txBody>
          <a:bodyPr>
            <a:normAutofit fontScale="92500" lnSpcReduction="20000"/>
          </a:bodyPr>
          <a:lstStyle/>
          <a:p>
            <a:pPr marL="0" indent="0">
              <a:lnSpc>
                <a:spcPct val="150000"/>
              </a:lnSpc>
              <a:buNone/>
            </a:pPr>
            <a:r>
              <a:rPr lang="zh-CN" altLang="zh-CN" b="1" dirty="0">
                <a:solidFill>
                  <a:schemeClr val="accent6">
                    <a:lumMod val="75000"/>
                  </a:schemeClr>
                </a:solidFill>
                <a:latin typeface="微软雅黑" panose="020B0503020204020204" pitchFamily="34" charset="-122"/>
                <a:ea typeface="微软雅黑" panose="020B0503020204020204" pitchFamily="34" charset="-122"/>
              </a:rPr>
              <a:t>未管理的</a:t>
            </a:r>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集线器</a:t>
            </a:r>
            <a:endParaRPr lang="en-US" altLang="zh-CN" b="1" dirty="0" smtClean="0">
              <a:solidFill>
                <a:schemeClr val="accent6">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zh-CN" dirty="0">
                <a:latin typeface="微软雅黑" panose="020B0503020204020204" pitchFamily="34" charset="-122"/>
                <a:ea typeface="微软雅黑" panose="020B0503020204020204" pitchFamily="34" charset="-122"/>
              </a:rPr>
              <a:t>最简单的集线器通过以太网总线提供中央网络连接，以星形的形式连接起来。这称之为未管理的集线器，只用于很小型的至多</a:t>
            </a:r>
            <a:r>
              <a:rPr lang="en-US" altLang="zh-CN" dirty="0">
                <a:latin typeface="微软雅黑" panose="020B0503020204020204" pitchFamily="34" charset="-122"/>
                <a:ea typeface="微软雅黑" panose="020B0503020204020204" pitchFamily="34" charset="-122"/>
              </a:rPr>
              <a:t>12</a:t>
            </a:r>
            <a:r>
              <a:rPr lang="zh-CN" altLang="zh-CN" dirty="0">
                <a:latin typeface="微软雅黑" panose="020B0503020204020204" pitchFamily="34" charset="-122"/>
                <a:ea typeface="微软雅黑" panose="020B0503020204020204" pitchFamily="34" charset="-122"/>
              </a:rPr>
              <a:t>个节点的网络</a:t>
            </a:r>
            <a:r>
              <a:rPr lang="zh-CN" altLang="zh-CN" dirty="0" smtClean="0">
                <a:latin typeface="微软雅黑" panose="020B0503020204020204" pitchFamily="34" charset="-122"/>
                <a:ea typeface="微软雅黑" panose="020B0503020204020204" pitchFamily="34" charset="-122"/>
              </a:rPr>
              <a:t>中</a:t>
            </a:r>
            <a:r>
              <a:rPr lang="zh-CN" altLang="en-US"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5257800" y="2767012"/>
            <a:ext cx="6553200" cy="1855788"/>
          </a:xfrm>
          <a:prstGeom prst="rect">
            <a:avLst/>
          </a:prstGeom>
          <a:noFill/>
          <a:ln>
            <a:noFill/>
          </a:ln>
        </p:spPr>
      </p:pic>
    </p:spTree>
    <p:extLst>
      <p:ext uri="{BB962C8B-B14F-4D97-AF65-F5344CB8AC3E}">
        <p14:creationId xmlns:p14="http://schemas.microsoft.com/office/powerpoint/2010/main" val="1252998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997700" y="683418"/>
            <a:ext cx="4292600" cy="5402263"/>
          </a:xfrm>
        </p:spPr>
        <p:txBody>
          <a:bodyPr>
            <a:normAutofit fontScale="85000" lnSpcReduction="10000"/>
          </a:bodyPr>
          <a:lstStyle/>
          <a:p>
            <a:pPr marL="0" indent="0">
              <a:lnSpc>
                <a:spcPct val="160000"/>
              </a:lnSpc>
              <a:buNone/>
            </a:pPr>
            <a:r>
              <a:rPr lang="zh-CN" altLang="zh-CN" b="1" dirty="0">
                <a:solidFill>
                  <a:schemeClr val="accent6">
                    <a:lumMod val="75000"/>
                  </a:schemeClr>
                </a:solidFill>
                <a:latin typeface="微软雅黑" panose="020B0503020204020204" pitchFamily="34" charset="-122"/>
                <a:ea typeface="微软雅黑" panose="020B0503020204020204" pitchFamily="34" charset="-122"/>
              </a:rPr>
              <a:t>堆叠式</a:t>
            </a:r>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集线器</a:t>
            </a:r>
            <a:endParaRPr lang="en-US" altLang="zh-CN" b="1" dirty="0" smtClean="0">
              <a:solidFill>
                <a:schemeClr val="accent6">
                  <a:lumMod val="75000"/>
                </a:schemeClr>
              </a:solidFill>
              <a:latin typeface="微软雅黑" panose="020B0503020204020204" pitchFamily="34" charset="-122"/>
              <a:ea typeface="微软雅黑" panose="020B0503020204020204" pitchFamily="34" charset="-122"/>
            </a:endParaRPr>
          </a:p>
          <a:p>
            <a:pPr>
              <a:lnSpc>
                <a:spcPct val="160000"/>
              </a:lnSpc>
            </a:pPr>
            <a:r>
              <a:rPr lang="zh-CN" altLang="zh-CN" dirty="0">
                <a:latin typeface="微软雅黑" panose="020B0503020204020204" pitchFamily="34" charset="-122"/>
                <a:ea typeface="微软雅黑" panose="020B0503020204020204" pitchFamily="34" charset="-122"/>
              </a:rPr>
              <a:t>堆叠式集线器是稍微复杂一些的集线器。堆叠式集线器最显著的特征是多个转发器可以直接彼此</a:t>
            </a:r>
            <a:r>
              <a:rPr lang="zh-CN" altLang="zh-CN" dirty="0" smtClean="0">
                <a:latin typeface="微软雅黑" panose="020B0503020204020204" pitchFamily="34" charset="-122"/>
                <a:ea typeface="微软雅黑" panose="020B0503020204020204" pitchFamily="34" charset="-122"/>
              </a:rPr>
              <a:t>相连。</a:t>
            </a:r>
            <a:r>
              <a:rPr lang="zh-CN" altLang="zh-CN" dirty="0">
                <a:latin typeface="微软雅黑" panose="020B0503020204020204" pitchFamily="34" charset="-122"/>
                <a:ea typeface="微软雅黑" panose="020B0503020204020204" pitchFamily="34" charset="-122"/>
              </a:rPr>
              <a:t>这样只需简单地添加集线器并将其连接到已经安装的集线器上就可以扩展网络，这种方法不仅成本低，而且简单易行。</a:t>
            </a:r>
            <a:endParaRPr lang="zh-CN" altLang="en-US" dirty="0">
              <a:latin typeface="微软雅黑" panose="020B0503020204020204" pitchFamily="34" charset="-122"/>
              <a:ea typeface="微软雅黑" panose="020B0503020204020204" pitchFamily="34" charset="-122"/>
            </a:endParaRP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1066800" y="1727199"/>
            <a:ext cx="5054600" cy="3314700"/>
          </a:xfrm>
          <a:prstGeom prst="rect">
            <a:avLst/>
          </a:prstGeom>
          <a:noFill/>
          <a:ln>
            <a:noFill/>
          </a:ln>
        </p:spPr>
      </p:pic>
    </p:spTree>
    <p:extLst>
      <p:ext uri="{BB962C8B-B14F-4D97-AF65-F5344CB8AC3E}">
        <p14:creationId xmlns:p14="http://schemas.microsoft.com/office/powerpoint/2010/main" val="2465178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04900" y="1254125"/>
            <a:ext cx="3251200" cy="4351338"/>
          </a:xfrm>
        </p:spPr>
        <p:txBody>
          <a:bodyPr>
            <a:normAutofit fontScale="92500" lnSpcReduction="20000"/>
          </a:bodyPr>
          <a:lstStyle/>
          <a:p>
            <a:pPr marL="0" indent="0">
              <a:lnSpc>
                <a:spcPct val="150000"/>
              </a:lnSpc>
              <a:buNone/>
            </a:pPr>
            <a:r>
              <a:rPr lang="zh-CN" altLang="zh-CN" b="1" dirty="0">
                <a:solidFill>
                  <a:schemeClr val="accent6">
                    <a:lumMod val="75000"/>
                  </a:schemeClr>
                </a:solidFill>
                <a:latin typeface="微软雅黑" panose="020B0503020204020204" pitchFamily="34" charset="-122"/>
                <a:ea typeface="微软雅黑" panose="020B0503020204020204" pitchFamily="34" charset="-122"/>
              </a:rPr>
              <a:t>底盘</a:t>
            </a:r>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集线器</a:t>
            </a:r>
            <a:endParaRPr lang="en-US" altLang="zh-CN" b="1" dirty="0" smtClean="0">
              <a:solidFill>
                <a:schemeClr val="accent6">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zh-CN" dirty="0">
                <a:latin typeface="微软雅黑" panose="020B0503020204020204" pitchFamily="34" charset="-122"/>
                <a:ea typeface="微软雅黑" panose="020B0503020204020204" pitchFamily="34" charset="-122"/>
              </a:rPr>
              <a:t>底盘集线器是一种模块化的</a:t>
            </a:r>
            <a:r>
              <a:rPr lang="zh-CN" altLang="zh-CN" dirty="0" smtClean="0">
                <a:latin typeface="微软雅黑" panose="020B0503020204020204" pitchFamily="34" charset="-122"/>
                <a:ea typeface="微软雅黑" panose="020B0503020204020204" pitchFamily="34" charset="-122"/>
              </a:rPr>
              <a:t>设备，</a:t>
            </a:r>
            <a:r>
              <a:rPr lang="zh-CN" altLang="zh-CN" dirty="0">
                <a:latin typeface="微软雅黑" panose="020B0503020204020204" pitchFamily="34" charset="-122"/>
                <a:ea typeface="微软雅黑" panose="020B0503020204020204" pitchFamily="34" charset="-122"/>
              </a:rPr>
              <a:t>在其底板电路板上可以插入多种类型的模块。有些集线器带有冗余的底板和电源。</a:t>
            </a:r>
            <a:endParaRPr lang="zh-CN" altLang="en-US" dirty="0">
              <a:latin typeface="微软雅黑" panose="020B0503020204020204" pitchFamily="34" charset="-122"/>
              <a:ea typeface="微软雅黑" panose="020B0503020204020204" pitchFamily="34" charset="-122"/>
            </a:endParaRPr>
          </a:p>
        </p:txBody>
      </p:sp>
      <p:pic>
        <p:nvPicPr>
          <p:cNvPr id="4" name="Picture 4" descr="1"/>
          <p:cNvPicPr/>
          <p:nvPr/>
        </p:nvPicPr>
        <p:blipFill>
          <a:blip r:embed="rId2">
            <a:extLst>
              <a:ext uri="{28A0092B-C50C-407E-A947-70E740481C1C}">
                <a14:useLocalDpi xmlns:a14="http://schemas.microsoft.com/office/drawing/2010/main" val="0"/>
              </a:ext>
            </a:extLst>
          </a:blip>
          <a:srcRect/>
          <a:stretch>
            <a:fillRect/>
          </a:stretch>
        </p:blipFill>
        <p:spPr bwMode="auto">
          <a:xfrm>
            <a:off x="5237162" y="1254125"/>
            <a:ext cx="5722938" cy="4572000"/>
          </a:xfrm>
          <a:prstGeom prst="rect">
            <a:avLst/>
          </a:prstGeom>
          <a:noFill/>
          <a:ln>
            <a:noFill/>
          </a:ln>
          <a:extLst/>
        </p:spPr>
      </p:pic>
    </p:spTree>
    <p:extLst>
      <p:ext uri="{BB962C8B-B14F-4D97-AF65-F5344CB8AC3E}">
        <p14:creationId xmlns:p14="http://schemas.microsoft.com/office/powerpoint/2010/main" val="2669890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600" b="1" dirty="0">
                <a:solidFill>
                  <a:schemeClr val="accent6">
                    <a:lumMod val="75000"/>
                  </a:schemeClr>
                </a:solidFill>
                <a:latin typeface="微软雅黑" panose="020B0503020204020204" pitchFamily="34" charset="-122"/>
                <a:ea typeface="微软雅黑" panose="020B0503020204020204" pitchFamily="34" charset="-122"/>
                <a:cs typeface="+mn-cs"/>
              </a:rPr>
              <a:t>集线器的特点</a:t>
            </a:r>
            <a:endParaRPr lang="zh-CN" altLang="en-US" sz="26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2427151675"/>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5684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C28E649C-A084-4251-A6A2-451BCC6DBBBF}"/>
                                            </p:graphicEl>
                                          </p:spTgt>
                                        </p:tgtEl>
                                        <p:attrNameLst>
                                          <p:attrName>style.visibility</p:attrName>
                                        </p:attrNameLst>
                                      </p:cBhvr>
                                      <p:to>
                                        <p:strVal val="visible"/>
                                      </p:to>
                                    </p:set>
                                    <p:animEffect transition="in" filter="barn(inVertical)">
                                      <p:cBhvr>
                                        <p:cTn id="7" dur="500"/>
                                        <p:tgtEl>
                                          <p:spTgt spid="4">
                                            <p:graphicEl>
                                              <a:dgm id="{C28E649C-A084-4251-A6A2-451BCC6DBBBF}"/>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CFA4E180-55D8-4E3F-B73B-7BFED428257B}"/>
                                            </p:graphicEl>
                                          </p:spTgt>
                                        </p:tgtEl>
                                        <p:attrNameLst>
                                          <p:attrName>style.visibility</p:attrName>
                                        </p:attrNameLst>
                                      </p:cBhvr>
                                      <p:to>
                                        <p:strVal val="visible"/>
                                      </p:to>
                                    </p:set>
                                    <p:animEffect transition="in" filter="barn(inVertical)">
                                      <p:cBhvr>
                                        <p:cTn id="10" dur="500"/>
                                        <p:tgtEl>
                                          <p:spTgt spid="4">
                                            <p:graphicEl>
                                              <a:dgm id="{CFA4E180-55D8-4E3F-B73B-7BFED428257B}"/>
                                            </p:graphicEl>
                                          </p:spTgt>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
                                            <p:graphicEl>
                                              <a:dgm id="{B128B4BA-5108-4D55-9D39-9FCEF084F8E7}"/>
                                            </p:graphicEl>
                                          </p:spTgt>
                                        </p:tgtEl>
                                        <p:attrNameLst>
                                          <p:attrName>style.visibility</p:attrName>
                                        </p:attrNameLst>
                                      </p:cBhvr>
                                      <p:to>
                                        <p:strVal val="visible"/>
                                      </p:to>
                                    </p:set>
                                    <p:animEffect transition="in" filter="barn(inVertical)">
                                      <p:cBhvr>
                                        <p:cTn id="13" dur="500"/>
                                        <p:tgtEl>
                                          <p:spTgt spid="4">
                                            <p:graphicEl>
                                              <a:dgm id="{B128B4BA-5108-4D55-9D39-9FCEF084F8E7}"/>
                                            </p:graphicEl>
                                          </p:spTgt>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
                                            <p:graphicEl>
                                              <a:dgm id="{F330ABEC-0340-42E8-BD02-8B7CF6522A85}"/>
                                            </p:graphicEl>
                                          </p:spTgt>
                                        </p:tgtEl>
                                        <p:attrNameLst>
                                          <p:attrName>style.visibility</p:attrName>
                                        </p:attrNameLst>
                                      </p:cBhvr>
                                      <p:to>
                                        <p:strVal val="visible"/>
                                      </p:to>
                                    </p:set>
                                    <p:animEffect transition="in" filter="barn(inVertical)">
                                      <p:cBhvr>
                                        <p:cTn id="16" dur="500"/>
                                        <p:tgtEl>
                                          <p:spTgt spid="4">
                                            <p:graphicEl>
                                              <a:dgm id="{F330ABEC-0340-42E8-BD02-8B7CF6522A85}"/>
                                            </p:graphicEl>
                                          </p:spTgt>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4">
                                            <p:graphicEl>
                                              <a:dgm id="{A079856D-AB32-4905-8E1F-5773017E943D}"/>
                                            </p:graphicEl>
                                          </p:spTgt>
                                        </p:tgtEl>
                                        <p:attrNameLst>
                                          <p:attrName>style.visibility</p:attrName>
                                        </p:attrNameLst>
                                      </p:cBhvr>
                                      <p:to>
                                        <p:strVal val="visible"/>
                                      </p:to>
                                    </p:set>
                                    <p:animEffect transition="in" filter="barn(inVertical)">
                                      <p:cBhvr>
                                        <p:cTn id="19" dur="500"/>
                                        <p:tgtEl>
                                          <p:spTgt spid="4">
                                            <p:graphicEl>
                                              <a:dgm id="{A079856D-AB32-4905-8E1F-5773017E943D}"/>
                                            </p:graphicEl>
                                          </p:spTgt>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
                                            <p:graphicEl>
                                              <a:dgm id="{FC5F4505-B54F-4525-A0E7-FD1C96A8B42F}"/>
                                            </p:graphicEl>
                                          </p:spTgt>
                                        </p:tgtEl>
                                        <p:attrNameLst>
                                          <p:attrName>style.visibility</p:attrName>
                                        </p:attrNameLst>
                                      </p:cBhvr>
                                      <p:to>
                                        <p:strVal val="visible"/>
                                      </p:to>
                                    </p:set>
                                    <p:animEffect transition="in" filter="barn(inVertical)">
                                      <p:cBhvr>
                                        <p:cTn id="22" dur="500"/>
                                        <p:tgtEl>
                                          <p:spTgt spid="4">
                                            <p:graphicEl>
                                              <a:dgm id="{FC5F4505-B54F-4525-A0E7-FD1C96A8B42F}"/>
                                            </p:graphicEl>
                                          </p:spTgt>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4">
                                            <p:graphicEl>
                                              <a:dgm id="{561B0649-479B-46A6-8039-F580CAC89529}"/>
                                            </p:graphicEl>
                                          </p:spTgt>
                                        </p:tgtEl>
                                        <p:attrNameLst>
                                          <p:attrName>style.visibility</p:attrName>
                                        </p:attrNameLst>
                                      </p:cBhvr>
                                      <p:to>
                                        <p:strVal val="visible"/>
                                      </p:to>
                                    </p:set>
                                    <p:animEffect transition="in" filter="barn(inVertical)">
                                      <p:cBhvr>
                                        <p:cTn id="25" dur="500"/>
                                        <p:tgtEl>
                                          <p:spTgt spid="4">
                                            <p:graphicEl>
                                              <a:dgm id="{561B0649-479B-46A6-8039-F580CAC89529}"/>
                                            </p:graphicEl>
                                          </p:spTgt>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4">
                                            <p:graphicEl>
                                              <a:dgm id="{38AF3031-999A-4E7B-BA3B-2582FF187461}"/>
                                            </p:graphicEl>
                                          </p:spTgt>
                                        </p:tgtEl>
                                        <p:attrNameLst>
                                          <p:attrName>style.visibility</p:attrName>
                                        </p:attrNameLst>
                                      </p:cBhvr>
                                      <p:to>
                                        <p:strVal val="visible"/>
                                      </p:to>
                                    </p:set>
                                    <p:animEffect transition="in" filter="barn(inVertical)">
                                      <p:cBhvr>
                                        <p:cTn id="28" dur="500"/>
                                        <p:tgtEl>
                                          <p:spTgt spid="4">
                                            <p:graphicEl>
                                              <a:dgm id="{38AF3031-999A-4E7B-BA3B-2582FF187461}"/>
                                            </p:graphicEl>
                                          </p:spTgt>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4">
                                            <p:graphicEl>
                                              <a:dgm id="{FEEFAC82-0446-4A63-85AC-DDFE869EC21C}"/>
                                            </p:graphicEl>
                                          </p:spTgt>
                                        </p:tgtEl>
                                        <p:attrNameLst>
                                          <p:attrName>style.visibility</p:attrName>
                                        </p:attrNameLst>
                                      </p:cBhvr>
                                      <p:to>
                                        <p:strVal val="visible"/>
                                      </p:to>
                                    </p:set>
                                    <p:animEffect transition="in" filter="barn(inVertical)">
                                      <p:cBhvr>
                                        <p:cTn id="33" dur="500"/>
                                        <p:tgtEl>
                                          <p:spTgt spid="4">
                                            <p:graphicEl>
                                              <a:dgm id="{FEEFAC82-0446-4A63-85AC-DDFE869EC21C}"/>
                                            </p:graphicEl>
                                          </p:spTgt>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4">
                                            <p:graphicEl>
                                              <a:dgm id="{93CE6D65-0691-44D5-AB2D-2731486CCAAD}"/>
                                            </p:graphicEl>
                                          </p:spTgt>
                                        </p:tgtEl>
                                        <p:attrNameLst>
                                          <p:attrName>style.visibility</p:attrName>
                                        </p:attrNameLst>
                                      </p:cBhvr>
                                      <p:to>
                                        <p:strVal val="visible"/>
                                      </p:to>
                                    </p:set>
                                    <p:animEffect transition="in" filter="barn(inVertical)">
                                      <p:cBhvr>
                                        <p:cTn id="36" dur="500"/>
                                        <p:tgtEl>
                                          <p:spTgt spid="4">
                                            <p:graphicEl>
                                              <a:dgm id="{93CE6D65-0691-44D5-AB2D-2731486CCAAD}"/>
                                            </p:graphicEl>
                                          </p:spTgt>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4">
                                            <p:graphicEl>
                                              <a:dgm id="{317064EC-CAA8-49B7-BDF8-E39FB787827B}"/>
                                            </p:graphicEl>
                                          </p:spTgt>
                                        </p:tgtEl>
                                        <p:attrNameLst>
                                          <p:attrName>style.visibility</p:attrName>
                                        </p:attrNameLst>
                                      </p:cBhvr>
                                      <p:to>
                                        <p:strVal val="visible"/>
                                      </p:to>
                                    </p:set>
                                    <p:animEffect transition="in" filter="barn(inVertical)">
                                      <p:cBhvr>
                                        <p:cTn id="39" dur="500"/>
                                        <p:tgtEl>
                                          <p:spTgt spid="4">
                                            <p:graphicEl>
                                              <a:dgm id="{317064EC-CAA8-49B7-BDF8-E39FB787827B}"/>
                                            </p:graphicEl>
                                          </p:spTgt>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4">
                                            <p:graphicEl>
                                              <a:dgm id="{A5295C9B-FA99-4D66-B9BA-7655B93FDB74}"/>
                                            </p:graphicEl>
                                          </p:spTgt>
                                        </p:tgtEl>
                                        <p:attrNameLst>
                                          <p:attrName>style.visibility</p:attrName>
                                        </p:attrNameLst>
                                      </p:cBhvr>
                                      <p:to>
                                        <p:strVal val="visible"/>
                                      </p:to>
                                    </p:set>
                                    <p:animEffect transition="in" filter="barn(inVertical)">
                                      <p:cBhvr>
                                        <p:cTn id="42" dur="500"/>
                                        <p:tgtEl>
                                          <p:spTgt spid="4">
                                            <p:graphicEl>
                                              <a:dgm id="{A5295C9B-FA99-4D66-B9BA-7655B93FDB74}"/>
                                            </p:graphicEl>
                                          </p:spTgt>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4">
                                            <p:graphicEl>
                                              <a:dgm id="{0D800597-812A-4AE8-8995-4F2419912E13}"/>
                                            </p:graphicEl>
                                          </p:spTgt>
                                        </p:tgtEl>
                                        <p:attrNameLst>
                                          <p:attrName>style.visibility</p:attrName>
                                        </p:attrNameLst>
                                      </p:cBhvr>
                                      <p:to>
                                        <p:strVal val="visible"/>
                                      </p:to>
                                    </p:set>
                                    <p:animEffect transition="in" filter="barn(inVertical)">
                                      <p:cBhvr>
                                        <p:cTn id="45" dur="500"/>
                                        <p:tgtEl>
                                          <p:spTgt spid="4">
                                            <p:graphicEl>
                                              <a:dgm id="{0D800597-812A-4AE8-8995-4F2419912E13}"/>
                                            </p:graphicEl>
                                          </p:spTgt>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4">
                                            <p:graphicEl>
                                              <a:dgm id="{9709B317-12F8-4044-84D9-3D009AC81192}"/>
                                            </p:graphicEl>
                                          </p:spTgt>
                                        </p:tgtEl>
                                        <p:attrNameLst>
                                          <p:attrName>style.visibility</p:attrName>
                                        </p:attrNameLst>
                                      </p:cBhvr>
                                      <p:to>
                                        <p:strVal val="visible"/>
                                      </p:to>
                                    </p:set>
                                    <p:animEffect transition="in" filter="barn(inVertical)">
                                      <p:cBhvr>
                                        <p:cTn id="48" dur="500"/>
                                        <p:tgtEl>
                                          <p:spTgt spid="4">
                                            <p:graphicEl>
                                              <a:dgm id="{9709B317-12F8-4044-84D9-3D009AC81192}"/>
                                            </p:graphicEl>
                                          </p:spTgt>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4">
                                            <p:graphicEl>
                                              <a:dgm id="{8C918DDB-4FBB-43BD-A9D0-DCF59D33B34B}"/>
                                            </p:graphicEl>
                                          </p:spTgt>
                                        </p:tgtEl>
                                        <p:attrNameLst>
                                          <p:attrName>style.visibility</p:attrName>
                                        </p:attrNameLst>
                                      </p:cBhvr>
                                      <p:to>
                                        <p:strVal val="visible"/>
                                      </p:to>
                                    </p:set>
                                    <p:animEffect transition="in" filter="barn(inVertical)">
                                      <p:cBhvr>
                                        <p:cTn id="51" dur="500"/>
                                        <p:tgtEl>
                                          <p:spTgt spid="4">
                                            <p:graphicEl>
                                              <a:dgm id="{8C918DDB-4FBB-43BD-A9D0-DCF59D33B34B}"/>
                                            </p:graphicEl>
                                          </p:spTgt>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4">
                                            <p:graphicEl>
                                              <a:dgm id="{610BC30E-4970-45C4-BAC6-57F2040A0EE6}"/>
                                            </p:graphicEl>
                                          </p:spTgt>
                                        </p:tgtEl>
                                        <p:attrNameLst>
                                          <p:attrName>style.visibility</p:attrName>
                                        </p:attrNameLst>
                                      </p:cBhvr>
                                      <p:to>
                                        <p:strVal val="visible"/>
                                      </p:to>
                                    </p:set>
                                    <p:animEffect transition="in" filter="barn(inVertical)">
                                      <p:cBhvr>
                                        <p:cTn id="54" dur="500"/>
                                        <p:tgtEl>
                                          <p:spTgt spid="4">
                                            <p:graphicEl>
                                              <a:dgm id="{610BC30E-4970-45C4-BAC6-57F2040A0EE6}"/>
                                            </p:graphicEl>
                                          </p:spTgt>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4">
                                            <p:graphicEl>
                                              <a:dgm id="{ECAC4592-3229-45B8-B819-33B065D107BD}"/>
                                            </p:graphicEl>
                                          </p:spTgt>
                                        </p:tgtEl>
                                        <p:attrNameLst>
                                          <p:attrName>style.visibility</p:attrName>
                                        </p:attrNameLst>
                                      </p:cBhvr>
                                      <p:to>
                                        <p:strVal val="visible"/>
                                      </p:to>
                                    </p:set>
                                    <p:animEffect transition="in" filter="barn(inVertical)">
                                      <p:cBhvr>
                                        <p:cTn id="59" dur="500"/>
                                        <p:tgtEl>
                                          <p:spTgt spid="4">
                                            <p:graphicEl>
                                              <a:dgm id="{ECAC4592-3229-45B8-B819-33B065D107BD}"/>
                                            </p:graphicEl>
                                          </p:spTgt>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4">
                                            <p:graphicEl>
                                              <a:dgm id="{16A49B94-B803-46A8-A7E5-744CA251B498}"/>
                                            </p:graphicEl>
                                          </p:spTgt>
                                        </p:tgtEl>
                                        <p:attrNameLst>
                                          <p:attrName>style.visibility</p:attrName>
                                        </p:attrNameLst>
                                      </p:cBhvr>
                                      <p:to>
                                        <p:strVal val="visible"/>
                                      </p:to>
                                    </p:set>
                                    <p:animEffect transition="in" filter="barn(inVertical)">
                                      <p:cBhvr>
                                        <p:cTn id="62" dur="500"/>
                                        <p:tgtEl>
                                          <p:spTgt spid="4">
                                            <p:graphicEl>
                                              <a:dgm id="{16A49B94-B803-46A8-A7E5-744CA251B498}"/>
                                            </p:graphicEl>
                                          </p:spTgt>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4">
                                            <p:graphicEl>
                                              <a:dgm id="{4686EF06-6864-425C-BCCE-208599D47B18}"/>
                                            </p:graphicEl>
                                          </p:spTgt>
                                        </p:tgtEl>
                                        <p:attrNameLst>
                                          <p:attrName>style.visibility</p:attrName>
                                        </p:attrNameLst>
                                      </p:cBhvr>
                                      <p:to>
                                        <p:strVal val="visible"/>
                                      </p:to>
                                    </p:set>
                                    <p:animEffect transition="in" filter="barn(inVertical)">
                                      <p:cBhvr>
                                        <p:cTn id="65" dur="500"/>
                                        <p:tgtEl>
                                          <p:spTgt spid="4">
                                            <p:graphicEl>
                                              <a:dgm id="{4686EF06-6864-425C-BCCE-208599D47B18}"/>
                                            </p:graphicEl>
                                          </p:spTgt>
                                        </p:tgtEl>
                                      </p:cBhvr>
                                    </p:animEffect>
                                  </p:childTnLst>
                                </p:cTn>
                              </p:par>
                              <p:par>
                                <p:cTn id="66" presetID="16" presetClass="entr" presetSubtype="21" fill="hold" grpId="0" nodeType="withEffect">
                                  <p:stCondLst>
                                    <p:cond delay="0"/>
                                  </p:stCondLst>
                                  <p:childTnLst>
                                    <p:set>
                                      <p:cBhvr>
                                        <p:cTn id="67" dur="1" fill="hold">
                                          <p:stCondLst>
                                            <p:cond delay="0"/>
                                          </p:stCondLst>
                                        </p:cTn>
                                        <p:tgtEl>
                                          <p:spTgt spid="4">
                                            <p:graphicEl>
                                              <a:dgm id="{CE45EABB-5451-4CFF-AAB8-D6213526C4F1}"/>
                                            </p:graphicEl>
                                          </p:spTgt>
                                        </p:tgtEl>
                                        <p:attrNameLst>
                                          <p:attrName>style.visibility</p:attrName>
                                        </p:attrNameLst>
                                      </p:cBhvr>
                                      <p:to>
                                        <p:strVal val="visible"/>
                                      </p:to>
                                    </p:set>
                                    <p:animEffect transition="in" filter="barn(inVertical)">
                                      <p:cBhvr>
                                        <p:cTn id="68" dur="500"/>
                                        <p:tgtEl>
                                          <p:spTgt spid="4">
                                            <p:graphicEl>
                                              <a:dgm id="{CE45EABB-5451-4CFF-AAB8-D6213526C4F1}"/>
                                            </p:graphicEl>
                                          </p:spTgt>
                                        </p:tgtEl>
                                      </p:cBhvr>
                                    </p:animEffect>
                                  </p:childTnLst>
                                </p:cTn>
                              </p:par>
                              <p:par>
                                <p:cTn id="69" presetID="16" presetClass="entr" presetSubtype="21" fill="hold" grpId="0" nodeType="withEffect">
                                  <p:stCondLst>
                                    <p:cond delay="0"/>
                                  </p:stCondLst>
                                  <p:childTnLst>
                                    <p:set>
                                      <p:cBhvr>
                                        <p:cTn id="70" dur="1" fill="hold">
                                          <p:stCondLst>
                                            <p:cond delay="0"/>
                                          </p:stCondLst>
                                        </p:cTn>
                                        <p:tgtEl>
                                          <p:spTgt spid="4">
                                            <p:graphicEl>
                                              <a:dgm id="{8173E1E8-D7D6-4DC9-AB52-C8B38A565973}"/>
                                            </p:graphicEl>
                                          </p:spTgt>
                                        </p:tgtEl>
                                        <p:attrNameLst>
                                          <p:attrName>style.visibility</p:attrName>
                                        </p:attrNameLst>
                                      </p:cBhvr>
                                      <p:to>
                                        <p:strVal val="visible"/>
                                      </p:to>
                                    </p:set>
                                    <p:animEffect transition="in" filter="barn(inVertical)">
                                      <p:cBhvr>
                                        <p:cTn id="71" dur="500"/>
                                        <p:tgtEl>
                                          <p:spTgt spid="4">
                                            <p:graphicEl>
                                              <a:dgm id="{8173E1E8-D7D6-4DC9-AB52-C8B38A565973}"/>
                                            </p:graphicEl>
                                          </p:spTgt>
                                        </p:tgtEl>
                                      </p:cBhvr>
                                    </p:animEffect>
                                  </p:childTnLst>
                                </p:cTn>
                              </p:par>
                              <p:par>
                                <p:cTn id="72" presetID="16" presetClass="entr" presetSubtype="21" fill="hold" grpId="0" nodeType="withEffect">
                                  <p:stCondLst>
                                    <p:cond delay="0"/>
                                  </p:stCondLst>
                                  <p:childTnLst>
                                    <p:set>
                                      <p:cBhvr>
                                        <p:cTn id="73" dur="1" fill="hold">
                                          <p:stCondLst>
                                            <p:cond delay="0"/>
                                          </p:stCondLst>
                                        </p:cTn>
                                        <p:tgtEl>
                                          <p:spTgt spid="4">
                                            <p:graphicEl>
                                              <a:dgm id="{D43B77E8-2AD0-4E4C-B2A4-1EA9B9025B08}"/>
                                            </p:graphicEl>
                                          </p:spTgt>
                                        </p:tgtEl>
                                        <p:attrNameLst>
                                          <p:attrName>style.visibility</p:attrName>
                                        </p:attrNameLst>
                                      </p:cBhvr>
                                      <p:to>
                                        <p:strVal val="visible"/>
                                      </p:to>
                                    </p:set>
                                    <p:animEffect transition="in" filter="barn(inVertical)">
                                      <p:cBhvr>
                                        <p:cTn id="74" dur="500"/>
                                        <p:tgtEl>
                                          <p:spTgt spid="4">
                                            <p:graphicEl>
                                              <a:dgm id="{D43B77E8-2AD0-4E4C-B2A4-1EA9B9025B08}"/>
                                            </p:graphicEl>
                                          </p:spTgt>
                                        </p:tgtEl>
                                      </p:cBhvr>
                                    </p:animEffect>
                                  </p:childTnLst>
                                </p:cTn>
                              </p:par>
                              <p:par>
                                <p:cTn id="75" presetID="16" presetClass="entr" presetSubtype="21" fill="hold" grpId="0" nodeType="withEffect">
                                  <p:stCondLst>
                                    <p:cond delay="0"/>
                                  </p:stCondLst>
                                  <p:childTnLst>
                                    <p:set>
                                      <p:cBhvr>
                                        <p:cTn id="76" dur="1" fill="hold">
                                          <p:stCondLst>
                                            <p:cond delay="0"/>
                                          </p:stCondLst>
                                        </p:cTn>
                                        <p:tgtEl>
                                          <p:spTgt spid="4">
                                            <p:graphicEl>
                                              <a:dgm id="{EFC2A2D3-67CE-443E-90A7-F0303BF08172}"/>
                                            </p:graphicEl>
                                          </p:spTgt>
                                        </p:tgtEl>
                                        <p:attrNameLst>
                                          <p:attrName>style.visibility</p:attrName>
                                        </p:attrNameLst>
                                      </p:cBhvr>
                                      <p:to>
                                        <p:strVal val="visible"/>
                                      </p:to>
                                    </p:set>
                                    <p:animEffect transition="in" filter="barn(inVertical)">
                                      <p:cBhvr>
                                        <p:cTn id="77" dur="500"/>
                                        <p:tgtEl>
                                          <p:spTgt spid="4">
                                            <p:graphicEl>
                                              <a:dgm id="{EFC2A2D3-67CE-443E-90A7-F0303BF08172}"/>
                                            </p:graphicEl>
                                          </p:spTgt>
                                        </p:tgtEl>
                                      </p:cBhvr>
                                    </p:animEffect>
                                  </p:childTnLst>
                                </p:cTn>
                              </p:par>
                              <p:par>
                                <p:cTn id="78" presetID="16" presetClass="entr" presetSubtype="21" fill="hold" grpId="0" nodeType="withEffect">
                                  <p:stCondLst>
                                    <p:cond delay="0"/>
                                  </p:stCondLst>
                                  <p:childTnLst>
                                    <p:set>
                                      <p:cBhvr>
                                        <p:cTn id="79" dur="1" fill="hold">
                                          <p:stCondLst>
                                            <p:cond delay="0"/>
                                          </p:stCondLst>
                                        </p:cTn>
                                        <p:tgtEl>
                                          <p:spTgt spid="4">
                                            <p:graphicEl>
                                              <a:dgm id="{E683311E-4193-4073-AADC-3E6713C96CB1}"/>
                                            </p:graphicEl>
                                          </p:spTgt>
                                        </p:tgtEl>
                                        <p:attrNameLst>
                                          <p:attrName>style.visibility</p:attrName>
                                        </p:attrNameLst>
                                      </p:cBhvr>
                                      <p:to>
                                        <p:strVal val="visible"/>
                                      </p:to>
                                    </p:set>
                                    <p:animEffect transition="in" filter="barn(inVertical)">
                                      <p:cBhvr>
                                        <p:cTn id="80" dur="500"/>
                                        <p:tgtEl>
                                          <p:spTgt spid="4">
                                            <p:graphicEl>
                                              <a:dgm id="{E683311E-4193-4073-AADC-3E6713C96CB1}"/>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L="457200" indent="-457200">
              <a:buFont typeface="Wingdings" panose="05000000000000000000" pitchFamily="2" charset="2"/>
              <a:buChar char="u"/>
            </a:pPr>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交换机</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p:txBody>
          <a:bodyPr/>
          <a:lstStyle/>
          <a:p>
            <a:pPr>
              <a:lnSpc>
                <a:spcPct val="150000"/>
              </a:lnSpc>
            </a:pPr>
            <a:r>
              <a:rPr lang="zh-CN" altLang="zh-CN" dirty="0">
                <a:latin typeface="微软雅黑" panose="020B0503020204020204" pitchFamily="34" charset="-122"/>
                <a:ea typeface="微软雅黑" panose="020B0503020204020204" pitchFamily="34" charset="-122"/>
              </a:rPr>
              <a:t>交换机（</a:t>
            </a:r>
            <a:r>
              <a:rPr lang="en-US" altLang="zh-CN" dirty="0">
                <a:latin typeface="微软雅黑" panose="020B0503020204020204" pitchFamily="34" charset="-122"/>
                <a:ea typeface="微软雅黑" panose="020B0503020204020204" pitchFamily="34" charset="-122"/>
              </a:rPr>
              <a:t>Switch</a:t>
            </a:r>
            <a:r>
              <a:rPr lang="zh-CN" altLang="zh-CN" dirty="0">
                <a:latin typeface="微软雅黑" panose="020B0503020204020204" pitchFamily="34" charset="-122"/>
                <a:ea typeface="微软雅黑" panose="020B0503020204020204" pitchFamily="34" charset="-122"/>
              </a:rPr>
              <a:t>）是集线器的换代产品，其作用也是将传输介质的线缆汇聚在一起，以实现计算机的连接。但集线器工作在</a:t>
            </a:r>
            <a:r>
              <a:rPr lang="en-US" altLang="zh-CN" dirty="0">
                <a:latin typeface="微软雅黑" panose="020B0503020204020204" pitchFamily="34" charset="-122"/>
                <a:ea typeface="微软雅黑" panose="020B0503020204020204" pitchFamily="34" charset="-122"/>
              </a:rPr>
              <a:t>OSI</a:t>
            </a:r>
            <a:r>
              <a:rPr lang="zh-CN" altLang="zh-CN" dirty="0">
                <a:latin typeface="微软雅黑" panose="020B0503020204020204" pitchFamily="34" charset="-122"/>
                <a:ea typeface="微软雅黑" panose="020B0503020204020204" pitchFamily="34" charset="-122"/>
              </a:rPr>
              <a:t>模型的物理层，而交换机工作在</a:t>
            </a:r>
            <a:r>
              <a:rPr lang="en-US" altLang="zh-CN" dirty="0">
                <a:latin typeface="微软雅黑" panose="020B0503020204020204" pitchFamily="34" charset="-122"/>
                <a:ea typeface="微软雅黑" panose="020B0503020204020204" pitchFamily="34" charset="-122"/>
              </a:rPr>
              <a:t>OSI</a:t>
            </a:r>
            <a:r>
              <a:rPr lang="zh-CN" altLang="zh-CN" dirty="0">
                <a:latin typeface="微软雅黑" panose="020B0503020204020204" pitchFamily="34" charset="-122"/>
                <a:ea typeface="微软雅黑" panose="020B0503020204020204" pitchFamily="34" charset="-122"/>
              </a:rPr>
              <a:t>模型的数据链路层。</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71749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600" b="1" dirty="0">
                <a:solidFill>
                  <a:schemeClr val="accent6">
                    <a:lumMod val="75000"/>
                  </a:schemeClr>
                </a:solidFill>
                <a:latin typeface="微软雅黑" panose="020B0503020204020204" pitchFamily="34" charset="-122"/>
                <a:ea typeface="微软雅黑" panose="020B0503020204020204" pitchFamily="34" charset="-122"/>
                <a:cs typeface="+mn-cs"/>
              </a:rPr>
              <a:t>交换机的功能</a:t>
            </a:r>
            <a:endParaRPr lang="zh-CN" altLang="en-US" sz="26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4222593926"/>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86094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5330E5F6-9242-4850-896B-8770C04BD7B9}"/>
                                            </p:graphicEl>
                                          </p:spTgt>
                                        </p:tgtEl>
                                        <p:attrNameLst>
                                          <p:attrName>style.visibility</p:attrName>
                                        </p:attrNameLst>
                                      </p:cBhvr>
                                      <p:to>
                                        <p:strVal val="visible"/>
                                      </p:to>
                                    </p:set>
                                    <p:animEffect transition="in" filter="barn(inVertical)">
                                      <p:cBhvr>
                                        <p:cTn id="7" dur="500"/>
                                        <p:tgtEl>
                                          <p:spTgt spid="4">
                                            <p:graphicEl>
                                              <a:dgm id="{5330E5F6-9242-4850-896B-8770C04BD7B9}"/>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graphicEl>
                                              <a:dgm id="{D87FEF44-9E15-4743-BA8E-7FF8D97A7714}"/>
                                            </p:graphicEl>
                                          </p:spTgt>
                                        </p:tgtEl>
                                        <p:attrNameLst>
                                          <p:attrName>style.visibility</p:attrName>
                                        </p:attrNameLst>
                                      </p:cBhvr>
                                      <p:to>
                                        <p:strVal val="visible"/>
                                      </p:to>
                                    </p:set>
                                    <p:animEffect transition="in" filter="barn(inVertical)">
                                      <p:cBhvr>
                                        <p:cTn id="12" dur="500"/>
                                        <p:tgtEl>
                                          <p:spTgt spid="4">
                                            <p:graphicEl>
                                              <a:dgm id="{D87FEF44-9E15-4743-BA8E-7FF8D97A7714}"/>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graphicEl>
                                              <a:dgm id="{BC9583C8-7B00-43F9-8989-015347CB66C5}"/>
                                            </p:graphicEl>
                                          </p:spTgt>
                                        </p:tgtEl>
                                        <p:attrNameLst>
                                          <p:attrName>style.visibility</p:attrName>
                                        </p:attrNameLst>
                                      </p:cBhvr>
                                      <p:to>
                                        <p:strVal val="visible"/>
                                      </p:to>
                                    </p:set>
                                    <p:animEffect transition="in" filter="barn(inVertical)">
                                      <p:cBhvr>
                                        <p:cTn id="17" dur="500"/>
                                        <p:tgtEl>
                                          <p:spTgt spid="4">
                                            <p:graphicEl>
                                              <a:dgm id="{BC9583C8-7B00-43F9-8989-015347CB66C5}"/>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600" b="1" dirty="0">
                <a:solidFill>
                  <a:schemeClr val="accent6">
                    <a:lumMod val="75000"/>
                  </a:schemeClr>
                </a:solidFill>
                <a:latin typeface="微软雅黑" panose="020B0503020204020204" pitchFamily="34" charset="-122"/>
                <a:ea typeface="微软雅黑" panose="020B0503020204020204" pitchFamily="34" charset="-122"/>
                <a:cs typeface="+mn-cs"/>
              </a:rPr>
              <a:t>交换机的分类</a:t>
            </a:r>
            <a:endParaRPr lang="zh-CN" altLang="en-US" sz="26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p:txBody>
          <a:bodyPr/>
          <a:lstStyle/>
          <a:p>
            <a:r>
              <a:rPr lang="zh-CN" altLang="zh-CN" b="1" dirty="0">
                <a:solidFill>
                  <a:schemeClr val="accent6">
                    <a:lumMod val="75000"/>
                  </a:schemeClr>
                </a:solidFill>
              </a:rPr>
              <a:t>固定端口交换机和模块化交换机</a:t>
            </a:r>
            <a:endParaRPr lang="zh-CN" altLang="en-US" b="1" dirty="0">
              <a:solidFill>
                <a:schemeClr val="accent6">
                  <a:lumMod val="75000"/>
                </a:schemeClr>
              </a:solidFill>
            </a:endParaRP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1595120" y="2660174"/>
            <a:ext cx="8780780" cy="3042126"/>
          </a:xfrm>
          <a:prstGeom prst="rect">
            <a:avLst/>
          </a:prstGeom>
          <a:noFill/>
          <a:ln>
            <a:noFill/>
          </a:ln>
        </p:spPr>
      </p:pic>
      <p:sp>
        <p:nvSpPr>
          <p:cNvPr id="5" name="矩形 4"/>
          <p:cNvSpPr/>
          <p:nvPr/>
        </p:nvSpPr>
        <p:spPr>
          <a:xfrm>
            <a:off x="2655753" y="5992297"/>
            <a:ext cx="1800493" cy="369332"/>
          </a:xfrm>
          <a:prstGeom prst="rect">
            <a:avLst/>
          </a:prstGeom>
        </p:spPr>
        <p:txBody>
          <a:bodyPr wrap="none">
            <a:spAutoFit/>
          </a:bodyPr>
          <a:lstStyle/>
          <a:p>
            <a:r>
              <a:rPr lang="zh-CN" altLang="zh-CN" dirty="0">
                <a:latin typeface="Times New Roman" panose="02020603050405020304" pitchFamily="18" charset="0"/>
                <a:cs typeface="Times New Roman" panose="02020603050405020304" pitchFamily="18" charset="0"/>
              </a:rPr>
              <a:t>固定端口交换机</a:t>
            </a:r>
            <a:endParaRPr lang="zh-CN" altLang="en-US" dirty="0"/>
          </a:p>
        </p:txBody>
      </p:sp>
      <p:sp>
        <p:nvSpPr>
          <p:cNvPr id="6" name="矩形 5"/>
          <p:cNvSpPr/>
          <p:nvPr/>
        </p:nvSpPr>
        <p:spPr>
          <a:xfrm>
            <a:off x="7508270" y="5992297"/>
            <a:ext cx="1569660" cy="369332"/>
          </a:xfrm>
          <a:prstGeom prst="rect">
            <a:avLst/>
          </a:prstGeom>
        </p:spPr>
        <p:txBody>
          <a:bodyPr wrap="none">
            <a:spAutoFit/>
          </a:bodyPr>
          <a:lstStyle/>
          <a:p>
            <a:r>
              <a:rPr lang="zh-CN" altLang="zh-CN" dirty="0">
                <a:latin typeface="Times New Roman" panose="02020603050405020304" pitchFamily="18" charset="0"/>
                <a:cs typeface="Times New Roman" panose="02020603050405020304" pitchFamily="18" charset="0"/>
              </a:rPr>
              <a:t>模块化交换机</a:t>
            </a:r>
            <a:endParaRPr lang="zh-CN" altLang="en-US" dirty="0"/>
          </a:p>
        </p:txBody>
      </p:sp>
    </p:spTree>
    <p:extLst>
      <p:ext uri="{BB962C8B-B14F-4D97-AF65-F5344CB8AC3E}">
        <p14:creationId xmlns:p14="http://schemas.microsoft.com/office/powerpoint/2010/main" val="1606727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par>
                                <p:cTn id="13" presetID="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600" b="1" dirty="0">
                <a:solidFill>
                  <a:schemeClr val="accent6">
                    <a:lumMod val="75000"/>
                  </a:schemeClr>
                </a:solidFill>
                <a:latin typeface="微软雅黑" panose="020B0503020204020204" pitchFamily="34" charset="-122"/>
                <a:ea typeface="微软雅黑" panose="020B0503020204020204" pitchFamily="34" charset="-122"/>
                <a:cs typeface="+mn-cs"/>
              </a:rPr>
              <a:t>接入层交换机、汇聚层交换机和核心层交换机</a:t>
            </a:r>
            <a:endParaRPr lang="zh-CN" altLang="en-US" sz="26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838200" y="2073274"/>
            <a:ext cx="3644900" cy="2651125"/>
          </a:xfrm>
          <a:prstGeom prst="rect">
            <a:avLst/>
          </a:prstGeom>
          <a:noFill/>
          <a:ln>
            <a:noFill/>
          </a:ln>
        </p:spPr>
      </p:pic>
      <p:pic>
        <p:nvPicPr>
          <p:cNvPr id="5" name="图片 4"/>
          <p:cNvPicPr/>
          <p:nvPr/>
        </p:nvPicPr>
        <p:blipFill>
          <a:blip r:embed="rId3">
            <a:extLst>
              <a:ext uri="{28A0092B-C50C-407E-A947-70E740481C1C}">
                <a14:useLocalDpi xmlns:a14="http://schemas.microsoft.com/office/drawing/2010/main" val="0"/>
              </a:ext>
            </a:extLst>
          </a:blip>
          <a:srcRect/>
          <a:stretch>
            <a:fillRect/>
          </a:stretch>
        </p:blipFill>
        <p:spPr bwMode="auto">
          <a:xfrm>
            <a:off x="4681537" y="2757487"/>
            <a:ext cx="3598863" cy="1255713"/>
          </a:xfrm>
          <a:prstGeom prst="rect">
            <a:avLst/>
          </a:prstGeom>
          <a:noFill/>
          <a:ln>
            <a:noFill/>
          </a:ln>
        </p:spPr>
      </p:pic>
      <p:pic>
        <p:nvPicPr>
          <p:cNvPr id="6" name="图片 5"/>
          <p:cNvPicPr/>
          <p:nvPr/>
        </p:nvPicPr>
        <p:blipFill>
          <a:blip r:embed="rId4">
            <a:extLst>
              <a:ext uri="{28A0092B-C50C-407E-A947-70E740481C1C}">
                <a14:useLocalDpi xmlns:a14="http://schemas.microsoft.com/office/drawing/2010/main" val="0"/>
              </a:ext>
            </a:extLst>
          </a:blip>
          <a:srcRect/>
          <a:stretch>
            <a:fillRect/>
          </a:stretch>
        </p:blipFill>
        <p:spPr bwMode="auto">
          <a:xfrm>
            <a:off x="8902700" y="1614488"/>
            <a:ext cx="3078480" cy="3960812"/>
          </a:xfrm>
          <a:prstGeom prst="rect">
            <a:avLst/>
          </a:prstGeom>
          <a:noFill/>
          <a:ln>
            <a:noFill/>
          </a:ln>
        </p:spPr>
      </p:pic>
      <p:sp>
        <p:nvSpPr>
          <p:cNvPr id="7" name="矩形 6"/>
          <p:cNvSpPr/>
          <p:nvPr/>
        </p:nvSpPr>
        <p:spPr>
          <a:xfrm>
            <a:off x="1871011" y="5771634"/>
            <a:ext cx="1579278" cy="369332"/>
          </a:xfrm>
          <a:prstGeom prst="rect">
            <a:avLst/>
          </a:prstGeom>
        </p:spPr>
        <p:txBody>
          <a:bodyPr wrap="none">
            <a:spAutoFit/>
          </a:bodyPr>
          <a:lstStyle/>
          <a:p>
            <a:r>
              <a:rPr lang="zh-CN" altLang="zh-CN" b="1" dirty="0">
                <a:latin typeface="Times New Roman" panose="02020603050405020304" pitchFamily="18" charset="0"/>
                <a:cs typeface="Times New Roman" panose="02020603050405020304" pitchFamily="18" charset="0"/>
              </a:rPr>
              <a:t>接入层交换机</a:t>
            </a:r>
            <a:endParaRPr lang="zh-CN" altLang="en-US" dirty="0"/>
          </a:p>
        </p:txBody>
      </p:sp>
      <p:sp>
        <p:nvSpPr>
          <p:cNvPr id="8" name="矩形 7"/>
          <p:cNvSpPr/>
          <p:nvPr/>
        </p:nvSpPr>
        <p:spPr>
          <a:xfrm>
            <a:off x="5691329" y="5771634"/>
            <a:ext cx="1579278" cy="369332"/>
          </a:xfrm>
          <a:prstGeom prst="rect">
            <a:avLst/>
          </a:prstGeom>
        </p:spPr>
        <p:txBody>
          <a:bodyPr wrap="none">
            <a:spAutoFit/>
          </a:bodyPr>
          <a:lstStyle/>
          <a:p>
            <a:r>
              <a:rPr lang="zh-CN" altLang="zh-CN" b="1" dirty="0">
                <a:latin typeface="Times New Roman" panose="02020603050405020304" pitchFamily="18" charset="0"/>
                <a:cs typeface="Times New Roman" panose="02020603050405020304" pitchFamily="18" charset="0"/>
              </a:rPr>
              <a:t>汇聚层交换机</a:t>
            </a:r>
            <a:endParaRPr lang="zh-CN" altLang="en-US" dirty="0"/>
          </a:p>
        </p:txBody>
      </p:sp>
      <p:sp>
        <p:nvSpPr>
          <p:cNvPr id="9" name="矩形 8"/>
          <p:cNvSpPr/>
          <p:nvPr/>
        </p:nvSpPr>
        <p:spPr>
          <a:xfrm>
            <a:off x="9400570" y="5771634"/>
            <a:ext cx="1569660" cy="369332"/>
          </a:xfrm>
          <a:prstGeom prst="rect">
            <a:avLst/>
          </a:prstGeom>
        </p:spPr>
        <p:txBody>
          <a:bodyPr wrap="none">
            <a:spAutoFit/>
          </a:bodyPr>
          <a:lstStyle/>
          <a:p>
            <a:r>
              <a:rPr lang="zh-CN" altLang="zh-CN" dirty="0">
                <a:latin typeface="Times New Roman" panose="02020603050405020304" pitchFamily="18" charset="0"/>
                <a:cs typeface="Times New Roman" panose="02020603050405020304" pitchFamily="18" charset="0"/>
              </a:rPr>
              <a:t>核心层交换机</a:t>
            </a:r>
            <a:endParaRPr lang="zh-CN" altLang="en-US" dirty="0"/>
          </a:p>
        </p:txBody>
      </p:sp>
    </p:spTree>
    <p:extLst>
      <p:ext uri="{BB962C8B-B14F-4D97-AF65-F5344CB8AC3E}">
        <p14:creationId xmlns:p14="http://schemas.microsoft.com/office/powerpoint/2010/main" val="4002222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0-#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1+#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1+#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600" b="1" dirty="0">
                <a:solidFill>
                  <a:schemeClr val="accent6">
                    <a:lumMod val="75000"/>
                  </a:schemeClr>
                </a:solidFill>
                <a:latin typeface="微软雅黑" panose="020B0503020204020204" pitchFamily="34" charset="-122"/>
                <a:ea typeface="微软雅黑" panose="020B0503020204020204" pitchFamily="34" charset="-122"/>
                <a:cs typeface="+mn-cs"/>
              </a:rPr>
              <a:t>交换机的性能指标</a:t>
            </a:r>
            <a:endParaRPr lang="zh-CN" altLang="en-US" sz="26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230677301"/>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91641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B58744D7-BA5A-4D64-B91E-E2C77F6DCBEC}"/>
                                            </p:graphicEl>
                                          </p:spTgt>
                                        </p:tgtEl>
                                        <p:attrNameLst>
                                          <p:attrName>style.visibility</p:attrName>
                                        </p:attrNameLst>
                                      </p:cBhvr>
                                      <p:to>
                                        <p:strVal val="visible"/>
                                      </p:to>
                                    </p:set>
                                    <p:animEffect transition="in" filter="barn(inVertical)">
                                      <p:cBhvr>
                                        <p:cTn id="7" dur="500"/>
                                        <p:tgtEl>
                                          <p:spTgt spid="4">
                                            <p:graphicEl>
                                              <a:dgm id="{B58744D7-BA5A-4D64-B91E-E2C77F6DCBEC}"/>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graphicEl>
                                              <a:dgm id="{023B1257-D235-4FF7-A3B6-5414F0EDF65B}"/>
                                            </p:graphicEl>
                                          </p:spTgt>
                                        </p:tgtEl>
                                        <p:attrNameLst>
                                          <p:attrName>style.visibility</p:attrName>
                                        </p:attrNameLst>
                                      </p:cBhvr>
                                      <p:to>
                                        <p:strVal val="visible"/>
                                      </p:to>
                                    </p:set>
                                    <p:animEffect transition="in" filter="barn(inVertical)">
                                      <p:cBhvr>
                                        <p:cTn id="12" dur="500"/>
                                        <p:tgtEl>
                                          <p:spTgt spid="4">
                                            <p:graphicEl>
                                              <a:dgm id="{023B1257-D235-4FF7-A3B6-5414F0EDF65B}"/>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graphicEl>
                                              <a:dgm id="{0A94133F-808D-4CE9-880D-539A12D55516}"/>
                                            </p:graphicEl>
                                          </p:spTgt>
                                        </p:tgtEl>
                                        <p:attrNameLst>
                                          <p:attrName>style.visibility</p:attrName>
                                        </p:attrNameLst>
                                      </p:cBhvr>
                                      <p:to>
                                        <p:strVal val="visible"/>
                                      </p:to>
                                    </p:set>
                                    <p:animEffect transition="in" filter="barn(inVertical)">
                                      <p:cBhvr>
                                        <p:cTn id="17" dur="500"/>
                                        <p:tgtEl>
                                          <p:spTgt spid="4">
                                            <p:graphicEl>
                                              <a:dgm id="{0A94133F-808D-4CE9-880D-539A12D55516}"/>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4">
                                            <p:graphicEl>
                                              <a:dgm id="{EA421FB0-89E7-47BC-AB7E-7FA056FF472F}"/>
                                            </p:graphicEl>
                                          </p:spTgt>
                                        </p:tgtEl>
                                        <p:attrNameLst>
                                          <p:attrName>style.visibility</p:attrName>
                                        </p:attrNameLst>
                                      </p:cBhvr>
                                      <p:to>
                                        <p:strVal val="visible"/>
                                      </p:to>
                                    </p:set>
                                    <p:animEffect transition="in" filter="barn(inVertical)">
                                      <p:cBhvr>
                                        <p:cTn id="22" dur="500"/>
                                        <p:tgtEl>
                                          <p:spTgt spid="4">
                                            <p:graphicEl>
                                              <a:dgm id="{EA421FB0-89E7-47BC-AB7E-7FA056FF472F}"/>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4">
                                            <p:graphicEl>
                                              <a:dgm id="{E04F1153-6092-4DF0-8851-FA386F145D90}"/>
                                            </p:graphicEl>
                                          </p:spTgt>
                                        </p:tgtEl>
                                        <p:attrNameLst>
                                          <p:attrName>style.visibility</p:attrName>
                                        </p:attrNameLst>
                                      </p:cBhvr>
                                      <p:to>
                                        <p:strVal val="visible"/>
                                      </p:to>
                                    </p:set>
                                    <p:animEffect transition="in" filter="barn(inVertical)">
                                      <p:cBhvr>
                                        <p:cTn id="27" dur="500"/>
                                        <p:tgtEl>
                                          <p:spTgt spid="4">
                                            <p:graphicEl>
                                              <a:dgm id="{E04F1153-6092-4DF0-8851-FA386F145D90}"/>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4">
                                            <p:graphicEl>
                                              <a:dgm id="{C1A4EB5F-5F39-4514-ACDB-367C806C2F78}"/>
                                            </p:graphicEl>
                                          </p:spTgt>
                                        </p:tgtEl>
                                        <p:attrNameLst>
                                          <p:attrName>style.visibility</p:attrName>
                                        </p:attrNameLst>
                                      </p:cBhvr>
                                      <p:to>
                                        <p:strVal val="visible"/>
                                      </p:to>
                                    </p:set>
                                    <p:animEffect transition="in" filter="barn(inVertical)">
                                      <p:cBhvr>
                                        <p:cTn id="32" dur="500"/>
                                        <p:tgtEl>
                                          <p:spTgt spid="4">
                                            <p:graphicEl>
                                              <a:dgm id="{C1A4EB5F-5F39-4514-ACDB-367C806C2F78}"/>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4">
                                            <p:graphicEl>
                                              <a:dgm id="{B1F56B25-3263-4A3F-928D-FB1A6F755EF0}"/>
                                            </p:graphicEl>
                                          </p:spTgt>
                                        </p:tgtEl>
                                        <p:attrNameLst>
                                          <p:attrName>style.visibility</p:attrName>
                                        </p:attrNameLst>
                                      </p:cBhvr>
                                      <p:to>
                                        <p:strVal val="visible"/>
                                      </p:to>
                                    </p:set>
                                    <p:animEffect transition="in" filter="barn(inVertical)">
                                      <p:cBhvr>
                                        <p:cTn id="37" dur="500"/>
                                        <p:tgtEl>
                                          <p:spTgt spid="4">
                                            <p:graphicEl>
                                              <a:dgm id="{B1F56B25-3263-4A3F-928D-FB1A6F755EF0}"/>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4">
                                            <p:graphicEl>
                                              <a:dgm id="{11EF89D5-4929-4B07-B143-1BAFDEC55114}"/>
                                            </p:graphicEl>
                                          </p:spTgt>
                                        </p:tgtEl>
                                        <p:attrNameLst>
                                          <p:attrName>style.visibility</p:attrName>
                                        </p:attrNameLst>
                                      </p:cBhvr>
                                      <p:to>
                                        <p:strVal val="visible"/>
                                      </p:to>
                                    </p:set>
                                    <p:animEffect transition="in" filter="barn(inVertical)">
                                      <p:cBhvr>
                                        <p:cTn id="42" dur="500"/>
                                        <p:tgtEl>
                                          <p:spTgt spid="4">
                                            <p:graphicEl>
                                              <a:dgm id="{11EF89D5-4929-4B07-B143-1BAFDEC55114}"/>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4">
                                            <p:graphicEl>
                                              <a:dgm id="{C6603CB2-B1C2-4E48-ABFE-82A456ADE667}"/>
                                            </p:graphicEl>
                                          </p:spTgt>
                                        </p:tgtEl>
                                        <p:attrNameLst>
                                          <p:attrName>style.visibility</p:attrName>
                                        </p:attrNameLst>
                                      </p:cBhvr>
                                      <p:to>
                                        <p:strVal val="visible"/>
                                      </p:to>
                                    </p:set>
                                    <p:animEffect transition="in" filter="barn(inVertical)">
                                      <p:cBhvr>
                                        <p:cTn id="47" dur="500"/>
                                        <p:tgtEl>
                                          <p:spTgt spid="4">
                                            <p:graphicEl>
                                              <a:dgm id="{C6603CB2-B1C2-4E48-ABFE-82A456ADE667}"/>
                                            </p:graphicEl>
                                          </p:spTgt>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4">
                                            <p:graphicEl>
                                              <a:dgm id="{A714297D-5964-4742-AC12-A1EB17D86F51}"/>
                                            </p:graphicEl>
                                          </p:spTgt>
                                        </p:tgtEl>
                                        <p:attrNameLst>
                                          <p:attrName>style.visibility</p:attrName>
                                        </p:attrNameLst>
                                      </p:cBhvr>
                                      <p:to>
                                        <p:strVal val="visible"/>
                                      </p:to>
                                    </p:set>
                                    <p:animEffect transition="in" filter="barn(inVertical)">
                                      <p:cBhvr>
                                        <p:cTn id="52" dur="500"/>
                                        <p:tgtEl>
                                          <p:spTgt spid="4">
                                            <p:graphicEl>
                                              <a:dgm id="{A714297D-5964-4742-AC12-A1EB17D86F51}"/>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05149" y="1318850"/>
            <a:ext cx="10515600" cy="4351338"/>
          </a:xfrm>
        </p:spPr>
        <p:txBody>
          <a:bodyPr/>
          <a:lstStyle/>
          <a:p>
            <a:pPr marL="0" indent="0">
              <a:lnSpc>
                <a:spcPct val="150000"/>
              </a:lnSpc>
              <a:buNone/>
            </a:pPr>
            <a:r>
              <a:rPr lang="zh-CN" altLang="zh-CN" b="1" dirty="0">
                <a:solidFill>
                  <a:schemeClr val="accent6">
                    <a:lumMod val="75000"/>
                  </a:schemeClr>
                </a:solidFill>
                <a:latin typeface="微软雅黑" panose="020B0503020204020204" pitchFamily="34" charset="-122"/>
                <a:ea typeface="微软雅黑" panose="020B0503020204020204" pitchFamily="34" charset="-122"/>
              </a:rPr>
              <a:t>网络互连</a:t>
            </a:r>
            <a:endParaRPr lang="en-US" altLang="zh-CN" b="1" dirty="0">
              <a:solidFill>
                <a:schemeClr val="accent6">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zh-CN" dirty="0" smtClean="0">
                <a:latin typeface="微软雅黑" panose="020B0503020204020204" pitchFamily="34" charset="-122"/>
                <a:ea typeface="微软雅黑" panose="020B0503020204020204" pitchFamily="34" charset="-122"/>
              </a:rPr>
              <a:t>网络互连</a:t>
            </a:r>
            <a:r>
              <a:rPr lang="zh-CN" altLang="zh-CN" dirty="0">
                <a:latin typeface="微软雅黑" panose="020B0503020204020204" pitchFamily="34" charset="-122"/>
                <a:ea typeface="微软雅黑" panose="020B0503020204020204" pitchFamily="34" charset="-122"/>
              </a:rPr>
              <a:t>是指不同的子网间借助于相应的网络设备比如网桥、路由器等来实现各子网间的互相连接，目的是解决子网间的数据交互。涉及到网络产品、处理过程和技术。</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97140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L="457200" indent="-457200">
              <a:buFont typeface="Wingdings" panose="05000000000000000000" pitchFamily="2" charset="2"/>
              <a:buChar char="u"/>
            </a:pPr>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路由器</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3920190105"/>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95377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A85DE58E-68AA-4911-8888-0BCEDFA7FFEB}"/>
                                            </p:graphicEl>
                                          </p:spTgt>
                                        </p:tgtEl>
                                        <p:attrNameLst>
                                          <p:attrName>style.visibility</p:attrName>
                                        </p:attrNameLst>
                                      </p:cBhvr>
                                      <p:to>
                                        <p:strVal val="visible"/>
                                      </p:to>
                                    </p:set>
                                    <p:animEffect transition="in" filter="barn(inVertical)">
                                      <p:cBhvr>
                                        <p:cTn id="7" dur="500"/>
                                        <p:tgtEl>
                                          <p:spTgt spid="4">
                                            <p:graphicEl>
                                              <a:dgm id="{A85DE58E-68AA-4911-8888-0BCEDFA7FFEB}"/>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60BC3A3B-4B1A-432C-A8C7-B5ED701A409D}"/>
                                            </p:graphicEl>
                                          </p:spTgt>
                                        </p:tgtEl>
                                        <p:attrNameLst>
                                          <p:attrName>style.visibility</p:attrName>
                                        </p:attrNameLst>
                                      </p:cBhvr>
                                      <p:to>
                                        <p:strVal val="visible"/>
                                      </p:to>
                                    </p:set>
                                    <p:animEffect transition="in" filter="barn(inVertical)">
                                      <p:cBhvr>
                                        <p:cTn id="10" dur="500"/>
                                        <p:tgtEl>
                                          <p:spTgt spid="4">
                                            <p:graphicEl>
                                              <a:dgm id="{60BC3A3B-4B1A-432C-A8C7-B5ED701A409D}"/>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E65C3CF2-296E-4C40-8351-5DFAC85DF736}"/>
                                            </p:graphicEl>
                                          </p:spTgt>
                                        </p:tgtEl>
                                        <p:attrNameLst>
                                          <p:attrName>style.visibility</p:attrName>
                                        </p:attrNameLst>
                                      </p:cBhvr>
                                      <p:to>
                                        <p:strVal val="visible"/>
                                      </p:to>
                                    </p:set>
                                    <p:animEffect transition="in" filter="barn(inVertical)">
                                      <p:cBhvr>
                                        <p:cTn id="15" dur="500"/>
                                        <p:tgtEl>
                                          <p:spTgt spid="4">
                                            <p:graphicEl>
                                              <a:dgm id="{E65C3CF2-296E-4C40-8351-5DFAC85DF736}"/>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7A6954F0-764A-4B47-AC70-C74B3123AC75}"/>
                                            </p:graphicEl>
                                          </p:spTgt>
                                        </p:tgtEl>
                                        <p:attrNameLst>
                                          <p:attrName>style.visibility</p:attrName>
                                        </p:attrNameLst>
                                      </p:cBhvr>
                                      <p:to>
                                        <p:strVal val="visible"/>
                                      </p:to>
                                    </p:set>
                                    <p:animEffect transition="in" filter="barn(inVertical)">
                                      <p:cBhvr>
                                        <p:cTn id="18" dur="500"/>
                                        <p:tgtEl>
                                          <p:spTgt spid="4">
                                            <p:graphicEl>
                                              <a:dgm id="{7A6954F0-764A-4B47-AC70-C74B3123AC75}"/>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D8FC1F6B-93D8-44B5-AD2F-7BF9C34E514B}"/>
                                            </p:graphicEl>
                                          </p:spTgt>
                                        </p:tgtEl>
                                        <p:attrNameLst>
                                          <p:attrName>style.visibility</p:attrName>
                                        </p:attrNameLst>
                                      </p:cBhvr>
                                      <p:to>
                                        <p:strVal val="visible"/>
                                      </p:to>
                                    </p:set>
                                    <p:animEffect transition="in" filter="barn(inVertical)">
                                      <p:cBhvr>
                                        <p:cTn id="23" dur="500"/>
                                        <p:tgtEl>
                                          <p:spTgt spid="4">
                                            <p:graphicEl>
                                              <a:dgm id="{D8FC1F6B-93D8-44B5-AD2F-7BF9C34E514B}"/>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BF3F120C-361E-476C-9F99-0805BF968F04}"/>
                                            </p:graphicEl>
                                          </p:spTgt>
                                        </p:tgtEl>
                                        <p:attrNameLst>
                                          <p:attrName>style.visibility</p:attrName>
                                        </p:attrNameLst>
                                      </p:cBhvr>
                                      <p:to>
                                        <p:strVal val="visible"/>
                                      </p:to>
                                    </p:set>
                                    <p:animEffect transition="in" filter="barn(inVertical)">
                                      <p:cBhvr>
                                        <p:cTn id="26" dur="500"/>
                                        <p:tgtEl>
                                          <p:spTgt spid="4">
                                            <p:graphicEl>
                                              <a:dgm id="{BF3F120C-361E-476C-9F99-0805BF968F04}"/>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952500"/>
          </a:xfrm>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路由器的分类</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a:xfrm>
            <a:off x="838200" y="1317625"/>
            <a:ext cx="3060700" cy="4351338"/>
          </a:xfrm>
        </p:spPr>
        <p:txBody>
          <a:bodyPr>
            <a:noAutofit/>
          </a:bodyPr>
          <a:lstStyle/>
          <a:p>
            <a:pPr marL="0" indent="0">
              <a:lnSpc>
                <a:spcPct val="170000"/>
              </a:lnSpc>
              <a:buNone/>
            </a:pPr>
            <a:r>
              <a:rPr lang="zh-CN" altLang="zh-CN" sz="2000" b="1" dirty="0">
                <a:solidFill>
                  <a:schemeClr val="accent6">
                    <a:lumMod val="75000"/>
                  </a:schemeClr>
                </a:solidFill>
                <a:latin typeface="微软雅黑" panose="020B0503020204020204" pitchFamily="34" charset="-122"/>
                <a:ea typeface="微软雅黑" panose="020B0503020204020204" pitchFamily="34" charset="-122"/>
              </a:rPr>
              <a:t>按性能档次</a:t>
            </a:r>
            <a:r>
              <a:rPr lang="zh-CN" altLang="zh-CN" sz="2000" b="1" dirty="0" smtClean="0">
                <a:solidFill>
                  <a:schemeClr val="accent6">
                    <a:lumMod val="75000"/>
                  </a:schemeClr>
                </a:solidFill>
                <a:latin typeface="微软雅黑" panose="020B0503020204020204" pitchFamily="34" charset="-122"/>
                <a:ea typeface="微软雅黑" panose="020B0503020204020204" pitchFamily="34" charset="-122"/>
              </a:rPr>
              <a:t>划分</a:t>
            </a:r>
            <a:endParaRPr lang="en-US" altLang="zh-CN" sz="2000" b="1" dirty="0" smtClean="0">
              <a:solidFill>
                <a:schemeClr val="accent6">
                  <a:lumMod val="75000"/>
                </a:schemeClr>
              </a:solidFill>
              <a:latin typeface="微软雅黑" panose="020B0503020204020204" pitchFamily="34" charset="-122"/>
              <a:ea typeface="微软雅黑" panose="020B0503020204020204" pitchFamily="34" charset="-122"/>
            </a:endParaRPr>
          </a:p>
          <a:p>
            <a:pPr>
              <a:lnSpc>
                <a:spcPct val="170000"/>
              </a:lnSpc>
            </a:pPr>
            <a:r>
              <a:rPr lang="zh-CN" altLang="zh-CN" sz="1600" dirty="0">
                <a:latin typeface="微软雅黑" panose="020B0503020204020204" pitchFamily="34" charset="-122"/>
                <a:ea typeface="微软雅黑" panose="020B0503020204020204" pitchFamily="34" charset="-122"/>
              </a:rPr>
              <a:t>按性能档次不同可以将路由器可分高、中和低档路由器，不过不同厂家的划分方法并不完全一致</a:t>
            </a:r>
            <a:r>
              <a:rPr lang="zh-CN" altLang="zh-CN"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a:lnSpc>
                <a:spcPct val="170000"/>
              </a:lnSpc>
            </a:pPr>
            <a:r>
              <a:rPr lang="zh-CN" altLang="zh-CN" sz="1600" dirty="0" smtClean="0">
                <a:latin typeface="微软雅黑" panose="020B0503020204020204" pitchFamily="34" charset="-122"/>
                <a:ea typeface="微软雅黑" panose="020B0503020204020204" pitchFamily="34" charset="-122"/>
              </a:rPr>
              <a:t>通常</a:t>
            </a:r>
            <a:r>
              <a:rPr lang="zh-CN" altLang="zh-CN" sz="1600" dirty="0">
                <a:latin typeface="微软雅黑" panose="020B0503020204020204" pitchFamily="34" charset="-122"/>
                <a:ea typeface="微软雅黑" panose="020B0503020204020204" pitchFamily="34" charset="-122"/>
              </a:rPr>
              <a:t>将背板交换能力大于</a:t>
            </a:r>
            <a:r>
              <a:rPr lang="en-US" altLang="zh-CN" sz="1600" dirty="0">
                <a:latin typeface="微软雅黑" panose="020B0503020204020204" pitchFamily="34" charset="-122"/>
                <a:ea typeface="微软雅黑" panose="020B0503020204020204" pitchFamily="34" charset="-122"/>
              </a:rPr>
              <a:t>40Gbps</a:t>
            </a:r>
            <a:r>
              <a:rPr lang="zh-CN" altLang="zh-CN" sz="1600" dirty="0">
                <a:latin typeface="微软雅黑" panose="020B0503020204020204" pitchFamily="34" charset="-122"/>
                <a:ea typeface="微软雅黑" panose="020B0503020204020204" pitchFamily="34" charset="-122"/>
              </a:rPr>
              <a:t>的路由器称为高档路由器，背板交换能力在</a:t>
            </a:r>
            <a:r>
              <a:rPr lang="en-US" altLang="zh-CN" sz="1600" dirty="0">
                <a:latin typeface="微软雅黑" panose="020B0503020204020204" pitchFamily="34" charset="-122"/>
                <a:ea typeface="微软雅黑" panose="020B0503020204020204" pitchFamily="34" charset="-122"/>
              </a:rPr>
              <a:t>25Gbps~40Gbps</a:t>
            </a:r>
            <a:r>
              <a:rPr lang="zh-CN" altLang="zh-CN" sz="1600" dirty="0">
                <a:latin typeface="微软雅黑" panose="020B0503020204020204" pitchFamily="34" charset="-122"/>
                <a:ea typeface="微软雅黑" panose="020B0503020204020204" pitchFamily="34" charset="-122"/>
              </a:rPr>
              <a:t>之间的路由器称为中档路由器，低于</a:t>
            </a:r>
            <a:r>
              <a:rPr lang="en-US" altLang="zh-CN" sz="1600" dirty="0">
                <a:latin typeface="微软雅黑" panose="020B0503020204020204" pitchFamily="34" charset="-122"/>
                <a:ea typeface="微软雅黑" panose="020B0503020204020204" pitchFamily="34" charset="-122"/>
              </a:rPr>
              <a:t>25Gbps</a:t>
            </a:r>
            <a:r>
              <a:rPr lang="zh-CN" altLang="zh-CN" sz="1600" dirty="0">
                <a:latin typeface="微软雅黑" panose="020B0503020204020204" pitchFamily="34" charset="-122"/>
                <a:ea typeface="微软雅黑" panose="020B0503020204020204" pitchFamily="34" charset="-122"/>
              </a:rPr>
              <a:t>的当然就是低档路由器了。</a:t>
            </a:r>
            <a:endParaRPr lang="zh-CN" altLang="en-US" sz="1600" dirty="0">
              <a:latin typeface="微软雅黑" panose="020B0503020204020204" pitchFamily="34" charset="-122"/>
              <a:ea typeface="微软雅黑" panose="020B0503020204020204" pitchFamily="34" charset="-122"/>
            </a:endParaRP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4360375" y="3063874"/>
            <a:ext cx="7335838" cy="1698626"/>
          </a:xfrm>
          <a:prstGeom prst="rect">
            <a:avLst/>
          </a:prstGeom>
          <a:noFill/>
          <a:ln>
            <a:noFill/>
          </a:ln>
        </p:spPr>
      </p:pic>
      <p:sp>
        <p:nvSpPr>
          <p:cNvPr id="5" name="矩形 4"/>
          <p:cNvSpPr/>
          <p:nvPr/>
        </p:nvSpPr>
        <p:spPr>
          <a:xfrm>
            <a:off x="6411604" y="2395815"/>
            <a:ext cx="2492990" cy="369332"/>
          </a:xfrm>
          <a:prstGeom prst="rect">
            <a:avLst/>
          </a:prstGeom>
        </p:spPr>
        <p:txBody>
          <a:bodyPr wrap="none">
            <a:spAutoFit/>
          </a:bodyPr>
          <a:lstStyle/>
          <a:p>
            <a:r>
              <a:rPr lang="zh-CN" altLang="zh-CN" dirty="0">
                <a:latin typeface="Times New Roman" panose="02020603050405020304" pitchFamily="18" charset="0"/>
                <a:cs typeface="Times New Roman" panose="02020603050405020304" pitchFamily="18" charset="0"/>
              </a:rPr>
              <a:t>高、中、低档次路由器</a:t>
            </a:r>
            <a:endParaRPr lang="zh-CN" altLang="en-US" dirty="0"/>
          </a:p>
        </p:txBody>
      </p:sp>
    </p:spTree>
    <p:extLst>
      <p:ext uri="{BB962C8B-B14F-4D97-AF65-F5344CB8AC3E}">
        <p14:creationId xmlns:p14="http://schemas.microsoft.com/office/powerpoint/2010/main" val="4088794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arn(inVertical)">
                                      <p:cBhvr>
                                        <p:cTn id="22" dur="500"/>
                                        <p:tgtEl>
                                          <p:spTgt spid="4"/>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arn(inVertical)">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763000" y="762000"/>
            <a:ext cx="2590800" cy="5414963"/>
          </a:xfrm>
        </p:spPr>
        <p:txBody>
          <a:bodyPr>
            <a:normAutofit fontScale="62500" lnSpcReduction="20000"/>
          </a:bodyPr>
          <a:lstStyle/>
          <a:p>
            <a:pPr marL="0" indent="0">
              <a:lnSpc>
                <a:spcPct val="150000"/>
              </a:lnSpc>
              <a:buNone/>
            </a:pPr>
            <a:r>
              <a:rPr lang="zh-CN" altLang="zh-CN" b="1" dirty="0">
                <a:solidFill>
                  <a:schemeClr val="accent6">
                    <a:lumMod val="75000"/>
                  </a:schemeClr>
                </a:solidFill>
                <a:latin typeface="微软雅黑" panose="020B0503020204020204" pitchFamily="34" charset="-122"/>
                <a:ea typeface="微软雅黑" panose="020B0503020204020204" pitchFamily="34" charset="-122"/>
              </a:rPr>
              <a:t>按结构</a:t>
            </a:r>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划分</a:t>
            </a:r>
            <a:endParaRPr lang="en-US" altLang="zh-CN" b="1" dirty="0" smtClean="0">
              <a:solidFill>
                <a:schemeClr val="accent6">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zh-CN" dirty="0">
                <a:latin typeface="微软雅黑" panose="020B0503020204020204" pitchFamily="34" charset="-122"/>
                <a:ea typeface="微软雅黑" panose="020B0503020204020204" pitchFamily="34" charset="-122"/>
              </a:rPr>
              <a:t>从结构上划分，路由器可分为模块化和非模块化两种结构</a:t>
            </a:r>
            <a:r>
              <a:rPr lang="zh-CN" altLang="zh-CN"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zh-CN" altLang="zh-CN" dirty="0" smtClean="0">
                <a:latin typeface="微软雅黑" panose="020B0503020204020204" pitchFamily="34" charset="-122"/>
                <a:ea typeface="微软雅黑" panose="020B0503020204020204" pitchFamily="34" charset="-122"/>
              </a:rPr>
              <a:t>模块化</a:t>
            </a:r>
            <a:r>
              <a:rPr lang="zh-CN" altLang="zh-CN" dirty="0">
                <a:latin typeface="微软雅黑" panose="020B0503020204020204" pitchFamily="34" charset="-122"/>
                <a:ea typeface="微软雅黑" panose="020B0503020204020204" pitchFamily="34" charset="-122"/>
              </a:rPr>
              <a:t>结构可以灵活地配置路由器，以适应企业不断增加的业务</a:t>
            </a:r>
            <a:r>
              <a:rPr lang="zh-CN" altLang="zh-CN" dirty="0" smtClean="0">
                <a:latin typeface="微软雅黑" panose="020B0503020204020204" pitchFamily="34" charset="-122"/>
                <a:ea typeface="微软雅黑" panose="020B0503020204020204" pitchFamily="34" charset="-122"/>
              </a:rPr>
              <a:t>需求</a:t>
            </a:r>
            <a:r>
              <a:rPr lang="zh-CN" altLang="en-US"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zh-CN" altLang="zh-CN" dirty="0" smtClean="0">
                <a:latin typeface="微软雅黑" panose="020B0503020204020204" pitchFamily="34" charset="-122"/>
                <a:ea typeface="微软雅黑" panose="020B0503020204020204" pitchFamily="34" charset="-122"/>
              </a:rPr>
              <a:t>非</a:t>
            </a:r>
            <a:r>
              <a:rPr lang="zh-CN" altLang="zh-CN" dirty="0">
                <a:latin typeface="微软雅黑" panose="020B0503020204020204" pitchFamily="34" charset="-122"/>
                <a:ea typeface="微软雅黑" panose="020B0503020204020204" pitchFamily="34" charset="-122"/>
              </a:rPr>
              <a:t>模块化的就只能提供固定的端口</a:t>
            </a:r>
            <a:r>
              <a:rPr lang="zh-CN" altLang="zh-CN"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zh-CN" altLang="zh-CN" dirty="0" smtClean="0">
                <a:latin typeface="微软雅黑" panose="020B0503020204020204" pitchFamily="34" charset="-122"/>
                <a:ea typeface="微软雅黑" panose="020B0503020204020204" pitchFamily="34" charset="-122"/>
              </a:rPr>
              <a:t>通常</a:t>
            </a:r>
            <a:r>
              <a:rPr lang="zh-CN" altLang="zh-CN" dirty="0">
                <a:latin typeface="微软雅黑" panose="020B0503020204020204" pitchFamily="34" charset="-122"/>
                <a:ea typeface="微软雅黑" panose="020B0503020204020204" pitchFamily="34" charset="-122"/>
              </a:rPr>
              <a:t>中高端路由器为模块化结构，低端路由器为非模块化结构。</a:t>
            </a:r>
            <a:endParaRPr lang="zh-CN" altLang="en-US" dirty="0">
              <a:latin typeface="微软雅黑" panose="020B0503020204020204" pitchFamily="34" charset="-122"/>
              <a:ea typeface="微软雅黑" panose="020B0503020204020204" pitchFamily="34" charset="-122"/>
            </a:endParaRP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609600" y="2476500"/>
            <a:ext cx="7574280" cy="2796540"/>
          </a:xfrm>
          <a:prstGeom prst="rect">
            <a:avLst/>
          </a:prstGeom>
          <a:noFill/>
          <a:ln>
            <a:noFill/>
          </a:ln>
        </p:spPr>
      </p:pic>
      <p:sp>
        <p:nvSpPr>
          <p:cNvPr id="5" name="矩形 4"/>
          <p:cNvSpPr/>
          <p:nvPr/>
        </p:nvSpPr>
        <p:spPr>
          <a:xfrm>
            <a:off x="1996083" y="1542534"/>
            <a:ext cx="4801314" cy="461665"/>
          </a:xfrm>
          <a:prstGeom prst="rect">
            <a:avLst/>
          </a:prstGeom>
        </p:spPr>
        <p:txBody>
          <a:bodyPr wrap="none">
            <a:spAutoFit/>
          </a:bodyPr>
          <a:lstStyle/>
          <a:p>
            <a:r>
              <a:rPr lang="zh-CN" altLang="zh-CN" sz="2400" dirty="0">
                <a:latin typeface="Times New Roman" panose="02020603050405020304" pitchFamily="18" charset="0"/>
                <a:cs typeface="Times New Roman" panose="02020603050405020304" pitchFamily="18" charset="0"/>
              </a:rPr>
              <a:t>非模块化结构和模块化结构路由器</a:t>
            </a:r>
            <a:endParaRPr lang="zh-CN" altLang="en-US" sz="2400" dirty="0"/>
          </a:p>
        </p:txBody>
      </p:sp>
    </p:spTree>
    <p:extLst>
      <p:ext uri="{BB962C8B-B14F-4D97-AF65-F5344CB8AC3E}">
        <p14:creationId xmlns:p14="http://schemas.microsoft.com/office/powerpoint/2010/main" val="1171041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arn(inVertic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arn(inVertic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arn(inVertic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arn(inVertical)">
                                      <p:cBhvr>
                                        <p:cTn id="27" dur="500"/>
                                        <p:tgtEl>
                                          <p:spTgt spid="4"/>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barn(inVertical)">
                                      <p:cBhvr>
                                        <p:cTn id="3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600" b="1" dirty="0">
                <a:solidFill>
                  <a:schemeClr val="accent6">
                    <a:lumMod val="75000"/>
                  </a:schemeClr>
                </a:solidFill>
                <a:latin typeface="微软雅黑" panose="020B0503020204020204" pitchFamily="34" charset="-122"/>
                <a:ea typeface="微软雅黑" panose="020B0503020204020204" pitchFamily="34" charset="-122"/>
                <a:cs typeface="+mn-cs"/>
              </a:rPr>
              <a:t>按功能划分</a:t>
            </a:r>
            <a:endParaRPr lang="zh-CN" altLang="en-US" sz="26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2885861808"/>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54718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5446EB71-700D-401B-A625-991056DB9242}"/>
                                            </p:graphicEl>
                                          </p:spTgt>
                                        </p:tgtEl>
                                        <p:attrNameLst>
                                          <p:attrName>style.visibility</p:attrName>
                                        </p:attrNameLst>
                                      </p:cBhvr>
                                      <p:to>
                                        <p:strVal val="visible"/>
                                      </p:to>
                                    </p:set>
                                    <p:animEffect transition="in" filter="barn(inVertical)">
                                      <p:cBhvr>
                                        <p:cTn id="7" dur="500"/>
                                        <p:tgtEl>
                                          <p:spTgt spid="4">
                                            <p:graphicEl>
                                              <a:dgm id="{5446EB71-700D-401B-A625-991056DB9242}"/>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EDFB6334-BEE6-4E72-AC8F-1ABA8DDCAF92}"/>
                                            </p:graphicEl>
                                          </p:spTgt>
                                        </p:tgtEl>
                                        <p:attrNameLst>
                                          <p:attrName>style.visibility</p:attrName>
                                        </p:attrNameLst>
                                      </p:cBhvr>
                                      <p:to>
                                        <p:strVal val="visible"/>
                                      </p:to>
                                    </p:set>
                                    <p:animEffect transition="in" filter="barn(inVertical)">
                                      <p:cBhvr>
                                        <p:cTn id="10" dur="500"/>
                                        <p:tgtEl>
                                          <p:spTgt spid="4">
                                            <p:graphicEl>
                                              <a:dgm id="{EDFB6334-BEE6-4E72-AC8F-1ABA8DDCAF92}"/>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509D8CFD-E897-43F8-9E75-3231877D729D}"/>
                                            </p:graphicEl>
                                          </p:spTgt>
                                        </p:tgtEl>
                                        <p:attrNameLst>
                                          <p:attrName>style.visibility</p:attrName>
                                        </p:attrNameLst>
                                      </p:cBhvr>
                                      <p:to>
                                        <p:strVal val="visible"/>
                                      </p:to>
                                    </p:set>
                                    <p:animEffect transition="in" filter="barn(inVertical)">
                                      <p:cBhvr>
                                        <p:cTn id="15" dur="500"/>
                                        <p:tgtEl>
                                          <p:spTgt spid="4">
                                            <p:graphicEl>
                                              <a:dgm id="{509D8CFD-E897-43F8-9E75-3231877D729D}"/>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D31AD18E-D8E7-4F36-A159-45293BC17043}"/>
                                            </p:graphicEl>
                                          </p:spTgt>
                                        </p:tgtEl>
                                        <p:attrNameLst>
                                          <p:attrName>style.visibility</p:attrName>
                                        </p:attrNameLst>
                                      </p:cBhvr>
                                      <p:to>
                                        <p:strVal val="visible"/>
                                      </p:to>
                                    </p:set>
                                    <p:animEffect transition="in" filter="barn(inVertical)">
                                      <p:cBhvr>
                                        <p:cTn id="18" dur="500"/>
                                        <p:tgtEl>
                                          <p:spTgt spid="4">
                                            <p:graphicEl>
                                              <a:dgm id="{D31AD18E-D8E7-4F36-A159-45293BC17043}"/>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7E1AC8C5-301A-4FC0-B3E7-B9C0E39DC996}"/>
                                            </p:graphicEl>
                                          </p:spTgt>
                                        </p:tgtEl>
                                        <p:attrNameLst>
                                          <p:attrName>style.visibility</p:attrName>
                                        </p:attrNameLst>
                                      </p:cBhvr>
                                      <p:to>
                                        <p:strVal val="visible"/>
                                      </p:to>
                                    </p:set>
                                    <p:animEffect transition="in" filter="barn(inVertical)">
                                      <p:cBhvr>
                                        <p:cTn id="23" dur="500"/>
                                        <p:tgtEl>
                                          <p:spTgt spid="4">
                                            <p:graphicEl>
                                              <a:dgm id="{7E1AC8C5-301A-4FC0-B3E7-B9C0E39DC996}"/>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6B862E9E-3DE3-4070-82A8-1C461AD7E839}"/>
                                            </p:graphicEl>
                                          </p:spTgt>
                                        </p:tgtEl>
                                        <p:attrNameLst>
                                          <p:attrName>style.visibility</p:attrName>
                                        </p:attrNameLst>
                                      </p:cBhvr>
                                      <p:to>
                                        <p:strVal val="visible"/>
                                      </p:to>
                                    </p:set>
                                    <p:animEffect transition="in" filter="barn(inVertical)">
                                      <p:cBhvr>
                                        <p:cTn id="26" dur="500"/>
                                        <p:tgtEl>
                                          <p:spTgt spid="4">
                                            <p:graphicEl>
                                              <a:dgm id="{6B862E9E-3DE3-4070-82A8-1C461AD7E839}"/>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600" b="1" dirty="0">
                <a:solidFill>
                  <a:schemeClr val="accent6">
                    <a:lumMod val="75000"/>
                  </a:schemeClr>
                </a:solidFill>
                <a:latin typeface="微软雅黑" panose="020B0503020204020204" pitchFamily="34" charset="-122"/>
                <a:ea typeface="微软雅黑" panose="020B0503020204020204" pitchFamily="34" charset="-122"/>
                <a:cs typeface="+mn-cs"/>
              </a:rPr>
              <a:t>路由器的性能指标</a:t>
            </a:r>
            <a:endParaRPr lang="zh-CN" altLang="en-US" sz="26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1844700032"/>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79597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584CCAA8-DCA1-4B00-B07B-D96DC22FD4DF}"/>
                                            </p:graphicEl>
                                          </p:spTgt>
                                        </p:tgtEl>
                                        <p:attrNameLst>
                                          <p:attrName>style.visibility</p:attrName>
                                        </p:attrNameLst>
                                      </p:cBhvr>
                                      <p:to>
                                        <p:strVal val="visible"/>
                                      </p:to>
                                    </p:set>
                                    <p:animEffect transition="in" filter="barn(inVertical)">
                                      <p:cBhvr>
                                        <p:cTn id="7" dur="500"/>
                                        <p:tgtEl>
                                          <p:spTgt spid="4">
                                            <p:graphicEl>
                                              <a:dgm id="{584CCAA8-DCA1-4B00-B07B-D96DC22FD4DF}"/>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B48ED80A-0B71-4489-B1D9-0DEE20396F21}"/>
                                            </p:graphicEl>
                                          </p:spTgt>
                                        </p:tgtEl>
                                        <p:attrNameLst>
                                          <p:attrName>style.visibility</p:attrName>
                                        </p:attrNameLst>
                                      </p:cBhvr>
                                      <p:to>
                                        <p:strVal val="visible"/>
                                      </p:to>
                                    </p:set>
                                    <p:animEffect transition="in" filter="barn(inVertical)">
                                      <p:cBhvr>
                                        <p:cTn id="10" dur="500"/>
                                        <p:tgtEl>
                                          <p:spTgt spid="4">
                                            <p:graphicEl>
                                              <a:dgm id="{B48ED80A-0B71-4489-B1D9-0DEE20396F21}"/>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2EB7DAC8-DFCD-4171-99F2-48D7E28D7327}"/>
                                            </p:graphicEl>
                                          </p:spTgt>
                                        </p:tgtEl>
                                        <p:attrNameLst>
                                          <p:attrName>style.visibility</p:attrName>
                                        </p:attrNameLst>
                                      </p:cBhvr>
                                      <p:to>
                                        <p:strVal val="visible"/>
                                      </p:to>
                                    </p:set>
                                    <p:animEffect transition="in" filter="barn(inVertical)">
                                      <p:cBhvr>
                                        <p:cTn id="15" dur="500"/>
                                        <p:tgtEl>
                                          <p:spTgt spid="4">
                                            <p:graphicEl>
                                              <a:dgm id="{2EB7DAC8-DFCD-4171-99F2-48D7E28D7327}"/>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452BB0E1-4FF3-4BD6-8215-3BE6457D4E65}"/>
                                            </p:graphicEl>
                                          </p:spTgt>
                                        </p:tgtEl>
                                        <p:attrNameLst>
                                          <p:attrName>style.visibility</p:attrName>
                                        </p:attrNameLst>
                                      </p:cBhvr>
                                      <p:to>
                                        <p:strVal val="visible"/>
                                      </p:to>
                                    </p:set>
                                    <p:animEffect transition="in" filter="barn(inVertical)">
                                      <p:cBhvr>
                                        <p:cTn id="18" dur="500"/>
                                        <p:tgtEl>
                                          <p:spTgt spid="4">
                                            <p:graphicEl>
                                              <a:dgm id="{452BB0E1-4FF3-4BD6-8215-3BE6457D4E65}"/>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6AE6B183-0178-4FC8-AE05-B0DECA169D91}"/>
                                            </p:graphicEl>
                                          </p:spTgt>
                                        </p:tgtEl>
                                        <p:attrNameLst>
                                          <p:attrName>style.visibility</p:attrName>
                                        </p:attrNameLst>
                                      </p:cBhvr>
                                      <p:to>
                                        <p:strVal val="visible"/>
                                      </p:to>
                                    </p:set>
                                    <p:animEffect transition="in" filter="barn(inVertical)">
                                      <p:cBhvr>
                                        <p:cTn id="23" dur="500"/>
                                        <p:tgtEl>
                                          <p:spTgt spid="4">
                                            <p:graphicEl>
                                              <a:dgm id="{6AE6B183-0178-4FC8-AE05-B0DECA169D91}"/>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5BD1B6D9-9873-4DCB-92A1-D24EAD4B0797}"/>
                                            </p:graphicEl>
                                          </p:spTgt>
                                        </p:tgtEl>
                                        <p:attrNameLst>
                                          <p:attrName>style.visibility</p:attrName>
                                        </p:attrNameLst>
                                      </p:cBhvr>
                                      <p:to>
                                        <p:strVal val="visible"/>
                                      </p:to>
                                    </p:set>
                                    <p:animEffect transition="in" filter="barn(inVertical)">
                                      <p:cBhvr>
                                        <p:cTn id="26" dur="500"/>
                                        <p:tgtEl>
                                          <p:spTgt spid="4">
                                            <p:graphicEl>
                                              <a:dgm id="{5BD1B6D9-9873-4DCB-92A1-D24EAD4B0797}"/>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4">
                                            <p:graphicEl>
                                              <a:dgm id="{A5F67C7F-1750-4CF6-982A-6C1C734CD75D}"/>
                                            </p:graphicEl>
                                          </p:spTgt>
                                        </p:tgtEl>
                                        <p:attrNameLst>
                                          <p:attrName>style.visibility</p:attrName>
                                        </p:attrNameLst>
                                      </p:cBhvr>
                                      <p:to>
                                        <p:strVal val="visible"/>
                                      </p:to>
                                    </p:set>
                                    <p:animEffect transition="in" filter="barn(inVertical)">
                                      <p:cBhvr>
                                        <p:cTn id="31" dur="500"/>
                                        <p:tgtEl>
                                          <p:spTgt spid="4">
                                            <p:graphicEl>
                                              <a:dgm id="{A5F67C7F-1750-4CF6-982A-6C1C734CD75D}"/>
                                            </p:graphicEl>
                                          </p:spTgt>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4">
                                            <p:graphicEl>
                                              <a:dgm id="{2F3C5B9C-8877-4080-B977-16FCF35D9AC7}"/>
                                            </p:graphicEl>
                                          </p:spTgt>
                                        </p:tgtEl>
                                        <p:attrNameLst>
                                          <p:attrName>style.visibility</p:attrName>
                                        </p:attrNameLst>
                                      </p:cBhvr>
                                      <p:to>
                                        <p:strVal val="visible"/>
                                      </p:to>
                                    </p:set>
                                    <p:animEffect transition="in" filter="barn(inVertical)">
                                      <p:cBhvr>
                                        <p:cTn id="34" dur="500"/>
                                        <p:tgtEl>
                                          <p:spTgt spid="4">
                                            <p:graphicEl>
                                              <a:dgm id="{2F3C5B9C-8877-4080-B977-16FCF35D9AC7}"/>
                                            </p:graphic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4">
                                            <p:graphicEl>
                                              <a:dgm id="{C149B84C-6A25-411C-9D1A-F0022A2A870B}"/>
                                            </p:graphicEl>
                                          </p:spTgt>
                                        </p:tgtEl>
                                        <p:attrNameLst>
                                          <p:attrName>style.visibility</p:attrName>
                                        </p:attrNameLst>
                                      </p:cBhvr>
                                      <p:to>
                                        <p:strVal val="visible"/>
                                      </p:to>
                                    </p:set>
                                    <p:animEffect transition="in" filter="barn(inVertical)">
                                      <p:cBhvr>
                                        <p:cTn id="39" dur="500"/>
                                        <p:tgtEl>
                                          <p:spTgt spid="4">
                                            <p:graphicEl>
                                              <a:dgm id="{C149B84C-6A25-411C-9D1A-F0022A2A870B}"/>
                                            </p:graphicEl>
                                          </p:spTgt>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4">
                                            <p:graphicEl>
                                              <a:dgm id="{42D22A4F-2A9E-4E44-8E7C-AD69F1BBA482}"/>
                                            </p:graphicEl>
                                          </p:spTgt>
                                        </p:tgtEl>
                                        <p:attrNameLst>
                                          <p:attrName>style.visibility</p:attrName>
                                        </p:attrNameLst>
                                      </p:cBhvr>
                                      <p:to>
                                        <p:strVal val="visible"/>
                                      </p:to>
                                    </p:set>
                                    <p:animEffect transition="in" filter="barn(inVertical)">
                                      <p:cBhvr>
                                        <p:cTn id="42" dur="500"/>
                                        <p:tgtEl>
                                          <p:spTgt spid="4">
                                            <p:graphicEl>
                                              <a:dgm id="{42D22A4F-2A9E-4E44-8E7C-AD69F1BBA482}"/>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4">
                                            <p:graphicEl>
                                              <a:dgm id="{2E6874A5-0ED0-4BA4-B73C-D61A9A69311F}"/>
                                            </p:graphicEl>
                                          </p:spTgt>
                                        </p:tgtEl>
                                        <p:attrNameLst>
                                          <p:attrName>style.visibility</p:attrName>
                                        </p:attrNameLst>
                                      </p:cBhvr>
                                      <p:to>
                                        <p:strVal val="visible"/>
                                      </p:to>
                                    </p:set>
                                    <p:animEffect transition="in" filter="barn(inVertical)">
                                      <p:cBhvr>
                                        <p:cTn id="47" dur="500"/>
                                        <p:tgtEl>
                                          <p:spTgt spid="4">
                                            <p:graphicEl>
                                              <a:dgm id="{2E6874A5-0ED0-4BA4-B73C-D61A9A69311F}"/>
                                            </p:graphicEl>
                                          </p:spTgt>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4">
                                            <p:graphicEl>
                                              <a:dgm id="{0E5E1C11-8CF6-4E48-A515-4CEB4CCCF523}"/>
                                            </p:graphicEl>
                                          </p:spTgt>
                                        </p:tgtEl>
                                        <p:attrNameLst>
                                          <p:attrName>style.visibility</p:attrName>
                                        </p:attrNameLst>
                                      </p:cBhvr>
                                      <p:to>
                                        <p:strVal val="visible"/>
                                      </p:to>
                                    </p:set>
                                    <p:animEffect transition="in" filter="barn(inVertical)">
                                      <p:cBhvr>
                                        <p:cTn id="50" dur="500"/>
                                        <p:tgtEl>
                                          <p:spTgt spid="4">
                                            <p:graphicEl>
                                              <a:dgm id="{0E5E1C11-8CF6-4E48-A515-4CEB4CCCF523}"/>
                                            </p:graphicEl>
                                          </p:spTgt>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grpId="0" nodeType="clickEffect">
                                  <p:stCondLst>
                                    <p:cond delay="0"/>
                                  </p:stCondLst>
                                  <p:childTnLst>
                                    <p:set>
                                      <p:cBhvr>
                                        <p:cTn id="54" dur="1" fill="hold">
                                          <p:stCondLst>
                                            <p:cond delay="0"/>
                                          </p:stCondLst>
                                        </p:cTn>
                                        <p:tgtEl>
                                          <p:spTgt spid="4">
                                            <p:graphicEl>
                                              <a:dgm id="{14A12B4E-001A-4D22-AE7F-47325F5E2E1D}"/>
                                            </p:graphicEl>
                                          </p:spTgt>
                                        </p:tgtEl>
                                        <p:attrNameLst>
                                          <p:attrName>style.visibility</p:attrName>
                                        </p:attrNameLst>
                                      </p:cBhvr>
                                      <p:to>
                                        <p:strVal val="visible"/>
                                      </p:to>
                                    </p:set>
                                    <p:animEffect transition="in" filter="barn(inVertical)">
                                      <p:cBhvr>
                                        <p:cTn id="55" dur="500"/>
                                        <p:tgtEl>
                                          <p:spTgt spid="4">
                                            <p:graphicEl>
                                              <a:dgm id="{14A12B4E-001A-4D22-AE7F-47325F5E2E1D}"/>
                                            </p:graphicEl>
                                          </p:spTgt>
                                        </p:tgtEl>
                                      </p:cBhvr>
                                    </p:animEffect>
                                  </p:childTnLst>
                                </p:cTn>
                              </p:par>
                              <p:par>
                                <p:cTn id="56" presetID="16" presetClass="entr" presetSubtype="21" fill="hold" grpId="0" nodeType="withEffect">
                                  <p:stCondLst>
                                    <p:cond delay="0"/>
                                  </p:stCondLst>
                                  <p:childTnLst>
                                    <p:set>
                                      <p:cBhvr>
                                        <p:cTn id="57" dur="1" fill="hold">
                                          <p:stCondLst>
                                            <p:cond delay="0"/>
                                          </p:stCondLst>
                                        </p:cTn>
                                        <p:tgtEl>
                                          <p:spTgt spid="4">
                                            <p:graphicEl>
                                              <a:dgm id="{1D419B0B-CF91-4069-8693-6E9E2CB7E07D}"/>
                                            </p:graphicEl>
                                          </p:spTgt>
                                        </p:tgtEl>
                                        <p:attrNameLst>
                                          <p:attrName>style.visibility</p:attrName>
                                        </p:attrNameLst>
                                      </p:cBhvr>
                                      <p:to>
                                        <p:strVal val="visible"/>
                                      </p:to>
                                    </p:set>
                                    <p:animEffect transition="in" filter="barn(inVertical)">
                                      <p:cBhvr>
                                        <p:cTn id="58" dur="500"/>
                                        <p:tgtEl>
                                          <p:spTgt spid="4">
                                            <p:graphicEl>
                                              <a:dgm id="{1D419B0B-CF91-4069-8693-6E9E2CB7E07D}"/>
                                            </p:graphicEl>
                                          </p:spTgt>
                                        </p:tgtEl>
                                      </p:cBhvr>
                                    </p:animEffect>
                                  </p:childTnLst>
                                </p:cTn>
                              </p:par>
                            </p:childTnLst>
                          </p:cTn>
                        </p:par>
                      </p:childTnLst>
                    </p:cTn>
                  </p:par>
                  <p:par>
                    <p:cTn id="59" fill="hold">
                      <p:stCondLst>
                        <p:cond delay="indefinite"/>
                      </p:stCondLst>
                      <p:childTnLst>
                        <p:par>
                          <p:cTn id="60" fill="hold">
                            <p:stCondLst>
                              <p:cond delay="0"/>
                            </p:stCondLst>
                            <p:childTnLst>
                              <p:par>
                                <p:cTn id="61" presetID="16" presetClass="entr" presetSubtype="21" fill="hold" grpId="0" nodeType="clickEffect">
                                  <p:stCondLst>
                                    <p:cond delay="0"/>
                                  </p:stCondLst>
                                  <p:childTnLst>
                                    <p:set>
                                      <p:cBhvr>
                                        <p:cTn id="62" dur="1" fill="hold">
                                          <p:stCondLst>
                                            <p:cond delay="0"/>
                                          </p:stCondLst>
                                        </p:cTn>
                                        <p:tgtEl>
                                          <p:spTgt spid="4">
                                            <p:graphicEl>
                                              <a:dgm id="{CA805576-3EA5-42B1-B0FA-6764576AC8DA}"/>
                                            </p:graphicEl>
                                          </p:spTgt>
                                        </p:tgtEl>
                                        <p:attrNameLst>
                                          <p:attrName>style.visibility</p:attrName>
                                        </p:attrNameLst>
                                      </p:cBhvr>
                                      <p:to>
                                        <p:strVal val="visible"/>
                                      </p:to>
                                    </p:set>
                                    <p:animEffect transition="in" filter="barn(inVertical)">
                                      <p:cBhvr>
                                        <p:cTn id="63" dur="500"/>
                                        <p:tgtEl>
                                          <p:spTgt spid="4">
                                            <p:graphicEl>
                                              <a:dgm id="{CA805576-3EA5-42B1-B0FA-6764576AC8DA}"/>
                                            </p:graphicEl>
                                          </p:spTgt>
                                        </p:tgtEl>
                                      </p:cBhvr>
                                    </p:animEffect>
                                  </p:childTnLst>
                                </p:cTn>
                              </p:par>
                              <p:par>
                                <p:cTn id="64" presetID="16" presetClass="entr" presetSubtype="21" fill="hold" grpId="0" nodeType="withEffect">
                                  <p:stCondLst>
                                    <p:cond delay="0"/>
                                  </p:stCondLst>
                                  <p:childTnLst>
                                    <p:set>
                                      <p:cBhvr>
                                        <p:cTn id="65" dur="1" fill="hold">
                                          <p:stCondLst>
                                            <p:cond delay="0"/>
                                          </p:stCondLst>
                                        </p:cTn>
                                        <p:tgtEl>
                                          <p:spTgt spid="4">
                                            <p:graphicEl>
                                              <a:dgm id="{A123CC9A-8C5B-4BE0-BBB4-C922AE672505}"/>
                                            </p:graphicEl>
                                          </p:spTgt>
                                        </p:tgtEl>
                                        <p:attrNameLst>
                                          <p:attrName>style.visibility</p:attrName>
                                        </p:attrNameLst>
                                      </p:cBhvr>
                                      <p:to>
                                        <p:strVal val="visible"/>
                                      </p:to>
                                    </p:set>
                                    <p:animEffect transition="in" filter="barn(inVertical)">
                                      <p:cBhvr>
                                        <p:cTn id="66" dur="500"/>
                                        <p:tgtEl>
                                          <p:spTgt spid="4">
                                            <p:graphicEl>
                                              <a:dgm id="{A123CC9A-8C5B-4BE0-BBB4-C922AE672505}"/>
                                            </p:graphicEl>
                                          </p:spTgt>
                                        </p:tgtEl>
                                      </p:cBhvr>
                                    </p:animEffect>
                                  </p:childTnLst>
                                </p:cTn>
                              </p:par>
                            </p:childTnLst>
                          </p:cTn>
                        </p:par>
                      </p:childTnLst>
                    </p:cTn>
                  </p:par>
                  <p:par>
                    <p:cTn id="67" fill="hold">
                      <p:stCondLst>
                        <p:cond delay="indefinite"/>
                      </p:stCondLst>
                      <p:childTnLst>
                        <p:par>
                          <p:cTn id="68" fill="hold">
                            <p:stCondLst>
                              <p:cond delay="0"/>
                            </p:stCondLst>
                            <p:childTnLst>
                              <p:par>
                                <p:cTn id="69" presetID="16" presetClass="entr" presetSubtype="21" fill="hold" grpId="0" nodeType="clickEffect">
                                  <p:stCondLst>
                                    <p:cond delay="0"/>
                                  </p:stCondLst>
                                  <p:childTnLst>
                                    <p:set>
                                      <p:cBhvr>
                                        <p:cTn id="70" dur="1" fill="hold">
                                          <p:stCondLst>
                                            <p:cond delay="0"/>
                                          </p:stCondLst>
                                        </p:cTn>
                                        <p:tgtEl>
                                          <p:spTgt spid="4">
                                            <p:graphicEl>
                                              <a:dgm id="{CB105469-7D25-4C99-8F3E-40BF7EBA96B7}"/>
                                            </p:graphicEl>
                                          </p:spTgt>
                                        </p:tgtEl>
                                        <p:attrNameLst>
                                          <p:attrName>style.visibility</p:attrName>
                                        </p:attrNameLst>
                                      </p:cBhvr>
                                      <p:to>
                                        <p:strVal val="visible"/>
                                      </p:to>
                                    </p:set>
                                    <p:animEffect transition="in" filter="barn(inVertical)">
                                      <p:cBhvr>
                                        <p:cTn id="71" dur="500"/>
                                        <p:tgtEl>
                                          <p:spTgt spid="4">
                                            <p:graphicEl>
                                              <a:dgm id="{CB105469-7D25-4C99-8F3E-40BF7EBA96B7}"/>
                                            </p:graphicEl>
                                          </p:spTgt>
                                        </p:tgtEl>
                                      </p:cBhvr>
                                    </p:animEffect>
                                  </p:childTnLst>
                                </p:cTn>
                              </p:par>
                              <p:par>
                                <p:cTn id="72" presetID="16" presetClass="entr" presetSubtype="21" fill="hold" grpId="0" nodeType="withEffect">
                                  <p:stCondLst>
                                    <p:cond delay="0"/>
                                  </p:stCondLst>
                                  <p:childTnLst>
                                    <p:set>
                                      <p:cBhvr>
                                        <p:cTn id="73" dur="1" fill="hold">
                                          <p:stCondLst>
                                            <p:cond delay="0"/>
                                          </p:stCondLst>
                                        </p:cTn>
                                        <p:tgtEl>
                                          <p:spTgt spid="4">
                                            <p:graphicEl>
                                              <a:dgm id="{6E6992AF-6A2D-4E3D-A5D2-92FB08051B3A}"/>
                                            </p:graphicEl>
                                          </p:spTgt>
                                        </p:tgtEl>
                                        <p:attrNameLst>
                                          <p:attrName>style.visibility</p:attrName>
                                        </p:attrNameLst>
                                      </p:cBhvr>
                                      <p:to>
                                        <p:strVal val="visible"/>
                                      </p:to>
                                    </p:set>
                                    <p:animEffect transition="in" filter="barn(inVertical)">
                                      <p:cBhvr>
                                        <p:cTn id="74" dur="500"/>
                                        <p:tgtEl>
                                          <p:spTgt spid="4">
                                            <p:graphicEl>
                                              <a:dgm id="{6E6992AF-6A2D-4E3D-A5D2-92FB08051B3A}"/>
                                            </p:graphicEl>
                                          </p:spTgt>
                                        </p:tgtEl>
                                      </p:cBhvr>
                                    </p:animEffect>
                                  </p:childTnLst>
                                </p:cTn>
                              </p:par>
                            </p:childTnLst>
                          </p:cTn>
                        </p:par>
                      </p:childTnLst>
                    </p:cTn>
                  </p:par>
                  <p:par>
                    <p:cTn id="75" fill="hold">
                      <p:stCondLst>
                        <p:cond delay="indefinite"/>
                      </p:stCondLst>
                      <p:childTnLst>
                        <p:par>
                          <p:cTn id="76" fill="hold">
                            <p:stCondLst>
                              <p:cond delay="0"/>
                            </p:stCondLst>
                            <p:childTnLst>
                              <p:par>
                                <p:cTn id="77" presetID="16" presetClass="entr" presetSubtype="21" fill="hold" grpId="0" nodeType="clickEffect">
                                  <p:stCondLst>
                                    <p:cond delay="0"/>
                                  </p:stCondLst>
                                  <p:childTnLst>
                                    <p:set>
                                      <p:cBhvr>
                                        <p:cTn id="78" dur="1" fill="hold">
                                          <p:stCondLst>
                                            <p:cond delay="0"/>
                                          </p:stCondLst>
                                        </p:cTn>
                                        <p:tgtEl>
                                          <p:spTgt spid="4">
                                            <p:graphicEl>
                                              <a:dgm id="{E0407E6A-BC10-438F-AC61-BA538C833BCD}"/>
                                            </p:graphicEl>
                                          </p:spTgt>
                                        </p:tgtEl>
                                        <p:attrNameLst>
                                          <p:attrName>style.visibility</p:attrName>
                                        </p:attrNameLst>
                                      </p:cBhvr>
                                      <p:to>
                                        <p:strVal val="visible"/>
                                      </p:to>
                                    </p:set>
                                    <p:animEffect transition="in" filter="barn(inVertical)">
                                      <p:cBhvr>
                                        <p:cTn id="79" dur="500"/>
                                        <p:tgtEl>
                                          <p:spTgt spid="4">
                                            <p:graphicEl>
                                              <a:dgm id="{E0407E6A-BC10-438F-AC61-BA538C833BCD}"/>
                                            </p:graphicEl>
                                          </p:spTgt>
                                        </p:tgtEl>
                                      </p:cBhvr>
                                    </p:animEffect>
                                  </p:childTnLst>
                                </p:cTn>
                              </p:par>
                              <p:par>
                                <p:cTn id="80" presetID="16" presetClass="entr" presetSubtype="21" fill="hold" grpId="0" nodeType="withEffect">
                                  <p:stCondLst>
                                    <p:cond delay="0"/>
                                  </p:stCondLst>
                                  <p:childTnLst>
                                    <p:set>
                                      <p:cBhvr>
                                        <p:cTn id="81" dur="1" fill="hold">
                                          <p:stCondLst>
                                            <p:cond delay="0"/>
                                          </p:stCondLst>
                                        </p:cTn>
                                        <p:tgtEl>
                                          <p:spTgt spid="4">
                                            <p:graphicEl>
                                              <a:dgm id="{B2B78A74-3F27-436E-B38A-E3A8B43DFEFD}"/>
                                            </p:graphicEl>
                                          </p:spTgt>
                                        </p:tgtEl>
                                        <p:attrNameLst>
                                          <p:attrName>style.visibility</p:attrName>
                                        </p:attrNameLst>
                                      </p:cBhvr>
                                      <p:to>
                                        <p:strVal val="visible"/>
                                      </p:to>
                                    </p:set>
                                    <p:animEffect transition="in" filter="barn(inVertical)">
                                      <p:cBhvr>
                                        <p:cTn id="82" dur="500"/>
                                        <p:tgtEl>
                                          <p:spTgt spid="4">
                                            <p:graphicEl>
                                              <a:dgm id="{B2B78A74-3F27-436E-B38A-E3A8B43DFEFD}"/>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L="457200" indent="-457200">
              <a:buFont typeface="Wingdings" panose="05000000000000000000" pitchFamily="2" charset="2"/>
              <a:buChar char="u"/>
            </a:pPr>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防火墙</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3446789762"/>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00680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2B6F22E3-2DA4-4E1C-A1A3-AE7D9FE5D613}"/>
                                            </p:graphicEl>
                                          </p:spTgt>
                                        </p:tgtEl>
                                        <p:attrNameLst>
                                          <p:attrName>style.visibility</p:attrName>
                                        </p:attrNameLst>
                                      </p:cBhvr>
                                      <p:to>
                                        <p:strVal val="visible"/>
                                      </p:to>
                                    </p:set>
                                    <p:animEffect transition="in" filter="barn(inVertical)">
                                      <p:cBhvr>
                                        <p:cTn id="7" dur="500"/>
                                        <p:tgtEl>
                                          <p:spTgt spid="4">
                                            <p:graphicEl>
                                              <a:dgm id="{2B6F22E3-2DA4-4E1C-A1A3-AE7D9FE5D613}"/>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0747E024-DBEC-4788-8B60-2AEB5E02EAA4}"/>
                                            </p:graphicEl>
                                          </p:spTgt>
                                        </p:tgtEl>
                                        <p:attrNameLst>
                                          <p:attrName>style.visibility</p:attrName>
                                        </p:attrNameLst>
                                      </p:cBhvr>
                                      <p:to>
                                        <p:strVal val="visible"/>
                                      </p:to>
                                    </p:set>
                                    <p:animEffect transition="in" filter="barn(inVertical)">
                                      <p:cBhvr>
                                        <p:cTn id="10" dur="500"/>
                                        <p:tgtEl>
                                          <p:spTgt spid="4">
                                            <p:graphicEl>
                                              <a:dgm id="{0747E024-DBEC-4788-8B60-2AEB5E02EAA4}"/>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C859BDE7-1FED-43B4-9B89-67A6EE2481BA}"/>
                                            </p:graphicEl>
                                          </p:spTgt>
                                        </p:tgtEl>
                                        <p:attrNameLst>
                                          <p:attrName>style.visibility</p:attrName>
                                        </p:attrNameLst>
                                      </p:cBhvr>
                                      <p:to>
                                        <p:strVal val="visible"/>
                                      </p:to>
                                    </p:set>
                                    <p:animEffect transition="in" filter="barn(inVertical)">
                                      <p:cBhvr>
                                        <p:cTn id="15" dur="500"/>
                                        <p:tgtEl>
                                          <p:spTgt spid="4">
                                            <p:graphicEl>
                                              <a:dgm id="{C859BDE7-1FED-43B4-9B89-67A6EE2481BA}"/>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8D79E732-EB45-4090-9695-EC1D9C84AFBB}"/>
                                            </p:graphicEl>
                                          </p:spTgt>
                                        </p:tgtEl>
                                        <p:attrNameLst>
                                          <p:attrName>style.visibility</p:attrName>
                                        </p:attrNameLst>
                                      </p:cBhvr>
                                      <p:to>
                                        <p:strVal val="visible"/>
                                      </p:to>
                                    </p:set>
                                    <p:animEffect transition="in" filter="barn(inVertical)">
                                      <p:cBhvr>
                                        <p:cTn id="18" dur="500"/>
                                        <p:tgtEl>
                                          <p:spTgt spid="4">
                                            <p:graphicEl>
                                              <a:dgm id="{8D79E732-EB45-4090-9695-EC1D9C84AFBB}"/>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8B44480B-9736-42FE-A581-3ED2D85CB22E}"/>
                                            </p:graphicEl>
                                          </p:spTgt>
                                        </p:tgtEl>
                                        <p:attrNameLst>
                                          <p:attrName>style.visibility</p:attrName>
                                        </p:attrNameLst>
                                      </p:cBhvr>
                                      <p:to>
                                        <p:strVal val="visible"/>
                                      </p:to>
                                    </p:set>
                                    <p:animEffect transition="in" filter="barn(inVertical)">
                                      <p:cBhvr>
                                        <p:cTn id="23" dur="500"/>
                                        <p:tgtEl>
                                          <p:spTgt spid="4">
                                            <p:graphicEl>
                                              <a:dgm id="{8B44480B-9736-42FE-A581-3ED2D85CB22E}"/>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3565B812-7708-48C6-811C-CE508502AAEB}"/>
                                            </p:graphicEl>
                                          </p:spTgt>
                                        </p:tgtEl>
                                        <p:attrNameLst>
                                          <p:attrName>style.visibility</p:attrName>
                                        </p:attrNameLst>
                                      </p:cBhvr>
                                      <p:to>
                                        <p:strVal val="visible"/>
                                      </p:to>
                                    </p:set>
                                    <p:animEffect transition="in" filter="barn(inVertical)">
                                      <p:cBhvr>
                                        <p:cTn id="26" dur="500"/>
                                        <p:tgtEl>
                                          <p:spTgt spid="4">
                                            <p:graphicEl>
                                              <a:dgm id="{3565B812-7708-48C6-811C-CE508502AAEB}"/>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600" b="1" dirty="0">
                <a:solidFill>
                  <a:schemeClr val="accent6">
                    <a:lumMod val="75000"/>
                  </a:schemeClr>
                </a:solidFill>
                <a:latin typeface="微软雅黑" panose="020B0503020204020204" pitchFamily="34" charset="-122"/>
                <a:ea typeface="微软雅黑" panose="020B0503020204020204" pitchFamily="34" charset="-122"/>
                <a:cs typeface="+mn-cs"/>
              </a:rPr>
              <a:t>防火墙的功能</a:t>
            </a:r>
            <a:endParaRPr lang="zh-CN" altLang="en-US" sz="26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1430889490"/>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67552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80A9EA79-E920-4144-AABD-EBD8B46C79F9}"/>
                                            </p:graphicEl>
                                          </p:spTgt>
                                        </p:tgtEl>
                                        <p:attrNameLst>
                                          <p:attrName>style.visibility</p:attrName>
                                        </p:attrNameLst>
                                      </p:cBhvr>
                                      <p:to>
                                        <p:strVal val="visible"/>
                                      </p:to>
                                    </p:set>
                                    <p:animEffect transition="in" filter="barn(inVertical)">
                                      <p:cBhvr>
                                        <p:cTn id="7" dur="500"/>
                                        <p:tgtEl>
                                          <p:spTgt spid="4">
                                            <p:graphicEl>
                                              <a:dgm id="{80A9EA79-E920-4144-AABD-EBD8B46C79F9}"/>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F68F93E4-4F0F-4CB4-AAC9-701CE78DDB4C}"/>
                                            </p:graphicEl>
                                          </p:spTgt>
                                        </p:tgtEl>
                                        <p:attrNameLst>
                                          <p:attrName>style.visibility</p:attrName>
                                        </p:attrNameLst>
                                      </p:cBhvr>
                                      <p:to>
                                        <p:strVal val="visible"/>
                                      </p:to>
                                    </p:set>
                                    <p:animEffect transition="in" filter="barn(inVertical)">
                                      <p:cBhvr>
                                        <p:cTn id="10" dur="500"/>
                                        <p:tgtEl>
                                          <p:spTgt spid="4">
                                            <p:graphicEl>
                                              <a:dgm id="{F68F93E4-4F0F-4CB4-AAC9-701CE78DDB4C}"/>
                                            </p:graphicEl>
                                          </p:spTgt>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
                                            <p:graphicEl>
                                              <a:dgm id="{DCB38185-3423-4AD4-BA0B-B9F8555875C2}"/>
                                            </p:graphicEl>
                                          </p:spTgt>
                                        </p:tgtEl>
                                        <p:attrNameLst>
                                          <p:attrName>style.visibility</p:attrName>
                                        </p:attrNameLst>
                                      </p:cBhvr>
                                      <p:to>
                                        <p:strVal val="visible"/>
                                      </p:to>
                                    </p:set>
                                    <p:animEffect transition="in" filter="barn(inVertical)">
                                      <p:cBhvr>
                                        <p:cTn id="13" dur="500"/>
                                        <p:tgtEl>
                                          <p:spTgt spid="4">
                                            <p:graphicEl>
                                              <a:dgm id="{DCB38185-3423-4AD4-BA0B-B9F8555875C2}"/>
                                            </p:graphicEl>
                                          </p:spTgt>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
                                            <p:graphicEl>
                                              <a:dgm id="{1859B329-9C31-4D20-8C4B-11232965801B}"/>
                                            </p:graphicEl>
                                          </p:spTgt>
                                        </p:tgtEl>
                                        <p:attrNameLst>
                                          <p:attrName>style.visibility</p:attrName>
                                        </p:attrNameLst>
                                      </p:cBhvr>
                                      <p:to>
                                        <p:strVal val="visible"/>
                                      </p:to>
                                    </p:set>
                                    <p:animEffect transition="in" filter="barn(inVertical)">
                                      <p:cBhvr>
                                        <p:cTn id="16" dur="500"/>
                                        <p:tgtEl>
                                          <p:spTgt spid="4">
                                            <p:graphicEl>
                                              <a:dgm id="{1859B329-9C31-4D20-8C4B-11232965801B}"/>
                                            </p:graphicEl>
                                          </p:spTgt>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4">
                                            <p:graphicEl>
                                              <a:dgm id="{A5DE6DAF-3D55-4344-853D-78C39B631141}"/>
                                            </p:graphicEl>
                                          </p:spTgt>
                                        </p:tgtEl>
                                        <p:attrNameLst>
                                          <p:attrName>style.visibility</p:attrName>
                                        </p:attrNameLst>
                                      </p:cBhvr>
                                      <p:to>
                                        <p:strVal val="visible"/>
                                      </p:to>
                                    </p:set>
                                    <p:animEffect transition="in" filter="barn(inVertical)">
                                      <p:cBhvr>
                                        <p:cTn id="19" dur="500"/>
                                        <p:tgtEl>
                                          <p:spTgt spid="4">
                                            <p:graphicEl>
                                              <a:dgm id="{A5DE6DAF-3D55-4344-853D-78C39B631141}"/>
                                            </p:graphicEl>
                                          </p:spTgt>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
                                            <p:graphicEl>
                                              <a:dgm id="{01A099F3-3181-4546-9BDC-822A3D91E5DC}"/>
                                            </p:graphicEl>
                                          </p:spTgt>
                                        </p:tgtEl>
                                        <p:attrNameLst>
                                          <p:attrName>style.visibility</p:attrName>
                                        </p:attrNameLst>
                                      </p:cBhvr>
                                      <p:to>
                                        <p:strVal val="visible"/>
                                      </p:to>
                                    </p:set>
                                    <p:animEffect transition="in" filter="barn(inVertical)">
                                      <p:cBhvr>
                                        <p:cTn id="22" dur="500"/>
                                        <p:tgtEl>
                                          <p:spTgt spid="4">
                                            <p:graphicEl>
                                              <a:dgm id="{01A099F3-3181-4546-9BDC-822A3D91E5DC}"/>
                                            </p:graphicEl>
                                          </p:spTgt>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4">
                                            <p:graphicEl>
                                              <a:dgm id="{28653773-703B-4FF9-934F-0B712179A93B}"/>
                                            </p:graphicEl>
                                          </p:spTgt>
                                        </p:tgtEl>
                                        <p:attrNameLst>
                                          <p:attrName>style.visibility</p:attrName>
                                        </p:attrNameLst>
                                      </p:cBhvr>
                                      <p:to>
                                        <p:strVal val="visible"/>
                                      </p:to>
                                    </p:set>
                                    <p:animEffect transition="in" filter="barn(inVertical)">
                                      <p:cBhvr>
                                        <p:cTn id="25" dur="500"/>
                                        <p:tgtEl>
                                          <p:spTgt spid="4">
                                            <p:graphicEl>
                                              <a:dgm id="{28653773-703B-4FF9-934F-0B712179A93B}"/>
                                            </p:graphicEl>
                                          </p:spTgt>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4">
                                            <p:graphicEl>
                                              <a:dgm id="{29B51115-AC3B-4272-9C06-398019E3B892}"/>
                                            </p:graphicEl>
                                          </p:spTgt>
                                        </p:tgtEl>
                                        <p:attrNameLst>
                                          <p:attrName>style.visibility</p:attrName>
                                        </p:attrNameLst>
                                      </p:cBhvr>
                                      <p:to>
                                        <p:strVal val="visible"/>
                                      </p:to>
                                    </p:set>
                                    <p:animEffect transition="in" filter="barn(inVertical)">
                                      <p:cBhvr>
                                        <p:cTn id="28" dur="500"/>
                                        <p:tgtEl>
                                          <p:spTgt spid="4">
                                            <p:graphicEl>
                                              <a:dgm id="{29B51115-AC3B-4272-9C06-398019E3B892}"/>
                                            </p:graphicEl>
                                          </p:spTgt>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4">
                                            <p:graphicEl>
                                              <a:dgm id="{537F9AB7-10D2-4BD7-9D56-F1F33964793E}"/>
                                            </p:graphicEl>
                                          </p:spTgt>
                                        </p:tgtEl>
                                        <p:attrNameLst>
                                          <p:attrName>style.visibility</p:attrName>
                                        </p:attrNameLst>
                                      </p:cBhvr>
                                      <p:to>
                                        <p:strVal val="visible"/>
                                      </p:to>
                                    </p:set>
                                    <p:animEffect transition="in" filter="barn(inVertical)">
                                      <p:cBhvr>
                                        <p:cTn id="33" dur="500"/>
                                        <p:tgtEl>
                                          <p:spTgt spid="4">
                                            <p:graphicEl>
                                              <a:dgm id="{537F9AB7-10D2-4BD7-9D56-F1F33964793E}"/>
                                            </p:graphicEl>
                                          </p:spTgt>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4">
                                            <p:graphicEl>
                                              <a:dgm id="{7D673D77-0976-4019-9C88-E09D6A543729}"/>
                                            </p:graphicEl>
                                          </p:spTgt>
                                        </p:tgtEl>
                                        <p:attrNameLst>
                                          <p:attrName>style.visibility</p:attrName>
                                        </p:attrNameLst>
                                      </p:cBhvr>
                                      <p:to>
                                        <p:strVal val="visible"/>
                                      </p:to>
                                    </p:set>
                                    <p:animEffect transition="in" filter="barn(inVertical)">
                                      <p:cBhvr>
                                        <p:cTn id="36" dur="500"/>
                                        <p:tgtEl>
                                          <p:spTgt spid="4">
                                            <p:graphicEl>
                                              <a:dgm id="{7D673D77-0976-4019-9C88-E09D6A543729}"/>
                                            </p:graphicEl>
                                          </p:spTgt>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4">
                                            <p:graphicEl>
                                              <a:dgm id="{AF1291B7-0799-401C-9A94-B8896644E6B3}"/>
                                            </p:graphicEl>
                                          </p:spTgt>
                                        </p:tgtEl>
                                        <p:attrNameLst>
                                          <p:attrName>style.visibility</p:attrName>
                                        </p:attrNameLst>
                                      </p:cBhvr>
                                      <p:to>
                                        <p:strVal val="visible"/>
                                      </p:to>
                                    </p:set>
                                    <p:animEffect transition="in" filter="barn(inVertical)">
                                      <p:cBhvr>
                                        <p:cTn id="39" dur="500"/>
                                        <p:tgtEl>
                                          <p:spTgt spid="4">
                                            <p:graphicEl>
                                              <a:dgm id="{AF1291B7-0799-401C-9A94-B8896644E6B3}"/>
                                            </p:graphicEl>
                                          </p:spTgt>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4">
                                            <p:graphicEl>
                                              <a:dgm id="{687D039F-9620-4521-9919-8C35BF280E5F}"/>
                                            </p:graphicEl>
                                          </p:spTgt>
                                        </p:tgtEl>
                                        <p:attrNameLst>
                                          <p:attrName>style.visibility</p:attrName>
                                        </p:attrNameLst>
                                      </p:cBhvr>
                                      <p:to>
                                        <p:strVal val="visible"/>
                                      </p:to>
                                    </p:set>
                                    <p:animEffect transition="in" filter="barn(inVertical)">
                                      <p:cBhvr>
                                        <p:cTn id="42" dur="500"/>
                                        <p:tgtEl>
                                          <p:spTgt spid="4">
                                            <p:graphicEl>
                                              <a:dgm id="{687D039F-9620-4521-9919-8C35BF280E5F}"/>
                                            </p:graphicEl>
                                          </p:spTgt>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4">
                                            <p:graphicEl>
                                              <a:dgm id="{A8E61034-9C9A-4F2F-9525-FFB2AD3FCD5B}"/>
                                            </p:graphicEl>
                                          </p:spTgt>
                                        </p:tgtEl>
                                        <p:attrNameLst>
                                          <p:attrName>style.visibility</p:attrName>
                                        </p:attrNameLst>
                                      </p:cBhvr>
                                      <p:to>
                                        <p:strVal val="visible"/>
                                      </p:to>
                                    </p:set>
                                    <p:animEffect transition="in" filter="barn(inVertical)">
                                      <p:cBhvr>
                                        <p:cTn id="45" dur="500"/>
                                        <p:tgtEl>
                                          <p:spTgt spid="4">
                                            <p:graphicEl>
                                              <a:dgm id="{A8E61034-9C9A-4F2F-9525-FFB2AD3FCD5B}"/>
                                            </p:graphicEl>
                                          </p:spTgt>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4">
                                            <p:graphicEl>
                                              <a:dgm id="{319D73E4-C645-483D-999E-BA5B9BE22862}"/>
                                            </p:graphicEl>
                                          </p:spTgt>
                                        </p:tgtEl>
                                        <p:attrNameLst>
                                          <p:attrName>style.visibility</p:attrName>
                                        </p:attrNameLst>
                                      </p:cBhvr>
                                      <p:to>
                                        <p:strVal val="visible"/>
                                      </p:to>
                                    </p:set>
                                    <p:animEffect transition="in" filter="barn(inVertical)">
                                      <p:cBhvr>
                                        <p:cTn id="48" dur="500"/>
                                        <p:tgtEl>
                                          <p:spTgt spid="4">
                                            <p:graphicEl>
                                              <a:dgm id="{319D73E4-C645-483D-999E-BA5B9BE22862}"/>
                                            </p:graphicEl>
                                          </p:spTgt>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4">
                                            <p:graphicEl>
                                              <a:dgm id="{EC6A5D9D-3778-4E6A-891C-210D62D6B987}"/>
                                            </p:graphicEl>
                                          </p:spTgt>
                                        </p:tgtEl>
                                        <p:attrNameLst>
                                          <p:attrName>style.visibility</p:attrName>
                                        </p:attrNameLst>
                                      </p:cBhvr>
                                      <p:to>
                                        <p:strVal val="visible"/>
                                      </p:to>
                                    </p:set>
                                    <p:animEffect transition="in" filter="barn(inVertical)">
                                      <p:cBhvr>
                                        <p:cTn id="51" dur="500"/>
                                        <p:tgtEl>
                                          <p:spTgt spid="4">
                                            <p:graphicEl>
                                              <a:dgm id="{EC6A5D9D-3778-4E6A-891C-210D62D6B987}"/>
                                            </p:graphicEl>
                                          </p:spTgt>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4">
                                            <p:graphicEl>
                                              <a:dgm id="{0ABB4327-D54E-4A76-AAED-75C54AB9A108}"/>
                                            </p:graphicEl>
                                          </p:spTgt>
                                        </p:tgtEl>
                                        <p:attrNameLst>
                                          <p:attrName>style.visibility</p:attrName>
                                        </p:attrNameLst>
                                      </p:cBhvr>
                                      <p:to>
                                        <p:strVal val="visible"/>
                                      </p:to>
                                    </p:set>
                                    <p:animEffect transition="in" filter="barn(inVertical)">
                                      <p:cBhvr>
                                        <p:cTn id="54" dur="500"/>
                                        <p:tgtEl>
                                          <p:spTgt spid="4">
                                            <p:graphicEl>
                                              <a:dgm id="{0ABB4327-D54E-4A76-AAED-75C54AB9A108}"/>
                                            </p:graphicEl>
                                          </p:spTgt>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4">
                                            <p:graphicEl>
                                              <a:dgm id="{2D7E96E2-E882-4A50-98F1-EAAB82D11458}"/>
                                            </p:graphicEl>
                                          </p:spTgt>
                                        </p:tgtEl>
                                        <p:attrNameLst>
                                          <p:attrName>style.visibility</p:attrName>
                                        </p:attrNameLst>
                                      </p:cBhvr>
                                      <p:to>
                                        <p:strVal val="visible"/>
                                      </p:to>
                                    </p:set>
                                    <p:animEffect transition="in" filter="barn(inVertical)">
                                      <p:cBhvr>
                                        <p:cTn id="59" dur="500"/>
                                        <p:tgtEl>
                                          <p:spTgt spid="4">
                                            <p:graphicEl>
                                              <a:dgm id="{2D7E96E2-E882-4A50-98F1-EAAB82D11458}"/>
                                            </p:graphicEl>
                                          </p:spTgt>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4">
                                            <p:graphicEl>
                                              <a:dgm id="{94C04C4D-9B9A-46B1-8DDE-405C452B17DF}"/>
                                            </p:graphicEl>
                                          </p:spTgt>
                                        </p:tgtEl>
                                        <p:attrNameLst>
                                          <p:attrName>style.visibility</p:attrName>
                                        </p:attrNameLst>
                                      </p:cBhvr>
                                      <p:to>
                                        <p:strVal val="visible"/>
                                      </p:to>
                                    </p:set>
                                    <p:animEffect transition="in" filter="barn(inVertical)">
                                      <p:cBhvr>
                                        <p:cTn id="62" dur="500"/>
                                        <p:tgtEl>
                                          <p:spTgt spid="4">
                                            <p:graphicEl>
                                              <a:dgm id="{94C04C4D-9B9A-46B1-8DDE-405C452B17DF}"/>
                                            </p:graphicEl>
                                          </p:spTgt>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4">
                                            <p:graphicEl>
                                              <a:dgm id="{1D349F4C-F8E0-4B6E-9459-0D5A7249B8C4}"/>
                                            </p:graphicEl>
                                          </p:spTgt>
                                        </p:tgtEl>
                                        <p:attrNameLst>
                                          <p:attrName>style.visibility</p:attrName>
                                        </p:attrNameLst>
                                      </p:cBhvr>
                                      <p:to>
                                        <p:strVal val="visible"/>
                                      </p:to>
                                    </p:set>
                                    <p:animEffect transition="in" filter="barn(inVertical)">
                                      <p:cBhvr>
                                        <p:cTn id="65" dur="500"/>
                                        <p:tgtEl>
                                          <p:spTgt spid="4">
                                            <p:graphicEl>
                                              <a:dgm id="{1D349F4C-F8E0-4B6E-9459-0D5A7249B8C4}"/>
                                            </p:graphicEl>
                                          </p:spTgt>
                                        </p:tgtEl>
                                      </p:cBhvr>
                                    </p:animEffect>
                                  </p:childTnLst>
                                </p:cTn>
                              </p:par>
                              <p:par>
                                <p:cTn id="66" presetID="16" presetClass="entr" presetSubtype="21" fill="hold" grpId="0" nodeType="withEffect">
                                  <p:stCondLst>
                                    <p:cond delay="0"/>
                                  </p:stCondLst>
                                  <p:childTnLst>
                                    <p:set>
                                      <p:cBhvr>
                                        <p:cTn id="67" dur="1" fill="hold">
                                          <p:stCondLst>
                                            <p:cond delay="0"/>
                                          </p:stCondLst>
                                        </p:cTn>
                                        <p:tgtEl>
                                          <p:spTgt spid="4">
                                            <p:graphicEl>
                                              <a:dgm id="{46D9E6CA-813E-4987-97D5-A6896A1394C9}"/>
                                            </p:graphicEl>
                                          </p:spTgt>
                                        </p:tgtEl>
                                        <p:attrNameLst>
                                          <p:attrName>style.visibility</p:attrName>
                                        </p:attrNameLst>
                                      </p:cBhvr>
                                      <p:to>
                                        <p:strVal val="visible"/>
                                      </p:to>
                                    </p:set>
                                    <p:animEffect transition="in" filter="barn(inVertical)">
                                      <p:cBhvr>
                                        <p:cTn id="68" dur="500"/>
                                        <p:tgtEl>
                                          <p:spTgt spid="4">
                                            <p:graphicEl>
                                              <a:dgm id="{46D9E6CA-813E-4987-97D5-A6896A1394C9}"/>
                                            </p:graphicEl>
                                          </p:spTgt>
                                        </p:tgtEl>
                                      </p:cBhvr>
                                    </p:animEffect>
                                  </p:childTnLst>
                                </p:cTn>
                              </p:par>
                              <p:par>
                                <p:cTn id="69" presetID="16" presetClass="entr" presetSubtype="21" fill="hold" grpId="0" nodeType="withEffect">
                                  <p:stCondLst>
                                    <p:cond delay="0"/>
                                  </p:stCondLst>
                                  <p:childTnLst>
                                    <p:set>
                                      <p:cBhvr>
                                        <p:cTn id="70" dur="1" fill="hold">
                                          <p:stCondLst>
                                            <p:cond delay="0"/>
                                          </p:stCondLst>
                                        </p:cTn>
                                        <p:tgtEl>
                                          <p:spTgt spid="4">
                                            <p:graphicEl>
                                              <a:dgm id="{ADFA7C2C-CF33-4462-A0EF-F9C57DC2F722}"/>
                                            </p:graphicEl>
                                          </p:spTgt>
                                        </p:tgtEl>
                                        <p:attrNameLst>
                                          <p:attrName>style.visibility</p:attrName>
                                        </p:attrNameLst>
                                      </p:cBhvr>
                                      <p:to>
                                        <p:strVal val="visible"/>
                                      </p:to>
                                    </p:set>
                                    <p:animEffect transition="in" filter="barn(inVertical)">
                                      <p:cBhvr>
                                        <p:cTn id="71" dur="500"/>
                                        <p:tgtEl>
                                          <p:spTgt spid="4">
                                            <p:graphicEl>
                                              <a:dgm id="{ADFA7C2C-CF33-4462-A0EF-F9C57DC2F722}"/>
                                            </p:graphicEl>
                                          </p:spTgt>
                                        </p:tgtEl>
                                      </p:cBhvr>
                                    </p:animEffect>
                                  </p:childTnLst>
                                </p:cTn>
                              </p:par>
                              <p:par>
                                <p:cTn id="72" presetID="16" presetClass="entr" presetSubtype="21" fill="hold" grpId="0" nodeType="withEffect">
                                  <p:stCondLst>
                                    <p:cond delay="0"/>
                                  </p:stCondLst>
                                  <p:childTnLst>
                                    <p:set>
                                      <p:cBhvr>
                                        <p:cTn id="73" dur="1" fill="hold">
                                          <p:stCondLst>
                                            <p:cond delay="0"/>
                                          </p:stCondLst>
                                        </p:cTn>
                                        <p:tgtEl>
                                          <p:spTgt spid="4">
                                            <p:graphicEl>
                                              <a:dgm id="{801AB649-BD53-48FB-998E-2760A57681B8}"/>
                                            </p:graphicEl>
                                          </p:spTgt>
                                        </p:tgtEl>
                                        <p:attrNameLst>
                                          <p:attrName>style.visibility</p:attrName>
                                        </p:attrNameLst>
                                      </p:cBhvr>
                                      <p:to>
                                        <p:strVal val="visible"/>
                                      </p:to>
                                    </p:set>
                                    <p:animEffect transition="in" filter="barn(inVertical)">
                                      <p:cBhvr>
                                        <p:cTn id="74" dur="500"/>
                                        <p:tgtEl>
                                          <p:spTgt spid="4">
                                            <p:graphicEl>
                                              <a:dgm id="{801AB649-BD53-48FB-998E-2760A57681B8}"/>
                                            </p:graphicEl>
                                          </p:spTgt>
                                        </p:tgtEl>
                                      </p:cBhvr>
                                    </p:animEffect>
                                  </p:childTnLst>
                                </p:cTn>
                              </p:par>
                              <p:par>
                                <p:cTn id="75" presetID="16" presetClass="entr" presetSubtype="21" fill="hold" grpId="0" nodeType="withEffect">
                                  <p:stCondLst>
                                    <p:cond delay="0"/>
                                  </p:stCondLst>
                                  <p:childTnLst>
                                    <p:set>
                                      <p:cBhvr>
                                        <p:cTn id="76" dur="1" fill="hold">
                                          <p:stCondLst>
                                            <p:cond delay="0"/>
                                          </p:stCondLst>
                                        </p:cTn>
                                        <p:tgtEl>
                                          <p:spTgt spid="4">
                                            <p:graphicEl>
                                              <a:dgm id="{74993221-2903-4205-92A2-952F568EACCC}"/>
                                            </p:graphicEl>
                                          </p:spTgt>
                                        </p:tgtEl>
                                        <p:attrNameLst>
                                          <p:attrName>style.visibility</p:attrName>
                                        </p:attrNameLst>
                                      </p:cBhvr>
                                      <p:to>
                                        <p:strVal val="visible"/>
                                      </p:to>
                                    </p:set>
                                    <p:animEffect transition="in" filter="barn(inVertical)">
                                      <p:cBhvr>
                                        <p:cTn id="77" dur="500"/>
                                        <p:tgtEl>
                                          <p:spTgt spid="4">
                                            <p:graphicEl>
                                              <a:dgm id="{74993221-2903-4205-92A2-952F568EACCC}"/>
                                            </p:graphicEl>
                                          </p:spTgt>
                                        </p:tgtEl>
                                      </p:cBhvr>
                                    </p:animEffect>
                                  </p:childTnLst>
                                </p:cTn>
                              </p:par>
                              <p:par>
                                <p:cTn id="78" presetID="16" presetClass="entr" presetSubtype="21" fill="hold" grpId="0" nodeType="withEffect">
                                  <p:stCondLst>
                                    <p:cond delay="0"/>
                                  </p:stCondLst>
                                  <p:childTnLst>
                                    <p:set>
                                      <p:cBhvr>
                                        <p:cTn id="79" dur="1" fill="hold">
                                          <p:stCondLst>
                                            <p:cond delay="0"/>
                                          </p:stCondLst>
                                        </p:cTn>
                                        <p:tgtEl>
                                          <p:spTgt spid="4">
                                            <p:graphicEl>
                                              <a:dgm id="{09DF273C-C2E2-4419-AA2F-3B9E0E813E91}"/>
                                            </p:graphicEl>
                                          </p:spTgt>
                                        </p:tgtEl>
                                        <p:attrNameLst>
                                          <p:attrName>style.visibility</p:attrName>
                                        </p:attrNameLst>
                                      </p:cBhvr>
                                      <p:to>
                                        <p:strVal val="visible"/>
                                      </p:to>
                                    </p:set>
                                    <p:animEffect transition="in" filter="barn(inVertical)">
                                      <p:cBhvr>
                                        <p:cTn id="80" dur="500"/>
                                        <p:tgtEl>
                                          <p:spTgt spid="4">
                                            <p:graphicEl>
                                              <a:dgm id="{09DF273C-C2E2-4419-AA2F-3B9E0E813E91}"/>
                                            </p:graphicEl>
                                          </p:spTgt>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4">
                                            <p:graphicEl>
                                              <a:dgm id="{206584D0-6758-435A-9F04-FFDF77E8B987}"/>
                                            </p:graphicEl>
                                          </p:spTgt>
                                        </p:tgtEl>
                                        <p:attrNameLst>
                                          <p:attrName>style.visibility</p:attrName>
                                        </p:attrNameLst>
                                      </p:cBhvr>
                                      <p:to>
                                        <p:strVal val="visible"/>
                                      </p:to>
                                    </p:set>
                                    <p:animEffect transition="in" filter="barn(inVertical)">
                                      <p:cBhvr>
                                        <p:cTn id="85" dur="500"/>
                                        <p:tgtEl>
                                          <p:spTgt spid="4">
                                            <p:graphicEl>
                                              <a:dgm id="{206584D0-6758-435A-9F04-FFDF77E8B987}"/>
                                            </p:graphicEl>
                                          </p:spTgt>
                                        </p:tgtEl>
                                      </p:cBhvr>
                                    </p:animEffect>
                                  </p:childTnLst>
                                </p:cTn>
                              </p:par>
                              <p:par>
                                <p:cTn id="86" presetID="16" presetClass="entr" presetSubtype="21" fill="hold" grpId="0" nodeType="withEffect">
                                  <p:stCondLst>
                                    <p:cond delay="0"/>
                                  </p:stCondLst>
                                  <p:childTnLst>
                                    <p:set>
                                      <p:cBhvr>
                                        <p:cTn id="87" dur="1" fill="hold">
                                          <p:stCondLst>
                                            <p:cond delay="0"/>
                                          </p:stCondLst>
                                        </p:cTn>
                                        <p:tgtEl>
                                          <p:spTgt spid="4">
                                            <p:graphicEl>
                                              <a:dgm id="{8A1166E3-5308-42FD-84CA-9F604FDF8F31}"/>
                                            </p:graphicEl>
                                          </p:spTgt>
                                        </p:tgtEl>
                                        <p:attrNameLst>
                                          <p:attrName>style.visibility</p:attrName>
                                        </p:attrNameLst>
                                      </p:cBhvr>
                                      <p:to>
                                        <p:strVal val="visible"/>
                                      </p:to>
                                    </p:set>
                                    <p:animEffect transition="in" filter="barn(inVertical)">
                                      <p:cBhvr>
                                        <p:cTn id="88" dur="500"/>
                                        <p:tgtEl>
                                          <p:spTgt spid="4">
                                            <p:graphicEl>
                                              <a:dgm id="{8A1166E3-5308-42FD-84CA-9F604FDF8F31}"/>
                                            </p:graphicEl>
                                          </p:spTgt>
                                        </p:tgtEl>
                                      </p:cBhvr>
                                    </p:animEffect>
                                  </p:childTnLst>
                                </p:cTn>
                              </p:par>
                              <p:par>
                                <p:cTn id="89" presetID="16" presetClass="entr" presetSubtype="21" fill="hold" grpId="0" nodeType="withEffect">
                                  <p:stCondLst>
                                    <p:cond delay="0"/>
                                  </p:stCondLst>
                                  <p:childTnLst>
                                    <p:set>
                                      <p:cBhvr>
                                        <p:cTn id="90" dur="1" fill="hold">
                                          <p:stCondLst>
                                            <p:cond delay="0"/>
                                          </p:stCondLst>
                                        </p:cTn>
                                        <p:tgtEl>
                                          <p:spTgt spid="4">
                                            <p:graphicEl>
                                              <a:dgm id="{A40EA11A-ECDF-4F1B-B2F4-D53FEB92A342}"/>
                                            </p:graphicEl>
                                          </p:spTgt>
                                        </p:tgtEl>
                                        <p:attrNameLst>
                                          <p:attrName>style.visibility</p:attrName>
                                        </p:attrNameLst>
                                      </p:cBhvr>
                                      <p:to>
                                        <p:strVal val="visible"/>
                                      </p:to>
                                    </p:set>
                                    <p:animEffect transition="in" filter="barn(inVertical)">
                                      <p:cBhvr>
                                        <p:cTn id="91" dur="500"/>
                                        <p:tgtEl>
                                          <p:spTgt spid="4">
                                            <p:graphicEl>
                                              <a:dgm id="{A40EA11A-ECDF-4F1B-B2F4-D53FEB92A342}"/>
                                            </p:graphicEl>
                                          </p:spTgt>
                                        </p:tgtEl>
                                      </p:cBhvr>
                                    </p:animEffect>
                                  </p:childTnLst>
                                </p:cTn>
                              </p:par>
                              <p:par>
                                <p:cTn id="92" presetID="16" presetClass="entr" presetSubtype="21" fill="hold" grpId="0" nodeType="withEffect">
                                  <p:stCondLst>
                                    <p:cond delay="0"/>
                                  </p:stCondLst>
                                  <p:childTnLst>
                                    <p:set>
                                      <p:cBhvr>
                                        <p:cTn id="93" dur="1" fill="hold">
                                          <p:stCondLst>
                                            <p:cond delay="0"/>
                                          </p:stCondLst>
                                        </p:cTn>
                                        <p:tgtEl>
                                          <p:spTgt spid="4">
                                            <p:graphicEl>
                                              <a:dgm id="{2832C13D-35DF-4F39-A315-B13AF600C1D1}"/>
                                            </p:graphicEl>
                                          </p:spTgt>
                                        </p:tgtEl>
                                        <p:attrNameLst>
                                          <p:attrName>style.visibility</p:attrName>
                                        </p:attrNameLst>
                                      </p:cBhvr>
                                      <p:to>
                                        <p:strVal val="visible"/>
                                      </p:to>
                                    </p:set>
                                    <p:animEffect transition="in" filter="barn(inVertical)">
                                      <p:cBhvr>
                                        <p:cTn id="94" dur="500"/>
                                        <p:tgtEl>
                                          <p:spTgt spid="4">
                                            <p:graphicEl>
                                              <a:dgm id="{2832C13D-35DF-4F39-A315-B13AF600C1D1}"/>
                                            </p:graphicEl>
                                          </p:spTgt>
                                        </p:tgtEl>
                                      </p:cBhvr>
                                    </p:animEffect>
                                  </p:childTnLst>
                                </p:cTn>
                              </p:par>
                              <p:par>
                                <p:cTn id="95" presetID="16" presetClass="entr" presetSubtype="21" fill="hold" grpId="0" nodeType="withEffect">
                                  <p:stCondLst>
                                    <p:cond delay="0"/>
                                  </p:stCondLst>
                                  <p:childTnLst>
                                    <p:set>
                                      <p:cBhvr>
                                        <p:cTn id="96" dur="1" fill="hold">
                                          <p:stCondLst>
                                            <p:cond delay="0"/>
                                          </p:stCondLst>
                                        </p:cTn>
                                        <p:tgtEl>
                                          <p:spTgt spid="4">
                                            <p:graphicEl>
                                              <a:dgm id="{331B7B5A-4661-4D19-B3C9-A0AB109DD90C}"/>
                                            </p:graphicEl>
                                          </p:spTgt>
                                        </p:tgtEl>
                                        <p:attrNameLst>
                                          <p:attrName>style.visibility</p:attrName>
                                        </p:attrNameLst>
                                      </p:cBhvr>
                                      <p:to>
                                        <p:strVal val="visible"/>
                                      </p:to>
                                    </p:set>
                                    <p:animEffect transition="in" filter="barn(inVertical)">
                                      <p:cBhvr>
                                        <p:cTn id="97" dur="500"/>
                                        <p:tgtEl>
                                          <p:spTgt spid="4">
                                            <p:graphicEl>
                                              <a:dgm id="{331B7B5A-4661-4D19-B3C9-A0AB109DD90C}"/>
                                            </p:graphicEl>
                                          </p:spTgt>
                                        </p:tgtEl>
                                      </p:cBhvr>
                                    </p:animEffect>
                                  </p:childTnLst>
                                </p:cTn>
                              </p:par>
                              <p:par>
                                <p:cTn id="98" presetID="16" presetClass="entr" presetSubtype="21" fill="hold" grpId="0" nodeType="withEffect">
                                  <p:stCondLst>
                                    <p:cond delay="0"/>
                                  </p:stCondLst>
                                  <p:childTnLst>
                                    <p:set>
                                      <p:cBhvr>
                                        <p:cTn id="99" dur="1" fill="hold">
                                          <p:stCondLst>
                                            <p:cond delay="0"/>
                                          </p:stCondLst>
                                        </p:cTn>
                                        <p:tgtEl>
                                          <p:spTgt spid="4">
                                            <p:graphicEl>
                                              <a:dgm id="{F83A4098-99D8-4BEC-9A44-3A789B40E787}"/>
                                            </p:graphicEl>
                                          </p:spTgt>
                                        </p:tgtEl>
                                        <p:attrNameLst>
                                          <p:attrName>style.visibility</p:attrName>
                                        </p:attrNameLst>
                                      </p:cBhvr>
                                      <p:to>
                                        <p:strVal val="visible"/>
                                      </p:to>
                                    </p:set>
                                    <p:animEffect transition="in" filter="barn(inVertical)">
                                      <p:cBhvr>
                                        <p:cTn id="100" dur="500"/>
                                        <p:tgtEl>
                                          <p:spTgt spid="4">
                                            <p:graphicEl>
                                              <a:dgm id="{F83A4098-99D8-4BEC-9A44-3A789B40E787}"/>
                                            </p:graphicEl>
                                          </p:spTgt>
                                        </p:tgtEl>
                                      </p:cBhvr>
                                    </p:animEffect>
                                  </p:childTnLst>
                                </p:cTn>
                              </p:par>
                              <p:par>
                                <p:cTn id="101" presetID="16" presetClass="entr" presetSubtype="21" fill="hold" grpId="0" nodeType="withEffect">
                                  <p:stCondLst>
                                    <p:cond delay="0"/>
                                  </p:stCondLst>
                                  <p:childTnLst>
                                    <p:set>
                                      <p:cBhvr>
                                        <p:cTn id="102" dur="1" fill="hold">
                                          <p:stCondLst>
                                            <p:cond delay="0"/>
                                          </p:stCondLst>
                                        </p:cTn>
                                        <p:tgtEl>
                                          <p:spTgt spid="4">
                                            <p:graphicEl>
                                              <a:dgm id="{B786232C-88C8-4BE2-9B29-5FA492F3C766}"/>
                                            </p:graphicEl>
                                          </p:spTgt>
                                        </p:tgtEl>
                                        <p:attrNameLst>
                                          <p:attrName>style.visibility</p:attrName>
                                        </p:attrNameLst>
                                      </p:cBhvr>
                                      <p:to>
                                        <p:strVal val="visible"/>
                                      </p:to>
                                    </p:set>
                                    <p:animEffect transition="in" filter="barn(inVertical)">
                                      <p:cBhvr>
                                        <p:cTn id="103" dur="500"/>
                                        <p:tgtEl>
                                          <p:spTgt spid="4">
                                            <p:graphicEl>
                                              <a:dgm id="{B786232C-88C8-4BE2-9B29-5FA492F3C766}"/>
                                            </p:graphicEl>
                                          </p:spTgt>
                                        </p:tgtEl>
                                      </p:cBhvr>
                                    </p:animEffect>
                                  </p:childTnLst>
                                </p:cTn>
                              </p:par>
                              <p:par>
                                <p:cTn id="104" presetID="16" presetClass="entr" presetSubtype="21" fill="hold" grpId="0" nodeType="withEffect">
                                  <p:stCondLst>
                                    <p:cond delay="0"/>
                                  </p:stCondLst>
                                  <p:childTnLst>
                                    <p:set>
                                      <p:cBhvr>
                                        <p:cTn id="105" dur="1" fill="hold">
                                          <p:stCondLst>
                                            <p:cond delay="0"/>
                                          </p:stCondLst>
                                        </p:cTn>
                                        <p:tgtEl>
                                          <p:spTgt spid="4">
                                            <p:graphicEl>
                                              <a:dgm id="{75D78801-1B62-4FFB-A03B-89DE547C3777}"/>
                                            </p:graphicEl>
                                          </p:spTgt>
                                        </p:tgtEl>
                                        <p:attrNameLst>
                                          <p:attrName>style.visibility</p:attrName>
                                        </p:attrNameLst>
                                      </p:cBhvr>
                                      <p:to>
                                        <p:strVal val="visible"/>
                                      </p:to>
                                    </p:set>
                                    <p:animEffect transition="in" filter="barn(inVertical)">
                                      <p:cBhvr>
                                        <p:cTn id="106" dur="500"/>
                                        <p:tgtEl>
                                          <p:spTgt spid="4">
                                            <p:graphicEl>
                                              <a:dgm id="{75D78801-1B62-4FFB-A03B-89DE547C3777}"/>
                                            </p:graphicEl>
                                          </p:spTgt>
                                        </p:tgtEl>
                                      </p:cBhvr>
                                    </p:animEffect>
                                  </p:childTnLst>
                                </p:cTn>
                              </p:par>
                            </p:childTnLst>
                          </p:cTn>
                        </p:par>
                      </p:childTnLst>
                    </p:cTn>
                  </p:par>
                  <p:par>
                    <p:cTn id="107" fill="hold">
                      <p:stCondLst>
                        <p:cond delay="indefinite"/>
                      </p:stCondLst>
                      <p:childTnLst>
                        <p:par>
                          <p:cTn id="108" fill="hold">
                            <p:stCondLst>
                              <p:cond delay="0"/>
                            </p:stCondLst>
                            <p:childTnLst>
                              <p:par>
                                <p:cTn id="109" presetID="16" presetClass="entr" presetSubtype="21" fill="hold" grpId="0" nodeType="clickEffect">
                                  <p:stCondLst>
                                    <p:cond delay="0"/>
                                  </p:stCondLst>
                                  <p:childTnLst>
                                    <p:set>
                                      <p:cBhvr>
                                        <p:cTn id="110" dur="1" fill="hold">
                                          <p:stCondLst>
                                            <p:cond delay="0"/>
                                          </p:stCondLst>
                                        </p:cTn>
                                        <p:tgtEl>
                                          <p:spTgt spid="4">
                                            <p:graphicEl>
                                              <a:dgm id="{32BB10C2-E30E-4113-B8C8-F48F95AAD37F}"/>
                                            </p:graphicEl>
                                          </p:spTgt>
                                        </p:tgtEl>
                                        <p:attrNameLst>
                                          <p:attrName>style.visibility</p:attrName>
                                        </p:attrNameLst>
                                      </p:cBhvr>
                                      <p:to>
                                        <p:strVal val="visible"/>
                                      </p:to>
                                    </p:set>
                                    <p:animEffect transition="in" filter="barn(inVertical)">
                                      <p:cBhvr>
                                        <p:cTn id="111" dur="500"/>
                                        <p:tgtEl>
                                          <p:spTgt spid="4">
                                            <p:graphicEl>
                                              <a:dgm id="{32BB10C2-E30E-4113-B8C8-F48F95AAD37F}"/>
                                            </p:graphicEl>
                                          </p:spTgt>
                                        </p:tgtEl>
                                      </p:cBhvr>
                                    </p:animEffect>
                                  </p:childTnLst>
                                </p:cTn>
                              </p:par>
                              <p:par>
                                <p:cTn id="112" presetID="16" presetClass="entr" presetSubtype="21" fill="hold" grpId="0" nodeType="withEffect">
                                  <p:stCondLst>
                                    <p:cond delay="0"/>
                                  </p:stCondLst>
                                  <p:childTnLst>
                                    <p:set>
                                      <p:cBhvr>
                                        <p:cTn id="113" dur="1" fill="hold">
                                          <p:stCondLst>
                                            <p:cond delay="0"/>
                                          </p:stCondLst>
                                        </p:cTn>
                                        <p:tgtEl>
                                          <p:spTgt spid="4">
                                            <p:graphicEl>
                                              <a:dgm id="{D8448CDC-B5D8-43C1-B0A9-7431DFD82440}"/>
                                            </p:graphicEl>
                                          </p:spTgt>
                                        </p:tgtEl>
                                        <p:attrNameLst>
                                          <p:attrName>style.visibility</p:attrName>
                                        </p:attrNameLst>
                                      </p:cBhvr>
                                      <p:to>
                                        <p:strVal val="visible"/>
                                      </p:to>
                                    </p:set>
                                    <p:animEffect transition="in" filter="barn(inVertical)">
                                      <p:cBhvr>
                                        <p:cTn id="114" dur="500"/>
                                        <p:tgtEl>
                                          <p:spTgt spid="4">
                                            <p:graphicEl>
                                              <a:dgm id="{D8448CDC-B5D8-43C1-B0A9-7431DFD82440}"/>
                                            </p:graphicEl>
                                          </p:spTgt>
                                        </p:tgtEl>
                                      </p:cBhvr>
                                    </p:animEffect>
                                  </p:childTnLst>
                                </p:cTn>
                              </p:par>
                              <p:par>
                                <p:cTn id="115" presetID="16" presetClass="entr" presetSubtype="21" fill="hold" grpId="0" nodeType="withEffect">
                                  <p:stCondLst>
                                    <p:cond delay="0"/>
                                  </p:stCondLst>
                                  <p:childTnLst>
                                    <p:set>
                                      <p:cBhvr>
                                        <p:cTn id="116" dur="1" fill="hold">
                                          <p:stCondLst>
                                            <p:cond delay="0"/>
                                          </p:stCondLst>
                                        </p:cTn>
                                        <p:tgtEl>
                                          <p:spTgt spid="4">
                                            <p:graphicEl>
                                              <a:dgm id="{8E55AF37-67C7-40EF-B577-1F0821745172}"/>
                                            </p:graphicEl>
                                          </p:spTgt>
                                        </p:tgtEl>
                                        <p:attrNameLst>
                                          <p:attrName>style.visibility</p:attrName>
                                        </p:attrNameLst>
                                      </p:cBhvr>
                                      <p:to>
                                        <p:strVal val="visible"/>
                                      </p:to>
                                    </p:set>
                                    <p:animEffect transition="in" filter="barn(inVertical)">
                                      <p:cBhvr>
                                        <p:cTn id="117" dur="500"/>
                                        <p:tgtEl>
                                          <p:spTgt spid="4">
                                            <p:graphicEl>
                                              <a:dgm id="{8E55AF37-67C7-40EF-B577-1F0821745172}"/>
                                            </p:graphicEl>
                                          </p:spTgt>
                                        </p:tgtEl>
                                      </p:cBhvr>
                                    </p:animEffect>
                                  </p:childTnLst>
                                </p:cTn>
                              </p:par>
                              <p:par>
                                <p:cTn id="118" presetID="16" presetClass="entr" presetSubtype="21" fill="hold" grpId="0" nodeType="withEffect">
                                  <p:stCondLst>
                                    <p:cond delay="0"/>
                                  </p:stCondLst>
                                  <p:childTnLst>
                                    <p:set>
                                      <p:cBhvr>
                                        <p:cTn id="119" dur="1" fill="hold">
                                          <p:stCondLst>
                                            <p:cond delay="0"/>
                                          </p:stCondLst>
                                        </p:cTn>
                                        <p:tgtEl>
                                          <p:spTgt spid="4">
                                            <p:graphicEl>
                                              <a:dgm id="{4B065FEB-DB27-4AA8-B635-4D2A0ED89EE5}"/>
                                            </p:graphicEl>
                                          </p:spTgt>
                                        </p:tgtEl>
                                        <p:attrNameLst>
                                          <p:attrName>style.visibility</p:attrName>
                                        </p:attrNameLst>
                                      </p:cBhvr>
                                      <p:to>
                                        <p:strVal val="visible"/>
                                      </p:to>
                                    </p:set>
                                    <p:animEffect transition="in" filter="barn(inVertical)">
                                      <p:cBhvr>
                                        <p:cTn id="120" dur="500"/>
                                        <p:tgtEl>
                                          <p:spTgt spid="4">
                                            <p:graphicEl>
                                              <a:dgm id="{4B065FEB-DB27-4AA8-B635-4D2A0ED89EE5}"/>
                                            </p:graphicEl>
                                          </p:spTgt>
                                        </p:tgtEl>
                                      </p:cBhvr>
                                    </p:animEffect>
                                  </p:childTnLst>
                                </p:cTn>
                              </p:par>
                              <p:par>
                                <p:cTn id="121" presetID="16" presetClass="entr" presetSubtype="21" fill="hold" grpId="0" nodeType="withEffect">
                                  <p:stCondLst>
                                    <p:cond delay="0"/>
                                  </p:stCondLst>
                                  <p:childTnLst>
                                    <p:set>
                                      <p:cBhvr>
                                        <p:cTn id="122" dur="1" fill="hold">
                                          <p:stCondLst>
                                            <p:cond delay="0"/>
                                          </p:stCondLst>
                                        </p:cTn>
                                        <p:tgtEl>
                                          <p:spTgt spid="4">
                                            <p:graphicEl>
                                              <a:dgm id="{E01F4BD3-A3CF-4F95-9B5B-562EF0AC555F}"/>
                                            </p:graphicEl>
                                          </p:spTgt>
                                        </p:tgtEl>
                                        <p:attrNameLst>
                                          <p:attrName>style.visibility</p:attrName>
                                        </p:attrNameLst>
                                      </p:cBhvr>
                                      <p:to>
                                        <p:strVal val="visible"/>
                                      </p:to>
                                    </p:set>
                                    <p:animEffect transition="in" filter="barn(inVertical)">
                                      <p:cBhvr>
                                        <p:cTn id="123" dur="500"/>
                                        <p:tgtEl>
                                          <p:spTgt spid="4">
                                            <p:graphicEl>
                                              <a:dgm id="{E01F4BD3-A3CF-4F95-9B5B-562EF0AC555F}"/>
                                            </p:graphicEl>
                                          </p:spTgt>
                                        </p:tgtEl>
                                      </p:cBhvr>
                                    </p:animEffect>
                                  </p:childTnLst>
                                </p:cTn>
                              </p:par>
                              <p:par>
                                <p:cTn id="124" presetID="16" presetClass="entr" presetSubtype="21" fill="hold" grpId="0" nodeType="withEffect">
                                  <p:stCondLst>
                                    <p:cond delay="0"/>
                                  </p:stCondLst>
                                  <p:childTnLst>
                                    <p:set>
                                      <p:cBhvr>
                                        <p:cTn id="125" dur="1" fill="hold">
                                          <p:stCondLst>
                                            <p:cond delay="0"/>
                                          </p:stCondLst>
                                        </p:cTn>
                                        <p:tgtEl>
                                          <p:spTgt spid="4">
                                            <p:graphicEl>
                                              <a:dgm id="{E0CFDBA6-9416-4F71-9DF4-ABBE905F35F0}"/>
                                            </p:graphicEl>
                                          </p:spTgt>
                                        </p:tgtEl>
                                        <p:attrNameLst>
                                          <p:attrName>style.visibility</p:attrName>
                                        </p:attrNameLst>
                                      </p:cBhvr>
                                      <p:to>
                                        <p:strVal val="visible"/>
                                      </p:to>
                                    </p:set>
                                    <p:animEffect transition="in" filter="barn(inVertical)">
                                      <p:cBhvr>
                                        <p:cTn id="126" dur="500"/>
                                        <p:tgtEl>
                                          <p:spTgt spid="4">
                                            <p:graphicEl>
                                              <a:dgm id="{E0CFDBA6-9416-4F71-9DF4-ABBE905F35F0}"/>
                                            </p:graphicEl>
                                          </p:spTgt>
                                        </p:tgtEl>
                                      </p:cBhvr>
                                    </p:animEffect>
                                  </p:childTnLst>
                                </p:cTn>
                              </p:par>
                              <p:par>
                                <p:cTn id="127" presetID="16" presetClass="entr" presetSubtype="21" fill="hold" grpId="0" nodeType="withEffect">
                                  <p:stCondLst>
                                    <p:cond delay="0"/>
                                  </p:stCondLst>
                                  <p:childTnLst>
                                    <p:set>
                                      <p:cBhvr>
                                        <p:cTn id="128" dur="1" fill="hold">
                                          <p:stCondLst>
                                            <p:cond delay="0"/>
                                          </p:stCondLst>
                                        </p:cTn>
                                        <p:tgtEl>
                                          <p:spTgt spid="4">
                                            <p:graphicEl>
                                              <a:dgm id="{B890CA99-92BB-45FF-80D8-5510EDE108AF}"/>
                                            </p:graphicEl>
                                          </p:spTgt>
                                        </p:tgtEl>
                                        <p:attrNameLst>
                                          <p:attrName>style.visibility</p:attrName>
                                        </p:attrNameLst>
                                      </p:cBhvr>
                                      <p:to>
                                        <p:strVal val="visible"/>
                                      </p:to>
                                    </p:set>
                                    <p:animEffect transition="in" filter="barn(inVertical)">
                                      <p:cBhvr>
                                        <p:cTn id="129" dur="500"/>
                                        <p:tgtEl>
                                          <p:spTgt spid="4">
                                            <p:graphicEl>
                                              <a:dgm id="{B890CA99-92BB-45FF-80D8-5510EDE108AF}"/>
                                            </p:graphicEl>
                                          </p:spTgt>
                                        </p:tgtEl>
                                      </p:cBhvr>
                                    </p:animEffect>
                                  </p:childTnLst>
                                </p:cTn>
                              </p:par>
                              <p:par>
                                <p:cTn id="130" presetID="16" presetClass="entr" presetSubtype="21" fill="hold" grpId="0" nodeType="withEffect">
                                  <p:stCondLst>
                                    <p:cond delay="0"/>
                                  </p:stCondLst>
                                  <p:childTnLst>
                                    <p:set>
                                      <p:cBhvr>
                                        <p:cTn id="131" dur="1" fill="hold">
                                          <p:stCondLst>
                                            <p:cond delay="0"/>
                                          </p:stCondLst>
                                        </p:cTn>
                                        <p:tgtEl>
                                          <p:spTgt spid="4">
                                            <p:graphicEl>
                                              <a:dgm id="{5C530A4A-9D00-42B3-A744-633D72CB7A4E}"/>
                                            </p:graphicEl>
                                          </p:spTgt>
                                        </p:tgtEl>
                                        <p:attrNameLst>
                                          <p:attrName>style.visibility</p:attrName>
                                        </p:attrNameLst>
                                      </p:cBhvr>
                                      <p:to>
                                        <p:strVal val="visible"/>
                                      </p:to>
                                    </p:set>
                                    <p:animEffect transition="in" filter="barn(inVertical)">
                                      <p:cBhvr>
                                        <p:cTn id="132" dur="500"/>
                                        <p:tgtEl>
                                          <p:spTgt spid="4">
                                            <p:graphicEl>
                                              <a:dgm id="{5C530A4A-9D00-42B3-A744-633D72CB7A4E}"/>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600" b="1" dirty="0">
                <a:solidFill>
                  <a:schemeClr val="accent6">
                    <a:lumMod val="75000"/>
                  </a:schemeClr>
                </a:solidFill>
                <a:latin typeface="微软雅黑" panose="020B0503020204020204" pitchFamily="34" charset="-122"/>
                <a:ea typeface="微软雅黑" panose="020B0503020204020204" pitchFamily="34" charset="-122"/>
                <a:cs typeface="+mn-cs"/>
              </a:rPr>
              <a:t>防火墙的分类</a:t>
            </a:r>
            <a:endParaRPr lang="zh-CN" altLang="en-US" sz="26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p:txBody>
          <a:bodyPr/>
          <a:lstStyle/>
          <a:p>
            <a:pPr marL="0" indent="0">
              <a:lnSpc>
                <a:spcPct val="150000"/>
              </a:lnSpc>
              <a:buNone/>
            </a:pPr>
            <a:r>
              <a:rPr lang="zh-CN" altLang="zh-CN" b="1" dirty="0">
                <a:solidFill>
                  <a:schemeClr val="accent6">
                    <a:lumMod val="75000"/>
                  </a:schemeClr>
                </a:solidFill>
                <a:latin typeface="微软雅黑" panose="020B0503020204020204" pitchFamily="34" charset="-122"/>
                <a:ea typeface="微软雅黑" panose="020B0503020204020204" pitchFamily="34" charset="-122"/>
              </a:rPr>
              <a:t>按防火墙的物理特性进行</a:t>
            </a:r>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分类</a:t>
            </a:r>
            <a:endParaRPr lang="en-US" altLang="zh-CN" b="1" dirty="0" smtClean="0">
              <a:solidFill>
                <a:schemeClr val="accent6">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zh-CN" b="1" dirty="0">
                <a:latin typeface="微软雅黑" panose="020B0503020204020204" pitchFamily="34" charset="-122"/>
                <a:ea typeface="微软雅黑" panose="020B0503020204020204" pitchFamily="34" charset="-122"/>
              </a:rPr>
              <a:t>硬件</a:t>
            </a:r>
            <a:r>
              <a:rPr lang="zh-CN" altLang="zh-CN" b="1" dirty="0" smtClean="0">
                <a:latin typeface="微软雅黑" panose="020B0503020204020204" pitchFamily="34" charset="-122"/>
                <a:ea typeface="微软雅黑" panose="020B0503020204020204" pitchFamily="34" charset="-122"/>
              </a:rPr>
              <a:t>防火墙</a:t>
            </a:r>
            <a:endParaRPr lang="en-US" altLang="zh-CN" b="1" dirty="0" smtClean="0">
              <a:latin typeface="微软雅黑" panose="020B0503020204020204" pitchFamily="34" charset="-122"/>
              <a:ea typeface="微软雅黑" panose="020B0503020204020204" pitchFamily="34" charset="-122"/>
            </a:endParaRPr>
          </a:p>
          <a:p>
            <a:pPr>
              <a:lnSpc>
                <a:spcPct val="150000"/>
              </a:lnSpc>
            </a:pPr>
            <a:r>
              <a:rPr lang="zh-CN" altLang="zh-CN" b="1" dirty="0">
                <a:latin typeface="微软雅黑" panose="020B0503020204020204" pitchFamily="34" charset="-122"/>
                <a:ea typeface="微软雅黑" panose="020B0503020204020204" pitchFamily="34" charset="-122"/>
              </a:rPr>
              <a:t>软件</a:t>
            </a:r>
            <a:r>
              <a:rPr lang="zh-CN" altLang="zh-CN" b="1" dirty="0" smtClean="0">
                <a:latin typeface="微软雅黑" panose="020B0503020204020204" pitchFamily="34" charset="-122"/>
                <a:ea typeface="微软雅黑" panose="020B0503020204020204" pitchFamily="34" charset="-122"/>
              </a:rPr>
              <a:t>防火墙</a:t>
            </a:r>
            <a:endParaRPr lang="en-US" altLang="zh-CN" b="1" dirty="0" smtClean="0">
              <a:latin typeface="微软雅黑" panose="020B0503020204020204" pitchFamily="34" charset="-122"/>
              <a:ea typeface="微软雅黑" panose="020B0503020204020204" pitchFamily="34" charset="-122"/>
            </a:endParaRPr>
          </a:p>
          <a:p>
            <a:pPr>
              <a:lnSpc>
                <a:spcPct val="150000"/>
              </a:lnSpc>
            </a:pPr>
            <a:r>
              <a:rPr lang="zh-CN" altLang="zh-CN" b="1" dirty="0" smtClean="0">
                <a:latin typeface="微软雅黑" panose="020B0503020204020204" pitchFamily="34" charset="-122"/>
                <a:ea typeface="微软雅黑" panose="020B0503020204020204" pitchFamily="34" charset="-122"/>
              </a:rPr>
              <a:t>芯片</a:t>
            </a:r>
            <a:r>
              <a:rPr lang="zh-CN" altLang="zh-CN" b="1" dirty="0">
                <a:latin typeface="微软雅黑" panose="020B0503020204020204" pitchFamily="34" charset="-122"/>
                <a:ea typeface="微软雅黑" panose="020B0503020204020204" pitchFamily="34" charset="-122"/>
              </a:rPr>
              <a:t>级防火墙</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38562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按防火墙所采用的技术进行分类</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p:txBody>
          <a:bodyPr/>
          <a:lstStyle/>
          <a:p>
            <a:pPr>
              <a:lnSpc>
                <a:spcPct val="150000"/>
              </a:lnSpc>
            </a:pPr>
            <a:r>
              <a:rPr lang="zh-CN" altLang="zh-CN" dirty="0">
                <a:latin typeface="微软雅黑" panose="020B0503020204020204" pitchFamily="34" charset="-122"/>
                <a:ea typeface="微软雅黑" panose="020B0503020204020204" pitchFamily="34" charset="-122"/>
              </a:rPr>
              <a:t>包过滤技术</a:t>
            </a:r>
            <a:r>
              <a:rPr lang="zh-CN" altLang="zh-CN" dirty="0" smtClean="0">
                <a:latin typeface="微软雅黑" panose="020B0503020204020204" pitchFamily="34" charset="-122"/>
                <a:ea typeface="微软雅黑" panose="020B0503020204020204" pitchFamily="34" charset="-122"/>
              </a:rPr>
              <a:t>防火墙</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zh-CN" altLang="zh-CN" dirty="0" smtClean="0">
                <a:latin typeface="微软雅黑" panose="020B0503020204020204" pitchFamily="34" charset="-122"/>
                <a:ea typeface="微软雅黑" panose="020B0503020204020204" pitchFamily="34" charset="-122"/>
              </a:rPr>
              <a:t>应用</a:t>
            </a:r>
            <a:r>
              <a:rPr lang="zh-CN" altLang="zh-CN" dirty="0">
                <a:latin typeface="微软雅黑" panose="020B0503020204020204" pitchFamily="34" charset="-122"/>
                <a:ea typeface="微软雅黑" panose="020B0503020204020204" pitchFamily="34" charset="-122"/>
              </a:rPr>
              <a:t>代理技术</a:t>
            </a:r>
            <a:r>
              <a:rPr lang="zh-CN" altLang="zh-CN" dirty="0" smtClean="0">
                <a:latin typeface="微软雅黑" panose="020B0503020204020204" pitchFamily="34" charset="-122"/>
                <a:ea typeface="微软雅黑" panose="020B0503020204020204" pitchFamily="34" charset="-122"/>
              </a:rPr>
              <a:t>防火墙</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zh-CN" altLang="zh-CN" dirty="0" smtClean="0">
                <a:latin typeface="微软雅黑" panose="020B0503020204020204" pitchFamily="34" charset="-122"/>
                <a:ea typeface="微软雅黑" panose="020B0503020204020204" pitchFamily="34" charset="-122"/>
              </a:rPr>
              <a:t>状态</a:t>
            </a:r>
            <a:r>
              <a:rPr lang="zh-CN" altLang="zh-CN" dirty="0">
                <a:latin typeface="微软雅黑" panose="020B0503020204020204" pitchFamily="34" charset="-122"/>
                <a:ea typeface="微软雅黑" panose="020B0503020204020204" pitchFamily="34" charset="-122"/>
              </a:rPr>
              <a:t>监视技术防火墙</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93732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arn(inVertic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arn(inVertical)">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按防火墙的结构进行分类</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p:txBody>
          <a:bodyPr/>
          <a:lstStyle/>
          <a:p>
            <a:pPr>
              <a:lnSpc>
                <a:spcPct val="150000"/>
              </a:lnSpc>
            </a:pPr>
            <a:r>
              <a:rPr lang="zh-CN" altLang="zh-CN" dirty="0">
                <a:latin typeface="微软雅黑" panose="020B0503020204020204" pitchFamily="34" charset="-122"/>
                <a:ea typeface="微软雅黑" panose="020B0503020204020204" pitchFamily="34" charset="-122"/>
              </a:rPr>
              <a:t>单一主机</a:t>
            </a:r>
            <a:r>
              <a:rPr lang="zh-CN" altLang="zh-CN" dirty="0" smtClean="0">
                <a:latin typeface="微软雅黑" panose="020B0503020204020204" pitchFamily="34" charset="-122"/>
                <a:ea typeface="微软雅黑" panose="020B0503020204020204" pitchFamily="34" charset="-122"/>
              </a:rPr>
              <a:t>防火墙</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zh-CN" altLang="zh-CN" dirty="0" smtClean="0">
                <a:latin typeface="微软雅黑" panose="020B0503020204020204" pitchFamily="34" charset="-122"/>
                <a:ea typeface="微软雅黑" panose="020B0503020204020204" pitchFamily="34" charset="-122"/>
              </a:rPr>
              <a:t>路由器</a:t>
            </a:r>
            <a:r>
              <a:rPr lang="zh-CN" altLang="zh-CN" dirty="0">
                <a:latin typeface="微软雅黑" panose="020B0503020204020204" pitchFamily="34" charset="-122"/>
                <a:ea typeface="微软雅黑" panose="020B0503020204020204" pitchFamily="34" charset="-122"/>
              </a:rPr>
              <a:t>集成式</a:t>
            </a:r>
            <a:r>
              <a:rPr lang="zh-CN" altLang="zh-CN" dirty="0" smtClean="0">
                <a:latin typeface="微软雅黑" panose="020B0503020204020204" pitchFamily="34" charset="-122"/>
                <a:ea typeface="微软雅黑" panose="020B0503020204020204" pitchFamily="34" charset="-122"/>
              </a:rPr>
              <a:t>防火墙</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zh-CN" altLang="zh-CN" dirty="0" smtClean="0">
                <a:latin typeface="微软雅黑" panose="020B0503020204020204" pitchFamily="34" charset="-122"/>
                <a:ea typeface="微软雅黑" panose="020B0503020204020204" pitchFamily="34" charset="-122"/>
              </a:rPr>
              <a:t>分布式</a:t>
            </a:r>
            <a:r>
              <a:rPr lang="zh-CN" altLang="zh-CN" dirty="0">
                <a:latin typeface="微软雅黑" panose="020B0503020204020204" pitchFamily="34" charset="-122"/>
                <a:ea typeface="微软雅黑" panose="020B0503020204020204" pitchFamily="34" charset="-122"/>
              </a:rPr>
              <a:t>防火墙</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0561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arn(inVertic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arn(inVertical)">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0" indent="0">
              <a:lnSpc>
                <a:spcPct val="150000"/>
              </a:lnSpc>
              <a:buNone/>
            </a:pPr>
            <a:r>
              <a:rPr lang="zh-CN" altLang="zh-CN" b="1" dirty="0">
                <a:solidFill>
                  <a:schemeClr val="accent6">
                    <a:lumMod val="75000"/>
                  </a:schemeClr>
                </a:solidFill>
                <a:latin typeface="微软雅黑" panose="020B0503020204020204" pitchFamily="34" charset="-122"/>
                <a:ea typeface="微软雅黑" panose="020B0503020204020204" pitchFamily="34" charset="-122"/>
              </a:rPr>
              <a:t>网络互通</a:t>
            </a:r>
            <a:endParaRPr lang="en-US" altLang="zh-CN" b="1" dirty="0">
              <a:solidFill>
                <a:schemeClr val="accent6">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zh-CN" dirty="0" smtClean="0">
                <a:latin typeface="微软雅黑" panose="020B0503020204020204" pitchFamily="34" charset="-122"/>
                <a:ea typeface="微软雅黑" panose="020B0503020204020204" pitchFamily="34" charset="-122"/>
              </a:rPr>
              <a:t>各</a:t>
            </a:r>
            <a:r>
              <a:rPr lang="zh-CN" altLang="zh-CN" dirty="0">
                <a:latin typeface="微软雅黑" panose="020B0503020204020204" pitchFamily="34" charset="-122"/>
                <a:ea typeface="微软雅黑" panose="020B0503020204020204" pitchFamily="34" charset="-122"/>
              </a:rPr>
              <a:t>系统在连通的条件下，为支持应用间的相互作用而创建的协议环境。</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82114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服务器</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p:txBody>
          <a:bodyPr>
            <a:normAutofit fontScale="92500" lnSpcReduction="10000"/>
          </a:bodyPr>
          <a:lstStyle/>
          <a:p>
            <a:pPr>
              <a:lnSpc>
                <a:spcPct val="150000"/>
              </a:lnSpc>
            </a:pPr>
            <a:r>
              <a:rPr lang="zh-CN" altLang="zh-CN" dirty="0">
                <a:latin typeface="微软雅黑" panose="020B0503020204020204" pitchFamily="34" charset="-122"/>
                <a:ea typeface="微软雅黑" panose="020B0503020204020204" pitchFamily="34" charset="-122"/>
              </a:rPr>
              <a:t>服务器英文名称为“</a:t>
            </a:r>
            <a:r>
              <a:rPr lang="en-US" altLang="zh-CN" dirty="0">
                <a:latin typeface="微软雅黑" panose="020B0503020204020204" pitchFamily="34" charset="-122"/>
                <a:ea typeface="微软雅黑" panose="020B0503020204020204" pitchFamily="34" charset="-122"/>
              </a:rPr>
              <a:t>Server</a:t>
            </a:r>
            <a:r>
              <a:rPr lang="zh-CN" altLang="zh-CN" dirty="0">
                <a:latin typeface="微软雅黑" panose="020B0503020204020204" pitchFamily="34" charset="-122"/>
                <a:ea typeface="微软雅黑" panose="020B0503020204020204" pitchFamily="34" charset="-122"/>
              </a:rPr>
              <a:t>”，是网络环境下为客户提供各种服务的专用计算机，在网络环境中，服务器承担着数据的存储、转发、发布等关键任务，是网络中不可或缺的重要组成部分</a:t>
            </a:r>
            <a:r>
              <a:rPr lang="zh-CN" altLang="zh-CN"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zh-CN" altLang="zh-CN" dirty="0">
                <a:latin typeface="微软雅黑" panose="020B0503020204020204" pitchFamily="34" charset="-122"/>
                <a:ea typeface="微软雅黑" panose="020B0503020204020204" pitchFamily="34" charset="-122"/>
              </a:rPr>
              <a:t>服务器的硬件结构由</a:t>
            </a:r>
            <a:r>
              <a:rPr lang="en-US" altLang="zh-CN" dirty="0">
                <a:latin typeface="微软雅黑" panose="020B0503020204020204" pitchFamily="34" charset="-122"/>
                <a:ea typeface="微软雅黑" panose="020B0503020204020204" pitchFamily="34" charset="-122"/>
              </a:rPr>
              <a:t>PC</a:t>
            </a:r>
            <a:r>
              <a:rPr lang="zh-CN" altLang="zh-CN" dirty="0">
                <a:latin typeface="微软雅黑" panose="020B0503020204020204" pitchFamily="34" charset="-122"/>
                <a:ea typeface="微软雅黑" panose="020B0503020204020204" pitchFamily="34" charset="-122"/>
              </a:rPr>
              <a:t>发展而来，也包括处理器、芯片组、内存、存储系统以及</a:t>
            </a:r>
            <a:r>
              <a:rPr lang="en-US" altLang="zh-CN" dirty="0">
                <a:latin typeface="微软雅黑" panose="020B0503020204020204" pitchFamily="34" charset="-122"/>
                <a:ea typeface="微软雅黑" panose="020B0503020204020204" pitchFamily="34" charset="-122"/>
              </a:rPr>
              <a:t>I/O</a:t>
            </a:r>
            <a:r>
              <a:rPr lang="zh-CN" altLang="zh-CN" dirty="0">
                <a:latin typeface="微软雅黑" panose="020B0503020204020204" pitchFamily="34" charset="-122"/>
                <a:ea typeface="微软雅黑" panose="020B0503020204020204" pitchFamily="34" charset="-122"/>
              </a:rPr>
              <a:t>设备等部分，但是和普通</a:t>
            </a:r>
            <a:r>
              <a:rPr lang="en-US" altLang="zh-CN" dirty="0">
                <a:latin typeface="微软雅黑" panose="020B0503020204020204" pitchFamily="34" charset="-122"/>
                <a:ea typeface="微软雅黑" panose="020B0503020204020204" pitchFamily="34" charset="-122"/>
              </a:rPr>
              <a:t>PC</a:t>
            </a:r>
            <a:r>
              <a:rPr lang="zh-CN" altLang="zh-CN" dirty="0">
                <a:latin typeface="微软雅黑" panose="020B0503020204020204" pitchFamily="34" charset="-122"/>
                <a:ea typeface="微软雅黑" panose="020B0503020204020204" pitchFamily="34" charset="-122"/>
              </a:rPr>
              <a:t>相比，服务器硬件中包含着专门的服务器技术，这些专门的技术保证了服务器能够承担更高的负载，具有更高的稳定性和扩展能力。</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11059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服务器的要求</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3454400431"/>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31813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79272782-881D-4C36-B40C-1279E0BEE18C}"/>
                                            </p:graphicEl>
                                          </p:spTgt>
                                        </p:tgtEl>
                                        <p:attrNameLst>
                                          <p:attrName>style.visibility</p:attrName>
                                        </p:attrNameLst>
                                      </p:cBhvr>
                                      <p:to>
                                        <p:strVal val="visible"/>
                                      </p:to>
                                    </p:set>
                                    <p:animEffect transition="in" filter="barn(inVertical)">
                                      <p:cBhvr>
                                        <p:cTn id="7" dur="500"/>
                                        <p:tgtEl>
                                          <p:spTgt spid="4">
                                            <p:graphicEl>
                                              <a:dgm id="{79272782-881D-4C36-B40C-1279E0BEE18C}"/>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graphicEl>
                                              <a:dgm id="{FD9A8FA5-1853-4B55-89B2-8551D6373F29}"/>
                                            </p:graphicEl>
                                          </p:spTgt>
                                        </p:tgtEl>
                                        <p:attrNameLst>
                                          <p:attrName>style.visibility</p:attrName>
                                        </p:attrNameLst>
                                      </p:cBhvr>
                                      <p:to>
                                        <p:strVal val="visible"/>
                                      </p:to>
                                    </p:set>
                                    <p:animEffect transition="in" filter="barn(inVertical)">
                                      <p:cBhvr>
                                        <p:cTn id="12" dur="500"/>
                                        <p:tgtEl>
                                          <p:spTgt spid="4">
                                            <p:graphicEl>
                                              <a:dgm id="{FD9A8FA5-1853-4B55-89B2-8551D6373F29}"/>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graphicEl>
                                              <a:dgm id="{BB0FF97C-E172-4694-ADB5-60A805EB22DE}"/>
                                            </p:graphicEl>
                                          </p:spTgt>
                                        </p:tgtEl>
                                        <p:attrNameLst>
                                          <p:attrName>style.visibility</p:attrName>
                                        </p:attrNameLst>
                                      </p:cBhvr>
                                      <p:to>
                                        <p:strVal val="visible"/>
                                      </p:to>
                                    </p:set>
                                    <p:animEffect transition="in" filter="barn(inVertical)">
                                      <p:cBhvr>
                                        <p:cTn id="17" dur="500"/>
                                        <p:tgtEl>
                                          <p:spTgt spid="4">
                                            <p:graphicEl>
                                              <a:dgm id="{BB0FF97C-E172-4694-ADB5-60A805EB22DE}"/>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4">
                                            <p:graphicEl>
                                              <a:dgm id="{4118D8C4-6F0E-4DE7-9F60-5B8A44510FB3}"/>
                                            </p:graphicEl>
                                          </p:spTgt>
                                        </p:tgtEl>
                                        <p:attrNameLst>
                                          <p:attrName>style.visibility</p:attrName>
                                        </p:attrNameLst>
                                      </p:cBhvr>
                                      <p:to>
                                        <p:strVal val="visible"/>
                                      </p:to>
                                    </p:set>
                                    <p:animEffect transition="in" filter="barn(inVertical)">
                                      <p:cBhvr>
                                        <p:cTn id="22" dur="500"/>
                                        <p:tgtEl>
                                          <p:spTgt spid="4">
                                            <p:graphicEl>
                                              <a:dgm id="{4118D8C4-6F0E-4DE7-9F60-5B8A44510FB3}"/>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服务器的分类</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p:txBody>
          <a:bodyPr/>
          <a:lstStyle/>
          <a:p>
            <a:pPr marL="0" indent="0">
              <a:lnSpc>
                <a:spcPct val="150000"/>
              </a:lnSpc>
              <a:buNone/>
            </a:pPr>
            <a:r>
              <a:rPr lang="zh-CN" altLang="zh-CN" b="1" dirty="0">
                <a:solidFill>
                  <a:schemeClr val="accent6">
                    <a:lumMod val="75000"/>
                  </a:schemeClr>
                </a:solidFill>
                <a:latin typeface="微软雅黑" panose="020B0503020204020204" pitchFamily="34" charset="-122"/>
                <a:ea typeface="微软雅黑" panose="020B0503020204020204" pitchFamily="34" charset="-122"/>
              </a:rPr>
              <a:t>按应用层次</a:t>
            </a:r>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划分</a:t>
            </a:r>
            <a:endParaRPr lang="en-US" altLang="zh-CN" b="1" dirty="0" smtClean="0">
              <a:solidFill>
                <a:schemeClr val="accent6">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zh-CN" dirty="0">
                <a:latin typeface="微软雅黑" panose="020B0503020204020204" pitchFamily="34" charset="-122"/>
                <a:ea typeface="微软雅黑" panose="020B0503020204020204" pitchFamily="34" charset="-122"/>
              </a:rPr>
              <a:t>入门级</a:t>
            </a:r>
            <a:r>
              <a:rPr lang="zh-CN" altLang="zh-CN" dirty="0" smtClean="0">
                <a:latin typeface="微软雅黑" panose="020B0503020204020204" pitchFamily="34" charset="-122"/>
                <a:ea typeface="微软雅黑" panose="020B0503020204020204" pitchFamily="34" charset="-122"/>
              </a:rPr>
              <a:t>服务器</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zh-CN" altLang="zh-CN" dirty="0" smtClean="0">
                <a:latin typeface="微软雅黑" panose="020B0503020204020204" pitchFamily="34" charset="-122"/>
                <a:ea typeface="微软雅黑" panose="020B0503020204020204" pitchFamily="34" charset="-122"/>
              </a:rPr>
              <a:t>工作组</a:t>
            </a:r>
            <a:r>
              <a:rPr lang="zh-CN" altLang="zh-CN" dirty="0">
                <a:latin typeface="微软雅黑" panose="020B0503020204020204" pitchFamily="34" charset="-122"/>
                <a:ea typeface="微软雅黑" panose="020B0503020204020204" pitchFamily="34" charset="-122"/>
              </a:rPr>
              <a:t>级</a:t>
            </a:r>
            <a:r>
              <a:rPr lang="zh-CN" altLang="zh-CN" dirty="0" smtClean="0">
                <a:latin typeface="微软雅黑" panose="020B0503020204020204" pitchFamily="34" charset="-122"/>
                <a:ea typeface="微软雅黑" panose="020B0503020204020204" pitchFamily="34" charset="-122"/>
              </a:rPr>
              <a:t>服务器</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zh-CN" altLang="zh-CN" dirty="0" smtClean="0">
                <a:latin typeface="微软雅黑" panose="020B0503020204020204" pitchFamily="34" charset="-122"/>
                <a:ea typeface="微软雅黑" panose="020B0503020204020204" pitchFamily="34" charset="-122"/>
              </a:rPr>
              <a:t>部门</a:t>
            </a:r>
            <a:r>
              <a:rPr lang="zh-CN" altLang="zh-CN" dirty="0">
                <a:latin typeface="微软雅黑" panose="020B0503020204020204" pitchFamily="34" charset="-122"/>
                <a:ea typeface="微软雅黑" panose="020B0503020204020204" pitchFamily="34" charset="-122"/>
              </a:rPr>
              <a:t>级</a:t>
            </a:r>
            <a:r>
              <a:rPr lang="zh-CN" altLang="zh-CN" dirty="0" smtClean="0">
                <a:latin typeface="微软雅黑" panose="020B0503020204020204" pitchFamily="34" charset="-122"/>
                <a:ea typeface="微软雅黑" panose="020B0503020204020204" pitchFamily="34" charset="-122"/>
              </a:rPr>
              <a:t>服务器</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zh-CN" altLang="zh-CN" dirty="0" smtClean="0">
                <a:latin typeface="微软雅黑" panose="020B0503020204020204" pitchFamily="34" charset="-122"/>
                <a:ea typeface="微软雅黑" panose="020B0503020204020204" pitchFamily="34" charset="-122"/>
              </a:rPr>
              <a:t>企业</a:t>
            </a:r>
            <a:r>
              <a:rPr lang="zh-CN" altLang="zh-CN" dirty="0">
                <a:latin typeface="微软雅黑" panose="020B0503020204020204" pitchFamily="34" charset="-122"/>
                <a:ea typeface="微软雅黑" panose="020B0503020204020204" pitchFamily="34" charset="-122"/>
              </a:rPr>
              <a:t>级服务器</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72076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arn(inVertic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按服务器的处理器架构划分</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p:txBody>
          <a:bodyPr/>
          <a:lstStyle/>
          <a:p>
            <a:pPr>
              <a:lnSpc>
                <a:spcPct val="150000"/>
              </a:lnSpc>
            </a:pPr>
            <a:r>
              <a:rPr lang="en-US" altLang="zh-CN" dirty="0">
                <a:latin typeface="微软雅黑" panose="020B0503020204020204" pitchFamily="34" charset="-122"/>
                <a:ea typeface="微软雅黑" panose="020B0503020204020204" pitchFamily="34" charset="-122"/>
              </a:rPr>
              <a:t>CISC</a:t>
            </a:r>
            <a:r>
              <a:rPr lang="zh-CN" altLang="zh-CN" dirty="0">
                <a:latin typeface="微软雅黑" panose="020B0503020204020204" pitchFamily="34" charset="-122"/>
                <a:ea typeface="微软雅黑" panose="020B0503020204020204" pitchFamily="34" charset="-122"/>
              </a:rPr>
              <a:t>架构</a:t>
            </a:r>
            <a:r>
              <a:rPr lang="zh-CN" altLang="zh-CN" dirty="0" smtClean="0">
                <a:latin typeface="微软雅黑" panose="020B0503020204020204" pitchFamily="34" charset="-122"/>
                <a:ea typeface="微软雅黑" panose="020B0503020204020204" pitchFamily="34" charset="-122"/>
              </a:rPr>
              <a:t>服务器</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en-US" altLang="zh-CN" dirty="0" smtClean="0">
                <a:latin typeface="微软雅黑" panose="020B0503020204020204" pitchFamily="34" charset="-122"/>
                <a:ea typeface="微软雅黑" panose="020B0503020204020204" pitchFamily="34" charset="-122"/>
              </a:rPr>
              <a:t>RISC</a:t>
            </a:r>
            <a:r>
              <a:rPr lang="zh-CN" altLang="zh-CN" dirty="0">
                <a:latin typeface="微软雅黑" panose="020B0503020204020204" pitchFamily="34" charset="-122"/>
                <a:ea typeface="微软雅黑" panose="020B0503020204020204" pitchFamily="34" charset="-122"/>
              </a:rPr>
              <a:t>架构</a:t>
            </a:r>
            <a:r>
              <a:rPr lang="zh-CN" altLang="zh-CN" dirty="0" smtClean="0">
                <a:latin typeface="微软雅黑" panose="020B0503020204020204" pitchFamily="34" charset="-122"/>
                <a:ea typeface="微软雅黑" panose="020B0503020204020204" pitchFamily="34" charset="-122"/>
              </a:rPr>
              <a:t>服务器</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en-US" altLang="zh-CN" dirty="0" smtClean="0">
                <a:latin typeface="微软雅黑" panose="020B0503020204020204" pitchFamily="34" charset="-122"/>
                <a:ea typeface="微软雅黑" panose="020B0503020204020204" pitchFamily="34" charset="-122"/>
              </a:rPr>
              <a:t>VLIW</a:t>
            </a:r>
            <a:r>
              <a:rPr lang="zh-CN" altLang="zh-CN" dirty="0">
                <a:latin typeface="微软雅黑" panose="020B0503020204020204" pitchFamily="34" charset="-122"/>
                <a:ea typeface="微软雅黑" panose="020B0503020204020204" pitchFamily="34" charset="-122"/>
              </a:rPr>
              <a:t>架构服务器</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01892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按服务器的用途划分</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p:txBody>
          <a:bodyPr/>
          <a:lstStyle/>
          <a:p>
            <a:pPr>
              <a:lnSpc>
                <a:spcPct val="200000"/>
              </a:lnSpc>
            </a:pPr>
            <a:r>
              <a:rPr lang="zh-CN" altLang="zh-CN" dirty="0">
                <a:latin typeface="微软雅黑" panose="020B0503020204020204" pitchFamily="34" charset="-122"/>
                <a:ea typeface="微软雅黑" panose="020B0503020204020204" pitchFamily="34" charset="-122"/>
              </a:rPr>
              <a:t>通用型</a:t>
            </a:r>
            <a:r>
              <a:rPr lang="zh-CN" altLang="zh-CN" dirty="0" smtClean="0">
                <a:latin typeface="微软雅黑" panose="020B0503020204020204" pitchFamily="34" charset="-122"/>
                <a:ea typeface="微软雅黑" panose="020B0503020204020204" pitchFamily="34" charset="-122"/>
              </a:rPr>
              <a:t>服务器</a:t>
            </a:r>
            <a:endParaRPr lang="en-US" altLang="zh-CN" dirty="0" smtClean="0">
              <a:latin typeface="微软雅黑" panose="020B0503020204020204" pitchFamily="34" charset="-122"/>
              <a:ea typeface="微软雅黑" panose="020B0503020204020204" pitchFamily="34" charset="-122"/>
            </a:endParaRPr>
          </a:p>
          <a:p>
            <a:pPr>
              <a:lnSpc>
                <a:spcPct val="200000"/>
              </a:lnSpc>
            </a:pPr>
            <a:r>
              <a:rPr lang="zh-CN" altLang="zh-CN" dirty="0" smtClean="0">
                <a:latin typeface="微软雅黑" panose="020B0503020204020204" pitchFamily="34" charset="-122"/>
                <a:ea typeface="微软雅黑" panose="020B0503020204020204" pitchFamily="34" charset="-122"/>
              </a:rPr>
              <a:t>专用型</a:t>
            </a:r>
            <a:r>
              <a:rPr lang="zh-CN" altLang="zh-CN" dirty="0">
                <a:latin typeface="微软雅黑" panose="020B0503020204020204" pitchFamily="34" charset="-122"/>
                <a:ea typeface="微软雅黑" panose="020B0503020204020204" pitchFamily="34" charset="-122"/>
              </a:rPr>
              <a:t>服务器</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26055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按服务器的结构划分</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a:xfrm>
            <a:off x="838200" y="1825625"/>
            <a:ext cx="2857500" cy="4351338"/>
          </a:xfrm>
        </p:spPr>
        <p:txBody>
          <a:bodyPr/>
          <a:lstStyle/>
          <a:p>
            <a:pPr>
              <a:lnSpc>
                <a:spcPct val="150000"/>
              </a:lnSpc>
            </a:pPr>
            <a:r>
              <a:rPr lang="zh-CN" altLang="zh-CN" dirty="0">
                <a:latin typeface="微软雅黑" panose="020B0503020204020204" pitchFamily="34" charset="-122"/>
                <a:ea typeface="微软雅黑" panose="020B0503020204020204" pitchFamily="34" charset="-122"/>
              </a:rPr>
              <a:t>塔式</a:t>
            </a:r>
            <a:r>
              <a:rPr lang="zh-CN" altLang="zh-CN" dirty="0" smtClean="0">
                <a:latin typeface="微软雅黑" panose="020B0503020204020204" pitchFamily="34" charset="-122"/>
                <a:ea typeface="微软雅黑" panose="020B0503020204020204" pitchFamily="34" charset="-122"/>
              </a:rPr>
              <a:t>服务器</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zh-CN" altLang="zh-CN" dirty="0" smtClean="0">
                <a:latin typeface="微软雅黑" panose="020B0503020204020204" pitchFamily="34" charset="-122"/>
                <a:ea typeface="微软雅黑" panose="020B0503020204020204" pitchFamily="34" charset="-122"/>
              </a:rPr>
              <a:t>机架</a:t>
            </a:r>
            <a:r>
              <a:rPr lang="zh-CN" altLang="zh-CN" dirty="0">
                <a:latin typeface="微软雅黑" panose="020B0503020204020204" pitchFamily="34" charset="-122"/>
                <a:ea typeface="微软雅黑" panose="020B0503020204020204" pitchFamily="34" charset="-122"/>
              </a:rPr>
              <a:t>式</a:t>
            </a:r>
            <a:r>
              <a:rPr lang="zh-CN" altLang="zh-CN" dirty="0" smtClean="0">
                <a:latin typeface="微软雅黑" panose="020B0503020204020204" pitchFamily="34" charset="-122"/>
                <a:ea typeface="微软雅黑" panose="020B0503020204020204" pitchFamily="34" charset="-122"/>
              </a:rPr>
              <a:t>服务器</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zh-CN" altLang="zh-CN" dirty="0" smtClean="0">
                <a:latin typeface="微软雅黑" panose="020B0503020204020204" pitchFamily="34" charset="-122"/>
                <a:ea typeface="微软雅黑" panose="020B0503020204020204" pitchFamily="34" charset="-122"/>
              </a:rPr>
              <a:t>刀片</a:t>
            </a:r>
            <a:r>
              <a:rPr lang="zh-CN" altLang="zh-CN" dirty="0">
                <a:latin typeface="微软雅黑" panose="020B0503020204020204" pitchFamily="34" charset="-122"/>
                <a:ea typeface="微软雅黑" panose="020B0503020204020204" pitchFamily="34" charset="-122"/>
              </a:rPr>
              <a:t>服务器</a:t>
            </a:r>
            <a:endParaRPr lang="zh-CN" altLang="en-US" dirty="0">
              <a:latin typeface="微软雅黑" panose="020B0503020204020204" pitchFamily="34" charset="-122"/>
              <a:ea typeface="微软雅黑" panose="020B0503020204020204" pitchFamily="34" charset="-122"/>
            </a:endParaRP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4078287" y="1726406"/>
            <a:ext cx="3095625" cy="1371600"/>
          </a:xfrm>
          <a:prstGeom prst="rect">
            <a:avLst/>
          </a:prstGeom>
          <a:noFill/>
          <a:ln>
            <a:noFill/>
          </a:ln>
        </p:spPr>
      </p:pic>
      <p:sp>
        <p:nvSpPr>
          <p:cNvPr id="5" name="矩形 4"/>
          <p:cNvSpPr/>
          <p:nvPr/>
        </p:nvSpPr>
        <p:spPr>
          <a:xfrm>
            <a:off x="4702686" y="3218934"/>
            <a:ext cx="1338828" cy="369332"/>
          </a:xfrm>
          <a:prstGeom prst="rect">
            <a:avLst/>
          </a:prstGeom>
        </p:spPr>
        <p:txBody>
          <a:bodyPr wrap="none">
            <a:spAutoFit/>
          </a:bodyPr>
          <a:lstStyle/>
          <a:p>
            <a:r>
              <a:rPr lang="zh-CN" altLang="zh-CN" dirty="0">
                <a:latin typeface="Times New Roman" panose="02020603050405020304" pitchFamily="18" charset="0"/>
                <a:cs typeface="Times New Roman" panose="02020603050405020304" pitchFamily="18" charset="0"/>
              </a:rPr>
              <a:t>塔式服务器</a:t>
            </a:r>
            <a:endParaRPr lang="zh-CN" altLang="en-US" dirty="0"/>
          </a:p>
        </p:txBody>
      </p:sp>
      <p:pic>
        <p:nvPicPr>
          <p:cNvPr id="6" name="图片 5"/>
          <p:cNvPicPr/>
          <p:nvPr/>
        </p:nvPicPr>
        <p:blipFill>
          <a:blip r:embed="rId3">
            <a:extLst>
              <a:ext uri="{28A0092B-C50C-407E-A947-70E740481C1C}">
                <a14:useLocalDpi xmlns:a14="http://schemas.microsoft.com/office/drawing/2010/main" val="0"/>
              </a:ext>
            </a:extLst>
          </a:blip>
          <a:srcRect/>
          <a:stretch>
            <a:fillRect/>
          </a:stretch>
        </p:blipFill>
        <p:spPr bwMode="auto">
          <a:xfrm>
            <a:off x="3678237" y="4699794"/>
            <a:ext cx="3495675" cy="628650"/>
          </a:xfrm>
          <a:prstGeom prst="rect">
            <a:avLst/>
          </a:prstGeom>
          <a:noFill/>
          <a:ln>
            <a:noFill/>
          </a:ln>
        </p:spPr>
      </p:pic>
      <p:sp>
        <p:nvSpPr>
          <p:cNvPr id="7" name="矩形 6"/>
          <p:cNvSpPr/>
          <p:nvPr/>
        </p:nvSpPr>
        <p:spPr>
          <a:xfrm>
            <a:off x="4587270" y="5714206"/>
            <a:ext cx="1569660" cy="369332"/>
          </a:xfrm>
          <a:prstGeom prst="rect">
            <a:avLst/>
          </a:prstGeom>
        </p:spPr>
        <p:txBody>
          <a:bodyPr wrap="none">
            <a:spAutoFit/>
          </a:bodyPr>
          <a:lstStyle/>
          <a:p>
            <a:r>
              <a:rPr lang="zh-CN" altLang="zh-CN" dirty="0">
                <a:latin typeface="Times New Roman" panose="02020603050405020304" pitchFamily="18" charset="0"/>
                <a:cs typeface="Times New Roman" panose="02020603050405020304" pitchFamily="18" charset="0"/>
              </a:rPr>
              <a:t>机架式服务器</a:t>
            </a:r>
            <a:endParaRPr lang="zh-CN" altLang="en-US" dirty="0"/>
          </a:p>
        </p:txBody>
      </p:sp>
      <p:pic>
        <p:nvPicPr>
          <p:cNvPr id="8" name="图片 7"/>
          <p:cNvPicPr/>
          <p:nvPr/>
        </p:nvPicPr>
        <p:blipFill>
          <a:blip r:embed="rId4">
            <a:extLst>
              <a:ext uri="{28A0092B-C50C-407E-A947-70E740481C1C}">
                <a14:useLocalDpi xmlns:a14="http://schemas.microsoft.com/office/drawing/2010/main" val="0"/>
              </a:ext>
            </a:extLst>
          </a:blip>
          <a:srcRect/>
          <a:stretch>
            <a:fillRect/>
          </a:stretch>
        </p:blipFill>
        <p:spPr bwMode="auto">
          <a:xfrm>
            <a:off x="7593012" y="2949574"/>
            <a:ext cx="3867150" cy="1571625"/>
          </a:xfrm>
          <a:prstGeom prst="rect">
            <a:avLst/>
          </a:prstGeom>
          <a:noFill/>
          <a:ln>
            <a:noFill/>
          </a:ln>
        </p:spPr>
      </p:pic>
      <p:sp>
        <p:nvSpPr>
          <p:cNvPr id="9" name="矩形 8"/>
          <p:cNvSpPr/>
          <p:nvPr/>
        </p:nvSpPr>
        <p:spPr>
          <a:xfrm>
            <a:off x="8510924" y="4922319"/>
            <a:ext cx="2031325" cy="369332"/>
          </a:xfrm>
          <a:prstGeom prst="rect">
            <a:avLst/>
          </a:prstGeom>
        </p:spPr>
        <p:txBody>
          <a:bodyPr wrap="none">
            <a:spAutoFit/>
          </a:bodyPr>
          <a:lstStyle/>
          <a:p>
            <a:r>
              <a:rPr lang="zh-CN" altLang="zh-CN" dirty="0">
                <a:latin typeface="Times New Roman" panose="02020603050405020304" pitchFamily="18" charset="0"/>
                <a:cs typeface="Times New Roman" panose="02020603050405020304" pitchFamily="18" charset="0"/>
              </a:rPr>
              <a:t>刀片</a:t>
            </a:r>
            <a:r>
              <a:rPr lang="zh-CN" altLang="zh-CN" dirty="0" smtClean="0">
                <a:latin typeface="Times New Roman" panose="02020603050405020304" pitchFamily="18" charset="0"/>
                <a:cs typeface="Times New Roman" panose="02020603050405020304" pitchFamily="18" charset="0"/>
              </a:rPr>
              <a:t>服务器</a:t>
            </a:r>
            <a:r>
              <a:rPr lang="zh-CN" altLang="en-US" dirty="0" smtClean="0">
                <a:latin typeface="Times New Roman" panose="02020603050405020304" pitchFamily="18" charset="0"/>
                <a:cs typeface="Times New Roman" panose="02020603050405020304" pitchFamily="18" charset="0"/>
              </a:rPr>
              <a:t>和系统</a:t>
            </a:r>
            <a:endParaRPr lang="zh-CN" altLang="en-US" dirty="0"/>
          </a:p>
        </p:txBody>
      </p:sp>
    </p:spTree>
    <p:extLst>
      <p:ext uri="{BB962C8B-B14F-4D97-AF65-F5344CB8AC3E}">
        <p14:creationId xmlns:p14="http://schemas.microsoft.com/office/powerpoint/2010/main" val="2952460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arn(inVertical)">
                                      <p:cBhvr>
                                        <p:cTn id="22" dur="500"/>
                                        <p:tgtEl>
                                          <p:spTgt spid="4"/>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arn(inVertical)">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barn(inVertical)">
                                      <p:cBhvr>
                                        <p:cTn id="30" dur="500"/>
                                        <p:tgtEl>
                                          <p:spTgt spid="6"/>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barn(inVertical)">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barn(inVertical)">
                                      <p:cBhvr>
                                        <p:cTn id="38" dur="500"/>
                                        <p:tgtEl>
                                          <p:spTgt spid="8"/>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barn(inVertical)">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7" grpId="0"/>
      <p:bldP spid="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服务器的性能指标</a:t>
            </a:r>
            <a:endParaRPr lang="zh-CN" altLang="en-US" sz="32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p:txBody>
          <a:bodyPr/>
          <a:lstStyle/>
          <a:p>
            <a:pPr>
              <a:lnSpc>
                <a:spcPct val="150000"/>
              </a:lnSpc>
            </a:pPr>
            <a:r>
              <a:rPr lang="zh-CN" altLang="zh-CN" dirty="0">
                <a:latin typeface="微软雅黑" panose="020B0503020204020204" pitchFamily="34" charset="-122"/>
                <a:ea typeface="微软雅黑" panose="020B0503020204020204" pitchFamily="34" charset="-122"/>
              </a:rPr>
              <a:t>系统响应</a:t>
            </a:r>
            <a:r>
              <a:rPr lang="zh-CN" altLang="zh-CN" dirty="0" smtClean="0">
                <a:latin typeface="微软雅黑" panose="020B0503020204020204" pitchFamily="34" charset="-122"/>
                <a:ea typeface="微软雅黑" panose="020B0503020204020204" pitchFamily="34" charset="-122"/>
              </a:rPr>
              <a:t>速度</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zh-CN" altLang="zh-CN" dirty="0" smtClean="0">
                <a:latin typeface="微软雅黑" panose="020B0503020204020204" pitchFamily="34" charset="-122"/>
                <a:ea typeface="微软雅黑" panose="020B0503020204020204" pitchFamily="34" charset="-122"/>
              </a:rPr>
              <a:t>作业</a:t>
            </a:r>
            <a:r>
              <a:rPr lang="zh-CN" altLang="zh-CN" dirty="0">
                <a:latin typeface="微软雅黑" panose="020B0503020204020204" pitchFamily="34" charset="-122"/>
                <a:ea typeface="微软雅黑" panose="020B0503020204020204" pitchFamily="34" charset="-122"/>
              </a:rPr>
              <a:t>吞吐量</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86656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rgbClr val="FF0000"/>
                </a:solidFill>
                <a:latin typeface="微软雅黑" panose="020B0503020204020204" pitchFamily="34" charset="-122"/>
                <a:ea typeface="微软雅黑" panose="020B0503020204020204" pitchFamily="34" charset="-122"/>
              </a:rPr>
              <a:t>网络传输介质</a:t>
            </a:r>
            <a:endParaRPr lang="zh-CN" altLang="en-US" sz="3600" b="1" dirty="0">
              <a:solidFill>
                <a:srgbClr val="FF0000"/>
              </a:solidFill>
              <a:latin typeface="微软雅黑" panose="020B0503020204020204" pitchFamily="34" charset="-122"/>
              <a:ea typeface="微软雅黑" panose="020B0503020204020204" pitchFamily="34" charset="-122"/>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3346070024"/>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13879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409B1A0D-1B33-424B-8F83-52689AA25680}"/>
                                            </p:graphicEl>
                                          </p:spTgt>
                                        </p:tgtEl>
                                        <p:attrNameLst>
                                          <p:attrName>style.visibility</p:attrName>
                                        </p:attrNameLst>
                                      </p:cBhvr>
                                      <p:to>
                                        <p:strVal val="visible"/>
                                      </p:to>
                                    </p:set>
                                    <p:animEffect transition="in" filter="barn(inVertical)">
                                      <p:cBhvr>
                                        <p:cTn id="7" dur="500"/>
                                        <p:tgtEl>
                                          <p:spTgt spid="4">
                                            <p:graphicEl>
                                              <a:dgm id="{409B1A0D-1B33-424B-8F83-52689AA25680}"/>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89DC698F-0E14-442D-A3B0-226B70ABC760}"/>
                                            </p:graphicEl>
                                          </p:spTgt>
                                        </p:tgtEl>
                                        <p:attrNameLst>
                                          <p:attrName>style.visibility</p:attrName>
                                        </p:attrNameLst>
                                      </p:cBhvr>
                                      <p:to>
                                        <p:strVal val="visible"/>
                                      </p:to>
                                    </p:set>
                                    <p:animEffect transition="in" filter="barn(inVertical)">
                                      <p:cBhvr>
                                        <p:cTn id="10" dur="500"/>
                                        <p:tgtEl>
                                          <p:spTgt spid="4">
                                            <p:graphicEl>
                                              <a:dgm id="{89DC698F-0E14-442D-A3B0-226B70ABC760}"/>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E121A4D9-0606-494F-BA1A-ADB06CBA91AF}"/>
                                            </p:graphicEl>
                                          </p:spTgt>
                                        </p:tgtEl>
                                        <p:attrNameLst>
                                          <p:attrName>style.visibility</p:attrName>
                                        </p:attrNameLst>
                                      </p:cBhvr>
                                      <p:to>
                                        <p:strVal val="visible"/>
                                      </p:to>
                                    </p:set>
                                    <p:animEffect transition="in" filter="barn(inVertical)">
                                      <p:cBhvr>
                                        <p:cTn id="15" dur="500"/>
                                        <p:tgtEl>
                                          <p:spTgt spid="4">
                                            <p:graphicEl>
                                              <a:dgm id="{E121A4D9-0606-494F-BA1A-ADB06CBA91AF}"/>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5423B8D9-0DB3-42BA-9FB2-CA3288C75ACB}"/>
                                            </p:graphicEl>
                                          </p:spTgt>
                                        </p:tgtEl>
                                        <p:attrNameLst>
                                          <p:attrName>style.visibility</p:attrName>
                                        </p:attrNameLst>
                                      </p:cBhvr>
                                      <p:to>
                                        <p:strVal val="visible"/>
                                      </p:to>
                                    </p:set>
                                    <p:animEffect transition="in" filter="barn(inVertical)">
                                      <p:cBhvr>
                                        <p:cTn id="18" dur="500"/>
                                        <p:tgtEl>
                                          <p:spTgt spid="4">
                                            <p:graphicEl>
                                              <a:dgm id="{5423B8D9-0DB3-42BA-9FB2-CA3288C75ACB}"/>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8DB784D7-BFBD-4175-85CD-0F25E3424D9F}"/>
                                            </p:graphicEl>
                                          </p:spTgt>
                                        </p:tgtEl>
                                        <p:attrNameLst>
                                          <p:attrName>style.visibility</p:attrName>
                                        </p:attrNameLst>
                                      </p:cBhvr>
                                      <p:to>
                                        <p:strVal val="visible"/>
                                      </p:to>
                                    </p:set>
                                    <p:animEffect transition="in" filter="barn(inVertical)">
                                      <p:cBhvr>
                                        <p:cTn id="23" dur="500"/>
                                        <p:tgtEl>
                                          <p:spTgt spid="4">
                                            <p:graphicEl>
                                              <a:dgm id="{8DB784D7-BFBD-4175-85CD-0F25E3424D9F}"/>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D828B6C2-3C0E-4D77-846C-1994D05CE150}"/>
                                            </p:graphicEl>
                                          </p:spTgt>
                                        </p:tgtEl>
                                        <p:attrNameLst>
                                          <p:attrName>style.visibility</p:attrName>
                                        </p:attrNameLst>
                                      </p:cBhvr>
                                      <p:to>
                                        <p:strVal val="visible"/>
                                      </p:to>
                                    </p:set>
                                    <p:animEffect transition="in" filter="barn(inVertical)">
                                      <p:cBhvr>
                                        <p:cTn id="26" dur="500"/>
                                        <p:tgtEl>
                                          <p:spTgt spid="4">
                                            <p:graphicEl>
                                              <a:dgm id="{D828B6C2-3C0E-4D77-846C-1994D05CE150}"/>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4">
                                            <p:graphicEl>
                                              <a:dgm id="{3A93DF8A-7644-492D-9F0E-9E83F4C85690}"/>
                                            </p:graphicEl>
                                          </p:spTgt>
                                        </p:tgtEl>
                                        <p:attrNameLst>
                                          <p:attrName>style.visibility</p:attrName>
                                        </p:attrNameLst>
                                      </p:cBhvr>
                                      <p:to>
                                        <p:strVal val="visible"/>
                                      </p:to>
                                    </p:set>
                                    <p:animEffect transition="in" filter="barn(inVertical)">
                                      <p:cBhvr>
                                        <p:cTn id="31" dur="500"/>
                                        <p:tgtEl>
                                          <p:spTgt spid="4">
                                            <p:graphicEl>
                                              <a:dgm id="{3A93DF8A-7644-492D-9F0E-9E83F4C85690}"/>
                                            </p:graphicEl>
                                          </p:spTgt>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4">
                                            <p:graphicEl>
                                              <a:dgm id="{3B60473A-270F-4174-B360-F6C2E9EC40BA}"/>
                                            </p:graphicEl>
                                          </p:spTgt>
                                        </p:tgtEl>
                                        <p:attrNameLst>
                                          <p:attrName>style.visibility</p:attrName>
                                        </p:attrNameLst>
                                      </p:cBhvr>
                                      <p:to>
                                        <p:strVal val="visible"/>
                                      </p:to>
                                    </p:set>
                                    <p:animEffect transition="in" filter="barn(inVertical)">
                                      <p:cBhvr>
                                        <p:cTn id="34" dur="500"/>
                                        <p:tgtEl>
                                          <p:spTgt spid="4">
                                            <p:graphicEl>
                                              <a:dgm id="{3B60473A-270F-4174-B360-F6C2E9EC40BA}"/>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双绞线的分类</a:t>
            </a:r>
            <a:endParaRPr lang="zh-CN" altLang="en-US" sz="32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a:xfrm>
            <a:off x="838200" y="1825625"/>
            <a:ext cx="3568700" cy="4351338"/>
          </a:xfrm>
        </p:spPr>
        <p:txBody>
          <a:bodyPr>
            <a:normAutofit fontScale="92500" lnSpcReduction="10000"/>
          </a:bodyPr>
          <a:lstStyle/>
          <a:p>
            <a:pPr marL="0" indent="0">
              <a:lnSpc>
                <a:spcPct val="150000"/>
              </a:lnSpc>
              <a:buNone/>
            </a:pPr>
            <a:r>
              <a:rPr lang="zh-CN" altLang="zh-CN" b="1" dirty="0">
                <a:solidFill>
                  <a:schemeClr val="accent6">
                    <a:lumMod val="75000"/>
                  </a:schemeClr>
                </a:solidFill>
                <a:latin typeface="微软雅黑" panose="020B0503020204020204" pitchFamily="34" charset="-122"/>
                <a:ea typeface="微软雅黑" panose="020B0503020204020204" pitchFamily="34" charset="-122"/>
              </a:rPr>
              <a:t>按有无屏蔽层</a:t>
            </a:r>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划分</a:t>
            </a:r>
            <a:endParaRPr lang="en-US" altLang="zh-CN" b="1" dirty="0" smtClean="0">
              <a:solidFill>
                <a:schemeClr val="accent6">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zh-CN" dirty="0">
                <a:latin typeface="微软雅黑" panose="020B0503020204020204" pitchFamily="34" charset="-122"/>
                <a:ea typeface="微软雅黑" panose="020B0503020204020204" pitchFamily="34" charset="-122"/>
              </a:rPr>
              <a:t>非屏蔽双绞线（</a:t>
            </a:r>
            <a:r>
              <a:rPr lang="en-US" altLang="zh-CN" dirty="0">
                <a:latin typeface="微软雅黑" panose="020B0503020204020204" pitchFamily="34" charset="-122"/>
                <a:ea typeface="微软雅黑" panose="020B0503020204020204" pitchFamily="34" charset="-122"/>
              </a:rPr>
              <a:t>Unshielded Twisted Pair</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UTP</a:t>
            </a:r>
            <a:r>
              <a:rPr lang="zh-CN" altLang="zh-CN"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zh-CN" altLang="zh-CN" dirty="0" smtClean="0">
                <a:latin typeface="微软雅黑" panose="020B0503020204020204" pitchFamily="34" charset="-122"/>
                <a:ea typeface="微软雅黑" panose="020B0503020204020204" pitchFamily="34" charset="-122"/>
              </a:rPr>
              <a:t>屏蔽</a:t>
            </a:r>
            <a:r>
              <a:rPr lang="zh-CN" altLang="zh-CN" dirty="0">
                <a:latin typeface="微软雅黑" panose="020B0503020204020204" pitchFamily="34" charset="-122"/>
                <a:ea typeface="微软雅黑" panose="020B0503020204020204" pitchFamily="34" charset="-122"/>
              </a:rPr>
              <a:t>双绞线（</a:t>
            </a:r>
            <a:r>
              <a:rPr lang="en-US" altLang="zh-CN" dirty="0">
                <a:latin typeface="微软雅黑" panose="020B0503020204020204" pitchFamily="34" charset="-122"/>
                <a:ea typeface="微软雅黑" panose="020B0503020204020204" pitchFamily="34" charset="-122"/>
              </a:rPr>
              <a:t>Shielded Twisted Pair</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STP</a:t>
            </a:r>
            <a:r>
              <a:rPr lang="zh-CN" altLang="zh-CN" dirty="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5024437" y="2150804"/>
            <a:ext cx="6329363" cy="2138363"/>
          </a:xfrm>
          <a:prstGeom prst="rect">
            <a:avLst/>
          </a:prstGeom>
          <a:noFill/>
          <a:ln>
            <a:noFill/>
          </a:ln>
        </p:spPr>
      </p:pic>
      <p:sp>
        <p:nvSpPr>
          <p:cNvPr id="5" name="矩形 4"/>
          <p:cNvSpPr/>
          <p:nvPr/>
        </p:nvSpPr>
        <p:spPr>
          <a:xfrm>
            <a:off x="5330464" y="4749283"/>
            <a:ext cx="5412507" cy="369332"/>
          </a:xfrm>
          <a:prstGeom prst="rect">
            <a:avLst/>
          </a:prstGeom>
        </p:spPr>
        <p:txBody>
          <a:bodyPr wrap="none">
            <a:spAutoFit/>
          </a:bodyPr>
          <a:lstStyle/>
          <a:p>
            <a:r>
              <a:rPr lang="zh-CN" altLang="zh-CN"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rPr>
              <a:t>a</a:t>
            </a:r>
            <a:r>
              <a:rPr lang="zh-CN" altLang="zh-CN"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rPr>
              <a:t>UTP  </a:t>
            </a:r>
            <a:r>
              <a:rPr lang="en-US" altLang="zh-CN" dirty="0" smtClean="0">
                <a:latin typeface="Times New Roman" panose="02020603050405020304" pitchFamily="18" charset="0"/>
              </a:rPr>
              <a:t>                 </a:t>
            </a:r>
            <a:r>
              <a:rPr lang="zh-CN" altLang="zh-CN"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rPr>
              <a:t>b</a:t>
            </a:r>
            <a:r>
              <a:rPr lang="zh-CN" altLang="zh-CN"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rPr>
              <a:t>STP            </a:t>
            </a:r>
            <a:r>
              <a:rPr lang="en-US" altLang="zh-CN" dirty="0" smtClean="0">
                <a:latin typeface="Times New Roman" panose="02020603050405020304" pitchFamily="18" charset="0"/>
              </a:rPr>
              <a:t>         </a:t>
            </a:r>
            <a:r>
              <a:rPr lang="zh-CN" altLang="zh-CN"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rPr>
              <a:t>c</a:t>
            </a:r>
            <a:r>
              <a:rPr lang="zh-CN" altLang="zh-CN"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rPr>
              <a:t>FTP</a:t>
            </a:r>
            <a:endParaRPr lang="zh-CN" altLang="en-US" dirty="0"/>
          </a:p>
        </p:txBody>
      </p:sp>
    </p:spTree>
    <p:extLst>
      <p:ext uri="{BB962C8B-B14F-4D97-AF65-F5344CB8AC3E}">
        <p14:creationId xmlns:p14="http://schemas.microsoft.com/office/powerpoint/2010/main" val="3638186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arn(inVertical)">
                                      <p:cBhvr>
                                        <p:cTn id="22" dur="500"/>
                                        <p:tgtEl>
                                          <p:spTgt spid="4"/>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arn(inVertical)">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按频率和信噪比划分</a:t>
            </a:r>
            <a:endParaRPr lang="zh-CN" altLang="en-US" sz="32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257620784"/>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25188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547BE72D-0503-489F-AECA-79E17E475AF2}"/>
                                            </p:graphicEl>
                                          </p:spTgt>
                                        </p:tgtEl>
                                        <p:attrNameLst>
                                          <p:attrName>style.visibility</p:attrName>
                                        </p:attrNameLst>
                                      </p:cBhvr>
                                      <p:to>
                                        <p:strVal val="visible"/>
                                      </p:to>
                                    </p:set>
                                    <p:animEffect transition="in" filter="barn(inVertical)">
                                      <p:cBhvr>
                                        <p:cTn id="7" dur="500"/>
                                        <p:tgtEl>
                                          <p:spTgt spid="4">
                                            <p:graphicEl>
                                              <a:dgm id="{547BE72D-0503-489F-AECA-79E17E475AF2}"/>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4B3096C0-466F-4FAC-8A5F-995B679DD759}"/>
                                            </p:graphicEl>
                                          </p:spTgt>
                                        </p:tgtEl>
                                        <p:attrNameLst>
                                          <p:attrName>style.visibility</p:attrName>
                                        </p:attrNameLst>
                                      </p:cBhvr>
                                      <p:to>
                                        <p:strVal val="visible"/>
                                      </p:to>
                                    </p:set>
                                    <p:animEffect transition="in" filter="barn(inVertical)">
                                      <p:cBhvr>
                                        <p:cTn id="10" dur="500"/>
                                        <p:tgtEl>
                                          <p:spTgt spid="4">
                                            <p:graphicEl>
                                              <a:dgm id="{4B3096C0-466F-4FAC-8A5F-995B679DD759}"/>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FB64E3A2-6A05-42D6-8B5F-05F470656613}"/>
                                            </p:graphicEl>
                                          </p:spTgt>
                                        </p:tgtEl>
                                        <p:attrNameLst>
                                          <p:attrName>style.visibility</p:attrName>
                                        </p:attrNameLst>
                                      </p:cBhvr>
                                      <p:to>
                                        <p:strVal val="visible"/>
                                      </p:to>
                                    </p:set>
                                    <p:animEffect transition="in" filter="barn(inVertical)">
                                      <p:cBhvr>
                                        <p:cTn id="15" dur="500"/>
                                        <p:tgtEl>
                                          <p:spTgt spid="4">
                                            <p:graphicEl>
                                              <a:dgm id="{FB64E3A2-6A05-42D6-8B5F-05F470656613}"/>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D4B6E052-58D3-47B2-BC30-64284A7D0B5C}"/>
                                            </p:graphicEl>
                                          </p:spTgt>
                                        </p:tgtEl>
                                        <p:attrNameLst>
                                          <p:attrName>style.visibility</p:attrName>
                                        </p:attrNameLst>
                                      </p:cBhvr>
                                      <p:to>
                                        <p:strVal val="visible"/>
                                      </p:to>
                                    </p:set>
                                    <p:animEffect transition="in" filter="barn(inVertical)">
                                      <p:cBhvr>
                                        <p:cTn id="18" dur="500"/>
                                        <p:tgtEl>
                                          <p:spTgt spid="4">
                                            <p:graphicEl>
                                              <a:dgm id="{D4B6E052-58D3-47B2-BC30-64284A7D0B5C}"/>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CAF45D0B-6D03-4BFA-B4EE-F028293CD336}"/>
                                            </p:graphicEl>
                                          </p:spTgt>
                                        </p:tgtEl>
                                        <p:attrNameLst>
                                          <p:attrName>style.visibility</p:attrName>
                                        </p:attrNameLst>
                                      </p:cBhvr>
                                      <p:to>
                                        <p:strVal val="visible"/>
                                      </p:to>
                                    </p:set>
                                    <p:animEffect transition="in" filter="barn(inVertical)">
                                      <p:cBhvr>
                                        <p:cTn id="23" dur="500"/>
                                        <p:tgtEl>
                                          <p:spTgt spid="4">
                                            <p:graphicEl>
                                              <a:dgm id="{CAF45D0B-6D03-4BFA-B4EE-F028293CD336}"/>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C2A96218-3490-4AD6-BE69-1BD8F013D618}"/>
                                            </p:graphicEl>
                                          </p:spTgt>
                                        </p:tgtEl>
                                        <p:attrNameLst>
                                          <p:attrName>style.visibility</p:attrName>
                                        </p:attrNameLst>
                                      </p:cBhvr>
                                      <p:to>
                                        <p:strVal val="visible"/>
                                      </p:to>
                                    </p:set>
                                    <p:animEffect transition="in" filter="barn(inVertical)">
                                      <p:cBhvr>
                                        <p:cTn id="26" dur="500"/>
                                        <p:tgtEl>
                                          <p:spTgt spid="4">
                                            <p:graphicEl>
                                              <a:dgm id="{C2A96218-3490-4AD6-BE69-1BD8F013D618}"/>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4">
                                            <p:graphicEl>
                                              <a:dgm id="{944C0E61-37B6-4B1D-89CB-C590B42B1E52}"/>
                                            </p:graphicEl>
                                          </p:spTgt>
                                        </p:tgtEl>
                                        <p:attrNameLst>
                                          <p:attrName>style.visibility</p:attrName>
                                        </p:attrNameLst>
                                      </p:cBhvr>
                                      <p:to>
                                        <p:strVal val="visible"/>
                                      </p:to>
                                    </p:set>
                                    <p:animEffect transition="in" filter="barn(inVertical)">
                                      <p:cBhvr>
                                        <p:cTn id="31" dur="500"/>
                                        <p:tgtEl>
                                          <p:spTgt spid="4">
                                            <p:graphicEl>
                                              <a:dgm id="{944C0E61-37B6-4B1D-89CB-C590B42B1E52}"/>
                                            </p:graphicEl>
                                          </p:spTgt>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4">
                                            <p:graphicEl>
                                              <a:dgm id="{2A42BC02-90AB-441C-A12D-4687CB32FC67}"/>
                                            </p:graphicEl>
                                          </p:spTgt>
                                        </p:tgtEl>
                                        <p:attrNameLst>
                                          <p:attrName>style.visibility</p:attrName>
                                        </p:attrNameLst>
                                      </p:cBhvr>
                                      <p:to>
                                        <p:strVal val="visible"/>
                                      </p:to>
                                    </p:set>
                                    <p:animEffect transition="in" filter="barn(inVertical)">
                                      <p:cBhvr>
                                        <p:cTn id="34" dur="500"/>
                                        <p:tgtEl>
                                          <p:spTgt spid="4">
                                            <p:graphicEl>
                                              <a:dgm id="{2A42BC02-90AB-441C-A12D-4687CB32FC67}"/>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网络互连的类型</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3899677125"/>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0999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63AE1593-5E66-48FE-9122-B6CEE6366886}"/>
                                            </p:graphicEl>
                                          </p:spTgt>
                                        </p:tgtEl>
                                        <p:attrNameLst>
                                          <p:attrName>style.visibility</p:attrName>
                                        </p:attrNameLst>
                                      </p:cBhvr>
                                      <p:to>
                                        <p:strVal val="visible"/>
                                      </p:to>
                                    </p:set>
                                    <p:animEffect transition="in" filter="barn(inVertical)">
                                      <p:cBhvr>
                                        <p:cTn id="7" dur="500"/>
                                        <p:tgtEl>
                                          <p:spTgt spid="4">
                                            <p:graphicEl>
                                              <a:dgm id="{63AE1593-5E66-48FE-9122-B6CEE6366886}"/>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graphicEl>
                                              <a:dgm id="{B7156F27-9137-44B1-B3DE-BEE4687E5AAA}"/>
                                            </p:graphicEl>
                                          </p:spTgt>
                                        </p:tgtEl>
                                        <p:attrNameLst>
                                          <p:attrName>style.visibility</p:attrName>
                                        </p:attrNameLst>
                                      </p:cBhvr>
                                      <p:to>
                                        <p:strVal val="visible"/>
                                      </p:to>
                                    </p:set>
                                    <p:animEffect transition="in" filter="barn(inVertical)">
                                      <p:cBhvr>
                                        <p:cTn id="12" dur="500"/>
                                        <p:tgtEl>
                                          <p:spTgt spid="4">
                                            <p:graphicEl>
                                              <a:dgm id="{B7156F27-9137-44B1-B3DE-BEE4687E5AAA}"/>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graphicEl>
                                              <a:dgm id="{FE7FAE27-AAE0-4987-A23A-C2180F42CBB6}"/>
                                            </p:graphicEl>
                                          </p:spTgt>
                                        </p:tgtEl>
                                        <p:attrNameLst>
                                          <p:attrName>style.visibility</p:attrName>
                                        </p:attrNameLst>
                                      </p:cBhvr>
                                      <p:to>
                                        <p:strVal val="visible"/>
                                      </p:to>
                                    </p:set>
                                    <p:animEffect transition="in" filter="barn(inVertical)">
                                      <p:cBhvr>
                                        <p:cTn id="17" dur="500"/>
                                        <p:tgtEl>
                                          <p:spTgt spid="4">
                                            <p:graphicEl>
                                              <a:dgm id="{FE7FAE27-AAE0-4987-A23A-C2180F42CBB6}"/>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extLst>
              <p:ext uri="{D42A27DB-BD31-4B8C-83A1-F6EECF244321}">
                <p14:modId xmlns:p14="http://schemas.microsoft.com/office/powerpoint/2010/main" val="2047621384"/>
              </p:ext>
            </p:extLst>
          </p:nvPr>
        </p:nvGraphicFramePr>
        <p:xfrm>
          <a:off x="800100" y="1003300"/>
          <a:ext cx="10515600" cy="55673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5246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D470C406-0E2E-413E-A84B-72B60440E135}"/>
                                            </p:graphicEl>
                                          </p:spTgt>
                                        </p:tgtEl>
                                        <p:attrNameLst>
                                          <p:attrName>style.visibility</p:attrName>
                                        </p:attrNameLst>
                                      </p:cBhvr>
                                      <p:to>
                                        <p:strVal val="visible"/>
                                      </p:to>
                                    </p:set>
                                    <p:animEffect transition="in" filter="barn(inVertical)">
                                      <p:cBhvr>
                                        <p:cTn id="7" dur="500"/>
                                        <p:tgtEl>
                                          <p:spTgt spid="4">
                                            <p:graphicEl>
                                              <a:dgm id="{D470C406-0E2E-413E-A84B-72B60440E135}"/>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DFE4B531-8DD7-45C4-A7D5-902DFB830430}"/>
                                            </p:graphicEl>
                                          </p:spTgt>
                                        </p:tgtEl>
                                        <p:attrNameLst>
                                          <p:attrName>style.visibility</p:attrName>
                                        </p:attrNameLst>
                                      </p:cBhvr>
                                      <p:to>
                                        <p:strVal val="visible"/>
                                      </p:to>
                                    </p:set>
                                    <p:animEffect transition="in" filter="barn(inVertical)">
                                      <p:cBhvr>
                                        <p:cTn id="10" dur="500"/>
                                        <p:tgtEl>
                                          <p:spTgt spid="4">
                                            <p:graphicEl>
                                              <a:dgm id="{DFE4B531-8DD7-45C4-A7D5-902DFB830430}"/>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591C184B-0E96-44CD-BE43-0B29995D2534}"/>
                                            </p:graphicEl>
                                          </p:spTgt>
                                        </p:tgtEl>
                                        <p:attrNameLst>
                                          <p:attrName>style.visibility</p:attrName>
                                        </p:attrNameLst>
                                      </p:cBhvr>
                                      <p:to>
                                        <p:strVal val="visible"/>
                                      </p:to>
                                    </p:set>
                                    <p:animEffect transition="in" filter="barn(inVertical)">
                                      <p:cBhvr>
                                        <p:cTn id="15" dur="500"/>
                                        <p:tgtEl>
                                          <p:spTgt spid="4">
                                            <p:graphicEl>
                                              <a:dgm id="{591C184B-0E96-44CD-BE43-0B29995D2534}"/>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334D79E4-5464-4C90-99F3-1B96069F717C}"/>
                                            </p:graphicEl>
                                          </p:spTgt>
                                        </p:tgtEl>
                                        <p:attrNameLst>
                                          <p:attrName>style.visibility</p:attrName>
                                        </p:attrNameLst>
                                      </p:cBhvr>
                                      <p:to>
                                        <p:strVal val="visible"/>
                                      </p:to>
                                    </p:set>
                                    <p:animEffect transition="in" filter="barn(inVertical)">
                                      <p:cBhvr>
                                        <p:cTn id="18" dur="500"/>
                                        <p:tgtEl>
                                          <p:spTgt spid="4">
                                            <p:graphicEl>
                                              <a:dgm id="{334D79E4-5464-4C90-99F3-1B96069F717C}"/>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A5AFDD19-5E42-4118-B75C-551D32059FDF}"/>
                                            </p:graphicEl>
                                          </p:spTgt>
                                        </p:tgtEl>
                                        <p:attrNameLst>
                                          <p:attrName>style.visibility</p:attrName>
                                        </p:attrNameLst>
                                      </p:cBhvr>
                                      <p:to>
                                        <p:strVal val="visible"/>
                                      </p:to>
                                    </p:set>
                                    <p:animEffect transition="in" filter="barn(inVertical)">
                                      <p:cBhvr>
                                        <p:cTn id="23" dur="500"/>
                                        <p:tgtEl>
                                          <p:spTgt spid="4">
                                            <p:graphicEl>
                                              <a:dgm id="{A5AFDD19-5E42-4118-B75C-551D32059FDF}"/>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85D4ED5A-7D65-43A0-802C-BF74D281EBFF}"/>
                                            </p:graphicEl>
                                          </p:spTgt>
                                        </p:tgtEl>
                                        <p:attrNameLst>
                                          <p:attrName>style.visibility</p:attrName>
                                        </p:attrNameLst>
                                      </p:cBhvr>
                                      <p:to>
                                        <p:strVal val="visible"/>
                                      </p:to>
                                    </p:set>
                                    <p:animEffect transition="in" filter="barn(inVertical)">
                                      <p:cBhvr>
                                        <p:cTn id="26" dur="500"/>
                                        <p:tgtEl>
                                          <p:spTgt spid="4">
                                            <p:graphicEl>
                                              <a:dgm id="{85D4ED5A-7D65-43A0-802C-BF74D281EBFF}"/>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4">
                                            <p:graphicEl>
                                              <a:dgm id="{9A547364-4671-4549-B652-9D600389A210}"/>
                                            </p:graphicEl>
                                          </p:spTgt>
                                        </p:tgtEl>
                                        <p:attrNameLst>
                                          <p:attrName>style.visibility</p:attrName>
                                        </p:attrNameLst>
                                      </p:cBhvr>
                                      <p:to>
                                        <p:strVal val="visible"/>
                                      </p:to>
                                    </p:set>
                                    <p:animEffect transition="in" filter="barn(inVertical)">
                                      <p:cBhvr>
                                        <p:cTn id="31" dur="500"/>
                                        <p:tgtEl>
                                          <p:spTgt spid="4">
                                            <p:graphicEl>
                                              <a:dgm id="{9A547364-4671-4549-B652-9D600389A210}"/>
                                            </p:graphicEl>
                                          </p:spTgt>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4">
                                            <p:graphicEl>
                                              <a:dgm id="{38696497-2CAC-4DF5-83BC-888793EB247E}"/>
                                            </p:graphicEl>
                                          </p:spTgt>
                                        </p:tgtEl>
                                        <p:attrNameLst>
                                          <p:attrName>style.visibility</p:attrName>
                                        </p:attrNameLst>
                                      </p:cBhvr>
                                      <p:to>
                                        <p:strVal val="visible"/>
                                      </p:to>
                                    </p:set>
                                    <p:animEffect transition="in" filter="barn(inVertical)">
                                      <p:cBhvr>
                                        <p:cTn id="34" dur="500"/>
                                        <p:tgtEl>
                                          <p:spTgt spid="4">
                                            <p:graphicEl>
                                              <a:dgm id="{38696497-2CAC-4DF5-83BC-888793EB247E}"/>
                                            </p:graphic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4">
                                            <p:graphicEl>
                                              <a:dgm id="{5D3DE59A-2476-4EE2-B4DB-CFD81D2DD9A5}"/>
                                            </p:graphicEl>
                                          </p:spTgt>
                                        </p:tgtEl>
                                        <p:attrNameLst>
                                          <p:attrName>style.visibility</p:attrName>
                                        </p:attrNameLst>
                                      </p:cBhvr>
                                      <p:to>
                                        <p:strVal val="visible"/>
                                      </p:to>
                                    </p:set>
                                    <p:animEffect transition="in" filter="barn(inVertical)">
                                      <p:cBhvr>
                                        <p:cTn id="39" dur="500"/>
                                        <p:tgtEl>
                                          <p:spTgt spid="4">
                                            <p:graphicEl>
                                              <a:dgm id="{5D3DE59A-2476-4EE2-B4DB-CFD81D2DD9A5}"/>
                                            </p:graphicEl>
                                          </p:spTgt>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4">
                                            <p:graphicEl>
                                              <a:dgm id="{BDF1A93F-ABA5-4385-B1B9-6AA24BE31914}"/>
                                            </p:graphicEl>
                                          </p:spTgt>
                                        </p:tgtEl>
                                        <p:attrNameLst>
                                          <p:attrName>style.visibility</p:attrName>
                                        </p:attrNameLst>
                                      </p:cBhvr>
                                      <p:to>
                                        <p:strVal val="visible"/>
                                      </p:to>
                                    </p:set>
                                    <p:animEffect transition="in" filter="barn(inVertical)">
                                      <p:cBhvr>
                                        <p:cTn id="42" dur="500"/>
                                        <p:tgtEl>
                                          <p:spTgt spid="4">
                                            <p:graphicEl>
                                              <a:dgm id="{BDF1A93F-ABA5-4385-B1B9-6AA24BE31914}"/>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性能指标</a:t>
            </a:r>
            <a:endParaRPr lang="zh-CN" altLang="en-US" sz="32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3544375660"/>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13187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625DB8D8-9251-422B-A65E-D725D30F1942}"/>
                                            </p:graphicEl>
                                          </p:spTgt>
                                        </p:tgtEl>
                                        <p:attrNameLst>
                                          <p:attrName>style.visibility</p:attrName>
                                        </p:attrNameLst>
                                      </p:cBhvr>
                                      <p:to>
                                        <p:strVal val="visible"/>
                                      </p:to>
                                    </p:set>
                                    <p:animEffect transition="in" filter="barn(inVertical)">
                                      <p:cBhvr>
                                        <p:cTn id="7" dur="500"/>
                                        <p:tgtEl>
                                          <p:spTgt spid="4">
                                            <p:graphicEl>
                                              <a:dgm id="{625DB8D8-9251-422B-A65E-D725D30F1942}"/>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977130D7-9DCD-4FCC-BABD-8DEE1DFDB7A5}"/>
                                            </p:graphicEl>
                                          </p:spTgt>
                                        </p:tgtEl>
                                        <p:attrNameLst>
                                          <p:attrName>style.visibility</p:attrName>
                                        </p:attrNameLst>
                                      </p:cBhvr>
                                      <p:to>
                                        <p:strVal val="visible"/>
                                      </p:to>
                                    </p:set>
                                    <p:animEffect transition="in" filter="barn(inVertical)">
                                      <p:cBhvr>
                                        <p:cTn id="10" dur="500"/>
                                        <p:tgtEl>
                                          <p:spTgt spid="4">
                                            <p:graphicEl>
                                              <a:dgm id="{977130D7-9DCD-4FCC-BABD-8DEE1DFDB7A5}"/>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0FF19D90-E49B-4578-89B1-21B36AC35B3F}"/>
                                            </p:graphicEl>
                                          </p:spTgt>
                                        </p:tgtEl>
                                        <p:attrNameLst>
                                          <p:attrName>style.visibility</p:attrName>
                                        </p:attrNameLst>
                                      </p:cBhvr>
                                      <p:to>
                                        <p:strVal val="visible"/>
                                      </p:to>
                                    </p:set>
                                    <p:animEffect transition="in" filter="barn(inVertical)">
                                      <p:cBhvr>
                                        <p:cTn id="15" dur="500"/>
                                        <p:tgtEl>
                                          <p:spTgt spid="4">
                                            <p:graphicEl>
                                              <a:dgm id="{0FF19D90-E49B-4578-89B1-21B36AC35B3F}"/>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B0FCF84B-A1F4-4D8B-A84C-C1D63B56C368}"/>
                                            </p:graphicEl>
                                          </p:spTgt>
                                        </p:tgtEl>
                                        <p:attrNameLst>
                                          <p:attrName>style.visibility</p:attrName>
                                        </p:attrNameLst>
                                      </p:cBhvr>
                                      <p:to>
                                        <p:strVal val="visible"/>
                                      </p:to>
                                    </p:set>
                                    <p:animEffect transition="in" filter="barn(inVertical)">
                                      <p:cBhvr>
                                        <p:cTn id="18" dur="500"/>
                                        <p:tgtEl>
                                          <p:spTgt spid="4">
                                            <p:graphicEl>
                                              <a:dgm id="{B0FCF84B-A1F4-4D8B-A84C-C1D63B56C368}"/>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8B22ED4F-DCDB-4A6B-8363-6A16E55561B3}"/>
                                            </p:graphicEl>
                                          </p:spTgt>
                                        </p:tgtEl>
                                        <p:attrNameLst>
                                          <p:attrName>style.visibility</p:attrName>
                                        </p:attrNameLst>
                                      </p:cBhvr>
                                      <p:to>
                                        <p:strVal val="visible"/>
                                      </p:to>
                                    </p:set>
                                    <p:animEffect transition="in" filter="barn(inVertical)">
                                      <p:cBhvr>
                                        <p:cTn id="23" dur="500"/>
                                        <p:tgtEl>
                                          <p:spTgt spid="4">
                                            <p:graphicEl>
                                              <a:dgm id="{8B22ED4F-DCDB-4A6B-8363-6A16E55561B3}"/>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36858F9C-4223-42DA-B041-2FFFDA170D63}"/>
                                            </p:graphicEl>
                                          </p:spTgt>
                                        </p:tgtEl>
                                        <p:attrNameLst>
                                          <p:attrName>style.visibility</p:attrName>
                                        </p:attrNameLst>
                                      </p:cBhvr>
                                      <p:to>
                                        <p:strVal val="visible"/>
                                      </p:to>
                                    </p:set>
                                    <p:animEffect transition="in" filter="barn(inVertical)">
                                      <p:cBhvr>
                                        <p:cTn id="26" dur="500"/>
                                        <p:tgtEl>
                                          <p:spTgt spid="4">
                                            <p:graphicEl>
                                              <a:dgm id="{36858F9C-4223-42DA-B041-2FFFDA170D63}"/>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4">
                                            <p:graphicEl>
                                              <a:dgm id="{36D55071-657E-4CCA-8558-62E6CB53804B}"/>
                                            </p:graphicEl>
                                          </p:spTgt>
                                        </p:tgtEl>
                                        <p:attrNameLst>
                                          <p:attrName>style.visibility</p:attrName>
                                        </p:attrNameLst>
                                      </p:cBhvr>
                                      <p:to>
                                        <p:strVal val="visible"/>
                                      </p:to>
                                    </p:set>
                                    <p:animEffect transition="in" filter="barn(inVertical)">
                                      <p:cBhvr>
                                        <p:cTn id="31" dur="500"/>
                                        <p:tgtEl>
                                          <p:spTgt spid="4">
                                            <p:graphicEl>
                                              <a:dgm id="{36D55071-657E-4CCA-8558-62E6CB53804B}"/>
                                            </p:graphicEl>
                                          </p:spTgt>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4">
                                            <p:graphicEl>
                                              <a:dgm id="{F460A78D-E4FF-4A9A-8328-4D5944DA9F75}"/>
                                            </p:graphicEl>
                                          </p:spTgt>
                                        </p:tgtEl>
                                        <p:attrNameLst>
                                          <p:attrName>style.visibility</p:attrName>
                                        </p:attrNameLst>
                                      </p:cBhvr>
                                      <p:to>
                                        <p:strVal val="visible"/>
                                      </p:to>
                                    </p:set>
                                    <p:animEffect transition="in" filter="barn(inVertical)">
                                      <p:cBhvr>
                                        <p:cTn id="34" dur="500"/>
                                        <p:tgtEl>
                                          <p:spTgt spid="4">
                                            <p:graphicEl>
                                              <a:dgm id="{F460A78D-E4FF-4A9A-8328-4D5944DA9F75}"/>
                                            </p:graphic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4">
                                            <p:graphicEl>
                                              <a:dgm id="{74B6883A-3392-466F-A984-1CDA05558ADF}"/>
                                            </p:graphicEl>
                                          </p:spTgt>
                                        </p:tgtEl>
                                        <p:attrNameLst>
                                          <p:attrName>style.visibility</p:attrName>
                                        </p:attrNameLst>
                                      </p:cBhvr>
                                      <p:to>
                                        <p:strVal val="visible"/>
                                      </p:to>
                                    </p:set>
                                    <p:animEffect transition="in" filter="barn(inVertical)">
                                      <p:cBhvr>
                                        <p:cTn id="39" dur="500"/>
                                        <p:tgtEl>
                                          <p:spTgt spid="4">
                                            <p:graphicEl>
                                              <a:dgm id="{74B6883A-3392-466F-A984-1CDA05558ADF}"/>
                                            </p:graphicEl>
                                          </p:spTgt>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4">
                                            <p:graphicEl>
                                              <a:dgm id="{65901137-8281-4338-B928-B82DFCA81C02}"/>
                                            </p:graphicEl>
                                          </p:spTgt>
                                        </p:tgtEl>
                                        <p:attrNameLst>
                                          <p:attrName>style.visibility</p:attrName>
                                        </p:attrNameLst>
                                      </p:cBhvr>
                                      <p:to>
                                        <p:strVal val="visible"/>
                                      </p:to>
                                    </p:set>
                                    <p:animEffect transition="in" filter="barn(inVertical)">
                                      <p:cBhvr>
                                        <p:cTn id="42" dur="500"/>
                                        <p:tgtEl>
                                          <p:spTgt spid="4">
                                            <p:graphicEl>
                                              <a:dgm id="{65901137-8281-4338-B928-B82DFCA81C02}"/>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4">
                                            <p:graphicEl>
                                              <a:dgm id="{EFE7D800-29DE-40AB-8C7E-526674DFFC7B}"/>
                                            </p:graphicEl>
                                          </p:spTgt>
                                        </p:tgtEl>
                                        <p:attrNameLst>
                                          <p:attrName>style.visibility</p:attrName>
                                        </p:attrNameLst>
                                      </p:cBhvr>
                                      <p:to>
                                        <p:strVal val="visible"/>
                                      </p:to>
                                    </p:set>
                                    <p:animEffect transition="in" filter="barn(inVertical)">
                                      <p:cBhvr>
                                        <p:cTn id="47" dur="500"/>
                                        <p:tgtEl>
                                          <p:spTgt spid="4">
                                            <p:graphicEl>
                                              <a:dgm id="{EFE7D800-29DE-40AB-8C7E-526674DFFC7B}"/>
                                            </p:graphicEl>
                                          </p:spTgt>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4">
                                            <p:graphicEl>
                                              <a:dgm id="{1FF85B29-9448-43D6-88DE-6DAB645F2AE9}"/>
                                            </p:graphicEl>
                                          </p:spTgt>
                                        </p:tgtEl>
                                        <p:attrNameLst>
                                          <p:attrName>style.visibility</p:attrName>
                                        </p:attrNameLst>
                                      </p:cBhvr>
                                      <p:to>
                                        <p:strVal val="visible"/>
                                      </p:to>
                                    </p:set>
                                    <p:animEffect transition="in" filter="barn(inVertical)">
                                      <p:cBhvr>
                                        <p:cTn id="50" dur="500"/>
                                        <p:tgtEl>
                                          <p:spTgt spid="4">
                                            <p:graphicEl>
                                              <a:dgm id="{1FF85B29-9448-43D6-88DE-6DAB645F2AE9}"/>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5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L="457200" indent="-457200">
              <a:buFont typeface="Wingdings" panose="05000000000000000000" pitchFamily="2" charset="2"/>
              <a:buChar char="u"/>
            </a:pPr>
            <a:r>
              <a:rPr lang="zh-CN"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同轴电缆</a:t>
            </a:r>
            <a:endParaRPr lang="zh-CN" altLang="en-US" sz="32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346077509"/>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6762893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D57E8A44-EC18-4780-B8BC-4246462A7B4C}"/>
                                            </p:graphicEl>
                                          </p:spTgt>
                                        </p:tgtEl>
                                        <p:attrNameLst>
                                          <p:attrName>style.visibility</p:attrName>
                                        </p:attrNameLst>
                                      </p:cBhvr>
                                      <p:to>
                                        <p:strVal val="visible"/>
                                      </p:to>
                                    </p:set>
                                    <p:animEffect transition="in" filter="barn(inVertical)">
                                      <p:cBhvr>
                                        <p:cTn id="7" dur="500"/>
                                        <p:tgtEl>
                                          <p:spTgt spid="4">
                                            <p:graphicEl>
                                              <a:dgm id="{D57E8A44-EC18-4780-B8BC-4246462A7B4C}"/>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5EB55998-B8F2-45A5-B48C-5BB78041A163}"/>
                                            </p:graphicEl>
                                          </p:spTgt>
                                        </p:tgtEl>
                                        <p:attrNameLst>
                                          <p:attrName>style.visibility</p:attrName>
                                        </p:attrNameLst>
                                      </p:cBhvr>
                                      <p:to>
                                        <p:strVal val="visible"/>
                                      </p:to>
                                    </p:set>
                                    <p:animEffect transition="in" filter="barn(inVertical)">
                                      <p:cBhvr>
                                        <p:cTn id="10" dur="500"/>
                                        <p:tgtEl>
                                          <p:spTgt spid="4">
                                            <p:graphicEl>
                                              <a:dgm id="{5EB55998-B8F2-45A5-B48C-5BB78041A163}"/>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519CC581-3F85-4613-ABEA-6D133CCF565D}"/>
                                            </p:graphicEl>
                                          </p:spTgt>
                                        </p:tgtEl>
                                        <p:attrNameLst>
                                          <p:attrName>style.visibility</p:attrName>
                                        </p:attrNameLst>
                                      </p:cBhvr>
                                      <p:to>
                                        <p:strVal val="visible"/>
                                      </p:to>
                                    </p:set>
                                    <p:animEffect transition="in" filter="barn(inVertical)">
                                      <p:cBhvr>
                                        <p:cTn id="15" dur="500"/>
                                        <p:tgtEl>
                                          <p:spTgt spid="4">
                                            <p:graphicEl>
                                              <a:dgm id="{519CC581-3F85-4613-ABEA-6D133CCF565D}"/>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DDCA667E-9563-4133-87FB-CB76F903FD65}"/>
                                            </p:graphicEl>
                                          </p:spTgt>
                                        </p:tgtEl>
                                        <p:attrNameLst>
                                          <p:attrName>style.visibility</p:attrName>
                                        </p:attrNameLst>
                                      </p:cBhvr>
                                      <p:to>
                                        <p:strVal val="visible"/>
                                      </p:to>
                                    </p:set>
                                    <p:animEffect transition="in" filter="barn(inVertical)">
                                      <p:cBhvr>
                                        <p:cTn id="18" dur="500"/>
                                        <p:tgtEl>
                                          <p:spTgt spid="4">
                                            <p:graphicEl>
                                              <a:dgm id="{DDCA667E-9563-4133-87FB-CB76F903FD65}"/>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181B97D8-396F-4CF6-9A02-B2102D36635E}"/>
                                            </p:graphicEl>
                                          </p:spTgt>
                                        </p:tgtEl>
                                        <p:attrNameLst>
                                          <p:attrName>style.visibility</p:attrName>
                                        </p:attrNameLst>
                                      </p:cBhvr>
                                      <p:to>
                                        <p:strVal val="visible"/>
                                      </p:to>
                                    </p:set>
                                    <p:animEffect transition="in" filter="barn(inVertical)">
                                      <p:cBhvr>
                                        <p:cTn id="23" dur="500"/>
                                        <p:tgtEl>
                                          <p:spTgt spid="4">
                                            <p:graphicEl>
                                              <a:dgm id="{181B97D8-396F-4CF6-9A02-B2102D36635E}"/>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2F5AAAA4-A494-4DCE-B1BD-0680A909585A}"/>
                                            </p:graphicEl>
                                          </p:spTgt>
                                        </p:tgtEl>
                                        <p:attrNameLst>
                                          <p:attrName>style.visibility</p:attrName>
                                        </p:attrNameLst>
                                      </p:cBhvr>
                                      <p:to>
                                        <p:strVal val="visible"/>
                                      </p:to>
                                    </p:set>
                                    <p:animEffect transition="in" filter="barn(inVertical)">
                                      <p:cBhvr>
                                        <p:cTn id="26" dur="500"/>
                                        <p:tgtEl>
                                          <p:spTgt spid="4">
                                            <p:graphicEl>
                                              <a:dgm id="{2F5AAAA4-A494-4DCE-B1BD-0680A909585A}"/>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同轴电缆</a:t>
            </a:r>
            <a:endParaRPr lang="zh-CN" altLang="en-US" sz="32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2797968" y="1690688"/>
            <a:ext cx="6596063" cy="3825875"/>
          </a:xfrm>
          <a:prstGeom prst="rect">
            <a:avLst/>
          </a:prstGeom>
          <a:noFill/>
          <a:ln>
            <a:noFill/>
          </a:ln>
        </p:spPr>
      </p:pic>
    </p:spTree>
    <p:extLst>
      <p:ext uri="{BB962C8B-B14F-4D97-AF65-F5344CB8AC3E}">
        <p14:creationId xmlns:p14="http://schemas.microsoft.com/office/powerpoint/2010/main" val="3411168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同轴电缆的分类</a:t>
            </a:r>
            <a:endParaRPr lang="zh-CN" altLang="en-US" sz="32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a:xfrm>
            <a:off x="838200" y="1825625"/>
            <a:ext cx="6337300" cy="4351338"/>
          </a:xfrm>
        </p:spPr>
        <p:txBody>
          <a:bodyPr>
            <a:normAutofit/>
          </a:bodyPr>
          <a:lstStyle/>
          <a:p>
            <a:pPr marL="0" indent="0">
              <a:lnSpc>
                <a:spcPct val="150000"/>
              </a:lnSpc>
              <a:buNone/>
            </a:pPr>
            <a:r>
              <a:rPr lang="zh-CN" altLang="zh-CN" b="1" dirty="0">
                <a:solidFill>
                  <a:schemeClr val="accent6">
                    <a:lumMod val="75000"/>
                  </a:schemeClr>
                </a:solidFill>
                <a:latin typeface="微软雅黑" panose="020B0503020204020204" pitchFamily="34" charset="-122"/>
                <a:ea typeface="微软雅黑" panose="020B0503020204020204" pitchFamily="34" charset="-122"/>
              </a:rPr>
              <a:t>细缆（</a:t>
            </a:r>
            <a:r>
              <a:rPr lang="en-US" altLang="zh-CN" b="1" dirty="0">
                <a:solidFill>
                  <a:schemeClr val="accent6">
                    <a:lumMod val="75000"/>
                  </a:schemeClr>
                </a:solidFill>
                <a:latin typeface="微软雅黑" panose="020B0503020204020204" pitchFamily="34" charset="-122"/>
                <a:ea typeface="微软雅黑" panose="020B0503020204020204" pitchFamily="34" charset="-122"/>
              </a:rPr>
              <a:t>RG-58</a:t>
            </a:r>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a:t>
            </a:r>
            <a:endParaRPr lang="en-US" altLang="zh-CN" b="1" dirty="0" smtClean="0">
              <a:solidFill>
                <a:schemeClr val="accent6">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zh-CN" sz="2000" dirty="0">
                <a:latin typeface="微软雅黑" panose="020B0503020204020204" pitchFamily="34" charset="-122"/>
                <a:ea typeface="微软雅黑" panose="020B0503020204020204" pitchFamily="34" charset="-122"/>
              </a:rPr>
              <a:t>细缆的直径为</a:t>
            </a:r>
            <a:r>
              <a:rPr lang="en-US" altLang="zh-CN" sz="2000" dirty="0">
                <a:latin typeface="微软雅黑" panose="020B0503020204020204" pitchFamily="34" charset="-122"/>
                <a:ea typeface="微软雅黑" panose="020B0503020204020204" pitchFamily="34" charset="-122"/>
              </a:rPr>
              <a:t>0.26cm</a:t>
            </a:r>
            <a:r>
              <a:rPr lang="zh-CN" altLang="zh-CN" sz="2000" dirty="0">
                <a:latin typeface="微软雅黑" panose="020B0503020204020204" pitchFamily="34" charset="-122"/>
                <a:ea typeface="微软雅黑" panose="020B0503020204020204" pitchFamily="34" charset="-122"/>
              </a:rPr>
              <a:t>，最大传输距离</a:t>
            </a:r>
            <a:r>
              <a:rPr lang="en-US" altLang="zh-CN" sz="2000" dirty="0">
                <a:latin typeface="微软雅黑" panose="020B0503020204020204" pitchFamily="34" charset="-122"/>
                <a:ea typeface="微软雅黑" panose="020B0503020204020204" pitchFamily="34" charset="-122"/>
              </a:rPr>
              <a:t>185</a:t>
            </a:r>
            <a:r>
              <a:rPr lang="zh-CN" altLang="zh-CN" sz="2000" dirty="0">
                <a:latin typeface="微软雅黑" panose="020B0503020204020204" pitchFamily="34" charset="-122"/>
                <a:ea typeface="微软雅黑" panose="020B0503020204020204" pitchFamily="34" charset="-122"/>
              </a:rPr>
              <a:t>米，使用时与</a:t>
            </a:r>
            <a:r>
              <a:rPr lang="en-US" altLang="zh-CN" sz="2000" dirty="0">
                <a:latin typeface="微软雅黑" panose="020B0503020204020204" pitchFamily="34" charset="-122"/>
                <a:ea typeface="微软雅黑" panose="020B0503020204020204" pitchFamily="34" charset="-122"/>
              </a:rPr>
              <a:t>50</a:t>
            </a:r>
            <a:r>
              <a:rPr lang="zh-CN" altLang="zh-CN" sz="2000" dirty="0">
                <a:latin typeface="微软雅黑" panose="020B0503020204020204" pitchFamily="34" charset="-122"/>
                <a:ea typeface="微软雅黑" panose="020B0503020204020204" pitchFamily="34" charset="-122"/>
              </a:rPr>
              <a:t>Ω终端电阻、</a:t>
            </a:r>
            <a:r>
              <a:rPr lang="en-US" altLang="zh-CN" sz="2000" dirty="0">
                <a:latin typeface="微软雅黑" panose="020B0503020204020204" pitchFamily="34" charset="-122"/>
                <a:ea typeface="微软雅黑" panose="020B0503020204020204" pitchFamily="34" charset="-122"/>
              </a:rPr>
              <a:t>T </a:t>
            </a:r>
            <a:r>
              <a:rPr lang="zh-CN" altLang="zh-CN" sz="2000" dirty="0">
                <a:latin typeface="微软雅黑" panose="020B0503020204020204" pitchFamily="34" charset="-122"/>
                <a:ea typeface="微软雅黑" panose="020B0503020204020204" pitchFamily="34" charset="-122"/>
              </a:rPr>
              <a:t>型连接器、</a:t>
            </a:r>
            <a:r>
              <a:rPr lang="en-US" altLang="zh-CN" sz="2000" dirty="0">
                <a:latin typeface="微软雅黑" panose="020B0503020204020204" pitchFamily="34" charset="-122"/>
                <a:ea typeface="微软雅黑" panose="020B0503020204020204" pitchFamily="34" charset="-122"/>
              </a:rPr>
              <a:t>BNC </a:t>
            </a:r>
            <a:r>
              <a:rPr lang="zh-CN" altLang="zh-CN" sz="2000" dirty="0">
                <a:latin typeface="微软雅黑" panose="020B0503020204020204" pitchFamily="34" charset="-122"/>
                <a:ea typeface="微软雅黑" panose="020B0503020204020204" pitchFamily="34" charset="-122"/>
              </a:rPr>
              <a:t>接头与网卡相连，线材价格和连接头成本都比较低，而且不需要购置集线器等设备，十分适合架设终端设备较为集中的小型以太网络。缆线总长不要超过</a:t>
            </a:r>
            <a:r>
              <a:rPr lang="en-US" altLang="zh-CN" sz="2000" dirty="0">
                <a:latin typeface="微软雅黑" panose="020B0503020204020204" pitchFamily="34" charset="-122"/>
                <a:ea typeface="微软雅黑" panose="020B0503020204020204" pitchFamily="34" charset="-122"/>
              </a:rPr>
              <a:t>185</a:t>
            </a:r>
            <a:r>
              <a:rPr lang="zh-CN" altLang="zh-CN" sz="2000" dirty="0">
                <a:latin typeface="微软雅黑" panose="020B0503020204020204" pitchFamily="34" charset="-122"/>
                <a:ea typeface="微软雅黑" panose="020B0503020204020204" pitchFamily="34" charset="-122"/>
              </a:rPr>
              <a:t>米，否则信号将严重衰减。细缆的阻抗是</a:t>
            </a:r>
            <a:r>
              <a:rPr lang="en-US" altLang="zh-CN" sz="2000" dirty="0">
                <a:latin typeface="微软雅黑" panose="020B0503020204020204" pitchFamily="34" charset="-122"/>
                <a:ea typeface="微软雅黑" panose="020B0503020204020204" pitchFamily="34" charset="-122"/>
              </a:rPr>
              <a:t>50</a:t>
            </a:r>
            <a:r>
              <a:rPr lang="zh-CN" altLang="zh-CN" sz="2000" dirty="0">
                <a:latin typeface="微软雅黑" panose="020B0503020204020204" pitchFamily="34" charset="-122"/>
                <a:ea typeface="微软雅黑" panose="020B0503020204020204" pitchFamily="34" charset="-122"/>
              </a:rPr>
              <a:t>Ω。</a:t>
            </a:r>
            <a:endParaRPr lang="zh-CN" altLang="en-US" sz="2000" dirty="0">
              <a:latin typeface="微软雅黑" panose="020B0503020204020204" pitchFamily="34" charset="-122"/>
              <a:ea typeface="微软雅黑" panose="020B0503020204020204" pitchFamily="34" charset="-122"/>
            </a:endParaRP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7427913" y="2700337"/>
            <a:ext cx="3925887" cy="2443163"/>
          </a:xfrm>
          <a:prstGeom prst="rect">
            <a:avLst/>
          </a:prstGeom>
          <a:noFill/>
          <a:ln>
            <a:noFill/>
          </a:ln>
        </p:spPr>
      </p:pic>
    </p:spTree>
    <p:extLst>
      <p:ext uri="{BB962C8B-B14F-4D97-AF65-F5344CB8AC3E}">
        <p14:creationId xmlns:p14="http://schemas.microsoft.com/office/powerpoint/2010/main" val="906230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540500" y="1028700"/>
            <a:ext cx="5219700" cy="5351463"/>
          </a:xfrm>
        </p:spPr>
        <p:txBody>
          <a:bodyPr>
            <a:noAutofit/>
          </a:bodyPr>
          <a:lstStyle/>
          <a:p>
            <a:pPr marL="0" lvl="0" indent="0">
              <a:lnSpc>
                <a:spcPct val="150000"/>
              </a:lnSpc>
              <a:buNone/>
            </a:pPr>
            <a:r>
              <a:rPr lang="zh-CN" altLang="zh-CN" b="1" dirty="0">
                <a:solidFill>
                  <a:schemeClr val="accent6">
                    <a:lumMod val="75000"/>
                  </a:schemeClr>
                </a:solidFill>
                <a:latin typeface="微软雅黑" panose="020B0503020204020204" pitchFamily="34" charset="-122"/>
                <a:ea typeface="微软雅黑" panose="020B0503020204020204" pitchFamily="34" charset="-122"/>
              </a:rPr>
              <a:t>粗缆</a:t>
            </a:r>
          </a:p>
          <a:p>
            <a:pPr>
              <a:lnSpc>
                <a:spcPct val="150000"/>
              </a:lnSpc>
            </a:pPr>
            <a:r>
              <a:rPr lang="zh-CN" altLang="zh-CN" sz="1800" dirty="0">
                <a:latin typeface="微软雅黑" panose="020B0503020204020204" pitchFamily="34" charset="-122"/>
                <a:ea typeface="微软雅黑" panose="020B0503020204020204" pitchFamily="34" charset="-122"/>
              </a:rPr>
              <a:t>粗缆的直径为</a:t>
            </a:r>
            <a:r>
              <a:rPr lang="en-US" altLang="zh-CN" sz="1800" dirty="0">
                <a:latin typeface="微软雅黑" panose="020B0503020204020204" pitchFamily="34" charset="-122"/>
                <a:ea typeface="微软雅黑" panose="020B0503020204020204" pitchFamily="34" charset="-122"/>
              </a:rPr>
              <a:t>1.27cm</a:t>
            </a:r>
            <a:r>
              <a:rPr lang="zh-CN" altLang="zh-CN" sz="1800" dirty="0">
                <a:latin typeface="微软雅黑" panose="020B0503020204020204" pitchFamily="34" charset="-122"/>
                <a:ea typeface="微软雅黑" panose="020B0503020204020204" pitchFamily="34" charset="-122"/>
              </a:rPr>
              <a:t>，最大传输距离达到</a:t>
            </a:r>
            <a:r>
              <a:rPr lang="en-US" altLang="zh-CN" sz="1800" dirty="0">
                <a:latin typeface="微软雅黑" panose="020B0503020204020204" pitchFamily="34" charset="-122"/>
                <a:ea typeface="微软雅黑" panose="020B0503020204020204" pitchFamily="34" charset="-122"/>
              </a:rPr>
              <a:t>500</a:t>
            </a:r>
            <a:r>
              <a:rPr lang="zh-CN" altLang="zh-CN" sz="1800" dirty="0">
                <a:latin typeface="微软雅黑" panose="020B0503020204020204" pitchFamily="34" charset="-122"/>
                <a:ea typeface="微软雅黑" panose="020B0503020204020204" pitchFamily="34" charset="-122"/>
              </a:rPr>
              <a:t>米</a:t>
            </a:r>
            <a:r>
              <a:rPr lang="zh-CN" altLang="zh-CN" sz="1800" dirty="0" smtClean="0">
                <a:latin typeface="微软雅黑" panose="020B0503020204020204" pitchFamily="34" charset="-122"/>
                <a:ea typeface="微软雅黑" panose="020B0503020204020204" pitchFamily="34" charset="-122"/>
              </a:rPr>
              <a:t>。</a:t>
            </a:r>
            <a:endParaRPr lang="en-US" altLang="zh-CN" sz="1800" dirty="0" smtClean="0">
              <a:latin typeface="微软雅黑" panose="020B0503020204020204" pitchFamily="34" charset="-122"/>
              <a:ea typeface="微软雅黑" panose="020B0503020204020204" pitchFamily="34" charset="-122"/>
            </a:endParaRPr>
          </a:p>
          <a:p>
            <a:pPr>
              <a:lnSpc>
                <a:spcPct val="150000"/>
              </a:lnSpc>
            </a:pPr>
            <a:r>
              <a:rPr lang="zh-CN" altLang="zh-CN" sz="1800" dirty="0" smtClean="0">
                <a:latin typeface="微软雅黑" panose="020B0503020204020204" pitchFamily="34" charset="-122"/>
                <a:ea typeface="微软雅黑" panose="020B0503020204020204" pitchFamily="34" charset="-122"/>
              </a:rPr>
              <a:t>由于</a:t>
            </a:r>
            <a:r>
              <a:rPr lang="zh-CN" altLang="zh-CN" sz="1800" dirty="0">
                <a:latin typeface="微软雅黑" panose="020B0503020204020204" pitchFamily="34" charset="-122"/>
                <a:ea typeface="微软雅黑" panose="020B0503020204020204" pitchFamily="34" charset="-122"/>
              </a:rPr>
              <a:t>直径相当粗，因此它的弹性较差，不适合在室内狭窄的环境内架设，而且</a:t>
            </a:r>
            <a:r>
              <a:rPr lang="en-US" altLang="zh-CN" sz="1800" dirty="0">
                <a:latin typeface="微软雅黑" panose="020B0503020204020204" pitchFamily="34" charset="-122"/>
                <a:ea typeface="微软雅黑" panose="020B0503020204020204" pitchFamily="34" charset="-122"/>
              </a:rPr>
              <a:t>RG-11</a:t>
            </a:r>
            <a:r>
              <a:rPr lang="zh-CN" altLang="zh-CN" sz="1800" dirty="0">
                <a:latin typeface="微软雅黑" panose="020B0503020204020204" pitchFamily="34" charset="-122"/>
                <a:ea typeface="微软雅黑" panose="020B0503020204020204" pitchFamily="34" charset="-122"/>
              </a:rPr>
              <a:t>连接头的制作方式也相对要复杂许多，并不能直接与电脑连接，它需要通过一个转接器转成</a:t>
            </a:r>
            <a:r>
              <a:rPr lang="en-US" altLang="zh-CN" sz="1800" dirty="0">
                <a:latin typeface="微软雅黑" panose="020B0503020204020204" pitchFamily="34" charset="-122"/>
                <a:ea typeface="微软雅黑" panose="020B0503020204020204" pitchFamily="34" charset="-122"/>
              </a:rPr>
              <a:t>AUI</a:t>
            </a:r>
            <a:r>
              <a:rPr lang="zh-CN" altLang="zh-CN" sz="1800" dirty="0">
                <a:latin typeface="微软雅黑" panose="020B0503020204020204" pitchFamily="34" charset="-122"/>
                <a:ea typeface="微软雅黑" panose="020B0503020204020204" pitchFamily="34" charset="-122"/>
              </a:rPr>
              <a:t>接头，然后再接到电脑上</a:t>
            </a:r>
            <a:r>
              <a:rPr lang="zh-CN" altLang="zh-CN" sz="1800" dirty="0" smtClean="0">
                <a:latin typeface="微软雅黑" panose="020B0503020204020204" pitchFamily="34" charset="-122"/>
                <a:ea typeface="微软雅黑" panose="020B0503020204020204" pitchFamily="34" charset="-122"/>
              </a:rPr>
              <a:t>。</a:t>
            </a:r>
            <a:endParaRPr lang="en-US" altLang="zh-CN" sz="1800" dirty="0" smtClean="0">
              <a:latin typeface="微软雅黑" panose="020B0503020204020204" pitchFamily="34" charset="-122"/>
              <a:ea typeface="微软雅黑" panose="020B0503020204020204" pitchFamily="34" charset="-122"/>
            </a:endParaRPr>
          </a:p>
          <a:p>
            <a:pPr>
              <a:lnSpc>
                <a:spcPct val="150000"/>
              </a:lnSpc>
            </a:pPr>
            <a:r>
              <a:rPr lang="zh-CN" altLang="zh-CN" sz="1800" dirty="0" smtClean="0">
                <a:latin typeface="微软雅黑" panose="020B0503020204020204" pitchFamily="34" charset="-122"/>
                <a:ea typeface="微软雅黑" panose="020B0503020204020204" pitchFamily="34" charset="-122"/>
              </a:rPr>
              <a:t>由于</a:t>
            </a:r>
            <a:r>
              <a:rPr lang="zh-CN" altLang="zh-CN" sz="1800" dirty="0">
                <a:latin typeface="微软雅黑" panose="020B0503020204020204" pitchFamily="34" charset="-122"/>
                <a:ea typeface="微软雅黑" panose="020B0503020204020204" pitchFamily="34" charset="-122"/>
              </a:rPr>
              <a:t>粗缆的强度较大，最大传输距离也比细缆长，因此粗缆的主要用于网络主干，用来连接数个由细缆所结成的网络，粗缆的阻抗是</a:t>
            </a:r>
            <a:r>
              <a:rPr lang="en-US" altLang="zh-CN" sz="1800" dirty="0">
                <a:latin typeface="微软雅黑" panose="020B0503020204020204" pitchFamily="34" charset="-122"/>
                <a:ea typeface="微软雅黑" panose="020B0503020204020204" pitchFamily="34" charset="-122"/>
              </a:rPr>
              <a:t>75</a:t>
            </a:r>
            <a:r>
              <a:rPr lang="zh-CN" altLang="zh-CN" sz="1800" dirty="0">
                <a:latin typeface="微软雅黑" panose="020B0503020204020204" pitchFamily="34" charset="-122"/>
                <a:ea typeface="微软雅黑" panose="020B0503020204020204" pitchFamily="34" charset="-122"/>
              </a:rPr>
              <a:t>Ω。</a:t>
            </a:r>
            <a:endParaRPr lang="zh-CN" altLang="en-US" sz="1800" dirty="0">
              <a:latin typeface="微软雅黑" panose="020B0503020204020204" pitchFamily="34" charset="-122"/>
              <a:ea typeface="微软雅黑" panose="020B0503020204020204" pitchFamily="34" charset="-122"/>
            </a:endParaRP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860424" y="2522934"/>
            <a:ext cx="5184775" cy="2362994"/>
          </a:xfrm>
          <a:prstGeom prst="rect">
            <a:avLst/>
          </a:prstGeom>
          <a:noFill/>
          <a:ln>
            <a:noFill/>
          </a:ln>
        </p:spPr>
      </p:pic>
    </p:spTree>
    <p:extLst>
      <p:ext uri="{BB962C8B-B14F-4D97-AF65-F5344CB8AC3E}">
        <p14:creationId xmlns:p14="http://schemas.microsoft.com/office/powerpoint/2010/main" val="997820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arn(inVertic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arn(inVertic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arn(inVertic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1368425"/>
            <a:ext cx="10515600" cy="4351338"/>
          </a:xfrm>
        </p:spPr>
        <p:txBody>
          <a:bodyPr/>
          <a:lstStyle/>
          <a:p>
            <a:pPr marL="0" lvl="0" indent="0">
              <a:lnSpc>
                <a:spcPct val="150000"/>
              </a:lnSpc>
              <a:buNone/>
            </a:pPr>
            <a:r>
              <a:rPr lang="zh-CN" altLang="zh-CN" b="1" dirty="0">
                <a:solidFill>
                  <a:schemeClr val="accent6">
                    <a:lumMod val="75000"/>
                  </a:schemeClr>
                </a:solidFill>
                <a:latin typeface="微软雅黑" panose="020B0503020204020204" pitchFamily="34" charset="-122"/>
                <a:ea typeface="微软雅黑" panose="020B0503020204020204" pitchFamily="34" charset="-122"/>
              </a:rPr>
              <a:t>宽带同轴电缆</a:t>
            </a:r>
          </a:p>
          <a:p>
            <a:pPr>
              <a:lnSpc>
                <a:spcPct val="150000"/>
              </a:lnSpc>
            </a:pPr>
            <a:r>
              <a:rPr lang="zh-CN" altLang="zh-CN" dirty="0">
                <a:latin typeface="微软雅黑" panose="020B0503020204020204" pitchFamily="34" charset="-122"/>
                <a:ea typeface="微软雅黑" panose="020B0503020204020204" pitchFamily="34" charset="-122"/>
              </a:rPr>
              <a:t>宽带同轴电缆也被称为视频同轴电缆，其特性阻抗是</a:t>
            </a:r>
            <a:r>
              <a:rPr lang="en-US" altLang="zh-CN" dirty="0">
                <a:latin typeface="微软雅黑" panose="020B0503020204020204" pitchFamily="34" charset="-122"/>
                <a:ea typeface="微软雅黑" panose="020B0503020204020204" pitchFamily="34" charset="-122"/>
              </a:rPr>
              <a:t>75</a:t>
            </a:r>
            <a:r>
              <a:rPr lang="zh-CN" altLang="zh-CN" dirty="0">
                <a:latin typeface="微软雅黑" panose="020B0503020204020204" pitchFamily="34" charset="-122"/>
                <a:ea typeface="微软雅黑" panose="020B0503020204020204" pitchFamily="34" charset="-122"/>
              </a:rPr>
              <a:t>Ω。宽带同轴电缆有</a:t>
            </a:r>
            <a:r>
              <a:rPr lang="en-US" altLang="zh-CN" dirty="0">
                <a:latin typeface="微软雅黑" panose="020B0503020204020204" pitchFamily="34" charset="-122"/>
                <a:ea typeface="微软雅黑" panose="020B0503020204020204" pitchFamily="34" charset="-122"/>
              </a:rPr>
              <a:t>75-7</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75-5</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75-3</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75-1</a:t>
            </a:r>
            <a:r>
              <a:rPr lang="zh-CN" altLang="zh-CN" dirty="0">
                <a:latin typeface="微软雅黑" panose="020B0503020204020204" pitchFamily="34" charset="-122"/>
                <a:ea typeface="微软雅黑" panose="020B0503020204020204" pitchFamily="34" charset="-122"/>
              </a:rPr>
              <a:t>等不同的型号，用以适应不同的传输距离。宽带同轴电缆是</a:t>
            </a:r>
            <a:r>
              <a:rPr lang="en-US" altLang="zh-CN" dirty="0">
                <a:latin typeface="微软雅黑" panose="020B0503020204020204" pitchFamily="34" charset="-122"/>
                <a:ea typeface="微软雅黑" panose="020B0503020204020204" pitchFamily="34" charset="-122"/>
              </a:rPr>
              <a:t>CATV</a:t>
            </a:r>
            <a:r>
              <a:rPr lang="zh-CN" altLang="zh-CN" dirty="0">
                <a:latin typeface="微软雅黑" panose="020B0503020204020204" pitchFamily="34" charset="-122"/>
                <a:ea typeface="微软雅黑" panose="020B0503020204020204" pitchFamily="34" charset="-122"/>
              </a:rPr>
              <a:t>系统使用的标准，既可以使用频分多路复用的模拟信号发送，也可以传送数字信号。</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94897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参数指标</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677312782"/>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25137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D7C73825-0AEC-413B-A289-333169911AFD}"/>
                                            </p:graphicEl>
                                          </p:spTgt>
                                        </p:tgtEl>
                                        <p:attrNameLst>
                                          <p:attrName>style.visibility</p:attrName>
                                        </p:attrNameLst>
                                      </p:cBhvr>
                                      <p:to>
                                        <p:strVal val="visible"/>
                                      </p:to>
                                    </p:set>
                                    <p:animEffect transition="in" filter="barn(inVertical)">
                                      <p:cBhvr>
                                        <p:cTn id="7" dur="500"/>
                                        <p:tgtEl>
                                          <p:spTgt spid="4">
                                            <p:graphicEl>
                                              <a:dgm id="{D7C73825-0AEC-413B-A289-333169911AF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graphicEl>
                                              <a:dgm id="{5676F050-F34E-4A98-92F5-9E0978B62359}"/>
                                            </p:graphicEl>
                                          </p:spTgt>
                                        </p:tgtEl>
                                        <p:attrNameLst>
                                          <p:attrName>style.visibility</p:attrName>
                                        </p:attrNameLst>
                                      </p:cBhvr>
                                      <p:to>
                                        <p:strVal val="visible"/>
                                      </p:to>
                                    </p:set>
                                    <p:animEffect transition="in" filter="barn(inVertical)">
                                      <p:cBhvr>
                                        <p:cTn id="12" dur="500"/>
                                        <p:tgtEl>
                                          <p:spTgt spid="4">
                                            <p:graphicEl>
                                              <a:dgm id="{5676F050-F34E-4A98-92F5-9E0978B62359}"/>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graphicEl>
                                              <a:dgm id="{9CD10F38-11C1-4A54-AE6E-8F3EB3B99656}"/>
                                            </p:graphicEl>
                                          </p:spTgt>
                                        </p:tgtEl>
                                        <p:attrNameLst>
                                          <p:attrName>style.visibility</p:attrName>
                                        </p:attrNameLst>
                                      </p:cBhvr>
                                      <p:to>
                                        <p:strVal val="visible"/>
                                      </p:to>
                                    </p:set>
                                    <p:animEffect transition="in" filter="barn(inVertical)">
                                      <p:cBhvr>
                                        <p:cTn id="17" dur="500"/>
                                        <p:tgtEl>
                                          <p:spTgt spid="4">
                                            <p:graphicEl>
                                              <a:dgm id="{9CD10F38-11C1-4A54-AE6E-8F3EB3B99656}"/>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4">
                                            <p:graphicEl>
                                              <a:dgm id="{84DE60F0-8F5C-4523-AEBE-485D8E17D0C9}"/>
                                            </p:graphicEl>
                                          </p:spTgt>
                                        </p:tgtEl>
                                        <p:attrNameLst>
                                          <p:attrName>style.visibility</p:attrName>
                                        </p:attrNameLst>
                                      </p:cBhvr>
                                      <p:to>
                                        <p:strVal val="visible"/>
                                      </p:to>
                                    </p:set>
                                    <p:animEffect transition="in" filter="barn(inVertical)">
                                      <p:cBhvr>
                                        <p:cTn id="22" dur="500"/>
                                        <p:tgtEl>
                                          <p:spTgt spid="4">
                                            <p:graphicEl>
                                              <a:dgm id="{84DE60F0-8F5C-4523-AEBE-485D8E17D0C9}"/>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4">
                                            <p:graphicEl>
                                              <a:dgm id="{E58900B0-C904-4E67-800B-D4DB7A5E8E40}"/>
                                            </p:graphicEl>
                                          </p:spTgt>
                                        </p:tgtEl>
                                        <p:attrNameLst>
                                          <p:attrName>style.visibility</p:attrName>
                                        </p:attrNameLst>
                                      </p:cBhvr>
                                      <p:to>
                                        <p:strVal val="visible"/>
                                      </p:to>
                                    </p:set>
                                    <p:animEffect transition="in" filter="barn(inVertical)">
                                      <p:cBhvr>
                                        <p:cTn id="27" dur="500"/>
                                        <p:tgtEl>
                                          <p:spTgt spid="4">
                                            <p:graphicEl>
                                              <a:dgm id="{E58900B0-C904-4E67-800B-D4DB7A5E8E40}"/>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L="457200" indent="-457200">
              <a:buFont typeface="Wingdings" panose="05000000000000000000" pitchFamily="2" charset="2"/>
              <a:buChar char="u"/>
            </a:pPr>
            <a:r>
              <a:rPr lang="zh-CN"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光纤</a:t>
            </a:r>
            <a:endParaRPr lang="zh-CN" altLang="en-US" sz="32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690540136"/>
              </p:ext>
            </p:extLst>
          </p:nvPr>
        </p:nvGraphicFramePr>
        <p:xfrm>
          <a:off x="838200" y="1397000"/>
          <a:ext cx="10515600" cy="4779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2476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BB7DD98F-37E6-4F96-A5F9-6D1DFAA304C3}"/>
                                            </p:graphicEl>
                                          </p:spTgt>
                                        </p:tgtEl>
                                        <p:attrNameLst>
                                          <p:attrName>style.visibility</p:attrName>
                                        </p:attrNameLst>
                                      </p:cBhvr>
                                      <p:to>
                                        <p:strVal val="visible"/>
                                      </p:to>
                                    </p:set>
                                    <p:animEffect transition="in" filter="barn(inVertical)">
                                      <p:cBhvr>
                                        <p:cTn id="7" dur="500"/>
                                        <p:tgtEl>
                                          <p:spTgt spid="4">
                                            <p:graphicEl>
                                              <a:dgm id="{BB7DD98F-37E6-4F96-A5F9-6D1DFAA304C3}"/>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CCE159E7-D795-4F1E-802F-6F17DD53F3E2}"/>
                                            </p:graphicEl>
                                          </p:spTgt>
                                        </p:tgtEl>
                                        <p:attrNameLst>
                                          <p:attrName>style.visibility</p:attrName>
                                        </p:attrNameLst>
                                      </p:cBhvr>
                                      <p:to>
                                        <p:strVal val="visible"/>
                                      </p:to>
                                    </p:set>
                                    <p:animEffect transition="in" filter="barn(inVertical)">
                                      <p:cBhvr>
                                        <p:cTn id="10" dur="500"/>
                                        <p:tgtEl>
                                          <p:spTgt spid="4">
                                            <p:graphicEl>
                                              <a:dgm id="{CCE159E7-D795-4F1E-802F-6F17DD53F3E2}"/>
                                            </p:graphicEl>
                                          </p:spTgt>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
                                            <p:graphicEl>
                                              <a:dgm id="{64B53F5E-A1E1-4D7A-B547-D18C294F32CD}"/>
                                            </p:graphicEl>
                                          </p:spTgt>
                                        </p:tgtEl>
                                        <p:attrNameLst>
                                          <p:attrName>style.visibility</p:attrName>
                                        </p:attrNameLst>
                                      </p:cBhvr>
                                      <p:to>
                                        <p:strVal val="visible"/>
                                      </p:to>
                                    </p:set>
                                    <p:animEffect transition="in" filter="barn(inVertical)">
                                      <p:cBhvr>
                                        <p:cTn id="13" dur="500"/>
                                        <p:tgtEl>
                                          <p:spTgt spid="4">
                                            <p:graphicEl>
                                              <a:dgm id="{64B53F5E-A1E1-4D7A-B547-D18C294F32CD}"/>
                                            </p:graphicEl>
                                          </p:spTgt>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
                                            <p:graphicEl>
                                              <a:dgm id="{4D2B9A36-410E-4708-A4B4-6148166D5239}"/>
                                            </p:graphicEl>
                                          </p:spTgt>
                                        </p:tgtEl>
                                        <p:attrNameLst>
                                          <p:attrName>style.visibility</p:attrName>
                                        </p:attrNameLst>
                                      </p:cBhvr>
                                      <p:to>
                                        <p:strVal val="visible"/>
                                      </p:to>
                                    </p:set>
                                    <p:animEffect transition="in" filter="barn(inVertical)">
                                      <p:cBhvr>
                                        <p:cTn id="16" dur="500"/>
                                        <p:tgtEl>
                                          <p:spTgt spid="4">
                                            <p:graphicEl>
                                              <a:dgm id="{4D2B9A36-410E-4708-A4B4-6148166D5239}"/>
                                            </p:graphicEl>
                                          </p:spTgt>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4">
                                            <p:graphicEl>
                                              <a:dgm id="{6A1A79CA-6944-490D-9C3C-7291F78CD548}"/>
                                            </p:graphicEl>
                                          </p:spTgt>
                                        </p:tgtEl>
                                        <p:attrNameLst>
                                          <p:attrName>style.visibility</p:attrName>
                                        </p:attrNameLst>
                                      </p:cBhvr>
                                      <p:to>
                                        <p:strVal val="visible"/>
                                      </p:to>
                                    </p:set>
                                    <p:animEffect transition="in" filter="barn(inVertical)">
                                      <p:cBhvr>
                                        <p:cTn id="19" dur="500"/>
                                        <p:tgtEl>
                                          <p:spTgt spid="4">
                                            <p:graphicEl>
                                              <a:dgm id="{6A1A79CA-6944-490D-9C3C-7291F78CD548}"/>
                                            </p:graphicEl>
                                          </p:spTgt>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
                                            <p:graphicEl>
                                              <a:dgm id="{7BC507FB-0BBD-4701-B119-C61E9542D1C2}"/>
                                            </p:graphicEl>
                                          </p:spTgt>
                                        </p:tgtEl>
                                        <p:attrNameLst>
                                          <p:attrName>style.visibility</p:attrName>
                                        </p:attrNameLst>
                                      </p:cBhvr>
                                      <p:to>
                                        <p:strVal val="visible"/>
                                      </p:to>
                                    </p:set>
                                    <p:animEffect transition="in" filter="barn(inVertical)">
                                      <p:cBhvr>
                                        <p:cTn id="22" dur="500"/>
                                        <p:tgtEl>
                                          <p:spTgt spid="4">
                                            <p:graphicEl>
                                              <a:dgm id="{7BC507FB-0BBD-4701-B119-C61E9542D1C2}"/>
                                            </p:graphicEl>
                                          </p:spTgt>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4">
                                            <p:graphicEl>
                                              <a:dgm id="{39D9A6B1-8EB1-4D67-983E-1356AAEC1868}"/>
                                            </p:graphicEl>
                                          </p:spTgt>
                                        </p:tgtEl>
                                        <p:attrNameLst>
                                          <p:attrName>style.visibility</p:attrName>
                                        </p:attrNameLst>
                                      </p:cBhvr>
                                      <p:to>
                                        <p:strVal val="visible"/>
                                      </p:to>
                                    </p:set>
                                    <p:animEffect transition="in" filter="barn(inVertical)">
                                      <p:cBhvr>
                                        <p:cTn id="25" dur="500"/>
                                        <p:tgtEl>
                                          <p:spTgt spid="4">
                                            <p:graphicEl>
                                              <a:dgm id="{39D9A6B1-8EB1-4D67-983E-1356AAEC1868}"/>
                                            </p:graphicEl>
                                          </p:spTgt>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4">
                                            <p:graphicEl>
                                              <a:dgm id="{84A537C1-1A8D-466B-8760-04D04C6BE6DE}"/>
                                            </p:graphicEl>
                                          </p:spTgt>
                                        </p:tgtEl>
                                        <p:attrNameLst>
                                          <p:attrName>style.visibility</p:attrName>
                                        </p:attrNameLst>
                                      </p:cBhvr>
                                      <p:to>
                                        <p:strVal val="visible"/>
                                      </p:to>
                                    </p:set>
                                    <p:animEffect transition="in" filter="barn(inVertical)">
                                      <p:cBhvr>
                                        <p:cTn id="28" dur="500"/>
                                        <p:tgtEl>
                                          <p:spTgt spid="4">
                                            <p:graphicEl>
                                              <a:dgm id="{84A537C1-1A8D-466B-8760-04D04C6BE6DE}"/>
                                            </p:graphicEl>
                                          </p:spTgt>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4">
                                            <p:graphicEl>
                                              <a:dgm id="{AA41B251-9E5C-4739-BCAE-BBF698A14B9D}"/>
                                            </p:graphicEl>
                                          </p:spTgt>
                                        </p:tgtEl>
                                        <p:attrNameLst>
                                          <p:attrName>style.visibility</p:attrName>
                                        </p:attrNameLst>
                                      </p:cBhvr>
                                      <p:to>
                                        <p:strVal val="visible"/>
                                      </p:to>
                                    </p:set>
                                    <p:animEffect transition="in" filter="barn(inVertical)">
                                      <p:cBhvr>
                                        <p:cTn id="33" dur="500"/>
                                        <p:tgtEl>
                                          <p:spTgt spid="4">
                                            <p:graphicEl>
                                              <a:dgm id="{AA41B251-9E5C-4739-BCAE-BBF698A14B9D}"/>
                                            </p:graphicEl>
                                          </p:spTgt>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4">
                                            <p:graphicEl>
                                              <a:dgm id="{92D9ACB0-C6F8-43D7-BE5D-A311DF244DC1}"/>
                                            </p:graphicEl>
                                          </p:spTgt>
                                        </p:tgtEl>
                                        <p:attrNameLst>
                                          <p:attrName>style.visibility</p:attrName>
                                        </p:attrNameLst>
                                      </p:cBhvr>
                                      <p:to>
                                        <p:strVal val="visible"/>
                                      </p:to>
                                    </p:set>
                                    <p:animEffect transition="in" filter="barn(inVertical)">
                                      <p:cBhvr>
                                        <p:cTn id="36" dur="500"/>
                                        <p:tgtEl>
                                          <p:spTgt spid="4">
                                            <p:graphicEl>
                                              <a:dgm id="{92D9ACB0-C6F8-43D7-BE5D-A311DF244DC1}"/>
                                            </p:graphicEl>
                                          </p:spTgt>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4">
                                            <p:graphicEl>
                                              <a:dgm id="{BC33B09A-0854-4BA0-BBF1-A17196AD6E2E}"/>
                                            </p:graphicEl>
                                          </p:spTgt>
                                        </p:tgtEl>
                                        <p:attrNameLst>
                                          <p:attrName>style.visibility</p:attrName>
                                        </p:attrNameLst>
                                      </p:cBhvr>
                                      <p:to>
                                        <p:strVal val="visible"/>
                                      </p:to>
                                    </p:set>
                                    <p:animEffect transition="in" filter="barn(inVertical)">
                                      <p:cBhvr>
                                        <p:cTn id="39" dur="500"/>
                                        <p:tgtEl>
                                          <p:spTgt spid="4">
                                            <p:graphicEl>
                                              <a:dgm id="{BC33B09A-0854-4BA0-BBF1-A17196AD6E2E}"/>
                                            </p:graphicEl>
                                          </p:spTgt>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4">
                                            <p:graphicEl>
                                              <a:dgm id="{053EFB2F-E8A1-49ED-837E-6A23FECDDD6C}"/>
                                            </p:graphicEl>
                                          </p:spTgt>
                                        </p:tgtEl>
                                        <p:attrNameLst>
                                          <p:attrName>style.visibility</p:attrName>
                                        </p:attrNameLst>
                                      </p:cBhvr>
                                      <p:to>
                                        <p:strVal val="visible"/>
                                      </p:to>
                                    </p:set>
                                    <p:animEffect transition="in" filter="barn(inVertical)">
                                      <p:cBhvr>
                                        <p:cTn id="42" dur="500"/>
                                        <p:tgtEl>
                                          <p:spTgt spid="4">
                                            <p:graphicEl>
                                              <a:dgm id="{053EFB2F-E8A1-49ED-837E-6A23FECDDD6C}"/>
                                            </p:graphicEl>
                                          </p:spTgt>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4">
                                            <p:graphicEl>
                                              <a:dgm id="{F7E5AA0A-219B-4F3E-81A5-701210B8CC07}"/>
                                            </p:graphicEl>
                                          </p:spTgt>
                                        </p:tgtEl>
                                        <p:attrNameLst>
                                          <p:attrName>style.visibility</p:attrName>
                                        </p:attrNameLst>
                                      </p:cBhvr>
                                      <p:to>
                                        <p:strVal val="visible"/>
                                      </p:to>
                                    </p:set>
                                    <p:animEffect transition="in" filter="barn(inVertical)">
                                      <p:cBhvr>
                                        <p:cTn id="45" dur="500"/>
                                        <p:tgtEl>
                                          <p:spTgt spid="4">
                                            <p:graphicEl>
                                              <a:dgm id="{F7E5AA0A-219B-4F3E-81A5-701210B8CC07}"/>
                                            </p:graphicEl>
                                          </p:spTgt>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4">
                                            <p:graphicEl>
                                              <a:dgm id="{F7EA22F0-4580-4F52-A625-71A76F384542}"/>
                                            </p:graphicEl>
                                          </p:spTgt>
                                        </p:tgtEl>
                                        <p:attrNameLst>
                                          <p:attrName>style.visibility</p:attrName>
                                        </p:attrNameLst>
                                      </p:cBhvr>
                                      <p:to>
                                        <p:strVal val="visible"/>
                                      </p:to>
                                    </p:set>
                                    <p:animEffect transition="in" filter="barn(inVertical)">
                                      <p:cBhvr>
                                        <p:cTn id="48" dur="500"/>
                                        <p:tgtEl>
                                          <p:spTgt spid="4">
                                            <p:graphicEl>
                                              <a:dgm id="{F7EA22F0-4580-4F52-A625-71A76F384542}"/>
                                            </p:graphicEl>
                                          </p:spTgt>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4">
                                            <p:graphicEl>
                                              <a:dgm id="{EB0F6BDC-88AE-42BB-9F38-4F6996C8C55F}"/>
                                            </p:graphicEl>
                                          </p:spTgt>
                                        </p:tgtEl>
                                        <p:attrNameLst>
                                          <p:attrName>style.visibility</p:attrName>
                                        </p:attrNameLst>
                                      </p:cBhvr>
                                      <p:to>
                                        <p:strVal val="visible"/>
                                      </p:to>
                                    </p:set>
                                    <p:animEffect transition="in" filter="barn(inVertical)">
                                      <p:cBhvr>
                                        <p:cTn id="51" dur="500"/>
                                        <p:tgtEl>
                                          <p:spTgt spid="4">
                                            <p:graphicEl>
                                              <a:dgm id="{EB0F6BDC-88AE-42BB-9F38-4F6996C8C55F}"/>
                                            </p:graphicEl>
                                          </p:spTgt>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4">
                                            <p:graphicEl>
                                              <a:dgm id="{C09EC4E1-B33A-4D35-A5FF-84268F81A097}"/>
                                            </p:graphicEl>
                                          </p:spTgt>
                                        </p:tgtEl>
                                        <p:attrNameLst>
                                          <p:attrName>style.visibility</p:attrName>
                                        </p:attrNameLst>
                                      </p:cBhvr>
                                      <p:to>
                                        <p:strVal val="visible"/>
                                      </p:to>
                                    </p:set>
                                    <p:animEffect transition="in" filter="barn(inVertical)">
                                      <p:cBhvr>
                                        <p:cTn id="54" dur="500"/>
                                        <p:tgtEl>
                                          <p:spTgt spid="4">
                                            <p:graphicEl>
                                              <a:dgm id="{C09EC4E1-B33A-4D35-A5FF-84268F81A097}"/>
                                            </p:graphicEl>
                                          </p:spTgt>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4">
                                            <p:graphicEl>
                                              <a:dgm id="{F7D9574F-C16E-458C-80BC-637EB9742CD8}"/>
                                            </p:graphicEl>
                                          </p:spTgt>
                                        </p:tgtEl>
                                        <p:attrNameLst>
                                          <p:attrName>style.visibility</p:attrName>
                                        </p:attrNameLst>
                                      </p:cBhvr>
                                      <p:to>
                                        <p:strVal val="visible"/>
                                      </p:to>
                                    </p:set>
                                    <p:animEffect transition="in" filter="barn(inVertical)">
                                      <p:cBhvr>
                                        <p:cTn id="59" dur="500"/>
                                        <p:tgtEl>
                                          <p:spTgt spid="4">
                                            <p:graphicEl>
                                              <a:dgm id="{F7D9574F-C16E-458C-80BC-637EB9742CD8}"/>
                                            </p:graphicEl>
                                          </p:spTgt>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4">
                                            <p:graphicEl>
                                              <a:dgm id="{E9904A16-60ED-41F2-A481-7BDFC897F857}"/>
                                            </p:graphicEl>
                                          </p:spTgt>
                                        </p:tgtEl>
                                        <p:attrNameLst>
                                          <p:attrName>style.visibility</p:attrName>
                                        </p:attrNameLst>
                                      </p:cBhvr>
                                      <p:to>
                                        <p:strVal val="visible"/>
                                      </p:to>
                                    </p:set>
                                    <p:animEffect transition="in" filter="barn(inVertical)">
                                      <p:cBhvr>
                                        <p:cTn id="62" dur="500"/>
                                        <p:tgtEl>
                                          <p:spTgt spid="4">
                                            <p:graphicEl>
                                              <a:dgm id="{E9904A16-60ED-41F2-A481-7BDFC897F857}"/>
                                            </p:graphicEl>
                                          </p:spTgt>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4">
                                            <p:graphicEl>
                                              <a:dgm id="{9A094ABE-1351-4FFE-9A83-860B4B8B4ABF}"/>
                                            </p:graphicEl>
                                          </p:spTgt>
                                        </p:tgtEl>
                                        <p:attrNameLst>
                                          <p:attrName>style.visibility</p:attrName>
                                        </p:attrNameLst>
                                      </p:cBhvr>
                                      <p:to>
                                        <p:strVal val="visible"/>
                                      </p:to>
                                    </p:set>
                                    <p:animEffect transition="in" filter="barn(inVertical)">
                                      <p:cBhvr>
                                        <p:cTn id="65" dur="500"/>
                                        <p:tgtEl>
                                          <p:spTgt spid="4">
                                            <p:graphicEl>
                                              <a:dgm id="{9A094ABE-1351-4FFE-9A83-860B4B8B4ABF}"/>
                                            </p:graphicEl>
                                          </p:spTgt>
                                        </p:tgtEl>
                                      </p:cBhvr>
                                    </p:animEffect>
                                  </p:childTnLst>
                                </p:cTn>
                              </p:par>
                              <p:par>
                                <p:cTn id="66" presetID="16" presetClass="entr" presetSubtype="21" fill="hold" grpId="0" nodeType="withEffect">
                                  <p:stCondLst>
                                    <p:cond delay="0"/>
                                  </p:stCondLst>
                                  <p:childTnLst>
                                    <p:set>
                                      <p:cBhvr>
                                        <p:cTn id="67" dur="1" fill="hold">
                                          <p:stCondLst>
                                            <p:cond delay="0"/>
                                          </p:stCondLst>
                                        </p:cTn>
                                        <p:tgtEl>
                                          <p:spTgt spid="4">
                                            <p:graphicEl>
                                              <a:dgm id="{E0458925-E8F5-4EDC-B745-9BF97832AA30}"/>
                                            </p:graphicEl>
                                          </p:spTgt>
                                        </p:tgtEl>
                                        <p:attrNameLst>
                                          <p:attrName>style.visibility</p:attrName>
                                        </p:attrNameLst>
                                      </p:cBhvr>
                                      <p:to>
                                        <p:strVal val="visible"/>
                                      </p:to>
                                    </p:set>
                                    <p:animEffect transition="in" filter="barn(inVertical)">
                                      <p:cBhvr>
                                        <p:cTn id="68" dur="500"/>
                                        <p:tgtEl>
                                          <p:spTgt spid="4">
                                            <p:graphicEl>
                                              <a:dgm id="{E0458925-E8F5-4EDC-B745-9BF97832AA30}"/>
                                            </p:graphicEl>
                                          </p:spTgt>
                                        </p:tgtEl>
                                      </p:cBhvr>
                                    </p:animEffect>
                                  </p:childTnLst>
                                </p:cTn>
                              </p:par>
                              <p:par>
                                <p:cTn id="69" presetID="16" presetClass="entr" presetSubtype="21" fill="hold" grpId="0" nodeType="withEffect">
                                  <p:stCondLst>
                                    <p:cond delay="0"/>
                                  </p:stCondLst>
                                  <p:childTnLst>
                                    <p:set>
                                      <p:cBhvr>
                                        <p:cTn id="70" dur="1" fill="hold">
                                          <p:stCondLst>
                                            <p:cond delay="0"/>
                                          </p:stCondLst>
                                        </p:cTn>
                                        <p:tgtEl>
                                          <p:spTgt spid="4">
                                            <p:graphicEl>
                                              <a:dgm id="{544FBD18-B238-4DBB-8CC0-89CCA1B98618}"/>
                                            </p:graphicEl>
                                          </p:spTgt>
                                        </p:tgtEl>
                                        <p:attrNameLst>
                                          <p:attrName>style.visibility</p:attrName>
                                        </p:attrNameLst>
                                      </p:cBhvr>
                                      <p:to>
                                        <p:strVal val="visible"/>
                                      </p:to>
                                    </p:set>
                                    <p:animEffect transition="in" filter="barn(inVertical)">
                                      <p:cBhvr>
                                        <p:cTn id="71" dur="500"/>
                                        <p:tgtEl>
                                          <p:spTgt spid="4">
                                            <p:graphicEl>
                                              <a:dgm id="{544FBD18-B238-4DBB-8CC0-89CCA1B98618}"/>
                                            </p:graphicEl>
                                          </p:spTgt>
                                        </p:tgtEl>
                                      </p:cBhvr>
                                    </p:animEffect>
                                  </p:childTnLst>
                                </p:cTn>
                              </p:par>
                              <p:par>
                                <p:cTn id="72" presetID="16" presetClass="entr" presetSubtype="21" fill="hold" grpId="0" nodeType="withEffect">
                                  <p:stCondLst>
                                    <p:cond delay="0"/>
                                  </p:stCondLst>
                                  <p:childTnLst>
                                    <p:set>
                                      <p:cBhvr>
                                        <p:cTn id="73" dur="1" fill="hold">
                                          <p:stCondLst>
                                            <p:cond delay="0"/>
                                          </p:stCondLst>
                                        </p:cTn>
                                        <p:tgtEl>
                                          <p:spTgt spid="4">
                                            <p:graphicEl>
                                              <a:dgm id="{47AA0CC4-8850-4A48-9B54-12C1F27D78A4}"/>
                                            </p:graphicEl>
                                          </p:spTgt>
                                        </p:tgtEl>
                                        <p:attrNameLst>
                                          <p:attrName>style.visibility</p:attrName>
                                        </p:attrNameLst>
                                      </p:cBhvr>
                                      <p:to>
                                        <p:strVal val="visible"/>
                                      </p:to>
                                    </p:set>
                                    <p:animEffect transition="in" filter="barn(inVertical)">
                                      <p:cBhvr>
                                        <p:cTn id="74" dur="500"/>
                                        <p:tgtEl>
                                          <p:spTgt spid="4">
                                            <p:graphicEl>
                                              <a:dgm id="{47AA0CC4-8850-4A48-9B54-12C1F27D78A4}"/>
                                            </p:graphicEl>
                                          </p:spTgt>
                                        </p:tgtEl>
                                      </p:cBhvr>
                                    </p:animEffect>
                                  </p:childTnLst>
                                </p:cTn>
                              </p:par>
                              <p:par>
                                <p:cTn id="75" presetID="16" presetClass="entr" presetSubtype="21" fill="hold" grpId="0" nodeType="withEffect">
                                  <p:stCondLst>
                                    <p:cond delay="0"/>
                                  </p:stCondLst>
                                  <p:childTnLst>
                                    <p:set>
                                      <p:cBhvr>
                                        <p:cTn id="76" dur="1" fill="hold">
                                          <p:stCondLst>
                                            <p:cond delay="0"/>
                                          </p:stCondLst>
                                        </p:cTn>
                                        <p:tgtEl>
                                          <p:spTgt spid="4">
                                            <p:graphicEl>
                                              <a:dgm id="{32D2A1AC-E651-477B-9E44-092C7636C302}"/>
                                            </p:graphicEl>
                                          </p:spTgt>
                                        </p:tgtEl>
                                        <p:attrNameLst>
                                          <p:attrName>style.visibility</p:attrName>
                                        </p:attrNameLst>
                                      </p:cBhvr>
                                      <p:to>
                                        <p:strVal val="visible"/>
                                      </p:to>
                                    </p:set>
                                    <p:animEffect transition="in" filter="barn(inVertical)">
                                      <p:cBhvr>
                                        <p:cTn id="77" dur="500"/>
                                        <p:tgtEl>
                                          <p:spTgt spid="4">
                                            <p:graphicEl>
                                              <a:dgm id="{32D2A1AC-E651-477B-9E44-092C7636C302}"/>
                                            </p:graphicEl>
                                          </p:spTgt>
                                        </p:tgtEl>
                                      </p:cBhvr>
                                    </p:animEffect>
                                  </p:childTnLst>
                                </p:cTn>
                              </p:par>
                              <p:par>
                                <p:cTn id="78" presetID="16" presetClass="entr" presetSubtype="21" fill="hold" grpId="0" nodeType="withEffect">
                                  <p:stCondLst>
                                    <p:cond delay="0"/>
                                  </p:stCondLst>
                                  <p:childTnLst>
                                    <p:set>
                                      <p:cBhvr>
                                        <p:cTn id="79" dur="1" fill="hold">
                                          <p:stCondLst>
                                            <p:cond delay="0"/>
                                          </p:stCondLst>
                                        </p:cTn>
                                        <p:tgtEl>
                                          <p:spTgt spid="4">
                                            <p:graphicEl>
                                              <a:dgm id="{0870D2D6-61D4-4219-819C-D970409E9127}"/>
                                            </p:graphicEl>
                                          </p:spTgt>
                                        </p:tgtEl>
                                        <p:attrNameLst>
                                          <p:attrName>style.visibility</p:attrName>
                                        </p:attrNameLst>
                                      </p:cBhvr>
                                      <p:to>
                                        <p:strVal val="visible"/>
                                      </p:to>
                                    </p:set>
                                    <p:animEffect transition="in" filter="barn(inVertical)">
                                      <p:cBhvr>
                                        <p:cTn id="80" dur="500"/>
                                        <p:tgtEl>
                                          <p:spTgt spid="4">
                                            <p:graphicEl>
                                              <a:dgm id="{0870D2D6-61D4-4219-819C-D970409E9127}"/>
                                            </p:graphicEl>
                                          </p:spTgt>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4">
                                            <p:graphicEl>
                                              <a:dgm id="{DC23D29E-A3CD-4422-9AB3-2C8461986C68}"/>
                                            </p:graphicEl>
                                          </p:spTgt>
                                        </p:tgtEl>
                                        <p:attrNameLst>
                                          <p:attrName>style.visibility</p:attrName>
                                        </p:attrNameLst>
                                      </p:cBhvr>
                                      <p:to>
                                        <p:strVal val="visible"/>
                                      </p:to>
                                    </p:set>
                                    <p:animEffect transition="in" filter="barn(inVertical)">
                                      <p:cBhvr>
                                        <p:cTn id="85" dur="500"/>
                                        <p:tgtEl>
                                          <p:spTgt spid="4">
                                            <p:graphicEl>
                                              <a:dgm id="{DC23D29E-A3CD-4422-9AB3-2C8461986C68}"/>
                                            </p:graphicEl>
                                          </p:spTgt>
                                        </p:tgtEl>
                                      </p:cBhvr>
                                    </p:animEffect>
                                  </p:childTnLst>
                                </p:cTn>
                              </p:par>
                              <p:par>
                                <p:cTn id="86" presetID="16" presetClass="entr" presetSubtype="21" fill="hold" grpId="0" nodeType="withEffect">
                                  <p:stCondLst>
                                    <p:cond delay="0"/>
                                  </p:stCondLst>
                                  <p:childTnLst>
                                    <p:set>
                                      <p:cBhvr>
                                        <p:cTn id="87" dur="1" fill="hold">
                                          <p:stCondLst>
                                            <p:cond delay="0"/>
                                          </p:stCondLst>
                                        </p:cTn>
                                        <p:tgtEl>
                                          <p:spTgt spid="4">
                                            <p:graphicEl>
                                              <a:dgm id="{1F85177B-F503-49E8-918C-9955929C9FA6}"/>
                                            </p:graphicEl>
                                          </p:spTgt>
                                        </p:tgtEl>
                                        <p:attrNameLst>
                                          <p:attrName>style.visibility</p:attrName>
                                        </p:attrNameLst>
                                      </p:cBhvr>
                                      <p:to>
                                        <p:strVal val="visible"/>
                                      </p:to>
                                    </p:set>
                                    <p:animEffect transition="in" filter="barn(inVertical)">
                                      <p:cBhvr>
                                        <p:cTn id="88" dur="500"/>
                                        <p:tgtEl>
                                          <p:spTgt spid="4">
                                            <p:graphicEl>
                                              <a:dgm id="{1F85177B-F503-49E8-918C-9955929C9FA6}"/>
                                            </p:graphicEl>
                                          </p:spTgt>
                                        </p:tgtEl>
                                      </p:cBhvr>
                                    </p:animEffect>
                                  </p:childTnLst>
                                </p:cTn>
                              </p:par>
                              <p:par>
                                <p:cTn id="89" presetID="16" presetClass="entr" presetSubtype="21" fill="hold" grpId="0" nodeType="withEffect">
                                  <p:stCondLst>
                                    <p:cond delay="0"/>
                                  </p:stCondLst>
                                  <p:childTnLst>
                                    <p:set>
                                      <p:cBhvr>
                                        <p:cTn id="90" dur="1" fill="hold">
                                          <p:stCondLst>
                                            <p:cond delay="0"/>
                                          </p:stCondLst>
                                        </p:cTn>
                                        <p:tgtEl>
                                          <p:spTgt spid="4">
                                            <p:graphicEl>
                                              <a:dgm id="{F0FBD216-7090-4D23-BE85-13E2A48CAA97}"/>
                                            </p:graphicEl>
                                          </p:spTgt>
                                        </p:tgtEl>
                                        <p:attrNameLst>
                                          <p:attrName>style.visibility</p:attrName>
                                        </p:attrNameLst>
                                      </p:cBhvr>
                                      <p:to>
                                        <p:strVal val="visible"/>
                                      </p:to>
                                    </p:set>
                                    <p:animEffect transition="in" filter="barn(inVertical)">
                                      <p:cBhvr>
                                        <p:cTn id="91" dur="500"/>
                                        <p:tgtEl>
                                          <p:spTgt spid="4">
                                            <p:graphicEl>
                                              <a:dgm id="{F0FBD216-7090-4D23-BE85-13E2A48CAA97}"/>
                                            </p:graphicEl>
                                          </p:spTgt>
                                        </p:tgtEl>
                                      </p:cBhvr>
                                    </p:animEffect>
                                  </p:childTnLst>
                                </p:cTn>
                              </p:par>
                              <p:par>
                                <p:cTn id="92" presetID="16" presetClass="entr" presetSubtype="21" fill="hold" grpId="0" nodeType="withEffect">
                                  <p:stCondLst>
                                    <p:cond delay="0"/>
                                  </p:stCondLst>
                                  <p:childTnLst>
                                    <p:set>
                                      <p:cBhvr>
                                        <p:cTn id="93" dur="1" fill="hold">
                                          <p:stCondLst>
                                            <p:cond delay="0"/>
                                          </p:stCondLst>
                                        </p:cTn>
                                        <p:tgtEl>
                                          <p:spTgt spid="4">
                                            <p:graphicEl>
                                              <a:dgm id="{3A60EBBA-7540-460A-99AF-1BD1865BB8B2}"/>
                                            </p:graphicEl>
                                          </p:spTgt>
                                        </p:tgtEl>
                                        <p:attrNameLst>
                                          <p:attrName>style.visibility</p:attrName>
                                        </p:attrNameLst>
                                      </p:cBhvr>
                                      <p:to>
                                        <p:strVal val="visible"/>
                                      </p:to>
                                    </p:set>
                                    <p:animEffect transition="in" filter="barn(inVertical)">
                                      <p:cBhvr>
                                        <p:cTn id="94" dur="500"/>
                                        <p:tgtEl>
                                          <p:spTgt spid="4">
                                            <p:graphicEl>
                                              <a:dgm id="{3A60EBBA-7540-460A-99AF-1BD1865BB8B2}"/>
                                            </p:graphicEl>
                                          </p:spTgt>
                                        </p:tgtEl>
                                      </p:cBhvr>
                                    </p:animEffect>
                                  </p:childTnLst>
                                </p:cTn>
                              </p:par>
                              <p:par>
                                <p:cTn id="95" presetID="16" presetClass="entr" presetSubtype="21" fill="hold" grpId="0" nodeType="withEffect">
                                  <p:stCondLst>
                                    <p:cond delay="0"/>
                                  </p:stCondLst>
                                  <p:childTnLst>
                                    <p:set>
                                      <p:cBhvr>
                                        <p:cTn id="96" dur="1" fill="hold">
                                          <p:stCondLst>
                                            <p:cond delay="0"/>
                                          </p:stCondLst>
                                        </p:cTn>
                                        <p:tgtEl>
                                          <p:spTgt spid="4">
                                            <p:graphicEl>
                                              <a:dgm id="{FBBE7022-FD49-4D79-85C9-6D761D7E12BB}"/>
                                            </p:graphicEl>
                                          </p:spTgt>
                                        </p:tgtEl>
                                        <p:attrNameLst>
                                          <p:attrName>style.visibility</p:attrName>
                                        </p:attrNameLst>
                                      </p:cBhvr>
                                      <p:to>
                                        <p:strVal val="visible"/>
                                      </p:to>
                                    </p:set>
                                    <p:animEffect transition="in" filter="barn(inVertical)">
                                      <p:cBhvr>
                                        <p:cTn id="97" dur="500"/>
                                        <p:tgtEl>
                                          <p:spTgt spid="4">
                                            <p:graphicEl>
                                              <a:dgm id="{FBBE7022-FD49-4D79-85C9-6D761D7E12BB}"/>
                                            </p:graphicEl>
                                          </p:spTgt>
                                        </p:tgtEl>
                                      </p:cBhvr>
                                    </p:animEffect>
                                  </p:childTnLst>
                                </p:cTn>
                              </p:par>
                              <p:par>
                                <p:cTn id="98" presetID="16" presetClass="entr" presetSubtype="21" fill="hold" grpId="0" nodeType="withEffect">
                                  <p:stCondLst>
                                    <p:cond delay="0"/>
                                  </p:stCondLst>
                                  <p:childTnLst>
                                    <p:set>
                                      <p:cBhvr>
                                        <p:cTn id="99" dur="1" fill="hold">
                                          <p:stCondLst>
                                            <p:cond delay="0"/>
                                          </p:stCondLst>
                                        </p:cTn>
                                        <p:tgtEl>
                                          <p:spTgt spid="4">
                                            <p:graphicEl>
                                              <a:dgm id="{93640149-C72F-481B-8AD2-40DA48332479}"/>
                                            </p:graphicEl>
                                          </p:spTgt>
                                        </p:tgtEl>
                                        <p:attrNameLst>
                                          <p:attrName>style.visibility</p:attrName>
                                        </p:attrNameLst>
                                      </p:cBhvr>
                                      <p:to>
                                        <p:strVal val="visible"/>
                                      </p:to>
                                    </p:set>
                                    <p:animEffect transition="in" filter="barn(inVertical)">
                                      <p:cBhvr>
                                        <p:cTn id="100" dur="500"/>
                                        <p:tgtEl>
                                          <p:spTgt spid="4">
                                            <p:graphicEl>
                                              <a:dgm id="{93640149-C72F-481B-8AD2-40DA48332479}"/>
                                            </p:graphicEl>
                                          </p:spTgt>
                                        </p:tgtEl>
                                      </p:cBhvr>
                                    </p:animEffect>
                                  </p:childTnLst>
                                </p:cTn>
                              </p:par>
                              <p:par>
                                <p:cTn id="101" presetID="16" presetClass="entr" presetSubtype="21" fill="hold" grpId="0" nodeType="withEffect">
                                  <p:stCondLst>
                                    <p:cond delay="0"/>
                                  </p:stCondLst>
                                  <p:childTnLst>
                                    <p:set>
                                      <p:cBhvr>
                                        <p:cTn id="102" dur="1" fill="hold">
                                          <p:stCondLst>
                                            <p:cond delay="0"/>
                                          </p:stCondLst>
                                        </p:cTn>
                                        <p:tgtEl>
                                          <p:spTgt spid="4">
                                            <p:graphicEl>
                                              <a:dgm id="{EBB1ABB3-6B71-4F57-ACCF-F72E33ABCFF3}"/>
                                            </p:graphicEl>
                                          </p:spTgt>
                                        </p:tgtEl>
                                        <p:attrNameLst>
                                          <p:attrName>style.visibility</p:attrName>
                                        </p:attrNameLst>
                                      </p:cBhvr>
                                      <p:to>
                                        <p:strVal val="visible"/>
                                      </p:to>
                                    </p:set>
                                    <p:animEffect transition="in" filter="barn(inVertical)">
                                      <p:cBhvr>
                                        <p:cTn id="103" dur="500"/>
                                        <p:tgtEl>
                                          <p:spTgt spid="4">
                                            <p:graphicEl>
                                              <a:dgm id="{EBB1ABB3-6B71-4F57-ACCF-F72E33ABCFF3}"/>
                                            </p:graphicEl>
                                          </p:spTgt>
                                        </p:tgtEl>
                                      </p:cBhvr>
                                    </p:animEffect>
                                  </p:childTnLst>
                                </p:cTn>
                              </p:par>
                              <p:par>
                                <p:cTn id="104" presetID="16" presetClass="entr" presetSubtype="21" fill="hold" grpId="0" nodeType="withEffect">
                                  <p:stCondLst>
                                    <p:cond delay="0"/>
                                  </p:stCondLst>
                                  <p:childTnLst>
                                    <p:set>
                                      <p:cBhvr>
                                        <p:cTn id="105" dur="1" fill="hold">
                                          <p:stCondLst>
                                            <p:cond delay="0"/>
                                          </p:stCondLst>
                                        </p:cTn>
                                        <p:tgtEl>
                                          <p:spTgt spid="4">
                                            <p:graphicEl>
                                              <a:dgm id="{208147A0-94F6-4C69-960C-925D7191EEAC}"/>
                                            </p:graphicEl>
                                          </p:spTgt>
                                        </p:tgtEl>
                                        <p:attrNameLst>
                                          <p:attrName>style.visibility</p:attrName>
                                        </p:attrNameLst>
                                      </p:cBhvr>
                                      <p:to>
                                        <p:strVal val="visible"/>
                                      </p:to>
                                    </p:set>
                                    <p:animEffect transition="in" filter="barn(inVertical)">
                                      <p:cBhvr>
                                        <p:cTn id="106" dur="500"/>
                                        <p:tgtEl>
                                          <p:spTgt spid="4">
                                            <p:graphicEl>
                                              <a:dgm id="{208147A0-94F6-4C69-960C-925D7191EEAC}"/>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光纤的结构</a:t>
            </a:r>
            <a:endParaRPr lang="zh-CN" altLang="en-US" sz="32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2307431" y="2322512"/>
            <a:ext cx="7577138" cy="2871788"/>
          </a:xfrm>
          <a:prstGeom prst="rect">
            <a:avLst/>
          </a:prstGeom>
          <a:noFill/>
          <a:ln>
            <a:noFill/>
          </a:ln>
        </p:spPr>
      </p:pic>
    </p:spTree>
    <p:extLst>
      <p:ext uri="{BB962C8B-B14F-4D97-AF65-F5344CB8AC3E}">
        <p14:creationId xmlns:p14="http://schemas.microsoft.com/office/powerpoint/2010/main" val="2200765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rgbClr val="FF0000"/>
                </a:solidFill>
                <a:latin typeface="微软雅黑" panose="020B0503020204020204" pitchFamily="34" charset="-122"/>
                <a:ea typeface="微软雅黑" panose="020B0503020204020204" pitchFamily="34" charset="-122"/>
              </a:rPr>
              <a:t>网络互连的层次</a:t>
            </a:r>
            <a:endParaRPr lang="zh-CN" altLang="en-US" sz="3600" b="1" dirty="0">
              <a:solidFill>
                <a:srgbClr val="FF0000"/>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normAutofit/>
          </a:bodyPr>
          <a:lstStyle/>
          <a:p>
            <a:pPr marL="0" indent="0">
              <a:spcBef>
                <a:spcPct val="0"/>
              </a:spcBef>
              <a:buNone/>
            </a:pPr>
            <a:r>
              <a:rPr lang="zh-CN" altLang="zh-CN" b="1" dirty="0">
                <a:solidFill>
                  <a:schemeClr val="accent6">
                    <a:lumMod val="75000"/>
                  </a:schemeClr>
                </a:solidFill>
                <a:latin typeface="微软雅黑" panose="020B0503020204020204" pitchFamily="34" charset="-122"/>
                <a:ea typeface="微软雅黑" panose="020B0503020204020204" pitchFamily="34" charset="-122"/>
              </a:rPr>
              <a:t>物理层的互连</a:t>
            </a:r>
            <a:endParaRPr lang="zh-CN" altLang="en-US" b="1" dirty="0">
              <a:solidFill>
                <a:schemeClr val="accent6">
                  <a:lumMod val="75000"/>
                </a:schemeClr>
              </a:solidFill>
              <a:latin typeface="微软雅黑" panose="020B0503020204020204" pitchFamily="34" charset="-122"/>
              <a:ea typeface="微软雅黑" panose="020B0503020204020204" pitchFamily="34" charset="-122"/>
            </a:endParaRPr>
          </a:p>
        </p:txBody>
      </p:sp>
      <p:pic>
        <p:nvPicPr>
          <p:cNvPr id="4" name="图片 3"/>
          <p:cNvPicPr/>
          <p:nvPr/>
        </p:nvPicPr>
        <p:blipFill>
          <a:blip r:embed="rId2"/>
          <a:stretch>
            <a:fillRect/>
          </a:stretch>
        </p:blipFill>
        <p:spPr>
          <a:xfrm>
            <a:off x="4375192" y="1690687"/>
            <a:ext cx="6978608" cy="4486275"/>
          </a:xfrm>
          <a:prstGeom prst="rect">
            <a:avLst/>
          </a:prstGeom>
        </p:spPr>
      </p:pic>
    </p:spTree>
    <p:extLst>
      <p:ext uri="{BB962C8B-B14F-4D97-AF65-F5344CB8AC3E}">
        <p14:creationId xmlns:p14="http://schemas.microsoft.com/office/powerpoint/2010/main" val="3783415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光纤的特点</a:t>
            </a:r>
            <a:endParaRPr lang="zh-CN" altLang="en-US" sz="32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3776186079"/>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51859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E2D789BE-249B-486F-AFDD-DFC4132C0E3C}"/>
                                            </p:graphicEl>
                                          </p:spTgt>
                                        </p:tgtEl>
                                        <p:attrNameLst>
                                          <p:attrName>style.visibility</p:attrName>
                                        </p:attrNameLst>
                                      </p:cBhvr>
                                      <p:to>
                                        <p:strVal val="visible"/>
                                      </p:to>
                                    </p:set>
                                    <p:animEffect transition="in" filter="barn(inVertical)">
                                      <p:cBhvr>
                                        <p:cTn id="7" dur="500"/>
                                        <p:tgtEl>
                                          <p:spTgt spid="4">
                                            <p:graphicEl>
                                              <a:dgm id="{E2D789BE-249B-486F-AFDD-DFC4132C0E3C}"/>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A67086F5-12FD-46AB-AF2F-ECFB0162C7A1}"/>
                                            </p:graphicEl>
                                          </p:spTgt>
                                        </p:tgtEl>
                                        <p:attrNameLst>
                                          <p:attrName>style.visibility</p:attrName>
                                        </p:attrNameLst>
                                      </p:cBhvr>
                                      <p:to>
                                        <p:strVal val="visible"/>
                                      </p:to>
                                    </p:set>
                                    <p:animEffect transition="in" filter="barn(inVertical)">
                                      <p:cBhvr>
                                        <p:cTn id="10" dur="500"/>
                                        <p:tgtEl>
                                          <p:spTgt spid="4">
                                            <p:graphicEl>
                                              <a:dgm id="{A67086F5-12FD-46AB-AF2F-ECFB0162C7A1}"/>
                                            </p:graphicEl>
                                          </p:spTgt>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
                                            <p:graphicEl>
                                              <a:dgm id="{36CAD896-6CEA-426B-9B93-D16923213759}"/>
                                            </p:graphicEl>
                                          </p:spTgt>
                                        </p:tgtEl>
                                        <p:attrNameLst>
                                          <p:attrName>style.visibility</p:attrName>
                                        </p:attrNameLst>
                                      </p:cBhvr>
                                      <p:to>
                                        <p:strVal val="visible"/>
                                      </p:to>
                                    </p:set>
                                    <p:animEffect transition="in" filter="barn(inVertical)">
                                      <p:cBhvr>
                                        <p:cTn id="13" dur="500"/>
                                        <p:tgtEl>
                                          <p:spTgt spid="4">
                                            <p:graphicEl>
                                              <a:dgm id="{36CAD896-6CEA-426B-9B93-D16923213759}"/>
                                            </p:graphicEl>
                                          </p:spTgt>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
                                            <p:graphicEl>
                                              <a:dgm id="{41CC7605-58CC-43AF-ABF7-9D28F9F557CC}"/>
                                            </p:graphicEl>
                                          </p:spTgt>
                                        </p:tgtEl>
                                        <p:attrNameLst>
                                          <p:attrName>style.visibility</p:attrName>
                                        </p:attrNameLst>
                                      </p:cBhvr>
                                      <p:to>
                                        <p:strVal val="visible"/>
                                      </p:to>
                                    </p:set>
                                    <p:animEffect transition="in" filter="barn(inVertical)">
                                      <p:cBhvr>
                                        <p:cTn id="16" dur="500"/>
                                        <p:tgtEl>
                                          <p:spTgt spid="4">
                                            <p:graphicEl>
                                              <a:dgm id="{41CC7605-58CC-43AF-ABF7-9D28F9F557CC}"/>
                                            </p:graphicEl>
                                          </p:spTgt>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4">
                                            <p:graphicEl>
                                              <a:dgm id="{0F6EEF61-1595-42E7-929E-2F6B7024F214}"/>
                                            </p:graphicEl>
                                          </p:spTgt>
                                        </p:tgtEl>
                                        <p:attrNameLst>
                                          <p:attrName>style.visibility</p:attrName>
                                        </p:attrNameLst>
                                      </p:cBhvr>
                                      <p:to>
                                        <p:strVal val="visible"/>
                                      </p:to>
                                    </p:set>
                                    <p:animEffect transition="in" filter="barn(inVertical)">
                                      <p:cBhvr>
                                        <p:cTn id="19" dur="500"/>
                                        <p:tgtEl>
                                          <p:spTgt spid="4">
                                            <p:graphicEl>
                                              <a:dgm id="{0F6EEF61-1595-42E7-929E-2F6B7024F214}"/>
                                            </p:graphicEl>
                                          </p:spTgt>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
                                            <p:graphicEl>
                                              <a:dgm id="{3CD9C321-3297-4C83-8CD4-0205E27FFABA}"/>
                                            </p:graphicEl>
                                          </p:spTgt>
                                        </p:tgtEl>
                                        <p:attrNameLst>
                                          <p:attrName>style.visibility</p:attrName>
                                        </p:attrNameLst>
                                      </p:cBhvr>
                                      <p:to>
                                        <p:strVal val="visible"/>
                                      </p:to>
                                    </p:set>
                                    <p:animEffect transition="in" filter="barn(inVertical)">
                                      <p:cBhvr>
                                        <p:cTn id="22" dur="500"/>
                                        <p:tgtEl>
                                          <p:spTgt spid="4">
                                            <p:graphicEl>
                                              <a:dgm id="{3CD9C321-3297-4C83-8CD4-0205E27FFABA}"/>
                                            </p:graphicEl>
                                          </p:spTgt>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4">
                                            <p:graphicEl>
                                              <a:dgm id="{6EBB6771-9A99-4A4A-A140-43114239AB75}"/>
                                            </p:graphicEl>
                                          </p:spTgt>
                                        </p:tgtEl>
                                        <p:attrNameLst>
                                          <p:attrName>style.visibility</p:attrName>
                                        </p:attrNameLst>
                                      </p:cBhvr>
                                      <p:to>
                                        <p:strVal val="visible"/>
                                      </p:to>
                                    </p:set>
                                    <p:animEffect transition="in" filter="barn(inVertical)">
                                      <p:cBhvr>
                                        <p:cTn id="25" dur="500"/>
                                        <p:tgtEl>
                                          <p:spTgt spid="4">
                                            <p:graphicEl>
                                              <a:dgm id="{6EBB6771-9A99-4A4A-A140-43114239AB75}"/>
                                            </p:graphicEl>
                                          </p:spTgt>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4">
                                            <p:graphicEl>
                                              <a:dgm id="{6BEAF2B4-BB7A-4CA5-AD16-2A367CD256F1}"/>
                                            </p:graphicEl>
                                          </p:spTgt>
                                        </p:tgtEl>
                                        <p:attrNameLst>
                                          <p:attrName>style.visibility</p:attrName>
                                        </p:attrNameLst>
                                      </p:cBhvr>
                                      <p:to>
                                        <p:strVal val="visible"/>
                                      </p:to>
                                    </p:set>
                                    <p:animEffect transition="in" filter="barn(inVertical)">
                                      <p:cBhvr>
                                        <p:cTn id="28" dur="500"/>
                                        <p:tgtEl>
                                          <p:spTgt spid="4">
                                            <p:graphicEl>
                                              <a:dgm id="{6BEAF2B4-BB7A-4CA5-AD16-2A367CD256F1}"/>
                                            </p:graphicEl>
                                          </p:spTgt>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4">
                                            <p:graphicEl>
                                              <a:dgm id="{8CB35A47-6A3B-4D56-9139-C11EFBCCEE6E}"/>
                                            </p:graphicEl>
                                          </p:spTgt>
                                        </p:tgtEl>
                                        <p:attrNameLst>
                                          <p:attrName>style.visibility</p:attrName>
                                        </p:attrNameLst>
                                      </p:cBhvr>
                                      <p:to>
                                        <p:strVal val="visible"/>
                                      </p:to>
                                    </p:set>
                                    <p:animEffect transition="in" filter="barn(inVertical)">
                                      <p:cBhvr>
                                        <p:cTn id="33" dur="500"/>
                                        <p:tgtEl>
                                          <p:spTgt spid="4">
                                            <p:graphicEl>
                                              <a:dgm id="{8CB35A47-6A3B-4D56-9139-C11EFBCCEE6E}"/>
                                            </p:graphicEl>
                                          </p:spTgt>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4">
                                            <p:graphicEl>
                                              <a:dgm id="{FDAF6B7E-9F46-4BA3-B7F6-3CF67623E78A}"/>
                                            </p:graphicEl>
                                          </p:spTgt>
                                        </p:tgtEl>
                                        <p:attrNameLst>
                                          <p:attrName>style.visibility</p:attrName>
                                        </p:attrNameLst>
                                      </p:cBhvr>
                                      <p:to>
                                        <p:strVal val="visible"/>
                                      </p:to>
                                    </p:set>
                                    <p:animEffect transition="in" filter="barn(inVertical)">
                                      <p:cBhvr>
                                        <p:cTn id="36" dur="500"/>
                                        <p:tgtEl>
                                          <p:spTgt spid="4">
                                            <p:graphicEl>
                                              <a:dgm id="{FDAF6B7E-9F46-4BA3-B7F6-3CF67623E78A}"/>
                                            </p:graphicEl>
                                          </p:spTgt>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4">
                                            <p:graphicEl>
                                              <a:dgm id="{B4E7C3E9-76C2-4ABC-8BA0-98EDC51EF21E}"/>
                                            </p:graphicEl>
                                          </p:spTgt>
                                        </p:tgtEl>
                                        <p:attrNameLst>
                                          <p:attrName>style.visibility</p:attrName>
                                        </p:attrNameLst>
                                      </p:cBhvr>
                                      <p:to>
                                        <p:strVal val="visible"/>
                                      </p:to>
                                    </p:set>
                                    <p:animEffect transition="in" filter="barn(inVertical)">
                                      <p:cBhvr>
                                        <p:cTn id="39" dur="500"/>
                                        <p:tgtEl>
                                          <p:spTgt spid="4">
                                            <p:graphicEl>
                                              <a:dgm id="{B4E7C3E9-76C2-4ABC-8BA0-98EDC51EF21E}"/>
                                            </p:graphicEl>
                                          </p:spTgt>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4">
                                            <p:graphicEl>
                                              <a:dgm id="{4E54695C-BC6B-43F8-BD3C-16922B919ABC}"/>
                                            </p:graphicEl>
                                          </p:spTgt>
                                        </p:tgtEl>
                                        <p:attrNameLst>
                                          <p:attrName>style.visibility</p:attrName>
                                        </p:attrNameLst>
                                      </p:cBhvr>
                                      <p:to>
                                        <p:strVal val="visible"/>
                                      </p:to>
                                    </p:set>
                                    <p:animEffect transition="in" filter="barn(inVertical)">
                                      <p:cBhvr>
                                        <p:cTn id="42" dur="500"/>
                                        <p:tgtEl>
                                          <p:spTgt spid="4">
                                            <p:graphicEl>
                                              <a:dgm id="{4E54695C-BC6B-43F8-BD3C-16922B919ABC}"/>
                                            </p:graphicEl>
                                          </p:spTgt>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4">
                                            <p:graphicEl>
                                              <a:dgm id="{64C2EE8D-11A9-4E79-BD39-2F407FAF9B00}"/>
                                            </p:graphicEl>
                                          </p:spTgt>
                                        </p:tgtEl>
                                        <p:attrNameLst>
                                          <p:attrName>style.visibility</p:attrName>
                                        </p:attrNameLst>
                                      </p:cBhvr>
                                      <p:to>
                                        <p:strVal val="visible"/>
                                      </p:to>
                                    </p:set>
                                    <p:animEffect transition="in" filter="barn(inVertical)">
                                      <p:cBhvr>
                                        <p:cTn id="45" dur="500"/>
                                        <p:tgtEl>
                                          <p:spTgt spid="4">
                                            <p:graphicEl>
                                              <a:dgm id="{64C2EE8D-11A9-4E79-BD39-2F407FAF9B00}"/>
                                            </p:graphicEl>
                                          </p:spTgt>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4">
                                            <p:graphicEl>
                                              <a:dgm id="{98BD242F-FAF8-4CD5-AD48-3D2FAA05DDB2}"/>
                                            </p:graphicEl>
                                          </p:spTgt>
                                        </p:tgtEl>
                                        <p:attrNameLst>
                                          <p:attrName>style.visibility</p:attrName>
                                        </p:attrNameLst>
                                      </p:cBhvr>
                                      <p:to>
                                        <p:strVal val="visible"/>
                                      </p:to>
                                    </p:set>
                                    <p:animEffect transition="in" filter="barn(inVertical)">
                                      <p:cBhvr>
                                        <p:cTn id="48" dur="500"/>
                                        <p:tgtEl>
                                          <p:spTgt spid="4">
                                            <p:graphicEl>
                                              <a:dgm id="{98BD242F-FAF8-4CD5-AD48-3D2FAA05DDB2}"/>
                                            </p:graphicEl>
                                          </p:spTgt>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4">
                                            <p:graphicEl>
                                              <a:dgm id="{3A34EB7A-2171-442B-8DAA-8763589E906D}"/>
                                            </p:graphicEl>
                                          </p:spTgt>
                                        </p:tgtEl>
                                        <p:attrNameLst>
                                          <p:attrName>style.visibility</p:attrName>
                                        </p:attrNameLst>
                                      </p:cBhvr>
                                      <p:to>
                                        <p:strVal val="visible"/>
                                      </p:to>
                                    </p:set>
                                    <p:animEffect transition="in" filter="barn(inVertical)">
                                      <p:cBhvr>
                                        <p:cTn id="51" dur="500"/>
                                        <p:tgtEl>
                                          <p:spTgt spid="4">
                                            <p:graphicEl>
                                              <a:dgm id="{3A34EB7A-2171-442B-8DAA-8763589E906D}"/>
                                            </p:graphicEl>
                                          </p:spTgt>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4">
                                            <p:graphicEl>
                                              <a:dgm id="{CFED343C-15E3-4B8A-AC15-3F258B034A10}"/>
                                            </p:graphicEl>
                                          </p:spTgt>
                                        </p:tgtEl>
                                        <p:attrNameLst>
                                          <p:attrName>style.visibility</p:attrName>
                                        </p:attrNameLst>
                                      </p:cBhvr>
                                      <p:to>
                                        <p:strVal val="visible"/>
                                      </p:to>
                                    </p:set>
                                    <p:animEffect transition="in" filter="barn(inVertical)">
                                      <p:cBhvr>
                                        <p:cTn id="54" dur="500"/>
                                        <p:tgtEl>
                                          <p:spTgt spid="4">
                                            <p:graphicEl>
                                              <a:dgm id="{CFED343C-15E3-4B8A-AC15-3F258B034A10}"/>
                                            </p:graphicEl>
                                          </p:spTgt>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4">
                                            <p:graphicEl>
                                              <a:dgm id="{FA8D5C9E-9C65-4727-B21B-CE18EB502867}"/>
                                            </p:graphicEl>
                                          </p:spTgt>
                                        </p:tgtEl>
                                        <p:attrNameLst>
                                          <p:attrName>style.visibility</p:attrName>
                                        </p:attrNameLst>
                                      </p:cBhvr>
                                      <p:to>
                                        <p:strVal val="visible"/>
                                      </p:to>
                                    </p:set>
                                    <p:animEffect transition="in" filter="barn(inVertical)">
                                      <p:cBhvr>
                                        <p:cTn id="59" dur="500"/>
                                        <p:tgtEl>
                                          <p:spTgt spid="4">
                                            <p:graphicEl>
                                              <a:dgm id="{FA8D5C9E-9C65-4727-B21B-CE18EB502867}"/>
                                            </p:graphicEl>
                                          </p:spTgt>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4">
                                            <p:graphicEl>
                                              <a:dgm id="{9BC88474-B4CD-4371-8DDC-809AB92092D8}"/>
                                            </p:graphicEl>
                                          </p:spTgt>
                                        </p:tgtEl>
                                        <p:attrNameLst>
                                          <p:attrName>style.visibility</p:attrName>
                                        </p:attrNameLst>
                                      </p:cBhvr>
                                      <p:to>
                                        <p:strVal val="visible"/>
                                      </p:to>
                                    </p:set>
                                    <p:animEffect transition="in" filter="barn(inVertical)">
                                      <p:cBhvr>
                                        <p:cTn id="62" dur="500"/>
                                        <p:tgtEl>
                                          <p:spTgt spid="4">
                                            <p:graphicEl>
                                              <a:dgm id="{9BC88474-B4CD-4371-8DDC-809AB92092D8}"/>
                                            </p:graphicEl>
                                          </p:spTgt>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4">
                                            <p:graphicEl>
                                              <a:dgm id="{7AE3AE59-579D-4B06-B8A7-279B187501C1}"/>
                                            </p:graphicEl>
                                          </p:spTgt>
                                        </p:tgtEl>
                                        <p:attrNameLst>
                                          <p:attrName>style.visibility</p:attrName>
                                        </p:attrNameLst>
                                      </p:cBhvr>
                                      <p:to>
                                        <p:strVal val="visible"/>
                                      </p:to>
                                    </p:set>
                                    <p:animEffect transition="in" filter="barn(inVertical)">
                                      <p:cBhvr>
                                        <p:cTn id="65" dur="500"/>
                                        <p:tgtEl>
                                          <p:spTgt spid="4">
                                            <p:graphicEl>
                                              <a:dgm id="{7AE3AE59-579D-4B06-B8A7-279B187501C1}"/>
                                            </p:graphicEl>
                                          </p:spTgt>
                                        </p:tgtEl>
                                      </p:cBhvr>
                                    </p:animEffect>
                                  </p:childTnLst>
                                </p:cTn>
                              </p:par>
                              <p:par>
                                <p:cTn id="66" presetID="16" presetClass="entr" presetSubtype="21" fill="hold" grpId="0" nodeType="withEffect">
                                  <p:stCondLst>
                                    <p:cond delay="0"/>
                                  </p:stCondLst>
                                  <p:childTnLst>
                                    <p:set>
                                      <p:cBhvr>
                                        <p:cTn id="67" dur="1" fill="hold">
                                          <p:stCondLst>
                                            <p:cond delay="0"/>
                                          </p:stCondLst>
                                        </p:cTn>
                                        <p:tgtEl>
                                          <p:spTgt spid="4">
                                            <p:graphicEl>
                                              <a:dgm id="{0E2292CA-A10E-46FA-AF6D-B1780EB5886A}"/>
                                            </p:graphicEl>
                                          </p:spTgt>
                                        </p:tgtEl>
                                        <p:attrNameLst>
                                          <p:attrName>style.visibility</p:attrName>
                                        </p:attrNameLst>
                                      </p:cBhvr>
                                      <p:to>
                                        <p:strVal val="visible"/>
                                      </p:to>
                                    </p:set>
                                    <p:animEffect transition="in" filter="barn(inVertical)">
                                      <p:cBhvr>
                                        <p:cTn id="68" dur="500"/>
                                        <p:tgtEl>
                                          <p:spTgt spid="4">
                                            <p:graphicEl>
                                              <a:dgm id="{0E2292CA-A10E-46FA-AF6D-B1780EB5886A}"/>
                                            </p:graphicEl>
                                          </p:spTgt>
                                        </p:tgtEl>
                                      </p:cBhvr>
                                    </p:animEffect>
                                  </p:childTnLst>
                                </p:cTn>
                              </p:par>
                              <p:par>
                                <p:cTn id="69" presetID="16" presetClass="entr" presetSubtype="21" fill="hold" grpId="0" nodeType="withEffect">
                                  <p:stCondLst>
                                    <p:cond delay="0"/>
                                  </p:stCondLst>
                                  <p:childTnLst>
                                    <p:set>
                                      <p:cBhvr>
                                        <p:cTn id="70" dur="1" fill="hold">
                                          <p:stCondLst>
                                            <p:cond delay="0"/>
                                          </p:stCondLst>
                                        </p:cTn>
                                        <p:tgtEl>
                                          <p:spTgt spid="4">
                                            <p:graphicEl>
                                              <a:dgm id="{ECC7343A-F723-4BA1-B15C-0E90B3837667}"/>
                                            </p:graphicEl>
                                          </p:spTgt>
                                        </p:tgtEl>
                                        <p:attrNameLst>
                                          <p:attrName>style.visibility</p:attrName>
                                        </p:attrNameLst>
                                      </p:cBhvr>
                                      <p:to>
                                        <p:strVal val="visible"/>
                                      </p:to>
                                    </p:set>
                                    <p:animEffect transition="in" filter="barn(inVertical)">
                                      <p:cBhvr>
                                        <p:cTn id="71" dur="500"/>
                                        <p:tgtEl>
                                          <p:spTgt spid="4">
                                            <p:graphicEl>
                                              <a:dgm id="{ECC7343A-F723-4BA1-B15C-0E90B3837667}"/>
                                            </p:graphicEl>
                                          </p:spTgt>
                                        </p:tgtEl>
                                      </p:cBhvr>
                                    </p:animEffect>
                                  </p:childTnLst>
                                </p:cTn>
                              </p:par>
                              <p:par>
                                <p:cTn id="72" presetID="16" presetClass="entr" presetSubtype="21" fill="hold" grpId="0" nodeType="withEffect">
                                  <p:stCondLst>
                                    <p:cond delay="0"/>
                                  </p:stCondLst>
                                  <p:childTnLst>
                                    <p:set>
                                      <p:cBhvr>
                                        <p:cTn id="73" dur="1" fill="hold">
                                          <p:stCondLst>
                                            <p:cond delay="0"/>
                                          </p:stCondLst>
                                        </p:cTn>
                                        <p:tgtEl>
                                          <p:spTgt spid="4">
                                            <p:graphicEl>
                                              <a:dgm id="{243812D4-A34C-4C5B-8187-04DD289923A1}"/>
                                            </p:graphicEl>
                                          </p:spTgt>
                                        </p:tgtEl>
                                        <p:attrNameLst>
                                          <p:attrName>style.visibility</p:attrName>
                                        </p:attrNameLst>
                                      </p:cBhvr>
                                      <p:to>
                                        <p:strVal val="visible"/>
                                      </p:to>
                                    </p:set>
                                    <p:animEffect transition="in" filter="barn(inVertical)">
                                      <p:cBhvr>
                                        <p:cTn id="74" dur="500"/>
                                        <p:tgtEl>
                                          <p:spTgt spid="4">
                                            <p:graphicEl>
                                              <a:dgm id="{243812D4-A34C-4C5B-8187-04DD289923A1}"/>
                                            </p:graphicEl>
                                          </p:spTgt>
                                        </p:tgtEl>
                                      </p:cBhvr>
                                    </p:animEffect>
                                  </p:childTnLst>
                                </p:cTn>
                              </p:par>
                              <p:par>
                                <p:cTn id="75" presetID="16" presetClass="entr" presetSubtype="21" fill="hold" grpId="0" nodeType="withEffect">
                                  <p:stCondLst>
                                    <p:cond delay="0"/>
                                  </p:stCondLst>
                                  <p:childTnLst>
                                    <p:set>
                                      <p:cBhvr>
                                        <p:cTn id="76" dur="1" fill="hold">
                                          <p:stCondLst>
                                            <p:cond delay="0"/>
                                          </p:stCondLst>
                                        </p:cTn>
                                        <p:tgtEl>
                                          <p:spTgt spid="4">
                                            <p:graphicEl>
                                              <a:dgm id="{025D327F-6917-41AC-A367-1B8038E95DBF}"/>
                                            </p:graphicEl>
                                          </p:spTgt>
                                        </p:tgtEl>
                                        <p:attrNameLst>
                                          <p:attrName>style.visibility</p:attrName>
                                        </p:attrNameLst>
                                      </p:cBhvr>
                                      <p:to>
                                        <p:strVal val="visible"/>
                                      </p:to>
                                    </p:set>
                                    <p:animEffect transition="in" filter="barn(inVertical)">
                                      <p:cBhvr>
                                        <p:cTn id="77" dur="500"/>
                                        <p:tgtEl>
                                          <p:spTgt spid="4">
                                            <p:graphicEl>
                                              <a:dgm id="{025D327F-6917-41AC-A367-1B8038E95DBF}"/>
                                            </p:graphicEl>
                                          </p:spTgt>
                                        </p:tgtEl>
                                      </p:cBhvr>
                                    </p:animEffect>
                                  </p:childTnLst>
                                </p:cTn>
                              </p:par>
                              <p:par>
                                <p:cTn id="78" presetID="16" presetClass="entr" presetSubtype="21" fill="hold" grpId="0" nodeType="withEffect">
                                  <p:stCondLst>
                                    <p:cond delay="0"/>
                                  </p:stCondLst>
                                  <p:childTnLst>
                                    <p:set>
                                      <p:cBhvr>
                                        <p:cTn id="79" dur="1" fill="hold">
                                          <p:stCondLst>
                                            <p:cond delay="0"/>
                                          </p:stCondLst>
                                        </p:cTn>
                                        <p:tgtEl>
                                          <p:spTgt spid="4">
                                            <p:graphicEl>
                                              <a:dgm id="{0C393DD1-E690-45C2-B45A-B34F38034247}"/>
                                            </p:graphicEl>
                                          </p:spTgt>
                                        </p:tgtEl>
                                        <p:attrNameLst>
                                          <p:attrName>style.visibility</p:attrName>
                                        </p:attrNameLst>
                                      </p:cBhvr>
                                      <p:to>
                                        <p:strVal val="visible"/>
                                      </p:to>
                                    </p:set>
                                    <p:animEffect transition="in" filter="barn(inVertical)">
                                      <p:cBhvr>
                                        <p:cTn id="80" dur="500"/>
                                        <p:tgtEl>
                                          <p:spTgt spid="4">
                                            <p:graphicEl>
                                              <a:dgm id="{0C393DD1-E690-45C2-B45A-B34F38034247}"/>
                                            </p:graphicEl>
                                          </p:spTgt>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4">
                                            <p:graphicEl>
                                              <a:dgm id="{FCED5EB5-594A-4180-BC30-CC507738409A}"/>
                                            </p:graphicEl>
                                          </p:spTgt>
                                        </p:tgtEl>
                                        <p:attrNameLst>
                                          <p:attrName>style.visibility</p:attrName>
                                        </p:attrNameLst>
                                      </p:cBhvr>
                                      <p:to>
                                        <p:strVal val="visible"/>
                                      </p:to>
                                    </p:set>
                                    <p:animEffect transition="in" filter="barn(inVertical)">
                                      <p:cBhvr>
                                        <p:cTn id="85" dur="500"/>
                                        <p:tgtEl>
                                          <p:spTgt spid="4">
                                            <p:graphicEl>
                                              <a:dgm id="{FCED5EB5-594A-4180-BC30-CC507738409A}"/>
                                            </p:graphicEl>
                                          </p:spTgt>
                                        </p:tgtEl>
                                      </p:cBhvr>
                                    </p:animEffect>
                                  </p:childTnLst>
                                </p:cTn>
                              </p:par>
                              <p:par>
                                <p:cTn id="86" presetID="16" presetClass="entr" presetSubtype="21" fill="hold" grpId="0" nodeType="withEffect">
                                  <p:stCondLst>
                                    <p:cond delay="0"/>
                                  </p:stCondLst>
                                  <p:childTnLst>
                                    <p:set>
                                      <p:cBhvr>
                                        <p:cTn id="87" dur="1" fill="hold">
                                          <p:stCondLst>
                                            <p:cond delay="0"/>
                                          </p:stCondLst>
                                        </p:cTn>
                                        <p:tgtEl>
                                          <p:spTgt spid="4">
                                            <p:graphicEl>
                                              <a:dgm id="{B3677722-0DCE-4C8B-B471-2673A2B98FFB}"/>
                                            </p:graphicEl>
                                          </p:spTgt>
                                        </p:tgtEl>
                                        <p:attrNameLst>
                                          <p:attrName>style.visibility</p:attrName>
                                        </p:attrNameLst>
                                      </p:cBhvr>
                                      <p:to>
                                        <p:strVal val="visible"/>
                                      </p:to>
                                    </p:set>
                                    <p:animEffect transition="in" filter="barn(inVertical)">
                                      <p:cBhvr>
                                        <p:cTn id="88" dur="500"/>
                                        <p:tgtEl>
                                          <p:spTgt spid="4">
                                            <p:graphicEl>
                                              <a:dgm id="{B3677722-0DCE-4C8B-B471-2673A2B98FFB}"/>
                                            </p:graphicEl>
                                          </p:spTgt>
                                        </p:tgtEl>
                                      </p:cBhvr>
                                    </p:animEffect>
                                  </p:childTnLst>
                                </p:cTn>
                              </p:par>
                              <p:par>
                                <p:cTn id="89" presetID="16" presetClass="entr" presetSubtype="21" fill="hold" grpId="0" nodeType="withEffect">
                                  <p:stCondLst>
                                    <p:cond delay="0"/>
                                  </p:stCondLst>
                                  <p:childTnLst>
                                    <p:set>
                                      <p:cBhvr>
                                        <p:cTn id="90" dur="1" fill="hold">
                                          <p:stCondLst>
                                            <p:cond delay="0"/>
                                          </p:stCondLst>
                                        </p:cTn>
                                        <p:tgtEl>
                                          <p:spTgt spid="4">
                                            <p:graphicEl>
                                              <a:dgm id="{F0D55EA8-C52C-44B2-A556-B3F8E3722B5F}"/>
                                            </p:graphicEl>
                                          </p:spTgt>
                                        </p:tgtEl>
                                        <p:attrNameLst>
                                          <p:attrName>style.visibility</p:attrName>
                                        </p:attrNameLst>
                                      </p:cBhvr>
                                      <p:to>
                                        <p:strVal val="visible"/>
                                      </p:to>
                                    </p:set>
                                    <p:animEffect transition="in" filter="barn(inVertical)">
                                      <p:cBhvr>
                                        <p:cTn id="91" dur="500"/>
                                        <p:tgtEl>
                                          <p:spTgt spid="4">
                                            <p:graphicEl>
                                              <a:dgm id="{F0D55EA8-C52C-44B2-A556-B3F8E3722B5F}"/>
                                            </p:graphicEl>
                                          </p:spTgt>
                                        </p:tgtEl>
                                      </p:cBhvr>
                                    </p:animEffect>
                                  </p:childTnLst>
                                </p:cTn>
                              </p:par>
                              <p:par>
                                <p:cTn id="92" presetID="16" presetClass="entr" presetSubtype="21" fill="hold" grpId="0" nodeType="withEffect">
                                  <p:stCondLst>
                                    <p:cond delay="0"/>
                                  </p:stCondLst>
                                  <p:childTnLst>
                                    <p:set>
                                      <p:cBhvr>
                                        <p:cTn id="93" dur="1" fill="hold">
                                          <p:stCondLst>
                                            <p:cond delay="0"/>
                                          </p:stCondLst>
                                        </p:cTn>
                                        <p:tgtEl>
                                          <p:spTgt spid="4">
                                            <p:graphicEl>
                                              <a:dgm id="{D79882CE-09E0-48A3-8C1A-C2D1F5C15B65}"/>
                                            </p:graphicEl>
                                          </p:spTgt>
                                        </p:tgtEl>
                                        <p:attrNameLst>
                                          <p:attrName>style.visibility</p:attrName>
                                        </p:attrNameLst>
                                      </p:cBhvr>
                                      <p:to>
                                        <p:strVal val="visible"/>
                                      </p:to>
                                    </p:set>
                                    <p:animEffect transition="in" filter="barn(inVertical)">
                                      <p:cBhvr>
                                        <p:cTn id="94" dur="500"/>
                                        <p:tgtEl>
                                          <p:spTgt spid="4">
                                            <p:graphicEl>
                                              <a:dgm id="{D79882CE-09E0-48A3-8C1A-C2D1F5C15B65}"/>
                                            </p:graphicEl>
                                          </p:spTgt>
                                        </p:tgtEl>
                                      </p:cBhvr>
                                    </p:animEffect>
                                  </p:childTnLst>
                                </p:cTn>
                              </p:par>
                              <p:par>
                                <p:cTn id="95" presetID="16" presetClass="entr" presetSubtype="21" fill="hold" grpId="0" nodeType="withEffect">
                                  <p:stCondLst>
                                    <p:cond delay="0"/>
                                  </p:stCondLst>
                                  <p:childTnLst>
                                    <p:set>
                                      <p:cBhvr>
                                        <p:cTn id="96" dur="1" fill="hold">
                                          <p:stCondLst>
                                            <p:cond delay="0"/>
                                          </p:stCondLst>
                                        </p:cTn>
                                        <p:tgtEl>
                                          <p:spTgt spid="4">
                                            <p:graphicEl>
                                              <a:dgm id="{F5125A56-0555-4A76-A8B5-647621D52ADC}"/>
                                            </p:graphicEl>
                                          </p:spTgt>
                                        </p:tgtEl>
                                        <p:attrNameLst>
                                          <p:attrName>style.visibility</p:attrName>
                                        </p:attrNameLst>
                                      </p:cBhvr>
                                      <p:to>
                                        <p:strVal val="visible"/>
                                      </p:to>
                                    </p:set>
                                    <p:animEffect transition="in" filter="barn(inVertical)">
                                      <p:cBhvr>
                                        <p:cTn id="97" dur="500"/>
                                        <p:tgtEl>
                                          <p:spTgt spid="4">
                                            <p:graphicEl>
                                              <a:dgm id="{F5125A56-0555-4A76-A8B5-647621D52ADC}"/>
                                            </p:graphicEl>
                                          </p:spTgt>
                                        </p:tgtEl>
                                      </p:cBhvr>
                                    </p:animEffect>
                                  </p:childTnLst>
                                </p:cTn>
                              </p:par>
                              <p:par>
                                <p:cTn id="98" presetID="16" presetClass="entr" presetSubtype="21" fill="hold" grpId="0" nodeType="withEffect">
                                  <p:stCondLst>
                                    <p:cond delay="0"/>
                                  </p:stCondLst>
                                  <p:childTnLst>
                                    <p:set>
                                      <p:cBhvr>
                                        <p:cTn id="99" dur="1" fill="hold">
                                          <p:stCondLst>
                                            <p:cond delay="0"/>
                                          </p:stCondLst>
                                        </p:cTn>
                                        <p:tgtEl>
                                          <p:spTgt spid="4">
                                            <p:graphicEl>
                                              <a:dgm id="{9FCBAFCE-3BE9-4C82-A424-9BA56686F65E}"/>
                                            </p:graphicEl>
                                          </p:spTgt>
                                        </p:tgtEl>
                                        <p:attrNameLst>
                                          <p:attrName>style.visibility</p:attrName>
                                        </p:attrNameLst>
                                      </p:cBhvr>
                                      <p:to>
                                        <p:strVal val="visible"/>
                                      </p:to>
                                    </p:set>
                                    <p:animEffect transition="in" filter="barn(inVertical)">
                                      <p:cBhvr>
                                        <p:cTn id="100" dur="500"/>
                                        <p:tgtEl>
                                          <p:spTgt spid="4">
                                            <p:graphicEl>
                                              <a:dgm id="{9FCBAFCE-3BE9-4C82-A424-9BA56686F65E}"/>
                                            </p:graphicEl>
                                          </p:spTgt>
                                        </p:tgtEl>
                                      </p:cBhvr>
                                    </p:animEffect>
                                  </p:childTnLst>
                                </p:cTn>
                              </p:par>
                              <p:par>
                                <p:cTn id="101" presetID="16" presetClass="entr" presetSubtype="21" fill="hold" grpId="0" nodeType="withEffect">
                                  <p:stCondLst>
                                    <p:cond delay="0"/>
                                  </p:stCondLst>
                                  <p:childTnLst>
                                    <p:set>
                                      <p:cBhvr>
                                        <p:cTn id="102" dur="1" fill="hold">
                                          <p:stCondLst>
                                            <p:cond delay="0"/>
                                          </p:stCondLst>
                                        </p:cTn>
                                        <p:tgtEl>
                                          <p:spTgt spid="4">
                                            <p:graphicEl>
                                              <a:dgm id="{B0F292AC-A0C7-4DF4-88FB-A53BF0ABD623}"/>
                                            </p:graphicEl>
                                          </p:spTgt>
                                        </p:tgtEl>
                                        <p:attrNameLst>
                                          <p:attrName>style.visibility</p:attrName>
                                        </p:attrNameLst>
                                      </p:cBhvr>
                                      <p:to>
                                        <p:strVal val="visible"/>
                                      </p:to>
                                    </p:set>
                                    <p:animEffect transition="in" filter="barn(inVertical)">
                                      <p:cBhvr>
                                        <p:cTn id="103" dur="500"/>
                                        <p:tgtEl>
                                          <p:spTgt spid="4">
                                            <p:graphicEl>
                                              <a:dgm id="{B0F292AC-A0C7-4DF4-88FB-A53BF0ABD623}"/>
                                            </p:graphicEl>
                                          </p:spTgt>
                                        </p:tgtEl>
                                      </p:cBhvr>
                                    </p:animEffect>
                                  </p:childTnLst>
                                </p:cTn>
                              </p:par>
                              <p:par>
                                <p:cTn id="104" presetID="16" presetClass="entr" presetSubtype="21" fill="hold" grpId="0" nodeType="withEffect">
                                  <p:stCondLst>
                                    <p:cond delay="0"/>
                                  </p:stCondLst>
                                  <p:childTnLst>
                                    <p:set>
                                      <p:cBhvr>
                                        <p:cTn id="105" dur="1" fill="hold">
                                          <p:stCondLst>
                                            <p:cond delay="0"/>
                                          </p:stCondLst>
                                        </p:cTn>
                                        <p:tgtEl>
                                          <p:spTgt spid="4">
                                            <p:graphicEl>
                                              <a:dgm id="{5D139C4F-BC7A-41C1-9FBF-AABEF2A191E7}"/>
                                            </p:graphicEl>
                                          </p:spTgt>
                                        </p:tgtEl>
                                        <p:attrNameLst>
                                          <p:attrName>style.visibility</p:attrName>
                                        </p:attrNameLst>
                                      </p:cBhvr>
                                      <p:to>
                                        <p:strVal val="visible"/>
                                      </p:to>
                                    </p:set>
                                    <p:animEffect transition="in" filter="barn(inVertical)">
                                      <p:cBhvr>
                                        <p:cTn id="106" dur="500"/>
                                        <p:tgtEl>
                                          <p:spTgt spid="4">
                                            <p:graphicEl>
                                              <a:dgm id="{5D139C4F-BC7A-41C1-9FBF-AABEF2A191E7}"/>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光纤传输系统的组成</a:t>
            </a:r>
            <a:endParaRPr lang="zh-CN" altLang="en-US" sz="32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1616075" y="1690688"/>
            <a:ext cx="8959850" cy="4075112"/>
          </a:xfrm>
          <a:prstGeom prst="rect">
            <a:avLst/>
          </a:prstGeom>
          <a:noFill/>
          <a:ln>
            <a:noFill/>
          </a:ln>
        </p:spPr>
      </p:pic>
    </p:spTree>
    <p:extLst>
      <p:ext uri="{BB962C8B-B14F-4D97-AF65-F5344CB8AC3E}">
        <p14:creationId xmlns:p14="http://schemas.microsoft.com/office/powerpoint/2010/main" val="4089156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光纤的种类</a:t>
            </a:r>
            <a:endParaRPr lang="zh-CN" altLang="en-US" sz="32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p:txBody>
          <a:bodyPr/>
          <a:lstStyle/>
          <a:p>
            <a:pPr>
              <a:lnSpc>
                <a:spcPct val="150000"/>
              </a:lnSpc>
            </a:pPr>
            <a:r>
              <a:rPr lang="zh-CN" altLang="zh-CN" dirty="0" smtClean="0">
                <a:latin typeface="微软雅黑" panose="020B0503020204020204" pitchFamily="34" charset="-122"/>
                <a:ea typeface="微软雅黑" panose="020B0503020204020204" pitchFamily="34" charset="-122"/>
              </a:rPr>
              <a:t>单模光纤</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zh-CN" altLang="zh-CN" dirty="0" smtClean="0">
                <a:latin typeface="微软雅黑" panose="020B0503020204020204" pitchFamily="34" charset="-122"/>
                <a:ea typeface="微软雅黑" panose="020B0503020204020204" pitchFamily="34" charset="-122"/>
              </a:rPr>
              <a:t>多模光纤</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13802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L="457200" indent="-457200">
              <a:buFont typeface="Wingdings" panose="05000000000000000000" pitchFamily="2" charset="2"/>
              <a:buChar char="u"/>
            </a:pPr>
            <a:r>
              <a:rPr lang="zh-CN"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无线传输媒介</a:t>
            </a:r>
            <a:endParaRPr lang="zh-CN" altLang="en-US" sz="32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p:txBody>
          <a:bodyPr/>
          <a:lstStyle/>
          <a:p>
            <a:pPr>
              <a:lnSpc>
                <a:spcPct val="150000"/>
              </a:lnSpc>
            </a:pPr>
            <a:r>
              <a:rPr lang="zh-CN" altLang="zh-CN" dirty="0">
                <a:latin typeface="微软雅黑" panose="020B0503020204020204" pitchFamily="34" charset="-122"/>
                <a:ea typeface="微软雅黑" panose="020B0503020204020204" pitchFamily="34" charset="-122"/>
              </a:rPr>
              <a:t>无线传输介质一般指的是人们看不到摸不到的传输介质，或者不是人为架设的介质。在这些传输介质中传输的信号是电磁波，本节主要介绍无线电波、微波和红外线。</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25761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无线电波</a:t>
            </a:r>
            <a:endParaRPr lang="zh-CN" altLang="en-US" sz="32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3168790644"/>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88300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6C982AE6-0BC8-4784-A3E6-BFF506172609}"/>
                                            </p:graphicEl>
                                          </p:spTgt>
                                        </p:tgtEl>
                                        <p:attrNameLst>
                                          <p:attrName>style.visibility</p:attrName>
                                        </p:attrNameLst>
                                      </p:cBhvr>
                                      <p:to>
                                        <p:strVal val="visible"/>
                                      </p:to>
                                    </p:set>
                                    <p:animEffect transition="in" filter="barn(inVertical)">
                                      <p:cBhvr>
                                        <p:cTn id="7" dur="500"/>
                                        <p:tgtEl>
                                          <p:spTgt spid="4">
                                            <p:graphicEl>
                                              <a:dgm id="{6C982AE6-0BC8-4784-A3E6-BFF506172609}"/>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DB6DE14D-D93D-4D20-B1C4-28DBBD702627}"/>
                                            </p:graphicEl>
                                          </p:spTgt>
                                        </p:tgtEl>
                                        <p:attrNameLst>
                                          <p:attrName>style.visibility</p:attrName>
                                        </p:attrNameLst>
                                      </p:cBhvr>
                                      <p:to>
                                        <p:strVal val="visible"/>
                                      </p:to>
                                    </p:set>
                                    <p:animEffect transition="in" filter="barn(inVertical)">
                                      <p:cBhvr>
                                        <p:cTn id="10" dur="500"/>
                                        <p:tgtEl>
                                          <p:spTgt spid="4">
                                            <p:graphicEl>
                                              <a:dgm id="{DB6DE14D-D93D-4D20-B1C4-28DBBD702627}"/>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27CA13BA-2F6F-4FC6-B647-FEC3F3913AF5}"/>
                                            </p:graphicEl>
                                          </p:spTgt>
                                        </p:tgtEl>
                                        <p:attrNameLst>
                                          <p:attrName>style.visibility</p:attrName>
                                        </p:attrNameLst>
                                      </p:cBhvr>
                                      <p:to>
                                        <p:strVal val="visible"/>
                                      </p:to>
                                    </p:set>
                                    <p:animEffect transition="in" filter="barn(inVertical)">
                                      <p:cBhvr>
                                        <p:cTn id="15" dur="500"/>
                                        <p:tgtEl>
                                          <p:spTgt spid="4">
                                            <p:graphicEl>
                                              <a:dgm id="{27CA13BA-2F6F-4FC6-B647-FEC3F3913AF5}"/>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C5368C23-E887-4469-A9DC-4B2D29108291}"/>
                                            </p:graphicEl>
                                          </p:spTgt>
                                        </p:tgtEl>
                                        <p:attrNameLst>
                                          <p:attrName>style.visibility</p:attrName>
                                        </p:attrNameLst>
                                      </p:cBhvr>
                                      <p:to>
                                        <p:strVal val="visible"/>
                                      </p:to>
                                    </p:set>
                                    <p:animEffect transition="in" filter="barn(inVertical)">
                                      <p:cBhvr>
                                        <p:cTn id="18" dur="500"/>
                                        <p:tgtEl>
                                          <p:spTgt spid="4">
                                            <p:graphicEl>
                                              <a:dgm id="{C5368C23-E887-4469-A9DC-4B2D29108291}"/>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5EBD5EC5-EE8C-4606-AB6C-23175D193656}"/>
                                            </p:graphicEl>
                                          </p:spTgt>
                                        </p:tgtEl>
                                        <p:attrNameLst>
                                          <p:attrName>style.visibility</p:attrName>
                                        </p:attrNameLst>
                                      </p:cBhvr>
                                      <p:to>
                                        <p:strVal val="visible"/>
                                      </p:to>
                                    </p:set>
                                    <p:animEffect transition="in" filter="barn(inVertical)">
                                      <p:cBhvr>
                                        <p:cTn id="23" dur="500"/>
                                        <p:tgtEl>
                                          <p:spTgt spid="4">
                                            <p:graphicEl>
                                              <a:dgm id="{5EBD5EC5-EE8C-4606-AB6C-23175D193656}"/>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632E1E69-1E10-49CA-9D04-3F77C974522C}"/>
                                            </p:graphicEl>
                                          </p:spTgt>
                                        </p:tgtEl>
                                        <p:attrNameLst>
                                          <p:attrName>style.visibility</p:attrName>
                                        </p:attrNameLst>
                                      </p:cBhvr>
                                      <p:to>
                                        <p:strVal val="visible"/>
                                      </p:to>
                                    </p:set>
                                    <p:animEffect transition="in" filter="barn(inVertical)">
                                      <p:cBhvr>
                                        <p:cTn id="26" dur="500"/>
                                        <p:tgtEl>
                                          <p:spTgt spid="4">
                                            <p:graphicEl>
                                              <a:dgm id="{632E1E69-1E10-49CA-9D04-3F77C974522C}"/>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微波</a:t>
            </a:r>
            <a:endParaRPr lang="zh-CN" altLang="en-US" sz="32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4287602628"/>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67363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37F8E8DB-4033-450D-979D-8B4688334641}"/>
                                            </p:graphicEl>
                                          </p:spTgt>
                                        </p:tgtEl>
                                        <p:attrNameLst>
                                          <p:attrName>style.visibility</p:attrName>
                                        </p:attrNameLst>
                                      </p:cBhvr>
                                      <p:to>
                                        <p:strVal val="visible"/>
                                      </p:to>
                                    </p:set>
                                    <p:animEffect transition="in" filter="barn(inVertical)">
                                      <p:cBhvr>
                                        <p:cTn id="7" dur="500"/>
                                        <p:tgtEl>
                                          <p:spTgt spid="4">
                                            <p:graphicEl>
                                              <a:dgm id="{37F8E8DB-4033-450D-979D-8B4688334641}"/>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DE1459D2-5324-48E0-9839-E53B5C75A0D3}"/>
                                            </p:graphicEl>
                                          </p:spTgt>
                                        </p:tgtEl>
                                        <p:attrNameLst>
                                          <p:attrName>style.visibility</p:attrName>
                                        </p:attrNameLst>
                                      </p:cBhvr>
                                      <p:to>
                                        <p:strVal val="visible"/>
                                      </p:to>
                                    </p:set>
                                    <p:animEffect transition="in" filter="barn(inVertical)">
                                      <p:cBhvr>
                                        <p:cTn id="10" dur="500"/>
                                        <p:tgtEl>
                                          <p:spTgt spid="4">
                                            <p:graphicEl>
                                              <a:dgm id="{DE1459D2-5324-48E0-9839-E53B5C75A0D3}"/>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6F5C2AF6-7845-4487-8927-3F27CB5B5992}"/>
                                            </p:graphicEl>
                                          </p:spTgt>
                                        </p:tgtEl>
                                        <p:attrNameLst>
                                          <p:attrName>style.visibility</p:attrName>
                                        </p:attrNameLst>
                                      </p:cBhvr>
                                      <p:to>
                                        <p:strVal val="visible"/>
                                      </p:to>
                                    </p:set>
                                    <p:animEffect transition="in" filter="barn(inVertical)">
                                      <p:cBhvr>
                                        <p:cTn id="15" dur="500"/>
                                        <p:tgtEl>
                                          <p:spTgt spid="4">
                                            <p:graphicEl>
                                              <a:dgm id="{6F5C2AF6-7845-4487-8927-3F27CB5B5992}"/>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ADDBB97D-451B-4CB2-ABA7-44B3883C8659}"/>
                                            </p:graphicEl>
                                          </p:spTgt>
                                        </p:tgtEl>
                                        <p:attrNameLst>
                                          <p:attrName>style.visibility</p:attrName>
                                        </p:attrNameLst>
                                      </p:cBhvr>
                                      <p:to>
                                        <p:strVal val="visible"/>
                                      </p:to>
                                    </p:set>
                                    <p:animEffect transition="in" filter="barn(inVertical)">
                                      <p:cBhvr>
                                        <p:cTn id="18" dur="500"/>
                                        <p:tgtEl>
                                          <p:spTgt spid="4">
                                            <p:graphicEl>
                                              <a:dgm id="{ADDBB97D-451B-4CB2-ABA7-44B3883C8659}"/>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7DC210C7-852E-45ED-ABC7-5CF683661038}"/>
                                            </p:graphicEl>
                                          </p:spTgt>
                                        </p:tgtEl>
                                        <p:attrNameLst>
                                          <p:attrName>style.visibility</p:attrName>
                                        </p:attrNameLst>
                                      </p:cBhvr>
                                      <p:to>
                                        <p:strVal val="visible"/>
                                      </p:to>
                                    </p:set>
                                    <p:animEffect transition="in" filter="barn(inVertical)">
                                      <p:cBhvr>
                                        <p:cTn id="23" dur="500"/>
                                        <p:tgtEl>
                                          <p:spTgt spid="4">
                                            <p:graphicEl>
                                              <a:dgm id="{7DC210C7-852E-45ED-ABC7-5CF683661038}"/>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93842116-133E-472E-9C0B-049B3E7DEE8F}"/>
                                            </p:graphicEl>
                                          </p:spTgt>
                                        </p:tgtEl>
                                        <p:attrNameLst>
                                          <p:attrName>style.visibility</p:attrName>
                                        </p:attrNameLst>
                                      </p:cBhvr>
                                      <p:to>
                                        <p:strVal val="visible"/>
                                      </p:to>
                                    </p:set>
                                    <p:animEffect transition="in" filter="barn(inVertical)">
                                      <p:cBhvr>
                                        <p:cTn id="26" dur="500"/>
                                        <p:tgtEl>
                                          <p:spTgt spid="4">
                                            <p:graphicEl>
                                              <a:dgm id="{93842116-133E-472E-9C0B-049B3E7DEE8F}"/>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4">
                                            <p:graphicEl>
                                              <a:dgm id="{8D9A764F-E066-4D7E-BC7A-834A4BBD7323}"/>
                                            </p:graphicEl>
                                          </p:spTgt>
                                        </p:tgtEl>
                                        <p:attrNameLst>
                                          <p:attrName>style.visibility</p:attrName>
                                        </p:attrNameLst>
                                      </p:cBhvr>
                                      <p:to>
                                        <p:strVal val="visible"/>
                                      </p:to>
                                    </p:set>
                                    <p:animEffect transition="in" filter="barn(inVertical)">
                                      <p:cBhvr>
                                        <p:cTn id="31" dur="500"/>
                                        <p:tgtEl>
                                          <p:spTgt spid="4">
                                            <p:graphicEl>
                                              <a:dgm id="{8D9A764F-E066-4D7E-BC7A-834A4BBD7323}"/>
                                            </p:graphicEl>
                                          </p:spTgt>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4">
                                            <p:graphicEl>
                                              <a:dgm id="{3CBE5D2B-4EAF-4C45-B9C3-9F9287B5645A}"/>
                                            </p:graphicEl>
                                          </p:spTgt>
                                        </p:tgtEl>
                                        <p:attrNameLst>
                                          <p:attrName>style.visibility</p:attrName>
                                        </p:attrNameLst>
                                      </p:cBhvr>
                                      <p:to>
                                        <p:strVal val="visible"/>
                                      </p:to>
                                    </p:set>
                                    <p:animEffect transition="in" filter="barn(inVertical)">
                                      <p:cBhvr>
                                        <p:cTn id="34" dur="500"/>
                                        <p:tgtEl>
                                          <p:spTgt spid="4">
                                            <p:graphicEl>
                                              <a:dgm id="{3CBE5D2B-4EAF-4C45-B9C3-9F9287B5645A}"/>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红外线</a:t>
            </a:r>
            <a:endParaRPr lang="zh-CN" altLang="en-US" sz="32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mc:AlternateContent xmlns:mc="http://schemas.openxmlformats.org/markup-compatibility/2006" xmlns:a14="http://schemas.microsoft.com/office/drawing/2010/main">
        <mc:Choice Requires="a14">
          <p:graphicFrame>
            <p:nvGraphicFramePr>
              <p:cNvPr id="4" name="内容占位符 3"/>
              <p:cNvGraphicFramePr>
                <a:graphicFrameLocks noGrp="1"/>
              </p:cNvGraphicFramePr>
              <p:nvPr>
                <p:ph idx="1"/>
                <p:extLst>
                  <p:ext uri="{D42A27DB-BD31-4B8C-83A1-F6EECF244321}">
                    <p14:modId xmlns:p14="http://schemas.microsoft.com/office/powerpoint/2010/main" val="572631572"/>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mc:Choice>
        <mc:Fallback xmlns="">
          <p:graphicFrame>
            <p:nvGraphicFramePr>
              <p:cNvPr id="4" name="内容占位符 3"/>
              <p:cNvGraphicFramePr>
                <a:graphicFrameLocks noGrp="1"/>
              </p:cNvGraphicFramePr>
              <p:nvPr>
                <p:ph idx="1"/>
                <p:extLst>
                  <p:ext uri="{D42A27DB-BD31-4B8C-83A1-F6EECF244321}">
                    <p14:modId xmlns:p14="http://schemas.microsoft.com/office/powerpoint/2010/main" val="572631572"/>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mc:Fallback>
      </mc:AlternateContent>
    </p:spTree>
    <p:extLst>
      <p:ext uri="{BB962C8B-B14F-4D97-AF65-F5344CB8AC3E}">
        <p14:creationId xmlns:p14="http://schemas.microsoft.com/office/powerpoint/2010/main" val="2608002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0ED6104A-76CF-42E8-97C4-1EC4D4F8A9FA}"/>
                                            </p:graphicEl>
                                          </p:spTgt>
                                        </p:tgtEl>
                                        <p:attrNameLst>
                                          <p:attrName>style.visibility</p:attrName>
                                        </p:attrNameLst>
                                      </p:cBhvr>
                                      <p:to>
                                        <p:strVal val="visible"/>
                                      </p:to>
                                    </p:set>
                                    <p:animEffect transition="in" filter="barn(inVertical)">
                                      <p:cBhvr>
                                        <p:cTn id="7" dur="500"/>
                                        <p:tgtEl>
                                          <p:spTgt spid="4">
                                            <p:graphicEl>
                                              <a:dgm id="{0ED6104A-76CF-42E8-97C4-1EC4D4F8A9FA}"/>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DB597DCD-22A7-48AB-8D4B-6C097B7CDF5E}"/>
                                            </p:graphicEl>
                                          </p:spTgt>
                                        </p:tgtEl>
                                        <p:attrNameLst>
                                          <p:attrName>style.visibility</p:attrName>
                                        </p:attrNameLst>
                                      </p:cBhvr>
                                      <p:to>
                                        <p:strVal val="visible"/>
                                      </p:to>
                                    </p:set>
                                    <p:animEffect transition="in" filter="barn(inVertical)">
                                      <p:cBhvr>
                                        <p:cTn id="10" dur="500"/>
                                        <p:tgtEl>
                                          <p:spTgt spid="4">
                                            <p:graphicEl>
                                              <a:dgm id="{DB597DCD-22A7-48AB-8D4B-6C097B7CDF5E}"/>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0C96312F-D706-4D0E-8B1C-1F6765649BA6}"/>
                                            </p:graphicEl>
                                          </p:spTgt>
                                        </p:tgtEl>
                                        <p:attrNameLst>
                                          <p:attrName>style.visibility</p:attrName>
                                        </p:attrNameLst>
                                      </p:cBhvr>
                                      <p:to>
                                        <p:strVal val="visible"/>
                                      </p:to>
                                    </p:set>
                                    <p:animEffect transition="in" filter="barn(inVertical)">
                                      <p:cBhvr>
                                        <p:cTn id="15" dur="500"/>
                                        <p:tgtEl>
                                          <p:spTgt spid="4">
                                            <p:graphicEl>
                                              <a:dgm id="{0C96312F-D706-4D0E-8B1C-1F6765649BA6}"/>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0E046254-DDB2-4290-8501-88F6EA1019D4}"/>
                                            </p:graphicEl>
                                          </p:spTgt>
                                        </p:tgtEl>
                                        <p:attrNameLst>
                                          <p:attrName>style.visibility</p:attrName>
                                        </p:attrNameLst>
                                      </p:cBhvr>
                                      <p:to>
                                        <p:strVal val="visible"/>
                                      </p:to>
                                    </p:set>
                                    <p:animEffect transition="in" filter="barn(inVertical)">
                                      <p:cBhvr>
                                        <p:cTn id="18" dur="500"/>
                                        <p:tgtEl>
                                          <p:spTgt spid="4">
                                            <p:graphicEl>
                                              <a:dgm id="{0E046254-DDB2-4290-8501-88F6EA1019D4}"/>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8EA48843-9A65-4FBD-981D-FFBDE42B9549}"/>
                                            </p:graphicEl>
                                          </p:spTgt>
                                        </p:tgtEl>
                                        <p:attrNameLst>
                                          <p:attrName>style.visibility</p:attrName>
                                        </p:attrNameLst>
                                      </p:cBhvr>
                                      <p:to>
                                        <p:strVal val="visible"/>
                                      </p:to>
                                    </p:set>
                                    <p:animEffect transition="in" filter="barn(inVertical)">
                                      <p:cBhvr>
                                        <p:cTn id="23" dur="500"/>
                                        <p:tgtEl>
                                          <p:spTgt spid="4">
                                            <p:graphicEl>
                                              <a:dgm id="{8EA48843-9A65-4FBD-981D-FFBDE42B9549}"/>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869C571F-843D-459B-812D-63BC56C39E4A}"/>
                                            </p:graphicEl>
                                          </p:spTgt>
                                        </p:tgtEl>
                                        <p:attrNameLst>
                                          <p:attrName>style.visibility</p:attrName>
                                        </p:attrNameLst>
                                      </p:cBhvr>
                                      <p:to>
                                        <p:strVal val="visible"/>
                                      </p:to>
                                    </p:set>
                                    <p:animEffect transition="in" filter="barn(inVertical)">
                                      <p:cBhvr>
                                        <p:cTn id="26" dur="500"/>
                                        <p:tgtEl>
                                          <p:spTgt spid="4">
                                            <p:graphicEl>
                                              <a:dgm id="{869C571F-843D-459B-812D-63BC56C39E4A}"/>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4">
                                            <p:graphicEl>
                                              <a:dgm id="{536174DE-6D1E-461E-BB4E-E0FE3738011A}"/>
                                            </p:graphicEl>
                                          </p:spTgt>
                                        </p:tgtEl>
                                        <p:attrNameLst>
                                          <p:attrName>style.visibility</p:attrName>
                                        </p:attrNameLst>
                                      </p:cBhvr>
                                      <p:to>
                                        <p:strVal val="visible"/>
                                      </p:to>
                                    </p:set>
                                    <p:animEffect transition="in" filter="barn(inVertical)">
                                      <p:cBhvr>
                                        <p:cTn id="31" dur="500"/>
                                        <p:tgtEl>
                                          <p:spTgt spid="4">
                                            <p:graphicEl>
                                              <a:dgm id="{536174DE-6D1E-461E-BB4E-E0FE3738011A}"/>
                                            </p:graphicEl>
                                          </p:spTgt>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4">
                                            <p:graphicEl>
                                              <a:dgm id="{88C19793-2653-44F1-A2C5-249A7EBAC6CA}"/>
                                            </p:graphicEl>
                                          </p:spTgt>
                                        </p:tgtEl>
                                        <p:attrNameLst>
                                          <p:attrName>style.visibility</p:attrName>
                                        </p:attrNameLst>
                                      </p:cBhvr>
                                      <p:to>
                                        <p:strVal val="visible"/>
                                      </p:to>
                                    </p:set>
                                    <p:animEffect transition="in" filter="barn(inVertical)">
                                      <p:cBhvr>
                                        <p:cTn id="34" dur="500"/>
                                        <p:tgtEl>
                                          <p:spTgt spid="4">
                                            <p:graphicEl>
                                              <a:dgm id="{88C19793-2653-44F1-A2C5-249A7EBAC6CA}"/>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6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solidFill>
                  <a:srgbClr val="FF0000"/>
                </a:solidFill>
                <a:latin typeface="微软雅黑" panose="020B0503020204020204" pitchFamily="34" charset="-122"/>
                <a:ea typeface="微软雅黑" panose="020B0503020204020204" pitchFamily="34" charset="-122"/>
              </a:rPr>
              <a:t>TCP/IP</a:t>
            </a:r>
            <a:r>
              <a:rPr lang="zh-CN" altLang="zh-CN" b="1" dirty="0">
                <a:solidFill>
                  <a:srgbClr val="FF0000"/>
                </a:solidFill>
                <a:latin typeface="微软雅黑" panose="020B0503020204020204" pitchFamily="34" charset="-122"/>
                <a:ea typeface="微软雅黑" panose="020B0503020204020204" pitchFamily="34" charset="-122"/>
              </a:rPr>
              <a:t>协议</a:t>
            </a:r>
            <a:endParaRPr lang="zh-CN" altLang="en-US" b="1" dirty="0">
              <a:solidFill>
                <a:srgbClr val="FF0000"/>
              </a:solidFill>
              <a:latin typeface="微软雅黑" panose="020B0503020204020204" pitchFamily="34" charset="-122"/>
              <a:ea typeface="微软雅黑" panose="020B0503020204020204" pitchFamily="34" charset="-122"/>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33882078"/>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6455147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DE723109-48DD-463F-BE1C-26706504BD6E}"/>
                                            </p:graphicEl>
                                          </p:spTgt>
                                        </p:tgtEl>
                                        <p:attrNameLst>
                                          <p:attrName>style.visibility</p:attrName>
                                        </p:attrNameLst>
                                      </p:cBhvr>
                                      <p:to>
                                        <p:strVal val="visible"/>
                                      </p:to>
                                    </p:set>
                                    <p:animEffect transition="in" filter="barn(inVertical)">
                                      <p:cBhvr>
                                        <p:cTn id="7" dur="500"/>
                                        <p:tgtEl>
                                          <p:spTgt spid="4">
                                            <p:graphicEl>
                                              <a:dgm id="{DE723109-48DD-463F-BE1C-26706504BD6E}"/>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EEA6F43A-E8E5-41D3-A280-336B19CD4455}"/>
                                            </p:graphicEl>
                                          </p:spTgt>
                                        </p:tgtEl>
                                        <p:attrNameLst>
                                          <p:attrName>style.visibility</p:attrName>
                                        </p:attrNameLst>
                                      </p:cBhvr>
                                      <p:to>
                                        <p:strVal val="visible"/>
                                      </p:to>
                                    </p:set>
                                    <p:animEffect transition="in" filter="barn(inVertical)">
                                      <p:cBhvr>
                                        <p:cTn id="10" dur="500"/>
                                        <p:tgtEl>
                                          <p:spTgt spid="4">
                                            <p:graphicEl>
                                              <a:dgm id="{EEA6F43A-E8E5-41D3-A280-336B19CD4455}"/>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9BD659D6-13A1-4E1B-BECF-6AD3465B68B8}"/>
                                            </p:graphicEl>
                                          </p:spTgt>
                                        </p:tgtEl>
                                        <p:attrNameLst>
                                          <p:attrName>style.visibility</p:attrName>
                                        </p:attrNameLst>
                                      </p:cBhvr>
                                      <p:to>
                                        <p:strVal val="visible"/>
                                      </p:to>
                                    </p:set>
                                    <p:animEffect transition="in" filter="barn(inVertical)">
                                      <p:cBhvr>
                                        <p:cTn id="15" dur="500"/>
                                        <p:tgtEl>
                                          <p:spTgt spid="4">
                                            <p:graphicEl>
                                              <a:dgm id="{9BD659D6-13A1-4E1B-BECF-6AD3465B68B8}"/>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60005A05-2CDC-447A-82A7-470A36A2EFED}"/>
                                            </p:graphicEl>
                                          </p:spTgt>
                                        </p:tgtEl>
                                        <p:attrNameLst>
                                          <p:attrName>style.visibility</p:attrName>
                                        </p:attrNameLst>
                                      </p:cBhvr>
                                      <p:to>
                                        <p:strVal val="visible"/>
                                      </p:to>
                                    </p:set>
                                    <p:animEffect transition="in" filter="barn(inVertical)">
                                      <p:cBhvr>
                                        <p:cTn id="18" dur="500"/>
                                        <p:tgtEl>
                                          <p:spTgt spid="4">
                                            <p:graphicEl>
                                              <a:dgm id="{60005A05-2CDC-447A-82A7-470A36A2EFED}"/>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81A54BF3-595F-4D7C-BCFF-8E71BB64C82B}"/>
                                            </p:graphicEl>
                                          </p:spTgt>
                                        </p:tgtEl>
                                        <p:attrNameLst>
                                          <p:attrName>style.visibility</p:attrName>
                                        </p:attrNameLst>
                                      </p:cBhvr>
                                      <p:to>
                                        <p:strVal val="visible"/>
                                      </p:to>
                                    </p:set>
                                    <p:animEffect transition="in" filter="barn(inVertical)">
                                      <p:cBhvr>
                                        <p:cTn id="23" dur="500"/>
                                        <p:tgtEl>
                                          <p:spTgt spid="4">
                                            <p:graphicEl>
                                              <a:dgm id="{81A54BF3-595F-4D7C-BCFF-8E71BB64C82B}"/>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19572234-2FCE-468C-8705-5042621681AB}"/>
                                            </p:graphicEl>
                                          </p:spTgt>
                                        </p:tgtEl>
                                        <p:attrNameLst>
                                          <p:attrName>style.visibility</p:attrName>
                                        </p:attrNameLst>
                                      </p:cBhvr>
                                      <p:to>
                                        <p:strVal val="visible"/>
                                      </p:to>
                                    </p:set>
                                    <p:animEffect transition="in" filter="barn(inVertical)">
                                      <p:cBhvr>
                                        <p:cTn id="26" dur="500"/>
                                        <p:tgtEl>
                                          <p:spTgt spid="4">
                                            <p:graphicEl>
                                              <a:dgm id="{19572234-2FCE-468C-8705-5042621681AB}"/>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4">
                                            <p:graphicEl>
                                              <a:dgm id="{6231CFB1-6D2D-4BA5-B2D8-D6BE1D4E809C}"/>
                                            </p:graphicEl>
                                          </p:spTgt>
                                        </p:tgtEl>
                                        <p:attrNameLst>
                                          <p:attrName>style.visibility</p:attrName>
                                        </p:attrNameLst>
                                      </p:cBhvr>
                                      <p:to>
                                        <p:strVal val="visible"/>
                                      </p:to>
                                    </p:set>
                                    <p:animEffect transition="in" filter="barn(inVertical)">
                                      <p:cBhvr>
                                        <p:cTn id="31" dur="500"/>
                                        <p:tgtEl>
                                          <p:spTgt spid="4">
                                            <p:graphicEl>
                                              <a:dgm id="{6231CFB1-6D2D-4BA5-B2D8-D6BE1D4E809C}"/>
                                            </p:graphicEl>
                                          </p:spTgt>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4">
                                            <p:graphicEl>
                                              <a:dgm id="{FA3F3552-CDEF-440F-8DE2-56A41F758908}"/>
                                            </p:graphicEl>
                                          </p:spTgt>
                                        </p:tgtEl>
                                        <p:attrNameLst>
                                          <p:attrName>style.visibility</p:attrName>
                                        </p:attrNameLst>
                                      </p:cBhvr>
                                      <p:to>
                                        <p:strVal val="visible"/>
                                      </p:to>
                                    </p:set>
                                    <p:animEffect transition="in" filter="barn(inVertical)">
                                      <p:cBhvr>
                                        <p:cTn id="34" dur="500"/>
                                        <p:tgtEl>
                                          <p:spTgt spid="4">
                                            <p:graphicEl>
                                              <a:dgm id="{FA3F3552-CDEF-440F-8DE2-56A41F758908}"/>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TCP/IP</a:t>
            </a:r>
            <a:r>
              <a:rPr lang="zh-CN"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协议簇与</a:t>
            </a:r>
            <a:r>
              <a:rPr lang="en-US"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OSI/RM</a:t>
            </a:r>
            <a:r>
              <a:rPr lang="zh-CN"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的比较</a:t>
            </a:r>
            <a:endParaRPr lang="zh-CN" altLang="en-US" sz="32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表格 3"/>
          <p:cNvGraphicFramePr>
            <a:graphicFrameLocks noGrp="1"/>
          </p:cNvGraphicFramePr>
          <p:nvPr>
            <p:extLst>
              <p:ext uri="{D42A27DB-BD31-4B8C-83A1-F6EECF244321}">
                <p14:modId xmlns:p14="http://schemas.microsoft.com/office/powerpoint/2010/main" val="1531970137"/>
              </p:ext>
            </p:extLst>
          </p:nvPr>
        </p:nvGraphicFramePr>
        <p:xfrm>
          <a:off x="1930400" y="1816102"/>
          <a:ext cx="8712200" cy="4610096"/>
        </p:xfrm>
        <a:graphic>
          <a:graphicData uri="http://schemas.openxmlformats.org/drawingml/2006/table">
            <a:tbl>
              <a:tblPr>
                <a:tableStyleId>{5C22544A-7EE6-4342-B048-85BDC9FD1C3A}</a:tableStyleId>
              </a:tblPr>
              <a:tblGrid>
                <a:gridCol w="1580078"/>
                <a:gridCol w="2776022"/>
                <a:gridCol w="1580078"/>
                <a:gridCol w="2776022"/>
              </a:tblGrid>
              <a:tr h="576262">
                <a:tc gridSpan="2">
                  <a:txBody>
                    <a:bodyPr/>
                    <a:lstStyle/>
                    <a:p>
                      <a:pPr indent="266700" algn="ctr">
                        <a:lnSpc>
                          <a:spcPct val="115000"/>
                        </a:lnSpc>
                        <a:spcAft>
                          <a:spcPts val="0"/>
                        </a:spcAft>
                      </a:pPr>
                      <a:r>
                        <a:rPr lang="en-US" sz="2400" b="1" kern="100" dirty="0">
                          <a:solidFill>
                            <a:srgbClr val="7030A0"/>
                          </a:solidFill>
                          <a:effectLst/>
                          <a:latin typeface="微软雅黑" panose="020B0503020204020204" pitchFamily="34" charset="-122"/>
                          <a:ea typeface="微软雅黑" panose="020B0503020204020204" pitchFamily="34" charset="-122"/>
                        </a:rPr>
                        <a:t>OSI</a:t>
                      </a:r>
                      <a:endParaRPr lang="zh-CN" sz="2400" b="1" kern="100" dirty="0">
                        <a:solidFill>
                          <a:srgbClr val="7030A0"/>
                        </a:solidFill>
                        <a:effectLst/>
                        <a:latin typeface="微软雅黑" panose="020B0503020204020204" pitchFamily="34" charset="-122"/>
                        <a:ea typeface="微软雅黑" panose="020B0503020204020204" pitchFamily="34" charset="-122"/>
                      </a:endParaRPr>
                    </a:p>
                  </a:txBody>
                  <a:tcPr marL="68580" marR="68580" marT="0" marB="0" anchor="ctr"/>
                </a:tc>
                <a:tc hMerge="1">
                  <a:txBody>
                    <a:bodyPr/>
                    <a:lstStyle/>
                    <a:p>
                      <a:endParaRPr lang="zh-CN" altLang="en-US"/>
                    </a:p>
                  </a:txBody>
                  <a:tcPr/>
                </a:tc>
                <a:tc gridSpan="2">
                  <a:txBody>
                    <a:bodyPr/>
                    <a:lstStyle/>
                    <a:p>
                      <a:pPr indent="266700" algn="ctr">
                        <a:lnSpc>
                          <a:spcPct val="115000"/>
                        </a:lnSpc>
                        <a:spcAft>
                          <a:spcPts val="0"/>
                        </a:spcAft>
                      </a:pPr>
                      <a:r>
                        <a:rPr lang="en-US" sz="2400" b="1" kern="100">
                          <a:solidFill>
                            <a:srgbClr val="7030A0"/>
                          </a:solidFill>
                          <a:effectLst/>
                          <a:latin typeface="微软雅黑" panose="020B0503020204020204" pitchFamily="34" charset="-122"/>
                          <a:ea typeface="微软雅黑" panose="020B0503020204020204" pitchFamily="34" charset="-122"/>
                        </a:rPr>
                        <a:t>TCP/IP</a:t>
                      </a:r>
                      <a:endParaRPr lang="zh-CN" sz="2400" b="1" kern="100">
                        <a:solidFill>
                          <a:srgbClr val="7030A0"/>
                        </a:solidFill>
                        <a:effectLst/>
                        <a:latin typeface="微软雅黑" panose="020B0503020204020204" pitchFamily="34" charset="-122"/>
                        <a:ea typeface="微软雅黑" panose="020B0503020204020204" pitchFamily="34" charset="-122"/>
                      </a:endParaRPr>
                    </a:p>
                  </a:txBody>
                  <a:tcPr marL="68580" marR="68580" marT="0" marB="0" anchor="ctr"/>
                </a:tc>
                <a:tc hMerge="1">
                  <a:txBody>
                    <a:bodyPr/>
                    <a:lstStyle/>
                    <a:p>
                      <a:endParaRPr lang="zh-CN" altLang="en-US"/>
                    </a:p>
                  </a:txBody>
                  <a:tcPr/>
                </a:tc>
              </a:tr>
              <a:tr h="576262">
                <a:tc>
                  <a:txBody>
                    <a:bodyPr/>
                    <a:lstStyle/>
                    <a:p>
                      <a:pPr indent="266700" algn="ctr">
                        <a:lnSpc>
                          <a:spcPct val="115000"/>
                        </a:lnSpc>
                        <a:spcAft>
                          <a:spcPts val="0"/>
                        </a:spcAft>
                      </a:pPr>
                      <a:r>
                        <a:rPr lang="en-US" sz="2400" b="1" kern="100">
                          <a:solidFill>
                            <a:srgbClr val="7030A0"/>
                          </a:solidFill>
                          <a:effectLst/>
                          <a:latin typeface="微软雅黑" panose="020B0503020204020204" pitchFamily="34" charset="-122"/>
                          <a:ea typeface="微软雅黑" panose="020B0503020204020204" pitchFamily="34" charset="-122"/>
                        </a:rPr>
                        <a:t>7</a:t>
                      </a:r>
                      <a:endParaRPr lang="zh-CN" sz="2400" b="1" kern="100">
                        <a:solidFill>
                          <a:srgbClr val="7030A0"/>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266700" algn="ctr">
                        <a:lnSpc>
                          <a:spcPct val="115000"/>
                        </a:lnSpc>
                        <a:spcAft>
                          <a:spcPts val="0"/>
                        </a:spcAft>
                      </a:pPr>
                      <a:r>
                        <a:rPr lang="zh-CN" sz="2400" b="1" kern="100">
                          <a:solidFill>
                            <a:srgbClr val="7030A0"/>
                          </a:solidFill>
                          <a:effectLst/>
                          <a:latin typeface="微软雅黑" panose="020B0503020204020204" pitchFamily="34" charset="-122"/>
                          <a:ea typeface="微软雅黑" panose="020B0503020204020204" pitchFamily="34" charset="-122"/>
                        </a:rPr>
                        <a:t>应用层</a:t>
                      </a:r>
                    </a:p>
                  </a:txBody>
                  <a:tcPr marL="68580" marR="68580" marT="0" marB="0" anchor="ctr"/>
                </a:tc>
                <a:tc rowSpan="3">
                  <a:txBody>
                    <a:bodyPr/>
                    <a:lstStyle/>
                    <a:p>
                      <a:pPr indent="266700" algn="ctr">
                        <a:lnSpc>
                          <a:spcPct val="115000"/>
                        </a:lnSpc>
                        <a:spcAft>
                          <a:spcPts val="0"/>
                        </a:spcAft>
                      </a:pPr>
                      <a:r>
                        <a:rPr lang="en-US" sz="2400" b="1" kern="100">
                          <a:solidFill>
                            <a:srgbClr val="7030A0"/>
                          </a:solidFill>
                          <a:effectLst/>
                          <a:latin typeface="微软雅黑" panose="020B0503020204020204" pitchFamily="34" charset="-122"/>
                          <a:ea typeface="微软雅黑" panose="020B0503020204020204" pitchFamily="34" charset="-122"/>
                        </a:rPr>
                        <a:t>4</a:t>
                      </a:r>
                      <a:endParaRPr lang="zh-CN" sz="2400" b="1" kern="100">
                        <a:solidFill>
                          <a:srgbClr val="7030A0"/>
                        </a:solidFill>
                        <a:effectLst/>
                        <a:latin typeface="微软雅黑" panose="020B0503020204020204" pitchFamily="34" charset="-122"/>
                        <a:ea typeface="微软雅黑" panose="020B0503020204020204" pitchFamily="34" charset="-122"/>
                      </a:endParaRPr>
                    </a:p>
                  </a:txBody>
                  <a:tcPr marL="68580" marR="68580" marT="0" marB="0" anchor="ctr"/>
                </a:tc>
                <a:tc rowSpan="3">
                  <a:txBody>
                    <a:bodyPr/>
                    <a:lstStyle/>
                    <a:p>
                      <a:pPr indent="266700" algn="ctr">
                        <a:lnSpc>
                          <a:spcPct val="115000"/>
                        </a:lnSpc>
                        <a:spcAft>
                          <a:spcPts val="0"/>
                        </a:spcAft>
                      </a:pPr>
                      <a:r>
                        <a:rPr lang="zh-CN" sz="2400" b="1" kern="100">
                          <a:solidFill>
                            <a:srgbClr val="7030A0"/>
                          </a:solidFill>
                          <a:effectLst/>
                          <a:latin typeface="微软雅黑" panose="020B0503020204020204" pitchFamily="34" charset="-122"/>
                          <a:ea typeface="微软雅黑" panose="020B0503020204020204" pitchFamily="34" charset="-122"/>
                        </a:rPr>
                        <a:t>应用层</a:t>
                      </a:r>
                    </a:p>
                  </a:txBody>
                  <a:tcPr marL="68580" marR="68580" marT="0" marB="0" anchor="ctr"/>
                </a:tc>
              </a:tr>
              <a:tr h="576262">
                <a:tc>
                  <a:txBody>
                    <a:bodyPr/>
                    <a:lstStyle/>
                    <a:p>
                      <a:pPr indent="266700" algn="ctr">
                        <a:lnSpc>
                          <a:spcPct val="115000"/>
                        </a:lnSpc>
                        <a:spcAft>
                          <a:spcPts val="0"/>
                        </a:spcAft>
                      </a:pPr>
                      <a:r>
                        <a:rPr lang="en-US" sz="2400" b="1" kern="100">
                          <a:solidFill>
                            <a:srgbClr val="7030A0"/>
                          </a:solidFill>
                          <a:effectLst/>
                          <a:latin typeface="微软雅黑" panose="020B0503020204020204" pitchFamily="34" charset="-122"/>
                          <a:ea typeface="微软雅黑" panose="020B0503020204020204" pitchFamily="34" charset="-122"/>
                        </a:rPr>
                        <a:t>6</a:t>
                      </a:r>
                      <a:endParaRPr lang="zh-CN" sz="2400" b="1" kern="100">
                        <a:solidFill>
                          <a:srgbClr val="7030A0"/>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266700" algn="ctr">
                        <a:lnSpc>
                          <a:spcPct val="115000"/>
                        </a:lnSpc>
                        <a:spcAft>
                          <a:spcPts val="0"/>
                        </a:spcAft>
                      </a:pPr>
                      <a:r>
                        <a:rPr lang="zh-CN" sz="2400" b="1" kern="100">
                          <a:solidFill>
                            <a:srgbClr val="7030A0"/>
                          </a:solidFill>
                          <a:effectLst/>
                          <a:latin typeface="微软雅黑" panose="020B0503020204020204" pitchFamily="34" charset="-122"/>
                          <a:ea typeface="微软雅黑" panose="020B0503020204020204" pitchFamily="34" charset="-122"/>
                        </a:rPr>
                        <a:t>表示层</a:t>
                      </a:r>
                    </a:p>
                  </a:txBody>
                  <a:tcPr marL="68580" marR="68580" marT="0" marB="0" anchor="ctr"/>
                </a:tc>
                <a:tc vMerge="1">
                  <a:txBody>
                    <a:bodyPr/>
                    <a:lstStyle/>
                    <a:p>
                      <a:endParaRPr lang="zh-CN" altLang="en-US"/>
                    </a:p>
                  </a:txBody>
                  <a:tcPr/>
                </a:tc>
                <a:tc vMerge="1">
                  <a:txBody>
                    <a:bodyPr/>
                    <a:lstStyle/>
                    <a:p>
                      <a:endParaRPr lang="zh-CN" altLang="en-US"/>
                    </a:p>
                  </a:txBody>
                  <a:tcPr/>
                </a:tc>
              </a:tr>
              <a:tr h="576262">
                <a:tc>
                  <a:txBody>
                    <a:bodyPr/>
                    <a:lstStyle/>
                    <a:p>
                      <a:pPr indent="266700" algn="ctr">
                        <a:lnSpc>
                          <a:spcPct val="115000"/>
                        </a:lnSpc>
                        <a:spcAft>
                          <a:spcPts val="0"/>
                        </a:spcAft>
                      </a:pPr>
                      <a:r>
                        <a:rPr lang="en-US" sz="2400" b="1" kern="100">
                          <a:solidFill>
                            <a:srgbClr val="7030A0"/>
                          </a:solidFill>
                          <a:effectLst/>
                          <a:latin typeface="微软雅黑" panose="020B0503020204020204" pitchFamily="34" charset="-122"/>
                          <a:ea typeface="微软雅黑" panose="020B0503020204020204" pitchFamily="34" charset="-122"/>
                        </a:rPr>
                        <a:t>5</a:t>
                      </a:r>
                      <a:endParaRPr lang="zh-CN" sz="2400" b="1" kern="100">
                        <a:solidFill>
                          <a:srgbClr val="7030A0"/>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266700" algn="ctr">
                        <a:lnSpc>
                          <a:spcPct val="115000"/>
                        </a:lnSpc>
                        <a:spcAft>
                          <a:spcPts val="0"/>
                        </a:spcAft>
                      </a:pPr>
                      <a:r>
                        <a:rPr lang="zh-CN" sz="2400" b="1" kern="100">
                          <a:solidFill>
                            <a:srgbClr val="7030A0"/>
                          </a:solidFill>
                          <a:effectLst/>
                          <a:latin typeface="微软雅黑" panose="020B0503020204020204" pitchFamily="34" charset="-122"/>
                          <a:ea typeface="微软雅黑" panose="020B0503020204020204" pitchFamily="34" charset="-122"/>
                        </a:rPr>
                        <a:t>会话层</a:t>
                      </a:r>
                    </a:p>
                  </a:txBody>
                  <a:tcPr marL="68580" marR="68580" marT="0" marB="0" anchor="ctr"/>
                </a:tc>
                <a:tc vMerge="1">
                  <a:txBody>
                    <a:bodyPr/>
                    <a:lstStyle/>
                    <a:p>
                      <a:endParaRPr lang="zh-CN" altLang="en-US"/>
                    </a:p>
                  </a:txBody>
                  <a:tcPr/>
                </a:tc>
                <a:tc vMerge="1">
                  <a:txBody>
                    <a:bodyPr/>
                    <a:lstStyle/>
                    <a:p>
                      <a:endParaRPr lang="zh-CN" altLang="en-US"/>
                    </a:p>
                  </a:txBody>
                  <a:tcPr/>
                </a:tc>
              </a:tr>
              <a:tr h="576262">
                <a:tc>
                  <a:txBody>
                    <a:bodyPr/>
                    <a:lstStyle/>
                    <a:p>
                      <a:pPr indent="266700" algn="ctr">
                        <a:lnSpc>
                          <a:spcPct val="115000"/>
                        </a:lnSpc>
                        <a:spcAft>
                          <a:spcPts val="0"/>
                        </a:spcAft>
                      </a:pPr>
                      <a:r>
                        <a:rPr lang="en-US" sz="2400" b="1" kern="100">
                          <a:solidFill>
                            <a:srgbClr val="7030A0"/>
                          </a:solidFill>
                          <a:effectLst/>
                          <a:latin typeface="微软雅黑" panose="020B0503020204020204" pitchFamily="34" charset="-122"/>
                          <a:ea typeface="微软雅黑" panose="020B0503020204020204" pitchFamily="34" charset="-122"/>
                        </a:rPr>
                        <a:t>4</a:t>
                      </a:r>
                      <a:endParaRPr lang="zh-CN" sz="2400" b="1" kern="100">
                        <a:solidFill>
                          <a:srgbClr val="7030A0"/>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266700" algn="ctr">
                        <a:lnSpc>
                          <a:spcPct val="115000"/>
                        </a:lnSpc>
                        <a:spcAft>
                          <a:spcPts val="0"/>
                        </a:spcAft>
                      </a:pPr>
                      <a:r>
                        <a:rPr lang="zh-CN" sz="2400" b="1" kern="100">
                          <a:solidFill>
                            <a:srgbClr val="7030A0"/>
                          </a:solidFill>
                          <a:effectLst/>
                          <a:latin typeface="微软雅黑" panose="020B0503020204020204" pitchFamily="34" charset="-122"/>
                          <a:ea typeface="微软雅黑" panose="020B0503020204020204" pitchFamily="34" charset="-122"/>
                        </a:rPr>
                        <a:t>传输层</a:t>
                      </a:r>
                    </a:p>
                  </a:txBody>
                  <a:tcPr marL="68580" marR="68580" marT="0" marB="0" anchor="ctr"/>
                </a:tc>
                <a:tc>
                  <a:txBody>
                    <a:bodyPr/>
                    <a:lstStyle/>
                    <a:p>
                      <a:pPr indent="266700" algn="ctr">
                        <a:lnSpc>
                          <a:spcPct val="115000"/>
                        </a:lnSpc>
                        <a:spcAft>
                          <a:spcPts val="0"/>
                        </a:spcAft>
                      </a:pPr>
                      <a:r>
                        <a:rPr lang="en-US" sz="2400" b="1" kern="100">
                          <a:solidFill>
                            <a:srgbClr val="7030A0"/>
                          </a:solidFill>
                          <a:effectLst/>
                          <a:latin typeface="微软雅黑" panose="020B0503020204020204" pitchFamily="34" charset="-122"/>
                          <a:ea typeface="微软雅黑" panose="020B0503020204020204" pitchFamily="34" charset="-122"/>
                        </a:rPr>
                        <a:t>3</a:t>
                      </a:r>
                      <a:endParaRPr lang="zh-CN" sz="2400" b="1" kern="100">
                        <a:solidFill>
                          <a:srgbClr val="7030A0"/>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266700" algn="ctr">
                        <a:lnSpc>
                          <a:spcPct val="115000"/>
                        </a:lnSpc>
                        <a:spcAft>
                          <a:spcPts val="0"/>
                        </a:spcAft>
                      </a:pPr>
                      <a:r>
                        <a:rPr lang="zh-CN" sz="2400" b="1" kern="100">
                          <a:solidFill>
                            <a:srgbClr val="7030A0"/>
                          </a:solidFill>
                          <a:effectLst/>
                          <a:latin typeface="微软雅黑" panose="020B0503020204020204" pitchFamily="34" charset="-122"/>
                          <a:ea typeface="微软雅黑" panose="020B0503020204020204" pitchFamily="34" charset="-122"/>
                        </a:rPr>
                        <a:t>传输层</a:t>
                      </a:r>
                    </a:p>
                  </a:txBody>
                  <a:tcPr marL="68580" marR="68580" marT="0" marB="0" anchor="ctr"/>
                </a:tc>
              </a:tr>
              <a:tr h="576262">
                <a:tc>
                  <a:txBody>
                    <a:bodyPr/>
                    <a:lstStyle/>
                    <a:p>
                      <a:pPr indent="266700" algn="ctr">
                        <a:lnSpc>
                          <a:spcPct val="115000"/>
                        </a:lnSpc>
                        <a:spcAft>
                          <a:spcPts val="0"/>
                        </a:spcAft>
                      </a:pPr>
                      <a:r>
                        <a:rPr lang="en-US" sz="2400" b="1" kern="100">
                          <a:solidFill>
                            <a:srgbClr val="7030A0"/>
                          </a:solidFill>
                          <a:effectLst/>
                          <a:latin typeface="微软雅黑" panose="020B0503020204020204" pitchFamily="34" charset="-122"/>
                          <a:ea typeface="微软雅黑" panose="020B0503020204020204" pitchFamily="34" charset="-122"/>
                        </a:rPr>
                        <a:t>3</a:t>
                      </a:r>
                      <a:endParaRPr lang="zh-CN" sz="2400" b="1" kern="100">
                        <a:solidFill>
                          <a:srgbClr val="7030A0"/>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266700" algn="ctr">
                        <a:lnSpc>
                          <a:spcPct val="115000"/>
                        </a:lnSpc>
                        <a:spcAft>
                          <a:spcPts val="0"/>
                        </a:spcAft>
                      </a:pPr>
                      <a:r>
                        <a:rPr lang="zh-CN" sz="2400" b="1" kern="100">
                          <a:solidFill>
                            <a:srgbClr val="7030A0"/>
                          </a:solidFill>
                          <a:effectLst/>
                          <a:latin typeface="微软雅黑" panose="020B0503020204020204" pitchFamily="34" charset="-122"/>
                          <a:ea typeface="微软雅黑" panose="020B0503020204020204" pitchFamily="34" charset="-122"/>
                        </a:rPr>
                        <a:t>网络层</a:t>
                      </a:r>
                    </a:p>
                  </a:txBody>
                  <a:tcPr marL="68580" marR="68580" marT="0" marB="0" anchor="ctr"/>
                </a:tc>
                <a:tc>
                  <a:txBody>
                    <a:bodyPr/>
                    <a:lstStyle/>
                    <a:p>
                      <a:pPr indent="266700" algn="ctr">
                        <a:lnSpc>
                          <a:spcPct val="115000"/>
                        </a:lnSpc>
                        <a:spcAft>
                          <a:spcPts val="0"/>
                        </a:spcAft>
                      </a:pPr>
                      <a:r>
                        <a:rPr lang="en-US" sz="2400" b="1" kern="100">
                          <a:solidFill>
                            <a:srgbClr val="7030A0"/>
                          </a:solidFill>
                          <a:effectLst/>
                          <a:latin typeface="微软雅黑" panose="020B0503020204020204" pitchFamily="34" charset="-122"/>
                          <a:ea typeface="微软雅黑" panose="020B0503020204020204" pitchFamily="34" charset="-122"/>
                        </a:rPr>
                        <a:t>2</a:t>
                      </a:r>
                      <a:endParaRPr lang="zh-CN" sz="2400" b="1" kern="100">
                        <a:solidFill>
                          <a:srgbClr val="7030A0"/>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266700" algn="ctr">
                        <a:lnSpc>
                          <a:spcPct val="115000"/>
                        </a:lnSpc>
                        <a:spcAft>
                          <a:spcPts val="0"/>
                        </a:spcAft>
                      </a:pPr>
                      <a:r>
                        <a:rPr lang="zh-CN" sz="2400" b="1" kern="100">
                          <a:solidFill>
                            <a:srgbClr val="7030A0"/>
                          </a:solidFill>
                          <a:effectLst/>
                          <a:latin typeface="微软雅黑" panose="020B0503020204020204" pitchFamily="34" charset="-122"/>
                          <a:ea typeface="微软雅黑" panose="020B0503020204020204" pitchFamily="34" charset="-122"/>
                        </a:rPr>
                        <a:t>网络层</a:t>
                      </a:r>
                    </a:p>
                  </a:txBody>
                  <a:tcPr marL="68580" marR="68580" marT="0" marB="0" anchor="ctr"/>
                </a:tc>
              </a:tr>
              <a:tr h="576262">
                <a:tc>
                  <a:txBody>
                    <a:bodyPr/>
                    <a:lstStyle/>
                    <a:p>
                      <a:pPr indent="266700" algn="ctr">
                        <a:lnSpc>
                          <a:spcPct val="115000"/>
                        </a:lnSpc>
                        <a:spcAft>
                          <a:spcPts val="0"/>
                        </a:spcAft>
                      </a:pPr>
                      <a:r>
                        <a:rPr lang="en-US" sz="2400" b="1" kern="100">
                          <a:solidFill>
                            <a:srgbClr val="7030A0"/>
                          </a:solidFill>
                          <a:effectLst/>
                          <a:latin typeface="微软雅黑" panose="020B0503020204020204" pitchFamily="34" charset="-122"/>
                          <a:ea typeface="微软雅黑" panose="020B0503020204020204" pitchFamily="34" charset="-122"/>
                        </a:rPr>
                        <a:t>2</a:t>
                      </a:r>
                      <a:endParaRPr lang="zh-CN" sz="2400" b="1" kern="100">
                        <a:solidFill>
                          <a:srgbClr val="7030A0"/>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266700" algn="ctr">
                        <a:lnSpc>
                          <a:spcPct val="115000"/>
                        </a:lnSpc>
                        <a:spcAft>
                          <a:spcPts val="0"/>
                        </a:spcAft>
                      </a:pPr>
                      <a:r>
                        <a:rPr lang="zh-CN" sz="2400" b="1" kern="100">
                          <a:solidFill>
                            <a:srgbClr val="7030A0"/>
                          </a:solidFill>
                          <a:effectLst/>
                          <a:latin typeface="微软雅黑" panose="020B0503020204020204" pitchFamily="34" charset="-122"/>
                          <a:ea typeface="微软雅黑" panose="020B0503020204020204" pitchFamily="34" charset="-122"/>
                        </a:rPr>
                        <a:t>数据链路层</a:t>
                      </a:r>
                    </a:p>
                  </a:txBody>
                  <a:tcPr marL="68580" marR="68580" marT="0" marB="0" anchor="ctr"/>
                </a:tc>
                <a:tc rowSpan="2">
                  <a:txBody>
                    <a:bodyPr/>
                    <a:lstStyle/>
                    <a:p>
                      <a:pPr indent="266700" algn="ctr">
                        <a:lnSpc>
                          <a:spcPct val="115000"/>
                        </a:lnSpc>
                        <a:spcAft>
                          <a:spcPts val="0"/>
                        </a:spcAft>
                      </a:pPr>
                      <a:r>
                        <a:rPr lang="en-US" sz="2400" b="1" kern="100">
                          <a:solidFill>
                            <a:srgbClr val="7030A0"/>
                          </a:solidFill>
                          <a:effectLst/>
                          <a:latin typeface="微软雅黑" panose="020B0503020204020204" pitchFamily="34" charset="-122"/>
                          <a:ea typeface="微软雅黑" panose="020B0503020204020204" pitchFamily="34" charset="-122"/>
                        </a:rPr>
                        <a:t>1</a:t>
                      </a:r>
                      <a:endParaRPr lang="zh-CN" sz="2400" b="1" kern="100">
                        <a:solidFill>
                          <a:srgbClr val="7030A0"/>
                        </a:solidFill>
                        <a:effectLst/>
                        <a:latin typeface="微软雅黑" panose="020B0503020204020204" pitchFamily="34" charset="-122"/>
                        <a:ea typeface="微软雅黑" panose="020B0503020204020204" pitchFamily="34" charset="-122"/>
                      </a:endParaRPr>
                    </a:p>
                  </a:txBody>
                  <a:tcPr marL="68580" marR="68580" marT="0" marB="0" anchor="ctr"/>
                </a:tc>
                <a:tc rowSpan="2">
                  <a:txBody>
                    <a:bodyPr/>
                    <a:lstStyle/>
                    <a:p>
                      <a:pPr indent="266700" algn="ctr">
                        <a:lnSpc>
                          <a:spcPct val="115000"/>
                        </a:lnSpc>
                        <a:spcAft>
                          <a:spcPts val="0"/>
                        </a:spcAft>
                      </a:pPr>
                      <a:r>
                        <a:rPr lang="zh-CN" sz="2400" b="1" kern="100">
                          <a:solidFill>
                            <a:srgbClr val="7030A0"/>
                          </a:solidFill>
                          <a:effectLst/>
                          <a:latin typeface="微软雅黑" panose="020B0503020204020204" pitchFamily="34" charset="-122"/>
                          <a:ea typeface="微软雅黑" panose="020B0503020204020204" pitchFamily="34" charset="-122"/>
                        </a:rPr>
                        <a:t>网络接口层</a:t>
                      </a:r>
                    </a:p>
                  </a:txBody>
                  <a:tcPr marL="68580" marR="68580" marT="0" marB="0" anchor="ctr"/>
                </a:tc>
              </a:tr>
              <a:tr h="576262">
                <a:tc>
                  <a:txBody>
                    <a:bodyPr/>
                    <a:lstStyle/>
                    <a:p>
                      <a:pPr indent="266700" algn="ctr">
                        <a:lnSpc>
                          <a:spcPct val="115000"/>
                        </a:lnSpc>
                        <a:spcAft>
                          <a:spcPts val="0"/>
                        </a:spcAft>
                      </a:pPr>
                      <a:r>
                        <a:rPr lang="en-US" sz="2400" b="1" kern="100">
                          <a:solidFill>
                            <a:srgbClr val="7030A0"/>
                          </a:solidFill>
                          <a:effectLst/>
                          <a:latin typeface="微软雅黑" panose="020B0503020204020204" pitchFamily="34" charset="-122"/>
                          <a:ea typeface="微软雅黑" panose="020B0503020204020204" pitchFamily="34" charset="-122"/>
                        </a:rPr>
                        <a:t>1</a:t>
                      </a:r>
                      <a:endParaRPr lang="zh-CN" sz="2400" b="1" kern="100">
                        <a:solidFill>
                          <a:srgbClr val="7030A0"/>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266700" algn="ctr">
                        <a:lnSpc>
                          <a:spcPct val="115000"/>
                        </a:lnSpc>
                        <a:spcAft>
                          <a:spcPts val="0"/>
                        </a:spcAft>
                      </a:pPr>
                      <a:r>
                        <a:rPr lang="zh-CN" sz="2400" b="1" kern="100" dirty="0">
                          <a:solidFill>
                            <a:srgbClr val="7030A0"/>
                          </a:solidFill>
                          <a:effectLst/>
                          <a:latin typeface="微软雅黑" panose="020B0503020204020204" pitchFamily="34" charset="-122"/>
                          <a:ea typeface="微软雅黑" panose="020B0503020204020204" pitchFamily="34" charset="-122"/>
                        </a:rPr>
                        <a:t>物理层</a:t>
                      </a:r>
                    </a:p>
                  </a:txBody>
                  <a:tcPr marL="68580" marR="68580" marT="0" marB="0" anchor="ctr"/>
                </a:tc>
                <a:tc vMerge="1">
                  <a:txBody>
                    <a:bodyPr/>
                    <a:lstStyle/>
                    <a:p>
                      <a:endParaRPr lang="zh-CN" altLang="en-US"/>
                    </a:p>
                  </a:txBody>
                  <a:tcPr/>
                </a:tc>
                <a:tc vMerge="1">
                  <a:txBody>
                    <a:bodyPr/>
                    <a:lstStyle/>
                    <a:p>
                      <a:endParaRPr lang="zh-CN" altLang="en-US"/>
                    </a:p>
                  </a:txBody>
                  <a:tcPr/>
                </a:tc>
              </a:tr>
            </a:tbl>
          </a:graphicData>
        </a:graphic>
      </p:graphicFrame>
    </p:spTree>
    <p:extLst>
      <p:ext uri="{BB962C8B-B14F-4D97-AF65-F5344CB8AC3E}">
        <p14:creationId xmlns:p14="http://schemas.microsoft.com/office/powerpoint/2010/main" val="195094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solidFill>
                  <a:srgbClr val="FF0000"/>
                </a:solidFill>
                <a:latin typeface="微软雅黑" panose="020B0503020204020204" pitchFamily="34" charset="-122"/>
                <a:ea typeface="微软雅黑" panose="020B0503020204020204" pitchFamily="34" charset="-122"/>
              </a:rPr>
              <a:t>IP</a:t>
            </a:r>
            <a:r>
              <a:rPr lang="zh-CN" altLang="zh-CN" b="1" dirty="0">
                <a:solidFill>
                  <a:srgbClr val="FF0000"/>
                </a:solidFill>
                <a:latin typeface="微软雅黑" panose="020B0503020204020204" pitchFamily="34" charset="-122"/>
                <a:ea typeface="微软雅黑" panose="020B0503020204020204" pitchFamily="34" charset="-122"/>
              </a:rPr>
              <a:t>协议</a:t>
            </a:r>
            <a:endParaRPr lang="zh-CN" altLang="en-US" b="1" dirty="0">
              <a:solidFill>
                <a:srgbClr val="FF0000"/>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lstStyle/>
          <a:p>
            <a:pPr>
              <a:lnSpc>
                <a:spcPct val="150000"/>
              </a:lnSpc>
            </a:pPr>
            <a:r>
              <a:rPr lang="en-US" altLang="zh-CN" dirty="0">
                <a:latin typeface="微软雅黑" panose="020B0503020204020204" pitchFamily="34" charset="-122"/>
                <a:ea typeface="微软雅黑" panose="020B0503020204020204" pitchFamily="34" charset="-122"/>
              </a:rPr>
              <a:t>IP</a:t>
            </a:r>
            <a:r>
              <a:rPr lang="zh-CN" altLang="zh-CN" dirty="0">
                <a:latin typeface="微软雅黑" panose="020B0503020204020204" pitchFamily="34" charset="-122"/>
                <a:ea typeface="微软雅黑" panose="020B0503020204020204" pitchFamily="34" charset="-122"/>
              </a:rPr>
              <a:t>协议（</a:t>
            </a:r>
            <a:r>
              <a:rPr lang="en-US" altLang="zh-CN" dirty="0">
                <a:latin typeface="微软雅黑" panose="020B0503020204020204" pitchFamily="34" charset="-122"/>
                <a:ea typeface="微软雅黑" panose="020B0503020204020204" pitchFamily="34" charset="-122"/>
              </a:rPr>
              <a:t>Internet Protocol</a:t>
            </a:r>
            <a:r>
              <a:rPr lang="zh-CN" altLang="zh-CN" dirty="0">
                <a:latin typeface="微软雅黑" panose="020B0503020204020204" pitchFamily="34" charset="-122"/>
                <a:ea typeface="微软雅黑" panose="020B0503020204020204" pitchFamily="34" charset="-122"/>
              </a:rPr>
              <a:t>）是</a:t>
            </a:r>
            <a:r>
              <a:rPr lang="en-US" altLang="zh-CN" dirty="0">
                <a:latin typeface="微软雅黑" panose="020B0503020204020204" pitchFamily="34" charset="-122"/>
                <a:ea typeface="微软雅黑" panose="020B0503020204020204" pitchFamily="34" charset="-122"/>
              </a:rPr>
              <a:t>TCP/IP</a:t>
            </a:r>
            <a:r>
              <a:rPr lang="zh-CN" altLang="zh-CN" dirty="0">
                <a:latin typeface="微软雅黑" panose="020B0503020204020204" pitchFamily="34" charset="-122"/>
                <a:ea typeface="微软雅黑" panose="020B0503020204020204" pitchFamily="34" charset="-122"/>
              </a:rPr>
              <a:t>协议簇的核心协议之一，它提供了无连接的数据报传输和互连网的路由服务</a:t>
            </a:r>
            <a:r>
              <a:rPr lang="zh-CN" altLang="zh-CN"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en-US" altLang="zh-CN" dirty="0" smtClean="0">
                <a:latin typeface="微软雅黑" panose="020B0503020204020204" pitchFamily="34" charset="-122"/>
                <a:ea typeface="微软雅黑" panose="020B0503020204020204" pitchFamily="34" charset="-122"/>
              </a:rPr>
              <a:t>IP</a:t>
            </a:r>
            <a:r>
              <a:rPr lang="zh-CN" altLang="zh-CN" dirty="0">
                <a:latin typeface="微软雅黑" panose="020B0503020204020204" pitchFamily="34" charset="-122"/>
                <a:ea typeface="微软雅黑" panose="020B0503020204020204" pitchFamily="34" charset="-122"/>
              </a:rPr>
              <a:t>不保证传送的可靠性，在主机资源不足的情况下，它可能丢弃某些数据报，同时</a:t>
            </a:r>
            <a:r>
              <a:rPr lang="en-US" altLang="zh-CN" dirty="0">
                <a:latin typeface="微软雅黑" panose="020B0503020204020204" pitchFamily="34" charset="-122"/>
                <a:ea typeface="微软雅黑" panose="020B0503020204020204" pitchFamily="34" charset="-122"/>
              </a:rPr>
              <a:t>IP</a:t>
            </a:r>
            <a:r>
              <a:rPr lang="zh-CN" altLang="zh-CN" dirty="0">
                <a:latin typeface="微软雅黑" panose="020B0503020204020204" pitchFamily="34" charset="-122"/>
                <a:ea typeface="微软雅黑" panose="020B0503020204020204" pitchFamily="34" charset="-122"/>
              </a:rPr>
              <a:t>也不检查被数据链路层丢弃的数据报。</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95165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数据链路层的互连</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pic>
        <p:nvPicPr>
          <p:cNvPr id="4" name="图片 3"/>
          <p:cNvPicPr/>
          <p:nvPr/>
        </p:nvPicPr>
        <p:blipFill>
          <a:blip r:embed="rId2"/>
          <a:stretch>
            <a:fillRect/>
          </a:stretch>
        </p:blipFill>
        <p:spPr>
          <a:xfrm>
            <a:off x="2321782" y="1690688"/>
            <a:ext cx="7959039" cy="4645111"/>
          </a:xfrm>
          <a:prstGeom prst="rect">
            <a:avLst/>
          </a:prstGeom>
        </p:spPr>
      </p:pic>
    </p:spTree>
    <p:extLst>
      <p:ext uri="{BB962C8B-B14F-4D97-AF65-F5344CB8AC3E}">
        <p14:creationId xmlns:p14="http://schemas.microsoft.com/office/powerpoint/2010/main" val="1591396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IP</a:t>
            </a:r>
            <a:r>
              <a:rPr lang="zh-CN"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地址</a:t>
            </a:r>
            <a:endParaRPr lang="zh-CN" altLang="en-US" sz="32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p:txBody>
          <a:bodyPr>
            <a:normAutofit fontScale="92500" lnSpcReduction="20000"/>
          </a:bodyPr>
          <a:lstStyle/>
          <a:p>
            <a:pPr>
              <a:lnSpc>
                <a:spcPct val="150000"/>
              </a:lnSpc>
            </a:pPr>
            <a:r>
              <a:rPr lang="zh-CN" altLang="zh-CN" dirty="0">
                <a:latin typeface="微软雅黑" panose="020B0503020204020204" pitchFamily="34" charset="-122"/>
                <a:ea typeface="微软雅黑" panose="020B0503020204020204" pitchFamily="34" charset="-122"/>
              </a:rPr>
              <a:t>在互连网体系结构中，每台主机（在</a:t>
            </a:r>
            <a:r>
              <a:rPr lang="en-US" altLang="zh-CN" dirty="0">
                <a:latin typeface="微软雅黑" panose="020B0503020204020204" pitchFamily="34" charset="-122"/>
                <a:ea typeface="微软雅黑" panose="020B0503020204020204" pitchFamily="34" charset="-122"/>
              </a:rPr>
              <a:t>TCP/IP</a:t>
            </a:r>
            <a:r>
              <a:rPr lang="zh-CN" altLang="zh-CN" dirty="0">
                <a:latin typeface="微软雅黑" panose="020B0503020204020204" pitchFamily="34" charset="-122"/>
                <a:ea typeface="微软雅黑" panose="020B0503020204020204" pitchFamily="34" charset="-122"/>
              </a:rPr>
              <a:t>中，端节点一般称为主机</a:t>
            </a:r>
            <a:r>
              <a:rPr lang="en-US" altLang="zh-CN" dirty="0">
                <a:latin typeface="微软雅黑" panose="020B0503020204020204" pitchFamily="34" charset="-122"/>
                <a:ea typeface="微软雅黑" panose="020B0503020204020204" pitchFamily="34" charset="-122"/>
              </a:rPr>
              <a:t>Host</a:t>
            </a:r>
            <a:r>
              <a:rPr lang="zh-CN" altLang="zh-CN" dirty="0">
                <a:latin typeface="微软雅黑" panose="020B0503020204020204" pitchFamily="34" charset="-122"/>
                <a:ea typeface="微软雅黑" panose="020B0503020204020204" pitchFamily="34" charset="-122"/>
              </a:rPr>
              <a:t>）都要预先分配一个惟一的</a:t>
            </a:r>
            <a:r>
              <a:rPr lang="en-US" altLang="zh-CN" dirty="0">
                <a:latin typeface="微软雅黑" panose="020B0503020204020204" pitchFamily="34" charset="-122"/>
                <a:ea typeface="微软雅黑" panose="020B0503020204020204" pitchFamily="34" charset="-122"/>
              </a:rPr>
              <a:t>32</a:t>
            </a:r>
            <a:r>
              <a:rPr lang="zh-CN" altLang="zh-CN" dirty="0">
                <a:latin typeface="微软雅黑" panose="020B0503020204020204" pitchFamily="34" charset="-122"/>
                <a:ea typeface="微软雅黑" panose="020B0503020204020204" pitchFamily="34" charset="-122"/>
              </a:rPr>
              <a:t>位地址作为该主机的标识符，这个主机必须使用该地址进行所有通信活动，这个地址称为</a:t>
            </a:r>
            <a:r>
              <a:rPr lang="en-US" altLang="zh-CN" dirty="0">
                <a:latin typeface="微软雅黑" panose="020B0503020204020204" pitchFamily="34" charset="-122"/>
                <a:ea typeface="微软雅黑" panose="020B0503020204020204" pitchFamily="34" charset="-122"/>
              </a:rPr>
              <a:t>IP</a:t>
            </a:r>
            <a:r>
              <a:rPr lang="zh-CN" altLang="zh-CN" dirty="0">
                <a:latin typeface="微软雅黑" panose="020B0503020204020204" pitchFamily="34" charset="-122"/>
                <a:ea typeface="微软雅黑" panose="020B0503020204020204" pitchFamily="34" charset="-122"/>
              </a:rPr>
              <a:t>地址。</a:t>
            </a:r>
            <a:r>
              <a:rPr lang="en-US" altLang="zh-CN" dirty="0">
                <a:latin typeface="微软雅黑" panose="020B0503020204020204" pitchFamily="34" charset="-122"/>
                <a:ea typeface="微软雅黑" panose="020B0503020204020204" pitchFamily="34" charset="-122"/>
              </a:rPr>
              <a:t>IP</a:t>
            </a:r>
            <a:r>
              <a:rPr lang="zh-CN" altLang="zh-CN" dirty="0">
                <a:latin typeface="微软雅黑" panose="020B0503020204020204" pitchFamily="34" charset="-122"/>
                <a:ea typeface="微软雅黑" panose="020B0503020204020204" pitchFamily="34" charset="-122"/>
              </a:rPr>
              <a:t>地址通常由网络标识和主机标识两部分组成，可标识一个互连网络中任何一个网络中的任何一台主机。</a:t>
            </a:r>
          </a:p>
          <a:p>
            <a:pPr>
              <a:lnSpc>
                <a:spcPct val="150000"/>
              </a:lnSpc>
            </a:pPr>
            <a:r>
              <a:rPr lang="en-US" altLang="zh-CN" dirty="0">
                <a:latin typeface="微软雅黑" panose="020B0503020204020204" pitchFamily="34" charset="-122"/>
                <a:ea typeface="微软雅黑" panose="020B0503020204020204" pitchFamily="34" charset="-122"/>
              </a:rPr>
              <a:t>IP</a:t>
            </a:r>
            <a:r>
              <a:rPr lang="zh-CN" altLang="zh-CN" dirty="0">
                <a:latin typeface="微软雅黑" panose="020B0503020204020204" pitchFamily="34" charset="-122"/>
                <a:ea typeface="微软雅黑" panose="020B0503020204020204" pitchFamily="34" charset="-122"/>
              </a:rPr>
              <a:t>地址是一种在互连网络层用来标识主机的逻辑地址。当数据报在物理网络传输时，还必须把</a:t>
            </a:r>
            <a:r>
              <a:rPr lang="en-US" altLang="zh-CN" dirty="0">
                <a:latin typeface="微软雅黑" panose="020B0503020204020204" pitchFamily="34" charset="-122"/>
                <a:ea typeface="微软雅黑" panose="020B0503020204020204" pitchFamily="34" charset="-122"/>
              </a:rPr>
              <a:t>IP</a:t>
            </a:r>
            <a:r>
              <a:rPr lang="zh-CN" altLang="zh-CN" dirty="0">
                <a:latin typeface="微软雅黑" panose="020B0503020204020204" pitchFamily="34" charset="-122"/>
                <a:ea typeface="微软雅黑" panose="020B0503020204020204" pitchFamily="34" charset="-122"/>
              </a:rPr>
              <a:t>地址转换成物理地址，由互连网络层的地址解析协议</a:t>
            </a:r>
            <a:r>
              <a:rPr lang="en-US" altLang="zh-CN" dirty="0">
                <a:latin typeface="微软雅黑" panose="020B0503020204020204" pitchFamily="34" charset="-122"/>
                <a:ea typeface="微软雅黑" panose="020B0503020204020204" pitchFamily="34" charset="-122"/>
              </a:rPr>
              <a:t>ARP</a:t>
            </a:r>
            <a:r>
              <a:rPr lang="zh-CN" altLang="zh-CN" dirty="0">
                <a:latin typeface="微软雅黑" panose="020B0503020204020204" pitchFamily="34" charset="-122"/>
                <a:ea typeface="微软雅黑" panose="020B0503020204020204" pitchFamily="34" charset="-122"/>
              </a:rPr>
              <a:t>提供这种地址映射服务。</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6465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IP</a:t>
            </a:r>
            <a:r>
              <a:rPr lang="zh-CN"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地址的格式与分类</a:t>
            </a:r>
            <a:endParaRPr lang="zh-CN" altLang="en-US" sz="32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p:txBody>
          <a:bodyPr/>
          <a:lstStyle/>
          <a:p>
            <a:r>
              <a:rPr lang="en-US" altLang="zh-CN" dirty="0">
                <a:latin typeface="微软雅黑" panose="020B0503020204020204" pitchFamily="34" charset="-122"/>
                <a:ea typeface="微软雅黑" panose="020B0503020204020204" pitchFamily="34" charset="-122"/>
              </a:rPr>
              <a:t>IP</a:t>
            </a:r>
            <a:r>
              <a:rPr lang="zh-CN" altLang="zh-CN" dirty="0">
                <a:latin typeface="微软雅黑" panose="020B0503020204020204" pitchFamily="34" charset="-122"/>
                <a:ea typeface="微软雅黑" panose="020B0503020204020204" pitchFamily="34" charset="-122"/>
              </a:rPr>
              <a:t>地址一般格式</a:t>
            </a:r>
            <a:endParaRPr lang="zh-CN" altLang="en-US" dirty="0">
              <a:latin typeface="微软雅黑" panose="020B0503020204020204" pitchFamily="34" charset="-122"/>
              <a:ea typeface="微软雅黑" panose="020B0503020204020204" pitchFamily="34" charset="-122"/>
            </a:endParaRPr>
          </a:p>
        </p:txBody>
      </p:sp>
      <p:pic>
        <p:nvPicPr>
          <p:cNvPr id="4" name="图片 3" descr="5-2"/>
          <p:cNvPicPr/>
          <p:nvPr/>
        </p:nvPicPr>
        <p:blipFill>
          <a:blip r:embed="rId2">
            <a:extLst>
              <a:ext uri="{28A0092B-C50C-407E-A947-70E740481C1C}">
                <a14:useLocalDpi xmlns:a14="http://schemas.microsoft.com/office/drawing/2010/main" val="0"/>
              </a:ext>
            </a:extLst>
          </a:blip>
          <a:srcRect/>
          <a:stretch>
            <a:fillRect/>
          </a:stretch>
        </p:blipFill>
        <p:spPr bwMode="auto">
          <a:xfrm>
            <a:off x="2314575" y="2873374"/>
            <a:ext cx="7562850" cy="428625"/>
          </a:xfrm>
          <a:prstGeom prst="rect">
            <a:avLst/>
          </a:prstGeom>
          <a:noFill/>
          <a:ln>
            <a:noFill/>
          </a:ln>
        </p:spPr>
      </p:pic>
      <p:sp>
        <p:nvSpPr>
          <p:cNvPr id="5" name="矩形 4"/>
          <p:cNvSpPr/>
          <p:nvPr/>
        </p:nvSpPr>
        <p:spPr>
          <a:xfrm>
            <a:off x="1117600" y="4127410"/>
            <a:ext cx="9372600" cy="1384995"/>
          </a:xfrm>
          <a:prstGeom prst="rect">
            <a:avLst/>
          </a:prstGeom>
        </p:spPr>
        <p:txBody>
          <a:bodyPr wrap="square">
            <a:spAutoFit/>
          </a:bodyPr>
          <a:lstStyle/>
          <a:p>
            <a:pPr>
              <a:lnSpc>
                <a:spcPct val="150000"/>
              </a:lnSpc>
              <a:spcBef>
                <a:spcPts val="1000"/>
              </a:spcBef>
            </a:pPr>
            <a:r>
              <a:rPr lang="zh-CN" altLang="zh-CN" sz="2800" dirty="0">
                <a:latin typeface="微软雅黑" panose="020B0503020204020204" pitchFamily="34" charset="-122"/>
                <a:ea typeface="微软雅黑" panose="020B0503020204020204" pitchFamily="34" charset="-122"/>
              </a:rPr>
              <a:t>其中，</a:t>
            </a:r>
            <a:r>
              <a:rPr lang="en-US" altLang="zh-CN" sz="2800" dirty="0">
                <a:latin typeface="微软雅黑" panose="020B0503020204020204" pitchFamily="34" charset="-122"/>
                <a:ea typeface="微软雅黑" panose="020B0503020204020204" pitchFamily="34" charset="-122"/>
              </a:rPr>
              <a:t>M</a:t>
            </a:r>
            <a:r>
              <a:rPr lang="zh-CN" altLang="zh-CN" sz="2800" dirty="0">
                <a:latin typeface="微软雅黑" panose="020B0503020204020204" pitchFamily="34" charset="-122"/>
                <a:ea typeface="微软雅黑" panose="020B0503020204020204" pitchFamily="34" charset="-122"/>
              </a:rPr>
              <a:t>为地址类别号，</a:t>
            </a:r>
            <a:r>
              <a:rPr lang="en-US" altLang="zh-CN" sz="2800" dirty="0">
                <a:latin typeface="微软雅黑" panose="020B0503020204020204" pitchFamily="34" charset="-122"/>
                <a:ea typeface="微软雅黑" panose="020B0503020204020204" pitchFamily="34" charset="-122"/>
              </a:rPr>
              <a:t>net-id</a:t>
            </a:r>
            <a:r>
              <a:rPr lang="zh-CN" altLang="zh-CN" sz="2800" dirty="0">
                <a:latin typeface="微软雅黑" panose="020B0503020204020204" pitchFamily="34" charset="-122"/>
                <a:ea typeface="微软雅黑" panose="020B0503020204020204" pitchFamily="34" charset="-122"/>
              </a:rPr>
              <a:t>为网络号（网络地址），</a:t>
            </a:r>
            <a:r>
              <a:rPr lang="en-US" altLang="zh-CN" sz="2800" dirty="0">
                <a:latin typeface="微软雅黑" panose="020B0503020204020204" pitchFamily="34" charset="-122"/>
                <a:ea typeface="微软雅黑" panose="020B0503020204020204" pitchFamily="34" charset="-122"/>
              </a:rPr>
              <a:t>host-id</a:t>
            </a:r>
            <a:r>
              <a:rPr lang="zh-CN" altLang="zh-CN" sz="2800" dirty="0">
                <a:latin typeface="微软雅黑" panose="020B0503020204020204" pitchFamily="34" charset="-122"/>
                <a:ea typeface="微软雅黑" panose="020B0503020204020204" pitchFamily="34" charset="-122"/>
              </a:rPr>
              <a:t>为主机号（主机地址）</a:t>
            </a:r>
            <a:r>
              <a:rPr lang="zh-CN" altLang="zh-CN" sz="2800" dirty="0" smtClean="0">
                <a:latin typeface="微软雅黑" panose="020B0503020204020204" pitchFamily="34" charset="-122"/>
                <a:ea typeface="微软雅黑" panose="020B0503020204020204" pitchFamily="34" charset="-122"/>
              </a:rPr>
              <a:t>。</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84649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solidFill>
                  <a:schemeClr val="accent6">
                    <a:lumMod val="75000"/>
                  </a:schemeClr>
                </a:solidFill>
                <a:latin typeface="微软雅黑" panose="020B0503020204020204" pitchFamily="34" charset="-122"/>
                <a:ea typeface="微软雅黑" panose="020B0503020204020204" pitchFamily="34" charset="-122"/>
              </a:rPr>
              <a:t>IP</a:t>
            </a:r>
            <a:r>
              <a:rPr lang="zh-CN" altLang="zh-CN" b="1" dirty="0">
                <a:solidFill>
                  <a:schemeClr val="accent6">
                    <a:lumMod val="75000"/>
                  </a:schemeClr>
                </a:solidFill>
                <a:latin typeface="微软雅黑" panose="020B0503020204020204" pitchFamily="34" charset="-122"/>
                <a:ea typeface="微软雅黑" panose="020B0503020204020204" pitchFamily="34" charset="-122"/>
              </a:rPr>
              <a:t>地址的格式与分类</a:t>
            </a:r>
            <a:endParaRPr lang="zh-CN" altLang="en-US" dirty="0"/>
          </a:p>
        </p:txBody>
      </p:sp>
      <p:pic>
        <p:nvPicPr>
          <p:cNvPr id="4" name="图片 3" descr="5-3"/>
          <p:cNvPicPr/>
          <p:nvPr/>
        </p:nvPicPr>
        <p:blipFill>
          <a:blip r:embed="rId2">
            <a:extLst>
              <a:ext uri="{28A0092B-C50C-407E-A947-70E740481C1C}">
                <a14:useLocalDpi xmlns:a14="http://schemas.microsoft.com/office/drawing/2010/main" val="0"/>
              </a:ext>
            </a:extLst>
          </a:blip>
          <a:srcRect/>
          <a:stretch>
            <a:fillRect/>
          </a:stretch>
        </p:blipFill>
        <p:spPr bwMode="auto">
          <a:xfrm>
            <a:off x="1541462" y="1690688"/>
            <a:ext cx="8732838" cy="3972878"/>
          </a:xfrm>
          <a:prstGeom prst="rect">
            <a:avLst/>
          </a:prstGeom>
          <a:noFill/>
          <a:ln>
            <a:noFill/>
          </a:ln>
        </p:spPr>
      </p:pic>
    </p:spTree>
    <p:extLst>
      <p:ext uri="{BB962C8B-B14F-4D97-AF65-F5344CB8AC3E}">
        <p14:creationId xmlns:p14="http://schemas.microsoft.com/office/powerpoint/2010/main" val="1457675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dirty="0">
                <a:solidFill>
                  <a:schemeClr val="accent6">
                    <a:lumMod val="75000"/>
                  </a:schemeClr>
                </a:solidFill>
                <a:latin typeface="微软雅黑" panose="020B0503020204020204" pitchFamily="34" charset="-122"/>
                <a:ea typeface="微软雅黑" panose="020B0503020204020204" pitchFamily="34" charset="-122"/>
              </a:rPr>
              <a:t>特殊用途</a:t>
            </a:r>
            <a:r>
              <a:rPr lang="en-US" altLang="zh-CN" b="1" dirty="0">
                <a:solidFill>
                  <a:schemeClr val="accent6">
                    <a:lumMod val="75000"/>
                  </a:schemeClr>
                </a:solidFill>
                <a:latin typeface="微软雅黑" panose="020B0503020204020204" pitchFamily="34" charset="-122"/>
                <a:ea typeface="微软雅黑" panose="020B0503020204020204" pitchFamily="34" charset="-122"/>
              </a:rPr>
              <a:t>IP</a:t>
            </a:r>
            <a:r>
              <a:rPr lang="zh-CN" altLang="en-US" b="1" dirty="0">
                <a:solidFill>
                  <a:schemeClr val="accent6">
                    <a:lumMod val="75000"/>
                  </a:schemeClr>
                </a:solidFill>
                <a:latin typeface="微软雅黑" panose="020B0503020204020204" pitchFamily="34" charset="-122"/>
                <a:ea typeface="微软雅黑" panose="020B0503020204020204" pitchFamily="34" charset="-122"/>
              </a:rPr>
              <a:t>地址</a:t>
            </a:r>
          </a:p>
        </p:txBody>
      </p:sp>
      <p:graphicFrame>
        <p:nvGraphicFramePr>
          <p:cNvPr id="5" name="内容占位符 4"/>
          <p:cNvGraphicFramePr>
            <a:graphicFrameLocks noGrp="1"/>
          </p:cNvGraphicFramePr>
          <p:nvPr>
            <p:ph idx="1"/>
            <p:extLst>
              <p:ext uri="{D42A27DB-BD31-4B8C-83A1-F6EECF244321}">
                <p14:modId xmlns:p14="http://schemas.microsoft.com/office/powerpoint/2010/main" val="3659171370"/>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72987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graphicEl>
                                              <a:dgm id="{BFB136F7-6B36-4D79-90D6-93470C0C1C66}"/>
                                            </p:graphicEl>
                                          </p:spTgt>
                                        </p:tgtEl>
                                        <p:attrNameLst>
                                          <p:attrName>style.visibility</p:attrName>
                                        </p:attrNameLst>
                                      </p:cBhvr>
                                      <p:to>
                                        <p:strVal val="visible"/>
                                      </p:to>
                                    </p:set>
                                    <p:animEffect transition="in" filter="barn(inVertical)">
                                      <p:cBhvr>
                                        <p:cTn id="7" dur="500"/>
                                        <p:tgtEl>
                                          <p:spTgt spid="5">
                                            <p:graphicEl>
                                              <a:dgm id="{BFB136F7-6B36-4D79-90D6-93470C0C1C66}"/>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graphicEl>
                                              <a:dgm id="{3FCD19E8-8F5B-4216-BC54-B3E30E6680CA}"/>
                                            </p:graphicEl>
                                          </p:spTgt>
                                        </p:tgtEl>
                                        <p:attrNameLst>
                                          <p:attrName>style.visibility</p:attrName>
                                        </p:attrNameLst>
                                      </p:cBhvr>
                                      <p:to>
                                        <p:strVal val="visible"/>
                                      </p:to>
                                    </p:set>
                                    <p:animEffect transition="in" filter="barn(inVertical)">
                                      <p:cBhvr>
                                        <p:cTn id="10" dur="500"/>
                                        <p:tgtEl>
                                          <p:spTgt spid="5">
                                            <p:graphicEl>
                                              <a:dgm id="{3FCD19E8-8F5B-4216-BC54-B3E30E6680CA}"/>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5">
                                            <p:graphicEl>
                                              <a:dgm id="{95C403D1-19EC-4EE4-B758-98BE2201BA0A}"/>
                                            </p:graphicEl>
                                          </p:spTgt>
                                        </p:tgtEl>
                                        <p:attrNameLst>
                                          <p:attrName>style.visibility</p:attrName>
                                        </p:attrNameLst>
                                      </p:cBhvr>
                                      <p:to>
                                        <p:strVal val="visible"/>
                                      </p:to>
                                    </p:set>
                                    <p:animEffect transition="in" filter="barn(inVertical)">
                                      <p:cBhvr>
                                        <p:cTn id="15" dur="500"/>
                                        <p:tgtEl>
                                          <p:spTgt spid="5">
                                            <p:graphicEl>
                                              <a:dgm id="{95C403D1-19EC-4EE4-B758-98BE2201BA0A}"/>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5">
                                            <p:graphicEl>
                                              <a:dgm id="{832CF9FE-BAB6-4705-A08B-ED724BD769EB}"/>
                                            </p:graphicEl>
                                          </p:spTgt>
                                        </p:tgtEl>
                                        <p:attrNameLst>
                                          <p:attrName>style.visibility</p:attrName>
                                        </p:attrNameLst>
                                      </p:cBhvr>
                                      <p:to>
                                        <p:strVal val="visible"/>
                                      </p:to>
                                    </p:set>
                                    <p:animEffect transition="in" filter="barn(inVertical)">
                                      <p:cBhvr>
                                        <p:cTn id="18" dur="500"/>
                                        <p:tgtEl>
                                          <p:spTgt spid="5">
                                            <p:graphicEl>
                                              <a:dgm id="{832CF9FE-BAB6-4705-A08B-ED724BD769EB}"/>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5">
                                            <p:graphicEl>
                                              <a:dgm id="{34EB8108-ED83-42E2-8945-D0C587079790}"/>
                                            </p:graphicEl>
                                          </p:spTgt>
                                        </p:tgtEl>
                                        <p:attrNameLst>
                                          <p:attrName>style.visibility</p:attrName>
                                        </p:attrNameLst>
                                      </p:cBhvr>
                                      <p:to>
                                        <p:strVal val="visible"/>
                                      </p:to>
                                    </p:set>
                                    <p:animEffect transition="in" filter="barn(inVertical)">
                                      <p:cBhvr>
                                        <p:cTn id="23" dur="500"/>
                                        <p:tgtEl>
                                          <p:spTgt spid="5">
                                            <p:graphicEl>
                                              <a:dgm id="{34EB8108-ED83-42E2-8945-D0C587079790}"/>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5">
                                            <p:graphicEl>
                                              <a:dgm id="{E0A0E6A3-673D-4B8C-8397-5B27A6428CF4}"/>
                                            </p:graphicEl>
                                          </p:spTgt>
                                        </p:tgtEl>
                                        <p:attrNameLst>
                                          <p:attrName>style.visibility</p:attrName>
                                        </p:attrNameLst>
                                      </p:cBhvr>
                                      <p:to>
                                        <p:strVal val="visible"/>
                                      </p:to>
                                    </p:set>
                                    <p:animEffect transition="in" filter="barn(inVertical)">
                                      <p:cBhvr>
                                        <p:cTn id="26" dur="500"/>
                                        <p:tgtEl>
                                          <p:spTgt spid="5">
                                            <p:graphicEl>
                                              <a:dgm id="{E0A0E6A3-673D-4B8C-8397-5B27A6428CF4}"/>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5">
                                            <p:graphicEl>
                                              <a:dgm id="{28A81782-0B98-4344-A956-7D3EDAFCB1E9}"/>
                                            </p:graphicEl>
                                          </p:spTgt>
                                        </p:tgtEl>
                                        <p:attrNameLst>
                                          <p:attrName>style.visibility</p:attrName>
                                        </p:attrNameLst>
                                      </p:cBhvr>
                                      <p:to>
                                        <p:strVal val="visible"/>
                                      </p:to>
                                    </p:set>
                                    <p:animEffect transition="in" filter="barn(inVertical)">
                                      <p:cBhvr>
                                        <p:cTn id="31" dur="500"/>
                                        <p:tgtEl>
                                          <p:spTgt spid="5">
                                            <p:graphicEl>
                                              <a:dgm id="{28A81782-0B98-4344-A956-7D3EDAFCB1E9}"/>
                                            </p:graphicEl>
                                          </p:spTgt>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5">
                                            <p:graphicEl>
                                              <a:dgm id="{0D05FCA8-EBE3-4F73-A49B-A77EB24CB4CA}"/>
                                            </p:graphicEl>
                                          </p:spTgt>
                                        </p:tgtEl>
                                        <p:attrNameLst>
                                          <p:attrName>style.visibility</p:attrName>
                                        </p:attrNameLst>
                                      </p:cBhvr>
                                      <p:to>
                                        <p:strVal val="visible"/>
                                      </p:to>
                                    </p:set>
                                    <p:animEffect transition="in" filter="barn(inVertical)">
                                      <p:cBhvr>
                                        <p:cTn id="34" dur="500"/>
                                        <p:tgtEl>
                                          <p:spTgt spid="5">
                                            <p:graphicEl>
                                              <a:dgm id="{0D05FCA8-EBE3-4F73-A49B-A77EB24CB4CA}"/>
                                            </p:graphic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5">
                                            <p:graphicEl>
                                              <a:dgm id="{B74378F7-213F-4E27-B3E5-1D00D9D76C05}"/>
                                            </p:graphicEl>
                                          </p:spTgt>
                                        </p:tgtEl>
                                        <p:attrNameLst>
                                          <p:attrName>style.visibility</p:attrName>
                                        </p:attrNameLst>
                                      </p:cBhvr>
                                      <p:to>
                                        <p:strVal val="visible"/>
                                      </p:to>
                                    </p:set>
                                    <p:animEffect transition="in" filter="barn(inVertical)">
                                      <p:cBhvr>
                                        <p:cTn id="39" dur="500"/>
                                        <p:tgtEl>
                                          <p:spTgt spid="5">
                                            <p:graphicEl>
                                              <a:dgm id="{B74378F7-213F-4E27-B3E5-1D00D9D76C05}"/>
                                            </p:graphicEl>
                                          </p:spTgt>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5">
                                            <p:graphicEl>
                                              <a:dgm id="{D2952F17-C7EA-4E7C-B42D-BD25836F26D8}"/>
                                            </p:graphicEl>
                                          </p:spTgt>
                                        </p:tgtEl>
                                        <p:attrNameLst>
                                          <p:attrName>style.visibility</p:attrName>
                                        </p:attrNameLst>
                                      </p:cBhvr>
                                      <p:to>
                                        <p:strVal val="visible"/>
                                      </p:to>
                                    </p:set>
                                    <p:animEffect transition="in" filter="barn(inVertical)">
                                      <p:cBhvr>
                                        <p:cTn id="42" dur="500"/>
                                        <p:tgtEl>
                                          <p:spTgt spid="5">
                                            <p:graphicEl>
                                              <a:dgm id="{D2952F17-C7EA-4E7C-B42D-BD25836F26D8}"/>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5">
                                            <p:graphicEl>
                                              <a:dgm id="{D4717C0A-C27B-4D3D-B7A2-F8B7844F1668}"/>
                                            </p:graphicEl>
                                          </p:spTgt>
                                        </p:tgtEl>
                                        <p:attrNameLst>
                                          <p:attrName>style.visibility</p:attrName>
                                        </p:attrNameLst>
                                      </p:cBhvr>
                                      <p:to>
                                        <p:strVal val="visible"/>
                                      </p:to>
                                    </p:set>
                                    <p:animEffect transition="in" filter="barn(inVertical)">
                                      <p:cBhvr>
                                        <p:cTn id="47" dur="500"/>
                                        <p:tgtEl>
                                          <p:spTgt spid="5">
                                            <p:graphicEl>
                                              <a:dgm id="{D4717C0A-C27B-4D3D-B7A2-F8B7844F1668}"/>
                                            </p:graphicEl>
                                          </p:spTgt>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5">
                                            <p:graphicEl>
                                              <a:dgm id="{CF747554-BF25-4CAF-9BE1-EB878428127D}"/>
                                            </p:graphicEl>
                                          </p:spTgt>
                                        </p:tgtEl>
                                        <p:attrNameLst>
                                          <p:attrName>style.visibility</p:attrName>
                                        </p:attrNameLst>
                                      </p:cBhvr>
                                      <p:to>
                                        <p:strVal val="visible"/>
                                      </p:to>
                                    </p:set>
                                    <p:animEffect transition="in" filter="barn(inVertical)">
                                      <p:cBhvr>
                                        <p:cTn id="50" dur="500"/>
                                        <p:tgtEl>
                                          <p:spTgt spid="5">
                                            <p:graphicEl>
                                              <a:dgm id="{CF747554-BF25-4CAF-9BE1-EB878428127D}"/>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dirty="0">
                <a:solidFill>
                  <a:schemeClr val="accent6">
                    <a:lumMod val="75000"/>
                  </a:schemeClr>
                </a:solidFill>
                <a:latin typeface="微软雅黑" panose="020B0503020204020204" pitchFamily="34" charset="-122"/>
                <a:ea typeface="微软雅黑" panose="020B0503020204020204" pitchFamily="34" charset="-122"/>
              </a:rPr>
              <a:t>私有</a:t>
            </a:r>
            <a:r>
              <a:rPr lang="en-US" altLang="zh-CN" b="1" dirty="0">
                <a:solidFill>
                  <a:schemeClr val="accent6">
                    <a:lumMod val="75000"/>
                  </a:schemeClr>
                </a:solidFill>
                <a:latin typeface="微软雅黑" panose="020B0503020204020204" pitchFamily="34" charset="-122"/>
                <a:ea typeface="微软雅黑" panose="020B0503020204020204" pitchFamily="34" charset="-122"/>
              </a:rPr>
              <a:t>IP</a:t>
            </a:r>
            <a:r>
              <a:rPr lang="zh-CN" altLang="zh-CN" b="1" dirty="0">
                <a:solidFill>
                  <a:schemeClr val="accent6">
                    <a:lumMod val="75000"/>
                  </a:schemeClr>
                </a:solidFill>
                <a:latin typeface="微软雅黑" panose="020B0503020204020204" pitchFamily="34" charset="-122"/>
                <a:ea typeface="微软雅黑" panose="020B0503020204020204" pitchFamily="34" charset="-122"/>
              </a:rPr>
              <a:t>地址</a:t>
            </a:r>
            <a:endParaRPr lang="zh-CN" altLang="en-US" b="1" dirty="0">
              <a:solidFill>
                <a:schemeClr val="accent6">
                  <a:lumMod val="75000"/>
                </a:schemeClr>
              </a:solidFill>
              <a:latin typeface="微软雅黑" panose="020B0503020204020204" pitchFamily="34" charset="-122"/>
              <a:ea typeface="微软雅黑" panose="020B0503020204020204" pitchFamily="34" charset="-122"/>
            </a:endParaRP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2209800" y="2452052"/>
            <a:ext cx="7772400" cy="2767648"/>
          </a:xfrm>
          <a:prstGeom prst="rect">
            <a:avLst/>
          </a:prstGeom>
          <a:noFill/>
          <a:ln>
            <a:noFill/>
          </a:ln>
        </p:spPr>
      </p:pic>
    </p:spTree>
    <p:extLst>
      <p:ext uri="{BB962C8B-B14F-4D97-AF65-F5344CB8AC3E}">
        <p14:creationId xmlns:p14="http://schemas.microsoft.com/office/powerpoint/2010/main" val="383334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dirty="0">
                <a:solidFill>
                  <a:schemeClr val="accent6">
                    <a:lumMod val="75000"/>
                  </a:schemeClr>
                </a:solidFill>
                <a:latin typeface="微软雅黑" panose="020B0503020204020204" pitchFamily="34" charset="-122"/>
                <a:ea typeface="微软雅黑" panose="020B0503020204020204" pitchFamily="34" charset="-122"/>
              </a:rPr>
              <a:t>子网划分</a:t>
            </a:r>
            <a:endParaRPr lang="zh-CN" altLang="en-US"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normAutofit/>
          </a:bodyPr>
          <a:lstStyle/>
          <a:p>
            <a:pPr>
              <a:lnSpc>
                <a:spcPct val="150000"/>
              </a:lnSpc>
            </a:pPr>
            <a:r>
              <a:rPr lang="zh-CN" altLang="zh-CN" sz="2400" dirty="0">
                <a:latin typeface="微软雅黑" panose="020B0503020204020204" pitchFamily="34" charset="-122"/>
                <a:ea typeface="微软雅黑" panose="020B0503020204020204" pitchFamily="34" charset="-122"/>
              </a:rPr>
              <a:t>划分子网的方法是从网络的主机号借用若干个比特作为子网号</a:t>
            </a:r>
            <a:r>
              <a:rPr lang="en-US" altLang="zh-CN" sz="2400" dirty="0">
                <a:latin typeface="微软雅黑" panose="020B0503020204020204" pitchFamily="34" charset="-122"/>
                <a:ea typeface="微软雅黑" panose="020B0503020204020204" pitchFamily="34" charset="-122"/>
              </a:rPr>
              <a:t>subnet-id</a:t>
            </a:r>
            <a:r>
              <a:rPr lang="zh-CN" altLang="zh-CN" sz="2400" dirty="0">
                <a:latin typeface="微软雅黑" panose="020B0503020204020204" pitchFamily="34" charset="-122"/>
                <a:ea typeface="微软雅黑" panose="020B0503020204020204" pitchFamily="34" charset="-122"/>
              </a:rPr>
              <a:t>（子网地址），而主机号也就相应减少了若干个比特。于是两级</a:t>
            </a:r>
            <a:r>
              <a:rPr lang="en-US" altLang="zh-CN" sz="2400" dirty="0">
                <a:latin typeface="微软雅黑" panose="020B0503020204020204" pitchFamily="34" charset="-122"/>
                <a:ea typeface="微软雅黑" panose="020B0503020204020204" pitchFamily="34" charset="-122"/>
              </a:rPr>
              <a:t>IP</a:t>
            </a:r>
            <a:r>
              <a:rPr lang="zh-CN" altLang="zh-CN" sz="2400" dirty="0">
                <a:latin typeface="微软雅黑" panose="020B0503020204020204" pitchFamily="34" charset="-122"/>
                <a:ea typeface="微软雅黑" panose="020B0503020204020204" pitchFamily="34" charset="-122"/>
              </a:rPr>
              <a:t>地址在本单位内部就变为三级</a:t>
            </a:r>
            <a:r>
              <a:rPr lang="en-US" altLang="zh-CN" sz="2400" dirty="0">
                <a:latin typeface="微软雅黑" panose="020B0503020204020204" pitchFamily="34" charset="-122"/>
                <a:ea typeface="微软雅黑" panose="020B0503020204020204" pitchFamily="34" charset="-122"/>
              </a:rPr>
              <a:t>IP</a:t>
            </a:r>
            <a:r>
              <a:rPr lang="zh-CN" altLang="zh-CN" sz="2400" dirty="0">
                <a:latin typeface="微软雅黑" panose="020B0503020204020204" pitchFamily="34" charset="-122"/>
                <a:ea typeface="微软雅黑" panose="020B0503020204020204" pitchFamily="34" charset="-122"/>
              </a:rPr>
              <a:t>地址：网络地址、子网地址和主机</a:t>
            </a:r>
            <a:r>
              <a:rPr lang="zh-CN" altLang="zh-CN" sz="2400" dirty="0" smtClean="0">
                <a:latin typeface="微软雅黑" panose="020B0503020204020204" pitchFamily="34" charset="-122"/>
                <a:ea typeface="微软雅黑" panose="020B0503020204020204" pitchFamily="34" charset="-122"/>
              </a:rPr>
              <a:t>地址</a:t>
            </a:r>
            <a:r>
              <a:rPr lang="zh-CN" altLang="en-US" sz="2400" dirty="0" smtClean="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pic>
        <p:nvPicPr>
          <p:cNvPr id="4" name="图片 3" descr="5-7"/>
          <p:cNvPicPr/>
          <p:nvPr/>
        </p:nvPicPr>
        <p:blipFill>
          <a:blip r:embed="rId2">
            <a:extLst>
              <a:ext uri="{28A0092B-C50C-407E-A947-70E740481C1C}">
                <a14:useLocalDpi xmlns:a14="http://schemas.microsoft.com/office/drawing/2010/main" val="0"/>
              </a:ext>
            </a:extLst>
          </a:blip>
          <a:srcRect/>
          <a:stretch>
            <a:fillRect/>
          </a:stretch>
        </p:blipFill>
        <p:spPr bwMode="auto">
          <a:xfrm>
            <a:off x="2209800" y="3683000"/>
            <a:ext cx="7685087" cy="2493963"/>
          </a:xfrm>
          <a:prstGeom prst="rect">
            <a:avLst/>
          </a:prstGeom>
          <a:noFill/>
          <a:ln>
            <a:noFill/>
          </a:ln>
        </p:spPr>
      </p:pic>
    </p:spTree>
    <p:extLst>
      <p:ext uri="{BB962C8B-B14F-4D97-AF65-F5344CB8AC3E}">
        <p14:creationId xmlns:p14="http://schemas.microsoft.com/office/powerpoint/2010/main" val="3984626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dirty="0">
                <a:solidFill>
                  <a:schemeClr val="accent6">
                    <a:lumMod val="75000"/>
                  </a:schemeClr>
                </a:solidFill>
                <a:latin typeface="微软雅黑" panose="020B0503020204020204" pitchFamily="34" charset="-122"/>
                <a:ea typeface="微软雅黑" panose="020B0503020204020204" pitchFamily="34" charset="-122"/>
              </a:rPr>
              <a:t>子网掩码</a:t>
            </a:r>
            <a:endParaRPr lang="zh-CN" altLang="en-US"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lstStyle/>
          <a:p>
            <a:pPr>
              <a:lnSpc>
                <a:spcPct val="150000"/>
              </a:lnSpc>
            </a:pPr>
            <a:r>
              <a:rPr lang="zh-CN" altLang="zh-CN" dirty="0">
                <a:latin typeface="微软雅黑" panose="020B0503020204020204" pitchFamily="34" charset="-122"/>
                <a:ea typeface="微软雅黑" panose="020B0503020204020204" pitchFamily="34" charset="-122"/>
              </a:rPr>
              <a:t>子网掩码通常是由前面连续若干个</a:t>
            </a:r>
            <a:r>
              <a:rPr lang="en-US" altLang="zh-CN" dirty="0">
                <a:latin typeface="微软雅黑" panose="020B0503020204020204" pitchFamily="34" charset="-122"/>
                <a:ea typeface="微软雅黑" panose="020B0503020204020204" pitchFamily="34" charset="-122"/>
              </a:rPr>
              <a:t>1</a:t>
            </a:r>
            <a:r>
              <a:rPr lang="zh-CN" altLang="zh-CN" dirty="0">
                <a:latin typeface="微软雅黑" panose="020B0503020204020204" pitchFamily="34" charset="-122"/>
                <a:ea typeface="微软雅黑" panose="020B0503020204020204" pitchFamily="34" charset="-122"/>
              </a:rPr>
              <a:t>和后面连续若干个</a:t>
            </a:r>
            <a:r>
              <a:rPr lang="en-US" altLang="zh-CN" dirty="0">
                <a:latin typeface="微软雅黑" panose="020B0503020204020204" pitchFamily="34" charset="-122"/>
                <a:ea typeface="微软雅黑" panose="020B0503020204020204" pitchFamily="34" charset="-122"/>
              </a:rPr>
              <a:t>0</a:t>
            </a:r>
            <a:r>
              <a:rPr lang="zh-CN" altLang="zh-CN" dirty="0">
                <a:latin typeface="微软雅黑" panose="020B0503020204020204" pitchFamily="34" charset="-122"/>
                <a:ea typeface="微软雅黑" panose="020B0503020204020204" pitchFamily="34" charset="-122"/>
              </a:rPr>
              <a:t>组成的</a:t>
            </a:r>
            <a:r>
              <a:rPr lang="en-US" altLang="zh-CN" dirty="0">
                <a:latin typeface="微软雅黑" panose="020B0503020204020204" pitchFamily="34" charset="-122"/>
                <a:ea typeface="微软雅黑" panose="020B0503020204020204" pitchFamily="34" charset="-122"/>
              </a:rPr>
              <a:t>32</a:t>
            </a:r>
            <a:r>
              <a:rPr lang="zh-CN" altLang="zh-CN" dirty="0">
                <a:latin typeface="微软雅黑" panose="020B0503020204020204" pitchFamily="34" charset="-122"/>
                <a:ea typeface="微软雅黑" panose="020B0503020204020204" pitchFamily="34" charset="-122"/>
              </a:rPr>
              <a:t>位二进制序列</a:t>
            </a:r>
            <a:r>
              <a:rPr lang="zh-CN" altLang="zh-CN"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子网掩码的网络地址部分和子网地址部分全为</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，它的主机部分全为</a:t>
            </a:r>
            <a:r>
              <a:rPr lang="en-US" altLang="zh-CN" dirty="0" smtClean="0">
                <a:latin typeface="微软雅黑" panose="020B0503020204020204" pitchFamily="34" charset="-122"/>
                <a:ea typeface="微软雅黑" panose="020B0503020204020204" pitchFamily="34" charset="-122"/>
              </a:rPr>
              <a:t>0</a:t>
            </a:r>
            <a:r>
              <a:rPr lang="zh-CN" altLang="en-US" dirty="0" smtClean="0">
                <a:latin typeface="微软雅黑" panose="020B0503020204020204" pitchFamily="34" charset="-122"/>
                <a:ea typeface="微软雅黑" panose="020B0503020204020204" pitchFamily="34" charset="-122"/>
              </a:rPr>
              <a:t>。</a:t>
            </a:r>
            <a:endParaRPr lang="zh-CN" altLang="zh-CN" dirty="0" smtClean="0">
              <a:latin typeface="微软雅黑" panose="020B0503020204020204" pitchFamily="34" charset="-122"/>
              <a:ea typeface="微软雅黑" panose="020B0503020204020204" pitchFamily="34" charset="-122"/>
            </a:endParaRPr>
          </a:p>
          <a:p>
            <a:pPr>
              <a:lnSpc>
                <a:spcPct val="150000"/>
              </a:lnSpc>
            </a:pPr>
            <a:r>
              <a:rPr lang="zh-CN" altLang="zh-CN" dirty="0" smtClean="0">
                <a:latin typeface="微软雅黑" panose="020B0503020204020204" pitchFamily="34" charset="-122"/>
                <a:ea typeface="微软雅黑" panose="020B0503020204020204" pitchFamily="34" charset="-122"/>
              </a:rPr>
              <a:t>规定用</a:t>
            </a:r>
            <a:r>
              <a:rPr lang="en-US" altLang="zh-CN" dirty="0" smtClean="0">
                <a:latin typeface="微软雅黑" panose="020B0503020204020204" pitchFamily="34" charset="-122"/>
                <a:ea typeface="微软雅黑" panose="020B0503020204020204" pitchFamily="34" charset="-122"/>
              </a:rPr>
              <a:t>IP</a:t>
            </a:r>
            <a:r>
              <a:rPr lang="zh-CN" altLang="zh-CN" dirty="0" smtClean="0">
                <a:latin typeface="微软雅黑" panose="020B0503020204020204" pitchFamily="34" charset="-122"/>
                <a:ea typeface="微软雅黑" panose="020B0503020204020204" pitchFamily="34" charset="-122"/>
              </a:rPr>
              <a:t>地址和子网掩码相“与”得到子网的网络地址。</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70345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a:lnSpc>
                <a:spcPct val="200000"/>
              </a:lnSpc>
            </a:pPr>
            <a:r>
              <a:rPr lang="en-US" altLang="zh-CN" dirty="0">
                <a:latin typeface="微软雅黑" panose="020B0503020204020204" pitchFamily="34" charset="-122"/>
                <a:ea typeface="微软雅黑" panose="020B0503020204020204" pitchFamily="34" charset="-122"/>
              </a:rPr>
              <a:t>A</a:t>
            </a:r>
            <a:r>
              <a:rPr lang="zh-CN" altLang="zh-CN" dirty="0">
                <a:latin typeface="微软雅黑" panose="020B0503020204020204" pitchFamily="34" charset="-122"/>
                <a:ea typeface="微软雅黑" panose="020B0503020204020204" pitchFamily="34" charset="-122"/>
              </a:rPr>
              <a:t>类地址的默认子网掩码是</a:t>
            </a:r>
            <a:r>
              <a:rPr lang="en-US" altLang="zh-CN" dirty="0">
                <a:latin typeface="微软雅黑" panose="020B0503020204020204" pitchFamily="34" charset="-122"/>
                <a:ea typeface="微软雅黑" panose="020B0503020204020204" pitchFamily="34" charset="-122"/>
              </a:rPr>
              <a:t>255.0.0.0</a:t>
            </a:r>
            <a:r>
              <a:rPr lang="zh-CN" altLang="zh-CN" dirty="0">
                <a:latin typeface="微软雅黑" panose="020B0503020204020204" pitchFamily="34" charset="-122"/>
                <a:ea typeface="微软雅黑" panose="020B0503020204020204" pitchFamily="34" charset="-122"/>
              </a:rPr>
              <a:t>；</a:t>
            </a:r>
          </a:p>
          <a:p>
            <a:pPr>
              <a:lnSpc>
                <a:spcPct val="200000"/>
              </a:lnSpc>
            </a:pPr>
            <a:r>
              <a:rPr lang="en-US" altLang="zh-CN" dirty="0">
                <a:latin typeface="微软雅黑" panose="020B0503020204020204" pitchFamily="34" charset="-122"/>
                <a:ea typeface="微软雅黑" panose="020B0503020204020204" pitchFamily="34" charset="-122"/>
              </a:rPr>
              <a:t>B</a:t>
            </a:r>
            <a:r>
              <a:rPr lang="zh-CN" altLang="zh-CN" dirty="0">
                <a:latin typeface="微软雅黑" panose="020B0503020204020204" pitchFamily="34" charset="-122"/>
                <a:ea typeface="微软雅黑" panose="020B0503020204020204" pitchFamily="34" charset="-122"/>
              </a:rPr>
              <a:t>类地址的默认子网掩码是</a:t>
            </a:r>
            <a:r>
              <a:rPr lang="en-US" altLang="zh-CN" dirty="0">
                <a:latin typeface="微软雅黑" panose="020B0503020204020204" pitchFamily="34" charset="-122"/>
                <a:ea typeface="微软雅黑" panose="020B0503020204020204" pitchFamily="34" charset="-122"/>
              </a:rPr>
              <a:t>255.255.0.0</a:t>
            </a:r>
            <a:r>
              <a:rPr lang="zh-CN" altLang="zh-CN" dirty="0">
                <a:latin typeface="微软雅黑" panose="020B0503020204020204" pitchFamily="34" charset="-122"/>
                <a:ea typeface="微软雅黑" panose="020B0503020204020204" pitchFamily="34" charset="-122"/>
              </a:rPr>
              <a:t>；</a:t>
            </a:r>
          </a:p>
          <a:p>
            <a:pPr>
              <a:lnSpc>
                <a:spcPct val="200000"/>
              </a:lnSpc>
            </a:pPr>
            <a:r>
              <a:rPr lang="en-US" altLang="zh-CN" dirty="0">
                <a:latin typeface="微软雅黑" panose="020B0503020204020204" pitchFamily="34" charset="-122"/>
                <a:ea typeface="微软雅黑" panose="020B0503020204020204" pitchFamily="34" charset="-122"/>
              </a:rPr>
              <a:t>C</a:t>
            </a:r>
            <a:r>
              <a:rPr lang="zh-CN" altLang="zh-CN" dirty="0">
                <a:latin typeface="微软雅黑" panose="020B0503020204020204" pitchFamily="34" charset="-122"/>
                <a:ea typeface="微软雅黑" panose="020B0503020204020204" pitchFamily="34" charset="-122"/>
              </a:rPr>
              <a:t>类地址的默认子网掩码是</a:t>
            </a:r>
            <a:r>
              <a:rPr lang="en-US" altLang="zh-CN" dirty="0">
                <a:latin typeface="微软雅黑" panose="020B0503020204020204" pitchFamily="34" charset="-122"/>
                <a:ea typeface="微软雅黑" panose="020B0503020204020204" pitchFamily="34" charset="-122"/>
              </a:rPr>
              <a:t>255.255.255.0</a:t>
            </a:r>
            <a:r>
              <a:rPr lang="zh-CN" altLang="zh-CN" dirty="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51161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dirty="0">
                <a:solidFill>
                  <a:schemeClr val="accent6">
                    <a:lumMod val="75000"/>
                  </a:schemeClr>
                </a:solidFill>
                <a:latin typeface="微软雅黑" panose="020B0503020204020204" pitchFamily="34" charset="-122"/>
                <a:ea typeface="微软雅黑" panose="020B0503020204020204" pitchFamily="34" charset="-122"/>
              </a:rPr>
              <a:t>子网划分实例</a:t>
            </a:r>
            <a:endParaRPr lang="zh-CN" altLang="en-US"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lstStyle/>
          <a:p>
            <a:pPr>
              <a:lnSpc>
                <a:spcPct val="150000"/>
              </a:lnSpc>
            </a:pPr>
            <a:r>
              <a:rPr lang="zh-CN" altLang="zh-CN" dirty="0">
                <a:latin typeface="微软雅黑" panose="020B0503020204020204" pitchFamily="34" charset="-122"/>
                <a:ea typeface="微软雅黑" panose="020B0503020204020204" pitchFamily="34" charset="-122"/>
              </a:rPr>
              <a:t>假如某公司拥有一个</a:t>
            </a:r>
            <a:r>
              <a:rPr lang="en-US" altLang="zh-CN" dirty="0">
                <a:latin typeface="微软雅黑" panose="020B0503020204020204" pitchFamily="34" charset="-122"/>
                <a:ea typeface="微软雅黑" panose="020B0503020204020204" pitchFamily="34" charset="-122"/>
              </a:rPr>
              <a:t>C</a:t>
            </a:r>
            <a:r>
              <a:rPr lang="zh-CN" altLang="zh-CN" dirty="0">
                <a:latin typeface="微软雅黑" panose="020B0503020204020204" pitchFamily="34" charset="-122"/>
                <a:ea typeface="微软雅黑" panose="020B0503020204020204" pitchFamily="34" charset="-122"/>
              </a:rPr>
              <a:t>类网络号</a:t>
            </a:r>
            <a:r>
              <a:rPr lang="en-US" altLang="zh-CN" dirty="0">
                <a:latin typeface="微软雅黑" panose="020B0503020204020204" pitchFamily="34" charset="-122"/>
                <a:ea typeface="微软雅黑" panose="020B0503020204020204" pitchFamily="34" charset="-122"/>
              </a:rPr>
              <a:t>220.10.248.0</a:t>
            </a:r>
            <a:r>
              <a:rPr lang="zh-CN" altLang="zh-CN" dirty="0">
                <a:latin typeface="微软雅黑" panose="020B0503020204020204" pitchFamily="34" charset="-122"/>
                <a:ea typeface="微软雅黑" panose="020B0503020204020204" pitchFamily="34" charset="-122"/>
              </a:rPr>
              <a:t>，现需要将它划分为</a:t>
            </a:r>
            <a:r>
              <a:rPr lang="en-US" altLang="zh-CN" dirty="0">
                <a:latin typeface="微软雅黑" panose="020B0503020204020204" pitchFamily="34" charset="-122"/>
                <a:ea typeface="微软雅黑" panose="020B0503020204020204" pitchFamily="34" charset="-122"/>
              </a:rPr>
              <a:t>4</a:t>
            </a:r>
            <a:r>
              <a:rPr lang="zh-CN" altLang="zh-CN" dirty="0">
                <a:latin typeface="微软雅黑" panose="020B0503020204020204" pitchFamily="34" charset="-122"/>
                <a:ea typeface="微软雅黑" panose="020B0503020204020204" pitchFamily="34" charset="-122"/>
              </a:rPr>
              <a:t>个子网，每个子网的主机数不超过</a:t>
            </a:r>
            <a:r>
              <a:rPr lang="en-US" altLang="zh-CN" dirty="0">
                <a:latin typeface="微软雅黑" panose="020B0503020204020204" pitchFamily="34" charset="-122"/>
                <a:ea typeface="微软雅黑" panose="020B0503020204020204" pitchFamily="34" charset="-122"/>
              </a:rPr>
              <a:t>30</a:t>
            </a:r>
            <a:r>
              <a:rPr lang="zh-CN" altLang="zh-CN" dirty="0">
                <a:latin typeface="微软雅黑" panose="020B0503020204020204" pitchFamily="34" charset="-122"/>
                <a:ea typeface="微软雅黑" panose="020B0503020204020204" pitchFamily="34" charset="-122"/>
              </a:rPr>
              <a:t>个，确定子网掩码并计算出每个子网的网络地址。</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96348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rPr>
              <a:t>划分方法如下：</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normAutofit fontScale="77500" lnSpcReduction="20000"/>
          </a:bodyPr>
          <a:lstStyle/>
          <a:p>
            <a:pPr marL="0" indent="0">
              <a:lnSpc>
                <a:spcPct val="200000"/>
              </a:lnSpc>
              <a:buNone/>
            </a:pPr>
            <a:r>
              <a:rPr lang="zh-CN" altLang="zh-CN" b="1" dirty="0">
                <a:solidFill>
                  <a:srgbClr val="7030A0"/>
                </a:solidFill>
                <a:latin typeface="微软雅黑" panose="020B0503020204020204" pitchFamily="34" charset="-122"/>
                <a:ea typeface="微软雅黑" panose="020B0503020204020204" pitchFamily="34" charset="-122"/>
              </a:rPr>
              <a:t>确定子网号的</a:t>
            </a:r>
            <a:r>
              <a:rPr lang="zh-CN" altLang="zh-CN" b="1" dirty="0" smtClean="0">
                <a:solidFill>
                  <a:srgbClr val="7030A0"/>
                </a:solidFill>
                <a:latin typeface="微软雅黑" panose="020B0503020204020204" pitchFamily="34" charset="-122"/>
                <a:ea typeface="微软雅黑" panose="020B0503020204020204" pitchFamily="34" charset="-122"/>
              </a:rPr>
              <a:t>位数</a:t>
            </a:r>
            <a:endParaRPr lang="en-US" altLang="zh-CN" b="1" dirty="0" smtClean="0">
              <a:solidFill>
                <a:srgbClr val="7030A0"/>
              </a:solidFill>
              <a:latin typeface="微软雅黑" panose="020B0503020204020204" pitchFamily="34" charset="-122"/>
              <a:ea typeface="微软雅黑" panose="020B0503020204020204" pitchFamily="34" charset="-122"/>
            </a:endParaRPr>
          </a:p>
          <a:p>
            <a:pPr>
              <a:lnSpc>
                <a:spcPct val="200000"/>
              </a:lnSpc>
            </a:pPr>
            <a:r>
              <a:rPr lang="en-US" altLang="zh-CN" dirty="0" smtClean="0">
                <a:latin typeface="微软雅黑" panose="020B0503020204020204" pitchFamily="34" charset="-122"/>
                <a:ea typeface="微软雅黑" panose="020B0503020204020204" pitchFamily="34" charset="-122"/>
              </a:rPr>
              <a:t>2</a:t>
            </a:r>
            <a:r>
              <a:rPr lang="en-US" altLang="zh-CN" baseline="30000" dirty="0" smtClean="0">
                <a:latin typeface="微软雅黑" panose="020B0503020204020204" pitchFamily="34" charset="-122"/>
                <a:ea typeface="微软雅黑" panose="020B0503020204020204" pitchFamily="34" charset="-122"/>
              </a:rPr>
              <a:t>3</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6</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4</a:t>
            </a:r>
            <a:r>
              <a:rPr lang="zh-CN" altLang="zh-CN" dirty="0">
                <a:latin typeface="微软雅黑" panose="020B0503020204020204" pitchFamily="34" charset="-122"/>
                <a:ea typeface="微软雅黑" panose="020B0503020204020204" pitchFamily="34" charset="-122"/>
              </a:rPr>
              <a:t>，且</a:t>
            </a:r>
            <a:r>
              <a:rPr lang="en-US" altLang="zh-CN" dirty="0">
                <a:latin typeface="微软雅黑" panose="020B0503020204020204" pitchFamily="34" charset="-122"/>
                <a:ea typeface="微软雅黑" panose="020B0503020204020204" pitchFamily="34" charset="-122"/>
              </a:rPr>
              <a:t>2</a:t>
            </a:r>
            <a:r>
              <a:rPr lang="en-US" altLang="zh-CN" baseline="30000" dirty="0">
                <a:latin typeface="微软雅黑" panose="020B0503020204020204" pitchFamily="34" charset="-122"/>
                <a:ea typeface="微软雅黑" panose="020B0503020204020204" pitchFamily="34" charset="-122"/>
              </a:rPr>
              <a:t>5</a:t>
            </a:r>
            <a:r>
              <a:rPr lang="en-US" altLang="zh-CN" dirty="0">
                <a:latin typeface="微软雅黑" panose="020B0503020204020204" pitchFamily="34" charset="-122"/>
                <a:ea typeface="微软雅黑" panose="020B0503020204020204" pitchFamily="34" charset="-122"/>
              </a:rPr>
              <a:t>-2=30</a:t>
            </a:r>
            <a:r>
              <a:rPr lang="zh-CN" altLang="zh-CN" dirty="0">
                <a:latin typeface="微软雅黑" panose="020B0503020204020204" pitchFamily="34" charset="-122"/>
                <a:ea typeface="微软雅黑" panose="020B0503020204020204" pitchFamily="34" charset="-122"/>
              </a:rPr>
              <a:t>，满足主机数要求，所以，选子网号的位数为</a:t>
            </a:r>
            <a:r>
              <a:rPr lang="en-US" altLang="zh-CN" dirty="0">
                <a:latin typeface="微软雅黑" panose="020B0503020204020204" pitchFamily="34" charset="-122"/>
                <a:ea typeface="微软雅黑" panose="020B0503020204020204" pitchFamily="34" charset="-122"/>
              </a:rPr>
              <a:t>3</a:t>
            </a:r>
            <a:r>
              <a:rPr lang="zh-CN" altLang="zh-CN" dirty="0">
                <a:latin typeface="微软雅黑" panose="020B0503020204020204" pitchFamily="34" charset="-122"/>
                <a:ea typeface="微软雅黑" panose="020B0503020204020204" pitchFamily="34" charset="-122"/>
              </a:rPr>
              <a:t>，主机号的位数为</a:t>
            </a:r>
            <a:r>
              <a:rPr lang="en-US" altLang="zh-CN" dirty="0">
                <a:latin typeface="微软雅黑" panose="020B0503020204020204" pitchFamily="34" charset="-122"/>
                <a:ea typeface="微软雅黑" panose="020B0503020204020204" pitchFamily="34" charset="-122"/>
              </a:rPr>
              <a:t>5</a:t>
            </a:r>
            <a:r>
              <a:rPr lang="zh-CN" altLang="zh-CN"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a:p>
            <a:pPr marL="0" indent="0">
              <a:lnSpc>
                <a:spcPct val="200000"/>
              </a:lnSpc>
              <a:buNone/>
            </a:pPr>
            <a:r>
              <a:rPr lang="zh-CN" altLang="zh-CN" b="1" dirty="0">
                <a:solidFill>
                  <a:srgbClr val="7030A0"/>
                </a:solidFill>
                <a:latin typeface="微软雅黑" panose="020B0503020204020204" pitchFamily="34" charset="-122"/>
                <a:ea typeface="微软雅黑" panose="020B0503020204020204" pitchFamily="34" charset="-122"/>
              </a:rPr>
              <a:t>确定子网掩码</a:t>
            </a:r>
            <a:endParaRPr lang="en-US" altLang="zh-CN" b="1" dirty="0">
              <a:solidFill>
                <a:srgbClr val="7030A0"/>
              </a:solidFill>
              <a:latin typeface="微软雅黑" panose="020B0503020204020204" pitchFamily="34" charset="-122"/>
              <a:ea typeface="微软雅黑" panose="020B0503020204020204" pitchFamily="34" charset="-122"/>
            </a:endParaRPr>
          </a:p>
          <a:p>
            <a:pPr>
              <a:lnSpc>
                <a:spcPct val="200000"/>
              </a:lnSpc>
            </a:pPr>
            <a:r>
              <a:rPr lang="en-US" altLang="zh-CN" dirty="0">
                <a:latin typeface="微软雅黑" panose="020B0503020204020204" pitchFamily="34" charset="-122"/>
                <a:ea typeface="微软雅黑" panose="020B0503020204020204" pitchFamily="34" charset="-122"/>
              </a:rPr>
              <a:t>11111111.11111111.11111111.11100000</a:t>
            </a:r>
            <a:r>
              <a:rPr lang="zh-CN" altLang="zh-CN" dirty="0">
                <a:latin typeface="微软雅黑" panose="020B0503020204020204" pitchFamily="34" charset="-122"/>
                <a:ea typeface="微软雅黑" panose="020B0503020204020204" pitchFamily="34" charset="-122"/>
              </a:rPr>
              <a:t>，对应十进制为</a:t>
            </a:r>
            <a:r>
              <a:rPr lang="en-US" altLang="zh-CN" dirty="0">
                <a:latin typeface="微软雅黑" panose="020B0503020204020204" pitchFamily="34" charset="-122"/>
                <a:ea typeface="微软雅黑" panose="020B0503020204020204" pitchFamily="34" charset="-122"/>
              </a:rPr>
              <a:t>255.255.255.224</a:t>
            </a:r>
            <a:r>
              <a:rPr lang="zh-CN" altLang="zh-CN" dirty="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66239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网络层的互连</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pic>
        <p:nvPicPr>
          <p:cNvPr id="4" name="图片 3"/>
          <p:cNvPicPr/>
          <p:nvPr/>
        </p:nvPicPr>
        <p:blipFill>
          <a:blip r:embed="rId2"/>
          <a:stretch>
            <a:fillRect/>
          </a:stretch>
        </p:blipFill>
        <p:spPr>
          <a:xfrm>
            <a:off x="1927397" y="1508938"/>
            <a:ext cx="7315458" cy="5089569"/>
          </a:xfrm>
          <a:prstGeom prst="rect">
            <a:avLst/>
          </a:prstGeom>
        </p:spPr>
      </p:pic>
    </p:spTree>
    <p:extLst>
      <p:ext uri="{BB962C8B-B14F-4D97-AF65-F5344CB8AC3E}">
        <p14:creationId xmlns:p14="http://schemas.microsoft.com/office/powerpoint/2010/main" val="2637698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200" b="1" dirty="0">
                <a:solidFill>
                  <a:srgbClr val="7030A0"/>
                </a:solidFill>
                <a:latin typeface="微软雅黑" panose="020B0503020204020204" pitchFamily="34" charset="-122"/>
                <a:ea typeface="微软雅黑" panose="020B0503020204020204" pitchFamily="34" charset="-122"/>
                <a:cs typeface="+mn-cs"/>
              </a:rPr>
              <a:t>6</a:t>
            </a:r>
            <a:r>
              <a:rPr lang="zh-CN" altLang="zh-CN" sz="2200" b="1" dirty="0">
                <a:solidFill>
                  <a:srgbClr val="7030A0"/>
                </a:solidFill>
                <a:latin typeface="微软雅黑" panose="020B0503020204020204" pitchFamily="34" charset="-122"/>
                <a:ea typeface="微软雅黑" panose="020B0503020204020204" pitchFamily="34" charset="-122"/>
                <a:cs typeface="+mn-cs"/>
              </a:rPr>
              <a:t>个子网的地址</a:t>
            </a:r>
            <a:endParaRPr lang="zh-CN" altLang="en-US" sz="2200" b="1" dirty="0">
              <a:solidFill>
                <a:srgbClr val="7030A0"/>
              </a:solidFill>
              <a:latin typeface="微软雅黑" panose="020B0503020204020204" pitchFamily="34" charset="-122"/>
              <a:ea typeface="微软雅黑" panose="020B0503020204020204" pitchFamily="34" charset="-122"/>
              <a:cs typeface="+mn-cs"/>
            </a:endParaRPr>
          </a:p>
        </p:txBody>
      </p:sp>
      <mc:AlternateContent xmlns:mc="http://schemas.openxmlformats.org/markup-compatibility/2006" xmlns:a14="http://schemas.microsoft.com/office/drawing/2010/main">
        <mc:Choice Requires="a14">
          <p:graphicFrame>
            <p:nvGraphicFramePr>
              <p:cNvPr id="4" name="内容占位符 3"/>
              <p:cNvGraphicFramePr>
                <a:graphicFrameLocks noGrp="1"/>
              </p:cNvGraphicFramePr>
              <p:nvPr>
                <p:ph idx="1"/>
                <p:extLst>
                  <p:ext uri="{D42A27DB-BD31-4B8C-83A1-F6EECF244321}">
                    <p14:modId xmlns:p14="http://schemas.microsoft.com/office/powerpoint/2010/main" val="1523486880"/>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mc:Choice>
        <mc:Fallback xmlns="">
          <p:graphicFrame>
            <p:nvGraphicFramePr>
              <p:cNvPr id="4" name="内容占位符 3"/>
              <p:cNvGraphicFramePr>
                <a:graphicFrameLocks noGrp="1"/>
              </p:cNvGraphicFramePr>
              <p:nvPr>
                <p:ph idx="1"/>
                <p:extLst>
                  <p:ext uri="{D42A27DB-BD31-4B8C-83A1-F6EECF244321}">
                    <p14:modId xmlns:p14="http://schemas.microsoft.com/office/powerpoint/2010/main" val="1523486880"/>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mc:Fallback>
      </mc:AlternateContent>
    </p:spTree>
    <p:extLst>
      <p:ext uri="{BB962C8B-B14F-4D97-AF65-F5344CB8AC3E}">
        <p14:creationId xmlns:p14="http://schemas.microsoft.com/office/powerpoint/2010/main" val="2100954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B8BB072B-BC81-4090-B021-8EBA22D900B8}"/>
                                            </p:graphicEl>
                                          </p:spTgt>
                                        </p:tgtEl>
                                        <p:attrNameLst>
                                          <p:attrName>style.visibility</p:attrName>
                                        </p:attrNameLst>
                                      </p:cBhvr>
                                      <p:to>
                                        <p:strVal val="visible"/>
                                      </p:to>
                                    </p:set>
                                    <p:animEffect transition="in" filter="barn(inVertical)">
                                      <p:cBhvr>
                                        <p:cTn id="7" dur="500"/>
                                        <p:tgtEl>
                                          <p:spTgt spid="4">
                                            <p:graphicEl>
                                              <a:dgm id="{B8BB072B-BC81-4090-B021-8EBA22D900B8}"/>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43C5A442-9AB1-4993-B997-D30DBFE6B82B}"/>
                                            </p:graphicEl>
                                          </p:spTgt>
                                        </p:tgtEl>
                                        <p:attrNameLst>
                                          <p:attrName>style.visibility</p:attrName>
                                        </p:attrNameLst>
                                      </p:cBhvr>
                                      <p:to>
                                        <p:strVal val="visible"/>
                                      </p:to>
                                    </p:set>
                                    <p:animEffect transition="in" filter="barn(inVertical)">
                                      <p:cBhvr>
                                        <p:cTn id="10" dur="500"/>
                                        <p:tgtEl>
                                          <p:spTgt spid="4">
                                            <p:graphicEl>
                                              <a:dgm id="{43C5A442-9AB1-4993-B997-D30DBFE6B82B}"/>
                                            </p:graphicEl>
                                          </p:spTgt>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
                                            <p:graphicEl>
                                              <a:dgm id="{2BAD6A42-85A6-442C-9A4A-D9775B9FF216}"/>
                                            </p:graphicEl>
                                          </p:spTgt>
                                        </p:tgtEl>
                                        <p:attrNameLst>
                                          <p:attrName>style.visibility</p:attrName>
                                        </p:attrNameLst>
                                      </p:cBhvr>
                                      <p:to>
                                        <p:strVal val="visible"/>
                                      </p:to>
                                    </p:set>
                                    <p:animEffect transition="in" filter="barn(inVertical)">
                                      <p:cBhvr>
                                        <p:cTn id="13" dur="500"/>
                                        <p:tgtEl>
                                          <p:spTgt spid="4">
                                            <p:graphicEl>
                                              <a:dgm id="{2BAD6A42-85A6-442C-9A4A-D9775B9FF216}"/>
                                            </p:graphicEl>
                                          </p:spTgt>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
                                            <p:graphicEl>
                                              <a:dgm id="{BA547015-1BFF-47CA-9355-F47997D5275A}"/>
                                            </p:graphicEl>
                                          </p:spTgt>
                                        </p:tgtEl>
                                        <p:attrNameLst>
                                          <p:attrName>style.visibility</p:attrName>
                                        </p:attrNameLst>
                                      </p:cBhvr>
                                      <p:to>
                                        <p:strVal val="visible"/>
                                      </p:to>
                                    </p:set>
                                    <p:animEffect transition="in" filter="barn(inVertical)">
                                      <p:cBhvr>
                                        <p:cTn id="16" dur="500"/>
                                        <p:tgtEl>
                                          <p:spTgt spid="4">
                                            <p:graphicEl>
                                              <a:dgm id="{BA547015-1BFF-47CA-9355-F47997D5275A}"/>
                                            </p:graphicEl>
                                          </p:spTgt>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4">
                                            <p:graphicEl>
                                              <a:dgm id="{D1584DBB-AB2F-4F69-9F8C-EEF0305635B0}"/>
                                            </p:graphicEl>
                                          </p:spTgt>
                                        </p:tgtEl>
                                        <p:attrNameLst>
                                          <p:attrName>style.visibility</p:attrName>
                                        </p:attrNameLst>
                                      </p:cBhvr>
                                      <p:to>
                                        <p:strVal val="visible"/>
                                      </p:to>
                                    </p:set>
                                    <p:animEffect transition="in" filter="barn(inVertical)">
                                      <p:cBhvr>
                                        <p:cTn id="19" dur="500"/>
                                        <p:tgtEl>
                                          <p:spTgt spid="4">
                                            <p:graphicEl>
                                              <a:dgm id="{D1584DBB-AB2F-4F69-9F8C-EEF0305635B0}"/>
                                            </p:graphicEl>
                                          </p:spTgt>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
                                            <p:graphicEl>
                                              <a:dgm id="{AEDC0F13-3D72-47FA-8C3A-525AECFE6432}"/>
                                            </p:graphicEl>
                                          </p:spTgt>
                                        </p:tgtEl>
                                        <p:attrNameLst>
                                          <p:attrName>style.visibility</p:attrName>
                                        </p:attrNameLst>
                                      </p:cBhvr>
                                      <p:to>
                                        <p:strVal val="visible"/>
                                      </p:to>
                                    </p:set>
                                    <p:animEffect transition="in" filter="barn(inVertical)">
                                      <p:cBhvr>
                                        <p:cTn id="22" dur="500"/>
                                        <p:tgtEl>
                                          <p:spTgt spid="4">
                                            <p:graphicEl>
                                              <a:dgm id="{AEDC0F13-3D72-47FA-8C3A-525AECFE6432}"/>
                                            </p:graphicEl>
                                          </p:spTgt>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4">
                                            <p:graphicEl>
                                              <a:dgm id="{FD66D0CE-44AB-4D70-9E9D-F7DABC0D2AFD}"/>
                                            </p:graphicEl>
                                          </p:spTgt>
                                        </p:tgtEl>
                                        <p:attrNameLst>
                                          <p:attrName>style.visibility</p:attrName>
                                        </p:attrNameLst>
                                      </p:cBhvr>
                                      <p:to>
                                        <p:strVal val="visible"/>
                                      </p:to>
                                    </p:set>
                                    <p:animEffect transition="in" filter="barn(inVertical)">
                                      <p:cBhvr>
                                        <p:cTn id="25" dur="500"/>
                                        <p:tgtEl>
                                          <p:spTgt spid="4">
                                            <p:graphicEl>
                                              <a:dgm id="{FD66D0CE-44AB-4D70-9E9D-F7DABC0D2AFD}"/>
                                            </p:graphicEl>
                                          </p:spTgt>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4">
                                            <p:graphicEl>
                                              <a:dgm id="{D94B9E5D-9ED1-47B1-92A2-7AACEA51627F}"/>
                                            </p:graphicEl>
                                          </p:spTgt>
                                        </p:tgtEl>
                                        <p:attrNameLst>
                                          <p:attrName>style.visibility</p:attrName>
                                        </p:attrNameLst>
                                      </p:cBhvr>
                                      <p:to>
                                        <p:strVal val="visible"/>
                                      </p:to>
                                    </p:set>
                                    <p:animEffect transition="in" filter="barn(inVertical)">
                                      <p:cBhvr>
                                        <p:cTn id="28" dur="500"/>
                                        <p:tgtEl>
                                          <p:spTgt spid="4">
                                            <p:graphicEl>
                                              <a:dgm id="{D94B9E5D-9ED1-47B1-92A2-7AACEA51627F}"/>
                                            </p:graphicEl>
                                          </p:spTgt>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4">
                                            <p:graphicEl>
                                              <a:dgm id="{9D387CED-BAE1-4F57-8E45-3F15EA66B311}"/>
                                            </p:graphicEl>
                                          </p:spTgt>
                                        </p:tgtEl>
                                        <p:attrNameLst>
                                          <p:attrName>style.visibility</p:attrName>
                                        </p:attrNameLst>
                                      </p:cBhvr>
                                      <p:to>
                                        <p:strVal val="visible"/>
                                      </p:to>
                                    </p:set>
                                    <p:animEffect transition="in" filter="barn(inVertical)">
                                      <p:cBhvr>
                                        <p:cTn id="33" dur="500"/>
                                        <p:tgtEl>
                                          <p:spTgt spid="4">
                                            <p:graphicEl>
                                              <a:dgm id="{9D387CED-BAE1-4F57-8E45-3F15EA66B311}"/>
                                            </p:graphicEl>
                                          </p:spTgt>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4">
                                            <p:graphicEl>
                                              <a:dgm id="{34F3CC87-609E-4A93-BEF2-4A6CE5CE43DE}"/>
                                            </p:graphicEl>
                                          </p:spTgt>
                                        </p:tgtEl>
                                        <p:attrNameLst>
                                          <p:attrName>style.visibility</p:attrName>
                                        </p:attrNameLst>
                                      </p:cBhvr>
                                      <p:to>
                                        <p:strVal val="visible"/>
                                      </p:to>
                                    </p:set>
                                    <p:animEffect transition="in" filter="barn(inVertical)">
                                      <p:cBhvr>
                                        <p:cTn id="36" dur="500"/>
                                        <p:tgtEl>
                                          <p:spTgt spid="4">
                                            <p:graphicEl>
                                              <a:dgm id="{34F3CC87-609E-4A93-BEF2-4A6CE5CE43DE}"/>
                                            </p:graphicEl>
                                          </p:spTgt>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4">
                                            <p:graphicEl>
                                              <a:dgm id="{44C9C9BA-8FD6-40FF-A4FB-EFD2C7DABA48}"/>
                                            </p:graphicEl>
                                          </p:spTgt>
                                        </p:tgtEl>
                                        <p:attrNameLst>
                                          <p:attrName>style.visibility</p:attrName>
                                        </p:attrNameLst>
                                      </p:cBhvr>
                                      <p:to>
                                        <p:strVal val="visible"/>
                                      </p:to>
                                    </p:set>
                                    <p:animEffect transition="in" filter="barn(inVertical)">
                                      <p:cBhvr>
                                        <p:cTn id="39" dur="500"/>
                                        <p:tgtEl>
                                          <p:spTgt spid="4">
                                            <p:graphicEl>
                                              <a:dgm id="{44C9C9BA-8FD6-40FF-A4FB-EFD2C7DABA48}"/>
                                            </p:graphicEl>
                                          </p:spTgt>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4">
                                            <p:graphicEl>
                                              <a:dgm id="{51AD7DA2-BEBC-4314-9737-25210477F64B}"/>
                                            </p:graphicEl>
                                          </p:spTgt>
                                        </p:tgtEl>
                                        <p:attrNameLst>
                                          <p:attrName>style.visibility</p:attrName>
                                        </p:attrNameLst>
                                      </p:cBhvr>
                                      <p:to>
                                        <p:strVal val="visible"/>
                                      </p:to>
                                    </p:set>
                                    <p:animEffect transition="in" filter="barn(inVertical)">
                                      <p:cBhvr>
                                        <p:cTn id="42" dur="500"/>
                                        <p:tgtEl>
                                          <p:spTgt spid="4">
                                            <p:graphicEl>
                                              <a:dgm id="{51AD7DA2-BEBC-4314-9737-25210477F64B}"/>
                                            </p:graphicEl>
                                          </p:spTgt>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4">
                                            <p:graphicEl>
                                              <a:dgm id="{B763CA3A-381D-401B-BDB4-8ACA09B9DDD8}"/>
                                            </p:graphicEl>
                                          </p:spTgt>
                                        </p:tgtEl>
                                        <p:attrNameLst>
                                          <p:attrName>style.visibility</p:attrName>
                                        </p:attrNameLst>
                                      </p:cBhvr>
                                      <p:to>
                                        <p:strVal val="visible"/>
                                      </p:to>
                                    </p:set>
                                    <p:animEffect transition="in" filter="barn(inVertical)">
                                      <p:cBhvr>
                                        <p:cTn id="45" dur="500"/>
                                        <p:tgtEl>
                                          <p:spTgt spid="4">
                                            <p:graphicEl>
                                              <a:dgm id="{B763CA3A-381D-401B-BDB4-8ACA09B9DDD8}"/>
                                            </p:graphicEl>
                                          </p:spTgt>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4">
                                            <p:graphicEl>
                                              <a:dgm id="{5F9A442A-2A08-402F-BAA7-752BCAE8A3F2}"/>
                                            </p:graphicEl>
                                          </p:spTgt>
                                        </p:tgtEl>
                                        <p:attrNameLst>
                                          <p:attrName>style.visibility</p:attrName>
                                        </p:attrNameLst>
                                      </p:cBhvr>
                                      <p:to>
                                        <p:strVal val="visible"/>
                                      </p:to>
                                    </p:set>
                                    <p:animEffect transition="in" filter="barn(inVertical)">
                                      <p:cBhvr>
                                        <p:cTn id="48" dur="500"/>
                                        <p:tgtEl>
                                          <p:spTgt spid="4">
                                            <p:graphicEl>
                                              <a:dgm id="{5F9A442A-2A08-402F-BAA7-752BCAE8A3F2}"/>
                                            </p:graphicEl>
                                          </p:spTgt>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4">
                                            <p:graphicEl>
                                              <a:dgm id="{15A88D5E-0677-45BF-AC0B-6C445A7045D7}"/>
                                            </p:graphicEl>
                                          </p:spTgt>
                                        </p:tgtEl>
                                        <p:attrNameLst>
                                          <p:attrName>style.visibility</p:attrName>
                                        </p:attrNameLst>
                                      </p:cBhvr>
                                      <p:to>
                                        <p:strVal val="visible"/>
                                      </p:to>
                                    </p:set>
                                    <p:animEffect transition="in" filter="barn(inVertical)">
                                      <p:cBhvr>
                                        <p:cTn id="51" dur="500"/>
                                        <p:tgtEl>
                                          <p:spTgt spid="4">
                                            <p:graphicEl>
                                              <a:dgm id="{15A88D5E-0677-45BF-AC0B-6C445A7045D7}"/>
                                            </p:graphicEl>
                                          </p:spTgt>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4">
                                            <p:graphicEl>
                                              <a:dgm id="{C639C094-50C8-4485-B5AF-5FEB10421564}"/>
                                            </p:graphicEl>
                                          </p:spTgt>
                                        </p:tgtEl>
                                        <p:attrNameLst>
                                          <p:attrName>style.visibility</p:attrName>
                                        </p:attrNameLst>
                                      </p:cBhvr>
                                      <p:to>
                                        <p:strVal val="visible"/>
                                      </p:to>
                                    </p:set>
                                    <p:animEffect transition="in" filter="barn(inVertical)">
                                      <p:cBhvr>
                                        <p:cTn id="54" dur="500"/>
                                        <p:tgtEl>
                                          <p:spTgt spid="4">
                                            <p:graphicEl>
                                              <a:dgm id="{C639C094-50C8-4485-B5AF-5FEB10421564}"/>
                                            </p:graphicEl>
                                          </p:spTgt>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4">
                                            <p:graphicEl>
                                              <a:dgm id="{96099E20-B08C-455C-A79A-31B736640CB8}"/>
                                            </p:graphicEl>
                                          </p:spTgt>
                                        </p:tgtEl>
                                        <p:attrNameLst>
                                          <p:attrName>style.visibility</p:attrName>
                                        </p:attrNameLst>
                                      </p:cBhvr>
                                      <p:to>
                                        <p:strVal val="visible"/>
                                      </p:to>
                                    </p:set>
                                    <p:animEffect transition="in" filter="barn(inVertical)">
                                      <p:cBhvr>
                                        <p:cTn id="59" dur="500"/>
                                        <p:tgtEl>
                                          <p:spTgt spid="4">
                                            <p:graphicEl>
                                              <a:dgm id="{96099E20-B08C-455C-A79A-31B736640CB8}"/>
                                            </p:graphicEl>
                                          </p:spTgt>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4">
                                            <p:graphicEl>
                                              <a:dgm id="{68F067BB-3C61-4C01-9A2B-287AC83468E3}"/>
                                            </p:graphicEl>
                                          </p:spTgt>
                                        </p:tgtEl>
                                        <p:attrNameLst>
                                          <p:attrName>style.visibility</p:attrName>
                                        </p:attrNameLst>
                                      </p:cBhvr>
                                      <p:to>
                                        <p:strVal val="visible"/>
                                      </p:to>
                                    </p:set>
                                    <p:animEffect transition="in" filter="barn(inVertical)">
                                      <p:cBhvr>
                                        <p:cTn id="62" dur="500"/>
                                        <p:tgtEl>
                                          <p:spTgt spid="4">
                                            <p:graphicEl>
                                              <a:dgm id="{68F067BB-3C61-4C01-9A2B-287AC83468E3}"/>
                                            </p:graphicEl>
                                          </p:spTgt>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4">
                                            <p:graphicEl>
                                              <a:dgm id="{471FE5B6-6B36-48B2-A992-6581C8975A22}"/>
                                            </p:graphicEl>
                                          </p:spTgt>
                                        </p:tgtEl>
                                        <p:attrNameLst>
                                          <p:attrName>style.visibility</p:attrName>
                                        </p:attrNameLst>
                                      </p:cBhvr>
                                      <p:to>
                                        <p:strVal val="visible"/>
                                      </p:to>
                                    </p:set>
                                    <p:animEffect transition="in" filter="barn(inVertical)">
                                      <p:cBhvr>
                                        <p:cTn id="65" dur="500"/>
                                        <p:tgtEl>
                                          <p:spTgt spid="4">
                                            <p:graphicEl>
                                              <a:dgm id="{471FE5B6-6B36-48B2-A992-6581C8975A22}"/>
                                            </p:graphicEl>
                                          </p:spTgt>
                                        </p:tgtEl>
                                      </p:cBhvr>
                                    </p:animEffect>
                                  </p:childTnLst>
                                </p:cTn>
                              </p:par>
                              <p:par>
                                <p:cTn id="66" presetID="16" presetClass="entr" presetSubtype="21" fill="hold" grpId="0" nodeType="withEffect">
                                  <p:stCondLst>
                                    <p:cond delay="0"/>
                                  </p:stCondLst>
                                  <p:childTnLst>
                                    <p:set>
                                      <p:cBhvr>
                                        <p:cTn id="67" dur="1" fill="hold">
                                          <p:stCondLst>
                                            <p:cond delay="0"/>
                                          </p:stCondLst>
                                        </p:cTn>
                                        <p:tgtEl>
                                          <p:spTgt spid="4">
                                            <p:graphicEl>
                                              <a:dgm id="{562847BF-A5C5-4411-9AD4-0C67E5C71B75}"/>
                                            </p:graphicEl>
                                          </p:spTgt>
                                        </p:tgtEl>
                                        <p:attrNameLst>
                                          <p:attrName>style.visibility</p:attrName>
                                        </p:attrNameLst>
                                      </p:cBhvr>
                                      <p:to>
                                        <p:strVal val="visible"/>
                                      </p:to>
                                    </p:set>
                                    <p:animEffect transition="in" filter="barn(inVertical)">
                                      <p:cBhvr>
                                        <p:cTn id="68" dur="500"/>
                                        <p:tgtEl>
                                          <p:spTgt spid="4">
                                            <p:graphicEl>
                                              <a:dgm id="{562847BF-A5C5-4411-9AD4-0C67E5C71B75}"/>
                                            </p:graphicEl>
                                          </p:spTgt>
                                        </p:tgtEl>
                                      </p:cBhvr>
                                    </p:animEffect>
                                  </p:childTnLst>
                                </p:cTn>
                              </p:par>
                              <p:par>
                                <p:cTn id="69" presetID="16" presetClass="entr" presetSubtype="21" fill="hold" grpId="0" nodeType="withEffect">
                                  <p:stCondLst>
                                    <p:cond delay="0"/>
                                  </p:stCondLst>
                                  <p:childTnLst>
                                    <p:set>
                                      <p:cBhvr>
                                        <p:cTn id="70" dur="1" fill="hold">
                                          <p:stCondLst>
                                            <p:cond delay="0"/>
                                          </p:stCondLst>
                                        </p:cTn>
                                        <p:tgtEl>
                                          <p:spTgt spid="4">
                                            <p:graphicEl>
                                              <a:dgm id="{B59B3202-934D-4344-9F47-33B7288B7DA0}"/>
                                            </p:graphicEl>
                                          </p:spTgt>
                                        </p:tgtEl>
                                        <p:attrNameLst>
                                          <p:attrName>style.visibility</p:attrName>
                                        </p:attrNameLst>
                                      </p:cBhvr>
                                      <p:to>
                                        <p:strVal val="visible"/>
                                      </p:to>
                                    </p:set>
                                    <p:animEffect transition="in" filter="barn(inVertical)">
                                      <p:cBhvr>
                                        <p:cTn id="71" dur="500"/>
                                        <p:tgtEl>
                                          <p:spTgt spid="4">
                                            <p:graphicEl>
                                              <a:dgm id="{B59B3202-934D-4344-9F47-33B7288B7DA0}"/>
                                            </p:graphicEl>
                                          </p:spTgt>
                                        </p:tgtEl>
                                      </p:cBhvr>
                                    </p:animEffect>
                                  </p:childTnLst>
                                </p:cTn>
                              </p:par>
                              <p:par>
                                <p:cTn id="72" presetID="16" presetClass="entr" presetSubtype="21" fill="hold" grpId="0" nodeType="withEffect">
                                  <p:stCondLst>
                                    <p:cond delay="0"/>
                                  </p:stCondLst>
                                  <p:childTnLst>
                                    <p:set>
                                      <p:cBhvr>
                                        <p:cTn id="73" dur="1" fill="hold">
                                          <p:stCondLst>
                                            <p:cond delay="0"/>
                                          </p:stCondLst>
                                        </p:cTn>
                                        <p:tgtEl>
                                          <p:spTgt spid="4">
                                            <p:graphicEl>
                                              <a:dgm id="{E1FDD5EA-C187-4462-8DDF-6A8189FBC36B}"/>
                                            </p:graphicEl>
                                          </p:spTgt>
                                        </p:tgtEl>
                                        <p:attrNameLst>
                                          <p:attrName>style.visibility</p:attrName>
                                        </p:attrNameLst>
                                      </p:cBhvr>
                                      <p:to>
                                        <p:strVal val="visible"/>
                                      </p:to>
                                    </p:set>
                                    <p:animEffect transition="in" filter="barn(inVertical)">
                                      <p:cBhvr>
                                        <p:cTn id="74" dur="500"/>
                                        <p:tgtEl>
                                          <p:spTgt spid="4">
                                            <p:graphicEl>
                                              <a:dgm id="{E1FDD5EA-C187-4462-8DDF-6A8189FBC36B}"/>
                                            </p:graphicEl>
                                          </p:spTgt>
                                        </p:tgtEl>
                                      </p:cBhvr>
                                    </p:animEffect>
                                  </p:childTnLst>
                                </p:cTn>
                              </p:par>
                              <p:par>
                                <p:cTn id="75" presetID="16" presetClass="entr" presetSubtype="21" fill="hold" grpId="0" nodeType="withEffect">
                                  <p:stCondLst>
                                    <p:cond delay="0"/>
                                  </p:stCondLst>
                                  <p:childTnLst>
                                    <p:set>
                                      <p:cBhvr>
                                        <p:cTn id="76" dur="1" fill="hold">
                                          <p:stCondLst>
                                            <p:cond delay="0"/>
                                          </p:stCondLst>
                                        </p:cTn>
                                        <p:tgtEl>
                                          <p:spTgt spid="4">
                                            <p:graphicEl>
                                              <a:dgm id="{6D6672FF-346E-46C6-B11D-FF9D94B37528}"/>
                                            </p:graphicEl>
                                          </p:spTgt>
                                        </p:tgtEl>
                                        <p:attrNameLst>
                                          <p:attrName>style.visibility</p:attrName>
                                        </p:attrNameLst>
                                      </p:cBhvr>
                                      <p:to>
                                        <p:strVal val="visible"/>
                                      </p:to>
                                    </p:set>
                                    <p:animEffect transition="in" filter="barn(inVertical)">
                                      <p:cBhvr>
                                        <p:cTn id="77" dur="500"/>
                                        <p:tgtEl>
                                          <p:spTgt spid="4">
                                            <p:graphicEl>
                                              <a:dgm id="{6D6672FF-346E-46C6-B11D-FF9D94B37528}"/>
                                            </p:graphicEl>
                                          </p:spTgt>
                                        </p:tgtEl>
                                      </p:cBhvr>
                                    </p:animEffect>
                                  </p:childTnLst>
                                </p:cTn>
                              </p:par>
                              <p:par>
                                <p:cTn id="78" presetID="16" presetClass="entr" presetSubtype="21" fill="hold" grpId="0" nodeType="withEffect">
                                  <p:stCondLst>
                                    <p:cond delay="0"/>
                                  </p:stCondLst>
                                  <p:childTnLst>
                                    <p:set>
                                      <p:cBhvr>
                                        <p:cTn id="79" dur="1" fill="hold">
                                          <p:stCondLst>
                                            <p:cond delay="0"/>
                                          </p:stCondLst>
                                        </p:cTn>
                                        <p:tgtEl>
                                          <p:spTgt spid="4">
                                            <p:graphicEl>
                                              <a:dgm id="{42E1EBAD-806A-44F4-99F7-431D7E49F480}"/>
                                            </p:graphicEl>
                                          </p:spTgt>
                                        </p:tgtEl>
                                        <p:attrNameLst>
                                          <p:attrName>style.visibility</p:attrName>
                                        </p:attrNameLst>
                                      </p:cBhvr>
                                      <p:to>
                                        <p:strVal val="visible"/>
                                      </p:to>
                                    </p:set>
                                    <p:animEffect transition="in" filter="barn(inVertical)">
                                      <p:cBhvr>
                                        <p:cTn id="80" dur="500"/>
                                        <p:tgtEl>
                                          <p:spTgt spid="4">
                                            <p:graphicEl>
                                              <a:dgm id="{42E1EBAD-806A-44F4-99F7-431D7E49F480}"/>
                                            </p:graphicEl>
                                          </p:spTgt>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4">
                                            <p:graphicEl>
                                              <a:dgm id="{67DBB35C-873F-454E-A63D-3EE88845B1C0}"/>
                                            </p:graphicEl>
                                          </p:spTgt>
                                        </p:tgtEl>
                                        <p:attrNameLst>
                                          <p:attrName>style.visibility</p:attrName>
                                        </p:attrNameLst>
                                      </p:cBhvr>
                                      <p:to>
                                        <p:strVal val="visible"/>
                                      </p:to>
                                    </p:set>
                                    <p:animEffect transition="in" filter="barn(inVertical)">
                                      <p:cBhvr>
                                        <p:cTn id="85" dur="500"/>
                                        <p:tgtEl>
                                          <p:spTgt spid="4">
                                            <p:graphicEl>
                                              <a:dgm id="{67DBB35C-873F-454E-A63D-3EE88845B1C0}"/>
                                            </p:graphicEl>
                                          </p:spTgt>
                                        </p:tgtEl>
                                      </p:cBhvr>
                                    </p:animEffect>
                                  </p:childTnLst>
                                </p:cTn>
                              </p:par>
                              <p:par>
                                <p:cTn id="86" presetID="16" presetClass="entr" presetSubtype="21" fill="hold" grpId="0" nodeType="withEffect">
                                  <p:stCondLst>
                                    <p:cond delay="0"/>
                                  </p:stCondLst>
                                  <p:childTnLst>
                                    <p:set>
                                      <p:cBhvr>
                                        <p:cTn id="87" dur="1" fill="hold">
                                          <p:stCondLst>
                                            <p:cond delay="0"/>
                                          </p:stCondLst>
                                        </p:cTn>
                                        <p:tgtEl>
                                          <p:spTgt spid="4">
                                            <p:graphicEl>
                                              <a:dgm id="{04B167E3-C85F-4198-9AC5-37575B6F2921}"/>
                                            </p:graphicEl>
                                          </p:spTgt>
                                        </p:tgtEl>
                                        <p:attrNameLst>
                                          <p:attrName>style.visibility</p:attrName>
                                        </p:attrNameLst>
                                      </p:cBhvr>
                                      <p:to>
                                        <p:strVal val="visible"/>
                                      </p:to>
                                    </p:set>
                                    <p:animEffect transition="in" filter="barn(inVertical)">
                                      <p:cBhvr>
                                        <p:cTn id="88" dur="500"/>
                                        <p:tgtEl>
                                          <p:spTgt spid="4">
                                            <p:graphicEl>
                                              <a:dgm id="{04B167E3-C85F-4198-9AC5-37575B6F2921}"/>
                                            </p:graphicEl>
                                          </p:spTgt>
                                        </p:tgtEl>
                                      </p:cBhvr>
                                    </p:animEffect>
                                  </p:childTnLst>
                                </p:cTn>
                              </p:par>
                              <p:par>
                                <p:cTn id="89" presetID="16" presetClass="entr" presetSubtype="21" fill="hold" grpId="0" nodeType="withEffect">
                                  <p:stCondLst>
                                    <p:cond delay="0"/>
                                  </p:stCondLst>
                                  <p:childTnLst>
                                    <p:set>
                                      <p:cBhvr>
                                        <p:cTn id="90" dur="1" fill="hold">
                                          <p:stCondLst>
                                            <p:cond delay="0"/>
                                          </p:stCondLst>
                                        </p:cTn>
                                        <p:tgtEl>
                                          <p:spTgt spid="4">
                                            <p:graphicEl>
                                              <a:dgm id="{DEFCDBC7-BD47-4848-AB79-1D933ACEED2C}"/>
                                            </p:graphicEl>
                                          </p:spTgt>
                                        </p:tgtEl>
                                        <p:attrNameLst>
                                          <p:attrName>style.visibility</p:attrName>
                                        </p:attrNameLst>
                                      </p:cBhvr>
                                      <p:to>
                                        <p:strVal val="visible"/>
                                      </p:to>
                                    </p:set>
                                    <p:animEffect transition="in" filter="barn(inVertical)">
                                      <p:cBhvr>
                                        <p:cTn id="91" dur="500"/>
                                        <p:tgtEl>
                                          <p:spTgt spid="4">
                                            <p:graphicEl>
                                              <a:dgm id="{DEFCDBC7-BD47-4848-AB79-1D933ACEED2C}"/>
                                            </p:graphicEl>
                                          </p:spTgt>
                                        </p:tgtEl>
                                      </p:cBhvr>
                                    </p:animEffect>
                                  </p:childTnLst>
                                </p:cTn>
                              </p:par>
                              <p:par>
                                <p:cTn id="92" presetID="16" presetClass="entr" presetSubtype="21" fill="hold" grpId="0" nodeType="withEffect">
                                  <p:stCondLst>
                                    <p:cond delay="0"/>
                                  </p:stCondLst>
                                  <p:childTnLst>
                                    <p:set>
                                      <p:cBhvr>
                                        <p:cTn id="93" dur="1" fill="hold">
                                          <p:stCondLst>
                                            <p:cond delay="0"/>
                                          </p:stCondLst>
                                        </p:cTn>
                                        <p:tgtEl>
                                          <p:spTgt spid="4">
                                            <p:graphicEl>
                                              <a:dgm id="{4C1A9431-E7A5-47D5-B4C3-C746B1BAA55C}"/>
                                            </p:graphicEl>
                                          </p:spTgt>
                                        </p:tgtEl>
                                        <p:attrNameLst>
                                          <p:attrName>style.visibility</p:attrName>
                                        </p:attrNameLst>
                                      </p:cBhvr>
                                      <p:to>
                                        <p:strVal val="visible"/>
                                      </p:to>
                                    </p:set>
                                    <p:animEffect transition="in" filter="barn(inVertical)">
                                      <p:cBhvr>
                                        <p:cTn id="94" dur="500"/>
                                        <p:tgtEl>
                                          <p:spTgt spid="4">
                                            <p:graphicEl>
                                              <a:dgm id="{4C1A9431-E7A5-47D5-B4C3-C746B1BAA55C}"/>
                                            </p:graphicEl>
                                          </p:spTgt>
                                        </p:tgtEl>
                                      </p:cBhvr>
                                    </p:animEffect>
                                  </p:childTnLst>
                                </p:cTn>
                              </p:par>
                              <p:par>
                                <p:cTn id="95" presetID="16" presetClass="entr" presetSubtype="21" fill="hold" grpId="0" nodeType="withEffect">
                                  <p:stCondLst>
                                    <p:cond delay="0"/>
                                  </p:stCondLst>
                                  <p:childTnLst>
                                    <p:set>
                                      <p:cBhvr>
                                        <p:cTn id="96" dur="1" fill="hold">
                                          <p:stCondLst>
                                            <p:cond delay="0"/>
                                          </p:stCondLst>
                                        </p:cTn>
                                        <p:tgtEl>
                                          <p:spTgt spid="4">
                                            <p:graphicEl>
                                              <a:dgm id="{0BCA9303-3570-4401-AFDA-D683DE301B21}"/>
                                            </p:graphicEl>
                                          </p:spTgt>
                                        </p:tgtEl>
                                        <p:attrNameLst>
                                          <p:attrName>style.visibility</p:attrName>
                                        </p:attrNameLst>
                                      </p:cBhvr>
                                      <p:to>
                                        <p:strVal val="visible"/>
                                      </p:to>
                                    </p:set>
                                    <p:animEffect transition="in" filter="barn(inVertical)">
                                      <p:cBhvr>
                                        <p:cTn id="97" dur="500"/>
                                        <p:tgtEl>
                                          <p:spTgt spid="4">
                                            <p:graphicEl>
                                              <a:dgm id="{0BCA9303-3570-4401-AFDA-D683DE301B21}"/>
                                            </p:graphicEl>
                                          </p:spTgt>
                                        </p:tgtEl>
                                      </p:cBhvr>
                                    </p:animEffect>
                                  </p:childTnLst>
                                </p:cTn>
                              </p:par>
                              <p:par>
                                <p:cTn id="98" presetID="16" presetClass="entr" presetSubtype="21" fill="hold" grpId="0" nodeType="withEffect">
                                  <p:stCondLst>
                                    <p:cond delay="0"/>
                                  </p:stCondLst>
                                  <p:childTnLst>
                                    <p:set>
                                      <p:cBhvr>
                                        <p:cTn id="99" dur="1" fill="hold">
                                          <p:stCondLst>
                                            <p:cond delay="0"/>
                                          </p:stCondLst>
                                        </p:cTn>
                                        <p:tgtEl>
                                          <p:spTgt spid="4">
                                            <p:graphicEl>
                                              <a:dgm id="{30EFF284-2539-4B1D-89F7-0F69FE2D4FC5}"/>
                                            </p:graphicEl>
                                          </p:spTgt>
                                        </p:tgtEl>
                                        <p:attrNameLst>
                                          <p:attrName>style.visibility</p:attrName>
                                        </p:attrNameLst>
                                      </p:cBhvr>
                                      <p:to>
                                        <p:strVal val="visible"/>
                                      </p:to>
                                    </p:set>
                                    <p:animEffect transition="in" filter="barn(inVertical)">
                                      <p:cBhvr>
                                        <p:cTn id="100" dur="500"/>
                                        <p:tgtEl>
                                          <p:spTgt spid="4">
                                            <p:graphicEl>
                                              <a:dgm id="{30EFF284-2539-4B1D-89F7-0F69FE2D4FC5}"/>
                                            </p:graphicEl>
                                          </p:spTgt>
                                        </p:tgtEl>
                                      </p:cBhvr>
                                    </p:animEffect>
                                  </p:childTnLst>
                                </p:cTn>
                              </p:par>
                              <p:par>
                                <p:cTn id="101" presetID="16" presetClass="entr" presetSubtype="21" fill="hold" grpId="0" nodeType="withEffect">
                                  <p:stCondLst>
                                    <p:cond delay="0"/>
                                  </p:stCondLst>
                                  <p:childTnLst>
                                    <p:set>
                                      <p:cBhvr>
                                        <p:cTn id="102" dur="1" fill="hold">
                                          <p:stCondLst>
                                            <p:cond delay="0"/>
                                          </p:stCondLst>
                                        </p:cTn>
                                        <p:tgtEl>
                                          <p:spTgt spid="4">
                                            <p:graphicEl>
                                              <a:dgm id="{670F778E-5FD3-41EC-B7CC-EFFFEA631C3B}"/>
                                            </p:graphicEl>
                                          </p:spTgt>
                                        </p:tgtEl>
                                        <p:attrNameLst>
                                          <p:attrName>style.visibility</p:attrName>
                                        </p:attrNameLst>
                                      </p:cBhvr>
                                      <p:to>
                                        <p:strVal val="visible"/>
                                      </p:to>
                                    </p:set>
                                    <p:animEffect transition="in" filter="barn(inVertical)">
                                      <p:cBhvr>
                                        <p:cTn id="103" dur="500"/>
                                        <p:tgtEl>
                                          <p:spTgt spid="4">
                                            <p:graphicEl>
                                              <a:dgm id="{670F778E-5FD3-41EC-B7CC-EFFFEA631C3B}"/>
                                            </p:graphicEl>
                                          </p:spTgt>
                                        </p:tgtEl>
                                      </p:cBhvr>
                                    </p:animEffect>
                                  </p:childTnLst>
                                </p:cTn>
                              </p:par>
                              <p:par>
                                <p:cTn id="104" presetID="16" presetClass="entr" presetSubtype="21" fill="hold" grpId="0" nodeType="withEffect">
                                  <p:stCondLst>
                                    <p:cond delay="0"/>
                                  </p:stCondLst>
                                  <p:childTnLst>
                                    <p:set>
                                      <p:cBhvr>
                                        <p:cTn id="105" dur="1" fill="hold">
                                          <p:stCondLst>
                                            <p:cond delay="0"/>
                                          </p:stCondLst>
                                        </p:cTn>
                                        <p:tgtEl>
                                          <p:spTgt spid="4">
                                            <p:graphicEl>
                                              <a:dgm id="{4D3AC2A5-2DA8-4638-8ACA-DCB04DCC69E6}"/>
                                            </p:graphicEl>
                                          </p:spTgt>
                                        </p:tgtEl>
                                        <p:attrNameLst>
                                          <p:attrName>style.visibility</p:attrName>
                                        </p:attrNameLst>
                                      </p:cBhvr>
                                      <p:to>
                                        <p:strVal val="visible"/>
                                      </p:to>
                                    </p:set>
                                    <p:animEffect transition="in" filter="barn(inVertical)">
                                      <p:cBhvr>
                                        <p:cTn id="106" dur="500"/>
                                        <p:tgtEl>
                                          <p:spTgt spid="4">
                                            <p:graphicEl>
                                              <a:dgm id="{4D3AC2A5-2DA8-4638-8ACA-DCB04DCC69E6}"/>
                                            </p:graphicEl>
                                          </p:spTgt>
                                        </p:tgtEl>
                                      </p:cBhvr>
                                    </p:animEffect>
                                  </p:childTnLst>
                                </p:cTn>
                              </p:par>
                            </p:childTnLst>
                          </p:cTn>
                        </p:par>
                      </p:childTnLst>
                    </p:cTn>
                  </p:par>
                  <p:par>
                    <p:cTn id="107" fill="hold">
                      <p:stCondLst>
                        <p:cond delay="indefinite"/>
                      </p:stCondLst>
                      <p:childTnLst>
                        <p:par>
                          <p:cTn id="108" fill="hold">
                            <p:stCondLst>
                              <p:cond delay="0"/>
                            </p:stCondLst>
                            <p:childTnLst>
                              <p:par>
                                <p:cTn id="109" presetID="16" presetClass="entr" presetSubtype="21" fill="hold" grpId="0" nodeType="clickEffect">
                                  <p:stCondLst>
                                    <p:cond delay="0"/>
                                  </p:stCondLst>
                                  <p:childTnLst>
                                    <p:set>
                                      <p:cBhvr>
                                        <p:cTn id="110" dur="1" fill="hold">
                                          <p:stCondLst>
                                            <p:cond delay="0"/>
                                          </p:stCondLst>
                                        </p:cTn>
                                        <p:tgtEl>
                                          <p:spTgt spid="4">
                                            <p:graphicEl>
                                              <a:dgm id="{57B27B9A-A6C7-466F-8DC0-2D9C55616168}"/>
                                            </p:graphicEl>
                                          </p:spTgt>
                                        </p:tgtEl>
                                        <p:attrNameLst>
                                          <p:attrName>style.visibility</p:attrName>
                                        </p:attrNameLst>
                                      </p:cBhvr>
                                      <p:to>
                                        <p:strVal val="visible"/>
                                      </p:to>
                                    </p:set>
                                    <p:animEffect transition="in" filter="barn(inVertical)">
                                      <p:cBhvr>
                                        <p:cTn id="111" dur="500"/>
                                        <p:tgtEl>
                                          <p:spTgt spid="4">
                                            <p:graphicEl>
                                              <a:dgm id="{57B27B9A-A6C7-466F-8DC0-2D9C55616168}"/>
                                            </p:graphicEl>
                                          </p:spTgt>
                                        </p:tgtEl>
                                      </p:cBhvr>
                                    </p:animEffect>
                                  </p:childTnLst>
                                </p:cTn>
                              </p:par>
                              <p:par>
                                <p:cTn id="112" presetID="16" presetClass="entr" presetSubtype="21" fill="hold" grpId="0" nodeType="withEffect">
                                  <p:stCondLst>
                                    <p:cond delay="0"/>
                                  </p:stCondLst>
                                  <p:childTnLst>
                                    <p:set>
                                      <p:cBhvr>
                                        <p:cTn id="113" dur="1" fill="hold">
                                          <p:stCondLst>
                                            <p:cond delay="0"/>
                                          </p:stCondLst>
                                        </p:cTn>
                                        <p:tgtEl>
                                          <p:spTgt spid="4">
                                            <p:graphicEl>
                                              <a:dgm id="{9E4F83BD-2067-4392-B5A4-D6F5E4FBC6D9}"/>
                                            </p:graphicEl>
                                          </p:spTgt>
                                        </p:tgtEl>
                                        <p:attrNameLst>
                                          <p:attrName>style.visibility</p:attrName>
                                        </p:attrNameLst>
                                      </p:cBhvr>
                                      <p:to>
                                        <p:strVal val="visible"/>
                                      </p:to>
                                    </p:set>
                                    <p:animEffect transition="in" filter="barn(inVertical)">
                                      <p:cBhvr>
                                        <p:cTn id="114" dur="500"/>
                                        <p:tgtEl>
                                          <p:spTgt spid="4">
                                            <p:graphicEl>
                                              <a:dgm id="{9E4F83BD-2067-4392-B5A4-D6F5E4FBC6D9}"/>
                                            </p:graphicEl>
                                          </p:spTgt>
                                        </p:tgtEl>
                                      </p:cBhvr>
                                    </p:animEffect>
                                  </p:childTnLst>
                                </p:cTn>
                              </p:par>
                              <p:par>
                                <p:cTn id="115" presetID="16" presetClass="entr" presetSubtype="21" fill="hold" grpId="0" nodeType="withEffect">
                                  <p:stCondLst>
                                    <p:cond delay="0"/>
                                  </p:stCondLst>
                                  <p:childTnLst>
                                    <p:set>
                                      <p:cBhvr>
                                        <p:cTn id="116" dur="1" fill="hold">
                                          <p:stCondLst>
                                            <p:cond delay="0"/>
                                          </p:stCondLst>
                                        </p:cTn>
                                        <p:tgtEl>
                                          <p:spTgt spid="4">
                                            <p:graphicEl>
                                              <a:dgm id="{68FAEF53-53AB-4466-8421-358A272EEA00}"/>
                                            </p:graphicEl>
                                          </p:spTgt>
                                        </p:tgtEl>
                                        <p:attrNameLst>
                                          <p:attrName>style.visibility</p:attrName>
                                        </p:attrNameLst>
                                      </p:cBhvr>
                                      <p:to>
                                        <p:strVal val="visible"/>
                                      </p:to>
                                    </p:set>
                                    <p:animEffect transition="in" filter="barn(inVertical)">
                                      <p:cBhvr>
                                        <p:cTn id="117" dur="500"/>
                                        <p:tgtEl>
                                          <p:spTgt spid="4">
                                            <p:graphicEl>
                                              <a:dgm id="{68FAEF53-53AB-4466-8421-358A272EEA00}"/>
                                            </p:graphicEl>
                                          </p:spTgt>
                                        </p:tgtEl>
                                      </p:cBhvr>
                                    </p:animEffect>
                                  </p:childTnLst>
                                </p:cTn>
                              </p:par>
                              <p:par>
                                <p:cTn id="118" presetID="16" presetClass="entr" presetSubtype="21" fill="hold" grpId="0" nodeType="withEffect">
                                  <p:stCondLst>
                                    <p:cond delay="0"/>
                                  </p:stCondLst>
                                  <p:childTnLst>
                                    <p:set>
                                      <p:cBhvr>
                                        <p:cTn id="119" dur="1" fill="hold">
                                          <p:stCondLst>
                                            <p:cond delay="0"/>
                                          </p:stCondLst>
                                        </p:cTn>
                                        <p:tgtEl>
                                          <p:spTgt spid="4">
                                            <p:graphicEl>
                                              <a:dgm id="{8226FFE4-2A52-410B-A31E-A5F4C13CD2ED}"/>
                                            </p:graphicEl>
                                          </p:spTgt>
                                        </p:tgtEl>
                                        <p:attrNameLst>
                                          <p:attrName>style.visibility</p:attrName>
                                        </p:attrNameLst>
                                      </p:cBhvr>
                                      <p:to>
                                        <p:strVal val="visible"/>
                                      </p:to>
                                    </p:set>
                                    <p:animEffect transition="in" filter="barn(inVertical)">
                                      <p:cBhvr>
                                        <p:cTn id="120" dur="500"/>
                                        <p:tgtEl>
                                          <p:spTgt spid="4">
                                            <p:graphicEl>
                                              <a:dgm id="{8226FFE4-2A52-410B-A31E-A5F4C13CD2ED}"/>
                                            </p:graphicEl>
                                          </p:spTgt>
                                        </p:tgtEl>
                                      </p:cBhvr>
                                    </p:animEffect>
                                  </p:childTnLst>
                                </p:cTn>
                              </p:par>
                              <p:par>
                                <p:cTn id="121" presetID="16" presetClass="entr" presetSubtype="21" fill="hold" grpId="0" nodeType="withEffect">
                                  <p:stCondLst>
                                    <p:cond delay="0"/>
                                  </p:stCondLst>
                                  <p:childTnLst>
                                    <p:set>
                                      <p:cBhvr>
                                        <p:cTn id="122" dur="1" fill="hold">
                                          <p:stCondLst>
                                            <p:cond delay="0"/>
                                          </p:stCondLst>
                                        </p:cTn>
                                        <p:tgtEl>
                                          <p:spTgt spid="4">
                                            <p:graphicEl>
                                              <a:dgm id="{1F00FA8D-CD49-43C5-9D6A-AD7CC7C04183}"/>
                                            </p:graphicEl>
                                          </p:spTgt>
                                        </p:tgtEl>
                                        <p:attrNameLst>
                                          <p:attrName>style.visibility</p:attrName>
                                        </p:attrNameLst>
                                      </p:cBhvr>
                                      <p:to>
                                        <p:strVal val="visible"/>
                                      </p:to>
                                    </p:set>
                                    <p:animEffect transition="in" filter="barn(inVertical)">
                                      <p:cBhvr>
                                        <p:cTn id="123" dur="500"/>
                                        <p:tgtEl>
                                          <p:spTgt spid="4">
                                            <p:graphicEl>
                                              <a:dgm id="{1F00FA8D-CD49-43C5-9D6A-AD7CC7C04183}"/>
                                            </p:graphicEl>
                                          </p:spTgt>
                                        </p:tgtEl>
                                      </p:cBhvr>
                                    </p:animEffect>
                                  </p:childTnLst>
                                </p:cTn>
                              </p:par>
                              <p:par>
                                <p:cTn id="124" presetID="16" presetClass="entr" presetSubtype="21" fill="hold" grpId="0" nodeType="withEffect">
                                  <p:stCondLst>
                                    <p:cond delay="0"/>
                                  </p:stCondLst>
                                  <p:childTnLst>
                                    <p:set>
                                      <p:cBhvr>
                                        <p:cTn id="125" dur="1" fill="hold">
                                          <p:stCondLst>
                                            <p:cond delay="0"/>
                                          </p:stCondLst>
                                        </p:cTn>
                                        <p:tgtEl>
                                          <p:spTgt spid="4">
                                            <p:graphicEl>
                                              <a:dgm id="{903B9331-D0C4-419E-ACB7-0287B6351AF9}"/>
                                            </p:graphicEl>
                                          </p:spTgt>
                                        </p:tgtEl>
                                        <p:attrNameLst>
                                          <p:attrName>style.visibility</p:attrName>
                                        </p:attrNameLst>
                                      </p:cBhvr>
                                      <p:to>
                                        <p:strVal val="visible"/>
                                      </p:to>
                                    </p:set>
                                    <p:animEffect transition="in" filter="barn(inVertical)">
                                      <p:cBhvr>
                                        <p:cTn id="126" dur="500"/>
                                        <p:tgtEl>
                                          <p:spTgt spid="4">
                                            <p:graphicEl>
                                              <a:dgm id="{903B9331-D0C4-419E-ACB7-0287B6351AF9}"/>
                                            </p:graphicEl>
                                          </p:spTgt>
                                        </p:tgtEl>
                                      </p:cBhvr>
                                    </p:animEffect>
                                  </p:childTnLst>
                                </p:cTn>
                              </p:par>
                              <p:par>
                                <p:cTn id="127" presetID="16" presetClass="entr" presetSubtype="21" fill="hold" grpId="0" nodeType="withEffect">
                                  <p:stCondLst>
                                    <p:cond delay="0"/>
                                  </p:stCondLst>
                                  <p:childTnLst>
                                    <p:set>
                                      <p:cBhvr>
                                        <p:cTn id="128" dur="1" fill="hold">
                                          <p:stCondLst>
                                            <p:cond delay="0"/>
                                          </p:stCondLst>
                                        </p:cTn>
                                        <p:tgtEl>
                                          <p:spTgt spid="4">
                                            <p:graphicEl>
                                              <a:dgm id="{D3BABCC9-BF84-4860-9067-F320DAE785F8}"/>
                                            </p:graphicEl>
                                          </p:spTgt>
                                        </p:tgtEl>
                                        <p:attrNameLst>
                                          <p:attrName>style.visibility</p:attrName>
                                        </p:attrNameLst>
                                      </p:cBhvr>
                                      <p:to>
                                        <p:strVal val="visible"/>
                                      </p:to>
                                    </p:set>
                                    <p:animEffect transition="in" filter="barn(inVertical)">
                                      <p:cBhvr>
                                        <p:cTn id="129" dur="500"/>
                                        <p:tgtEl>
                                          <p:spTgt spid="4">
                                            <p:graphicEl>
                                              <a:dgm id="{D3BABCC9-BF84-4860-9067-F320DAE785F8}"/>
                                            </p:graphicEl>
                                          </p:spTgt>
                                        </p:tgtEl>
                                      </p:cBhvr>
                                    </p:animEffect>
                                  </p:childTnLst>
                                </p:cTn>
                              </p:par>
                              <p:par>
                                <p:cTn id="130" presetID="16" presetClass="entr" presetSubtype="21" fill="hold" grpId="0" nodeType="withEffect">
                                  <p:stCondLst>
                                    <p:cond delay="0"/>
                                  </p:stCondLst>
                                  <p:childTnLst>
                                    <p:set>
                                      <p:cBhvr>
                                        <p:cTn id="131" dur="1" fill="hold">
                                          <p:stCondLst>
                                            <p:cond delay="0"/>
                                          </p:stCondLst>
                                        </p:cTn>
                                        <p:tgtEl>
                                          <p:spTgt spid="4">
                                            <p:graphicEl>
                                              <a:dgm id="{2309790B-9C8F-446F-8D59-BA85EFDAF6AE}"/>
                                            </p:graphicEl>
                                          </p:spTgt>
                                        </p:tgtEl>
                                        <p:attrNameLst>
                                          <p:attrName>style.visibility</p:attrName>
                                        </p:attrNameLst>
                                      </p:cBhvr>
                                      <p:to>
                                        <p:strVal val="visible"/>
                                      </p:to>
                                    </p:set>
                                    <p:animEffect transition="in" filter="barn(inVertical)">
                                      <p:cBhvr>
                                        <p:cTn id="132" dur="500"/>
                                        <p:tgtEl>
                                          <p:spTgt spid="4">
                                            <p:graphicEl>
                                              <a:dgm id="{2309790B-9C8F-446F-8D59-BA85EFDAF6AE}"/>
                                            </p:graphicEl>
                                          </p:spTgt>
                                        </p:tgtEl>
                                      </p:cBhvr>
                                    </p:animEffect>
                                  </p:childTnLst>
                                </p:cTn>
                              </p:par>
                            </p:childTnLst>
                          </p:cTn>
                        </p:par>
                      </p:childTnLst>
                    </p:cTn>
                  </p:par>
                  <p:par>
                    <p:cTn id="133" fill="hold">
                      <p:stCondLst>
                        <p:cond delay="indefinite"/>
                      </p:stCondLst>
                      <p:childTnLst>
                        <p:par>
                          <p:cTn id="134" fill="hold">
                            <p:stCondLst>
                              <p:cond delay="0"/>
                            </p:stCondLst>
                            <p:childTnLst>
                              <p:par>
                                <p:cTn id="135" presetID="16" presetClass="entr" presetSubtype="21" fill="hold" grpId="0" nodeType="clickEffect">
                                  <p:stCondLst>
                                    <p:cond delay="0"/>
                                  </p:stCondLst>
                                  <p:childTnLst>
                                    <p:set>
                                      <p:cBhvr>
                                        <p:cTn id="136" dur="1" fill="hold">
                                          <p:stCondLst>
                                            <p:cond delay="0"/>
                                          </p:stCondLst>
                                        </p:cTn>
                                        <p:tgtEl>
                                          <p:spTgt spid="4">
                                            <p:graphicEl>
                                              <a:dgm id="{E207AE7F-CE04-4C71-A0D4-17434EAD49D7}"/>
                                            </p:graphicEl>
                                          </p:spTgt>
                                        </p:tgtEl>
                                        <p:attrNameLst>
                                          <p:attrName>style.visibility</p:attrName>
                                        </p:attrNameLst>
                                      </p:cBhvr>
                                      <p:to>
                                        <p:strVal val="visible"/>
                                      </p:to>
                                    </p:set>
                                    <p:animEffect transition="in" filter="barn(inVertical)">
                                      <p:cBhvr>
                                        <p:cTn id="137" dur="500"/>
                                        <p:tgtEl>
                                          <p:spTgt spid="4">
                                            <p:graphicEl>
                                              <a:dgm id="{E207AE7F-CE04-4C71-A0D4-17434EAD49D7}"/>
                                            </p:graphicEl>
                                          </p:spTgt>
                                        </p:tgtEl>
                                      </p:cBhvr>
                                    </p:animEffect>
                                  </p:childTnLst>
                                </p:cTn>
                              </p:par>
                              <p:par>
                                <p:cTn id="138" presetID="16" presetClass="entr" presetSubtype="21" fill="hold" grpId="0" nodeType="withEffect">
                                  <p:stCondLst>
                                    <p:cond delay="0"/>
                                  </p:stCondLst>
                                  <p:childTnLst>
                                    <p:set>
                                      <p:cBhvr>
                                        <p:cTn id="139" dur="1" fill="hold">
                                          <p:stCondLst>
                                            <p:cond delay="0"/>
                                          </p:stCondLst>
                                        </p:cTn>
                                        <p:tgtEl>
                                          <p:spTgt spid="4">
                                            <p:graphicEl>
                                              <a:dgm id="{00E9D62E-6EA3-4620-BEA8-FCC5D1646B42}"/>
                                            </p:graphicEl>
                                          </p:spTgt>
                                        </p:tgtEl>
                                        <p:attrNameLst>
                                          <p:attrName>style.visibility</p:attrName>
                                        </p:attrNameLst>
                                      </p:cBhvr>
                                      <p:to>
                                        <p:strVal val="visible"/>
                                      </p:to>
                                    </p:set>
                                    <p:animEffect transition="in" filter="barn(inVertical)">
                                      <p:cBhvr>
                                        <p:cTn id="140" dur="500"/>
                                        <p:tgtEl>
                                          <p:spTgt spid="4">
                                            <p:graphicEl>
                                              <a:dgm id="{00E9D62E-6EA3-4620-BEA8-FCC5D1646B42}"/>
                                            </p:graphicEl>
                                          </p:spTgt>
                                        </p:tgtEl>
                                      </p:cBhvr>
                                    </p:animEffect>
                                  </p:childTnLst>
                                </p:cTn>
                              </p:par>
                              <p:par>
                                <p:cTn id="141" presetID="16" presetClass="entr" presetSubtype="21" fill="hold" grpId="0" nodeType="withEffect">
                                  <p:stCondLst>
                                    <p:cond delay="0"/>
                                  </p:stCondLst>
                                  <p:childTnLst>
                                    <p:set>
                                      <p:cBhvr>
                                        <p:cTn id="142" dur="1" fill="hold">
                                          <p:stCondLst>
                                            <p:cond delay="0"/>
                                          </p:stCondLst>
                                        </p:cTn>
                                        <p:tgtEl>
                                          <p:spTgt spid="4">
                                            <p:graphicEl>
                                              <a:dgm id="{342FC45A-5BD5-49EB-B0CE-7DC7C1FF62F0}"/>
                                            </p:graphicEl>
                                          </p:spTgt>
                                        </p:tgtEl>
                                        <p:attrNameLst>
                                          <p:attrName>style.visibility</p:attrName>
                                        </p:attrNameLst>
                                      </p:cBhvr>
                                      <p:to>
                                        <p:strVal val="visible"/>
                                      </p:to>
                                    </p:set>
                                    <p:animEffect transition="in" filter="barn(inVertical)">
                                      <p:cBhvr>
                                        <p:cTn id="143" dur="500"/>
                                        <p:tgtEl>
                                          <p:spTgt spid="4">
                                            <p:graphicEl>
                                              <a:dgm id="{342FC45A-5BD5-49EB-B0CE-7DC7C1FF62F0}"/>
                                            </p:graphicEl>
                                          </p:spTgt>
                                        </p:tgtEl>
                                      </p:cBhvr>
                                    </p:animEffect>
                                  </p:childTnLst>
                                </p:cTn>
                              </p:par>
                              <p:par>
                                <p:cTn id="144" presetID="16" presetClass="entr" presetSubtype="21" fill="hold" grpId="0" nodeType="withEffect">
                                  <p:stCondLst>
                                    <p:cond delay="0"/>
                                  </p:stCondLst>
                                  <p:childTnLst>
                                    <p:set>
                                      <p:cBhvr>
                                        <p:cTn id="145" dur="1" fill="hold">
                                          <p:stCondLst>
                                            <p:cond delay="0"/>
                                          </p:stCondLst>
                                        </p:cTn>
                                        <p:tgtEl>
                                          <p:spTgt spid="4">
                                            <p:graphicEl>
                                              <a:dgm id="{AE185C84-5B10-487A-98FE-A29B35F81C74}"/>
                                            </p:graphicEl>
                                          </p:spTgt>
                                        </p:tgtEl>
                                        <p:attrNameLst>
                                          <p:attrName>style.visibility</p:attrName>
                                        </p:attrNameLst>
                                      </p:cBhvr>
                                      <p:to>
                                        <p:strVal val="visible"/>
                                      </p:to>
                                    </p:set>
                                    <p:animEffect transition="in" filter="barn(inVertical)">
                                      <p:cBhvr>
                                        <p:cTn id="146" dur="500"/>
                                        <p:tgtEl>
                                          <p:spTgt spid="4">
                                            <p:graphicEl>
                                              <a:dgm id="{AE185C84-5B10-487A-98FE-A29B35F81C74}"/>
                                            </p:graphicEl>
                                          </p:spTgt>
                                        </p:tgtEl>
                                      </p:cBhvr>
                                    </p:animEffect>
                                  </p:childTnLst>
                                </p:cTn>
                              </p:par>
                              <p:par>
                                <p:cTn id="147" presetID="16" presetClass="entr" presetSubtype="21" fill="hold" grpId="0" nodeType="withEffect">
                                  <p:stCondLst>
                                    <p:cond delay="0"/>
                                  </p:stCondLst>
                                  <p:childTnLst>
                                    <p:set>
                                      <p:cBhvr>
                                        <p:cTn id="148" dur="1" fill="hold">
                                          <p:stCondLst>
                                            <p:cond delay="0"/>
                                          </p:stCondLst>
                                        </p:cTn>
                                        <p:tgtEl>
                                          <p:spTgt spid="4">
                                            <p:graphicEl>
                                              <a:dgm id="{CB9C2A42-DE4D-4A11-8A3A-AAE181D0B597}"/>
                                            </p:graphicEl>
                                          </p:spTgt>
                                        </p:tgtEl>
                                        <p:attrNameLst>
                                          <p:attrName>style.visibility</p:attrName>
                                        </p:attrNameLst>
                                      </p:cBhvr>
                                      <p:to>
                                        <p:strVal val="visible"/>
                                      </p:to>
                                    </p:set>
                                    <p:animEffect transition="in" filter="barn(inVertical)">
                                      <p:cBhvr>
                                        <p:cTn id="149" dur="500"/>
                                        <p:tgtEl>
                                          <p:spTgt spid="4">
                                            <p:graphicEl>
                                              <a:dgm id="{CB9C2A42-DE4D-4A11-8A3A-AAE181D0B597}"/>
                                            </p:graphicEl>
                                          </p:spTgt>
                                        </p:tgtEl>
                                      </p:cBhvr>
                                    </p:animEffect>
                                  </p:childTnLst>
                                </p:cTn>
                              </p:par>
                              <p:par>
                                <p:cTn id="150" presetID="16" presetClass="entr" presetSubtype="21" fill="hold" grpId="0" nodeType="withEffect">
                                  <p:stCondLst>
                                    <p:cond delay="0"/>
                                  </p:stCondLst>
                                  <p:childTnLst>
                                    <p:set>
                                      <p:cBhvr>
                                        <p:cTn id="151" dur="1" fill="hold">
                                          <p:stCondLst>
                                            <p:cond delay="0"/>
                                          </p:stCondLst>
                                        </p:cTn>
                                        <p:tgtEl>
                                          <p:spTgt spid="4">
                                            <p:graphicEl>
                                              <a:dgm id="{71E83574-12D1-48A3-A323-3500DEDA5D90}"/>
                                            </p:graphicEl>
                                          </p:spTgt>
                                        </p:tgtEl>
                                        <p:attrNameLst>
                                          <p:attrName>style.visibility</p:attrName>
                                        </p:attrNameLst>
                                      </p:cBhvr>
                                      <p:to>
                                        <p:strVal val="visible"/>
                                      </p:to>
                                    </p:set>
                                    <p:animEffect transition="in" filter="barn(inVertical)">
                                      <p:cBhvr>
                                        <p:cTn id="152" dur="500"/>
                                        <p:tgtEl>
                                          <p:spTgt spid="4">
                                            <p:graphicEl>
                                              <a:dgm id="{71E83574-12D1-48A3-A323-3500DEDA5D90}"/>
                                            </p:graphicEl>
                                          </p:spTgt>
                                        </p:tgtEl>
                                      </p:cBhvr>
                                    </p:animEffect>
                                  </p:childTnLst>
                                </p:cTn>
                              </p:par>
                              <p:par>
                                <p:cTn id="153" presetID="16" presetClass="entr" presetSubtype="21" fill="hold" grpId="0" nodeType="withEffect">
                                  <p:stCondLst>
                                    <p:cond delay="0"/>
                                  </p:stCondLst>
                                  <p:childTnLst>
                                    <p:set>
                                      <p:cBhvr>
                                        <p:cTn id="154" dur="1" fill="hold">
                                          <p:stCondLst>
                                            <p:cond delay="0"/>
                                          </p:stCondLst>
                                        </p:cTn>
                                        <p:tgtEl>
                                          <p:spTgt spid="4">
                                            <p:graphicEl>
                                              <a:dgm id="{DD427E15-CA89-4409-81A6-57A1481B38C1}"/>
                                            </p:graphicEl>
                                          </p:spTgt>
                                        </p:tgtEl>
                                        <p:attrNameLst>
                                          <p:attrName>style.visibility</p:attrName>
                                        </p:attrNameLst>
                                      </p:cBhvr>
                                      <p:to>
                                        <p:strVal val="visible"/>
                                      </p:to>
                                    </p:set>
                                    <p:animEffect transition="in" filter="barn(inVertical)">
                                      <p:cBhvr>
                                        <p:cTn id="155" dur="500"/>
                                        <p:tgtEl>
                                          <p:spTgt spid="4">
                                            <p:graphicEl>
                                              <a:dgm id="{DD427E15-CA89-4409-81A6-57A1481B38C1}"/>
                                            </p:graphicEl>
                                          </p:spTgt>
                                        </p:tgtEl>
                                      </p:cBhvr>
                                    </p:animEffect>
                                  </p:childTnLst>
                                </p:cTn>
                              </p:par>
                              <p:par>
                                <p:cTn id="156" presetID="16" presetClass="entr" presetSubtype="21" fill="hold" grpId="0" nodeType="withEffect">
                                  <p:stCondLst>
                                    <p:cond delay="0"/>
                                  </p:stCondLst>
                                  <p:childTnLst>
                                    <p:set>
                                      <p:cBhvr>
                                        <p:cTn id="157" dur="1" fill="hold">
                                          <p:stCondLst>
                                            <p:cond delay="0"/>
                                          </p:stCondLst>
                                        </p:cTn>
                                        <p:tgtEl>
                                          <p:spTgt spid="4">
                                            <p:graphicEl>
                                              <a:dgm id="{7B387AE2-5E19-4AE9-986B-5D0BF7CD2E9F}"/>
                                            </p:graphicEl>
                                          </p:spTgt>
                                        </p:tgtEl>
                                        <p:attrNameLst>
                                          <p:attrName>style.visibility</p:attrName>
                                        </p:attrNameLst>
                                      </p:cBhvr>
                                      <p:to>
                                        <p:strVal val="visible"/>
                                      </p:to>
                                    </p:set>
                                    <p:animEffect transition="in" filter="barn(inVertical)">
                                      <p:cBhvr>
                                        <p:cTn id="158" dur="500"/>
                                        <p:tgtEl>
                                          <p:spTgt spid="4">
                                            <p:graphicEl>
                                              <a:dgm id="{7B387AE2-5E19-4AE9-986B-5D0BF7CD2E9F}"/>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400" b="1" dirty="0">
                <a:solidFill>
                  <a:srgbClr val="7030A0"/>
                </a:solidFill>
                <a:latin typeface="微软雅黑" panose="020B0503020204020204" pitchFamily="34" charset="-122"/>
                <a:ea typeface="微软雅黑" panose="020B0503020204020204" pitchFamily="34" charset="-122"/>
                <a:cs typeface="+mn-cs"/>
              </a:rPr>
              <a:t>子网划分结果如下</a:t>
            </a:r>
            <a:endParaRPr lang="zh-CN" altLang="en-US" sz="2400" b="1" dirty="0">
              <a:solidFill>
                <a:srgbClr val="7030A0"/>
              </a:solidFill>
              <a:latin typeface="微软雅黑" panose="020B0503020204020204" pitchFamily="34" charset="-122"/>
              <a:ea typeface="微软雅黑" panose="020B0503020204020204" pitchFamily="34" charset="-122"/>
              <a:cs typeface="+mn-cs"/>
            </a:endParaRP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normAutofit fontScale="77500" lnSpcReduction="20000"/>
              </a:bodyPr>
              <a:lstStyle/>
              <a:p>
                <a:pPr marL="0" indent="0">
                  <a:lnSpc>
                    <a:spcPct val="160000"/>
                  </a:lnSpc>
                  <a:buNone/>
                </a:pPr>
                <a:r>
                  <a:rPr lang="zh-CN" altLang="zh-CN" b="1" dirty="0">
                    <a:solidFill>
                      <a:srgbClr val="7030A0"/>
                    </a:solidFill>
                    <a:latin typeface="微软雅黑" panose="020B0503020204020204" pitchFamily="34" charset="-122"/>
                    <a:ea typeface="微软雅黑" panose="020B0503020204020204" pitchFamily="34" charset="-122"/>
                  </a:rPr>
                  <a:t>网络</a:t>
                </a:r>
                <a:r>
                  <a:rPr lang="en-US" altLang="zh-CN" b="1" dirty="0">
                    <a:solidFill>
                      <a:srgbClr val="7030A0"/>
                    </a:solidFill>
                    <a:latin typeface="微软雅黑" panose="020B0503020204020204" pitchFamily="34" charset="-122"/>
                    <a:ea typeface="微软雅黑" panose="020B0503020204020204" pitchFamily="34" charset="-122"/>
                  </a:rPr>
                  <a:t>			</a:t>
                </a:r>
                <a:r>
                  <a:rPr lang="zh-CN" altLang="zh-CN" b="1" dirty="0">
                    <a:solidFill>
                      <a:srgbClr val="7030A0"/>
                    </a:solidFill>
                    <a:latin typeface="微软雅黑" panose="020B0503020204020204" pitchFamily="34" charset="-122"/>
                    <a:ea typeface="微软雅黑" panose="020B0503020204020204" pitchFamily="34" charset="-122"/>
                  </a:rPr>
                  <a:t>可设置的</a:t>
                </a:r>
                <a:r>
                  <a:rPr lang="en-US" altLang="zh-CN" b="1" dirty="0">
                    <a:solidFill>
                      <a:srgbClr val="7030A0"/>
                    </a:solidFill>
                    <a:latin typeface="微软雅黑" panose="020B0503020204020204" pitchFamily="34" charset="-122"/>
                    <a:ea typeface="微软雅黑" panose="020B0503020204020204" pitchFamily="34" charset="-122"/>
                  </a:rPr>
                  <a:t>IP</a:t>
                </a:r>
                <a:r>
                  <a:rPr lang="zh-CN" altLang="zh-CN" b="1" dirty="0">
                    <a:solidFill>
                      <a:srgbClr val="7030A0"/>
                    </a:solidFill>
                    <a:latin typeface="微软雅黑" panose="020B0503020204020204" pitchFamily="34" charset="-122"/>
                    <a:ea typeface="微软雅黑" panose="020B0503020204020204" pitchFamily="34" charset="-122"/>
                  </a:rPr>
                  <a:t>地址</a:t>
                </a:r>
                <a:r>
                  <a:rPr lang="en-US" altLang="zh-CN" b="1" dirty="0">
                    <a:solidFill>
                      <a:srgbClr val="7030A0"/>
                    </a:solidFill>
                    <a:latin typeface="微软雅黑" panose="020B0503020204020204" pitchFamily="34" charset="-122"/>
                    <a:ea typeface="微软雅黑" panose="020B0503020204020204" pitchFamily="34" charset="-122"/>
                  </a:rPr>
                  <a:t>			</a:t>
                </a:r>
                <a:r>
                  <a:rPr lang="zh-CN" altLang="zh-CN" b="1" dirty="0" smtClean="0">
                    <a:solidFill>
                      <a:srgbClr val="7030A0"/>
                    </a:solidFill>
                    <a:latin typeface="微软雅黑" panose="020B0503020204020204" pitchFamily="34" charset="-122"/>
                    <a:ea typeface="微软雅黑" panose="020B0503020204020204" pitchFamily="34" charset="-122"/>
                  </a:rPr>
                  <a:t>子网</a:t>
                </a:r>
                <a:r>
                  <a:rPr lang="zh-CN" altLang="zh-CN" b="1" dirty="0">
                    <a:solidFill>
                      <a:srgbClr val="7030A0"/>
                    </a:solidFill>
                    <a:latin typeface="微软雅黑" panose="020B0503020204020204" pitchFamily="34" charset="-122"/>
                    <a:ea typeface="微软雅黑" panose="020B0503020204020204" pitchFamily="34" charset="-122"/>
                  </a:rPr>
                  <a:t>掩码</a:t>
                </a:r>
              </a:p>
              <a:p>
                <a:pPr marL="0" indent="0">
                  <a:lnSpc>
                    <a:spcPct val="160000"/>
                  </a:lnSpc>
                  <a:buNone/>
                </a:pPr>
                <a:r>
                  <a:rPr lang="en-US" altLang="zh-CN" dirty="0">
                    <a:latin typeface="微软雅黑" panose="020B0503020204020204" pitchFamily="34" charset="-122"/>
                    <a:ea typeface="微软雅黑" panose="020B0503020204020204" pitchFamily="34" charset="-122"/>
                  </a:rPr>
                  <a:t>S1</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		220.10.248.33</a:t>
                </a:r>
                <a14:m>
                  <m:oMath xmlns:m="http://schemas.openxmlformats.org/officeDocument/2006/math">
                    <m:r>
                      <a:rPr lang="en-US" altLang="zh-CN">
                        <a:latin typeface="Cambria Math" panose="02040503050406030204" pitchFamily="18" charset="0"/>
                      </a:rPr>
                      <m:t>~</m:t>
                    </m:r>
                  </m:oMath>
                </a14:m>
                <a:r>
                  <a:rPr lang="en-US" altLang="zh-CN" dirty="0">
                    <a:latin typeface="微软雅黑" panose="020B0503020204020204" pitchFamily="34" charset="-122"/>
                    <a:ea typeface="微软雅黑" panose="020B0503020204020204" pitchFamily="34" charset="-122"/>
                  </a:rPr>
                  <a:t>220.10.248.62		</a:t>
                </a:r>
                <a:r>
                  <a:rPr lang="en-US" altLang="zh-CN" dirty="0" smtClean="0">
                    <a:latin typeface="微软雅黑" panose="020B0503020204020204" pitchFamily="34" charset="-122"/>
                    <a:ea typeface="微软雅黑" panose="020B0503020204020204" pitchFamily="34" charset="-122"/>
                  </a:rPr>
                  <a:t>255.255.255.224</a:t>
                </a:r>
                <a:endParaRPr lang="zh-CN" altLang="zh-CN" dirty="0">
                  <a:latin typeface="微软雅黑" panose="020B0503020204020204" pitchFamily="34" charset="-122"/>
                  <a:ea typeface="微软雅黑" panose="020B0503020204020204" pitchFamily="34" charset="-122"/>
                </a:endParaRPr>
              </a:p>
              <a:p>
                <a:pPr marL="0" indent="0">
                  <a:lnSpc>
                    <a:spcPct val="160000"/>
                  </a:lnSpc>
                  <a:buNone/>
                </a:pPr>
                <a:r>
                  <a:rPr lang="en-US" altLang="zh-CN" dirty="0">
                    <a:latin typeface="微软雅黑" panose="020B0503020204020204" pitchFamily="34" charset="-122"/>
                    <a:ea typeface="微软雅黑" panose="020B0503020204020204" pitchFamily="34" charset="-122"/>
                  </a:rPr>
                  <a:t>S2</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		220.10.248.65</a:t>
                </a:r>
                <a14:m>
                  <m:oMath xmlns:m="http://schemas.openxmlformats.org/officeDocument/2006/math">
                    <m:r>
                      <a:rPr lang="en-US" altLang="zh-CN">
                        <a:latin typeface="Cambria Math" panose="02040503050406030204" pitchFamily="18" charset="0"/>
                      </a:rPr>
                      <m:t>~</m:t>
                    </m:r>
                  </m:oMath>
                </a14:m>
                <a:r>
                  <a:rPr lang="en-US" altLang="zh-CN" dirty="0">
                    <a:latin typeface="微软雅黑" panose="020B0503020204020204" pitchFamily="34" charset="-122"/>
                    <a:ea typeface="微软雅黑" panose="020B0503020204020204" pitchFamily="34" charset="-122"/>
                  </a:rPr>
                  <a:t>220.10.248.94		</a:t>
                </a:r>
                <a:r>
                  <a:rPr lang="en-US" altLang="zh-CN" dirty="0" smtClean="0">
                    <a:latin typeface="微软雅黑" panose="020B0503020204020204" pitchFamily="34" charset="-122"/>
                    <a:ea typeface="微软雅黑" panose="020B0503020204020204" pitchFamily="34" charset="-122"/>
                  </a:rPr>
                  <a:t>255.255.255.224</a:t>
                </a:r>
                <a:endParaRPr lang="zh-CN" altLang="zh-CN" dirty="0">
                  <a:latin typeface="微软雅黑" panose="020B0503020204020204" pitchFamily="34" charset="-122"/>
                  <a:ea typeface="微软雅黑" panose="020B0503020204020204" pitchFamily="34" charset="-122"/>
                </a:endParaRPr>
              </a:p>
              <a:p>
                <a:pPr marL="0" indent="0">
                  <a:lnSpc>
                    <a:spcPct val="160000"/>
                  </a:lnSpc>
                  <a:buNone/>
                </a:pPr>
                <a:r>
                  <a:rPr lang="en-US" altLang="zh-CN" dirty="0">
                    <a:latin typeface="微软雅黑" panose="020B0503020204020204" pitchFamily="34" charset="-122"/>
                    <a:ea typeface="微软雅黑" panose="020B0503020204020204" pitchFamily="34" charset="-122"/>
                  </a:rPr>
                  <a:t>S3</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		220.10.248.97</a:t>
                </a:r>
                <a14:m>
                  <m:oMath xmlns:m="http://schemas.openxmlformats.org/officeDocument/2006/math">
                    <m:r>
                      <a:rPr lang="en-US" altLang="zh-CN">
                        <a:latin typeface="Cambria Math" panose="02040503050406030204" pitchFamily="18" charset="0"/>
                      </a:rPr>
                      <m:t>~</m:t>
                    </m:r>
                  </m:oMath>
                </a14:m>
                <a:r>
                  <a:rPr lang="en-US" altLang="zh-CN" dirty="0">
                    <a:latin typeface="微软雅黑" panose="020B0503020204020204" pitchFamily="34" charset="-122"/>
                    <a:ea typeface="微软雅黑" panose="020B0503020204020204" pitchFamily="34" charset="-122"/>
                  </a:rPr>
                  <a:t>220.10.248.126		255.255.255.224</a:t>
                </a:r>
                <a:endParaRPr lang="zh-CN" altLang="zh-CN" dirty="0">
                  <a:latin typeface="微软雅黑" panose="020B0503020204020204" pitchFamily="34" charset="-122"/>
                  <a:ea typeface="微软雅黑" panose="020B0503020204020204" pitchFamily="34" charset="-122"/>
                </a:endParaRPr>
              </a:p>
              <a:p>
                <a:pPr marL="0" indent="0">
                  <a:lnSpc>
                    <a:spcPct val="160000"/>
                  </a:lnSpc>
                  <a:buNone/>
                </a:pPr>
                <a:r>
                  <a:rPr lang="en-US" altLang="zh-CN" dirty="0">
                    <a:latin typeface="微软雅黑" panose="020B0503020204020204" pitchFamily="34" charset="-122"/>
                    <a:ea typeface="微软雅黑" panose="020B0503020204020204" pitchFamily="34" charset="-122"/>
                  </a:rPr>
                  <a:t>S4</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		220.10.248.129</a:t>
                </a:r>
                <a14:m>
                  <m:oMath xmlns:m="http://schemas.openxmlformats.org/officeDocument/2006/math">
                    <m:r>
                      <a:rPr lang="en-US" altLang="zh-CN">
                        <a:latin typeface="Cambria Math" panose="02040503050406030204" pitchFamily="18" charset="0"/>
                      </a:rPr>
                      <m:t>~</m:t>
                    </m:r>
                  </m:oMath>
                </a14:m>
                <a:r>
                  <a:rPr lang="en-US" altLang="zh-CN" dirty="0">
                    <a:latin typeface="微软雅黑" panose="020B0503020204020204" pitchFamily="34" charset="-122"/>
                    <a:ea typeface="微软雅黑" panose="020B0503020204020204" pitchFamily="34" charset="-122"/>
                  </a:rPr>
                  <a:t>220.10.248.158		255.255.255.224</a:t>
                </a:r>
                <a:endParaRPr lang="zh-CN" altLang="zh-CN" dirty="0">
                  <a:latin typeface="微软雅黑" panose="020B0503020204020204" pitchFamily="34" charset="-122"/>
                  <a:ea typeface="微软雅黑" panose="020B0503020204020204" pitchFamily="34" charset="-122"/>
                </a:endParaRPr>
              </a:p>
              <a:p>
                <a:pPr marL="0" indent="0">
                  <a:lnSpc>
                    <a:spcPct val="160000"/>
                  </a:lnSpc>
                  <a:buNone/>
                </a:pPr>
                <a:r>
                  <a:rPr lang="en-US" altLang="zh-CN" dirty="0">
                    <a:latin typeface="微软雅黑" panose="020B0503020204020204" pitchFamily="34" charset="-122"/>
                    <a:ea typeface="微软雅黑" panose="020B0503020204020204" pitchFamily="34" charset="-122"/>
                  </a:rPr>
                  <a:t>S5</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		220.10.248.161</a:t>
                </a:r>
                <a14:m>
                  <m:oMath xmlns:m="http://schemas.openxmlformats.org/officeDocument/2006/math">
                    <m:r>
                      <a:rPr lang="en-US" altLang="zh-CN">
                        <a:latin typeface="Cambria Math" panose="02040503050406030204" pitchFamily="18" charset="0"/>
                      </a:rPr>
                      <m:t>~</m:t>
                    </m:r>
                  </m:oMath>
                </a14:m>
                <a:r>
                  <a:rPr lang="en-US" altLang="zh-CN" dirty="0">
                    <a:latin typeface="微软雅黑" panose="020B0503020204020204" pitchFamily="34" charset="-122"/>
                    <a:ea typeface="微软雅黑" panose="020B0503020204020204" pitchFamily="34" charset="-122"/>
                  </a:rPr>
                  <a:t>220.10.248.190		255.255.255.224</a:t>
                </a:r>
                <a:endParaRPr lang="zh-CN" altLang="zh-CN" dirty="0">
                  <a:latin typeface="微软雅黑" panose="020B0503020204020204" pitchFamily="34" charset="-122"/>
                  <a:ea typeface="微软雅黑" panose="020B0503020204020204" pitchFamily="34" charset="-122"/>
                </a:endParaRPr>
              </a:p>
              <a:p>
                <a:pPr marL="0" indent="0">
                  <a:lnSpc>
                    <a:spcPct val="160000"/>
                  </a:lnSpc>
                  <a:buNone/>
                </a:pPr>
                <a:r>
                  <a:rPr lang="en-US" altLang="zh-CN" dirty="0">
                    <a:latin typeface="微软雅黑" panose="020B0503020204020204" pitchFamily="34" charset="-122"/>
                    <a:ea typeface="微软雅黑" panose="020B0503020204020204" pitchFamily="34" charset="-122"/>
                  </a:rPr>
                  <a:t>S6</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		220.10.248.193</a:t>
                </a:r>
                <a14:m>
                  <m:oMath xmlns:m="http://schemas.openxmlformats.org/officeDocument/2006/math">
                    <m:r>
                      <a:rPr lang="en-US" altLang="zh-CN">
                        <a:latin typeface="Cambria Math" panose="02040503050406030204" pitchFamily="18" charset="0"/>
                      </a:rPr>
                      <m:t>~</m:t>
                    </m:r>
                  </m:oMath>
                </a14:m>
                <a:r>
                  <a:rPr lang="en-US" altLang="zh-CN" dirty="0">
                    <a:latin typeface="微软雅黑" panose="020B0503020204020204" pitchFamily="34" charset="-122"/>
                    <a:ea typeface="微软雅黑" panose="020B0503020204020204" pitchFamily="34" charset="-122"/>
                  </a:rPr>
                  <a:t>220.10.248.222		255.255.255.224</a:t>
                </a:r>
                <a:endParaRPr lang="zh-CN" altLang="en-US" dirty="0">
                  <a:latin typeface="微软雅黑" panose="020B0503020204020204" pitchFamily="34" charset="-122"/>
                  <a:ea typeface="微软雅黑" panose="020B0503020204020204" pitchFamily="34" charset="-122"/>
                </a:endParaRP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0">
                <a:blip r:embed="rId2"/>
                <a:stretch>
                  <a:fillRect l="-754"/>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749397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arn(in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6"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arn(inHorizont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6"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arn(inHorizontal)">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dirty="0">
                <a:solidFill>
                  <a:schemeClr val="accent6">
                    <a:lumMod val="75000"/>
                  </a:schemeClr>
                </a:solidFill>
                <a:latin typeface="微软雅黑" panose="020B0503020204020204" pitchFamily="34" charset="-122"/>
                <a:ea typeface="微软雅黑" panose="020B0503020204020204" pitchFamily="34" charset="-122"/>
              </a:rPr>
              <a:t>超网</a:t>
            </a:r>
            <a:endParaRPr lang="zh-CN" altLang="en-US"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normAutofit/>
          </a:bodyPr>
          <a:lstStyle/>
          <a:p>
            <a:pPr>
              <a:lnSpc>
                <a:spcPct val="150000"/>
              </a:lnSpc>
            </a:pPr>
            <a:r>
              <a:rPr lang="zh-CN" altLang="zh-CN" sz="2400" dirty="0">
                <a:latin typeface="微软雅黑" panose="020B0503020204020204" pitchFamily="34" charset="-122"/>
                <a:ea typeface="微软雅黑" panose="020B0503020204020204" pitchFamily="34" charset="-122"/>
              </a:rPr>
              <a:t>构建超网，是为了使一个网络容纳更多的主机数，旨在更加有效地分配</a:t>
            </a:r>
            <a:r>
              <a:rPr lang="en-US" altLang="zh-CN" sz="2400" dirty="0">
                <a:latin typeface="微软雅黑" panose="020B0503020204020204" pitchFamily="34" charset="-122"/>
                <a:ea typeface="微软雅黑" panose="020B0503020204020204" pitchFamily="34" charset="-122"/>
              </a:rPr>
              <a:t>IPv4</a:t>
            </a:r>
            <a:r>
              <a:rPr lang="zh-CN" altLang="zh-CN" sz="2400" dirty="0">
                <a:latin typeface="微软雅黑" panose="020B0503020204020204" pitchFamily="34" charset="-122"/>
                <a:ea typeface="微软雅黑" panose="020B0503020204020204" pitchFamily="34" charset="-122"/>
              </a:rPr>
              <a:t>的地址空间，并解决因特网主干网上的路由表中的项目数过多的问题。</a:t>
            </a:r>
          </a:p>
          <a:p>
            <a:pPr>
              <a:lnSpc>
                <a:spcPct val="150000"/>
              </a:lnSpc>
            </a:pPr>
            <a:r>
              <a:rPr lang="zh-CN" altLang="zh-CN" sz="2400" dirty="0">
                <a:latin typeface="微软雅黑" panose="020B0503020204020204" pitchFamily="34" charset="-122"/>
                <a:ea typeface="微软雅黑" panose="020B0503020204020204" pitchFamily="34" charset="-122"/>
              </a:rPr>
              <a:t>目前，一般采用无分类编址方法，即无分类域间路由选择</a:t>
            </a:r>
            <a:r>
              <a:rPr lang="en-US" altLang="zh-CN" sz="2400" dirty="0">
                <a:latin typeface="微软雅黑" panose="020B0503020204020204" pitchFamily="34" charset="-122"/>
                <a:ea typeface="微软雅黑" panose="020B0503020204020204" pitchFamily="34" charset="-122"/>
              </a:rPr>
              <a:t>CIDR</a:t>
            </a:r>
            <a:r>
              <a:rPr lang="zh-CN" altLang="zh-CN"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Classless Inter-Domain Routing</a:t>
            </a:r>
            <a:r>
              <a:rPr lang="zh-CN" altLang="zh-CN" sz="2400" dirty="0">
                <a:latin typeface="微软雅黑" panose="020B0503020204020204" pitchFamily="34" charset="-122"/>
                <a:ea typeface="微软雅黑" panose="020B0503020204020204" pitchFamily="34" charset="-122"/>
              </a:rPr>
              <a:t>）。现在</a:t>
            </a:r>
            <a:r>
              <a:rPr lang="en-US" altLang="zh-CN" sz="2400" dirty="0">
                <a:latin typeface="微软雅黑" panose="020B0503020204020204" pitchFamily="34" charset="-122"/>
                <a:ea typeface="微软雅黑" panose="020B0503020204020204" pitchFamily="34" charset="-122"/>
              </a:rPr>
              <a:t>CIDR</a:t>
            </a:r>
            <a:r>
              <a:rPr lang="zh-CN" altLang="zh-CN" sz="2400" dirty="0">
                <a:latin typeface="微软雅黑" panose="020B0503020204020204" pitchFamily="34" charset="-122"/>
                <a:ea typeface="微软雅黑" panose="020B0503020204020204" pitchFamily="34" charset="-122"/>
              </a:rPr>
              <a:t>已成为因特网建议标准协议。</a:t>
            </a:r>
            <a:endParaRPr lang="zh-CN" altLang="en-US"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62263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solidFill>
                  <a:schemeClr val="accent6">
                    <a:lumMod val="75000"/>
                  </a:schemeClr>
                </a:solidFill>
                <a:latin typeface="微软雅黑" panose="020B0503020204020204" pitchFamily="34" charset="-122"/>
                <a:ea typeface="微软雅黑" panose="020B0503020204020204" pitchFamily="34" charset="-122"/>
              </a:rPr>
              <a:t>CIDR</a:t>
            </a:r>
            <a:r>
              <a:rPr lang="zh-CN" altLang="zh-CN" b="1" dirty="0">
                <a:solidFill>
                  <a:schemeClr val="accent6">
                    <a:lumMod val="75000"/>
                  </a:schemeClr>
                </a:solidFill>
                <a:latin typeface="微软雅黑" panose="020B0503020204020204" pitchFamily="34" charset="-122"/>
                <a:ea typeface="微软雅黑" panose="020B0503020204020204" pitchFamily="34" charset="-122"/>
              </a:rPr>
              <a:t>最主要的特点有两个：</a:t>
            </a:r>
            <a:endParaRPr lang="zh-CN" altLang="en-US"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normAutofit/>
          </a:bodyPr>
          <a:lstStyle/>
          <a:p>
            <a:pPr>
              <a:lnSpc>
                <a:spcPct val="150000"/>
              </a:lnSpc>
            </a:pPr>
            <a:r>
              <a:rPr lang="en-US" altLang="zh-CN" sz="2400" dirty="0">
                <a:latin typeface="微软雅黑" panose="020B0503020204020204" pitchFamily="34" charset="-122"/>
                <a:ea typeface="微软雅黑" panose="020B0503020204020204" pitchFamily="34" charset="-122"/>
              </a:rPr>
              <a:t>CIDR</a:t>
            </a:r>
            <a:r>
              <a:rPr lang="zh-CN" altLang="zh-CN" sz="2400" dirty="0">
                <a:latin typeface="微软雅黑" panose="020B0503020204020204" pitchFamily="34" charset="-122"/>
                <a:ea typeface="微软雅黑" panose="020B0503020204020204" pitchFamily="34" charset="-122"/>
              </a:rPr>
              <a:t>消除了传统的</a:t>
            </a:r>
            <a:r>
              <a:rPr lang="en-US" altLang="zh-CN" sz="2400" dirty="0">
                <a:latin typeface="微软雅黑" panose="020B0503020204020204" pitchFamily="34" charset="-122"/>
                <a:ea typeface="微软雅黑" panose="020B0503020204020204" pitchFamily="34" charset="-122"/>
              </a:rPr>
              <a:t>A</a:t>
            </a:r>
            <a:r>
              <a:rPr lang="zh-CN" altLang="zh-CN" sz="2400" dirty="0">
                <a:latin typeface="微软雅黑" panose="020B0503020204020204" pitchFamily="34" charset="-122"/>
                <a:ea typeface="微软雅黑" panose="020B0503020204020204" pitchFamily="34" charset="-122"/>
              </a:rPr>
              <a:t>类、</a:t>
            </a:r>
            <a:r>
              <a:rPr lang="en-US" altLang="zh-CN" sz="2400" dirty="0">
                <a:latin typeface="微软雅黑" panose="020B0503020204020204" pitchFamily="34" charset="-122"/>
                <a:ea typeface="微软雅黑" panose="020B0503020204020204" pitchFamily="34" charset="-122"/>
              </a:rPr>
              <a:t>B</a:t>
            </a:r>
            <a:r>
              <a:rPr lang="zh-CN" altLang="zh-CN" sz="2400" dirty="0">
                <a:latin typeface="微软雅黑" panose="020B0503020204020204" pitchFamily="34" charset="-122"/>
                <a:ea typeface="微软雅黑" panose="020B0503020204020204" pitchFamily="34" charset="-122"/>
              </a:rPr>
              <a:t>类和</a:t>
            </a:r>
            <a:r>
              <a:rPr lang="en-US" altLang="zh-CN" sz="2400" dirty="0">
                <a:latin typeface="微软雅黑" panose="020B0503020204020204" pitchFamily="34" charset="-122"/>
                <a:ea typeface="微软雅黑" panose="020B0503020204020204" pitchFamily="34" charset="-122"/>
              </a:rPr>
              <a:t>C</a:t>
            </a:r>
            <a:r>
              <a:rPr lang="zh-CN" altLang="zh-CN" sz="2400" dirty="0">
                <a:latin typeface="微软雅黑" panose="020B0503020204020204" pitchFamily="34" charset="-122"/>
                <a:ea typeface="微软雅黑" panose="020B0503020204020204" pitchFamily="34" charset="-122"/>
              </a:rPr>
              <a:t>类地址以及划分子网的概念。</a:t>
            </a:r>
            <a:r>
              <a:rPr lang="en-US" altLang="zh-CN" sz="2400" dirty="0">
                <a:latin typeface="微软雅黑" panose="020B0503020204020204" pitchFamily="34" charset="-122"/>
                <a:ea typeface="微软雅黑" panose="020B0503020204020204" pitchFamily="34" charset="-122"/>
              </a:rPr>
              <a:t>CIDR</a:t>
            </a:r>
            <a:r>
              <a:rPr lang="zh-CN" altLang="zh-CN" sz="2400" dirty="0">
                <a:latin typeface="微软雅黑" panose="020B0503020204020204" pitchFamily="34" charset="-122"/>
                <a:ea typeface="微软雅黑" panose="020B0503020204020204" pitchFamily="34" charset="-122"/>
              </a:rPr>
              <a:t>使用各种长度的“网络前缀”来代替分类地址中的网络号和子网号</a:t>
            </a:r>
            <a:r>
              <a:rPr lang="zh-CN" altLang="zh-CN" sz="2400" dirty="0" smtClean="0">
                <a:latin typeface="微软雅黑" panose="020B0503020204020204" pitchFamily="34" charset="-122"/>
                <a:ea typeface="微软雅黑" panose="020B0503020204020204" pitchFamily="34" charset="-122"/>
              </a:rPr>
              <a:t>。</a:t>
            </a:r>
            <a:endParaRPr lang="en-US" altLang="zh-CN" sz="2400" dirty="0" smtClean="0">
              <a:latin typeface="微软雅黑" panose="020B0503020204020204" pitchFamily="34" charset="-122"/>
              <a:ea typeface="微软雅黑" panose="020B0503020204020204" pitchFamily="34" charset="-122"/>
            </a:endParaRPr>
          </a:p>
          <a:p>
            <a:pPr>
              <a:lnSpc>
                <a:spcPct val="150000"/>
              </a:lnSpc>
            </a:pPr>
            <a:r>
              <a:rPr lang="en-US" altLang="zh-CN" sz="2400" dirty="0">
                <a:latin typeface="微软雅黑" panose="020B0503020204020204" pitchFamily="34" charset="-122"/>
                <a:ea typeface="微软雅黑" panose="020B0503020204020204" pitchFamily="34" charset="-122"/>
              </a:rPr>
              <a:t>CIDR</a:t>
            </a:r>
            <a:r>
              <a:rPr lang="zh-CN" altLang="zh-CN" sz="2400" dirty="0">
                <a:latin typeface="微软雅黑" panose="020B0503020204020204" pitchFamily="34" charset="-122"/>
                <a:ea typeface="微软雅黑" panose="020B0503020204020204" pitchFamily="34" charset="-122"/>
              </a:rPr>
              <a:t>将网络前缀都相同的连续的</a:t>
            </a:r>
            <a:r>
              <a:rPr lang="en-US" altLang="zh-CN" sz="2400" dirty="0">
                <a:latin typeface="微软雅黑" panose="020B0503020204020204" pitchFamily="34" charset="-122"/>
                <a:ea typeface="微软雅黑" panose="020B0503020204020204" pitchFamily="34" charset="-122"/>
              </a:rPr>
              <a:t>IP</a:t>
            </a:r>
            <a:r>
              <a:rPr lang="zh-CN" altLang="zh-CN" sz="2400" dirty="0">
                <a:latin typeface="微软雅黑" panose="020B0503020204020204" pitchFamily="34" charset="-122"/>
                <a:ea typeface="微软雅黑" panose="020B0503020204020204" pitchFamily="34" charset="-122"/>
              </a:rPr>
              <a:t>地址组成“</a:t>
            </a:r>
            <a:r>
              <a:rPr lang="en-US" altLang="zh-CN" sz="2400" dirty="0">
                <a:latin typeface="微软雅黑" panose="020B0503020204020204" pitchFamily="34" charset="-122"/>
                <a:ea typeface="微软雅黑" panose="020B0503020204020204" pitchFamily="34" charset="-122"/>
              </a:rPr>
              <a:t>CIDR</a:t>
            </a:r>
            <a:r>
              <a:rPr lang="zh-CN" altLang="zh-CN" sz="2400" dirty="0">
                <a:latin typeface="微软雅黑" panose="020B0503020204020204" pitchFamily="34" charset="-122"/>
                <a:ea typeface="微软雅黑" panose="020B0503020204020204" pitchFamily="34" charset="-122"/>
              </a:rPr>
              <a:t>地址块”。一个</a:t>
            </a:r>
            <a:r>
              <a:rPr lang="en-US" altLang="zh-CN" sz="2400" dirty="0">
                <a:latin typeface="微软雅黑" panose="020B0503020204020204" pitchFamily="34" charset="-122"/>
                <a:ea typeface="微软雅黑" panose="020B0503020204020204" pitchFamily="34" charset="-122"/>
              </a:rPr>
              <a:t>CIDR</a:t>
            </a:r>
            <a:r>
              <a:rPr lang="zh-CN" altLang="zh-CN" sz="2400" dirty="0">
                <a:latin typeface="微软雅黑" panose="020B0503020204020204" pitchFamily="34" charset="-122"/>
                <a:ea typeface="微软雅黑" panose="020B0503020204020204" pitchFamily="34" charset="-122"/>
              </a:rPr>
              <a:t>地址块是由地址块的起始地址（即地址块中地址数值最小的一个）和地址块中的地址数定义的。</a:t>
            </a:r>
            <a:endParaRPr lang="zh-CN" altLang="en-US"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8657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solidFill>
                  <a:srgbClr val="FF0000"/>
                </a:solidFill>
                <a:latin typeface="微软雅黑" panose="020B0503020204020204" pitchFamily="34" charset="-122"/>
                <a:ea typeface="微软雅黑" panose="020B0503020204020204" pitchFamily="34" charset="-122"/>
              </a:rPr>
              <a:t>ARP</a:t>
            </a:r>
            <a:r>
              <a:rPr lang="zh-CN" altLang="zh-CN" b="1" dirty="0">
                <a:solidFill>
                  <a:srgbClr val="FF0000"/>
                </a:solidFill>
                <a:latin typeface="微软雅黑" panose="020B0503020204020204" pitchFamily="34" charset="-122"/>
                <a:ea typeface="微软雅黑" panose="020B0503020204020204" pitchFamily="34" charset="-122"/>
              </a:rPr>
              <a:t>协议</a:t>
            </a:r>
            <a:endParaRPr lang="zh-CN" altLang="en-US" b="1" dirty="0">
              <a:solidFill>
                <a:srgbClr val="FF0000"/>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lstStyle/>
          <a:p>
            <a:pPr marL="0" indent="0">
              <a:lnSpc>
                <a:spcPct val="150000"/>
              </a:lnSpc>
              <a:buNone/>
            </a:pPr>
            <a:r>
              <a:rPr lang="zh-CN" altLang="zh-CN" b="1" dirty="0">
                <a:solidFill>
                  <a:schemeClr val="accent6">
                    <a:lumMod val="75000"/>
                  </a:schemeClr>
                </a:solidFill>
                <a:latin typeface="微软雅黑" panose="020B0503020204020204" pitchFamily="34" charset="-122"/>
                <a:ea typeface="微软雅黑" panose="020B0503020204020204" pitchFamily="34" charset="-122"/>
              </a:rPr>
              <a:t>物理地址和逻辑</a:t>
            </a:r>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地址</a:t>
            </a:r>
            <a:endParaRPr lang="en-US" altLang="zh-CN" b="1" dirty="0" smtClean="0">
              <a:solidFill>
                <a:schemeClr val="accent6">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zh-CN" dirty="0">
                <a:latin typeface="微软雅黑" panose="020B0503020204020204" pitchFamily="34" charset="-122"/>
                <a:ea typeface="微软雅黑" panose="020B0503020204020204" pitchFamily="34" charset="-122"/>
              </a:rPr>
              <a:t>从网络互连的角度看，逻辑地址在整个互联网络中有效，而物理地址只是在子网内部有效</a:t>
            </a:r>
            <a:r>
              <a:rPr lang="zh-CN" altLang="zh-CN"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zh-CN" altLang="zh-CN" dirty="0" smtClean="0">
                <a:latin typeface="微软雅黑" panose="020B0503020204020204" pitchFamily="34" charset="-122"/>
                <a:ea typeface="微软雅黑" panose="020B0503020204020204" pitchFamily="34" charset="-122"/>
              </a:rPr>
              <a:t>从</a:t>
            </a:r>
            <a:r>
              <a:rPr lang="zh-CN" altLang="zh-CN" dirty="0">
                <a:latin typeface="微软雅黑" panose="020B0503020204020204" pitchFamily="34" charset="-122"/>
                <a:ea typeface="微软雅黑" panose="020B0503020204020204" pitchFamily="34" charset="-122"/>
              </a:rPr>
              <a:t>网络协议分层的角度看，逻辑地址由互连网络层使用，而物理地址由介质访问子层使用。</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82570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ARP</a:t>
            </a:r>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a:t>
            </a:r>
            <a:r>
              <a:rPr lang="en-US"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Address Resolution Protocol</a:t>
            </a:r>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a:t>
            </a:r>
            <a:r>
              <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rPr>
              <a:t>地址解析的作用 </a:t>
            </a:r>
          </a:p>
        </p:txBody>
      </p:sp>
      <p:sp>
        <p:nvSpPr>
          <p:cNvPr id="3" name="内容占位符 2"/>
          <p:cNvSpPr>
            <a:spLocks noGrp="1"/>
          </p:cNvSpPr>
          <p:nvPr>
            <p:ph idx="1"/>
          </p:nvPr>
        </p:nvSpPr>
        <p:spPr/>
        <p:txBody>
          <a:bodyPr/>
          <a:lstStyle/>
          <a:p>
            <a:pPr>
              <a:lnSpc>
                <a:spcPct val="150000"/>
              </a:lnSpc>
            </a:pPr>
            <a:r>
              <a:rPr lang="zh-CN" altLang="zh-CN" dirty="0">
                <a:latin typeface="微软雅黑" panose="020B0503020204020204" pitchFamily="34" charset="-122"/>
                <a:ea typeface="微软雅黑" panose="020B0503020204020204" pitchFamily="34" charset="-122"/>
              </a:rPr>
              <a:t>由于有两种主机地址，因而需要一种映射关系把这两种地址对应起来</a:t>
            </a:r>
            <a:r>
              <a:rPr lang="zh-CN" altLang="zh-CN"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zh-CN" altLang="zh-CN" dirty="0" smtClean="0">
                <a:latin typeface="微软雅黑" panose="020B0503020204020204" pitchFamily="34" charset="-122"/>
                <a:ea typeface="微软雅黑" panose="020B0503020204020204" pitchFamily="34" charset="-122"/>
              </a:rPr>
              <a:t>在</a:t>
            </a:r>
            <a:r>
              <a:rPr lang="en-US" altLang="zh-CN" dirty="0">
                <a:latin typeface="微软雅黑" panose="020B0503020204020204" pitchFamily="34" charset="-122"/>
                <a:ea typeface="微软雅黑" panose="020B0503020204020204" pitchFamily="34" charset="-122"/>
              </a:rPr>
              <a:t>Internet</a:t>
            </a:r>
            <a:r>
              <a:rPr lang="zh-CN" altLang="zh-CN" dirty="0">
                <a:latin typeface="微软雅黑" panose="020B0503020204020204" pitchFamily="34" charset="-122"/>
                <a:ea typeface="微软雅黑" panose="020B0503020204020204" pitchFamily="34" charset="-122"/>
              </a:rPr>
              <a:t>中是用地址解析协议</a:t>
            </a:r>
            <a:r>
              <a:rPr lang="en-US" altLang="zh-CN" dirty="0">
                <a:latin typeface="微软雅黑" panose="020B0503020204020204" pitchFamily="34" charset="-122"/>
                <a:ea typeface="微软雅黑" panose="020B0503020204020204" pitchFamily="34" charset="-122"/>
              </a:rPr>
              <a:t>ARP</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Address Resolution Protocol</a:t>
            </a:r>
            <a:r>
              <a:rPr lang="zh-CN" altLang="zh-CN" dirty="0">
                <a:latin typeface="微软雅黑" panose="020B0503020204020204" pitchFamily="34" charset="-122"/>
                <a:ea typeface="微软雅黑" panose="020B0503020204020204" pitchFamily="34" charset="-122"/>
              </a:rPr>
              <a:t>）来实现逻辑地址到物理地址的映射的。</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43353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代理</a:t>
            </a:r>
            <a:r>
              <a:rPr lang="en-US"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ARP</a:t>
            </a:r>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a:t>
            </a:r>
            <a:r>
              <a:rPr lang="en-US"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Proxy ARP</a:t>
            </a:r>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2291080" y="1690688"/>
            <a:ext cx="7094220" cy="4367212"/>
          </a:xfrm>
          <a:prstGeom prst="rect">
            <a:avLst/>
          </a:prstGeom>
          <a:noFill/>
          <a:ln>
            <a:noFill/>
          </a:ln>
        </p:spPr>
      </p:pic>
    </p:spTree>
    <p:extLst>
      <p:ext uri="{BB962C8B-B14F-4D97-AF65-F5344CB8AC3E}">
        <p14:creationId xmlns:p14="http://schemas.microsoft.com/office/powerpoint/2010/main" val="4014334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dirty="0">
                <a:solidFill>
                  <a:srgbClr val="FF0000"/>
                </a:solidFill>
                <a:latin typeface="微软雅黑" panose="020B0503020204020204" pitchFamily="34" charset="-122"/>
                <a:ea typeface="微软雅黑" panose="020B0503020204020204" pitchFamily="34" charset="-122"/>
              </a:rPr>
              <a:t>网络控制信息协议</a:t>
            </a:r>
            <a:r>
              <a:rPr lang="en-US" altLang="zh-CN" b="1" dirty="0">
                <a:solidFill>
                  <a:srgbClr val="FF0000"/>
                </a:solidFill>
                <a:latin typeface="微软雅黑" panose="020B0503020204020204" pitchFamily="34" charset="-122"/>
                <a:ea typeface="微软雅黑" panose="020B0503020204020204" pitchFamily="34" charset="-122"/>
              </a:rPr>
              <a:t>ICMP</a:t>
            </a:r>
            <a:endParaRPr lang="zh-CN" altLang="en-US" b="1" dirty="0">
              <a:solidFill>
                <a:srgbClr val="FF0000"/>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lstStyle/>
          <a:p>
            <a:pPr>
              <a:lnSpc>
                <a:spcPct val="150000"/>
              </a:lnSpc>
            </a:pPr>
            <a:r>
              <a:rPr lang="zh-CN" altLang="zh-CN" dirty="0">
                <a:latin typeface="微软雅黑" panose="020B0503020204020204" pitchFamily="34" charset="-122"/>
                <a:ea typeface="微软雅黑" panose="020B0503020204020204" pitchFamily="34" charset="-122"/>
              </a:rPr>
              <a:t>网络控制信息协议（</a:t>
            </a:r>
            <a:r>
              <a:rPr lang="en-US" altLang="zh-CN" dirty="0">
                <a:latin typeface="微软雅黑" panose="020B0503020204020204" pitchFamily="34" charset="-122"/>
                <a:ea typeface="微软雅黑" panose="020B0503020204020204" pitchFamily="34" charset="-122"/>
              </a:rPr>
              <a:t>Internet Control Message Protocol</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ICMP</a:t>
            </a:r>
            <a:r>
              <a:rPr lang="zh-CN" altLang="zh-CN" dirty="0">
                <a:latin typeface="微软雅黑" panose="020B0503020204020204" pitchFamily="34" charset="-122"/>
                <a:ea typeface="微软雅黑" panose="020B0503020204020204" pitchFamily="34" charset="-122"/>
              </a:rPr>
              <a:t>）允许主机或路由器报告差错情况和提供异常情况的报告。</a:t>
            </a:r>
            <a:r>
              <a:rPr lang="en-US" altLang="zh-CN" dirty="0">
                <a:latin typeface="微软雅黑" panose="020B0503020204020204" pitchFamily="34" charset="-122"/>
                <a:ea typeface="微软雅黑" panose="020B0503020204020204" pitchFamily="34" charset="-122"/>
              </a:rPr>
              <a:t>ICMP</a:t>
            </a:r>
            <a:r>
              <a:rPr lang="zh-CN" altLang="zh-CN" dirty="0">
                <a:latin typeface="微软雅黑" panose="020B0503020204020204" pitchFamily="34" charset="-122"/>
                <a:ea typeface="微软雅黑" panose="020B0503020204020204" pitchFamily="34" charset="-122"/>
              </a:rPr>
              <a:t>是因特网的标准协议。</a:t>
            </a:r>
            <a:r>
              <a:rPr lang="en-US" altLang="zh-CN" dirty="0">
                <a:latin typeface="微软雅黑" panose="020B0503020204020204" pitchFamily="34" charset="-122"/>
                <a:ea typeface="微软雅黑" panose="020B0503020204020204" pitchFamily="34" charset="-122"/>
              </a:rPr>
              <a:t>ICMP</a:t>
            </a:r>
            <a:r>
              <a:rPr lang="zh-CN" altLang="zh-CN" dirty="0">
                <a:latin typeface="微软雅黑" panose="020B0503020204020204" pitchFamily="34" charset="-122"/>
                <a:ea typeface="微软雅黑" panose="020B0503020204020204" pitchFamily="34" charset="-122"/>
              </a:rPr>
              <a:t>报文是封装在</a:t>
            </a:r>
            <a:r>
              <a:rPr lang="en-US" altLang="zh-CN" dirty="0">
                <a:latin typeface="微软雅黑" panose="020B0503020204020204" pitchFamily="34" charset="-122"/>
                <a:ea typeface="微软雅黑" panose="020B0503020204020204" pitchFamily="34" charset="-122"/>
              </a:rPr>
              <a:t>IP</a:t>
            </a:r>
            <a:r>
              <a:rPr lang="zh-CN" altLang="zh-CN" dirty="0">
                <a:latin typeface="微软雅黑" panose="020B0503020204020204" pitchFamily="34" charset="-122"/>
                <a:ea typeface="微软雅黑" panose="020B0503020204020204" pitchFamily="34" charset="-122"/>
              </a:rPr>
              <a:t>数据报中发送的。</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94233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ICMP</a:t>
            </a:r>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报文格式</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2672080" y="1795780"/>
            <a:ext cx="6847840" cy="4147820"/>
          </a:xfrm>
          <a:prstGeom prst="rect">
            <a:avLst/>
          </a:prstGeom>
          <a:noFill/>
          <a:ln>
            <a:noFill/>
          </a:ln>
        </p:spPr>
      </p:pic>
    </p:spTree>
    <p:extLst>
      <p:ext uri="{BB962C8B-B14F-4D97-AF65-F5344CB8AC3E}">
        <p14:creationId xmlns:p14="http://schemas.microsoft.com/office/powerpoint/2010/main" val="1189406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ICMP</a:t>
            </a:r>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报文类型</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表格 3"/>
          <p:cNvGraphicFramePr>
            <a:graphicFrameLocks noGrp="1"/>
          </p:cNvGraphicFramePr>
          <p:nvPr>
            <p:extLst>
              <p:ext uri="{D42A27DB-BD31-4B8C-83A1-F6EECF244321}">
                <p14:modId xmlns:p14="http://schemas.microsoft.com/office/powerpoint/2010/main" val="1694731594"/>
              </p:ext>
            </p:extLst>
          </p:nvPr>
        </p:nvGraphicFramePr>
        <p:xfrm>
          <a:off x="1079502" y="1690688"/>
          <a:ext cx="9994898" cy="4200370"/>
        </p:xfrm>
        <a:graphic>
          <a:graphicData uri="http://schemas.openxmlformats.org/drawingml/2006/table">
            <a:tbl>
              <a:tblPr>
                <a:tableStyleId>{5C22544A-7EE6-4342-B048-85BDC9FD1C3A}</a:tableStyleId>
              </a:tblPr>
              <a:tblGrid>
                <a:gridCol w="1814200"/>
                <a:gridCol w="4090349"/>
                <a:gridCol w="4090349"/>
              </a:tblGrid>
              <a:tr h="417860">
                <a:tc>
                  <a:txBody>
                    <a:bodyPr/>
                    <a:lstStyle/>
                    <a:p>
                      <a:pPr algn="ctr">
                        <a:lnSpc>
                          <a:spcPct val="115000"/>
                        </a:lnSpc>
                        <a:spcAft>
                          <a:spcPts val="0"/>
                        </a:spcAft>
                      </a:pPr>
                      <a:r>
                        <a:rPr lang="en-US" sz="1600" b="1" kern="100">
                          <a:solidFill>
                            <a:srgbClr val="7030A0"/>
                          </a:solidFill>
                          <a:effectLst/>
                          <a:latin typeface="微软雅黑" panose="020B0503020204020204" pitchFamily="34" charset="-122"/>
                          <a:ea typeface="微软雅黑" panose="020B0503020204020204" pitchFamily="34" charset="-122"/>
                        </a:rPr>
                        <a:t>ICMP</a:t>
                      </a:r>
                      <a:r>
                        <a:rPr lang="zh-CN" sz="1600" b="1" kern="100">
                          <a:solidFill>
                            <a:srgbClr val="7030A0"/>
                          </a:solidFill>
                          <a:effectLst/>
                          <a:latin typeface="微软雅黑" panose="020B0503020204020204" pitchFamily="34" charset="-122"/>
                          <a:ea typeface="微软雅黑" panose="020B0503020204020204" pitchFamily="34" charset="-122"/>
                        </a:rPr>
                        <a:t>报文种类</a:t>
                      </a:r>
                    </a:p>
                  </a:txBody>
                  <a:tcPr marL="68580" marR="68580" marT="0" marB="0" anchor="ctr"/>
                </a:tc>
                <a:tc>
                  <a:txBody>
                    <a:bodyPr/>
                    <a:lstStyle/>
                    <a:p>
                      <a:pPr algn="ctr">
                        <a:lnSpc>
                          <a:spcPct val="115000"/>
                        </a:lnSpc>
                        <a:spcAft>
                          <a:spcPts val="0"/>
                        </a:spcAft>
                      </a:pPr>
                      <a:r>
                        <a:rPr lang="zh-CN" sz="1600" b="1" kern="100">
                          <a:solidFill>
                            <a:srgbClr val="7030A0"/>
                          </a:solidFill>
                          <a:effectLst/>
                          <a:latin typeface="微软雅黑" panose="020B0503020204020204" pitchFamily="34" charset="-122"/>
                          <a:ea typeface="微软雅黑" panose="020B0503020204020204" pitchFamily="34" charset="-122"/>
                        </a:rPr>
                        <a:t>类型的值</a:t>
                      </a:r>
                    </a:p>
                  </a:txBody>
                  <a:tcPr marL="68580" marR="68580" marT="0" marB="0" anchor="ctr"/>
                </a:tc>
                <a:tc>
                  <a:txBody>
                    <a:bodyPr/>
                    <a:lstStyle/>
                    <a:p>
                      <a:pPr algn="ctr">
                        <a:lnSpc>
                          <a:spcPct val="115000"/>
                        </a:lnSpc>
                        <a:spcAft>
                          <a:spcPts val="0"/>
                        </a:spcAft>
                      </a:pPr>
                      <a:r>
                        <a:rPr lang="en-US" sz="1600" b="1" kern="100">
                          <a:solidFill>
                            <a:srgbClr val="7030A0"/>
                          </a:solidFill>
                          <a:effectLst/>
                          <a:latin typeface="微软雅黑" panose="020B0503020204020204" pitchFamily="34" charset="-122"/>
                          <a:ea typeface="微软雅黑" panose="020B0503020204020204" pitchFamily="34" charset="-122"/>
                        </a:rPr>
                        <a:t>ICMP</a:t>
                      </a:r>
                      <a:r>
                        <a:rPr lang="zh-CN" sz="1600" b="1" kern="100">
                          <a:solidFill>
                            <a:srgbClr val="7030A0"/>
                          </a:solidFill>
                          <a:effectLst/>
                          <a:latin typeface="微软雅黑" panose="020B0503020204020204" pitchFamily="34" charset="-122"/>
                          <a:ea typeface="微软雅黑" panose="020B0503020204020204" pitchFamily="34" charset="-122"/>
                        </a:rPr>
                        <a:t>报文的类型</a:t>
                      </a:r>
                    </a:p>
                  </a:txBody>
                  <a:tcPr marL="68580" marR="68580" marT="0" marB="0" anchor="ctr"/>
                </a:tc>
              </a:tr>
              <a:tr h="422214">
                <a:tc rowSpan="5">
                  <a:txBody>
                    <a:bodyPr/>
                    <a:lstStyle/>
                    <a:p>
                      <a:pPr algn="ctr">
                        <a:lnSpc>
                          <a:spcPct val="115000"/>
                        </a:lnSpc>
                        <a:spcAft>
                          <a:spcPts val="0"/>
                        </a:spcAft>
                      </a:pPr>
                      <a:r>
                        <a:rPr lang="zh-CN" sz="1600" b="1" kern="100">
                          <a:solidFill>
                            <a:srgbClr val="7030A0"/>
                          </a:solidFill>
                          <a:effectLst/>
                          <a:latin typeface="微软雅黑" panose="020B0503020204020204" pitchFamily="34" charset="-122"/>
                          <a:ea typeface="微软雅黑" panose="020B0503020204020204" pitchFamily="34" charset="-122"/>
                        </a:rPr>
                        <a:t>差错报告报文</a:t>
                      </a:r>
                    </a:p>
                  </a:txBody>
                  <a:tcPr marL="68580" marR="68580" marT="0" marB="0" anchor="ctr"/>
                </a:tc>
                <a:tc>
                  <a:txBody>
                    <a:bodyPr/>
                    <a:lstStyle/>
                    <a:p>
                      <a:pPr algn="ctr">
                        <a:lnSpc>
                          <a:spcPct val="115000"/>
                        </a:lnSpc>
                        <a:spcAft>
                          <a:spcPts val="0"/>
                        </a:spcAft>
                      </a:pPr>
                      <a:r>
                        <a:rPr lang="en-US" sz="1600" b="1" kern="100">
                          <a:solidFill>
                            <a:srgbClr val="7030A0"/>
                          </a:solidFill>
                          <a:effectLst/>
                          <a:latin typeface="微软雅黑" panose="020B0503020204020204" pitchFamily="34" charset="-122"/>
                          <a:ea typeface="微软雅黑" panose="020B0503020204020204" pitchFamily="34" charset="-122"/>
                        </a:rPr>
                        <a:t>3</a:t>
                      </a:r>
                      <a:endParaRPr lang="zh-CN" sz="1600" b="1" kern="100">
                        <a:solidFill>
                          <a:srgbClr val="7030A0"/>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ct val="115000"/>
                        </a:lnSpc>
                        <a:spcAft>
                          <a:spcPts val="0"/>
                        </a:spcAft>
                      </a:pPr>
                      <a:r>
                        <a:rPr lang="zh-CN" sz="1600" b="1" kern="100">
                          <a:solidFill>
                            <a:srgbClr val="7030A0"/>
                          </a:solidFill>
                          <a:effectLst/>
                          <a:latin typeface="微软雅黑" panose="020B0503020204020204" pitchFamily="34" charset="-122"/>
                          <a:ea typeface="微软雅黑" panose="020B0503020204020204" pitchFamily="34" charset="-122"/>
                        </a:rPr>
                        <a:t>终点不可达</a:t>
                      </a:r>
                    </a:p>
                  </a:txBody>
                  <a:tcPr marL="68580" marR="68580" marT="0" marB="0" anchor="ctr"/>
                </a:tc>
              </a:tr>
              <a:tr h="422214">
                <a:tc vMerge="1">
                  <a:txBody>
                    <a:bodyPr/>
                    <a:lstStyle/>
                    <a:p>
                      <a:endParaRPr lang="zh-CN" altLang="en-US"/>
                    </a:p>
                  </a:txBody>
                  <a:tcPr/>
                </a:tc>
                <a:tc>
                  <a:txBody>
                    <a:bodyPr/>
                    <a:lstStyle/>
                    <a:p>
                      <a:pPr algn="ctr">
                        <a:lnSpc>
                          <a:spcPct val="115000"/>
                        </a:lnSpc>
                        <a:spcAft>
                          <a:spcPts val="0"/>
                        </a:spcAft>
                      </a:pPr>
                      <a:r>
                        <a:rPr lang="en-US" sz="1600" b="1" kern="100">
                          <a:solidFill>
                            <a:srgbClr val="7030A0"/>
                          </a:solidFill>
                          <a:effectLst/>
                          <a:latin typeface="微软雅黑" panose="020B0503020204020204" pitchFamily="34" charset="-122"/>
                          <a:ea typeface="微软雅黑" panose="020B0503020204020204" pitchFamily="34" charset="-122"/>
                        </a:rPr>
                        <a:t>4</a:t>
                      </a:r>
                      <a:endParaRPr lang="zh-CN" sz="1600" b="1" kern="100">
                        <a:solidFill>
                          <a:srgbClr val="7030A0"/>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ct val="115000"/>
                        </a:lnSpc>
                        <a:spcAft>
                          <a:spcPts val="0"/>
                        </a:spcAft>
                      </a:pPr>
                      <a:r>
                        <a:rPr lang="zh-CN" sz="1600" b="1" kern="100">
                          <a:solidFill>
                            <a:srgbClr val="7030A0"/>
                          </a:solidFill>
                          <a:effectLst/>
                          <a:latin typeface="微软雅黑" panose="020B0503020204020204" pitchFamily="34" charset="-122"/>
                          <a:ea typeface="微软雅黑" panose="020B0503020204020204" pitchFamily="34" charset="-122"/>
                        </a:rPr>
                        <a:t>源站抑制（</a:t>
                      </a:r>
                      <a:r>
                        <a:rPr lang="fr-FR" sz="1600" b="1" kern="100">
                          <a:solidFill>
                            <a:srgbClr val="7030A0"/>
                          </a:solidFill>
                          <a:effectLst/>
                          <a:latin typeface="微软雅黑" panose="020B0503020204020204" pitchFamily="34" charset="-122"/>
                          <a:ea typeface="微软雅黑" panose="020B0503020204020204" pitchFamily="34" charset="-122"/>
                        </a:rPr>
                        <a:t>Source quench</a:t>
                      </a:r>
                      <a:r>
                        <a:rPr lang="zh-CN" sz="1600" b="1" kern="100">
                          <a:solidFill>
                            <a:srgbClr val="7030A0"/>
                          </a:solidFill>
                          <a:effectLst/>
                          <a:latin typeface="微软雅黑" panose="020B0503020204020204" pitchFamily="34" charset="-122"/>
                          <a:ea typeface="微软雅黑" panose="020B0503020204020204" pitchFamily="34" charset="-122"/>
                        </a:rPr>
                        <a:t>）</a:t>
                      </a:r>
                    </a:p>
                  </a:txBody>
                  <a:tcPr marL="68580" marR="68580" marT="0" marB="0" anchor="ctr"/>
                </a:tc>
              </a:tr>
              <a:tr h="422214">
                <a:tc vMerge="1">
                  <a:txBody>
                    <a:bodyPr/>
                    <a:lstStyle/>
                    <a:p>
                      <a:endParaRPr lang="zh-CN" altLang="en-US"/>
                    </a:p>
                  </a:txBody>
                  <a:tcPr/>
                </a:tc>
                <a:tc>
                  <a:txBody>
                    <a:bodyPr/>
                    <a:lstStyle/>
                    <a:p>
                      <a:pPr algn="ctr">
                        <a:lnSpc>
                          <a:spcPct val="115000"/>
                        </a:lnSpc>
                        <a:spcAft>
                          <a:spcPts val="0"/>
                        </a:spcAft>
                      </a:pPr>
                      <a:r>
                        <a:rPr lang="en-US" sz="1600" b="1" kern="100">
                          <a:solidFill>
                            <a:srgbClr val="7030A0"/>
                          </a:solidFill>
                          <a:effectLst/>
                          <a:latin typeface="微软雅黑" panose="020B0503020204020204" pitchFamily="34" charset="-122"/>
                          <a:ea typeface="微软雅黑" panose="020B0503020204020204" pitchFamily="34" charset="-122"/>
                        </a:rPr>
                        <a:t>11</a:t>
                      </a:r>
                      <a:endParaRPr lang="zh-CN" sz="1600" b="1" kern="100">
                        <a:solidFill>
                          <a:srgbClr val="7030A0"/>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ct val="115000"/>
                        </a:lnSpc>
                        <a:spcAft>
                          <a:spcPts val="0"/>
                        </a:spcAft>
                      </a:pPr>
                      <a:r>
                        <a:rPr lang="zh-CN" sz="1600" b="1" kern="100">
                          <a:solidFill>
                            <a:srgbClr val="7030A0"/>
                          </a:solidFill>
                          <a:effectLst/>
                          <a:latin typeface="微软雅黑" panose="020B0503020204020204" pitchFamily="34" charset="-122"/>
                          <a:ea typeface="微软雅黑" panose="020B0503020204020204" pitchFamily="34" charset="-122"/>
                        </a:rPr>
                        <a:t>时间超过</a:t>
                      </a:r>
                    </a:p>
                  </a:txBody>
                  <a:tcPr marL="68580" marR="68580" marT="0" marB="0" anchor="ctr"/>
                </a:tc>
              </a:tr>
              <a:tr h="422214">
                <a:tc vMerge="1">
                  <a:txBody>
                    <a:bodyPr/>
                    <a:lstStyle/>
                    <a:p>
                      <a:endParaRPr lang="zh-CN" altLang="en-US"/>
                    </a:p>
                  </a:txBody>
                  <a:tcPr/>
                </a:tc>
                <a:tc>
                  <a:txBody>
                    <a:bodyPr/>
                    <a:lstStyle/>
                    <a:p>
                      <a:pPr algn="ctr">
                        <a:lnSpc>
                          <a:spcPct val="115000"/>
                        </a:lnSpc>
                        <a:spcAft>
                          <a:spcPts val="0"/>
                        </a:spcAft>
                      </a:pPr>
                      <a:r>
                        <a:rPr lang="en-US" sz="1600" b="1" kern="100">
                          <a:solidFill>
                            <a:srgbClr val="7030A0"/>
                          </a:solidFill>
                          <a:effectLst/>
                          <a:latin typeface="微软雅黑" panose="020B0503020204020204" pitchFamily="34" charset="-122"/>
                          <a:ea typeface="微软雅黑" panose="020B0503020204020204" pitchFamily="34" charset="-122"/>
                        </a:rPr>
                        <a:t>12</a:t>
                      </a:r>
                      <a:endParaRPr lang="zh-CN" sz="1600" b="1" kern="100">
                        <a:solidFill>
                          <a:srgbClr val="7030A0"/>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ct val="115000"/>
                        </a:lnSpc>
                        <a:spcAft>
                          <a:spcPts val="0"/>
                        </a:spcAft>
                      </a:pPr>
                      <a:r>
                        <a:rPr lang="zh-CN" sz="1600" b="1" kern="100">
                          <a:solidFill>
                            <a:srgbClr val="7030A0"/>
                          </a:solidFill>
                          <a:effectLst/>
                          <a:latin typeface="微软雅黑" panose="020B0503020204020204" pitchFamily="34" charset="-122"/>
                          <a:ea typeface="微软雅黑" panose="020B0503020204020204" pitchFamily="34" charset="-122"/>
                        </a:rPr>
                        <a:t>参数问题</a:t>
                      </a:r>
                    </a:p>
                  </a:txBody>
                  <a:tcPr marL="68580" marR="68580" marT="0" marB="0" anchor="ctr"/>
                </a:tc>
              </a:tr>
              <a:tr h="422214">
                <a:tc vMerge="1">
                  <a:txBody>
                    <a:bodyPr/>
                    <a:lstStyle/>
                    <a:p>
                      <a:endParaRPr lang="zh-CN" altLang="en-US"/>
                    </a:p>
                  </a:txBody>
                  <a:tcPr/>
                </a:tc>
                <a:tc>
                  <a:txBody>
                    <a:bodyPr/>
                    <a:lstStyle/>
                    <a:p>
                      <a:pPr algn="ctr">
                        <a:lnSpc>
                          <a:spcPct val="115000"/>
                        </a:lnSpc>
                        <a:spcAft>
                          <a:spcPts val="0"/>
                        </a:spcAft>
                      </a:pPr>
                      <a:r>
                        <a:rPr lang="en-US" sz="1600" b="1" kern="100">
                          <a:solidFill>
                            <a:srgbClr val="7030A0"/>
                          </a:solidFill>
                          <a:effectLst/>
                          <a:latin typeface="微软雅黑" panose="020B0503020204020204" pitchFamily="34" charset="-122"/>
                          <a:ea typeface="微软雅黑" panose="020B0503020204020204" pitchFamily="34" charset="-122"/>
                        </a:rPr>
                        <a:t>5</a:t>
                      </a:r>
                      <a:endParaRPr lang="zh-CN" sz="1600" b="1" kern="100">
                        <a:solidFill>
                          <a:srgbClr val="7030A0"/>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ct val="115000"/>
                        </a:lnSpc>
                        <a:spcAft>
                          <a:spcPts val="0"/>
                        </a:spcAft>
                      </a:pPr>
                      <a:r>
                        <a:rPr lang="zh-CN" sz="1600" b="1" kern="100">
                          <a:solidFill>
                            <a:srgbClr val="7030A0"/>
                          </a:solidFill>
                          <a:effectLst/>
                          <a:latin typeface="微软雅黑" panose="020B0503020204020204" pitchFamily="34" charset="-122"/>
                          <a:ea typeface="微软雅黑" panose="020B0503020204020204" pitchFamily="34" charset="-122"/>
                        </a:rPr>
                        <a:t>改变路由（</a:t>
                      </a:r>
                      <a:r>
                        <a:rPr lang="en-US" sz="1600" b="1" kern="100">
                          <a:solidFill>
                            <a:srgbClr val="7030A0"/>
                          </a:solidFill>
                          <a:effectLst/>
                          <a:latin typeface="微软雅黑" panose="020B0503020204020204" pitchFamily="34" charset="-122"/>
                          <a:ea typeface="微软雅黑" panose="020B0503020204020204" pitchFamily="34" charset="-122"/>
                        </a:rPr>
                        <a:t>Redirect</a:t>
                      </a:r>
                      <a:r>
                        <a:rPr lang="zh-CN" sz="1600" b="1" kern="100">
                          <a:solidFill>
                            <a:srgbClr val="7030A0"/>
                          </a:solidFill>
                          <a:effectLst/>
                          <a:latin typeface="微软雅黑" panose="020B0503020204020204" pitchFamily="34" charset="-122"/>
                          <a:ea typeface="微软雅黑" panose="020B0503020204020204" pitchFamily="34" charset="-122"/>
                        </a:rPr>
                        <a:t>）</a:t>
                      </a:r>
                    </a:p>
                  </a:txBody>
                  <a:tcPr marL="68580" marR="68580" marT="0" marB="0" anchor="ctr"/>
                </a:tc>
              </a:tr>
              <a:tr h="417860">
                <a:tc rowSpan="4">
                  <a:txBody>
                    <a:bodyPr/>
                    <a:lstStyle/>
                    <a:p>
                      <a:pPr algn="ctr">
                        <a:lnSpc>
                          <a:spcPct val="115000"/>
                        </a:lnSpc>
                        <a:spcAft>
                          <a:spcPts val="0"/>
                        </a:spcAft>
                      </a:pPr>
                      <a:r>
                        <a:rPr lang="zh-CN" sz="1600" b="1" kern="100">
                          <a:solidFill>
                            <a:srgbClr val="7030A0"/>
                          </a:solidFill>
                          <a:effectLst/>
                          <a:latin typeface="微软雅黑" panose="020B0503020204020204" pitchFamily="34" charset="-122"/>
                          <a:ea typeface="微软雅黑" panose="020B0503020204020204" pitchFamily="34" charset="-122"/>
                        </a:rPr>
                        <a:t>询问报文</a:t>
                      </a:r>
                    </a:p>
                  </a:txBody>
                  <a:tcPr marL="68580" marR="68580" marT="0" marB="0" anchor="ctr"/>
                </a:tc>
                <a:tc>
                  <a:txBody>
                    <a:bodyPr/>
                    <a:lstStyle/>
                    <a:p>
                      <a:pPr algn="ctr">
                        <a:lnSpc>
                          <a:spcPct val="115000"/>
                        </a:lnSpc>
                        <a:spcAft>
                          <a:spcPts val="0"/>
                        </a:spcAft>
                      </a:pPr>
                      <a:r>
                        <a:rPr lang="en-US" sz="1600" b="1" kern="100">
                          <a:solidFill>
                            <a:srgbClr val="7030A0"/>
                          </a:solidFill>
                          <a:effectLst/>
                          <a:latin typeface="微软雅黑" panose="020B0503020204020204" pitchFamily="34" charset="-122"/>
                          <a:ea typeface="微软雅黑" panose="020B0503020204020204" pitchFamily="34" charset="-122"/>
                        </a:rPr>
                        <a:t>8</a:t>
                      </a:r>
                      <a:r>
                        <a:rPr lang="zh-CN" sz="1600" b="1" kern="100">
                          <a:solidFill>
                            <a:srgbClr val="7030A0"/>
                          </a:solidFill>
                          <a:effectLst/>
                          <a:latin typeface="微软雅黑" panose="020B0503020204020204" pitchFamily="34" charset="-122"/>
                          <a:ea typeface="微软雅黑" panose="020B0503020204020204" pitchFamily="34" charset="-122"/>
                        </a:rPr>
                        <a:t>或</a:t>
                      </a:r>
                      <a:r>
                        <a:rPr lang="en-US" sz="1600" b="1" kern="100">
                          <a:solidFill>
                            <a:srgbClr val="7030A0"/>
                          </a:solidFill>
                          <a:effectLst/>
                          <a:latin typeface="微软雅黑" panose="020B0503020204020204" pitchFamily="34" charset="-122"/>
                          <a:ea typeface="微软雅黑" panose="020B0503020204020204" pitchFamily="34" charset="-122"/>
                        </a:rPr>
                        <a:t>0</a:t>
                      </a:r>
                      <a:endParaRPr lang="zh-CN" sz="1600" b="1" kern="100">
                        <a:solidFill>
                          <a:srgbClr val="7030A0"/>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ct val="115000"/>
                        </a:lnSpc>
                        <a:spcAft>
                          <a:spcPts val="0"/>
                        </a:spcAft>
                      </a:pPr>
                      <a:r>
                        <a:rPr lang="zh-CN" sz="1600" b="1" kern="100">
                          <a:solidFill>
                            <a:srgbClr val="7030A0"/>
                          </a:solidFill>
                          <a:effectLst/>
                          <a:latin typeface="微软雅黑" panose="020B0503020204020204" pitchFamily="34" charset="-122"/>
                          <a:ea typeface="微软雅黑" panose="020B0503020204020204" pitchFamily="34" charset="-122"/>
                        </a:rPr>
                        <a:t>回送（</a:t>
                      </a:r>
                      <a:r>
                        <a:rPr lang="en-US" sz="1600" b="1" kern="100">
                          <a:solidFill>
                            <a:srgbClr val="7030A0"/>
                          </a:solidFill>
                          <a:effectLst/>
                          <a:latin typeface="微软雅黑" panose="020B0503020204020204" pitchFamily="34" charset="-122"/>
                          <a:ea typeface="微软雅黑" panose="020B0503020204020204" pitchFamily="34" charset="-122"/>
                        </a:rPr>
                        <a:t>Echo</a:t>
                      </a:r>
                      <a:r>
                        <a:rPr lang="zh-CN" sz="1600" b="1" kern="100">
                          <a:solidFill>
                            <a:srgbClr val="7030A0"/>
                          </a:solidFill>
                          <a:effectLst/>
                          <a:latin typeface="微软雅黑" panose="020B0503020204020204" pitchFamily="34" charset="-122"/>
                          <a:ea typeface="微软雅黑" panose="020B0503020204020204" pitchFamily="34" charset="-122"/>
                        </a:rPr>
                        <a:t>）请求或回答</a:t>
                      </a:r>
                    </a:p>
                  </a:txBody>
                  <a:tcPr marL="68580" marR="68580" marT="0" marB="0" anchor="ctr"/>
                </a:tc>
              </a:tr>
              <a:tr h="417860">
                <a:tc vMerge="1">
                  <a:txBody>
                    <a:bodyPr/>
                    <a:lstStyle/>
                    <a:p>
                      <a:endParaRPr lang="zh-CN" altLang="en-US"/>
                    </a:p>
                  </a:txBody>
                  <a:tcPr/>
                </a:tc>
                <a:tc>
                  <a:txBody>
                    <a:bodyPr/>
                    <a:lstStyle/>
                    <a:p>
                      <a:pPr algn="ctr">
                        <a:lnSpc>
                          <a:spcPct val="115000"/>
                        </a:lnSpc>
                        <a:spcAft>
                          <a:spcPts val="0"/>
                        </a:spcAft>
                      </a:pPr>
                      <a:r>
                        <a:rPr lang="en-US" sz="1600" b="1" kern="100">
                          <a:solidFill>
                            <a:srgbClr val="7030A0"/>
                          </a:solidFill>
                          <a:effectLst/>
                          <a:latin typeface="微软雅黑" panose="020B0503020204020204" pitchFamily="34" charset="-122"/>
                          <a:ea typeface="微软雅黑" panose="020B0503020204020204" pitchFamily="34" charset="-122"/>
                        </a:rPr>
                        <a:t>13</a:t>
                      </a:r>
                      <a:r>
                        <a:rPr lang="zh-CN" sz="1600" b="1" kern="100">
                          <a:solidFill>
                            <a:srgbClr val="7030A0"/>
                          </a:solidFill>
                          <a:effectLst/>
                          <a:latin typeface="微软雅黑" panose="020B0503020204020204" pitchFamily="34" charset="-122"/>
                          <a:ea typeface="微软雅黑" panose="020B0503020204020204" pitchFamily="34" charset="-122"/>
                        </a:rPr>
                        <a:t>或</a:t>
                      </a:r>
                      <a:r>
                        <a:rPr lang="en-US" sz="1600" b="1" kern="100">
                          <a:solidFill>
                            <a:srgbClr val="7030A0"/>
                          </a:solidFill>
                          <a:effectLst/>
                          <a:latin typeface="微软雅黑" panose="020B0503020204020204" pitchFamily="34" charset="-122"/>
                          <a:ea typeface="微软雅黑" panose="020B0503020204020204" pitchFamily="34" charset="-122"/>
                        </a:rPr>
                        <a:t>14</a:t>
                      </a:r>
                      <a:endParaRPr lang="zh-CN" sz="1600" b="1" kern="100">
                        <a:solidFill>
                          <a:srgbClr val="7030A0"/>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ct val="115000"/>
                        </a:lnSpc>
                        <a:spcAft>
                          <a:spcPts val="0"/>
                        </a:spcAft>
                      </a:pPr>
                      <a:r>
                        <a:rPr lang="zh-CN" sz="1600" b="1" kern="100">
                          <a:solidFill>
                            <a:srgbClr val="7030A0"/>
                          </a:solidFill>
                          <a:effectLst/>
                          <a:latin typeface="微软雅黑" panose="020B0503020204020204" pitchFamily="34" charset="-122"/>
                          <a:ea typeface="微软雅黑" panose="020B0503020204020204" pitchFamily="34" charset="-122"/>
                        </a:rPr>
                        <a:t>时间戳（</a:t>
                      </a:r>
                      <a:r>
                        <a:rPr lang="en-US" sz="1600" b="1" kern="100">
                          <a:solidFill>
                            <a:srgbClr val="7030A0"/>
                          </a:solidFill>
                          <a:effectLst/>
                          <a:latin typeface="微软雅黑" panose="020B0503020204020204" pitchFamily="34" charset="-122"/>
                          <a:ea typeface="微软雅黑" panose="020B0503020204020204" pitchFamily="34" charset="-122"/>
                        </a:rPr>
                        <a:t>Timestamp</a:t>
                      </a:r>
                      <a:r>
                        <a:rPr lang="zh-CN" sz="1600" b="1" kern="100">
                          <a:solidFill>
                            <a:srgbClr val="7030A0"/>
                          </a:solidFill>
                          <a:effectLst/>
                          <a:latin typeface="微软雅黑" panose="020B0503020204020204" pitchFamily="34" charset="-122"/>
                          <a:ea typeface="微软雅黑" panose="020B0503020204020204" pitchFamily="34" charset="-122"/>
                        </a:rPr>
                        <a:t>）请求或回答</a:t>
                      </a:r>
                    </a:p>
                  </a:txBody>
                  <a:tcPr marL="68580" marR="68580" marT="0" marB="0" anchor="ctr"/>
                </a:tc>
              </a:tr>
              <a:tr h="417860">
                <a:tc vMerge="1">
                  <a:txBody>
                    <a:bodyPr/>
                    <a:lstStyle/>
                    <a:p>
                      <a:endParaRPr lang="zh-CN" altLang="en-US"/>
                    </a:p>
                  </a:txBody>
                  <a:tcPr/>
                </a:tc>
                <a:tc>
                  <a:txBody>
                    <a:bodyPr/>
                    <a:lstStyle/>
                    <a:p>
                      <a:pPr algn="ctr">
                        <a:lnSpc>
                          <a:spcPct val="115000"/>
                        </a:lnSpc>
                        <a:spcAft>
                          <a:spcPts val="0"/>
                        </a:spcAft>
                      </a:pPr>
                      <a:r>
                        <a:rPr lang="en-US" sz="1600" b="1" kern="100">
                          <a:solidFill>
                            <a:srgbClr val="7030A0"/>
                          </a:solidFill>
                          <a:effectLst/>
                          <a:latin typeface="微软雅黑" panose="020B0503020204020204" pitchFamily="34" charset="-122"/>
                          <a:ea typeface="微软雅黑" panose="020B0503020204020204" pitchFamily="34" charset="-122"/>
                        </a:rPr>
                        <a:t>17</a:t>
                      </a:r>
                      <a:r>
                        <a:rPr lang="zh-CN" sz="1600" b="1" kern="100">
                          <a:solidFill>
                            <a:srgbClr val="7030A0"/>
                          </a:solidFill>
                          <a:effectLst/>
                          <a:latin typeface="微软雅黑" panose="020B0503020204020204" pitchFamily="34" charset="-122"/>
                          <a:ea typeface="微软雅黑" panose="020B0503020204020204" pitchFamily="34" charset="-122"/>
                        </a:rPr>
                        <a:t>或</a:t>
                      </a:r>
                      <a:r>
                        <a:rPr lang="en-US" sz="1600" b="1" kern="100">
                          <a:solidFill>
                            <a:srgbClr val="7030A0"/>
                          </a:solidFill>
                          <a:effectLst/>
                          <a:latin typeface="微软雅黑" panose="020B0503020204020204" pitchFamily="34" charset="-122"/>
                          <a:ea typeface="微软雅黑" panose="020B0503020204020204" pitchFamily="34" charset="-122"/>
                        </a:rPr>
                        <a:t>18</a:t>
                      </a:r>
                      <a:endParaRPr lang="zh-CN" sz="1600" b="1" kern="100">
                        <a:solidFill>
                          <a:srgbClr val="7030A0"/>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ct val="115000"/>
                        </a:lnSpc>
                        <a:spcAft>
                          <a:spcPts val="0"/>
                        </a:spcAft>
                      </a:pPr>
                      <a:r>
                        <a:rPr lang="zh-CN" sz="1600" b="1" kern="100">
                          <a:solidFill>
                            <a:srgbClr val="7030A0"/>
                          </a:solidFill>
                          <a:effectLst/>
                          <a:latin typeface="微软雅黑" panose="020B0503020204020204" pitchFamily="34" charset="-122"/>
                          <a:ea typeface="微软雅黑" panose="020B0503020204020204" pitchFamily="34" charset="-122"/>
                        </a:rPr>
                        <a:t>地址掩码（</a:t>
                      </a:r>
                      <a:r>
                        <a:rPr lang="en-US" sz="1600" b="1" kern="100">
                          <a:solidFill>
                            <a:srgbClr val="7030A0"/>
                          </a:solidFill>
                          <a:effectLst/>
                          <a:latin typeface="微软雅黑" panose="020B0503020204020204" pitchFamily="34" charset="-122"/>
                          <a:ea typeface="微软雅黑" panose="020B0503020204020204" pitchFamily="34" charset="-122"/>
                        </a:rPr>
                        <a:t>Address mask</a:t>
                      </a:r>
                      <a:r>
                        <a:rPr lang="zh-CN" sz="1600" b="1" kern="100">
                          <a:solidFill>
                            <a:srgbClr val="7030A0"/>
                          </a:solidFill>
                          <a:effectLst/>
                          <a:latin typeface="微软雅黑" panose="020B0503020204020204" pitchFamily="34" charset="-122"/>
                          <a:ea typeface="微软雅黑" panose="020B0503020204020204" pitchFamily="34" charset="-122"/>
                        </a:rPr>
                        <a:t>）请求或回答</a:t>
                      </a:r>
                    </a:p>
                  </a:txBody>
                  <a:tcPr marL="68580" marR="68580" marT="0" marB="0" anchor="ctr"/>
                </a:tc>
              </a:tr>
              <a:tr h="417860">
                <a:tc vMerge="1">
                  <a:txBody>
                    <a:bodyPr/>
                    <a:lstStyle/>
                    <a:p>
                      <a:endParaRPr lang="zh-CN" altLang="en-US"/>
                    </a:p>
                  </a:txBody>
                  <a:tcPr/>
                </a:tc>
                <a:tc>
                  <a:txBody>
                    <a:bodyPr/>
                    <a:lstStyle/>
                    <a:p>
                      <a:pPr algn="ctr">
                        <a:lnSpc>
                          <a:spcPct val="115000"/>
                        </a:lnSpc>
                        <a:spcAft>
                          <a:spcPts val="0"/>
                        </a:spcAft>
                      </a:pPr>
                      <a:r>
                        <a:rPr lang="en-US" sz="1600" b="1" kern="100">
                          <a:solidFill>
                            <a:srgbClr val="7030A0"/>
                          </a:solidFill>
                          <a:effectLst/>
                          <a:latin typeface="微软雅黑" panose="020B0503020204020204" pitchFamily="34" charset="-122"/>
                          <a:ea typeface="微软雅黑" panose="020B0503020204020204" pitchFamily="34" charset="-122"/>
                        </a:rPr>
                        <a:t>10</a:t>
                      </a:r>
                      <a:r>
                        <a:rPr lang="zh-CN" sz="1600" b="1" kern="100">
                          <a:solidFill>
                            <a:srgbClr val="7030A0"/>
                          </a:solidFill>
                          <a:effectLst/>
                          <a:latin typeface="微软雅黑" panose="020B0503020204020204" pitchFamily="34" charset="-122"/>
                          <a:ea typeface="微软雅黑" panose="020B0503020204020204" pitchFamily="34" charset="-122"/>
                        </a:rPr>
                        <a:t>或</a:t>
                      </a:r>
                      <a:r>
                        <a:rPr lang="en-US" sz="1600" b="1" kern="100">
                          <a:solidFill>
                            <a:srgbClr val="7030A0"/>
                          </a:solidFill>
                          <a:effectLst/>
                          <a:latin typeface="微软雅黑" panose="020B0503020204020204" pitchFamily="34" charset="-122"/>
                          <a:ea typeface="微软雅黑" panose="020B0503020204020204" pitchFamily="34" charset="-122"/>
                        </a:rPr>
                        <a:t>9</a:t>
                      </a:r>
                      <a:endParaRPr lang="zh-CN" sz="1600" b="1" kern="100">
                        <a:solidFill>
                          <a:srgbClr val="7030A0"/>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ct val="115000"/>
                        </a:lnSpc>
                        <a:spcAft>
                          <a:spcPts val="0"/>
                        </a:spcAft>
                      </a:pPr>
                      <a:r>
                        <a:rPr lang="zh-CN" sz="1600" b="1" kern="100" dirty="0">
                          <a:solidFill>
                            <a:srgbClr val="7030A0"/>
                          </a:solidFill>
                          <a:effectLst/>
                          <a:latin typeface="微软雅黑" panose="020B0503020204020204" pitchFamily="34" charset="-122"/>
                          <a:ea typeface="微软雅黑" panose="020B0503020204020204" pitchFamily="34" charset="-122"/>
                        </a:rPr>
                        <a:t>路由器询问（</a:t>
                      </a:r>
                      <a:r>
                        <a:rPr lang="en-US" sz="1600" b="1" kern="100" dirty="0">
                          <a:solidFill>
                            <a:srgbClr val="7030A0"/>
                          </a:solidFill>
                          <a:effectLst/>
                          <a:latin typeface="微软雅黑" panose="020B0503020204020204" pitchFamily="34" charset="-122"/>
                          <a:ea typeface="微软雅黑" panose="020B0503020204020204" pitchFamily="34" charset="-122"/>
                        </a:rPr>
                        <a:t>Router solicitation</a:t>
                      </a:r>
                      <a:r>
                        <a:rPr lang="zh-CN" sz="1600" b="1" kern="100" dirty="0">
                          <a:solidFill>
                            <a:srgbClr val="7030A0"/>
                          </a:solidFill>
                          <a:effectLst/>
                          <a:latin typeface="微软雅黑" panose="020B0503020204020204" pitchFamily="34" charset="-122"/>
                          <a:ea typeface="微软雅黑" panose="020B0503020204020204" pitchFamily="34" charset="-122"/>
                        </a:rPr>
                        <a:t>）或通告</a:t>
                      </a:r>
                    </a:p>
                  </a:txBody>
                  <a:tcPr marL="68580" marR="68580" marT="0" marB="0" anchor="ctr"/>
                </a:tc>
              </a:tr>
            </a:tbl>
          </a:graphicData>
        </a:graphic>
      </p:graphicFrame>
    </p:spTree>
    <p:extLst>
      <p:ext uri="{BB962C8B-B14F-4D97-AF65-F5344CB8AC3E}">
        <p14:creationId xmlns:p14="http://schemas.microsoft.com/office/powerpoint/2010/main" val="2333170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高层互连（传输层以上）</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pic>
        <p:nvPicPr>
          <p:cNvPr id="4" name="图片 3"/>
          <p:cNvPicPr/>
          <p:nvPr/>
        </p:nvPicPr>
        <p:blipFill>
          <a:blip r:embed="rId2"/>
          <a:stretch>
            <a:fillRect/>
          </a:stretch>
        </p:blipFill>
        <p:spPr>
          <a:xfrm>
            <a:off x="2181225" y="1409700"/>
            <a:ext cx="7191375" cy="5207000"/>
          </a:xfrm>
          <a:prstGeom prst="rect">
            <a:avLst/>
          </a:prstGeom>
        </p:spPr>
      </p:pic>
    </p:spTree>
    <p:extLst>
      <p:ext uri="{BB962C8B-B14F-4D97-AF65-F5344CB8AC3E}">
        <p14:creationId xmlns:p14="http://schemas.microsoft.com/office/powerpoint/2010/main" val="2591208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dirty="0">
                <a:solidFill>
                  <a:srgbClr val="FF0000"/>
                </a:solidFill>
                <a:latin typeface="微软雅黑" panose="020B0503020204020204" pitchFamily="34" charset="-122"/>
                <a:ea typeface="微软雅黑" panose="020B0503020204020204" pitchFamily="34" charset="-122"/>
              </a:rPr>
              <a:t>虚拟专用网与</a:t>
            </a:r>
            <a:r>
              <a:rPr lang="en-US" altLang="zh-CN" b="1" dirty="0">
                <a:solidFill>
                  <a:srgbClr val="FF0000"/>
                </a:solidFill>
                <a:latin typeface="微软雅黑" panose="020B0503020204020204" pitchFamily="34" charset="-122"/>
                <a:ea typeface="微软雅黑" panose="020B0503020204020204" pitchFamily="34" charset="-122"/>
              </a:rPr>
              <a:t>NAT</a:t>
            </a:r>
            <a:endParaRPr lang="zh-CN" altLang="en-US" b="1" dirty="0">
              <a:solidFill>
                <a:srgbClr val="FF0000"/>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normAutofit fontScale="77500" lnSpcReduction="20000"/>
          </a:bodyPr>
          <a:lstStyle/>
          <a:p>
            <a:pPr marL="0" indent="0">
              <a:lnSpc>
                <a:spcPct val="150000"/>
              </a:lnSpc>
              <a:buNone/>
            </a:pPr>
            <a:r>
              <a:rPr lang="zh-CN" altLang="zh-CN" b="1" dirty="0">
                <a:solidFill>
                  <a:schemeClr val="accent6">
                    <a:lumMod val="75000"/>
                  </a:schemeClr>
                </a:solidFill>
                <a:latin typeface="微软雅黑" panose="020B0503020204020204" pitchFamily="34" charset="-122"/>
                <a:ea typeface="微软雅黑" panose="020B0503020204020204" pitchFamily="34" charset="-122"/>
              </a:rPr>
              <a:t>虚拟专用网</a:t>
            </a:r>
            <a:r>
              <a:rPr lang="en-US" altLang="zh-CN" b="1" dirty="0" smtClean="0">
                <a:solidFill>
                  <a:schemeClr val="accent6">
                    <a:lumMod val="75000"/>
                  </a:schemeClr>
                </a:solidFill>
                <a:latin typeface="微软雅黑" panose="020B0503020204020204" pitchFamily="34" charset="-122"/>
                <a:ea typeface="微软雅黑" panose="020B0503020204020204" pitchFamily="34" charset="-122"/>
              </a:rPr>
              <a:t>VPN</a:t>
            </a:r>
          </a:p>
          <a:p>
            <a:pPr>
              <a:lnSpc>
                <a:spcPct val="150000"/>
              </a:lnSpc>
            </a:pPr>
            <a:r>
              <a:rPr lang="zh-CN" altLang="zh-CN" dirty="0">
                <a:latin typeface="微软雅黑" panose="020B0503020204020204" pitchFamily="34" charset="-122"/>
                <a:ea typeface="微软雅黑" panose="020B0503020204020204" pitchFamily="34" charset="-122"/>
              </a:rPr>
              <a:t>本地互连网一般也简称专用网。专用网最好采用专用地址（私有地址），包括以下</a:t>
            </a:r>
            <a:r>
              <a:rPr lang="en-US" altLang="zh-CN" dirty="0">
                <a:latin typeface="微软雅黑" panose="020B0503020204020204" pitchFamily="34" charset="-122"/>
                <a:ea typeface="微软雅黑" panose="020B0503020204020204" pitchFamily="34" charset="-122"/>
              </a:rPr>
              <a:t>IP</a:t>
            </a:r>
            <a:r>
              <a:rPr lang="zh-CN" altLang="zh-CN" dirty="0">
                <a:latin typeface="微软雅黑" panose="020B0503020204020204" pitchFamily="34" charset="-122"/>
                <a:ea typeface="微软雅黑" panose="020B0503020204020204" pitchFamily="34" charset="-122"/>
              </a:rPr>
              <a:t>段：</a:t>
            </a:r>
          </a:p>
          <a:p>
            <a:pPr marL="0" lvl="0" indent="0">
              <a:lnSpc>
                <a:spcPct val="150000"/>
              </a:lnSpc>
              <a:buNone/>
            </a:pPr>
            <a:r>
              <a:rPr lang="en-US" altLang="zh-CN" dirty="0" smtClean="0">
                <a:latin typeface="微软雅黑" panose="020B0503020204020204" pitchFamily="34" charset="-122"/>
                <a:ea typeface="微软雅黑" panose="020B0503020204020204" pitchFamily="34" charset="-122"/>
              </a:rPr>
              <a:t>10.0.0.0</a:t>
            </a:r>
            <a:endParaRPr lang="zh-CN" altLang="zh-CN" dirty="0">
              <a:latin typeface="微软雅黑" panose="020B0503020204020204" pitchFamily="34" charset="-122"/>
              <a:ea typeface="微软雅黑" panose="020B0503020204020204" pitchFamily="34" charset="-122"/>
            </a:endParaRPr>
          </a:p>
          <a:p>
            <a:pPr marL="0" lvl="0" indent="0">
              <a:lnSpc>
                <a:spcPct val="150000"/>
              </a:lnSpc>
              <a:buNone/>
            </a:pPr>
            <a:r>
              <a:rPr lang="en-US" altLang="zh-CN" dirty="0" smtClean="0">
                <a:latin typeface="微软雅黑" panose="020B0503020204020204" pitchFamily="34" charset="-122"/>
                <a:ea typeface="微软雅黑" panose="020B0503020204020204" pitchFamily="34" charset="-122"/>
              </a:rPr>
              <a:t>172.16.0.0~172.31.255.255</a:t>
            </a:r>
            <a:endParaRPr lang="zh-CN" altLang="zh-CN" dirty="0">
              <a:latin typeface="微软雅黑" panose="020B0503020204020204" pitchFamily="34" charset="-122"/>
              <a:ea typeface="微软雅黑" panose="020B0503020204020204" pitchFamily="34" charset="-122"/>
            </a:endParaRPr>
          </a:p>
          <a:p>
            <a:pPr marL="0" lvl="0" indent="0">
              <a:lnSpc>
                <a:spcPct val="150000"/>
              </a:lnSpc>
              <a:buNone/>
            </a:pPr>
            <a:r>
              <a:rPr lang="en-US" altLang="zh-CN" dirty="0" smtClean="0">
                <a:latin typeface="微软雅黑" panose="020B0503020204020204" pitchFamily="34" charset="-122"/>
                <a:ea typeface="微软雅黑" panose="020B0503020204020204" pitchFamily="34" charset="-122"/>
              </a:rPr>
              <a:t>192.168.0.0</a:t>
            </a:r>
            <a:endParaRPr lang="zh-CN" altLang="zh-CN" dirty="0">
              <a:latin typeface="微软雅黑" panose="020B0503020204020204" pitchFamily="34" charset="-122"/>
              <a:ea typeface="微软雅黑" panose="020B0503020204020204" pitchFamily="34" charset="-122"/>
            </a:endParaRPr>
          </a:p>
          <a:p>
            <a:pPr>
              <a:lnSpc>
                <a:spcPct val="150000"/>
              </a:lnSpc>
            </a:pPr>
            <a:r>
              <a:rPr lang="zh-CN" altLang="zh-CN" dirty="0">
                <a:latin typeface="微软雅黑" panose="020B0503020204020204" pitchFamily="34" charset="-122"/>
                <a:ea typeface="微软雅黑" panose="020B0503020204020204" pitchFamily="34" charset="-122"/>
              </a:rPr>
              <a:t>这些专用地址只能用作本地地址而不能用作全球地址。在因特网中的所有路由器对目的地址是专用地址的</a:t>
            </a:r>
            <a:r>
              <a:rPr lang="en-US" altLang="zh-CN" dirty="0">
                <a:latin typeface="微软雅黑" panose="020B0503020204020204" pitchFamily="34" charset="-122"/>
                <a:ea typeface="微软雅黑" panose="020B0503020204020204" pitchFamily="34" charset="-122"/>
              </a:rPr>
              <a:t>IP</a:t>
            </a:r>
            <a:r>
              <a:rPr lang="zh-CN" altLang="zh-CN" dirty="0">
                <a:latin typeface="微软雅黑" panose="020B0503020204020204" pitchFamily="34" charset="-122"/>
                <a:ea typeface="微软雅黑" panose="020B0503020204020204" pitchFamily="34" charset="-122"/>
              </a:rPr>
              <a:t>分组一律不进行转发。</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34833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arn(inVertic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arn(inVertical)">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12799" y="581025"/>
            <a:ext cx="10515600" cy="2301875"/>
          </a:xfrm>
        </p:spPr>
        <p:txBody>
          <a:bodyPr>
            <a:normAutofit/>
          </a:bodyPr>
          <a:lstStyle/>
          <a:p>
            <a:pPr>
              <a:lnSpc>
                <a:spcPct val="150000"/>
              </a:lnSpc>
            </a:pPr>
            <a:r>
              <a:rPr lang="zh-CN" altLang="zh-CN" sz="2400" dirty="0">
                <a:latin typeface="微软雅黑" panose="020B0503020204020204" pitchFamily="34" charset="-122"/>
                <a:ea typeface="微软雅黑" panose="020B0503020204020204" pitchFamily="34" charset="-122"/>
              </a:rPr>
              <a:t>当一个很大的机构有许多部门分布在相距很远的一些地点，而在每一个地点都有自己的专用网时，如果这些分布在不同地点的专用网需要经常进行通信，就需要利用因特网来实现本机构的专用网，这样的专用网称为虚拟专用网</a:t>
            </a:r>
            <a:r>
              <a:rPr lang="en-US" altLang="zh-CN" sz="2400" dirty="0">
                <a:latin typeface="微软雅黑" panose="020B0503020204020204" pitchFamily="34" charset="-122"/>
                <a:ea typeface="微软雅黑" panose="020B0503020204020204" pitchFamily="34" charset="-122"/>
              </a:rPr>
              <a:t>VPN</a:t>
            </a:r>
            <a:r>
              <a:rPr lang="zh-CN" altLang="zh-CN"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Virtual Private Network</a:t>
            </a:r>
            <a:r>
              <a:rPr lang="zh-CN" altLang="zh-CN" sz="2400" dirty="0" smtClean="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2389186" y="2882900"/>
            <a:ext cx="7783514" cy="3619500"/>
          </a:xfrm>
          <a:prstGeom prst="rect">
            <a:avLst/>
          </a:prstGeom>
          <a:noFill/>
          <a:ln>
            <a:noFill/>
          </a:ln>
        </p:spPr>
      </p:pic>
    </p:spTree>
    <p:extLst>
      <p:ext uri="{BB962C8B-B14F-4D97-AF65-F5344CB8AC3E}">
        <p14:creationId xmlns:p14="http://schemas.microsoft.com/office/powerpoint/2010/main" val="3763645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网络地址转换</a:t>
            </a:r>
            <a:r>
              <a:rPr lang="en-US"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NAT</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p:txBody>
          <a:bodyPr>
            <a:normAutofit/>
          </a:bodyPr>
          <a:lstStyle/>
          <a:p>
            <a:pPr>
              <a:lnSpc>
                <a:spcPct val="150000"/>
              </a:lnSpc>
            </a:pPr>
            <a:r>
              <a:rPr lang="zh-CN" altLang="zh-CN" sz="2400" dirty="0">
                <a:latin typeface="微软雅黑" panose="020B0503020204020204" pitchFamily="34" charset="-122"/>
                <a:ea typeface="微软雅黑" panose="020B0503020204020204" pitchFamily="34" charset="-122"/>
              </a:rPr>
              <a:t>如果某个机构内部网包括有许多计算机，采用了私有地址，同时内部网里很多主机需要接入</a:t>
            </a:r>
            <a:r>
              <a:rPr lang="en-US" altLang="zh-CN" sz="2400" dirty="0">
                <a:latin typeface="微软雅黑" panose="020B0503020204020204" pitchFamily="34" charset="-122"/>
                <a:ea typeface="微软雅黑" panose="020B0503020204020204" pitchFamily="34" charset="-122"/>
              </a:rPr>
              <a:t>Internet</a:t>
            </a:r>
            <a:r>
              <a:rPr lang="zh-CN" altLang="zh-CN" sz="2400" dirty="0">
                <a:latin typeface="微软雅黑" panose="020B0503020204020204" pitchFamily="34" charset="-122"/>
                <a:ea typeface="微软雅黑" panose="020B0503020204020204" pitchFamily="34" charset="-122"/>
              </a:rPr>
              <a:t>，但整个机构只申请到少量几个公有地址，这时可以通过</a:t>
            </a:r>
            <a:r>
              <a:rPr lang="en-US" altLang="zh-CN" sz="2400" dirty="0">
                <a:latin typeface="微软雅黑" panose="020B0503020204020204" pitchFamily="34" charset="-122"/>
                <a:ea typeface="微软雅黑" panose="020B0503020204020204" pitchFamily="34" charset="-122"/>
              </a:rPr>
              <a:t>NAT</a:t>
            </a:r>
            <a:r>
              <a:rPr lang="zh-CN" altLang="zh-CN" sz="2400" dirty="0">
                <a:latin typeface="微软雅黑" panose="020B0503020204020204" pitchFamily="34" charset="-122"/>
                <a:ea typeface="微软雅黑" panose="020B0503020204020204" pitchFamily="34" charset="-122"/>
              </a:rPr>
              <a:t>技术访问</a:t>
            </a:r>
            <a:r>
              <a:rPr lang="en-US" altLang="zh-CN" sz="2400" dirty="0">
                <a:latin typeface="微软雅黑" panose="020B0503020204020204" pitchFamily="34" charset="-122"/>
                <a:ea typeface="微软雅黑" panose="020B0503020204020204" pitchFamily="34" charset="-122"/>
              </a:rPr>
              <a:t>Internet</a:t>
            </a:r>
            <a:r>
              <a:rPr lang="zh-CN" altLang="zh-CN" sz="2400" dirty="0">
                <a:latin typeface="微软雅黑" panose="020B0503020204020204" pitchFamily="34" charset="-122"/>
                <a:ea typeface="微软雅黑" panose="020B0503020204020204" pitchFamily="34" charset="-122"/>
              </a:rPr>
              <a:t>。</a:t>
            </a:r>
          </a:p>
          <a:p>
            <a:pPr>
              <a:lnSpc>
                <a:spcPct val="150000"/>
              </a:lnSpc>
            </a:pPr>
            <a:r>
              <a:rPr lang="en-US" altLang="zh-CN" sz="2400" dirty="0">
                <a:latin typeface="微软雅黑" panose="020B0503020204020204" pitchFamily="34" charset="-122"/>
                <a:ea typeface="微软雅黑" panose="020B0503020204020204" pitchFamily="34" charset="-122"/>
              </a:rPr>
              <a:t>NAT</a:t>
            </a:r>
            <a:r>
              <a:rPr lang="zh-CN" altLang="zh-CN" sz="2400" dirty="0">
                <a:latin typeface="微软雅黑" panose="020B0503020204020204" pitchFamily="34" charset="-122"/>
                <a:ea typeface="微软雅黑" panose="020B0503020204020204" pitchFamily="34" charset="-122"/>
              </a:rPr>
              <a:t>技术的基本原理就是在该机构的内部网和</a:t>
            </a:r>
            <a:r>
              <a:rPr lang="en-US" altLang="zh-CN" sz="2400" dirty="0">
                <a:latin typeface="微软雅黑" panose="020B0503020204020204" pitchFamily="34" charset="-122"/>
                <a:ea typeface="微软雅黑" panose="020B0503020204020204" pitchFamily="34" charset="-122"/>
              </a:rPr>
              <a:t>Internet</a:t>
            </a:r>
            <a:r>
              <a:rPr lang="zh-CN" altLang="zh-CN" sz="2400" dirty="0">
                <a:latin typeface="微软雅黑" panose="020B0503020204020204" pitchFamily="34" charset="-122"/>
                <a:ea typeface="微软雅黑" panose="020B0503020204020204" pitchFamily="34" charset="-122"/>
              </a:rPr>
              <a:t>之间的边界处进行地址转换，将私有地址“翻译”成公有地址。为此需要建立起一个</a:t>
            </a:r>
            <a:r>
              <a:rPr lang="en-US" altLang="zh-CN" sz="2400" dirty="0">
                <a:latin typeface="微软雅黑" panose="020B0503020204020204" pitchFamily="34" charset="-122"/>
                <a:ea typeface="微软雅黑" panose="020B0503020204020204" pitchFamily="34" charset="-122"/>
              </a:rPr>
              <a:t>NAT</a:t>
            </a:r>
            <a:r>
              <a:rPr lang="zh-CN" altLang="zh-CN" sz="2400" dirty="0">
                <a:latin typeface="微软雅黑" panose="020B0503020204020204" pitchFamily="34" charset="-122"/>
                <a:ea typeface="微软雅黑" panose="020B0503020204020204" pitchFamily="34" charset="-122"/>
              </a:rPr>
              <a:t>表，记录内部某个节点在内部网的私有地址与其访问</a:t>
            </a:r>
            <a:r>
              <a:rPr lang="en-US" altLang="zh-CN" sz="2400" dirty="0">
                <a:latin typeface="微软雅黑" panose="020B0503020204020204" pitchFamily="34" charset="-122"/>
                <a:ea typeface="微软雅黑" panose="020B0503020204020204" pitchFamily="34" charset="-122"/>
              </a:rPr>
              <a:t>Internet</a:t>
            </a:r>
            <a:r>
              <a:rPr lang="zh-CN" altLang="zh-CN" sz="2400" dirty="0">
                <a:latin typeface="微软雅黑" panose="020B0503020204020204" pitchFamily="34" charset="-122"/>
                <a:ea typeface="微软雅黑" panose="020B0503020204020204" pitchFamily="34" charset="-122"/>
              </a:rPr>
              <a:t>时采用的公有地址之间的映射关系。</a:t>
            </a:r>
            <a:endParaRPr lang="zh-CN" altLang="en-US"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64750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NAT</a:t>
            </a:r>
            <a:r>
              <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rPr>
              <a:t>的</a:t>
            </a:r>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使用形式</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2745558557"/>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3119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347F44F1-887C-4DB1-A859-1657AFBDFA6F}"/>
                                            </p:graphicEl>
                                          </p:spTgt>
                                        </p:tgtEl>
                                        <p:attrNameLst>
                                          <p:attrName>style.visibility</p:attrName>
                                        </p:attrNameLst>
                                      </p:cBhvr>
                                      <p:to>
                                        <p:strVal val="visible"/>
                                      </p:to>
                                    </p:set>
                                    <p:animEffect transition="in" filter="barn(inVertical)">
                                      <p:cBhvr>
                                        <p:cTn id="7" dur="500"/>
                                        <p:tgtEl>
                                          <p:spTgt spid="4">
                                            <p:graphicEl>
                                              <a:dgm id="{347F44F1-887C-4DB1-A859-1657AFBDFA6F}"/>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E87CA30D-8DC9-45E5-B4CD-BE94624BD3D0}"/>
                                            </p:graphicEl>
                                          </p:spTgt>
                                        </p:tgtEl>
                                        <p:attrNameLst>
                                          <p:attrName>style.visibility</p:attrName>
                                        </p:attrNameLst>
                                      </p:cBhvr>
                                      <p:to>
                                        <p:strVal val="visible"/>
                                      </p:to>
                                    </p:set>
                                    <p:animEffect transition="in" filter="barn(inVertical)">
                                      <p:cBhvr>
                                        <p:cTn id="10" dur="500"/>
                                        <p:tgtEl>
                                          <p:spTgt spid="4">
                                            <p:graphicEl>
                                              <a:dgm id="{E87CA30D-8DC9-45E5-B4CD-BE94624BD3D0}"/>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9EAAB450-D584-4303-BA55-54FDBBA24D49}"/>
                                            </p:graphicEl>
                                          </p:spTgt>
                                        </p:tgtEl>
                                        <p:attrNameLst>
                                          <p:attrName>style.visibility</p:attrName>
                                        </p:attrNameLst>
                                      </p:cBhvr>
                                      <p:to>
                                        <p:strVal val="visible"/>
                                      </p:to>
                                    </p:set>
                                    <p:animEffect transition="in" filter="barn(inVertical)">
                                      <p:cBhvr>
                                        <p:cTn id="15" dur="500"/>
                                        <p:tgtEl>
                                          <p:spTgt spid="4">
                                            <p:graphicEl>
                                              <a:dgm id="{9EAAB450-D584-4303-BA55-54FDBBA24D49}"/>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5EBA190A-EFE4-47AC-A2FD-58286F530AF0}"/>
                                            </p:graphicEl>
                                          </p:spTgt>
                                        </p:tgtEl>
                                        <p:attrNameLst>
                                          <p:attrName>style.visibility</p:attrName>
                                        </p:attrNameLst>
                                      </p:cBhvr>
                                      <p:to>
                                        <p:strVal val="visible"/>
                                      </p:to>
                                    </p:set>
                                    <p:animEffect transition="in" filter="barn(inVertical)">
                                      <p:cBhvr>
                                        <p:cTn id="18" dur="500"/>
                                        <p:tgtEl>
                                          <p:spTgt spid="4">
                                            <p:graphicEl>
                                              <a:dgm id="{5EBA190A-EFE4-47AC-A2FD-58286F530AF0}"/>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B8C67B54-29D0-4C8E-9D9A-BF0B27965052}"/>
                                            </p:graphicEl>
                                          </p:spTgt>
                                        </p:tgtEl>
                                        <p:attrNameLst>
                                          <p:attrName>style.visibility</p:attrName>
                                        </p:attrNameLst>
                                      </p:cBhvr>
                                      <p:to>
                                        <p:strVal val="visible"/>
                                      </p:to>
                                    </p:set>
                                    <p:animEffect transition="in" filter="barn(inVertical)">
                                      <p:cBhvr>
                                        <p:cTn id="23" dur="500"/>
                                        <p:tgtEl>
                                          <p:spTgt spid="4">
                                            <p:graphicEl>
                                              <a:dgm id="{B8C67B54-29D0-4C8E-9D9A-BF0B27965052}"/>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1E7A4970-A0D9-4756-8FC0-452B7C4E7ED2}"/>
                                            </p:graphicEl>
                                          </p:spTgt>
                                        </p:tgtEl>
                                        <p:attrNameLst>
                                          <p:attrName>style.visibility</p:attrName>
                                        </p:attrNameLst>
                                      </p:cBhvr>
                                      <p:to>
                                        <p:strVal val="visible"/>
                                      </p:to>
                                    </p:set>
                                    <p:animEffect transition="in" filter="barn(inVertical)">
                                      <p:cBhvr>
                                        <p:cTn id="26" dur="500"/>
                                        <p:tgtEl>
                                          <p:spTgt spid="4">
                                            <p:graphicEl>
                                              <a:dgm id="{1E7A4970-A0D9-4756-8FC0-452B7C4E7ED2}"/>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solidFill>
                  <a:srgbClr val="FF0000"/>
                </a:solidFill>
                <a:latin typeface="微软雅黑" panose="020B0503020204020204" pitchFamily="34" charset="-122"/>
                <a:ea typeface="微软雅黑" panose="020B0503020204020204" pitchFamily="34" charset="-122"/>
              </a:rPr>
              <a:t>DHCP</a:t>
            </a:r>
            <a:r>
              <a:rPr lang="zh-CN" altLang="zh-CN" b="1" dirty="0">
                <a:solidFill>
                  <a:srgbClr val="FF0000"/>
                </a:solidFill>
                <a:latin typeface="微软雅黑" panose="020B0503020204020204" pitchFamily="34" charset="-122"/>
                <a:ea typeface="微软雅黑" panose="020B0503020204020204" pitchFamily="34" charset="-122"/>
              </a:rPr>
              <a:t>协议</a:t>
            </a:r>
            <a:endParaRPr lang="zh-CN" altLang="en-US" b="1" dirty="0">
              <a:solidFill>
                <a:srgbClr val="FF0000"/>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normAutofit/>
          </a:bodyPr>
          <a:lstStyle/>
          <a:p>
            <a:pPr>
              <a:lnSpc>
                <a:spcPct val="150000"/>
              </a:lnSpc>
            </a:pPr>
            <a:r>
              <a:rPr lang="en-US" altLang="zh-CN" sz="2400" dirty="0">
                <a:latin typeface="微软雅黑" panose="020B0503020204020204" pitchFamily="34" charset="-122"/>
                <a:ea typeface="微软雅黑" panose="020B0503020204020204" pitchFamily="34" charset="-122"/>
              </a:rPr>
              <a:t>DHCP</a:t>
            </a:r>
            <a:r>
              <a:rPr lang="zh-CN" altLang="zh-CN" sz="2400" dirty="0">
                <a:latin typeface="微软雅黑" panose="020B0503020204020204" pitchFamily="34" charset="-122"/>
                <a:ea typeface="微软雅黑" panose="020B0503020204020204" pitchFamily="34" charset="-122"/>
              </a:rPr>
              <a:t>是指动态主机配置协议（</a:t>
            </a:r>
            <a:r>
              <a:rPr lang="en-US" altLang="zh-CN" sz="2400" dirty="0">
                <a:latin typeface="微软雅黑" panose="020B0503020204020204" pitchFamily="34" charset="-122"/>
                <a:ea typeface="微软雅黑" panose="020B0503020204020204" pitchFamily="34" charset="-122"/>
              </a:rPr>
              <a:t>Dynamic Host Configuration Protocol</a:t>
            </a:r>
            <a:r>
              <a:rPr lang="zh-CN" altLang="zh-CN" sz="2400" dirty="0">
                <a:latin typeface="微软雅黑" panose="020B0503020204020204" pitchFamily="34" charset="-122"/>
                <a:ea typeface="微软雅黑" panose="020B0503020204020204" pitchFamily="34" charset="-122"/>
              </a:rPr>
              <a:t>），采用</a:t>
            </a:r>
            <a:r>
              <a:rPr lang="en-US" altLang="zh-CN" sz="2400" dirty="0">
                <a:latin typeface="微软雅黑" panose="020B0503020204020204" pitchFamily="34" charset="-122"/>
                <a:ea typeface="微软雅黑" panose="020B0503020204020204" pitchFamily="34" charset="-122"/>
              </a:rPr>
              <a:t>DHCP</a:t>
            </a:r>
            <a:r>
              <a:rPr lang="zh-CN" altLang="zh-CN" sz="2400" dirty="0">
                <a:latin typeface="微软雅黑" panose="020B0503020204020204" pitchFamily="34" charset="-122"/>
                <a:ea typeface="微软雅黑" panose="020B0503020204020204" pitchFamily="34" charset="-122"/>
              </a:rPr>
              <a:t>服务方式后，用户不再需要自行设置网络参数，而是由</a:t>
            </a:r>
            <a:r>
              <a:rPr lang="en-US" altLang="zh-CN" sz="2400" dirty="0">
                <a:latin typeface="微软雅黑" panose="020B0503020204020204" pitchFamily="34" charset="-122"/>
                <a:ea typeface="微软雅黑" panose="020B0503020204020204" pitchFamily="34" charset="-122"/>
              </a:rPr>
              <a:t>DHCP</a:t>
            </a:r>
            <a:r>
              <a:rPr lang="zh-CN" altLang="zh-CN" sz="2400" dirty="0">
                <a:latin typeface="微软雅黑" panose="020B0503020204020204" pitchFamily="34" charset="-122"/>
                <a:ea typeface="微软雅黑" panose="020B0503020204020204" pitchFamily="34" charset="-122"/>
              </a:rPr>
              <a:t>服务器来自动分配客户端所需要的</a:t>
            </a:r>
            <a:r>
              <a:rPr lang="en-US" altLang="zh-CN" sz="2400" dirty="0">
                <a:latin typeface="微软雅黑" panose="020B0503020204020204" pitchFamily="34" charset="-122"/>
                <a:ea typeface="微软雅黑" panose="020B0503020204020204" pitchFamily="34" charset="-122"/>
              </a:rPr>
              <a:t>IP</a:t>
            </a:r>
            <a:r>
              <a:rPr lang="zh-CN" altLang="zh-CN" sz="2400" dirty="0">
                <a:latin typeface="微软雅黑" panose="020B0503020204020204" pitchFamily="34" charset="-122"/>
                <a:ea typeface="微软雅黑" panose="020B0503020204020204" pitchFamily="34" charset="-122"/>
              </a:rPr>
              <a:t>地址</a:t>
            </a:r>
            <a:r>
              <a:rPr lang="zh-CN" altLang="zh-CN" sz="2400" dirty="0" smtClean="0">
                <a:latin typeface="微软雅黑" panose="020B0503020204020204" pitchFamily="34" charset="-122"/>
                <a:ea typeface="微软雅黑" panose="020B0503020204020204" pitchFamily="34" charset="-122"/>
              </a:rPr>
              <a:t>。</a:t>
            </a:r>
            <a:endParaRPr lang="en-US" altLang="zh-CN" sz="2400" dirty="0" smtClean="0">
              <a:latin typeface="微软雅黑" panose="020B0503020204020204" pitchFamily="34" charset="-122"/>
              <a:ea typeface="微软雅黑" panose="020B0503020204020204" pitchFamily="34" charset="-122"/>
            </a:endParaRPr>
          </a:p>
          <a:p>
            <a:pPr>
              <a:lnSpc>
                <a:spcPct val="150000"/>
              </a:lnSpc>
            </a:pPr>
            <a:r>
              <a:rPr lang="zh-CN" altLang="zh-CN" sz="2400" dirty="0" smtClean="0">
                <a:latin typeface="微软雅黑" panose="020B0503020204020204" pitchFamily="34" charset="-122"/>
                <a:ea typeface="微软雅黑" panose="020B0503020204020204" pitchFamily="34" charset="-122"/>
              </a:rPr>
              <a:t>它</a:t>
            </a:r>
            <a:r>
              <a:rPr lang="zh-CN" altLang="zh-CN" sz="2400" dirty="0">
                <a:latin typeface="微软雅黑" panose="020B0503020204020204" pitchFamily="34" charset="-122"/>
                <a:ea typeface="微软雅黑" panose="020B0503020204020204" pitchFamily="34" charset="-122"/>
              </a:rPr>
              <a:t>可以减少人工错误的困扰、减轻管理上的负担，还可以解决网络中主机多而</a:t>
            </a:r>
            <a:r>
              <a:rPr lang="en-US" altLang="zh-CN" sz="2400" dirty="0">
                <a:latin typeface="微软雅黑" panose="020B0503020204020204" pitchFamily="34" charset="-122"/>
                <a:ea typeface="微软雅黑" panose="020B0503020204020204" pitchFamily="34" charset="-122"/>
              </a:rPr>
              <a:t>IP</a:t>
            </a:r>
            <a:r>
              <a:rPr lang="zh-CN" altLang="zh-CN" sz="2400" dirty="0">
                <a:latin typeface="微软雅黑" panose="020B0503020204020204" pitchFamily="34" charset="-122"/>
                <a:ea typeface="微软雅黑" panose="020B0503020204020204" pitchFamily="34" charset="-122"/>
              </a:rPr>
              <a:t>地址不够的问题。</a:t>
            </a:r>
            <a:endParaRPr lang="zh-CN" altLang="en-US"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37667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DHCP</a:t>
            </a:r>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的工作原理</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2725941043"/>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56807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84E4B2EB-EA76-4900-861A-D457CD58CA46}"/>
                                            </p:graphicEl>
                                          </p:spTgt>
                                        </p:tgtEl>
                                        <p:attrNameLst>
                                          <p:attrName>style.visibility</p:attrName>
                                        </p:attrNameLst>
                                      </p:cBhvr>
                                      <p:to>
                                        <p:strVal val="visible"/>
                                      </p:to>
                                    </p:set>
                                    <p:animEffect transition="in" filter="barn(inVertical)">
                                      <p:cBhvr>
                                        <p:cTn id="7" dur="500"/>
                                        <p:tgtEl>
                                          <p:spTgt spid="4">
                                            <p:graphicEl>
                                              <a:dgm id="{84E4B2EB-EA76-4900-861A-D457CD58CA46}"/>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575EB2FB-45C7-4B68-8510-065D3684CA53}"/>
                                            </p:graphicEl>
                                          </p:spTgt>
                                        </p:tgtEl>
                                        <p:attrNameLst>
                                          <p:attrName>style.visibility</p:attrName>
                                        </p:attrNameLst>
                                      </p:cBhvr>
                                      <p:to>
                                        <p:strVal val="visible"/>
                                      </p:to>
                                    </p:set>
                                    <p:animEffect transition="in" filter="barn(inVertical)">
                                      <p:cBhvr>
                                        <p:cTn id="10" dur="500"/>
                                        <p:tgtEl>
                                          <p:spTgt spid="4">
                                            <p:graphicEl>
                                              <a:dgm id="{575EB2FB-45C7-4B68-8510-065D3684CA53}"/>
                                            </p:graphicEl>
                                          </p:spTgt>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
                                            <p:graphicEl>
                                              <a:dgm id="{B64A3EA2-B3A2-4DF2-AE55-DFEBA01FE96C}"/>
                                            </p:graphicEl>
                                          </p:spTgt>
                                        </p:tgtEl>
                                        <p:attrNameLst>
                                          <p:attrName>style.visibility</p:attrName>
                                        </p:attrNameLst>
                                      </p:cBhvr>
                                      <p:to>
                                        <p:strVal val="visible"/>
                                      </p:to>
                                    </p:set>
                                    <p:animEffect transition="in" filter="barn(inVertical)">
                                      <p:cBhvr>
                                        <p:cTn id="13" dur="500"/>
                                        <p:tgtEl>
                                          <p:spTgt spid="4">
                                            <p:graphicEl>
                                              <a:dgm id="{B64A3EA2-B3A2-4DF2-AE55-DFEBA01FE96C}"/>
                                            </p:graphicEl>
                                          </p:spTgt>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
                                            <p:graphicEl>
                                              <a:dgm id="{A62AA10F-A12F-4174-B8BB-3C6301764C87}"/>
                                            </p:graphicEl>
                                          </p:spTgt>
                                        </p:tgtEl>
                                        <p:attrNameLst>
                                          <p:attrName>style.visibility</p:attrName>
                                        </p:attrNameLst>
                                      </p:cBhvr>
                                      <p:to>
                                        <p:strVal val="visible"/>
                                      </p:to>
                                    </p:set>
                                    <p:animEffect transition="in" filter="barn(inVertical)">
                                      <p:cBhvr>
                                        <p:cTn id="16" dur="500"/>
                                        <p:tgtEl>
                                          <p:spTgt spid="4">
                                            <p:graphicEl>
                                              <a:dgm id="{A62AA10F-A12F-4174-B8BB-3C6301764C87}"/>
                                            </p:graphicEl>
                                          </p:spTgt>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4">
                                            <p:graphicEl>
                                              <a:dgm id="{9D0D1656-5715-4349-9D36-86D73516B0E9}"/>
                                            </p:graphicEl>
                                          </p:spTgt>
                                        </p:tgtEl>
                                        <p:attrNameLst>
                                          <p:attrName>style.visibility</p:attrName>
                                        </p:attrNameLst>
                                      </p:cBhvr>
                                      <p:to>
                                        <p:strVal val="visible"/>
                                      </p:to>
                                    </p:set>
                                    <p:animEffect transition="in" filter="barn(inVertical)">
                                      <p:cBhvr>
                                        <p:cTn id="19" dur="500"/>
                                        <p:tgtEl>
                                          <p:spTgt spid="4">
                                            <p:graphicEl>
                                              <a:dgm id="{9D0D1656-5715-4349-9D36-86D73516B0E9}"/>
                                            </p:graphicEl>
                                          </p:spTgt>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
                                            <p:graphicEl>
                                              <a:dgm id="{FC2AEA57-CA96-40F2-9215-E115D902FB43}"/>
                                            </p:graphicEl>
                                          </p:spTgt>
                                        </p:tgtEl>
                                        <p:attrNameLst>
                                          <p:attrName>style.visibility</p:attrName>
                                        </p:attrNameLst>
                                      </p:cBhvr>
                                      <p:to>
                                        <p:strVal val="visible"/>
                                      </p:to>
                                    </p:set>
                                    <p:animEffect transition="in" filter="barn(inVertical)">
                                      <p:cBhvr>
                                        <p:cTn id="22" dur="500"/>
                                        <p:tgtEl>
                                          <p:spTgt spid="4">
                                            <p:graphicEl>
                                              <a:dgm id="{FC2AEA57-CA96-40F2-9215-E115D902FB43}"/>
                                            </p:graphicEl>
                                          </p:spTgt>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4">
                                            <p:graphicEl>
                                              <a:dgm id="{7D6DFDEC-6C24-47F9-801B-72E725923A3A}"/>
                                            </p:graphicEl>
                                          </p:spTgt>
                                        </p:tgtEl>
                                        <p:attrNameLst>
                                          <p:attrName>style.visibility</p:attrName>
                                        </p:attrNameLst>
                                      </p:cBhvr>
                                      <p:to>
                                        <p:strVal val="visible"/>
                                      </p:to>
                                    </p:set>
                                    <p:animEffect transition="in" filter="barn(inVertical)">
                                      <p:cBhvr>
                                        <p:cTn id="25" dur="500"/>
                                        <p:tgtEl>
                                          <p:spTgt spid="4">
                                            <p:graphicEl>
                                              <a:dgm id="{7D6DFDEC-6C24-47F9-801B-72E725923A3A}"/>
                                            </p:graphicEl>
                                          </p:spTgt>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4">
                                            <p:graphicEl>
                                              <a:dgm id="{2E5760FA-BDAD-4FBF-BAA3-ACFA77E6925F}"/>
                                            </p:graphicEl>
                                          </p:spTgt>
                                        </p:tgtEl>
                                        <p:attrNameLst>
                                          <p:attrName>style.visibility</p:attrName>
                                        </p:attrNameLst>
                                      </p:cBhvr>
                                      <p:to>
                                        <p:strVal val="visible"/>
                                      </p:to>
                                    </p:set>
                                    <p:animEffect transition="in" filter="barn(inVertical)">
                                      <p:cBhvr>
                                        <p:cTn id="28" dur="500"/>
                                        <p:tgtEl>
                                          <p:spTgt spid="4">
                                            <p:graphicEl>
                                              <a:dgm id="{2E5760FA-BDAD-4FBF-BAA3-ACFA77E6925F}"/>
                                            </p:graphicEl>
                                          </p:spTgt>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4">
                                            <p:graphicEl>
                                              <a:dgm id="{F7061991-15AF-413C-A890-CF9896249EAA}"/>
                                            </p:graphicEl>
                                          </p:spTgt>
                                        </p:tgtEl>
                                        <p:attrNameLst>
                                          <p:attrName>style.visibility</p:attrName>
                                        </p:attrNameLst>
                                      </p:cBhvr>
                                      <p:to>
                                        <p:strVal val="visible"/>
                                      </p:to>
                                    </p:set>
                                    <p:animEffect transition="in" filter="barn(inVertical)">
                                      <p:cBhvr>
                                        <p:cTn id="33" dur="500"/>
                                        <p:tgtEl>
                                          <p:spTgt spid="4">
                                            <p:graphicEl>
                                              <a:dgm id="{F7061991-15AF-413C-A890-CF9896249EAA}"/>
                                            </p:graphicEl>
                                          </p:spTgt>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4">
                                            <p:graphicEl>
                                              <a:dgm id="{56AF46F5-D262-4198-939E-72FF5CB37039}"/>
                                            </p:graphicEl>
                                          </p:spTgt>
                                        </p:tgtEl>
                                        <p:attrNameLst>
                                          <p:attrName>style.visibility</p:attrName>
                                        </p:attrNameLst>
                                      </p:cBhvr>
                                      <p:to>
                                        <p:strVal val="visible"/>
                                      </p:to>
                                    </p:set>
                                    <p:animEffect transition="in" filter="barn(inVertical)">
                                      <p:cBhvr>
                                        <p:cTn id="36" dur="500"/>
                                        <p:tgtEl>
                                          <p:spTgt spid="4">
                                            <p:graphicEl>
                                              <a:dgm id="{56AF46F5-D262-4198-939E-72FF5CB37039}"/>
                                            </p:graphicEl>
                                          </p:spTgt>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4">
                                            <p:graphicEl>
                                              <a:dgm id="{1FBE907B-CECE-47EF-9450-00EA204BB3F4}"/>
                                            </p:graphicEl>
                                          </p:spTgt>
                                        </p:tgtEl>
                                        <p:attrNameLst>
                                          <p:attrName>style.visibility</p:attrName>
                                        </p:attrNameLst>
                                      </p:cBhvr>
                                      <p:to>
                                        <p:strVal val="visible"/>
                                      </p:to>
                                    </p:set>
                                    <p:animEffect transition="in" filter="barn(inVertical)">
                                      <p:cBhvr>
                                        <p:cTn id="39" dur="500"/>
                                        <p:tgtEl>
                                          <p:spTgt spid="4">
                                            <p:graphicEl>
                                              <a:dgm id="{1FBE907B-CECE-47EF-9450-00EA204BB3F4}"/>
                                            </p:graphicEl>
                                          </p:spTgt>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4">
                                            <p:graphicEl>
                                              <a:dgm id="{BC920FFC-CF62-4385-87C7-71E791EC670D}"/>
                                            </p:graphicEl>
                                          </p:spTgt>
                                        </p:tgtEl>
                                        <p:attrNameLst>
                                          <p:attrName>style.visibility</p:attrName>
                                        </p:attrNameLst>
                                      </p:cBhvr>
                                      <p:to>
                                        <p:strVal val="visible"/>
                                      </p:to>
                                    </p:set>
                                    <p:animEffect transition="in" filter="barn(inVertical)">
                                      <p:cBhvr>
                                        <p:cTn id="42" dur="500"/>
                                        <p:tgtEl>
                                          <p:spTgt spid="4">
                                            <p:graphicEl>
                                              <a:dgm id="{BC920FFC-CF62-4385-87C7-71E791EC670D}"/>
                                            </p:graphicEl>
                                          </p:spTgt>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4">
                                            <p:graphicEl>
                                              <a:dgm id="{D2CDCF34-C8B7-4BDD-8D29-162F74C021C5}"/>
                                            </p:graphicEl>
                                          </p:spTgt>
                                        </p:tgtEl>
                                        <p:attrNameLst>
                                          <p:attrName>style.visibility</p:attrName>
                                        </p:attrNameLst>
                                      </p:cBhvr>
                                      <p:to>
                                        <p:strVal val="visible"/>
                                      </p:to>
                                    </p:set>
                                    <p:animEffect transition="in" filter="barn(inVertical)">
                                      <p:cBhvr>
                                        <p:cTn id="45" dur="500"/>
                                        <p:tgtEl>
                                          <p:spTgt spid="4">
                                            <p:graphicEl>
                                              <a:dgm id="{D2CDCF34-C8B7-4BDD-8D29-162F74C021C5}"/>
                                            </p:graphicEl>
                                          </p:spTgt>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4">
                                            <p:graphicEl>
                                              <a:dgm id="{FA21EB2D-3B60-49E7-AB9B-6D0787B0BA95}"/>
                                            </p:graphicEl>
                                          </p:spTgt>
                                        </p:tgtEl>
                                        <p:attrNameLst>
                                          <p:attrName>style.visibility</p:attrName>
                                        </p:attrNameLst>
                                      </p:cBhvr>
                                      <p:to>
                                        <p:strVal val="visible"/>
                                      </p:to>
                                    </p:set>
                                    <p:animEffect transition="in" filter="barn(inVertical)">
                                      <p:cBhvr>
                                        <p:cTn id="48" dur="500"/>
                                        <p:tgtEl>
                                          <p:spTgt spid="4">
                                            <p:graphicEl>
                                              <a:dgm id="{FA21EB2D-3B60-49E7-AB9B-6D0787B0BA95}"/>
                                            </p:graphicEl>
                                          </p:spTgt>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4">
                                            <p:graphicEl>
                                              <a:dgm id="{06BAE89E-A7E2-4F74-AEBF-353A9223C471}"/>
                                            </p:graphicEl>
                                          </p:spTgt>
                                        </p:tgtEl>
                                        <p:attrNameLst>
                                          <p:attrName>style.visibility</p:attrName>
                                        </p:attrNameLst>
                                      </p:cBhvr>
                                      <p:to>
                                        <p:strVal val="visible"/>
                                      </p:to>
                                    </p:set>
                                    <p:animEffect transition="in" filter="barn(inVertical)">
                                      <p:cBhvr>
                                        <p:cTn id="51" dur="500"/>
                                        <p:tgtEl>
                                          <p:spTgt spid="4">
                                            <p:graphicEl>
                                              <a:dgm id="{06BAE89E-A7E2-4F74-AEBF-353A9223C471}"/>
                                            </p:graphicEl>
                                          </p:spTgt>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4">
                                            <p:graphicEl>
                                              <a:dgm id="{10B0ECA4-55F6-44FE-A1EF-40690409A551}"/>
                                            </p:graphicEl>
                                          </p:spTgt>
                                        </p:tgtEl>
                                        <p:attrNameLst>
                                          <p:attrName>style.visibility</p:attrName>
                                        </p:attrNameLst>
                                      </p:cBhvr>
                                      <p:to>
                                        <p:strVal val="visible"/>
                                      </p:to>
                                    </p:set>
                                    <p:animEffect transition="in" filter="barn(inVertical)">
                                      <p:cBhvr>
                                        <p:cTn id="54" dur="500"/>
                                        <p:tgtEl>
                                          <p:spTgt spid="4">
                                            <p:graphicEl>
                                              <a:dgm id="{10B0ECA4-55F6-44FE-A1EF-40690409A551}"/>
                                            </p:graphicEl>
                                          </p:spTgt>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4">
                                            <p:graphicEl>
                                              <a:dgm id="{E45037D3-4DA6-4B6C-BEEE-852782A30C23}"/>
                                            </p:graphicEl>
                                          </p:spTgt>
                                        </p:tgtEl>
                                        <p:attrNameLst>
                                          <p:attrName>style.visibility</p:attrName>
                                        </p:attrNameLst>
                                      </p:cBhvr>
                                      <p:to>
                                        <p:strVal val="visible"/>
                                      </p:to>
                                    </p:set>
                                    <p:animEffect transition="in" filter="barn(inVertical)">
                                      <p:cBhvr>
                                        <p:cTn id="59" dur="500"/>
                                        <p:tgtEl>
                                          <p:spTgt spid="4">
                                            <p:graphicEl>
                                              <a:dgm id="{E45037D3-4DA6-4B6C-BEEE-852782A30C23}"/>
                                            </p:graphicEl>
                                          </p:spTgt>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4">
                                            <p:graphicEl>
                                              <a:dgm id="{B8A57D0E-882C-452E-80E8-85865F2FE075}"/>
                                            </p:graphicEl>
                                          </p:spTgt>
                                        </p:tgtEl>
                                        <p:attrNameLst>
                                          <p:attrName>style.visibility</p:attrName>
                                        </p:attrNameLst>
                                      </p:cBhvr>
                                      <p:to>
                                        <p:strVal val="visible"/>
                                      </p:to>
                                    </p:set>
                                    <p:animEffect transition="in" filter="barn(inVertical)">
                                      <p:cBhvr>
                                        <p:cTn id="62" dur="500"/>
                                        <p:tgtEl>
                                          <p:spTgt spid="4">
                                            <p:graphicEl>
                                              <a:dgm id="{B8A57D0E-882C-452E-80E8-85865F2FE075}"/>
                                            </p:graphicEl>
                                          </p:spTgt>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4">
                                            <p:graphicEl>
                                              <a:dgm id="{313176DC-44D1-4279-869C-400D77C6700B}"/>
                                            </p:graphicEl>
                                          </p:spTgt>
                                        </p:tgtEl>
                                        <p:attrNameLst>
                                          <p:attrName>style.visibility</p:attrName>
                                        </p:attrNameLst>
                                      </p:cBhvr>
                                      <p:to>
                                        <p:strVal val="visible"/>
                                      </p:to>
                                    </p:set>
                                    <p:animEffect transition="in" filter="barn(inVertical)">
                                      <p:cBhvr>
                                        <p:cTn id="65" dur="500"/>
                                        <p:tgtEl>
                                          <p:spTgt spid="4">
                                            <p:graphicEl>
                                              <a:dgm id="{313176DC-44D1-4279-869C-400D77C6700B}"/>
                                            </p:graphicEl>
                                          </p:spTgt>
                                        </p:tgtEl>
                                      </p:cBhvr>
                                    </p:animEffect>
                                  </p:childTnLst>
                                </p:cTn>
                              </p:par>
                              <p:par>
                                <p:cTn id="66" presetID="16" presetClass="entr" presetSubtype="21" fill="hold" grpId="0" nodeType="withEffect">
                                  <p:stCondLst>
                                    <p:cond delay="0"/>
                                  </p:stCondLst>
                                  <p:childTnLst>
                                    <p:set>
                                      <p:cBhvr>
                                        <p:cTn id="67" dur="1" fill="hold">
                                          <p:stCondLst>
                                            <p:cond delay="0"/>
                                          </p:stCondLst>
                                        </p:cTn>
                                        <p:tgtEl>
                                          <p:spTgt spid="4">
                                            <p:graphicEl>
                                              <a:dgm id="{A7934902-82DA-466E-AA24-F131BAC6CBEA}"/>
                                            </p:graphicEl>
                                          </p:spTgt>
                                        </p:tgtEl>
                                        <p:attrNameLst>
                                          <p:attrName>style.visibility</p:attrName>
                                        </p:attrNameLst>
                                      </p:cBhvr>
                                      <p:to>
                                        <p:strVal val="visible"/>
                                      </p:to>
                                    </p:set>
                                    <p:animEffect transition="in" filter="barn(inVertical)">
                                      <p:cBhvr>
                                        <p:cTn id="68" dur="500"/>
                                        <p:tgtEl>
                                          <p:spTgt spid="4">
                                            <p:graphicEl>
                                              <a:dgm id="{A7934902-82DA-466E-AA24-F131BAC6CBEA}"/>
                                            </p:graphicEl>
                                          </p:spTgt>
                                        </p:tgtEl>
                                      </p:cBhvr>
                                    </p:animEffect>
                                  </p:childTnLst>
                                </p:cTn>
                              </p:par>
                              <p:par>
                                <p:cTn id="69" presetID="16" presetClass="entr" presetSubtype="21" fill="hold" grpId="0" nodeType="withEffect">
                                  <p:stCondLst>
                                    <p:cond delay="0"/>
                                  </p:stCondLst>
                                  <p:childTnLst>
                                    <p:set>
                                      <p:cBhvr>
                                        <p:cTn id="70" dur="1" fill="hold">
                                          <p:stCondLst>
                                            <p:cond delay="0"/>
                                          </p:stCondLst>
                                        </p:cTn>
                                        <p:tgtEl>
                                          <p:spTgt spid="4">
                                            <p:graphicEl>
                                              <a:dgm id="{225B8582-8E58-4F4E-8757-787BFD0A3516}"/>
                                            </p:graphicEl>
                                          </p:spTgt>
                                        </p:tgtEl>
                                        <p:attrNameLst>
                                          <p:attrName>style.visibility</p:attrName>
                                        </p:attrNameLst>
                                      </p:cBhvr>
                                      <p:to>
                                        <p:strVal val="visible"/>
                                      </p:to>
                                    </p:set>
                                    <p:animEffect transition="in" filter="barn(inVertical)">
                                      <p:cBhvr>
                                        <p:cTn id="71" dur="500"/>
                                        <p:tgtEl>
                                          <p:spTgt spid="4">
                                            <p:graphicEl>
                                              <a:dgm id="{225B8582-8E58-4F4E-8757-787BFD0A3516}"/>
                                            </p:graphicEl>
                                          </p:spTgt>
                                        </p:tgtEl>
                                      </p:cBhvr>
                                    </p:animEffect>
                                  </p:childTnLst>
                                </p:cTn>
                              </p:par>
                              <p:par>
                                <p:cTn id="72" presetID="16" presetClass="entr" presetSubtype="21" fill="hold" grpId="0" nodeType="withEffect">
                                  <p:stCondLst>
                                    <p:cond delay="0"/>
                                  </p:stCondLst>
                                  <p:childTnLst>
                                    <p:set>
                                      <p:cBhvr>
                                        <p:cTn id="73" dur="1" fill="hold">
                                          <p:stCondLst>
                                            <p:cond delay="0"/>
                                          </p:stCondLst>
                                        </p:cTn>
                                        <p:tgtEl>
                                          <p:spTgt spid="4">
                                            <p:graphicEl>
                                              <a:dgm id="{AE6A22D8-6D67-4750-8B5C-BD00E037BF98}"/>
                                            </p:graphicEl>
                                          </p:spTgt>
                                        </p:tgtEl>
                                        <p:attrNameLst>
                                          <p:attrName>style.visibility</p:attrName>
                                        </p:attrNameLst>
                                      </p:cBhvr>
                                      <p:to>
                                        <p:strVal val="visible"/>
                                      </p:to>
                                    </p:set>
                                    <p:animEffect transition="in" filter="barn(inVertical)">
                                      <p:cBhvr>
                                        <p:cTn id="74" dur="500"/>
                                        <p:tgtEl>
                                          <p:spTgt spid="4">
                                            <p:graphicEl>
                                              <a:dgm id="{AE6A22D8-6D67-4750-8B5C-BD00E037BF98}"/>
                                            </p:graphicEl>
                                          </p:spTgt>
                                        </p:tgtEl>
                                      </p:cBhvr>
                                    </p:animEffect>
                                  </p:childTnLst>
                                </p:cTn>
                              </p:par>
                              <p:par>
                                <p:cTn id="75" presetID="16" presetClass="entr" presetSubtype="21" fill="hold" grpId="0" nodeType="withEffect">
                                  <p:stCondLst>
                                    <p:cond delay="0"/>
                                  </p:stCondLst>
                                  <p:childTnLst>
                                    <p:set>
                                      <p:cBhvr>
                                        <p:cTn id="76" dur="1" fill="hold">
                                          <p:stCondLst>
                                            <p:cond delay="0"/>
                                          </p:stCondLst>
                                        </p:cTn>
                                        <p:tgtEl>
                                          <p:spTgt spid="4">
                                            <p:graphicEl>
                                              <a:dgm id="{56429AB7-84F8-42C9-AE88-8FE0E4D7B59D}"/>
                                            </p:graphicEl>
                                          </p:spTgt>
                                        </p:tgtEl>
                                        <p:attrNameLst>
                                          <p:attrName>style.visibility</p:attrName>
                                        </p:attrNameLst>
                                      </p:cBhvr>
                                      <p:to>
                                        <p:strVal val="visible"/>
                                      </p:to>
                                    </p:set>
                                    <p:animEffect transition="in" filter="barn(inVertical)">
                                      <p:cBhvr>
                                        <p:cTn id="77" dur="500"/>
                                        <p:tgtEl>
                                          <p:spTgt spid="4">
                                            <p:graphicEl>
                                              <a:dgm id="{56429AB7-84F8-42C9-AE88-8FE0E4D7B59D}"/>
                                            </p:graphicEl>
                                          </p:spTgt>
                                        </p:tgtEl>
                                      </p:cBhvr>
                                    </p:animEffect>
                                  </p:childTnLst>
                                </p:cTn>
                              </p:par>
                              <p:par>
                                <p:cTn id="78" presetID="16" presetClass="entr" presetSubtype="21" fill="hold" grpId="0" nodeType="withEffect">
                                  <p:stCondLst>
                                    <p:cond delay="0"/>
                                  </p:stCondLst>
                                  <p:childTnLst>
                                    <p:set>
                                      <p:cBhvr>
                                        <p:cTn id="79" dur="1" fill="hold">
                                          <p:stCondLst>
                                            <p:cond delay="0"/>
                                          </p:stCondLst>
                                        </p:cTn>
                                        <p:tgtEl>
                                          <p:spTgt spid="4">
                                            <p:graphicEl>
                                              <a:dgm id="{81492539-3BA0-484F-B40C-65F158FC1A13}"/>
                                            </p:graphicEl>
                                          </p:spTgt>
                                        </p:tgtEl>
                                        <p:attrNameLst>
                                          <p:attrName>style.visibility</p:attrName>
                                        </p:attrNameLst>
                                      </p:cBhvr>
                                      <p:to>
                                        <p:strVal val="visible"/>
                                      </p:to>
                                    </p:set>
                                    <p:animEffect transition="in" filter="barn(inVertical)">
                                      <p:cBhvr>
                                        <p:cTn id="80" dur="500"/>
                                        <p:tgtEl>
                                          <p:spTgt spid="4">
                                            <p:graphicEl>
                                              <a:dgm id="{81492539-3BA0-484F-B40C-65F158FC1A13}"/>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solidFill>
                  <a:srgbClr val="FF0000"/>
                </a:solidFill>
                <a:latin typeface="微软雅黑" panose="020B0503020204020204" pitchFamily="34" charset="-122"/>
                <a:ea typeface="微软雅黑" panose="020B0503020204020204" pitchFamily="34" charset="-122"/>
              </a:rPr>
              <a:t>IPv6</a:t>
            </a:r>
            <a:endParaRPr lang="zh-CN" altLang="en-US" b="1" dirty="0">
              <a:solidFill>
                <a:srgbClr val="FF0000"/>
              </a:solidFill>
              <a:latin typeface="微软雅黑" panose="020B0503020204020204" pitchFamily="34" charset="-122"/>
              <a:ea typeface="微软雅黑" panose="020B0503020204020204" pitchFamily="34" charset="-122"/>
            </a:endParaRPr>
          </a:p>
        </p:txBody>
      </p:sp>
      <p:graphicFrame>
        <p:nvGraphicFramePr>
          <p:cNvPr id="5" name="内容占位符 4"/>
          <p:cNvGraphicFramePr>
            <a:graphicFrameLocks noGrp="1"/>
          </p:cNvGraphicFramePr>
          <p:nvPr>
            <p:ph idx="1"/>
            <p:extLst>
              <p:ext uri="{D42A27DB-BD31-4B8C-83A1-F6EECF244321}">
                <p14:modId xmlns:p14="http://schemas.microsoft.com/office/powerpoint/2010/main" val="4025059091"/>
              </p:ext>
            </p:extLst>
          </p:nvPr>
        </p:nvGraphicFramePr>
        <p:xfrm>
          <a:off x="838200" y="2046753"/>
          <a:ext cx="10515600" cy="439214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矩形 3"/>
          <p:cNvSpPr/>
          <p:nvPr/>
        </p:nvSpPr>
        <p:spPr>
          <a:xfrm>
            <a:off x="1689100" y="1523533"/>
            <a:ext cx="2045753" cy="523220"/>
          </a:xfrm>
          <a:prstGeom prst="rect">
            <a:avLst/>
          </a:prstGeom>
        </p:spPr>
        <p:txBody>
          <a:bodyPr wrap="none">
            <a:spAutoFit/>
          </a:bodyPr>
          <a:lstStyle/>
          <a:p>
            <a:r>
              <a:rPr lang="en-US" altLang="zh-CN" sz="2800" b="1" dirty="0" smtClean="0">
                <a:solidFill>
                  <a:schemeClr val="accent6">
                    <a:lumMod val="75000"/>
                  </a:schemeClr>
                </a:solidFill>
                <a:latin typeface="微软雅黑" panose="020B0503020204020204" pitchFamily="34" charset="-122"/>
                <a:ea typeface="微软雅黑" panose="020B0503020204020204" pitchFamily="34" charset="-122"/>
              </a:rPr>
              <a:t>IPv4</a:t>
            </a:r>
            <a:r>
              <a:rPr lang="zh-CN" altLang="en-US" sz="2800" b="1" dirty="0" smtClean="0">
                <a:solidFill>
                  <a:schemeClr val="accent6">
                    <a:lumMod val="75000"/>
                  </a:schemeClr>
                </a:solidFill>
                <a:latin typeface="微软雅黑" panose="020B0503020204020204" pitchFamily="34" charset="-122"/>
                <a:ea typeface="微软雅黑" panose="020B0503020204020204" pitchFamily="34" charset="-122"/>
              </a:rPr>
              <a:t>的不足</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76659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graphicEl>
                                              <a:dgm id="{45C7254D-6D48-4F52-935E-BF4AE594DBFE}"/>
                                            </p:graphicEl>
                                          </p:spTgt>
                                        </p:tgtEl>
                                        <p:attrNameLst>
                                          <p:attrName>style.visibility</p:attrName>
                                        </p:attrNameLst>
                                      </p:cBhvr>
                                      <p:to>
                                        <p:strVal val="visible"/>
                                      </p:to>
                                    </p:set>
                                    <p:animEffect transition="in" filter="barn(inVertical)">
                                      <p:cBhvr>
                                        <p:cTn id="12" dur="500"/>
                                        <p:tgtEl>
                                          <p:spTgt spid="5">
                                            <p:graphicEl>
                                              <a:dgm id="{45C7254D-6D48-4F52-935E-BF4AE594DBFE}"/>
                                            </p:graphicEl>
                                          </p:spTgt>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5">
                                            <p:graphicEl>
                                              <a:dgm id="{86A72CAC-092C-4348-BB66-A7FEFB5214EB}"/>
                                            </p:graphicEl>
                                          </p:spTgt>
                                        </p:tgtEl>
                                        <p:attrNameLst>
                                          <p:attrName>style.visibility</p:attrName>
                                        </p:attrNameLst>
                                      </p:cBhvr>
                                      <p:to>
                                        <p:strVal val="visible"/>
                                      </p:to>
                                    </p:set>
                                    <p:animEffect transition="in" filter="barn(inVertical)">
                                      <p:cBhvr>
                                        <p:cTn id="15" dur="500"/>
                                        <p:tgtEl>
                                          <p:spTgt spid="5">
                                            <p:graphicEl>
                                              <a:dgm id="{86A72CAC-092C-4348-BB66-A7FEFB5214EB}"/>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5">
                                            <p:graphicEl>
                                              <a:dgm id="{1254B06C-CE74-4BD0-8083-72C2D6885ADB}"/>
                                            </p:graphicEl>
                                          </p:spTgt>
                                        </p:tgtEl>
                                        <p:attrNameLst>
                                          <p:attrName>style.visibility</p:attrName>
                                        </p:attrNameLst>
                                      </p:cBhvr>
                                      <p:to>
                                        <p:strVal val="visible"/>
                                      </p:to>
                                    </p:set>
                                    <p:animEffect transition="in" filter="barn(inVertical)">
                                      <p:cBhvr>
                                        <p:cTn id="18" dur="500"/>
                                        <p:tgtEl>
                                          <p:spTgt spid="5">
                                            <p:graphicEl>
                                              <a:dgm id="{1254B06C-CE74-4BD0-8083-72C2D6885ADB}"/>
                                            </p:graphicEl>
                                          </p:spTgt>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5">
                                            <p:graphicEl>
                                              <a:dgm id="{C7B6241F-99F5-454B-B095-F884864D2E02}"/>
                                            </p:graphicEl>
                                          </p:spTgt>
                                        </p:tgtEl>
                                        <p:attrNameLst>
                                          <p:attrName>style.visibility</p:attrName>
                                        </p:attrNameLst>
                                      </p:cBhvr>
                                      <p:to>
                                        <p:strVal val="visible"/>
                                      </p:to>
                                    </p:set>
                                    <p:animEffect transition="in" filter="barn(inVertical)">
                                      <p:cBhvr>
                                        <p:cTn id="21" dur="500"/>
                                        <p:tgtEl>
                                          <p:spTgt spid="5">
                                            <p:graphicEl>
                                              <a:dgm id="{C7B6241F-99F5-454B-B095-F884864D2E02}"/>
                                            </p:graphicEl>
                                          </p:spTgt>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5">
                                            <p:graphicEl>
                                              <a:dgm id="{88855132-3D08-4B89-85F5-98A3E547F423}"/>
                                            </p:graphicEl>
                                          </p:spTgt>
                                        </p:tgtEl>
                                        <p:attrNameLst>
                                          <p:attrName>style.visibility</p:attrName>
                                        </p:attrNameLst>
                                      </p:cBhvr>
                                      <p:to>
                                        <p:strVal val="visible"/>
                                      </p:to>
                                    </p:set>
                                    <p:animEffect transition="in" filter="barn(inVertical)">
                                      <p:cBhvr>
                                        <p:cTn id="24" dur="500"/>
                                        <p:tgtEl>
                                          <p:spTgt spid="5">
                                            <p:graphicEl>
                                              <a:dgm id="{88855132-3D08-4B89-85F5-98A3E547F423}"/>
                                            </p:graphicEl>
                                          </p:spTgt>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5">
                                            <p:graphicEl>
                                              <a:dgm id="{3F160CD5-6989-409E-8B9C-9F37F2431ED6}"/>
                                            </p:graphicEl>
                                          </p:spTgt>
                                        </p:tgtEl>
                                        <p:attrNameLst>
                                          <p:attrName>style.visibility</p:attrName>
                                        </p:attrNameLst>
                                      </p:cBhvr>
                                      <p:to>
                                        <p:strVal val="visible"/>
                                      </p:to>
                                    </p:set>
                                    <p:animEffect transition="in" filter="barn(inVertical)">
                                      <p:cBhvr>
                                        <p:cTn id="27" dur="500"/>
                                        <p:tgtEl>
                                          <p:spTgt spid="5">
                                            <p:graphicEl>
                                              <a:dgm id="{3F160CD5-6989-409E-8B9C-9F37F2431ED6}"/>
                                            </p:graphicEl>
                                          </p:spTgt>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5">
                                            <p:graphicEl>
                                              <a:dgm id="{49FDA645-BA33-4DDB-9F18-13D819232EC8}"/>
                                            </p:graphicEl>
                                          </p:spTgt>
                                        </p:tgtEl>
                                        <p:attrNameLst>
                                          <p:attrName>style.visibility</p:attrName>
                                        </p:attrNameLst>
                                      </p:cBhvr>
                                      <p:to>
                                        <p:strVal val="visible"/>
                                      </p:to>
                                    </p:set>
                                    <p:animEffect transition="in" filter="barn(inVertical)">
                                      <p:cBhvr>
                                        <p:cTn id="30" dur="500"/>
                                        <p:tgtEl>
                                          <p:spTgt spid="5">
                                            <p:graphicEl>
                                              <a:dgm id="{49FDA645-BA33-4DDB-9F18-13D819232EC8}"/>
                                            </p:graphicEl>
                                          </p:spTgt>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5">
                                            <p:graphicEl>
                                              <a:dgm id="{860F9A6D-74F0-4630-914F-19DFD251D546}"/>
                                            </p:graphicEl>
                                          </p:spTgt>
                                        </p:tgtEl>
                                        <p:attrNameLst>
                                          <p:attrName>style.visibility</p:attrName>
                                        </p:attrNameLst>
                                      </p:cBhvr>
                                      <p:to>
                                        <p:strVal val="visible"/>
                                      </p:to>
                                    </p:set>
                                    <p:animEffect transition="in" filter="barn(inVertical)">
                                      <p:cBhvr>
                                        <p:cTn id="33" dur="500"/>
                                        <p:tgtEl>
                                          <p:spTgt spid="5">
                                            <p:graphicEl>
                                              <a:dgm id="{860F9A6D-74F0-4630-914F-19DFD251D546}"/>
                                            </p:graphicEl>
                                          </p:spTgt>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5">
                                            <p:graphicEl>
                                              <a:dgm id="{831DD2B0-1BD2-4553-9982-C91B3BC980DF}"/>
                                            </p:graphicEl>
                                          </p:spTgt>
                                        </p:tgtEl>
                                        <p:attrNameLst>
                                          <p:attrName>style.visibility</p:attrName>
                                        </p:attrNameLst>
                                      </p:cBhvr>
                                      <p:to>
                                        <p:strVal val="visible"/>
                                      </p:to>
                                    </p:set>
                                    <p:animEffect transition="in" filter="barn(inVertical)">
                                      <p:cBhvr>
                                        <p:cTn id="38" dur="500"/>
                                        <p:tgtEl>
                                          <p:spTgt spid="5">
                                            <p:graphicEl>
                                              <a:dgm id="{831DD2B0-1BD2-4553-9982-C91B3BC980DF}"/>
                                            </p:graphicEl>
                                          </p:spTgt>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5">
                                            <p:graphicEl>
                                              <a:dgm id="{FA7F19FA-449F-4979-8A64-DDFC5EF9E1E2}"/>
                                            </p:graphicEl>
                                          </p:spTgt>
                                        </p:tgtEl>
                                        <p:attrNameLst>
                                          <p:attrName>style.visibility</p:attrName>
                                        </p:attrNameLst>
                                      </p:cBhvr>
                                      <p:to>
                                        <p:strVal val="visible"/>
                                      </p:to>
                                    </p:set>
                                    <p:animEffect transition="in" filter="barn(inVertical)">
                                      <p:cBhvr>
                                        <p:cTn id="41" dur="500"/>
                                        <p:tgtEl>
                                          <p:spTgt spid="5">
                                            <p:graphicEl>
                                              <a:dgm id="{FA7F19FA-449F-4979-8A64-DDFC5EF9E1E2}"/>
                                            </p:graphicEl>
                                          </p:spTgt>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5">
                                            <p:graphicEl>
                                              <a:dgm id="{A666B500-F0AD-4773-ABB6-A5F192669F28}"/>
                                            </p:graphicEl>
                                          </p:spTgt>
                                        </p:tgtEl>
                                        <p:attrNameLst>
                                          <p:attrName>style.visibility</p:attrName>
                                        </p:attrNameLst>
                                      </p:cBhvr>
                                      <p:to>
                                        <p:strVal val="visible"/>
                                      </p:to>
                                    </p:set>
                                    <p:animEffect transition="in" filter="barn(inVertical)">
                                      <p:cBhvr>
                                        <p:cTn id="44" dur="500"/>
                                        <p:tgtEl>
                                          <p:spTgt spid="5">
                                            <p:graphicEl>
                                              <a:dgm id="{A666B500-F0AD-4773-ABB6-A5F192669F28}"/>
                                            </p:graphicEl>
                                          </p:spTgt>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5">
                                            <p:graphicEl>
                                              <a:dgm id="{B99474F3-1150-401A-ADA6-A0DBA91F4A6C}"/>
                                            </p:graphicEl>
                                          </p:spTgt>
                                        </p:tgtEl>
                                        <p:attrNameLst>
                                          <p:attrName>style.visibility</p:attrName>
                                        </p:attrNameLst>
                                      </p:cBhvr>
                                      <p:to>
                                        <p:strVal val="visible"/>
                                      </p:to>
                                    </p:set>
                                    <p:animEffect transition="in" filter="barn(inVertical)">
                                      <p:cBhvr>
                                        <p:cTn id="47" dur="500"/>
                                        <p:tgtEl>
                                          <p:spTgt spid="5">
                                            <p:graphicEl>
                                              <a:dgm id="{B99474F3-1150-401A-ADA6-A0DBA91F4A6C}"/>
                                            </p:graphicEl>
                                          </p:spTgt>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5">
                                            <p:graphicEl>
                                              <a:dgm id="{28855AB2-9C92-44CC-841C-954920BEB14E}"/>
                                            </p:graphicEl>
                                          </p:spTgt>
                                        </p:tgtEl>
                                        <p:attrNameLst>
                                          <p:attrName>style.visibility</p:attrName>
                                        </p:attrNameLst>
                                      </p:cBhvr>
                                      <p:to>
                                        <p:strVal val="visible"/>
                                      </p:to>
                                    </p:set>
                                    <p:animEffect transition="in" filter="barn(inVertical)">
                                      <p:cBhvr>
                                        <p:cTn id="50" dur="500"/>
                                        <p:tgtEl>
                                          <p:spTgt spid="5">
                                            <p:graphicEl>
                                              <a:dgm id="{28855AB2-9C92-44CC-841C-954920BEB14E}"/>
                                            </p:graphicEl>
                                          </p:spTgt>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5">
                                            <p:graphicEl>
                                              <a:dgm id="{F22EF257-490F-44B7-8446-81BACB788B51}"/>
                                            </p:graphicEl>
                                          </p:spTgt>
                                        </p:tgtEl>
                                        <p:attrNameLst>
                                          <p:attrName>style.visibility</p:attrName>
                                        </p:attrNameLst>
                                      </p:cBhvr>
                                      <p:to>
                                        <p:strVal val="visible"/>
                                      </p:to>
                                    </p:set>
                                    <p:animEffect transition="in" filter="barn(inVertical)">
                                      <p:cBhvr>
                                        <p:cTn id="53" dur="500"/>
                                        <p:tgtEl>
                                          <p:spTgt spid="5">
                                            <p:graphicEl>
                                              <a:dgm id="{F22EF257-490F-44B7-8446-81BACB788B51}"/>
                                            </p:graphicEl>
                                          </p:spTgt>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5">
                                            <p:graphicEl>
                                              <a:dgm id="{E32F8AAB-63E3-4629-95DF-718B9CBDBFBF}"/>
                                            </p:graphicEl>
                                          </p:spTgt>
                                        </p:tgtEl>
                                        <p:attrNameLst>
                                          <p:attrName>style.visibility</p:attrName>
                                        </p:attrNameLst>
                                      </p:cBhvr>
                                      <p:to>
                                        <p:strVal val="visible"/>
                                      </p:to>
                                    </p:set>
                                    <p:animEffect transition="in" filter="barn(inVertical)">
                                      <p:cBhvr>
                                        <p:cTn id="56" dur="500"/>
                                        <p:tgtEl>
                                          <p:spTgt spid="5">
                                            <p:graphicEl>
                                              <a:dgm id="{E32F8AAB-63E3-4629-95DF-718B9CBDBFBF}"/>
                                            </p:graphicEl>
                                          </p:spTgt>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5">
                                            <p:graphicEl>
                                              <a:dgm id="{5B982247-6476-437F-9952-8B4C4575EDD9}"/>
                                            </p:graphicEl>
                                          </p:spTgt>
                                        </p:tgtEl>
                                        <p:attrNameLst>
                                          <p:attrName>style.visibility</p:attrName>
                                        </p:attrNameLst>
                                      </p:cBhvr>
                                      <p:to>
                                        <p:strVal val="visible"/>
                                      </p:to>
                                    </p:set>
                                    <p:animEffect transition="in" filter="barn(inVertical)">
                                      <p:cBhvr>
                                        <p:cTn id="59" dur="500"/>
                                        <p:tgtEl>
                                          <p:spTgt spid="5">
                                            <p:graphicEl>
                                              <a:dgm id="{5B982247-6476-437F-9952-8B4C4575EDD9}"/>
                                            </p:graphicEl>
                                          </p:spTgt>
                                        </p:tgtEl>
                                      </p:cBhvr>
                                    </p:animEffect>
                                  </p:childTnLst>
                                </p:cTn>
                              </p:par>
                            </p:childTnLst>
                          </p:cTn>
                        </p:par>
                      </p:childTnLst>
                    </p:cTn>
                  </p:par>
                  <p:par>
                    <p:cTn id="60" fill="hold">
                      <p:stCondLst>
                        <p:cond delay="indefinite"/>
                      </p:stCondLst>
                      <p:childTnLst>
                        <p:par>
                          <p:cTn id="61" fill="hold">
                            <p:stCondLst>
                              <p:cond delay="0"/>
                            </p:stCondLst>
                            <p:childTnLst>
                              <p:par>
                                <p:cTn id="62" presetID="16" presetClass="entr" presetSubtype="21" fill="hold" grpId="0" nodeType="clickEffect">
                                  <p:stCondLst>
                                    <p:cond delay="0"/>
                                  </p:stCondLst>
                                  <p:childTnLst>
                                    <p:set>
                                      <p:cBhvr>
                                        <p:cTn id="63" dur="1" fill="hold">
                                          <p:stCondLst>
                                            <p:cond delay="0"/>
                                          </p:stCondLst>
                                        </p:cTn>
                                        <p:tgtEl>
                                          <p:spTgt spid="5">
                                            <p:graphicEl>
                                              <a:dgm id="{38D0DCC8-7B1F-4102-8FD9-7979D48F05AB}"/>
                                            </p:graphicEl>
                                          </p:spTgt>
                                        </p:tgtEl>
                                        <p:attrNameLst>
                                          <p:attrName>style.visibility</p:attrName>
                                        </p:attrNameLst>
                                      </p:cBhvr>
                                      <p:to>
                                        <p:strVal val="visible"/>
                                      </p:to>
                                    </p:set>
                                    <p:animEffect transition="in" filter="barn(inVertical)">
                                      <p:cBhvr>
                                        <p:cTn id="64" dur="500"/>
                                        <p:tgtEl>
                                          <p:spTgt spid="5">
                                            <p:graphicEl>
                                              <a:dgm id="{38D0DCC8-7B1F-4102-8FD9-7979D48F05AB}"/>
                                            </p:graphicEl>
                                          </p:spTgt>
                                        </p:tgtEl>
                                      </p:cBhvr>
                                    </p:animEffect>
                                  </p:childTnLst>
                                </p:cTn>
                              </p:par>
                              <p:par>
                                <p:cTn id="65" presetID="16" presetClass="entr" presetSubtype="21" fill="hold" grpId="0" nodeType="withEffect">
                                  <p:stCondLst>
                                    <p:cond delay="0"/>
                                  </p:stCondLst>
                                  <p:childTnLst>
                                    <p:set>
                                      <p:cBhvr>
                                        <p:cTn id="66" dur="1" fill="hold">
                                          <p:stCondLst>
                                            <p:cond delay="0"/>
                                          </p:stCondLst>
                                        </p:cTn>
                                        <p:tgtEl>
                                          <p:spTgt spid="5">
                                            <p:graphicEl>
                                              <a:dgm id="{EABDF4F7-51F4-4448-BEFA-F8D0D11D17F9}"/>
                                            </p:graphicEl>
                                          </p:spTgt>
                                        </p:tgtEl>
                                        <p:attrNameLst>
                                          <p:attrName>style.visibility</p:attrName>
                                        </p:attrNameLst>
                                      </p:cBhvr>
                                      <p:to>
                                        <p:strVal val="visible"/>
                                      </p:to>
                                    </p:set>
                                    <p:animEffect transition="in" filter="barn(inVertical)">
                                      <p:cBhvr>
                                        <p:cTn id="67" dur="500"/>
                                        <p:tgtEl>
                                          <p:spTgt spid="5">
                                            <p:graphicEl>
                                              <a:dgm id="{EABDF4F7-51F4-4448-BEFA-F8D0D11D17F9}"/>
                                            </p:graphicEl>
                                          </p:spTgt>
                                        </p:tgtEl>
                                      </p:cBhvr>
                                    </p:animEffect>
                                  </p:childTnLst>
                                </p:cTn>
                              </p:par>
                              <p:par>
                                <p:cTn id="68" presetID="16" presetClass="entr" presetSubtype="21" fill="hold" grpId="0" nodeType="withEffect">
                                  <p:stCondLst>
                                    <p:cond delay="0"/>
                                  </p:stCondLst>
                                  <p:childTnLst>
                                    <p:set>
                                      <p:cBhvr>
                                        <p:cTn id="69" dur="1" fill="hold">
                                          <p:stCondLst>
                                            <p:cond delay="0"/>
                                          </p:stCondLst>
                                        </p:cTn>
                                        <p:tgtEl>
                                          <p:spTgt spid="5">
                                            <p:graphicEl>
                                              <a:dgm id="{8005AF3D-DA3B-4969-A693-DC46F1196C63}"/>
                                            </p:graphicEl>
                                          </p:spTgt>
                                        </p:tgtEl>
                                        <p:attrNameLst>
                                          <p:attrName>style.visibility</p:attrName>
                                        </p:attrNameLst>
                                      </p:cBhvr>
                                      <p:to>
                                        <p:strVal val="visible"/>
                                      </p:to>
                                    </p:set>
                                    <p:animEffect transition="in" filter="barn(inVertical)">
                                      <p:cBhvr>
                                        <p:cTn id="70" dur="500"/>
                                        <p:tgtEl>
                                          <p:spTgt spid="5">
                                            <p:graphicEl>
                                              <a:dgm id="{8005AF3D-DA3B-4969-A693-DC46F1196C63}"/>
                                            </p:graphicEl>
                                          </p:spTgt>
                                        </p:tgtEl>
                                      </p:cBhvr>
                                    </p:animEffect>
                                  </p:childTnLst>
                                </p:cTn>
                              </p:par>
                              <p:par>
                                <p:cTn id="71" presetID="16" presetClass="entr" presetSubtype="21" fill="hold" grpId="0" nodeType="withEffect">
                                  <p:stCondLst>
                                    <p:cond delay="0"/>
                                  </p:stCondLst>
                                  <p:childTnLst>
                                    <p:set>
                                      <p:cBhvr>
                                        <p:cTn id="72" dur="1" fill="hold">
                                          <p:stCondLst>
                                            <p:cond delay="0"/>
                                          </p:stCondLst>
                                        </p:cTn>
                                        <p:tgtEl>
                                          <p:spTgt spid="5">
                                            <p:graphicEl>
                                              <a:dgm id="{A8601961-3C28-4210-A693-A126BE216173}"/>
                                            </p:graphicEl>
                                          </p:spTgt>
                                        </p:tgtEl>
                                        <p:attrNameLst>
                                          <p:attrName>style.visibility</p:attrName>
                                        </p:attrNameLst>
                                      </p:cBhvr>
                                      <p:to>
                                        <p:strVal val="visible"/>
                                      </p:to>
                                    </p:set>
                                    <p:animEffect transition="in" filter="barn(inVertical)">
                                      <p:cBhvr>
                                        <p:cTn id="73" dur="500"/>
                                        <p:tgtEl>
                                          <p:spTgt spid="5">
                                            <p:graphicEl>
                                              <a:dgm id="{A8601961-3C28-4210-A693-A126BE216173}"/>
                                            </p:graphicEl>
                                          </p:spTgt>
                                        </p:tgtEl>
                                      </p:cBhvr>
                                    </p:animEffect>
                                  </p:childTnLst>
                                </p:cTn>
                              </p:par>
                              <p:par>
                                <p:cTn id="74" presetID="16" presetClass="entr" presetSubtype="21" fill="hold" grpId="0" nodeType="withEffect">
                                  <p:stCondLst>
                                    <p:cond delay="0"/>
                                  </p:stCondLst>
                                  <p:childTnLst>
                                    <p:set>
                                      <p:cBhvr>
                                        <p:cTn id="75" dur="1" fill="hold">
                                          <p:stCondLst>
                                            <p:cond delay="0"/>
                                          </p:stCondLst>
                                        </p:cTn>
                                        <p:tgtEl>
                                          <p:spTgt spid="5">
                                            <p:graphicEl>
                                              <a:dgm id="{343AD1F9-77A0-4637-A18E-971C120984D3}"/>
                                            </p:graphicEl>
                                          </p:spTgt>
                                        </p:tgtEl>
                                        <p:attrNameLst>
                                          <p:attrName>style.visibility</p:attrName>
                                        </p:attrNameLst>
                                      </p:cBhvr>
                                      <p:to>
                                        <p:strVal val="visible"/>
                                      </p:to>
                                    </p:set>
                                    <p:animEffect transition="in" filter="barn(inVertical)">
                                      <p:cBhvr>
                                        <p:cTn id="76" dur="500"/>
                                        <p:tgtEl>
                                          <p:spTgt spid="5">
                                            <p:graphicEl>
                                              <a:dgm id="{343AD1F9-77A0-4637-A18E-971C120984D3}"/>
                                            </p:graphicEl>
                                          </p:spTgt>
                                        </p:tgtEl>
                                      </p:cBhvr>
                                    </p:animEffect>
                                  </p:childTnLst>
                                </p:cTn>
                              </p:par>
                              <p:par>
                                <p:cTn id="77" presetID="16" presetClass="entr" presetSubtype="21" fill="hold" grpId="0" nodeType="withEffect">
                                  <p:stCondLst>
                                    <p:cond delay="0"/>
                                  </p:stCondLst>
                                  <p:childTnLst>
                                    <p:set>
                                      <p:cBhvr>
                                        <p:cTn id="78" dur="1" fill="hold">
                                          <p:stCondLst>
                                            <p:cond delay="0"/>
                                          </p:stCondLst>
                                        </p:cTn>
                                        <p:tgtEl>
                                          <p:spTgt spid="5">
                                            <p:graphicEl>
                                              <a:dgm id="{9B9A1E9A-CC1A-4902-9CDA-F8692AEEE0ED}"/>
                                            </p:graphicEl>
                                          </p:spTgt>
                                        </p:tgtEl>
                                        <p:attrNameLst>
                                          <p:attrName>style.visibility</p:attrName>
                                        </p:attrNameLst>
                                      </p:cBhvr>
                                      <p:to>
                                        <p:strVal val="visible"/>
                                      </p:to>
                                    </p:set>
                                    <p:animEffect transition="in" filter="barn(inVertical)">
                                      <p:cBhvr>
                                        <p:cTn id="79" dur="500"/>
                                        <p:tgtEl>
                                          <p:spTgt spid="5">
                                            <p:graphicEl>
                                              <a:dgm id="{9B9A1E9A-CC1A-4902-9CDA-F8692AEEE0ED}"/>
                                            </p:graphicEl>
                                          </p:spTgt>
                                        </p:tgtEl>
                                      </p:cBhvr>
                                    </p:animEffect>
                                  </p:childTnLst>
                                </p:cTn>
                              </p:par>
                              <p:par>
                                <p:cTn id="80" presetID="16" presetClass="entr" presetSubtype="21" fill="hold" grpId="0" nodeType="withEffect">
                                  <p:stCondLst>
                                    <p:cond delay="0"/>
                                  </p:stCondLst>
                                  <p:childTnLst>
                                    <p:set>
                                      <p:cBhvr>
                                        <p:cTn id="81" dur="1" fill="hold">
                                          <p:stCondLst>
                                            <p:cond delay="0"/>
                                          </p:stCondLst>
                                        </p:cTn>
                                        <p:tgtEl>
                                          <p:spTgt spid="5">
                                            <p:graphicEl>
                                              <a:dgm id="{A088406B-2A65-491F-86EE-585A2385BB7A}"/>
                                            </p:graphicEl>
                                          </p:spTgt>
                                        </p:tgtEl>
                                        <p:attrNameLst>
                                          <p:attrName>style.visibility</p:attrName>
                                        </p:attrNameLst>
                                      </p:cBhvr>
                                      <p:to>
                                        <p:strVal val="visible"/>
                                      </p:to>
                                    </p:set>
                                    <p:animEffect transition="in" filter="barn(inVertical)">
                                      <p:cBhvr>
                                        <p:cTn id="82" dur="500"/>
                                        <p:tgtEl>
                                          <p:spTgt spid="5">
                                            <p:graphicEl>
                                              <a:dgm id="{A088406B-2A65-491F-86EE-585A2385BB7A}"/>
                                            </p:graphicEl>
                                          </p:spTgt>
                                        </p:tgtEl>
                                      </p:cBhvr>
                                    </p:animEffect>
                                  </p:childTnLst>
                                </p:cTn>
                              </p:par>
                              <p:par>
                                <p:cTn id="83" presetID="16" presetClass="entr" presetSubtype="21" fill="hold" grpId="0" nodeType="withEffect">
                                  <p:stCondLst>
                                    <p:cond delay="0"/>
                                  </p:stCondLst>
                                  <p:childTnLst>
                                    <p:set>
                                      <p:cBhvr>
                                        <p:cTn id="84" dur="1" fill="hold">
                                          <p:stCondLst>
                                            <p:cond delay="0"/>
                                          </p:stCondLst>
                                        </p:cTn>
                                        <p:tgtEl>
                                          <p:spTgt spid="5">
                                            <p:graphicEl>
                                              <a:dgm id="{A5D4E3F5-8B84-417B-A3D1-0FB3B16A5593}"/>
                                            </p:graphicEl>
                                          </p:spTgt>
                                        </p:tgtEl>
                                        <p:attrNameLst>
                                          <p:attrName>style.visibility</p:attrName>
                                        </p:attrNameLst>
                                      </p:cBhvr>
                                      <p:to>
                                        <p:strVal val="visible"/>
                                      </p:to>
                                    </p:set>
                                    <p:animEffect transition="in" filter="barn(inVertical)">
                                      <p:cBhvr>
                                        <p:cTn id="85" dur="500"/>
                                        <p:tgtEl>
                                          <p:spTgt spid="5">
                                            <p:graphicEl>
                                              <a:dgm id="{A5D4E3F5-8B84-417B-A3D1-0FB3B16A5593}"/>
                                            </p:graphicEl>
                                          </p:spTgt>
                                        </p:tgtEl>
                                      </p:cBhvr>
                                    </p:animEffect>
                                  </p:childTnLst>
                                </p:cTn>
                              </p:par>
                            </p:childTnLst>
                          </p:cTn>
                        </p:par>
                      </p:childTnLst>
                    </p:cTn>
                  </p:par>
                  <p:par>
                    <p:cTn id="86" fill="hold">
                      <p:stCondLst>
                        <p:cond delay="indefinite"/>
                      </p:stCondLst>
                      <p:childTnLst>
                        <p:par>
                          <p:cTn id="87" fill="hold">
                            <p:stCondLst>
                              <p:cond delay="0"/>
                            </p:stCondLst>
                            <p:childTnLst>
                              <p:par>
                                <p:cTn id="88" presetID="16" presetClass="entr" presetSubtype="21" fill="hold" grpId="0" nodeType="clickEffect">
                                  <p:stCondLst>
                                    <p:cond delay="0"/>
                                  </p:stCondLst>
                                  <p:childTnLst>
                                    <p:set>
                                      <p:cBhvr>
                                        <p:cTn id="89" dur="1" fill="hold">
                                          <p:stCondLst>
                                            <p:cond delay="0"/>
                                          </p:stCondLst>
                                        </p:cTn>
                                        <p:tgtEl>
                                          <p:spTgt spid="5">
                                            <p:graphicEl>
                                              <a:dgm id="{BE22B544-D9BE-4F3E-ABC6-5791ECA26A7D}"/>
                                            </p:graphicEl>
                                          </p:spTgt>
                                        </p:tgtEl>
                                        <p:attrNameLst>
                                          <p:attrName>style.visibility</p:attrName>
                                        </p:attrNameLst>
                                      </p:cBhvr>
                                      <p:to>
                                        <p:strVal val="visible"/>
                                      </p:to>
                                    </p:set>
                                    <p:animEffect transition="in" filter="barn(inVertical)">
                                      <p:cBhvr>
                                        <p:cTn id="90" dur="500"/>
                                        <p:tgtEl>
                                          <p:spTgt spid="5">
                                            <p:graphicEl>
                                              <a:dgm id="{BE22B544-D9BE-4F3E-ABC6-5791ECA26A7D}"/>
                                            </p:graphicEl>
                                          </p:spTgt>
                                        </p:tgtEl>
                                      </p:cBhvr>
                                    </p:animEffect>
                                  </p:childTnLst>
                                </p:cTn>
                              </p:par>
                              <p:par>
                                <p:cTn id="91" presetID="16" presetClass="entr" presetSubtype="21" fill="hold" grpId="0" nodeType="withEffect">
                                  <p:stCondLst>
                                    <p:cond delay="0"/>
                                  </p:stCondLst>
                                  <p:childTnLst>
                                    <p:set>
                                      <p:cBhvr>
                                        <p:cTn id="92" dur="1" fill="hold">
                                          <p:stCondLst>
                                            <p:cond delay="0"/>
                                          </p:stCondLst>
                                        </p:cTn>
                                        <p:tgtEl>
                                          <p:spTgt spid="5">
                                            <p:graphicEl>
                                              <a:dgm id="{2988C126-24E7-4922-A8EE-DF9D496D2701}"/>
                                            </p:graphicEl>
                                          </p:spTgt>
                                        </p:tgtEl>
                                        <p:attrNameLst>
                                          <p:attrName>style.visibility</p:attrName>
                                        </p:attrNameLst>
                                      </p:cBhvr>
                                      <p:to>
                                        <p:strVal val="visible"/>
                                      </p:to>
                                    </p:set>
                                    <p:animEffect transition="in" filter="barn(inVertical)">
                                      <p:cBhvr>
                                        <p:cTn id="93" dur="500"/>
                                        <p:tgtEl>
                                          <p:spTgt spid="5">
                                            <p:graphicEl>
                                              <a:dgm id="{2988C126-24E7-4922-A8EE-DF9D496D2701}"/>
                                            </p:graphicEl>
                                          </p:spTgt>
                                        </p:tgtEl>
                                      </p:cBhvr>
                                    </p:animEffect>
                                  </p:childTnLst>
                                </p:cTn>
                              </p:par>
                              <p:par>
                                <p:cTn id="94" presetID="16" presetClass="entr" presetSubtype="21" fill="hold" grpId="0" nodeType="withEffect">
                                  <p:stCondLst>
                                    <p:cond delay="0"/>
                                  </p:stCondLst>
                                  <p:childTnLst>
                                    <p:set>
                                      <p:cBhvr>
                                        <p:cTn id="95" dur="1" fill="hold">
                                          <p:stCondLst>
                                            <p:cond delay="0"/>
                                          </p:stCondLst>
                                        </p:cTn>
                                        <p:tgtEl>
                                          <p:spTgt spid="5">
                                            <p:graphicEl>
                                              <a:dgm id="{730A68DC-7BB6-4E6A-9619-04E2372BACF1}"/>
                                            </p:graphicEl>
                                          </p:spTgt>
                                        </p:tgtEl>
                                        <p:attrNameLst>
                                          <p:attrName>style.visibility</p:attrName>
                                        </p:attrNameLst>
                                      </p:cBhvr>
                                      <p:to>
                                        <p:strVal val="visible"/>
                                      </p:to>
                                    </p:set>
                                    <p:animEffect transition="in" filter="barn(inVertical)">
                                      <p:cBhvr>
                                        <p:cTn id="96" dur="500"/>
                                        <p:tgtEl>
                                          <p:spTgt spid="5">
                                            <p:graphicEl>
                                              <a:dgm id="{730A68DC-7BB6-4E6A-9619-04E2372BACF1}"/>
                                            </p:graphicEl>
                                          </p:spTgt>
                                        </p:tgtEl>
                                      </p:cBhvr>
                                    </p:animEffect>
                                  </p:childTnLst>
                                </p:cTn>
                              </p:par>
                              <p:par>
                                <p:cTn id="97" presetID="16" presetClass="entr" presetSubtype="21" fill="hold" grpId="0" nodeType="withEffect">
                                  <p:stCondLst>
                                    <p:cond delay="0"/>
                                  </p:stCondLst>
                                  <p:childTnLst>
                                    <p:set>
                                      <p:cBhvr>
                                        <p:cTn id="98" dur="1" fill="hold">
                                          <p:stCondLst>
                                            <p:cond delay="0"/>
                                          </p:stCondLst>
                                        </p:cTn>
                                        <p:tgtEl>
                                          <p:spTgt spid="5">
                                            <p:graphicEl>
                                              <a:dgm id="{3F8B3662-3588-4061-B87D-8FCD225E6090}"/>
                                            </p:graphicEl>
                                          </p:spTgt>
                                        </p:tgtEl>
                                        <p:attrNameLst>
                                          <p:attrName>style.visibility</p:attrName>
                                        </p:attrNameLst>
                                      </p:cBhvr>
                                      <p:to>
                                        <p:strVal val="visible"/>
                                      </p:to>
                                    </p:set>
                                    <p:animEffect transition="in" filter="barn(inVertical)">
                                      <p:cBhvr>
                                        <p:cTn id="99" dur="500"/>
                                        <p:tgtEl>
                                          <p:spTgt spid="5">
                                            <p:graphicEl>
                                              <a:dgm id="{3F8B3662-3588-4061-B87D-8FCD225E6090}"/>
                                            </p:graphicEl>
                                          </p:spTgt>
                                        </p:tgtEl>
                                      </p:cBhvr>
                                    </p:animEffect>
                                  </p:childTnLst>
                                </p:cTn>
                              </p:par>
                              <p:par>
                                <p:cTn id="100" presetID="16" presetClass="entr" presetSubtype="21" fill="hold" grpId="0" nodeType="withEffect">
                                  <p:stCondLst>
                                    <p:cond delay="0"/>
                                  </p:stCondLst>
                                  <p:childTnLst>
                                    <p:set>
                                      <p:cBhvr>
                                        <p:cTn id="101" dur="1" fill="hold">
                                          <p:stCondLst>
                                            <p:cond delay="0"/>
                                          </p:stCondLst>
                                        </p:cTn>
                                        <p:tgtEl>
                                          <p:spTgt spid="5">
                                            <p:graphicEl>
                                              <a:dgm id="{330CBE43-4B73-48DC-AE4D-170F87C1E653}"/>
                                            </p:graphicEl>
                                          </p:spTgt>
                                        </p:tgtEl>
                                        <p:attrNameLst>
                                          <p:attrName>style.visibility</p:attrName>
                                        </p:attrNameLst>
                                      </p:cBhvr>
                                      <p:to>
                                        <p:strVal val="visible"/>
                                      </p:to>
                                    </p:set>
                                    <p:animEffect transition="in" filter="barn(inVertical)">
                                      <p:cBhvr>
                                        <p:cTn id="102" dur="500"/>
                                        <p:tgtEl>
                                          <p:spTgt spid="5">
                                            <p:graphicEl>
                                              <a:dgm id="{330CBE43-4B73-48DC-AE4D-170F87C1E653}"/>
                                            </p:graphicEl>
                                          </p:spTgt>
                                        </p:tgtEl>
                                      </p:cBhvr>
                                    </p:animEffect>
                                  </p:childTnLst>
                                </p:cTn>
                              </p:par>
                              <p:par>
                                <p:cTn id="103" presetID="16" presetClass="entr" presetSubtype="21" fill="hold" grpId="0" nodeType="withEffect">
                                  <p:stCondLst>
                                    <p:cond delay="0"/>
                                  </p:stCondLst>
                                  <p:childTnLst>
                                    <p:set>
                                      <p:cBhvr>
                                        <p:cTn id="104" dur="1" fill="hold">
                                          <p:stCondLst>
                                            <p:cond delay="0"/>
                                          </p:stCondLst>
                                        </p:cTn>
                                        <p:tgtEl>
                                          <p:spTgt spid="5">
                                            <p:graphicEl>
                                              <a:dgm id="{D5F71EB2-11FD-41BD-8C37-7B0AA4E26B9F}"/>
                                            </p:graphicEl>
                                          </p:spTgt>
                                        </p:tgtEl>
                                        <p:attrNameLst>
                                          <p:attrName>style.visibility</p:attrName>
                                        </p:attrNameLst>
                                      </p:cBhvr>
                                      <p:to>
                                        <p:strVal val="visible"/>
                                      </p:to>
                                    </p:set>
                                    <p:animEffect transition="in" filter="barn(inVertical)">
                                      <p:cBhvr>
                                        <p:cTn id="105" dur="500"/>
                                        <p:tgtEl>
                                          <p:spTgt spid="5">
                                            <p:graphicEl>
                                              <a:dgm id="{D5F71EB2-11FD-41BD-8C37-7B0AA4E26B9F}"/>
                                            </p:graphicEl>
                                          </p:spTgt>
                                        </p:tgtEl>
                                      </p:cBhvr>
                                    </p:animEffect>
                                  </p:childTnLst>
                                </p:cTn>
                              </p:par>
                              <p:par>
                                <p:cTn id="106" presetID="16" presetClass="entr" presetSubtype="21" fill="hold" grpId="0" nodeType="withEffect">
                                  <p:stCondLst>
                                    <p:cond delay="0"/>
                                  </p:stCondLst>
                                  <p:childTnLst>
                                    <p:set>
                                      <p:cBhvr>
                                        <p:cTn id="107" dur="1" fill="hold">
                                          <p:stCondLst>
                                            <p:cond delay="0"/>
                                          </p:stCondLst>
                                        </p:cTn>
                                        <p:tgtEl>
                                          <p:spTgt spid="5">
                                            <p:graphicEl>
                                              <a:dgm id="{52502F1C-985D-4CB9-906D-D078B9527562}"/>
                                            </p:graphicEl>
                                          </p:spTgt>
                                        </p:tgtEl>
                                        <p:attrNameLst>
                                          <p:attrName>style.visibility</p:attrName>
                                        </p:attrNameLst>
                                      </p:cBhvr>
                                      <p:to>
                                        <p:strVal val="visible"/>
                                      </p:to>
                                    </p:set>
                                    <p:animEffect transition="in" filter="barn(inVertical)">
                                      <p:cBhvr>
                                        <p:cTn id="108" dur="500"/>
                                        <p:tgtEl>
                                          <p:spTgt spid="5">
                                            <p:graphicEl>
                                              <a:dgm id="{52502F1C-985D-4CB9-906D-D078B9527562}"/>
                                            </p:graphicEl>
                                          </p:spTgt>
                                        </p:tgtEl>
                                      </p:cBhvr>
                                    </p:animEffect>
                                  </p:childTnLst>
                                </p:cTn>
                              </p:par>
                              <p:par>
                                <p:cTn id="109" presetID="16" presetClass="entr" presetSubtype="21" fill="hold" grpId="0" nodeType="withEffect">
                                  <p:stCondLst>
                                    <p:cond delay="0"/>
                                  </p:stCondLst>
                                  <p:childTnLst>
                                    <p:set>
                                      <p:cBhvr>
                                        <p:cTn id="110" dur="1" fill="hold">
                                          <p:stCondLst>
                                            <p:cond delay="0"/>
                                          </p:stCondLst>
                                        </p:cTn>
                                        <p:tgtEl>
                                          <p:spTgt spid="5">
                                            <p:graphicEl>
                                              <a:dgm id="{12ED3AF0-BE3F-4D8C-AEFE-A46CED43233B}"/>
                                            </p:graphicEl>
                                          </p:spTgt>
                                        </p:tgtEl>
                                        <p:attrNameLst>
                                          <p:attrName>style.visibility</p:attrName>
                                        </p:attrNameLst>
                                      </p:cBhvr>
                                      <p:to>
                                        <p:strVal val="visible"/>
                                      </p:to>
                                    </p:set>
                                    <p:animEffect transition="in" filter="barn(inVertical)">
                                      <p:cBhvr>
                                        <p:cTn id="111" dur="500"/>
                                        <p:tgtEl>
                                          <p:spTgt spid="5">
                                            <p:graphicEl>
                                              <a:dgm id="{12ED3AF0-BE3F-4D8C-AEFE-A46CED43233B}"/>
                                            </p:graphicEl>
                                          </p:spTgt>
                                        </p:tgtEl>
                                      </p:cBhvr>
                                    </p:animEffect>
                                  </p:childTnLst>
                                </p:cTn>
                              </p:par>
                            </p:childTnLst>
                          </p:cTn>
                        </p:par>
                      </p:childTnLst>
                    </p:cTn>
                  </p:par>
                  <p:par>
                    <p:cTn id="112" fill="hold">
                      <p:stCondLst>
                        <p:cond delay="indefinite"/>
                      </p:stCondLst>
                      <p:childTnLst>
                        <p:par>
                          <p:cTn id="113" fill="hold">
                            <p:stCondLst>
                              <p:cond delay="0"/>
                            </p:stCondLst>
                            <p:childTnLst>
                              <p:par>
                                <p:cTn id="114" presetID="16" presetClass="entr" presetSubtype="21" fill="hold" grpId="0" nodeType="clickEffect">
                                  <p:stCondLst>
                                    <p:cond delay="0"/>
                                  </p:stCondLst>
                                  <p:childTnLst>
                                    <p:set>
                                      <p:cBhvr>
                                        <p:cTn id="115" dur="1" fill="hold">
                                          <p:stCondLst>
                                            <p:cond delay="0"/>
                                          </p:stCondLst>
                                        </p:cTn>
                                        <p:tgtEl>
                                          <p:spTgt spid="5">
                                            <p:graphicEl>
                                              <a:dgm id="{6A509C9D-D637-453E-940B-9880F1D99FE0}"/>
                                            </p:graphicEl>
                                          </p:spTgt>
                                        </p:tgtEl>
                                        <p:attrNameLst>
                                          <p:attrName>style.visibility</p:attrName>
                                        </p:attrNameLst>
                                      </p:cBhvr>
                                      <p:to>
                                        <p:strVal val="visible"/>
                                      </p:to>
                                    </p:set>
                                    <p:animEffect transition="in" filter="barn(inVertical)">
                                      <p:cBhvr>
                                        <p:cTn id="116" dur="500"/>
                                        <p:tgtEl>
                                          <p:spTgt spid="5">
                                            <p:graphicEl>
                                              <a:dgm id="{6A509C9D-D637-453E-940B-9880F1D99FE0}"/>
                                            </p:graphicEl>
                                          </p:spTgt>
                                        </p:tgtEl>
                                      </p:cBhvr>
                                    </p:animEffect>
                                  </p:childTnLst>
                                </p:cTn>
                              </p:par>
                              <p:par>
                                <p:cTn id="117" presetID="16" presetClass="entr" presetSubtype="21" fill="hold" grpId="0" nodeType="withEffect">
                                  <p:stCondLst>
                                    <p:cond delay="0"/>
                                  </p:stCondLst>
                                  <p:childTnLst>
                                    <p:set>
                                      <p:cBhvr>
                                        <p:cTn id="118" dur="1" fill="hold">
                                          <p:stCondLst>
                                            <p:cond delay="0"/>
                                          </p:stCondLst>
                                        </p:cTn>
                                        <p:tgtEl>
                                          <p:spTgt spid="5">
                                            <p:graphicEl>
                                              <a:dgm id="{48BA5ACB-ADF1-4BDD-A209-9F507691174C}"/>
                                            </p:graphicEl>
                                          </p:spTgt>
                                        </p:tgtEl>
                                        <p:attrNameLst>
                                          <p:attrName>style.visibility</p:attrName>
                                        </p:attrNameLst>
                                      </p:cBhvr>
                                      <p:to>
                                        <p:strVal val="visible"/>
                                      </p:to>
                                    </p:set>
                                    <p:animEffect transition="in" filter="barn(inVertical)">
                                      <p:cBhvr>
                                        <p:cTn id="119" dur="500"/>
                                        <p:tgtEl>
                                          <p:spTgt spid="5">
                                            <p:graphicEl>
                                              <a:dgm id="{48BA5ACB-ADF1-4BDD-A209-9F507691174C}"/>
                                            </p:graphicEl>
                                          </p:spTgt>
                                        </p:tgtEl>
                                      </p:cBhvr>
                                    </p:animEffect>
                                  </p:childTnLst>
                                </p:cTn>
                              </p:par>
                              <p:par>
                                <p:cTn id="120" presetID="16" presetClass="entr" presetSubtype="21" fill="hold" grpId="0" nodeType="withEffect">
                                  <p:stCondLst>
                                    <p:cond delay="0"/>
                                  </p:stCondLst>
                                  <p:childTnLst>
                                    <p:set>
                                      <p:cBhvr>
                                        <p:cTn id="121" dur="1" fill="hold">
                                          <p:stCondLst>
                                            <p:cond delay="0"/>
                                          </p:stCondLst>
                                        </p:cTn>
                                        <p:tgtEl>
                                          <p:spTgt spid="5">
                                            <p:graphicEl>
                                              <a:dgm id="{7B663480-E81F-4BB5-80C2-E6176849CFB6}"/>
                                            </p:graphicEl>
                                          </p:spTgt>
                                        </p:tgtEl>
                                        <p:attrNameLst>
                                          <p:attrName>style.visibility</p:attrName>
                                        </p:attrNameLst>
                                      </p:cBhvr>
                                      <p:to>
                                        <p:strVal val="visible"/>
                                      </p:to>
                                    </p:set>
                                    <p:animEffect transition="in" filter="barn(inVertical)">
                                      <p:cBhvr>
                                        <p:cTn id="122" dur="500"/>
                                        <p:tgtEl>
                                          <p:spTgt spid="5">
                                            <p:graphicEl>
                                              <a:dgm id="{7B663480-E81F-4BB5-80C2-E6176849CFB6}"/>
                                            </p:graphicEl>
                                          </p:spTgt>
                                        </p:tgtEl>
                                      </p:cBhvr>
                                    </p:animEffect>
                                  </p:childTnLst>
                                </p:cTn>
                              </p:par>
                              <p:par>
                                <p:cTn id="123" presetID="16" presetClass="entr" presetSubtype="21" fill="hold" grpId="0" nodeType="withEffect">
                                  <p:stCondLst>
                                    <p:cond delay="0"/>
                                  </p:stCondLst>
                                  <p:childTnLst>
                                    <p:set>
                                      <p:cBhvr>
                                        <p:cTn id="124" dur="1" fill="hold">
                                          <p:stCondLst>
                                            <p:cond delay="0"/>
                                          </p:stCondLst>
                                        </p:cTn>
                                        <p:tgtEl>
                                          <p:spTgt spid="5">
                                            <p:graphicEl>
                                              <a:dgm id="{76DF16F2-FAD6-4697-A1A6-B8D001227F32}"/>
                                            </p:graphicEl>
                                          </p:spTgt>
                                        </p:tgtEl>
                                        <p:attrNameLst>
                                          <p:attrName>style.visibility</p:attrName>
                                        </p:attrNameLst>
                                      </p:cBhvr>
                                      <p:to>
                                        <p:strVal val="visible"/>
                                      </p:to>
                                    </p:set>
                                    <p:animEffect transition="in" filter="barn(inVertical)">
                                      <p:cBhvr>
                                        <p:cTn id="125" dur="500"/>
                                        <p:tgtEl>
                                          <p:spTgt spid="5">
                                            <p:graphicEl>
                                              <a:dgm id="{76DF16F2-FAD6-4697-A1A6-B8D001227F32}"/>
                                            </p:graphicEl>
                                          </p:spTgt>
                                        </p:tgtEl>
                                      </p:cBhvr>
                                    </p:animEffect>
                                  </p:childTnLst>
                                </p:cTn>
                              </p:par>
                              <p:par>
                                <p:cTn id="126" presetID="16" presetClass="entr" presetSubtype="21" fill="hold" grpId="0" nodeType="withEffect">
                                  <p:stCondLst>
                                    <p:cond delay="0"/>
                                  </p:stCondLst>
                                  <p:childTnLst>
                                    <p:set>
                                      <p:cBhvr>
                                        <p:cTn id="127" dur="1" fill="hold">
                                          <p:stCondLst>
                                            <p:cond delay="0"/>
                                          </p:stCondLst>
                                        </p:cTn>
                                        <p:tgtEl>
                                          <p:spTgt spid="5">
                                            <p:graphicEl>
                                              <a:dgm id="{0A72EA57-2884-4CF5-B26D-E9F1B2A8724C}"/>
                                            </p:graphicEl>
                                          </p:spTgt>
                                        </p:tgtEl>
                                        <p:attrNameLst>
                                          <p:attrName>style.visibility</p:attrName>
                                        </p:attrNameLst>
                                      </p:cBhvr>
                                      <p:to>
                                        <p:strVal val="visible"/>
                                      </p:to>
                                    </p:set>
                                    <p:animEffect transition="in" filter="barn(inVertical)">
                                      <p:cBhvr>
                                        <p:cTn id="128" dur="500"/>
                                        <p:tgtEl>
                                          <p:spTgt spid="5">
                                            <p:graphicEl>
                                              <a:dgm id="{0A72EA57-2884-4CF5-B26D-E9F1B2A8724C}"/>
                                            </p:graphicEl>
                                          </p:spTgt>
                                        </p:tgtEl>
                                      </p:cBhvr>
                                    </p:animEffect>
                                  </p:childTnLst>
                                </p:cTn>
                              </p:par>
                              <p:par>
                                <p:cTn id="129" presetID="16" presetClass="entr" presetSubtype="21" fill="hold" grpId="0" nodeType="withEffect">
                                  <p:stCondLst>
                                    <p:cond delay="0"/>
                                  </p:stCondLst>
                                  <p:childTnLst>
                                    <p:set>
                                      <p:cBhvr>
                                        <p:cTn id="130" dur="1" fill="hold">
                                          <p:stCondLst>
                                            <p:cond delay="0"/>
                                          </p:stCondLst>
                                        </p:cTn>
                                        <p:tgtEl>
                                          <p:spTgt spid="5">
                                            <p:graphicEl>
                                              <a:dgm id="{243A63BA-BB7A-4ABD-A6C9-A9C2EF3ADE93}"/>
                                            </p:graphicEl>
                                          </p:spTgt>
                                        </p:tgtEl>
                                        <p:attrNameLst>
                                          <p:attrName>style.visibility</p:attrName>
                                        </p:attrNameLst>
                                      </p:cBhvr>
                                      <p:to>
                                        <p:strVal val="visible"/>
                                      </p:to>
                                    </p:set>
                                    <p:animEffect transition="in" filter="barn(inVertical)">
                                      <p:cBhvr>
                                        <p:cTn id="131" dur="500"/>
                                        <p:tgtEl>
                                          <p:spTgt spid="5">
                                            <p:graphicEl>
                                              <a:dgm id="{243A63BA-BB7A-4ABD-A6C9-A9C2EF3ADE93}"/>
                                            </p:graphicEl>
                                          </p:spTgt>
                                        </p:tgtEl>
                                      </p:cBhvr>
                                    </p:animEffect>
                                  </p:childTnLst>
                                </p:cTn>
                              </p:par>
                              <p:par>
                                <p:cTn id="132" presetID="16" presetClass="entr" presetSubtype="21" fill="hold" grpId="0" nodeType="withEffect">
                                  <p:stCondLst>
                                    <p:cond delay="0"/>
                                  </p:stCondLst>
                                  <p:childTnLst>
                                    <p:set>
                                      <p:cBhvr>
                                        <p:cTn id="133" dur="1" fill="hold">
                                          <p:stCondLst>
                                            <p:cond delay="0"/>
                                          </p:stCondLst>
                                        </p:cTn>
                                        <p:tgtEl>
                                          <p:spTgt spid="5">
                                            <p:graphicEl>
                                              <a:dgm id="{6498F68F-2F1A-4524-BF44-847D85081840}"/>
                                            </p:graphicEl>
                                          </p:spTgt>
                                        </p:tgtEl>
                                        <p:attrNameLst>
                                          <p:attrName>style.visibility</p:attrName>
                                        </p:attrNameLst>
                                      </p:cBhvr>
                                      <p:to>
                                        <p:strVal val="visible"/>
                                      </p:to>
                                    </p:set>
                                    <p:animEffect transition="in" filter="barn(inVertical)">
                                      <p:cBhvr>
                                        <p:cTn id="134" dur="500"/>
                                        <p:tgtEl>
                                          <p:spTgt spid="5">
                                            <p:graphicEl>
                                              <a:dgm id="{6498F68F-2F1A-4524-BF44-847D85081840}"/>
                                            </p:graphicEl>
                                          </p:spTgt>
                                        </p:tgtEl>
                                      </p:cBhvr>
                                    </p:animEffect>
                                  </p:childTnLst>
                                </p:cTn>
                              </p:par>
                              <p:par>
                                <p:cTn id="135" presetID="16" presetClass="entr" presetSubtype="21" fill="hold" grpId="0" nodeType="withEffect">
                                  <p:stCondLst>
                                    <p:cond delay="0"/>
                                  </p:stCondLst>
                                  <p:childTnLst>
                                    <p:set>
                                      <p:cBhvr>
                                        <p:cTn id="136" dur="1" fill="hold">
                                          <p:stCondLst>
                                            <p:cond delay="0"/>
                                          </p:stCondLst>
                                        </p:cTn>
                                        <p:tgtEl>
                                          <p:spTgt spid="5">
                                            <p:graphicEl>
                                              <a:dgm id="{B7F82591-DD4C-4466-ADE2-020A3D0495CA}"/>
                                            </p:graphicEl>
                                          </p:spTgt>
                                        </p:tgtEl>
                                        <p:attrNameLst>
                                          <p:attrName>style.visibility</p:attrName>
                                        </p:attrNameLst>
                                      </p:cBhvr>
                                      <p:to>
                                        <p:strVal val="visible"/>
                                      </p:to>
                                    </p:set>
                                    <p:animEffect transition="in" filter="barn(inVertical)">
                                      <p:cBhvr>
                                        <p:cTn id="137" dur="500"/>
                                        <p:tgtEl>
                                          <p:spTgt spid="5">
                                            <p:graphicEl>
                                              <a:dgm id="{B7F82591-DD4C-4466-ADE2-020A3D0495CA}"/>
                                            </p:graphicEl>
                                          </p:spTgt>
                                        </p:tgtEl>
                                      </p:cBhvr>
                                    </p:animEffect>
                                  </p:childTnLst>
                                </p:cTn>
                              </p:par>
                            </p:childTnLst>
                          </p:cTn>
                        </p:par>
                      </p:childTnLst>
                    </p:cTn>
                  </p:par>
                  <p:par>
                    <p:cTn id="138" fill="hold">
                      <p:stCondLst>
                        <p:cond delay="indefinite"/>
                      </p:stCondLst>
                      <p:childTnLst>
                        <p:par>
                          <p:cTn id="139" fill="hold">
                            <p:stCondLst>
                              <p:cond delay="0"/>
                            </p:stCondLst>
                            <p:childTnLst>
                              <p:par>
                                <p:cTn id="140" presetID="16" presetClass="entr" presetSubtype="21" fill="hold" grpId="0" nodeType="clickEffect">
                                  <p:stCondLst>
                                    <p:cond delay="0"/>
                                  </p:stCondLst>
                                  <p:childTnLst>
                                    <p:set>
                                      <p:cBhvr>
                                        <p:cTn id="141" dur="1" fill="hold">
                                          <p:stCondLst>
                                            <p:cond delay="0"/>
                                          </p:stCondLst>
                                        </p:cTn>
                                        <p:tgtEl>
                                          <p:spTgt spid="5">
                                            <p:graphicEl>
                                              <a:dgm id="{E8324784-A2EF-4743-AD28-352BD059AD19}"/>
                                            </p:graphicEl>
                                          </p:spTgt>
                                        </p:tgtEl>
                                        <p:attrNameLst>
                                          <p:attrName>style.visibility</p:attrName>
                                        </p:attrNameLst>
                                      </p:cBhvr>
                                      <p:to>
                                        <p:strVal val="visible"/>
                                      </p:to>
                                    </p:set>
                                    <p:animEffect transition="in" filter="barn(inVertical)">
                                      <p:cBhvr>
                                        <p:cTn id="142" dur="500"/>
                                        <p:tgtEl>
                                          <p:spTgt spid="5">
                                            <p:graphicEl>
                                              <a:dgm id="{E8324784-A2EF-4743-AD28-352BD059AD19}"/>
                                            </p:graphicEl>
                                          </p:spTgt>
                                        </p:tgtEl>
                                      </p:cBhvr>
                                    </p:animEffect>
                                  </p:childTnLst>
                                </p:cTn>
                              </p:par>
                              <p:par>
                                <p:cTn id="143" presetID="16" presetClass="entr" presetSubtype="21" fill="hold" grpId="0" nodeType="withEffect">
                                  <p:stCondLst>
                                    <p:cond delay="0"/>
                                  </p:stCondLst>
                                  <p:childTnLst>
                                    <p:set>
                                      <p:cBhvr>
                                        <p:cTn id="144" dur="1" fill="hold">
                                          <p:stCondLst>
                                            <p:cond delay="0"/>
                                          </p:stCondLst>
                                        </p:cTn>
                                        <p:tgtEl>
                                          <p:spTgt spid="5">
                                            <p:graphicEl>
                                              <a:dgm id="{C4738C8C-6F7F-497F-96A4-1B620285ABA2}"/>
                                            </p:graphicEl>
                                          </p:spTgt>
                                        </p:tgtEl>
                                        <p:attrNameLst>
                                          <p:attrName>style.visibility</p:attrName>
                                        </p:attrNameLst>
                                      </p:cBhvr>
                                      <p:to>
                                        <p:strVal val="visible"/>
                                      </p:to>
                                    </p:set>
                                    <p:animEffect transition="in" filter="barn(inVertical)">
                                      <p:cBhvr>
                                        <p:cTn id="145" dur="500"/>
                                        <p:tgtEl>
                                          <p:spTgt spid="5">
                                            <p:graphicEl>
                                              <a:dgm id="{C4738C8C-6F7F-497F-96A4-1B620285ABA2}"/>
                                            </p:graphicEl>
                                          </p:spTgt>
                                        </p:tgtEl>
                                      </p:cBhvr>
                                    </p:animEffect>
                                  </p:childTnLst>
                                </p:cTn>
                              </p:par>
                              <p:par>
                                <p:cTn id="146" presetID="16" presetClass="entr" presetSubtype="21" fill="hold" grpId="0" nodeType="withEffect">
                                  <p:stCondLst>
                                    <p:cond delay="0"/>
                                  </p:stCondLst>
                                  <p:childTnLst>
                                    <p:set>
                                      <p:cBhvr>
                                        <p:cTn id="147" dur="1" fill="hold">
                                          <p:stCondLst>
                                            <p:cond delay="0"/>
                                          </p:stCondLst>
                                        </p:cTn>
                                        <p:tgtEl>
                                          <p:spTgt spid="5">
                                            <p:graphicEl>
                                              <a:dgm id="{1600379B-8A96-46EE-A803-9C49E8AE79DB}"/>
                                            </p:graphicEl>
                                          </p:spTgt>
                                        </p:tgtEl>
                                        <p:attrNameLst>
                                          <p:attrName>style.visibility</p:attrName>
                                        </p:attrNameLst>
                                      </p:cBhvr>
                                      <p:to>
                                        <p:strVal val="visible"/>
                                      </p:to>
                                    </p:set>
                                    <p:animEffect transition="in" filter="barn(inVertical)">
                                      <p:cBhvr>
                                        <p:cTn id="148" dur="500"/>
                                        <p:tgtEl>
                                          <p:spTgt spid="5">
                                            <p:graphicEl>
                                              <a:dgm id="{1600379B-8A96-46EE-A803-9C49E8AE79DB}"/>
                                            </p:graphicEl>
                                          </p:spTgt>
                                        </p:tgtEl>
                                      </p:cBhvr>
                                    </p:animEffect>
                                  </p:childTnLst>
                                </p:cTn>
                              </p:par>
                              <p:par>
                                <p:cTn id="149" presetID="16" presetClass="entr" presetSubtype="21" fill="hold" grpId="0" nodeType="withEffect">
                                  <p:stCondLst>
                                    <p:cond delay="0"/>
                                  </p:stCondLst>
                                  <p:childTnLst>
                                    <p:set>
                                      <p:cBhvr>
                                        <p:cTn id="150" dur="1" fill="hold">
                                          <p:stCondLst>
                                            <p:cond delay="0"/>
                                          </p:stCondLst>
                                        </p:cTn>
                                        <p:tgtEl>
                                          <p:spTgt spid="5">
                                            <p:graphicEl>
                                              <a:dgm id="{DC93F44B-5762-4483-BA70-81A42A4ED22A}"/>
                                            </p:graphicEl>
                                          </p:spTgt>
                                        </p:tgtEl>
                                        <p:attrNameLst>
                                          <p:attrName>style.visibility</p:attrName>
                                        </p:attrNameLst>
                                      </p:cBhvr>
                                      <p:to>
                                        <p:strVal val="visible"/>
                                      </p:to>
                                    </p:set>
                                    <p:animEffect transition="in" filter="barn(inVertical)">
                                      <p:cBhvr>
                                        <p:cTn id="151" dur="500"/>
                                        <p:tgtEl>
                                          <p:spTgt spid="5">
                                            <p:graphicEl>
                                              <a:dgm id="{DC93F44B-5762-4483-BA70-81A42A4ED22A}"/>
                                            </p:graphicEl>
                                          </p:spTgt>
                                        </p:tgtEl>
                                      </p:cBhvr>
                                    </p:animEffect>
                                  </p:childTnLst>
                                </p:cTn>
                              </p:par>
                              <p:par>
                                <p:cTn id="152" presetID="16" presetClass="entr" presetSubtype="21" fill="hold" grpId="0" nodeType="withEffect">
                                  <p:stCondLst>
                                    <p:cond delay="0"/>
                                  </p:stCondLst>
                                  <p:childTnLst>
                                    <p:set>
                                      <p:cBhvr>
                                        <p:cTn id="153" dur="1" fill="hold">
                                          <p:stCondLst>
                                            <p:cond delay="0"/>
                                          </p:stCondLst>
                                        </p:cTn>
                                        <p:tgtEl>
                                          <p:spTgt spid="5">
                                            <p:graphicEl>
                                              <a:dgm id="{89CB6854-8350-41B4-8EFC-CE2B36AFD66A}"/>
                                            </p:graphicEl>
                                          </p:spTgt>
                                        </p:tgtEl>
                                        <p:attrNameLst>
                                          <p:attrName>style.visibility</p:attrName>
                                        </p:attrNameLst>
                                      </p:cBhvr>
                                      <p:to>
                                        <p:strVal val="visible"/>
                                      </p:to>
                                    </p:set>
                                    <p:animEffect transition="in" filter="barn(inVertical)">
                                      <p:cBhvr>
                                        <p:cTn id="154" dur="500"/>
                                        <p:tgtEl>
                                          <p:spTgt spid="5">
                                            <p:graphicEl>
                                              <a:dgm id="{89CB6854-8350-41B4-8EFC-CE2B36AFD66A}"/>
                                            </p:graphicEl>
                                          </p:spTgt>
                                        </p:tgtEl>
                                      </p:cBhvr>
                                    </p:animEffect>
                                  </p:childTnLst>
                                </p:cTn>
                              </p:par>
                              <p:par>
                                <p:cTn id="155" presetID="16" presetClass="entr" presetSubtype="21" fill="hold" grpId="0" nodeType="withEffect">
                                  <p:stCondLst>
                                    <p:cond delay="0"/>
                                  </p:stCondLst>
                                  <p:childTnLst>
                                    <p:set>
                                      <p:cBhvr>
                                        <p:cTn id="156" dur="1" fill="hold">
                                          <p:stCondLst>
                                            <p:cond delay="0"/>
                                          </p:stCondLst>
                                        </p:cTn>
                                        <p:tgtEl>
                                          <p:spTgt spid="5">
                                            <p:graphicEl>
                                              <a:dgm id="{9191E354-C3B5-46BD-A7E8-29133BA8E54E}"/>
                                            </p:graphicEl>
                                          </p:spTgt>
                                        </p:tgtEl>
                                        <p:attrNameLst>
                                          <p:attrName>style.visibility</p:attrName>
                                        </p:attrNameLst>
                                      </p:cBhvr>
                                      <p:to>
                                        <p:strVal val="visible"/>
                                      </p:to>
                                    </p:set>
                                    <p:animEffect transition="in" filter="barn(inVertical)">
                                      <p:cBhvr>
                                        <p:cTn id="157" dur="500"/>
                                        <p:tgtEl>
                                          <p:spTgt spid="5">
                                            <p:graphicEl>
                                              <a:dgm id="{9191E354-C3B5-46BD-A7E8-29133BA8E54E}"/>
                                            </p:graphicEl>
                                          </p:spTgt>
                                        </p:tgtEl>
                                      </p:cBhvr>
                                    </p:animEffect>
                                  </p:childTnLst>
                                </p:cTn>
                              </p:par>
                              <p:par>
                                <p:cTn id="158" presetID="16" presetClass="entr" presetSubtype="21" fill="hold" grpId="0" nodeType="withEffect">
                                  <p:stCondLst>
                                    <p:cond delay="0"/>
                                  </p:stCondLst>
                                  <p:childTnLst>
                                    <p:set>
                                      <p:cBhvr>
                                        <p:cTn id="159" dur="1" fill="hold">
                                          <p:stCondLst>
                                            <p:cond delay="0"/>
                                          </p:stCondLst>
                                        </p:cTn>
                                        <p:tgtEl>
                                          <p:spTgt spid="5">
                                            <p:graphicEl>
                                              <a:dgm id="{71899C5A-2469-4C98-92DE-CF1E3C78C0D3}"/>
                                            </p:graphicEl>
                                          </p:spTgt>
                                        </p:tgtEl>
                                        <p:attrNameLst>
                                          <p:attrName>style.visibility</p:attrName>
                                        </p:attrNameLst>
                                      </p:cBhvr>
                                      <p:to>
                                        <p:strVal val="visible"/>
                                      </p:to>
                                    </p:set>
                                    <p:animEffect transition="in" filter="barn(inVertical)">
                                      <p:cBhvr>
                                        <p:cTn id="160" dur="500"/>
                                        <p:tgtEl>
                                          <p:spTgt spid="5">
                                            <p:graphicEl>
                                              <a:dgm id="{71899C5A-2469-4C98-92DE-CF1E3C78C0D3}"/>
                                            </p:graphicEl>
                                          </p:spTgt>
                                        </p:tgtEl>
                                      </p:cBhvr>
                                    </p:animEffect>
                                  </p:childTnLst>
                                </p:cTn>
                              </p:par>
                              <p:par>
                                <p:cTn id="161" presetID="16" presetClass="entr" presetSubtype="21" fill="hold" grpId="0" nodeType="withEffect">
                                  <p:stCondLst>
                                    <p:cond delay="0"/>
                                  </p:stCondLst>
                                  <p:childTnLst>
                                    <p:set>
                                      <p:cBhvr>
                                        <p:cTn id="162" dur="1" fill="hold">
                                          <p:stCondLst>
                                            <p:cond delay="0"/>
                                          </p:stCondLst>
                                        </p:cTn>
                                        <p:tgtEl>
                                          <p:spTgt spid="5">
                                            <p:graphicEl>
                                              <a:dgm id="{F9293C3C-FEAF-4C90-B536-50BD04A2801E}"/>
                                            </p:graphicEl>
                                          </p:spTgt>
                                        </p:tgtEl>
                                        <p:attrNameLst>
                                          <p:attrName>style.visibility</p:attrName>
                                        </p:attrNameLst>
                                      </p:cBhvr>
                                      <p:to>
                                        <p:strVal val="visible"/>
                                      </p:to>
                                    </p:set>
                                    <p:animEffect transition="in" filter="barn(inVertical)">
                                      <p:cBhvr>
                                        <p:cTn id="163" dur="500"/>
                                        <p:tgtEl>
                                          <p:spTgt spid="5">
                                            <p:graphicEl>
                                              <a:dgm id="{F9293C3C-FEAF-4C90-B536-50BD04A2801E}"/>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P spid="4"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IPv6</a:t>
            </a:r>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的组成结构</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p:txBody>
          <a:bodyPr/>
          <a:lstStyle/>
          <a:p>
            <a:pPr marL="0" indent="0">
              <a:lnSpc>
                <a:spcPct val="150000"/>
              </a:lnSpc>
              <a:buNone/>
            </a:pPr>
            <a:r>
              <a:rPr lang="zh-CN" altLang="zh-CN" b="1" dirty="0">
                <a:solidFill>
                  <a:schemeClr val="accent6">
                    <a:lumMod val="75000"/>
                  </a:schemeClr>
                </a:solidFill>
                <a:latin typeface="微软雅黑" panose="020B0503020204020204" pitchFamily="34" charset="-122"/>
                <a:ea typeface="微软雅黑" panose="020B0503020204020204" pitchFamily="34" charset="-122"/>
              </a:rPr>
              <a:t>表示</a:t>
            </a:r>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方法</a:t>
            </a:r>
            <a:endParaRPr lang="en-US" altLang="zh-CN" b="1" dirty="0" smtClean="0">
              <a:solidFill>
                <a:schemeClr val="accent6">
                  <a:lumMod val="75000"/>
                </a:schemeClr>
              </a:solidFill>
              <a:latin typeface="微软雅黑" panose="020B0503020204020204" pitchFamily="34" charset="-122"/>
              <a:ea typeface="微软雅黑" panose="020B0503020204020204" pitchFamily="34" charset="-122"/>
            </a:endParaRPr>
          </a:p>
          <a:p>
            <a:pPr>
              <a:lnSpc>
                <a:spcPct val="150000"/>
              </a:lnSpc>
            </a:pPr>
            <a:r>
              <a:rPr lang="en-US" altLang="zh-CN" dirty="0">
                <a:latin typeface="微软雅黑" panose="020B0503020204020204" pitchFamily="34" charset="-122"/>
                <a:ea typeface="微软雅黑" panose="020B0503020204020204" pitchFamily="34" charset="-122"/>
              </a:rPr>
              <a:t>IPv6</a:t>
            </a:r>
            <a:r>
              <a:rPr lang="zh-CN" altLang="zh-CN" dirty="0">
                <a:latin typeface="微软雅黑" panose="020B0503020204020204" pitchFamily="34" charset="-122"/>
                <a:ea typeface="微软雅黑" panose="020B0503020204020204" pitchFamily="34" charset="-122"/>
              </a:rPr>
              <a:t>的地址长度为</a:t>
            </a:r>
            <a:r>
              <a:rPr lang="en-US" altLang="zh-CN" dirty="0">
                <a:latin typeface="微软雅黑" panose="020B0503020204020204" pitchFamily="34" charset="-122"/>
                <a:ea typeface="微软雅黑" panose="020B0503020204020204" pitchFamily="34" charset="-122"/>
              </a:rPr>
              <a:t>128</a:t>
            </a:r>
            <a:r>
              <a:rPr lang="zh-CN" altLang="zh-CN" dirty="0">
                <a:latin typeface="微软雅黑" panose="020B0503020204020204" pitchFamily="34" charset="-122"/>
                <a:ea typeface="微软雅黑" panose="020B0503020204020204" pitchFamily="34" charset="-122"/>
              </a:rPr>
              <a:t>位，是</a:t>
            </a:r>
            <a:r>
              <a:rPr lang="en-US" altLang="zh-CN" dirty="0">
                <a:latin typeface="微软雅黑" panose="020B0503020204020204" pitchFamily="34" charset="-122"/>
                <a:ea typeface="微软雅黑" panose="020B0503020204020204" pitchFamily="34" charset="-122"/>
              </a:rPr>
              <a:t>IPv4</a:t>
            </a:r>
            <a:r>
              <a:rPr lang="zh-CN" altLang="zh-CN" dirty="0">
                <a:latin typeface="微软雅黑" panose="020B0503020204020204" pitchFamily="34" charset="-122"/>
                <a:ea typeface="微软雅黑" panose="020B0503020204020204" pitchFamily="34" charset="-122"/>
              </a:rPr>
              <a:t>地址长度的</a:t>
            </a:r>
            <a:r>
              <a:rPr lang="en-US" altLang="zh-CN" dirty="0">
                <a:latin typeface="微软雅黑" panose="020B0503020204020204" pitchFamily="34" charset="-122"/>
                <a:ea typeface="微软雅黑" panose="020B0503020204020204" pitchFamily="34" charset="-122"/>
              </a:rPr>
              <a:t>4</a:t>
            </a:r>
            <a:r>
              <a:rPr lang="zh-CN" altLang="zh-CN" dirty="0">
                <a:latin typeface="微软雅黑" panose="020B0503020204020204" pitchFamily="34" charset="-122"/>
                <a:ea typeface="微软雅黑" panose="020B0503020204020204" pitchFamily="34" charset="-122"/>
              </a:rPr>
              <a:t>倍，采用十六进制表示。</a:t>
            </a:r>
            <a:r>
              <a:rPr lang="en-US" altLang="zh-CN" dirty="0">
                <a:latin typeface="微软雅黑" panose="020B0503020204020204" pitchFamily="34" charset="-122"/>
                <a:ea typeface="微软雅黑" panose="020B0503020204020204" pitchFamily="34" charset="-122"/>
              </a:rPr>
              <a:t>IPv6</a:t>
            </a:r>
            <a:r>
              <a:rPr lang="zh-CN" altLang="zh-CN" dirty="0">
                <a:latin typeface="微软雅黑" panose="020B0503020204020204" pitchFamily="34" charset="-122"/>
                <a:ea typeface="微软雅黑" panose="020B0503020204020204" pitchFamily="34" charset="-122"/>
              </a:rPr>
              <a:t>有</a:t>
            </a:r>
            <a:r>
              <a:rPr lang="en-US" altLang="zh-CN" dirty="0">
                <a:latin typeface="微软雅黑" panose="020B0503020204020204" pitchFamily="34" charset="-122"/>
                <a:ea typeface="微软雅黑" panose="020B0503020204020204" pitchFamily="34" charset="-122"/>
              </a:rPr>
              <a:t>3</a:t>
            </a:r>
            <a:r>
              <a:rPr lang="zh-CN" altLang="zh-CN" dirty="0">
                <a:latin typeface="微软雅黑" panose="020B0503020204020204" pitchFamily="34" charset="-122"/>
                <a:ea typeface="微软雅黑" panose="020B0503020204020204" pitchFamily="34" charset="-122"/>
              </a:rPr>
              <a:t>种表示方法</a:t>
            </a:r>
            <a:r>
              <a:rPr lang="zh-CN" altLang="zh-CN"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a:p>
            <a:endParaRPr lang="zh-CN" altLang="en-US" dirty="0"/>
          </a:p>
        </p:txBody>
      </p:sp>
    </p:spTree>
    <p:extLst>
      <p:ext uri="{BB962C8B-B14F-4D97-AF65-F5344CB8AC3E}">
        <p14:creationId xmlns:p14="http://schemas.microsoft.com/office/powerpoint/2010/main" val="3007426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冒分十六进制表示法</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p:txBody>
          <a:bodyPr>
            <a:normAutofit fontScale="92500"/>
          </a:bodyPr>
          <a:lstStyle/>
          <a:p>
            <a:pPr>
              <a:lnSpc>
                <a:spcPct val="150000"/>
              </a:lnSpc>
            </a:pPr>
            <a:r>
              <a:rPr lang="zh-CN" altLang="zh-CN" dirty="0">
                <a:latin typeface="微软雅黑" panose="020B0503020204020204" pitchFamily="34" charset="-122"/>
                <a:ea typeface="微软雅黑" panose="020B0503020204020204" pitchFamily="34" charset="-122"/>
              </a:rPr>
              <a:t>格式为</a:t>
            </a:r>
            <a:r>
              <a:rPr lang="en-US" altLang="zh-CN" dirty="0">
                <a:latin typeface="微软雅黑" panose="020B0503020204020204" pitchFamily="34" charset="-122"/>
                <a:ea typeface="微软雅黑" panose="020B0503020204020204" pitchFamily="34" charset="-122"/>
              </a:rPr>
              <a:t>X:X:X:X:X:X:X:X</a:t>
            </a:r>
            <a:r>
              <a:rPr lang="zh-CN" altLang="zh-CN" dirty="0">
                <a:latin typeface="微软雅黑" panose="020B0503020204020204" pitchFamily="34" charset="-122"/>
                <a:ea typeface="微软雅黑" panose="020B0503020204020204" pitchFamily="34" charset="-122"/>
              </a:rPr>
              <a:t>，其中每个</a:t>
            </a:r>
            <a:r>
              <a:rPr lang="en-US" altLang="zh-CN" dirty="0">
                <a:latin typeface="微软雅黑" panose="020B0503020204020204" pitchFamily="34" charset="-122"/>
                <a:ea typeface="微软雅黑" panose="020B0503020204020204" pitchFamily="34" charset="-122"/>
              </a:rPr>
              <a:t>X</a:t>
            </a:r>
            <a:r>
              <a:rPr lang="zh-CN" altLang="zh-CN" dirty="0">
                <a:latin typeface="微软雅黑" panose="020B0503020204020204" pitchFamily="34" charset="-122"/>
                <a:ea typeface="微软雅黑" panose="020B0503020204020204" pitchFamily="34" charset="-122"/>
              </a:rPr>
              <a:t>表示地址中的</a:t>
            </a:r>
            <a:r>
              <a:rPr lang="en-US" altLang="zh-CN" dirty="0">
                <a:latin typeface="微软雅黑" panose="020B0503020204020204" pitchFamily="34" charset="-122"/>
                <a:ea typeface="微软雅黑" panose="020B0503020204020204" pitchFamily="34" charset="-122"/>
              </a:rPr>
              <a:t>16b</a:t>
            </a:r>
            <a:r>
              <a:rPr lang="zh-CN" altLang="zh-CN" dirty="0">
                <a:latin typeface="微软雅黑" panose="020B0503020204020204" pitchFamily="34" charset="-122"/>
                <a:ea typeface="微软雅黑" panose="020B0503020204020204" pitchFamily="34" charset="-122"/>
              </a:rPr>
              <a:t>，以十六进制表示，例如：</a:t>
            </a:r>
            <a:r>
              <a:rPr lang="en-US" altLang="zh-CN" dirty="0">
                <a:latin typeface="微软雅黑" panose="020B0503020204020204" pitchFamily="34" charset="-122"/>
                <a:ea typeface="微软雅黑" panose="020B0503020204020204" pitchFamily="34" charset="-122"/>
              </a:rPr>
              <a:t>ABCD</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EF01</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2345</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6789</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ABCD</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EF01</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2345</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6789</a:t>
            </a:r>
            <a:endParaRPr lang="zh-CN" altLang="zh-CN" dirty="0">
              <a:latin typeface="微软雅黑" panose="020B0503020204020204" pitchFamily="34" charset="-122"/>
              <a:ea typeface="微软雅黑" panose="020B0503020204020204" pitchFamily="34" charset="-122"/>
            </a:endParaRPr>
          </a:p>
          <a:p>
            <a:pPr>
              <a:lnSpc>
                <a:spcPct val="150000"/>
              </a:lnSpc>
            </a:pPr>
            <a:r>
              <a:rPr lang="zh-CN" altLang="zh-CN" dirty="0">
                <a:latin typeface="微软雅黑" panose="020B0503020204020204" pitchFamily="34" charset="-122"/>
                <a:ea typeface="微软雅黑" panose="020B0503020204020204" pitchFamily="34" charset="-122"/>
              </a:rPr>
              <a:t>在这种表示法中，每个</a:t>
            </a:r>
            <a:r>
              <a:rPr lang="en-US" altLang="zh-CN" dirty="0">
                <a:latin typeface="微软雅黑" panose="020B0503020204020204" pitchFamily="34" charset="-122"/>
                <a:ea typeface="微软雅黑" panose="020B0503020204020204" pitchFamily="34" charset="-122"/>
              </a:rPr>
              <a:t>X</a:t>
            </a:r>
            <a:r>
              <a:rPr lang="zh-CN" altLang="zh-CN" dirty="0">
                <a:latin typeface="微软雅黑" panose="020B0503020204020204" pitchFamily="34" charset="-122"/>
                <a:ea typeface="微软雅黑" panose="020B0503020204020204" pitchFamily="34" charset="-122"/>
              </a:rPr>
              <a:t>的前导</a:t>
            </a:r>
            <a:r>
              <a:rPr lang="en-US" altLang="zh-CN" dirty="0">
                <a:latin typeface="微软雅黑" panose="020B0503020204020204" pitchFamily="34" charset="-122"/>
                <a:ea typeface="微软雅黑" panose="020B0503020204020204" pitchFamily="34" charset="-122"/>
              </a:rPr>
              <a:t>0</a:t>
            </a:r>
            <a:r>
              <a:rPr lang="zh-CN" altLang="zh-CN" dirty="0">
                <a:latin typeface="微软雅黑" panose="020B0503020204020204" pitchFamily="34" charset="-122"/>
                <a:ea typeface="微软雅黑" panose="020B0503020204020204" pitchFamily="34" charset="-122"/>
              </a:rPr>
              <a:t>是可以省略的，</a:t>
            </a:r>
            <a:r>
              <a:rPr lang="zh-CN" altLang="zh-CN" dirty="0">
                <a:solidFill>
                  <a:srgbClr val="7030A0"/>
                </a:solidFill>
                <a:latin typeface="微软雅黑" panose="020B0503020204020204" pitchFamily="34" charset="-122"/>
                <a:ea typeface="微软雅黑" panose="020B0503020204020204" pitchFamily="34" charset="-122"/>
              </a:rPr>
              <a:t>例如：</a:t>
            </a:r>
          </a:p>
          <a:p>
            <a:pPr marL="0" indent="0">
              <a:lnSpc>
                <a:spcPct val="150000"/>
              </a:lnSpc>
              <a:buNone/>
            </a:pPr>
            <a:r>
              <a:rPr lang="en-US" altLang="zh-CN" dirty="0">
                <a:solidFill>
                  <a:srgbClr val="7030A0"/>
                </a:solidFill>
                <a:latin typeface="微软雅黑" panose="020B0503020204020204" pitchFamily="34" charset="-122"/>
                <a:ea typeface="微软雅黑" panose="020B0503020204020204" pitchFamily="34" charset="-122"/>
              </a:rPr>
              <a:t>2001</a:t>
            </a:r>
            <a:r>
              <a:rPr lang="zh-CN" altLang="zh-CN" dirty="0">
                <a:solidFill>
                  <a:srgbClr val="7030A0"/>
                </a:solidFill>
                <a:latin typeface="微软雅黑" panose="020B0503020204020204" pitchFamily="34" charset="-122"/>
                <a:ea typeface="微软雅黑" panose="020B0503020204020204" pitchFamily="34" charset="-122"/>
              </a:rPr>
              <a:t>：</a:t>
            </a:r>
            <a:r>
              <a:rPr lang="en-US" altLang="zh-CN" dirty="0">
                <a:solidFill>
                  <a:srgbClr val="7030A0"/>
                </a:solidFill>
                <a:latin typeface="微软雅黑" panose="020B0503020204020204" pitchFamily="34" charset="-122"/>
                <a:ea typeface="微软雅黑" panose="020B0503020204020204" pitchFamily="34" charset="-122"/>
              </a:rPr>
              <a:t>0DB8</a:t>
            </a:r>
            <a:r>
              <a:rPr lang="zh-CN" altLang="zh-CN" dirty="0">
                <a:solidFill>
                  <a:srgbClr val="7030A0"/>
                </a:solidFill>
                <a:latin typeface="微软雅黑" panose="020B0503020204020204" pitchFamily="34" charset="-122"/>
                <a:ea typeface="微软雅黑" panose="020B0503020204020204" pitchFamily="34" charset="-122"/>
              </a:rPr>
              <a:t>：</a:t>
            </a:r>
            <a:r>
              <a:rPr lang="en-US" altLang="zh-CN" dirty="0">
                <a:solidFill>
                  <a:srgbClr val="7030A0"/>
                </a:solidFill>
                <a:latin typeface="微软雅黑" panose="020B0503020204020204" pitchFamily="34" charset="-122"/>
                <a:ea typeface="微软雅黑" panose="020B0503020204020204" pitchFamily="34" charset="-122"/>
              </a:rPr>
              <a:t>0000</a:t>
            </a:r>
            <a:r>
              <a:rPr lang="zh-CN" altLang="zh-CN" dirty="0">
                <a:solidFill>
                  <a:srgbClr val="7030A0"/>
                </a:solidFill>
                <a:latin typeface="微软雅黑" panose="020B0503020204020204" pitchFamily="34" charset="-122"/>
                <a:ea typeface="微软雅黑" panose="020B0503020204020204" pitchFamily="34" charset="-122"/>
              </a:rPr>
              <a:t>：</a:t>
            </a:r>
            <a:r>
              <a:rPr lang="en-US" altLang="zh-CN" dirty="0">
                <a:solidFill>
                  <a:srgbClr val="7030A0"/>
                </a:solidFill>
                <a:latin typeface="微软雅黑" panose="020B0503020204020204" pitchFamily="34" charset="-122"/>
                <a:ea typeface="微软雅黑" panose="020B0503020204020204" pitchFamily="34" charset="-122"/>
              </a:rPr>
              <a:t>0023</a:t>
            </a:r>
            <a:r>
              <a:rPr lang="zh-CN" altLang="zh-CN" dirty="0">
                <a:solidFill>
                  <a:srgbClr val="7030A0"/>
                </a:solidFill>
                <a:latin typeface="微软雅黑" panose="020B0503020204020204" pitchFamily="34" charset="-122"/>
                <a:ea typeface="微软雅黑" panose="020B0503020204020204" pitchFamily="34" charset="-122"/>
              </a:rPr>
              <a:t>：</a:t>
            </a:r>
            <a:r>
              <a:rPr lang="en-US" altLang="zh-CN" dirty="0">
                <a:solidFill>
                  <a:srgbClr val="7030A0"/>
                </a:solidFill>
                <a:latin typeface="微软雅黑" panose="020B0503020204020204" pitchFamily="34" charset="-122"/>
                <a:ea typeface="微软雅黑" panose="020B0503020204020204" pitchFamily="34" charset="-122"/>
              </a:rPr>
              <a:t>0008</a:t>
            </a:r>
            <a:r>
              <a:rPr lang="zh-CN" altLang="zh-CN" dirty="0">
                <a:solidFill>
                  <a:srgbClr val="7030A0"/>
                </a:solidFill>
                <a:latin typeface="微软雅黑" panose="020B0503020204020204" pitchFamily="34" charset="-122"/>
                <a:ea typeface="微软雅黑" panose="020B0503020204020204" pitchFamily="34" charset="-122"/>
              </a:rPr>
              <a:t>：</a:t>
            </a:r>
            <a:r>
              <a:rPr lang="en-US" altLang="zh-CN" dirty="0">
                <a:solidFill>
                  <a:srgbClr val="7030A0"/>
                </a:solidFill>
                <a:latin typeface="微软雅黑" panose="020B0503020204020204" pitchFamily="34" charset="-122"/>
                <a:ea typeface="微软雅黑" panose="020B0503020204020204" pitchFamily="34" charset="-122"/>
              </a:rPr>
              <a:t>0800</a:t>
            </a:r>
            <a:r>
              <a:rPr lang="zh-CN" altLang="zh-CN" dirty="0">
                <a:solidFill>
                  <a:srgbClr val="7030A0"/>
                </a:solidFill>
                <a:latin typeface="微软雅黑" panose="020B0503020204020204" pitchFamily="34" charset="-122"/>
                <a:ea typeface="微软雅黑" panose="020B0503020204020204" pitchFamily="34" charset="-122"/>
              </a:rPr>
              <a:t>：</a:t>
            </a:r>
            <a:r>
              <a:rPr lang="en-US" altLang="zh-CN" dirty="0">
                <a:solidFill>
                  <a:srgbClr val="7030A0"/>
                </a:solidFill>
                <a:latin typeface="微软雅黑" panose="020B0503020204020204" pitchFamily="34" charset="-122"/>
                <a:ea typeface="微软雅黑" panose="020B0503020204020204" pitchFamily="34" charset="-122"/>
              </a:rPr>
              <a:t>200C</a:t>
            </a:r>
            <a:r>
              <a:rPr lang="zh-CN" altLang="zh-CN" dirty="0">
                <a:solidFill>
                  <a:srgbClr val="7030A0"/>
                </a:solidFill>
                <a:latin typeface="微软雅黑" panose="020B0503020204020204" pitchFamily="34" charset="-122"/>
                <a:ea typeface="微软雅黑" panose="020B0503020204020204" pitchFamily="34" charset="-122"/>
              </a:rPr>
              <a:t>：</a:t>
            </a:r>
            <a:r>
              <a:rPr lang="en-US" altLang="zh-CN" dirty="0">
                <a:solidFill>
                  <a:srgbClr val="7030A0"/>
                </a:solidFill>
                <a:latin typeface="微软雅黑" panose="020B0503020204020204" pitchFamily="34" charset="-122"/>
                <a:ea typeface="微软雅黑" panose="020B0503020204020204" pitchFamily="34" charset="-122"/>
              </a:rPr>
              <a:t>417A</a:t>
            </a:r>
            <a:r>
              <a:rPr lang="zh-CN" altLang="zh-CN" dirty="0">
                <a:solidFill>
                  <a:srgbClr val="7030A0"/>
                </a:solidFill>
                <a:latin typeface="微软雅黑" panose="020B0503020204020204" pitchFamily="34" charset="-122"/>
                <a:ea typeface="微软雅黑" panose="020B0503020204020204" pitchFamily="34" charset="-122"/>
              </a:rPr>
              <a:t>可以写成：</a:t>
            </a:r>
          </a:p>
          <a:p>
            <a:pPr marL="0" indent="0">
              <a:lnSpc>
                <a:spcPct val="150000"/>
              </a:lnSpc>
              <a:buNone/>
            </a:pPr>
            <a:r>
              <a:rPr lang="en-US" altLang="zh-CN" dirty="0">
                <a:solidFill>
                  <a:srgbClr val="7030A0"/>
                </a:solidFill>
                <a:latin typeface="微软雅黑" panose="020B0503020204020204" pitchFamily="34" charset="-122"/>
                <a:ea typeface="微软雅黑" panose="020B0503020204020204" pitchFamily="34" charset="-122"/>
              </a:rPr>
              <a:t>2001</a:t>
            </a:r>
            <a:r>
              <a:rPr lang="zh-CN" altLang="zh-CN" dirty="0">
                <a:solidFill>
                  <a:srgbClr val="7030A0"/>
                </a:solidFill>
                <a:latin typeface="微软雅黑" panose="020B0503020204020204" pitchFamily="34" charset="-122"/>
                <a:ea typeface="微软雅黑" panose="020B0503020204020204" pitchFamily="34" charset="-122"/>
              </a:rPr>
              <a:t>：</a:t>
            </a:r>
            <a:r>
              <a:rPr lang="en-US" altLang="zh-CN" dirty="0">
                <a:solidFill>
                  <a:srgbClr val="7030A0"/>
                </a:solidFill>
                <a:latin typeface="微软雅黑" panose="020B0503020204020204" pitchFamily="34" charset="-122"/>
                <a:ea typeface="微软雅黑" panose="020B0503020204020204" pitchFamily="34" charset="-122"/>
              </a:rPr>
              <a:t>DB8</a:t>
            </a:r>
            <a:r>
              <a:rPr lang="zh-CN" altLang="zh-CN" dirty="0">
                <a:solidFill>
                  <a:srgbClr val="7030A0"/>
                </a:solidFill>
                <a:latin typeface="微软雅黑" panose="020B0503020204020204" pitchFamily="34" charset="-122"/>
                <a:ea typeface="微软雅黑" panose="020B0503020204020204" pitchFamily="34" charset="-122"/>
              </a:rPr>
              <a:t>：</a:t>
            </a:r>
            <a:r>
              <a:rPr lang="en-US" altLang="zh-CN" dirty="0">
                <a:solidFill>
                  <a:srgbClr val="7030A0"/>
                </a:solidFill>
                <a:latin typeface="微软雅黑" panose="020B0503020204020204" pitchFamily="34" charset="-122"/>
                <a:ea typeface="微软雅黑" panose="020B0503020204020204" pitchFamily="34" charset="-122"/>
              </a:rPr>
              <a:t>0</a:t>
            </a:r>
            <a:r>
              <a:rPr lang="zh-CN" altLang="zh-CN" dirty="0">
                <a:solidFill>
                  <a:srgbClr val="7030A0"/>
                </a:solidFill>
                <a:latin typeface="微软雅黑" panose="020B0503020204020204" pitchFamily="34" charset="-122"/>
                <a:ea typeface="微软雅黑" panose="020B0503020204020204" pitchFamily="34" charset="-122"/>
              </a:rPr>
              <a:t>：</a:t>
            </a:r>
            <a:r>
              <a:rPr lang="en-US" altLang="zh-CN" dirty="0">
                <a:solidFill>
                  <a:srgbClr val="7030A0"/>
                </a:solidFill>
                <a:latin typeface="微软雅黑" panose="020B0503020204020204" pitchFamily="34" charset="-122"/>
                <a:ea typeface="微软雅黑" panose="020B0503020204020204" pitchFamily="34" charset="-122"/>
              </a:rPr>
              <a:t>23</a:t>
            </a:r>
            <a:r>
              <a:rPr lang="zh-CN" altLang="zh-CN" dirty="0">
                <a:solidFill>
                  <a:srgbClr val="7030A0"/>
                </a:solidFill>
                <a:latin typeface="微软雅黑" panose="020B0503020204020204" pitchFamily="34" charset="-122"/>
                <a:ea typeface="微软雅黑" panose="020B0503020204020204" pitchFamily="34" charset="-122"/>
              </a:rPr>
              <a:t>：</a:t>
            </a:r>
            <a:r>
              <a:rPr lang="en-US" altLang="zh-CN" dirty="0">
                <a:solidFill>
                  <a:srgbClr val="7030A0"/>
                </a:solidFill>
                <a:latin typeface="微软雅黑" panose="020B0503020204020204" pitchFamily="34" charset="-122"/>
                <a:ea typeface="微软雅黑" panose="020B0503020204020204" pitchFamily="34" charset="-122"/>
              </a:rPr>
              <a:t>8</a:t>
            </a:r>
            <a:r>
              <a:rPr lang="zh-CN" altLang="zh-CN" dirty="0">
                <a:solidFill>
                  <a:srgbClr val="7030A0"/>
                </a:solidFill>
                <a:latin typeface="微软雅黑" panose="020B0503020204020204" pitchFamily="34" charset="-122"/>
                <a:ea typeface="微软雅黑" panose="020B0503020204020204" pitchFamily="34" charset="-122"/>
              </a:rPr>
              <a:t>：</a:t>
            </a:r>
            <a:r>
              <a:rPr lang="en-US" altLang="zh-CN" dirty="0">
                <a:solidFill>
                  <a:srgbClr val="7030A0"/>
                </a:solidFill>
                <a:latin typeface="微软雅黑" panose="020B0503020204020204" pitchFamily="34" charset="-122"/>
                <a:ea typeface="微软雅黑" panose="020B0503020204020204" pitchFamily="34" charset="-122"/>
              </a:rPr>
              <a:t>800</a:t>
            </a:r>
            <a:r>
              <a:rPr lang="zh-CN" altLang="zh-CN" dirty="0">
                <a:solidFill>
                  <a:srgbClr val="7030A0"/>
                </a:solidFill>
                <a:latin typeface="微软雅黑" panose="020B0503020204020204" pitchFamily="34" charset="-122"/>
                <a:ea typeface="微软雅黑" panose="020B0503020204020204" pitchFamily="34" charset="-122"/>
              </a:rPr>
              <a:t>：</a:t>
            </a:r>
            <a:r>
              <a:rPr lang="en-US" altLang="zh-CN" dirty="0">
                <a:solidFill>
                  <a:srgbClr val="7030A0"/>
                </a:solidFill>
                <a:latin typeface="微软雅黑" panose="020B0503020204020204" pitchFamily="34" charset="-122"/>
                <a:ea typeface="微软雅黑" panose="020B0503020204020204" pitchFamily="34" charset="-122"/>
              </a:rPr>
              <a:t>200C</a:t>
            </a:r>
            <a:r>
              <a:rPr lang="zh-CN" altLang="zh-CN" dirty="0">
                <a:solidFill>
                  <a:srgbClr val="7030A0"/>
                </a:solidFill>
                <a:latin typeface="微软雅黑" panose="020B0503020204020204" pitchFamily="34" charset="-122"/>
                <a:ea typeface="微软雅黑" panose="020B0503020204020204" pitchFamily="34" charset="-122"/>
              </a:rPr>
              <a:t>：</a:t>
            </a:r>
            <a:r>
              <a:rPr lang="en-US" altLang="zh-CN" dirty="0">
                <a:solidFill>
                  <a:srgbClr val="7030A0"/>
                </a:solidFill>
                <a:latin typeface="微软雅黑" panose="020B0503020204020204" pitchFamily="34" charset="-122"/>
                <a:ea typeface="微软雅黑" panose="020B0503020204020204" pitchFamily="34" charset="-122"/>
              </a:rPr>
              <a:t>417A</a:t>
            </a:r>
            <a:endParaRPr lang="zh-CN" altLang="en-US" dirty="0">
              <a:solidFill>
                <a:srgbClr val="7030A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65777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arn(inVertical)">
                                      <p:cBhvr>
                                        <p:cTn id="15" dur="500"/>
                                        <p:tgtEl>
                                          <p:spTgt spid="3">
                                            <p:txEl>
                                              <p:pRg st="2" end="2"/>
                                            </p:tx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arn(inVertical)">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0</a:t>
            </a:r>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位压缩表示法</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p:txBody>
          <a:bodyPr/>
          <a:lstStyle/>
          <a:p>
            <a:pPr>
              <a:lnSpc>
                <a:spcPct val="150000"/>
              </a:lnSpc>
            </a:pPr>
            <a:r>
              <a:rPr lang="zh-CN" altLang="zh-CN" dirty="0" smtClean="0">
                <a:latin typeface="微软雅黑" panose="020B0503020204020204" pitchFamily="34" charset="-122"/>
                <a:ea typeface="微软雅黑" panose="020B0503020204020204" pitchFamily="34" charset="-122"/>
              </a:rPr>
              <a:t>在</a:t>
            </a:r>
            <a:r>
              <a:rPr lang="zh-CN" altLang="zh-CN" dirty="0">
                <a:latin typeface="微软雅黑" panose="020B0503020204020204" pitchFamily="34" charset="-122"/>
                <a:ea typeface="微软雅黑" panose="020B0503020204020204" pitchFamily="34" charset="-122"/>
              </a:rPr>
              <a:t>某些情况下，一个</a:t>
            </a:r>
            <a:r>
              <a:rPr lang="en-US" altLang="zh-CN" dirty="0">
                <a:latin typeface="微软雅黑" panose="020B0503020204020204" pitchFamily="34" charset="-122"/>
                <a:ea typeface="微软雅黑" panose="020B0503020204020204" pitchFamily="34" charset="-122"/>
              </a:rPr>
              <a:t>IPv6</a:t>
            </a:r>
            <a:r>
              <a:rPr lang="zh-CN" altLang="zh-CN" dirty="0">
                <a:latin typeface="微软雅黑" panose="020B0503020204020204" pitchFamily="34" charset="-122"/>
                <a:ea typeface="微软雅黑" panose="020B0503020204020204" pitchFamily="34" charset="-122"/>
              </a:rPr>
              <a:t>地址中问可能包含很长的一段</a:t>
            </a:r>
            <a:r>
              <a:rPr lang="en-US" altLang="zh-CN" dirty="0">
                <a:latin typeface="微软雅黑" panose="020B0503020204020204" pitchFamily="34" charset="-122"/>
                <a:ea typeface="微软雅黑" panose="020B0503020204020204" pitchFamily="34" charset="-122"/>
              </a:rPr>
              <a:t>0</a:t>
            </a:r>
            <a:r>
              <a:rPr lang="zh-CN" altLang="zh-CN" dirty="0">
                <a:latin typeface="微软雅黑" panose="020B0503020204020204" pitchFamily="34" charset="-122"/>
                <a:ea typeface="微软雅黑" panose="020B0503020204020204" pitchFamily="34" charset="-122"/>
              </a:rPr>
              <a:t>，可以把连续的一段</a:t>
            </a:r>
            <a:r>
              <a:rPr lang="en-US" altLang="zh-CN" dirty="0">
                <a:latin typeface="微软雅黑" panose="020B0503020204020204" pitchFamily="34" charset="-122"/>
                <a:ea typeface="微软雅黑" panose="020B0503020204020204" pitchFamily="34" charset="-122"/>
              </a:rPr>
              <a:t>0</a:t>
            </a:r>
            <a:r>
              <a:rPr lang="zh-CN" altLang="zh-CN" dirty="0">
                <a:latin typeface="微软雅黑" panose="020B0503020204020204" pitchFamily="34" charset="-122"/>
                <a:ea typeface="微软雅黑" panose="020B0503020204020204" pitchFamily="34" charset="-122"/>
              </a:rPr>
              <a:t>压缩为“：：”。但为保证地址解析的唯一性，地址中”：：”只能出现一次，</a:t>
            </a:r>
            <a:r>
              <a:rPr lang="zh-CN" altLang="zh-CN" dirty="0">
                <a:solidFill>
                  <a:srgbClr val="7030A0"/>
                </a:solidFill>
                <a:latin typeface="微软雅黑" panose="020B0503020204020204" pitchFamily="34" charset="-122"/>
                <a:ea typeface="微软雅黑" panose="020B0503020204020204" pitchFamily="34" charset="-122"/>
              </a:rPr>
              <a:t>例如：</a:t>
            </a:r>
          </a:p>
          <a:p>
            <a:pPr marL="0" indent="0">
              <a:lnSpc>
                <a:spcPct val="150000"/>
              </a:lnSpc>
              <a:buNone/>
            </a:pPr>
            <a:r>
              <a:rPr lang="en-US" altLang="zh-CN" dirty="0">
                <a:solidFill>
                  <a:srgbClr val="7030A0"/>
                </a:solidFill>
                <a:latin typeface="微软雅黑" panose="020B0503020204020204" pitchFamily="34" charset="-122"/>
                <a:ea typeface="微软雅黑" panose="020B0503020204020204" pitchFamily="34" charset="-122"/>
              </a:rPr>
              <a:t>FF01</a:t>
            </a:r>
            <a:r>
              <a:rPr lang="zh-CN" altLang="zh-CN" dirty="0">
                <a:solidFill>
                  <a:srgbClr val="7030A0"/>
                </a:solidFill>
                <a:latin typeface="微软雅黑" panose="020B0503020204020204" pitchFamily="34" charset="-122"/>
                <a:ea typeface="微软雅黑" panose="020B0503020204020204" pitchFamily="34" charset="-122"/>
              </a:rPr>
              <a:t>：</a:t>
            </a:r>
            <a:r>
              <a:rPr lang="en-US" altLang="zh-CN" dirty="0">
                <a:solidFill>
                  <a:srgbClr val="7030A0"/>
                </a:solidFill>
                <a:latin typeface="微软雅黑" panose="020B0503020204020204" pitchFamily="34" charset="-122"/>
                <a:ea typeface="微软雅黑" panose="020B0503020204020204" pitchFamily="34" charset="-122"/>
              </a:rPr>
              <a:t>0</a:t>
            </a:r>
            <a:r>
              <a:rPr lang="zh-CN" altLang="zh-CN" dirty="0">
                <a:solidFill>
                  <a:srgbClr val="7030A0"/>
                </a:solidFill>
                <a:latin typeface="微软雅黑" panose="020B0503020204020204" pitchFamily="34" charset="-122"/>
                <a:ea typeface="微软雅黑" panose="020B0503020204020204" pitchFamily="34" charset="-122"/>
              </a:rPr>
              <a:t>：</a:t>
            </a:r>
            <a:r>
              <a:rPr lang="en-US" altLang="zh-CN" dirty="0">
                <a:solidFill>
                  <a:srgbClr val="7030A0"/>
                </a:solidFill>
                <a:latin typeface="微软雅黑" panose="020B0503020204020204" pitchFamily="34" charset="-122"/>
                <a:ea typeface="微软雅黑" panose="020B0503020204020204" pitchFamily="34" charset="-122"/>
              </a:rPr>
              <a:t>0</a:t>
            </a:r>
            <a:r>
              <a:rPr lang="zh-CN" altLang="zh-CN" dirty="0">
                <a:solidFill>
                  <a:srgbClr val="7030A0"/>
                </a:solidFill>
                <a:latin typeface="微软雅黑" panose="020B0503020204020204" pitchFamily="34" charset="-122"/>
                <a:ea typeface="微软雅黑" panose="020B0503020204020204" pitchFamily="34" charset="-122"/>
              </a:rPr>
              <a:t>：</a:t>
            </a:r>
            <a:r>
              <a:rPr lang="en-US" altLang="zh-CN" dirty="0">
                <a:solidFill>
                  <a:srgbClr val="7030A0"/>
                </a:solidFill>
                <a:latin typeface="微软雅黑" panose="020B0503020204020204" pitchFamily="34" charset="-122"/>
                <a:ea typeface="微软雅黑" panose="020B0503020204020204" pitchFamily="34" charset="-122"/>
              </a:rPr>
              <a:t>0</a:t>
            </a:r>
            <a:r>
              <a:rPr lang="zh-CN" altLang="zh-CN" dirty="0">
                <a:solidFill>
                  <a:srgbClr val="7030A0"/>
                </a:solidFill>
                <a:latin typeface="微软雅黑" panose="020B0503020204020204" pitchFamily="34" charset="-122"/>
                <a:ea typeface="微软雅黑" panose="020B0503020204020204" pitchFamily="34" charset="-122"/>
              </a:rPr>
              <a:t>：</a:t>
            </a:r>
            <a:r>
              <a:rPr lang="en-US" altLang="zh-CN" dirty="0">
                <a:solidFill>
                  <a:srgbClr val="7030A0"/>
                </a:solidFill>
                <a:latin typeface="微软雅黑" panose="020B0503020204020204" pitchFamily="34" charset="-122"/>
                <a:ea typeface="微软雅黑" panose="020B0503020204020204" pitchFamily="34" charset="-122"/>
              </a:rPr>
              <a:t>0</a:t>
            </a:r>
            <a:r>
              <a:rPr lang="zh-CN" altLang="zh-CN" dirty="0">
                <a:solidFill>
                  <a:srgbClr val="7030A0"/>
                </a:solidFill>
                <a:latin typeface="微软雅黑" panose="020B0503020204020204" pitchFamily="34" charset="-122"/>
                <a:ea typeface="微软雅黑" panose="020B0503020204020204" pitchFamily="34" charset="-122"/>
              </a:rPr>
              <a:t>：</a:t>
            </a:r>
            <a:r>
              <a:rPr lang="en-US" altLang="zh-CN" dirty="0">
                <a:solidFill>
                  <a:srgbClr val="7030A0"/>
                </a:solidFill>
                <a:latin typeface="微软雅黑" panose="020B0503020204020204" pitchFamily="34" charset="-122"/>
                <a:ea typeface="微软雅黑" panose="020B0503020204020204" pitchFamily="34" charset="-122"/>
              </a:rPr>
              <a:t>0</a:t>
            </a:r>
            <a:r>
              <a:rPr lang="zh-CN" altLang="zh-CN" dirty="0">
                <a:solidFill>
                  <a:srgbClr val="7030A0"/>
                </a:solidFill>
                <a:latin typeface="微软雅黑" panose="020B0503020204020204" pitchFamily="34" charset="-122"/>
                <a:ea typeface="微软雅黑" panose="020B0503020204020204" pitchFamily="34" charset="-122"/>
              </a:rPr>
              <a:t>：</a:t>
            </a:r>
            <a:r>
              <a:rPr lang="en-US" altLang="zh-CN" dirty="0">
                <a:solidFill>
                  <a:srgbClr val="7030A0"/>
                </a:solidFill>
                <a:latin typeface="微软雅黑" panose="020B0503020204020204" pitchFamily="34" charset="-122"/>
                <a:ea typeface="微软雅黑" panose="020B0503020204020204" pitchFamily="34" charset="-122"/>
              </a:rPr>
              <a:t>0</a:t>
            </a:r>
            <a:r>
              <a:rPr lang="zh-CN" altLang="zh-CN" dirty="0">
                <a:solidFill>
                  <a:srgbClr val="7030A0"/>
                </a:solidFill>
                <a:latin typeface="微软雅黑" panose="020B0503020204020204" pitchFamily="34" charset="-122"/>
                <a:ea typeface="微软雅黑" panose="020B0503020204020204" pitchFamily="34" charset="-122"/>
              </a:rPr>
              <a:t>：</a:t>
            </a:r>
            <a:r>
              <a:rPr lang="en-US" altLang="zh-CN" dirty="0">
                <a:solidFill>
                  <a:srgbClr val="7030A0"/>
                </a:solidFill>
                <a:latin typeface="微软雅黑" panose="020B0503020204020204" pitchFamily="34" charset="-122"/>
                <a:ea typeface="微软雅黑" panose="020B0503020204020204" pitchFamily="34" charset="-122"/>
              </a:rPr>
              <a:t>1101 </a:t>
            </a:r>
            <a:r>
              <a:rPr lang="zh-CN" altLang="zh-CN" dirty="0">
                <a:solidFill>
                  <a:srgbClr val="7030A0"/>
                </a:solidFill>
                <a:latin typeface="微软雅黑" panose="020B0503020204020204" pitchFamily="34" charset="-122"/>
                <a:ea typeface="微软雅黑" panose="020B0503020204020204" pitchFamily="34" charset="-122"/>
              </a:rPr>
              <a:t>可以压缩为</a:t>
            </a:r>
            <a:r>
              <a:rPr lang="en-US" altLang="zh-CN" dirty="0">
                <a:solidFill>
                  <a:srgbClr val="7030A0"/>
                </a:solidFill>
                <a:latin typeface="微软雅黑" panose="020B0503020204020204" pitchFamily="34" charset="-122"/>
                <a:ea typeface="微软雅黑" panose="020B0503020204020204" pitchFamily="34" charset="-122"/>
              </a:rPr>
              <a:t> FF01</a:t>
            </a:r>
            <a:r>
              <a:rPr lang="zh-CN" altLang="zh-CN" dirty="0">
                <a:solidFill>
                  <a:srgbClr val="7030A0"/>
                </a:solidFill>
                <a:latin typeface="微软雅黑" panose="020B0503020204020204" pitchFamily="34" charset="-122"/>
                <a:ea typeface="微软雅黑" panose="020B0503020204020204" pitchFamily="34" charset="-122"/>
              </a:rPr>
              <a:t>：：</a:t>
            </a:r>
            <a:r>
              <a:rPr lang="en-US" altLang="zh-CN" dirty="0">
                <a:solidFill>
                  <a:srgbClr val="7030A0"/>
                </a:solidFill>
                <a:latin typeface="微软雅黑" panose="020B0503020204020204" pitchFamily="34" charset="-122"/>
                <a:ea typeface="微软雅黑" panose="020B0503020204020204" pitchFamily="34" charset="-122"/>
              </a:rPr>
              <a:t>1101</a:t>
            </a:r>
            <a:endParaRPr lang="zh-CN" altLang="zh-CN" dirty="0">
              <a:solidFill>
                <a:srgbClr val="7030A0"/>
              </a:solidFill>
              <a:latin typeface="微软雅黑" panose="020B0503020204020204" pitchFamily="34" charset="-122"/>
              <a:ea typeface="微软雅黑" panose="020B0503020204020204" pitchFamily="34" charset="-122"/>
            </a:endParaRPr>
          </a:p>
          <a:p>
            <a:pPr marL="0" indent="0">
              <a:lnSpc>
                <a:spcPct val="150000"/>
              </a:lnSpc>
              <a:buNone/>
            </a:pPr>
            <a:r>
              <a:rPr lang="en-US" altLang="zh-CN" dirty="0">
                <a:solidFill>
                  <a:srgbClr val="7030A0"/>
                </a:solidFill>
                <a:latin typeface="微软雅黑" panose="020B0503020204020204" pitchFamily="34" charset="-122"/>
                <a:ea typeface="微软雅黑" panose="020B0503020204020204" pitchFamily="34" charset="-122"/>
              </a:rPr>
              <a:t>0</a:t>
            </a:r>
            <a:r>
              <a:rPr lang="zh-CN" altLang="zh-CN" dirty="0">
                <a:solidFill>
                  <a:srgbClr val="7030A0"/>
                </a:solidFill>
                <a:latin typeface="微软雅黑" panose="020B0503020204020204" pitchFamily="34" charset="-122"/>
                <a:ea typeface="微软雅黑" panose="020B0503020204020204" pitchFamily="34" charset="-122"/>
              </a:rPr>
              <a:t>：</a:t>
            </a:r>
            <a:r>
              <a:rPr lang="en-US" altLang="zh-CN" dirty="0">
                <a:solidFill>
                  <a:srgbClr val="7030A0"/>
                </a:solidFill>
                <a:latin typeface="微软雅黑" panose="020B0503020204020204" pitchFamily="34" charset="-122"/>
                <a:ea typeface="微软雅黑" panose="020B0503020204020204" pitchFamily="34" charset="-122"/>
              </a:rPr>
              <a:t>0</a:t>
            </a:r>
            <a:r>
              <a:rPr lang="zh-CN" altLang="zh-CN" dirty="0">
                <a:solidFill>
                  <a:srgbClr val="7030A0"/>
                </a:solidFill>
                <a:latin typeface="微软雅黑" panose="020B0503020204020204" pitchFamily="34" charset="-122"/>
                <a:ea typeface="微软雅黑" panose="020B0503020204020204" pitchFamily="34" charset="-122"/>
              </a:rPr>
              <a:t>：</a:t>
            </a:r>
            <a:r>
              <a:rPr lang="en-US" altLang="zh-CN" dirty="0">
                <a:solidFill>
                  <a:srgbClr val="7030A0"/>
                </a:solidFill>
                <a:latin typeface="微软雅黑" panose="020B0503020204020204" pitchFamily="34" charset="-122"/>
                <a:ea typeface="微软雅黑" panose="020B0503020204020204" pitchFamily="34" charset="-122"/>
              </a:rPr>
              <a:t>0</a:t>
            </a:r>
            <a:r>
              <a:rPr lang="zh-CN" altLang="zh-CN" dirty="0">
                <a:solidFill>
                  <a:srgbClr val="7030A0"/>
                </a:solidFill>
                <a:latin typeface="微软雅黑" panose="020B0503020204020204" pitchFamily="34" charset="-122"/>
                <a:ea typeface="微软雅黑" panose="020B0503020204020204" pitchFamily="34" charset="-122"/>
              </a:rPr>
              <a:t>：</a:t>
            </a:r>
            <a:r>
              <a:rPr lang="en-US" altLang="zh-CN" dirty="0">
                <a:solidFill>
                  <a:srgbClr val="7030A0"/>
                </a:solidFill>
                <a:latin typeface="微软雅黑" panose="020B0503020204020204" pitchFamily="34" charset="-122"/>
                <a:ea typeface="微软雅黑" panose="020B0503020204020204" pitchFamily="34" charset="-122"/>
              </a:rPr>
              <a:t>0</a:t>
            </a:r>
            <a:r>
              <a:rPr lang="zh-CN" altLang="zh-CN" dirty="0">
                <a:solidFill>
                  <a:srgbClr val="7030A0"/>
                </a:solidFill>
                <a:latin typeface="微软雅黑" panose="020B0503020204020204" pitchFamily="34" charset="-122"/>
                <a:ea typeface="微软雅黑" panose="020B0503020204020204" pitchFamily="34" charset="-122"/>
              </a:rPr>
              <a:t>：</a:t>
            </a:r>
            <a:r>
              <a:rPr lang="en-US" altLang="zh-CN" dirty="0">
                <a:solidFill>
                  <a:srgbClr val="7030A0"/>
                </a:solidFill>
                <a:latin typeface="微软雅黑" panose="020B0503020204020204" pitchFamily="34" charset="-122"/>
                <a:ea typeface="微软雅黑" panose="020B0503020204020204" pitchFamily="34" charset="-122"/>
              </a:rPr>
              <a:t>0</a:t>
            </a:r>
            <a:r>
              <a:rPr lang="zh-CN" altLang="zh-CN" dirty="0">
                <a:solidFill>
                  <a:srgbClr val="7030A0"/>
                </a:solidFill>
                <a:latin typeface="微软雅黑" panose="020B0503020204020204" pitchFamily="34" charset="-122"/>
                <a:ea typeface="微软雅黑" panose="020B0503020204020204" pitchFamily="34" charset="-122"/>
              </a:rPr>
              <a:t>：</a:t>
            </a:r>
            <a:r>
              <a:rPr lang="en-US" altLang="zh-CN" dirty="0">
                <a:solidFill>
                  <a:srgbClr val="7030A0"/>
                </a:solidFill>
                <a:latin typeface="微软雅黑" panose="020B0503020204020204" pitchFamily="34" charset="-122"/>
                <a:ea typeface="微软雅黑" panose="020B0503020204020204" pitchFamily="34" charset="-122"/>
              </a:rPr>
              <a:t>0</a:t>
            </a:r>
            <a:r>
              <a:rPr lang="zh-CN" altLang="zh-CN" dirty="0">
                <a:solidFill>
                  <a:srgbClr val="7030A0"/>
                </a:solidFill>
                <a:latin typeface="微软雅黑" panose="020B0503020204020204" pitchFamily="34" charset="-122"/>
                <a:ea typeface="微软雅黑" panose="020B0503020204020204" pitchFamily="34" charset="-122"/>
              </a:rPr>
              <a:t>：</a:t>
            </a:r>
            <a:r>
              <a:rPr lang="en-US" altLang="zh-CN" dirty="0">
                <a:solidFill>
                  <a:srgbClr val="7030A0"/>
                </a:solidFill>
                <a:latin typeface="微软雅黑" panose="020B0503020204020204" pitchFamily="34" charset="-122"/>
                <a:ea typeface="微软雅黑" panose="020B0503020204020204" pitchFamily="34" charset="-122"/>
              </a:rPr>
              <a:t>0</a:t>
            </a:r>
            <a:r>
              <a:rPr lang="zh-CN" altLang="zh-CN" dirty="0">
                <a:solidFill>
                  <a:srgbClr val="7030A0"/>
                </a:solidFill>
                <a:latin typeface="微软雅黑" panose="020B0503020204020204" pitchFamily="34" charset="-122"/>
                <a:ea typeface="微软雅黑" panose="020B0503020204020204" pitchFamily="34" charset="-122"/>
              </a:rPr>
              <a:t>：</a:t>
            </a:r>
            <a:r>
              <a:rPr lang="en-US" altLang="zh-CN" dirty="0">
                <a:solidFill>
                  <a:srgbClr val="7030A0"/>
                </a:solidFill>
                <a:latin typeface="微软雅黑" panose="020B0503020204020204" pitchFamily="34" charset="-122"/>
                <a:ea typeface="微软雅黑" panose="020B0503020204020204" pitchFamily="34" charset="-122"/>
              </a:rPr>
              <a:t>1</a:t>
            </a:r>
            <a:r>
              <a:rPr lang="zh-CN" altLang="zh-CN" dirty="0">
                <a:solidFill>
                  <a:srgbClr val="7030A0"/>
                </a:solidFill>
                <a:latin typeface="微软雅黑" panose="020B0503020204020204" pitchFamily="34" charset="-122"/>
                <a:ea typeface="微软雅黑" panose="020B0503020204020204" pitchFamily="34" charset="-122"/>
              </a:rPr>
              <a:t>可以压缩为：：</a:t>
            </a:r>
            <a:r>
              <a:rPr lang="en-US" altLang="zh-CN" dirty="0">
                <a:solidFill>
                  <a:srgbClr val="7030A0"/>
                </a:solidFill>
                <a:latin typeface="微软雅黑" panose="020B0503020204020204" pitchFamily="34" charset="-122"/>
                <a:ea typeface="微软雅黑" panose="020B0503020204020204" pitchFamily="34" charset="-122"/>
              </a:rPr>
              <a:t>1</a:t>
            </a:r>
            <a:endParaRPr lang="zh-CN" altLang="zh-CN" dirty="0">
              <a:solidFill>
                <a:srgbClr val="7030A0"/>
              </a:solidFill>
              <a:latin typeface="微软雅黑" panose="020B0503020204020204" pitchFamily="34" charset="-122"/>
              <a:ea typeface="微软雅黑" panose="020B0503020204020204" pitchFamily="34" charset="-122"/>
            </a:endParaRPr>
          </a:p>
          <a:p>
            <a:pPr marL="0" indent="0">
              <a:lnSpc>
                <a:spcPct val="150000"/>
              </a:lnSpc>
              <a:buNone/>
            </a:pPr>
            <a:r>
              <a:rPr lang="en-US" altLang="zh-CN" dirty="0">
                <a:solidFill>
                  <a:srgbClr val="7030A0"/>
                </a:solidFill>
                <a:latin typeface="微软雅黑" panose="020B0503020204020204" pitchFamily="34" charset="-122"/>
                <a:ea typeface="微软雅黑" panose="020B0503020204020204" pitchFamily="34" charset="-122"/>
              </a:rPr>
              <a:t>0</a:t>
            </a:r>
            <a:r>
              <a:rPr lang="zh-CN" altLang="zh-CN" dirty="0">
                <a:solidFill>
                  <a:srgbClr val="7030A0"/>
                </a:solidFill>
                <a:latin typeface="微软雅黑" panose="020B0503020204020204" pitchFamily="34" charset="-122"/>
                <a:ea typeface="微软雅黑" panose="020B0503020204020204" pitchFamily="34" charset="-122"/>
              </a:rPr>
              <a:t>：</a:t>
            </a:r>
            <a:r>
              <a:rPr lang="en-US" altLang="zh-CN" dirty="0">
                <a:solidFill>
                  <a:srgbClr val="7030A0"/>
                </a:solidFill>
                <a:latin typeface="微软雅黑" panose="020B0503020204020204" pitchFamily="34" charset="-122"/>
                <a:ea typeface="微软雅黑" panose="020B0503020204020204" pitchFamily="34" charset="-122"/>
              </a:rPr>
              <a:t>0</a:t>
            </a:r>
            <a:r>
              <a:rPr lang="zh-CN" altLang="zh-CN" dirty="0">
                <a:solidFill>
                  <a:srgbClr val="7030A0"/>
                </a:solidFill>
                <a:latin typeface="微软雅黑" panose="020B0503020204020204" pitchFamily="34" charset="-122"/>
                <a:ea typeface="微软雅黑" panose="020B0503020204020204" pitchFamily="34" charset="-122"/>
              </a:rPr>
              <a:t>：</a:t>
            </a:r>
            <a:r>
              <a:rPr lang="en-US" altLang="zh-CN" dirty="0">
                <a:solidFill>
                  <a:srgbClr val="7030A0"/>
                </a:solidFill>
                <a:latin typeface="微软雅黑" panose="020B0503020204020204" pitchFamily="34" charset="-122"/>
                <a:ea typeface="微软雅黑" panose="020B0503020204020204" pitchFamily="34" charset="-122"/>
              </a:rPr>
              <a:t>0</a:t>
            </a:r>
            <a:r>
              <a:rPr lang="zh-CN" altLang="zh-CN" dirty="0">
                <a:solidFill>
                  <a:srgbClr val="7030A0"/>
                </a:solidFill>
                <a:latin typeface="微软雅黑" panose="020B0503020204020204" pitchFamily="34" charset="-122"/>
                <a:ea typeface="微软雅黑" panose="020B0503020204020204" pitchFamily="34" charset="-122"/>
              </a:rPr>
              <a:t>：</a:t>
            </a:r>
            <a:r>
              <a:rPr lang="en-US" altLang="zh-CN" dirty="0">
                <a:solidFill>
                  <a:srgbClr val="7030A0"/>
                </a:solidFill>
                <a:latin typeface="微软雅黑" panose="020B0503020204020204" pitchFamily="34" charset="-122"/>
                <a:ea typeface="微软雅黑" panose="020B0503020204020204" pitchFamily="34" charset="-122"/>
              </a:rPr>
              <a:t>0</a:t>
            </a:r>
            <a:r>
              <a:rPr lang="zh-CN" altLang="zh-CN" dirty="0">
                <a:solidFill>
                  <a:srgbClr val="7030A0"/>
                </a:solidFill>
                <a:latin typeface="微软雅黑" panose="020B0503020204020204" pitchFamily="34" charset="-122"/>
                <a:ea typeface="微软雅黑" panose="020B0503020204020204" pitchFamily="34" charset="-122"/>
              </a:rPr>
              <a:t>：</a:t>
            </a:r>
            <a:r>
              <a:rPr lang="en-US" altLang="zh-CN" dirty="0">
                <a:solidFill>
                  <a:srgbClr val="7030A0"/>
                </a:solidFill>
                <a:latin typeface="微软雅黑" panose="020B0503020204020204" pitchFamily="34" charset="-122"/>
                <a:ea typeface="微软雅黑" panose="020B0503020204020204" pitchFamily="34" charset="-122"/>
              </a:rPr>
              <a:t>0</a:t>
            </a:r>
            <a:r>
              <a:rPr lang="zh-CN" altLang="zh-CN" dirty="0">
                <a:solidFill>
                  <a:srgbClr val="7030A0"/>
                </a:solidFill>
                <a:latin typeface="微软雅黑" panose="020B0503020204020204" pitchFamily="34" charset="-122"/>
                <a:ea typeface="微软雅黑" panose="020B0503020204020204" pitchFamily="34" charset="-122"/>
              </a:rPr>
              <a:t>：</a:t>
            </a:r>
            <a:r>
              <a:rPr lang="en-US" altLang="zh-CN" dirty="0">
                <a:solidFill>
                  <a:srgbClr val="7030A0"/>
                </a:solidFill>
                <a:latin typeface="微软雅黑" panose="020B0503020204020204" pitchFamily="34" charset="-122"/>
                <a:ea typeface="微软雅黑" panose="020B0503020204020204" pitchFamily="34" charset="-122"/>
              </a:rPr>
              <a:t>0</a:t>
            </a:r>
            <a:r>
              <a:rPr lang="zh-CN" altLang="zh-CN" dirty="0">
                <a:solidFill>
                  <a:srgbClr val="7030A0"/>
                </a:solidFill>
                <a:latin typeface="微软雅黑" panose="020B0503020204020204" pitchFamily="34" charset="-122"/>
                <a:ea typeface="微软雅黑" panose="020B0503020204020204" pitchFamily="34" charset="-122"/>
              </a:rPr>
              <a:t>：</a:t>
            </a:r>
            <a:r>
              <a:rPr lang="en-US" altLang="zh-CN" dirty="0">
                <a:solidFill>
                  <a:srgbClr val="7030A0"/>
                </a:solidFill>
                <a:latin typeface="微软雅黑" panose="020B0503020204020204" pitchFamily="34" charset="-122"/>
                <a:ea typeface="微软雅黑" panose="020B0503020204020204" pitchFamily="34" charset="-122"/>
              </a:rPr>
              <a:t>0</a:t>
            </a:r>
            <a:r>
              <a:rPr lang="zh-CN" altLang="zh-CN" dirty="0">
                <a:solidFill>
                  <a:srgbClr val="7030A0"/>
                </a:solidFill>
                <a:latin typeface="微软雅黑" panose="020B0503020204020204" pitchFamily="34" charset="-122"/>
                <a:ea typeface="微软雅黑" panose="020B0503020204020204" pitchFamily="34" charset="-122"/>
              </a:rPr>
              <a:t>：</a:t>
            </a:r>
            <a:r>
              <a:rPr lang="en-US" altLang="zh-CN" dirty="0">
                <a:solidFill>
                  <a:srgbClr val="7030A0"/>
                </a:solidFill>
                <a:latin typeface="微软雅黑" panose="020B0503020204020204" pitchFamily="34" charset="-122"/>
                <a:ea typeface="微软雅黑" panose="020B0503020204020204" pitchFamily="34" charset="-122"/>
              </a:rPr>
              <a:t>0</a:t>
            </a:r>
            <a:r>
              <a:rPr lang="zh-CN" altLang="zh-CN" dirty="0">
                <a:solidFill>
                  <a:srgbClr val="7030A0"/>
                </a:solidFill>
                <a:latin typeface="微软雅黑" panose="020B0503020204020204" pitchFamily="34" charset="-122"/>
                <a:ea typeface="微软雅黑" panose="020B0503020204020204" pitchFamily="34" charset="-122"/>
              </a:rPr>
              <a:t>可以压缩为：：</a:t>
            </a:r>
            <a:endParaRPr lang="zh-CN" altLang="en-US" dirty="0">
              <a:solidFill>
                <a:srgbClr val="7030A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7817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arn(inVertical)">
                                      <p:cBhvr>
                                        <p:cTn id="15" dur="500"/>
                                        <p:tgtEl>
                                          <p:spTgt spid="3">
                                            <p:txEl>
                                              <p:pRg st="2" end="2"/>
                                            </p:tx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arn(inVertical)">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380</TotalTime>
  <Words>5863</Words>
  <Application>Microsoft Office PowerPoint</Application>
  <PresentationFormat>宽屏</PresentationFormat>
  <Paragraphs>453</Paragraphs>
  <Slides>109</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109</vt:i4>
      </vt:variant>
    </vt:vector>
  </HeadingPairs>
  <TitlesOfParts>
    <vt:vector size="118" baseType="lpstr">
      <vt:lpstr>宋体</vt:lpstr>
      <vt:lpstr>微软雅黑</vt:lpstr>
      <vt:lpstr>Arial</vt:lpstr>
      <vt:lpstr>Calibri</vt:lpstr>
      <vt:lpstr>Calibri Light</vt:lpstr>
      <vt:lpstr>Cambria Math</vt:lpstr>
      <vt:lpstr>Times New Roman</vt:lpstr>
      <vt:lpstr>Wingdings</vt:lpstr>
      <vt:lpstr>Office 主题</vt:lpstr>
      <vt:lpstr>计算机网络与通信</vt:lpstr>
      <vt:lpstr>网络互连的概念</vt:lpstr>
      <vt:lpstr>PowerPoint 演示文稿</vt:lpstr>
      <vt:lpstr>PowerPoint 演示文稿</vt:lpstr>
      <vt:lpstr>网络互连的类型</vt:lpstr>
      <vt:lpstr>网络互连的层次</vt:lpstr>
      <vt:lpstr>数据链路层的互连</vt:lpstr>
      <vt:lpstr>网络层的互连</vt:lpstr>
      <vt:lpstr>高层互连（传输层以上）</vt:lpstr>
      <vt:lpstr>网络互连的方式</vt:lpstr>
      <vt:lpstr>网络设备选型</vt:lpstr>
      <vt:lpstr>网卡的功能</vt:lpstr>
      <vt:lpstr>网卡的分类</vt:lpstr>
      <vt:lpstr>PowerPoint 演示文稿</vt:lpstr>
      <vt:lpstr>PowerPoint 演示文稿</vt:lpstr>
      <vt:lpstr>PowerPoint 演示文稿</vt:lpstr>
      <vt:lpstr>PowerPoint 演示文稿</vt:lpstr>
      <vt:lpstr>PowerPoint 演示文稿</vt:lpstr>
      <vt:lpstr>网卡的选择</vt:lpstr>
      <vt:lpstr>集线器</vt:lpstr>
      <vt:lpstr>集线器的分类</vt:lpstr>
      <vt:lpstr>PowerPoint 演示文稿</vt:lpstr>
      <vt:lpstr>PowerPoint 演示文稿</vt:lpstr>
      <vt:lpstr>集线器的特点</vt:lpstr>
      <vt:lpstr>交换机</vt:lpstr>
      <vt:lpstr>交换机的功能</vt:lpstr>
      <vt:lpstr>交换机的分类</vt:lpstr>
      <vt:lpstr>接入层交换机、汇聚层交换机和核心层交换机</vt:lpstr>
      <vt:lpstr>交换机的性能指标</vt:lpstr>
      <vt:lpstr>路由器</vt:lpstr>
      <vt:lpstr>路由器的分类</vt:lpstr>
      <vt:lpstr>PowerPoint 演示文稿</vt:lpstr>
      <vt:lpstr>按功能划分</vt:lpstr>
      <vt:lpstr>路由器的性能指标</vt:lpstr>
      <vt:lpstr>防火墙</vt:lpstr>
      <vt:lpstr>防火墙的功能</vt:lpstr>
      <vt:lpstr>防火墙的分类</vt:lpstr>
      <vt:lpstr>按防火墙所采用的技术进行分类</vt:lpstr>
      <vt:lpstr>按防火墙的结构进行分类</vt:lpstr>
      <vt:lpstr>服务器</vt:lpstr>
      <vt:lpstr>服务器的要求</vt:lpstr>
      <vt:lpstr>服务器的分类</vt:lpstr>
      <vt:lpstr>按服务器的处理器架构划分</vt:lpstr>
      <vt:lpstr>按服务器的用途划分</vt:lpstr>
      <vt:lpstr>按服务器的结构划分</vt:lpstr>
      <vt:lpstr>服务器的性能指标</vt:lpstr>
      <vt:lpstr>网络传输介质</vt:lpstr>
      <vt:lpstr>双绞线的分类</vt:lpstr>
      <vt:lpstr>按频率和信噪比划分</vt:lpstr>
      <vt:lpstr>PowerPoint 演示文稿</vt:lpstr>
      <vt:lpstr>性能指标</vt:lpstr>
      <vt:lpstr>同轴电缆</vt:lpstr>
      <vt:lpstr>同轴电缆</vt:lpstr>
      <vt:lpstr>同轴电缆的分类</vt:lpstr>
      <vt:lpstr>PowerPoint 演示文稿</vt:lpstr>
      <vt:lpstr>PowerPoint 演示文稿</vt:lpstr>
      <vt:lpstr>参数指标</vt:lpstr>
      <vt:lpstr>光纤</vt:lpstr>
      <vt:lpstr>光纤的结构</vt:lpstr>
      <vt:lpstr>光纤的特点</vt:lpstr>
      <vt:lpstr>光纤传输系统的组成</vt:lpstr>
      <vt:lpstr>光纤的种类</vt:lpstr>
      <vt:lpstr>无线传输媒介</vt:lpstr>
      <vt:lpstr>无线电波</vt:lpstr>
      <vt:lpstr>微波</vt:lpstr>
      <vt:lpstr>红外线</vt:lpstr>
      <vt:lpstr>TCP/IP协议</vt:lpstr>
      <vt:lpstr>TCP/IP协议簇与OSI/RM的比较</vt:lpstr>
      <vt:lpstr>IP协议</vt:lpstr>
      <vt:lpstr>IP地址</vt:lpstr>
      <vt:lpstr>IP地址的格式与分类</vt:lpstr>
      <vt:lpstr>IP地址的格式与分类</vt:lpstr>
      <vt:lpstr>特殊用途IP地址</vt:lpstr>
      <vt:lpstr>私有IP地址</vt:lpstr>
      <vt:lpstr>子网划分</vt:lpstr>
      <vt:lpstr>子网掩码</vt:lpstr>
      <vt:lpstr>PowerPoint 演示文稿</vt:lpstr>
      <vt:lpstr>子网划分实例</vt:lpstr>
      <vt:lpstr>划分方法如下：</vt:lpstr>
      <vt:lpstr>6个子网的地址</vt:lpstr>
      <vt:lpstr>子网划分结果如下</vt:lpstr>
      <vt:lpstr>超网</vt:lpstr>
      <vt:lpstr>CIDR最主要的特点有两个：</vt:lpstr>
      <vt:lpstr>ARP协议</vt:lpstr>
      <vt:lpstr>ARP（Address Resolution Protocol）地址解析的作用 </vt:lpstr>
      <vt:lpstr>代理ARP（Proxy ARP）</vt:lpstr>
      <vt:lpstr>网络控制信息协议ICMP</vt:lpstr>
      <vt:lpstr>ICMP报文格式</vt:lpstr>
      <vt:lpstr>ICMP报文类型</vt:lpstr>
      <vt:lpstr>虚拟专用网与NAT</vt:lpstr>
      <vt:lpstr>PowerPoint 演示文稿</vt:lpstr>
      <vt:lpstr>网络地址转换NAT</vt:lpstr>
      <vt:lpstr>NAT的使用形式</vt:lpstr>
      <vt:lpstr>DHCP协议</vt:lpstr>
      <vt:lpstr>DHCP的工作原理</vt:lpstr>
      <vt:lpstr>IPv6</vt:lpstr>
      <vt:lpstr>IPv6的组成结构</vt:lpstr>
      <vt:lpstr>冒分十六进制表示法</vt:lpstr>
      <vt:lpstr>0位压缩表示法</vt:lpstr>
      <vt:lpstr>内嵌IPv4地址表示法</vt:lpstr>
      <vt:lpstr>IPv6地址类型</vt:lpstr>
      <vt:lpstr>IPv6地址类型与地址前缀的对应关系</vt:lpstr>
      <vt:lpstr>使用协议</vt:lpstr>
      <vt:lpstr>IPv4向IPv6的过渡技术</vt:lpstr>
      <vt:lpstr>IPv6的优势特点</vt:lpstr>
      <vt:lpstr>物联网</vt:lpstr>
      <vt:lpstr>物联网的关键技术</vt:lpstr>
      <vt:lpstr>物联网的特点</vt:lpstr>
      <vt:lpstr>结束</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计算机网络与通信</dc:title>
  <dc:creator>feifei</dc:creator>
  <cp:lastModifiedBy>feifei</cp:lastModifiedBy>
  <cp:revision>28</cp:revision>
  <dcterms:created xsi:type="dcterms:W3CDTF">2018-07-28T12:36:45Z</dcterms:created>
  <dcterms:modified xsi:type="dcterms:W3CDTF">2021-02-28T10:23:16Z</dcterms:modified>
</cp:coreProperties>
</file>