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5" r:id="rId19"/>
    <p:sldId id="274"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623" autoAdjust="0"/>
    <p:restoredTop sz="94660"/>
  </p:normalViewPr>
  <p:slideViewPr>
    <p:cSldViewPr snapToGrid="0">
      <p:cViewPr varScale="1">
        <p:scale>
          <a:sx n="110" d="100"/>
          <a:sy n="110" d="100"/>
        </p:scale>
        <p:origin x="36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3F875D-9389-41C9-AF21-7A19A2710A61}" type="doc">
      <dgm:prSet loTypeId="urn:microsoft.com/office/officeart/2005/8/layout/hList7" loCatId="list" qsTypeId="urn:microsoft.com/office/officeart/2005/8/quickstyle/simple1" qsCatId="simple" csTypeId="urn:microsoft.com/office/officeart/2005/8/colors/colorful4" csCatId="colorful" phldr="1"/>
      <dgm:spPr/>
      <dgm:t>
        <a:bodyPr/>
        <a:lstStyle/>
        <a:p>
          <a:endParaRPr lang="zh-CN" altLang="en-US"/>
        </a:p>
      </dgm:t>
    </dgm:pt>
    <dgm:pt modelId="{A23A3F5D-9CCC-454E-8DEC-A09EBE719FAA}">
      <dgm:prSet custT="1"/>
      <dgm:spPr/>
      <dgm:t>
        <a:bodyPr/>
        <a:lstStyle/>
        <a:p>
          <a:pPr rtl="0"/>
          <a:r>
            <a:rPr lang="zh-CN" altLang="en-US" sz="2400" b="1" smtClean="0">
              <a:solidFill>
                <a:schemeClr val="bg1"/>
              </a:solidFill>
              <a:latin typeface="微软雅黑" panose="020B0503020204020204" pitchFamily="34" charset="-122"/>
              <a:ea typeface="微软雅黑" panose="020B0503020204020204" pitchFamily="34" charset="-122"/>
            </a:rPr>
            <a:t>保证网络系统具有完善的功能</a:t>
          </a:r>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E594CED0-9493-4CCA-BB40-EC9BC209139C}" type="parTrans" cxnId="{DF075587-AE6A-4F80-AE84-019B9A1D7ADF}">
      <dgm:prSet/>
      <dgm:spPr/>
      <dgm:t>
        <a:bodyPr/>
        <a:lstStyle/>
        <a:p>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0707B441-77DB-407A-83CC-0D3253AB7395}" type="sibTrans" cxnId="{DF075587-AE6A-4F80-AE84-019B9A1D7ADF}">
      <dgm:prSet/>
      <dgm:spPr/>
      <dgm:t>
        <a:bodyPr/>
        <a:lstStyle/>
        <a:p>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3C4F0F57-E031-412C-B6E0-4477582E2318}">
      <dgm:prSet custT="1"/>
      <dgm:spPr/>
      <dgm:t>
        <a:bodyPr/>
        <a:lstStyle/>
        <a:p>
          <a:pPr rtl="0"/>
          <a:r>
            <a:rPr lang="zh-CN" altLang="en-US" sz="2400" b="1" smtClean="0">
              <a:solidFill>
                <a:schemeClr val="bg1"/>
              </a:solidFill>
              <a:latin typeface="微软雅黑" panose="020B0503020204020204" pitchFamily="34" charset="-122"/>
              <a:ea typeface="微软雅黑" panose="020B0503020204020204" pitchFamily="34" charset="-122"/>
            </a:rPr>
            <a:t>保证较高的可靠性和安全性</a:t>
          </a:r>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8E05AC55-BF01-4DC0-B2D0-F2A3B81BD1E5}" type="parTrans" cxnId="{7F47BE39-8CDA-4AA9-A1B2-2A72FF153BE3}">
      <dgm:prSet/>
      <dgm:spPr/>
      <dgm:t>
        <a:bodyPr/>
        <a:lstStyle/>
        <a:p>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A4D0F76E-1F79-4604-B0CF-C34E3E3F7004}" type="sibTrans" cxnId="{7F47BE39-8CDA-4AA9-A1B2-2A72FF153BE3}">
      <dgm:prSet/>
      <dgm:spPr/>
      <dgm:t>
        <a:bodyPr/>
        <a:lstStyle/>
        <a:p>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82981CAF-816F-44CF-849B-D3A02C829BD4}">
      <dgm:prSet custT="1"/>
      <dgm:spPr/>
      <dgm:t>
        <a:bodyPr/>
        <a:lstStyle/>
        <a:p>
          <a:pPr rtl="0"/>
          <a:r>
            <a:rPr lang="zh-CN" altLang="en-US" sz="2400" b="1" smtClean="0">
              <a:solidFill>
                <a:schemeClr val="bg1"/>
              </a:solidFill>
              <a:latin typeface="微软雅黑" panose="020B0503020204020204" pitchFamily="34" charset="-122"/>
              <a:ea typeface="微软雅黑" panose="020B0503020204020204" pitchFamily="34" charset="-122"/>
            </a:rPr>
            <a:t>支持特定应用环境</a:t>
          </a:r>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53A4783F-2FBC-416B-9EB9-227376225DDC}" type="parTrans" cxnId="{2A4BEB2E-9D9E-4D3E-94C2-AD4A69C61405}">
      <dgm:prSet/>
      <dgm:spPr/>
      <dgm:t>
        <a:bodyPr/>
        <a:lstStyle/>
        <a:p>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07323B57-A240-4E8A-82B8-89C4EAB2405C}" type="sibTrans" cxnId="{2A4BEB2E-9D9E-4D3E-94C2-AD4A69C61405}">
      <dgm:prSet/>
      <dgm:spPr/>
      <dgm:t>
        <a:bodyPr/>
        <a:lstStyle/>
        <a:p>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9032CFF0-E359-4F1C-A501-BBB4434CF3BD}">
      <dgm:prSet custT="1"/>
      <dgm:spPr/>
      <dgm:t>
        <a:bodyPr/>
        <a:lstStyle/>
        <a:p>
          <a:pPr rtl="0"/>
          <a:r>
            <a:rPr lang="zh-CN" altLang="en-US" sz="2400" b="1" smtClean="0">
              <a:solidFill>
                <a:schemeClr val="bg1"/>
              </a:solidFill>
              <a:latin typeface="微软雅黑" panose="020B0503020204020204" pitchFamily="34" charset="-122"/>
              <a:ea typeface="微软雅黑" panose="020B0503020204020204" pitchFamily="34" charset="-122"/>
            </a:rPr>
            <a:t>支持各种相关应用系统的要求</a:t>
          </a:r>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9E876379-A97C-42A4-8D1F-C114AF467C35}" type="parTrans" cxnId="{D1EDACFD-046B-4947-A2F1-6397B7CFEC0A}">
      <dgm:prSet/>
      <dgm:spPr/>
      <dgm:t>
        <a:bodyPr/>
        <a:lstStyle/>
        <a:p>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C97B9ADA-AAFB-4BCC-81DC-FCD412AD039F}" type="sibTrans" cxnId="{D1EDACFD-046B-4947-A2F1-6397B7CFEC0A}">
      <dgm:prSet/>
      <dgm:spPr/>
      <dgm:t>
        <a:bodyPr/>
        <a:lstStyle/>
        <a:p>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3E3007BB-462D-46BE-853A-15FEAC314F61}">
      <dgm:prSet custT="1"/>
      <dgm:spPr/>
      <dgm:t>
        <a:bodyPr/>
        <a:lstStyle/>
        <a:p>
          <a:pPr rtl="0"/>
          <a:r>
            <a:rPr lang="zh-CN" altLang="en-US" sz="2400" b="1" smtClean="0">
              <a:solidFill>
                <a:schemeClr val="bg1"/>
              </a:solidFill>
              <a:latin typeface="微软雅黑" panose="020B0503020204020204" pitchFamily="34" charset="-122"/>
              <a:ea typeface="微软雅黑" panose="020B0503020204020204" pitchFamily="34" charset="-122"/>
            </a:rPr>
            <a:t>有较高的性价比</a:t>
          </a:r>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A76B2A2A-C24B-4DD3-91BC-B6159A7F0687}" type="parTrans" cxnId="{7A83028B-4ED3-47FE-9B02-EA3447F0C096}">
      <dgm:prSet/>
      <dgm:spPr/>
      <dgm:t>
        <a:bodyPr/>
        <a:lstStyle/>
        <a:p>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27AF8764-B3C5-45C8-8770-F944A304FBD6}" type="sibTrans" cxnId="{7A83028B-4ED3-47FE-9B02-EA3447F0C096}">
      <dgm:prSet/>
      <dgm:spPr/>
      <dgm:t>
        <a:bodyPr/>
        <a:lstStyle/>
        <a:p>
          <a:endParaRPr lang="zh-CN" altLang="en-US" sz="2400" b="1">
            <a:solidFill>
              <a:schemeClr val="bg1"/>
            </a:solidFill>
            <a:latin typeface="微软雅黑" panose="020B0503020204020204" pitchFamily="34" charset="-122"/>
            <a:ea typeface="微软雅黑" panose="020B0503020204020204" pitchFamily="34" charset="-122"/>
          </a:endParaRPr>
        </a:p>
      </dgm:t>
    </dgm:pt>
    <dgm:pt modelId="{34020F5A-AE61-44D3-B970-3019CA90E38F}" type="pres">
      <dgm:prSet presAssocID="{C23F875D-9389-41C9-AF21-7A19A2710A61}" presName="Name0" presStyleCnt="0">
        <dgm:presLayoutVars>
          <dgm:dir/>
          <dgm:resizeHandles val="exact"/>
        </dgm:presLayoutVars>
      </dgm:prSet>
      <dgm:spPr/>
      <dgm:t>
        <a:bodyPr/>
        <a:lstStyle/>
        <a:p>
          <a:endParaRPr lang="zh-CN" altLang="en-US"/>
        </a:p>
      </dgm:t>
    </dgm:pt>
    <dgm:pt modelId="{71FAFAEC-4181-463C-9D99-7FFC381E9051}" type="pres">
      <dgm:prSet presAssocID="{C23F875D-9389-41C9-AF21-7A19A2710A61}" presName="fgShape" presStyleLbl="fgShp" presStyleIdx="0" presStyleCnt="1"/>
      <dgm:spPr/>
    </dgm:pt>
    <dgm:pt modelId="{E5EE3983-E15C-44F7-A206-C940F065298B}" type="pres">
      <dgm:prSet presAssocID="{C23F875D-9389-41C9-AF21-7A19A2710A61}" presName="linComp" presStyleCnt="0"/>
      <dgm:spPr/>
    </dgm:pt>
    <dgm:pt modelId="{992772F8-C1ED-4C9B-8601-F67A94116008}" type="pres">
      <dgm:prSet presAssocID="{A23A3F5D-9CCC-454E-8DEC-A09EBE719FAA}" presName="compNode" presStyleCnt="0"/>
      <dgm:spPr/>
    </dgm:pt>
    <dgm:pt modelId="{F2040517-B713-4774-BC6B-B20BEBBD0FAB}" type="pres">
      <dgm:prSet presAssocID="{A23A3F5D-9CCC-454E-8DEC-A09EBE719FAA}" presName="bkgdShape" presStyleLbl="node1" presStyleIdx="0" presStyleCnt="5"/>
      <dgm:spPr/>
      <dgm:t>
        <a:bodyPr/>
        <a:lstStyle/>
        <a:p>
          <a:endParaRPr lang="zh-CN" altLang="en-US"/>
        </a:p>
      </dgm:t>
    </dgm:pt>
    <dgm:pt modelId="{25225A10-4007-4E7C-BF70-5B8789F7C55E}" type="pres">
      <dgm:prSet presAssocID="{A23A3F5D-9CCC-454E-8DEC-A09EBE719FAA}" presName="nodeTx" presStyleLbl="node1" presStyleIdx="0" presStyleCnt="5">
        <dgm:presLayoutVars>
          <dgm:bulletEnabled val="1"/>
        </dgm:presLayoutVars>
      </dgm:prSet>
      <dgm:spPr/>
      <dgm:t>
        <a:bodyPr/>
        <a:lstStyle/>
        <a:p>
          <a:endParaRPr lang="zh-CN" altLang="en-US"/>
        </a:p>
      </dgm:t>
    </dgm:pt>
    <dgm:pt modelId="{A129192B-32C8-42D3-8858-9AE872D4AC5D}" type="pres">
      <dgm:prSet presAssocID="{A23A3F5D-9CCC-454E-8DEC-A09EBE719FAA}" presName="invisiNode" presStyleLbl="node1" presStyleIdx="0" presStyleCnt="5"/>
      <dgm:spPr/>
    </dgm:pt>
    <dgm:pt modelId="{464A8F2F-1AEF-4E5C-8433-FFF87AF25C62}" type="pres">
      <dgm:prSet presAssocID="{A23A3F5D-9CCC-454E-8DEC-A09EBE719FAA}" presName="imagNode" presStyleLbl="fgImgPlace1" presStyleIdx="0" presStyleCnt="5" custScaleX="57130" custScaleY="52778"/>
      <dgm:spPr/>
    </dgm:pt>
    <dgm:pt modelId="{5B02EB21-210E-4575-B68F-05E9A9272BAA}" type="pres">
      <dgm:prSet presAssocID="{0707B441-77DB-407A-83CC-0D3253AB7395}" presName="sibTrans" presStyleLbl="sibTrans2D1" presStyleIdx="0" presStyleCnt="0"/>
      <dgm:spPr/>
      <dgm:t>
        <a:bodyPr/>
        <a:lstStyle/>
        <a:p>
          <a:endParaRPr lang="zh-CN" altLang="en-US"/>
        </a:p>
      </dgm:t>
    </dgm:pt>
    <dgm:pt modelId="{B71B2A6D-72F3-4ADA-A9A5-8A5DEF0A5C4F}" type="pres">
      <dgm:prSet presAssocID="{3C4F0F57-E031-412C-B6E0-4477582E2318}" presName="compNode" presStyleCnt="0"/>
      <dgm:spPr/>
    </dgm:pt>
    <dgm:pt modelId="{DB440DF2-F460-45FD-98A3-0A196D40F041}" type="pres">
      <dgm:prSet presAssocID="{3C4F0F57-E031-412C-B6E0-4477582E2318}" presName="bkgdShape" presStyleLbl="node1" presStyleIdx="1" presStyleCnt="5"/>
      <dgm:spPr/>
      <dgm:t>
        <a:bodyPr/>
        <a:lstStyle/>
        <a:p>
          <a:endParaRPr lang="zh-CN" altLang="en-US"/>
        </a:p>
      </dgm:t>
    </dgm:pt>
    <dgm:pt modelId="{A6F3CAD2-65E2-4A64-A753-871799AF2C6D}" type="pres">
      <dgm:prSet presAssocID="{3C4F0F57-E031-412C-B6E0-4477582E2318}" presName="nodeTx" presStyleLbl="node1" presStyleIdx="1" presStyleCnt="5">
        <dgm:presLayoutVars>
          <dgm:bulletEnabled val="1"/>
        </dgm:presLayoutVars>
      </dgm:prSet>
      <dgm:spPr/>
      <dgm:t>
        <a:bodyPr/>
        <a:lstStyle/>
        <a:p>
          <a:endParaRPr lang="zh-CN" altLang="en-US"/>
        </a:p>
      </dgm:t>
    </dgm:pt>
    <dgm:pt modelId="{3A3761A1-E214-481B-B2FA-10EE414B4C59}" type="pres">
      <dgm:prSet presAssocID="{3C4F0F57-E031-412C-B6E0-4477582E2318}" presName="invisiNode" presStyleLbl="node1" presStyleIdx="1" presStyleCnt="5"/>
      <dgm:spPr/>
    </dgm:pt>
    <dgm:pt modelId="{AD3CBA2E-6CE4-4457-9837-3FF5183D5F5D}" type="pres">
      <dgm:prSet presAssocID="{3C4F0F57-E031-412C-B6E0-4477582E2318}" presName="imagNode" presStyleLbl="fgImgPlace1" presStyleIdx="1" presStyleCnt="5" custScaleX="57130" custScaleY="52778"/>
      <dgm:spPr/>
    </dgm:pt>
    <dgm:pt modelId="{852F81E1-E448-4F86-A731-124A56B645A9}" type="pres">
      <dgm:prSet presAssocID="{A4D0F76E-1F79-4604-B0CF-C34E3E3F7004}" presName="sibTrans" presStyleLbl="sibTrans2D1" presStyleIdx="0" presStyleCnt="0"/>
      <dgm:spPr/>
      <dgm:t>
        <a:bodyPr/>
        <a:lstStyle/>
        <a:p>
          <a:endParaRPr lang="zh-CN" altLang="en-US"/>
        </a:p>
      </dgm:t>
    </dgm:pt>
    <dgm:pt modelId="{1E8AB7B4-4218-4D77-9D92-4D401DBBC9C5}" type="pres">
      <dgm:prSet presAssocID="{82981CAF-816F-44CF-849B-D3A02C829BD4}" presName="compNode" presStyleCnt="0"/>
      <dgm:spPr/>
    </dgm:pt>
    <dgm:pt modelId="{F06B84C6-B0AC-4931-A15A-882D578A73BF}" type="pres">
      <dgm:prSet presAssocID="{82981CAF-816F-44CF-849B-D3A02C829BD4}" presName="bkgdShape" presStyleLbl="node1" presStyleIdx="2" presStyleCnt="5"/>
      <dgm:spPr/>
      <dgm:t>
        <a:bodyPr/>
        <a:lstStyle/>
        <a:p>
          <a:endParaRPr lang="zh-CN" altLang="en-US"/>
        </a:p>
      </dgm:t>
    </dgm:pt>
    <dgm:pt modelId="{CBE12260-2F4B-48C8-A3E9-6BA5A4ECD165}" type="pres">
      <dgm:prSet presAssocID="{82981CAF-816F-44CF-849B-D3A02C829BD4}" presName="nodeTx" presStyleLbl="node1" presStyleIdx="2" presStyleCnt="5">
        <dgm:presLayoutVars>
          <dgm:bulletEnabled val="1"/>
        </dgm:presLayoutVars>
      </dgm:prSet>
      <dgm:spPr/>
      <dgm:t>
        <a:bodyPr/>
        <a:lstStyle/>
        <a:p>
          <a:endParaRPr lang="zh-CN" altLang="en-US"/>
        </a:p>
      </dgm:t>
    </dgm:pt>
    <dgm:pt modelId="{4DB39484-5780-40CC-A762-CA997338AE6A}" type="pres">
      <dgm:prSet presAssocID="{82981CAF-816F-44CF-849B-D3A02C829BD4}" presName="invisiNode" presStyleLbl="node1" presStyleIdx="2" presStyleCnt="5"/>
      <dgm:spPr/>
    </dgm:pt>
    <dgm:pt modelId="{36177B44-80D8-4870-BADC-A45C0A9A4BC5}" type="pres">
      <dgm:prSet presAssocID="{82981CAF-816F-44CF-849B-D3A02C829BD4}" presName="imagNode" presStyleLbl="fgImgPlace1" presStyleIdx="2" presStyleCnt="5" custScaleX="57130" custScaleY="52778"/>
      <dgm:spPr/>
    </dgm:pt>
    <dgm:pt modelId="{35FE5D18-B1FC-4499-A210-83BC4EEFD8D1}" type="pres">
      <dgm:prSet presAssocID="{07323B57-A240-4E8A-82B8-89C4EAB2405C}" presName="sibTrans" presStyleLbl="sibTrans2D1" presStyleIdx="0" presStyleCnt="0"/>
      <dgm:spPr/>
      <dgm:t>
        <a:bodyPr/>
        <a:lstStyle/>
        <a:p>
          <a:endParaRPr lang="zh-CN" altLang="en-US"/>
        </a:p>
      </dgm:t>
    </dgm:pt>
    <dgm:pt modelId="{9A680788-170C-49CF-AE98-7689962C0C2E}" type="pres">
      <dgm:prSet presAssocID="{9032CFF0-E359-4F1C-A501-BBB4434CF3BD}" presName="compNode" presStyleCnt="0"/>
      <dgm:spPr/>
    </dgm:pt>
    <dgm:pt modelId="{6189CD6A-76A6-46E4-A87A-2250C15BBCD9}" type="pres">
      <dgm:prSet presAssocID="{9032CFF0-E359-4F1C-A501-BBB4434CF3BD}" presName="bkgdShape" presStyleLbl="node1" presStyleIdx="3" presStyleCnt="5"/>
      <dgm:spPr/>
      <dgm:t>
        <a:bodyPr/>
        <a:lstStyle/>
        <a:p>
          <a:endParaRPr lang="zh-CN" altLang="en-US"/>
        </a:p>
      </dgm:t>
    </dgm:pt>
    <dgm:pt modelId="{3730371E-F479-4F4B-9B8C-E7B7B594D6D2}" type="pres">
      <dgm:prSet presAssocID="{9032CFF0-E359-4F1C-A501-BBB4434CF3BD}" presName="nodeTx" presStyleLbl="node1" presStyleIdx="3" presStyleCnt="5">
        <dgm:presLayoutVars>
          <dgm:bulletEnabled val="1"/>
        </dgm:presLayoutVars>
      </dgm:prSet>
      <dgm:spPr/>
      <dgm:t>
        <a:bodyPr/>
        <a:lstStyle/>
        <a:p>
          <a:endParaRPr lang="zh-CN" altLang="en-US"/>
        </a:p>
      </dgm:t>
    </dgm:pt>
    <dgm:pt modelId="{F65B54E1-31C7-4A90-A729-867D4D85C576}" type="pres">
      <dgm:prSet presAssocID="{9032CFF0-E359-4F1C-A501-BBB4434CF3BD}" presName="invisiNode" presStyleLbl="node1" presStyleIdx="3" presStyleCnt="5"/>
      <dgm:spPr/>
    </dgm:pt>
    <dgm:pt modelId="{2AF045C3-3F61-4983-8A10-7CBC04650C6A}" type="pres">
      <dgm:prSet presAssocID="{9032CFF0-E359-4F1C-A501-BBB4434CF3BD}" presName="imagNode" presStyleLbl="fgImgPlace1" presStyleIdx="3" presStyleCnt="5" custScaleX="57130" custScaleY="52778"/>
      <dgm:spPr/>
    </dgm:pt>
    <dgm:pt modelId="{B6FAB79D-6E67-462A-8311-121B597C48AA}" type="pres">
      <dgm:prSet presAssocID="{C97B9ADA-AAFB-4BCC-81DC-FCD412AD039F}" presName="sibTrans" presStyleLbl="sibTrans2D1" presStyleIdx="0" presStyleCnt="0"/>
      <dgm:spPr/>
      <dgm:t>
        <a:bodyPr/>
        <a:lstStyle/>
        <a:p>
          <a:endParaRPr lang="zh-CN" altLang="en-US"/>
        </a:p>
      </dgm:t>
    </dgm:pt>
    <dgm:pt modelId="{C2543105-C129-4487-A5AF-6582CA08E207}" type="pres">
      <dgm:prSet presAssocID="{3E3007BB-462D-46BE-853A-15FEAC314F61}" presName="compNode" presStyleCnt="0"/>
      <dgm:spPr/>
    </dgm:pt>
    <dgm:pt modelId="{A54BBC1A-3791-4255-9777-C81312C30958}" type="pres">
      <dgm:prSet presAssocID="{3E3007BB-462D-46BE-853A-15FEAC314F61}" presName="bkgdShape" presStyleLbl="node1" presStyleIdx="4" presStyleCnt="5"/>
      <dgm:spPr/>
      <dgm:t>
        <a:bodyPr/>
        <a:lstStyle/>
        <a:p>
          <a:endParaRPr lang="zh-CN" altLang="en-US"/>
        </a:p>
      </dgm:t>
    </dgm:pt>
    <dgm:pt modelId="{81721B57-F997-4121-A66D-04A0C0CD1DDF}" type="pres">
      <dgm:prSet presAssocID="{3E3007BB-462D-46BE-853A-15FEAC314F61}" presName="nodeTx" presStyleLbl="node1" presStyleIdx="4" presStyleCnt="5">
        <dgm:presLayoutVars>
          <dgm:bulletEnabled val="1"/>
        </dgm:presLayoutVars>
      </dgm:prSet>
      <dgm:spPr/>
      <dgm:t>
        <a:bodyPr/>
        <a:lstStyle/>
        <a:p>
          <a:endParaRPr lang="zh-CN" altLang="en-US"/>
        </a:p>
      </dgm:t>
    </dgm:pt>
    <dgm:pt modelId="{A204CAFA-3288-45CA-B5F2-0891A45C45E1}" type="pres">
      <dgm:prSet presAssocID="{3E3007BB-462D-46BE-853A-15FEAC314F61}" presName="invisiNode" presStyleLbl="node1" presStyleIdx="4" presStyleCnt="5"/>
      <dgm:spPr/>
    </dgm:pt>
    <dgm:pt modelId="{978C4DE2-A79B-42CA-9281-F1041B7DED88}" type="pres">
      <dgm:prSet presAssocID="{3E3007BB-462D-46BE-853A-15FEAC314F61}" presName="imagNode" presStyleLbl="fgImgPlace1" presStyleIdx="4" presStyleCnt="5" custScaleX="57130" custScaleY="52778"/>
      <dgm:spPr/>
    </dgm:pt>
  </dgm:ptLst>
  <dgm:cxnLst>
    <dgm:cxn modelId="{6C1C8857-BABC-4FBE-864B-4EDAD1AA182A}" type="presOf" srcId="{3C4F0F57-E031-412C-B6E0-4477582E2318}" destId="{DB440DF2-F460-45FD-98A3-0A196D40F041}" srcOrd="0" destOrd="0" presId="urn:microsoft.com/office/officeart/2005/8/layout/hList7"/>
    <dgm:cxn modelId="{53CB816C-4C23-41CA-91C1-F664BD0AE176}" type="presOf" srcId="{A23A3F5D-9CCC-454E-8DEC-A09EBE719FAA}" destId="{25225A10-4007-4E7C-BF70-5B8789F7C55E}" srcOrd="1" destOrd="0" presId="urn:microsoft.com/office/officeart/2005/8/layout/hList7"/>
    <dgm:cxn modelId="{C577AFDC-76B6-4A5A-8D89-E908503D8CAF}" type="presOf" srcId="{3E3007BB-462D-46BE-853A-15FEAC314F61}" destId="{A54BBC1A-3791-4255-9777-C81312C30958}" srcOrd="0" destOrd="0" presId="urn:microsoft.com/office/officeart/2005/8/layout/hList7"/>
    <dgm:cxn modelId="{B363559F-8CFD-4104-A11C-8D3D1075A39E}" type="presOf" srcId="{82981CAF-816F-44CF-849B-D3A02C829BD4}" destId="{F06B84C6-B0AC-4931-A15A-882D578A73BF}" srcOrd="0" destOrd="0" presId="urn:microsoft.com/office/officeart/2005/8/layout/hList7"/>
    <dgm:cxn modelId="{149C2081-C1C6-49FD-89DF-9D0086353620}" type="presOf" srcId="{07323B57-A240-4E8A-82B8-89C4EAB2405C}" destId="{35FE5D18-B1FC-4499-A210-83BC4EEFD8D1}" srcOrd="0" destOrd="0" presId="urn:microsoft.com/office/officeart/2005/8/layout/hList7"/>
    <dgm:cxn modelId="{A4FAF206-C669-40A8-8903-0C310733D76C}" type="presOf" srcId="{C97B9ADA-AAFB-4BCC-81DC-FCD412AD039F}" destId="{B6FAB79D-6E67-462A-8311-121B597C48AA}" srcOrd="0" destOrd="0" presId="urn:microsoft.com/office/officeart/2005/8/layout/hList7"/>
    <dgm:cxn modelId="{F0FC3758-5F1C-49E9-8AC9-057C0414FCD4}" type="presOf" srcId="{C23F875D-9389-41C9-AF21-7A19A2710A61}" destId="{34020F5A-AE61-44D3-B970-3019CA90E38F}" srcOrd="0" destOrd="0" presId="urn:microsoft.com/office/officeart/2005/8/layout/hList7"/>
    <dgm:cxn modelId="{66F757C8-BF21-46F6-8F21-7340E9894A96}" type="presOf" srcId="{0707B441-77DB-407A-83CC-0D3253AB7395}" destId="{5B02EB21-210E-4575-B68F-05E9A9272BAA}" srcOrd="0" destOrd="0" presId="urn:microsoft.com/office/officeart/2005/8/layout/hList7"/>
    <dgm:cxn modelId="{7A83028B-4ED3-47FE-9B02-EA3447F0C096}" srcId="{C23F875D-9389-41C9-AF21-7A19A2710A61}" destId="{3E3007BB-462D-46BE-853A-15FEAC314F61}" srcOrd="4" destOrd="0" parTransId="{A76B2A2A-C24B-4DD3-91BC-B6159A7F0687}" sibTransId="{27AF8764-B3C5-45C8-8770-F944A304FBD6}"/>
    <dgm:cxn modelId="{4B11DA61-5FB4-4DEB-9F67-68813B6306FF}" type="presOf" srcId="{9032CFF0-E359-4F1C-A501-BBB4434CF3BD}" destId="{3730371E-F479-4F4B-9B8C-E7B7B594D6D2}" srcOrd="1" destOrd="0" presId="urn:microsoft.com/office/officeart/2005/8/layout/hList7"/>
    <dgm:cxn modelId="{95456105-F93C-4359-B2E2-8B97D7594E34}" type="presOf" srcId="{82981CAF-816F-44CF-849B-D3A02C829BD4}" destId="{CBE12260-2F4B-48C8-A3E9-6BA5A4ECD165}" srcOrd="1" destOrd="0" presId="urn:microsoft.com/office/officeart/2005/8/layout/hList7"/>
    <dgm:cxn modelId="{2A4BEB2E-9D9E-4D3E-94C2-AD4A69C61405}" srcId="{C23F875D-9389-41C9-AF21-7A19A2710A61}" destId="{82981CAF-816F-44CF-849B-D3A02C829BD4}" srcOrd="2" destOrd="0" parTransId="{53A4783F-2FBC-416B-9EB9-227376225DDC}" sibTransId="{07323B57-A240-4E8A-82B8-89C4EAB2405C}"/>
    <dgm:cxn modelId="{D1EDACFD-046B-4947-A2F1-6397B7CFEC0A}" srcId="{C23F875D-9389-41C9-AF21-7A19A2710A61}" destId="{9032CFF0-E359-4F1C-A501-BBB4434CF3BD}" srcOrd="3" destOrd="0" parTransId="{9E876379-A97C-42A4-8D1F-C114AF467C35}" sibTransId="{C97B9ADA-AAFB-4BCC-81DC-FCD412AD039F}"/>
    <dgm:cxn modelId="{FFAD50AC-FE56-4DAD-8C1A-1FD615A6973B}" type="presOf" srcId="{3E3007BB-462D-46BE-853A-15FEAC314F61}" destId="{81721B57-F997-4121-A66D-04A0C0CD1DDF}" srcOrd="1" destOrd="0" presId="urn:microsoft.com/office/officeart/2005/8/layout/hList7"/>
    <dgm:cxn modelId="{ABA9142A-9D23-4A25-BFB6-53F7518DCF8A}" type="presOf" srcId="{3C4F0F57-E031-412C-B6E0-4477582E2318}" destId="{A6F3CAD2-65E2-4A64-A753-871799AF2C6D}" srcOrd="1" destOrd="0" presId="urn:microsoft.com/office/officeart/2005/8/layout/hList7"/>
    <dgm:cxn modelId="{C6D34623-D8C2-4408-AE96-919DAF6BBAB7}" type="presOf" srcId="{A23A3F5D-9CCC-454E-8DEC-A09EBE719FAA}" destId="{F2040517-B713-4774-BC6B-B20BEBBD0FAB}" srcOrd="0" destOrd="0" presId="urn:microsoft.com/office/officeart/2005/8/layout/hList7"/>
    <dgm:cxn modelId="{7F47BE39-8CDA-4AA9-A1B2-2A72FF153BE3}" srcId="{C23F875D-9389-41C9-AF21-7A19A2710A61}" destId="{3C4F0F57-E031-412C-B6E0-4477582E2318}" srcOrd="1" destOrd="0" parTransId="{8E05AC55-BF01-4DC0-B2D0-F2A3B81BD1E5}" sibTransId="{A4D0F76E-1F79-4604-B0CF-C34E3E3F7004}"/>
    <dgm:cxn modelId="{61B38DF6-CF57-44C8-A548-289E33DAB84D}" type="presOf" srcId="{9032CFF0-E359-4F1C-A501-BBB4434CF3BD}" destId="{6189CD6A-76A6-46E4-A87A-2250C15BBCD9}" srcOrd="0" destOrd="0" presId="urn:microsoft.com/office/officeart/2005/8/layout/hList7"/>
    <dgm:cxn modelId="{DF075587-AE6A-4F80-AE84-019B9A1D7ADF}" srcId="{C23F875D-9389-41C9-AF21-7A19A2710A61}" destId="{A23A3F5D-9CCC-454E-8DEC-A09EBE719FAA}" srcOrd="0" destOrd="0" parTransId="{E594CED0-9493-4CCA-BB40-EC9BC209139C}" sibTransId="{0707B441-77DB-407A-83CC-0D3253AB7395}"/>
    <dgm:cxn modelId="{CF23697F-A54F-45B3-AA3A-23D75D6A5126}" type="presOf" srcId="{A4D0F76E-1F79-4604-B0CF-C34E3E3F7004}" destId="{852F81E1-E448-4F86-A731-124A56B645A9}" srcOrd="0" destOrd="0" presId="urn:microsoft.com/office/officeart/2005/8/layout/hList7"/>
    <dgm:cxn modelId="{23453F39-359F-4549-9587-6050F15A0570}" type="presParOf" srcId="{34020F5A-AE61-44D3-B970-3019CA90E38F}" destId="{71FAFAEC-4181-463C-9D99-7FFC381E9051}" srcOrd="0" destOrd="0" presId="urn:microsoft.com/office/officeart/2005/8/layout/hList7"/>
    <dgm:cxn modelId="{0AEC36EC-E431-47A8-BF7D-FD50BBB59953}" type="presParOf" srcId="{34020F5A-AE61-44D3-B970-3019CA90E38F}" destId="{E5EE3983-E15C-44F7-A206-C940F065298B}" srcOrd="1" destOrd="0" presId="urn:microsoft.com/office/officeart/2005/8/layout/hList7"/>
    <dgm:cxn modelId="{1690AB67-E94B-44BD-ABEB-6F42AA7B8B4D}" type="presParOf" srcId="{E5EE3983-E15C-44F7-A206-C940F065298B}" destId="{992772F8-C1ED-4C9B-8601-F67A94116008}" srcOrd="0" destOrd="0" presId="urn:microsoft.com/office/officeart/2005/8/layout/hList7"/>
    <dgm:cxn modelId="{50476102-453E-4215-8D94-67BA26F0C128}" type="presParOf" srcId="{992772F8-C1ED-4C9B-8601-F67A94116008}" destId="{F2040517-B713-4774-BC6B-B20BEBBD0FAB}" srcOrd="0" destOrd="0" presId="urn:microsoft.com/office/officeart/2005/8/layout/hList7"/>
    <dgm:cxn modelId="{815E6555-CC9A-4B19-AD74-7CE67E487649}" type="presParOf" srcId="{992772F8-C1ED-4C9B-8601-F67A94116008}" destId="{25225A10-4007-4E7C-BF70-5B8789F7C55E}" srcOrd="1" destOrd="0" presId="urn:microsoft.com/office/officeart/2005/8/layout/hList7"/>
    <dgm:cxn modelId="{FF2CA964-ADA7-43E6-A98D-DDBC7D322656}" type="presParOf" srcId="{992772F8-C1ED-4C9B-8601-F67A94116008}" destId="{A129192B-32C8-42D3-8858-9AE872D4AC5D}" srcOrd="2" destOrd="0" presId="urn:microsoft.com/office/officeart/2005/8/layout/hList7"/>
    <dgm:cxn modelId="{D8EEA335-8003-43EA-977B-1E456A903618}" type="presParOf" srcId="{992772F8-C1ED-4C9B-8601-F67A94116008}" destId="{464A8F2F-1AEF-4E5C-8433-FFF87AF25C62}" srcOrd="3" destOrd="0" presId="urn:microsoft.com/office/officeart/2005/8/layout/hList7"/>
    <dgm:cxn modelId="{1D6C8870-B317-4CA7-844F-B0E478228F8C}" type="presParOf" srcId="{E5EE3983-E15C-44F7-A206-C940F065298B}" destId="{5B02EB21-210E-4575-B68F-05E9A9272BAA}" srcOrd="1" destOrd="0" presId="urn:microsoft.com/office/officeart/2005/8/layout/hList7"/>
    <dgm:cxn modelId="{7BB9B62D-4B19-4BCE-8274-B9134FF50DB5}" type="presParOf" srcId="{E5EE3983-E15C-44F7-A206-C940F065298B}" destId="{B71B2A6D-72F3-4ADA-A9A5-8A5DEF0A5C4F}" srcOrd="2" destOrd="0" presId="urn:microsoft.com/office/officeart/2005/8/layout/hList7"/>
    <dgm:cxn modelId="{9A958E0F-6174-4078-8407-86A5DFB8785F}" type="presParOf" srcId="{B71B2A6D-72F3-4ADA-A9A5-8A5DEF0A5C4F}" destId="{DB440DF2-F460-45FD-98A3-0A196D40F041}" srcOrd="0" destOrd="0" presId="urn:microsoft.com/office/officeart/2005/8/layout/hList7"/>
    <dgm:cxn modelId="{EEEC7948-1F81-434D-8364-0D75B66459D4}" type="presParOf" srcId="{B71B2A6D-72F3-4ADA-A9A5-8A5DEF0A5C4F}" destId="{A6F3CAD2-65E2-4A64-A753-871799AF2C6D}" srcOrd="1" destOrd="0" presId="urn:microsoft.com/office/officeart/2005/8/layout/hList7"/>
    <dgm:cxn modelId="{9115D1F5-8F79-4FCD-A762-C0F96546F82A}" type="presParOf" srcId="{B71B2A6D-72F3-4ADA-A9A5-8A5DEF0A5C4F}" destId="{3A3761A1-E214-481B-B2FA-10EE414B4C59}" srcOrd="2" destOrd="0" presId="urn:microsoft.com/office/officeart/2005/8/layout/hList7"/>
    <dgm:cxn modelId="{905D6247-3322-4D63-A2E6-0C429657B670}" type="presParOf" srcId="{B71B2A6D-72F3-4ADA-A9A5-8A5DEF0A5C4F}" destId="{AD3CBA2E-6CE4-4457-9837-3FF5183D5F5D}" srcOrd="3" destOrd="0" presId="urn:microsoft.com/office/officeart/2005/8/layout/hList7"/>
    <dgm:cxn modelId="{620B95DE-A62C-4057-BD36-461860B42797}" type="presParOf" srcId="{E5EE3983-E15C-44F7-A206-C940F065298B}" destId="{852F81E1-E448-4F86-A731-124A56B645A9}" srcOrd="3" destOrd="0" presId="urn:microsoft.com/office/officeart/2005/8/layout/hList7"/>
    <dgm:cxn modelId="{671A062A-3410-43D0-90A1-90B045C1C6BC}" type="presParOf" srcId="{E5EE3983-E15C-44F7-A206-C940F065298B}" destId="{1E8AB7B4-4218-4D77-9D92-4D401DBBC9C5}" srcOrd="4" destOrd="0" presId="urn:microsoft.com/office/officeart/2005/8/layout/hList7"/>
    <dgm:cxn modelId="{3254FF17-8F42-4161-B4A5-C754218FCDAF}" type="presParOf" srcId="{1E8AB7B4-4218-4D77-9D92-4D401DBBC9C5}" destId="{F06B84C6-B0AC-4931-A15A-882D578A73BF}" srcOrd="0" destOrd="0" presId="urn:microsoft.com/office/officeart/2005/8/layout/hList7"/>
    <dgm:cxn modelId="{108789CB-538A-4A4A-8E09-E40C055BAA47}" type="presParOf" srcId="{1E8AB7B4-4218-4D77-9D92-4D401DBBC9C5}" destId="{CBE12260-2F4B-48C8-A3E9-6BA5A4ECD165}" srcOrd="1" destOrd="0" presId="urn:microsoft.com/office/officeart/2005/8/layout/hList7"/>
    <dgm:cxn modelId="{BBACB14D-2B96-49BB-A37F-6E6361E20297}" type="presParOf" srcId="{1E8AB7B4-4218-4D77-9D92-4D401DBBC9C5}" destId="{4DB39484-5780-40CC-A762-CA997338AE6A}" srcOrd="2" destOrd="0" presId="urn:microsoft.com/office/officeart/2005/8/layout/hList7"/>
    <dgm:cxn modelId="{679B3690-0294-4020-B1F0-19A90A175F3C}" type="presParOf" srcId="{1E8AB7B4-4218-4D77-9D92-4D401DBBC9C5}" destId="{36177B44-80D8-4870-BADC-A45C0A9A4BC5}" srcOrd="3" destOrd="0" presId="urn:microsoft.com/office/officeart/2005/8/layout/hList7"/>
    <dgm:cxn modelId="{CD21516B-3652-4DDD-A2CC-108A88B4E46C}" type="presParOf" srcId="{E5EE3983-E15C-44F7-A206-C940F065298B}" destId="{35FE5D18-B1FC-4499-A210-83BC4EEFD8D1}" srcOrd="5" destOrd="0" presId="urn:microsoft.com/office/officeart/2005/8/layout/hList7"/>
    <dgm:cxn modelId="{416383D9-2797-4C23-B95E-01A3A9DA0BEE}" type="presParOf" srcId="{E5EE3983-E15C-44F7-A206-C940F065298B}" destId="{9A680788-170C-49CF-AE98-7689962C0C2E}" srcOrd="6" destOrd="0" presId="urn:microsoft.com/office/officeart/2005/8/layout/hList7"/>
    <dgm:cxn modelId="{77B8D2F7-344C-44C7-8EDA-D50D9924204B}" type="presParOf" srcId="{9A680788-170C-49CF-AE98-7689962C0C2E}" destId="{6189CD6A-76A6-46E4-A87A-2250C15BBCD9}" srcOrd="0" destOrd="0" presId="urn:microsoft.com/office/officeart/2005/8/layout/hList7"/>
    <dgm:cxn modelId="{65965BCF-A371-4B51-A1CE-043658C5B427}" type="presParOf" srcId="{9A680788-170C-49CF-AE98-7689962C0C2E}" destId="{3730371E-F479-4F4B-9B8C-E7B7B594D6D2}" srcOrd="1" destOrd="0" presId="urn:microsoft.com/office/officeart/2005/8/layout/hList7"/>
    <dgm:cxn modelId="{FCBBAC58-EDBA-4432-A309-CD3B2191A89E}" type="presParOf" srcId="{9A680788-170C-49CF-AE98-7689962C0C2E}" destId="{F65B54E1-31C7-4A90-A729-867D4D85C576}" srcOrd="2" destOrd="0" presId="urn:microsoft.com/office/officeart/2005/8/layout/hList7"/>
    <dgm:cxn modelId="{9A51E5CE-8281-4154-A344-288096E8947A}" type="presParOf" srcId="{9A680788-170C-49CF-AE98-7689962C0C2E}" destId="{2AF045C3-3F61-4983-8A10-7CBC04650C6A}" srcOrd="3" destOrd="0" presId="urn:microsoft.com/office/officeart/2005/8/layout/hList7"/>
    <dgm:cxn modelId="{41E44818-7B86-438C-9F30-0DE6BAB9C557}" type="presParOf" srcId="{E5EE3983-E15C-44F7-A206-C940F065298B}" destId="{B6FAB79D-6E67-462A-8311-121B597C48AA}" srcOrd="7" destOrd="0" presId="urn:microsoft.com/office/officeart/2005/8/layout/hList7"/>
    <dgm:cxn modelId="{218B8D46-5298-4840-B02E-883D5385A6FD}" type="presParOf" srcId="{E5EE3983-E15C-44F7-A206-C940F065298B}" destId="{C2543105-C129-4487-A5AF-6582CA08E207}" srcOrd="8" destOrd="0" presId="urn:microsoft.com/office/officeart/2005/8/layout/hList7"/>
    <dgm:cxn modelId="{E9390B6C-710F-4E0E-85B7-011BB000699C}" type="presParOf" srcId="{C2543105-C129-4487-A5AF-6582CA08E207}" destId="{A54BBC1A-3791-4255-9777-C81312C30958}" srcOrd="0" destOrd="0" presId="urn:microsoft.com/office/officeart/2005/8/layout/hList7"/>
    <dgm:cxn modelId="{BC6ECBF6-779C-4334-8355-2532A48342FC}" type="presParOf" srcId="{C2543105-C129-4487-A5AF-6582CA08E207}" destId="{81721B57-F997-4121-A66D-04A0C0CD1DDF}" srcOrd="1" destOrd="0" presId="urn:microsoft.com/office/officeart/2005/8/layout/hList7"/>
    <dgm:cxn modelId="{13FE9792-F517-46A8-A9D0-A4EA946D5EB7}" type="presParOf" srcId="{C2543105-C129-4487-A5AF-6582CA08E207}" destId="{A204CAFA-3288-45CA-B5F2-0891A45C45E1}" srcOrd="2" destOrd="0" presId="urn:microsoft.com/office/officeart/2005/8/layout/hList7"/>
    <dgm:cxn modelId="{5B011144-3ECE-4FEA-8351-F40F9748DB0A}" type="presParOf" srcId="{C2543105-C129-4487-A5AF-6582CA08E207}" destId="{978C4DE2-A79B-42CA-9281-F1041B7DED88}"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8DC6891-2484-4172-910A-83B01E9AE56B}" type="doc">
      <dgm:prSet loTypeId="urn:microsoft.com/office/officeart/2005/8/layout/matrix3" loCatId="matrix" qsTypeId="urn:microsoft.com/office/officeart/2005/8/quickstyle/simple1" qsCatId="simple" csTypeId="urn:microsoft.com/office/officeart/2005/8/colors/colorful4" csCatId="colorful" phldr="1"/>
      <dgm:spPr/>
      <dgm:t>
        <a:bodyPr/>
        <a:lstStyle/>
        <a:p>
          <a:endParaRPr lang="zh-CN" altLang="en-US"/>
        </a:p>
      </dgm:t>
    </dgm:pt>
    <dgm:pt modelId="{B0E0FC0B-8B8E-4D45-B221-F2564F4BCE21}">
      <dgm:prSet custT="1"/>
      <dgm:spPr/>
      <dgm:t>
        <a:bodyPr/>
        <a:lstStyle/>
        <a:p>
          <a:pPr rtl="0"/>
          <a:r>
            <a:rPr lang="zh-CN" altLang="en-US" sz="2400" b="1" smtClean="0">
              <a:solidFill>
                <a:srgbClr val="7030A0"/>
              </a:solidFill>
              <a:latin typeface="微软雅黑" panose="020B0503020204020204" pitchFamily="34" charset="-122"/>
              <a:ea typeface="微软雅黑" panose="020B0503020204020204" pitchFamily="34" charset="-122"/>
            </a:rPr>
            <a:t>物理层的安全</a:t>
          </a:r>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95BA93B9-24CA-4B78-BF62-5E0DEB9F7701}" type="parTrans" cxnId="{AFABA622-3AB3-497B-832D-32EDCE47D639}">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11C3D1F6-D727-4913-B1A3-938664857FB7}" type="sibTrans" cxnId="{AFABA622-3AB3-497B-832D-32EDCE47D639}">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A413CC16-143B-4A59-B879-10E4153BD4AA}">
      <dgm:prSet custT="1"/>
      <dgm:spPr/>
      <dgm:t>
        <a:bodyPr/>
        <a:lstStyle/>
        <a:p>
          <a:pPr rtl="0"/>
          <a:r>
            <a:rPr lang="zh-CN" altLang="en-US" sz="2400" b="1" smtClean="0">
              <a:solidFill>
                <a:srgbClr val="7030A0"/>
              </a:solidFill>
              <a:latin typeface="微软雅黑" panose="020B0503020204020204" pitchFamily="34" charset="-122"/>
              <a:ea typeface="微软雅黑" panose="020B0503020204020204" pitchFamily="34" charset="-122"/>
            </a:rPr>
            <a:t>数据链路层的安全</a:t>
          </a:r>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7B87B492-DF6A-4E7A-8597-88F4D36ABB5A}" type="parTrans" cxnId="{DEB93884-BF1A-45FA-84DF-5A8144DC7A84}">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319FC42E-12DD-4C9B-A387-DD6F8C0E573F}" type="sibTrans" cxnId="{DEB93884-BF1A-45FA-84DF-5A8144DC7A84}">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7C3040C3-E4F8-48FC-B077-CD90933D8BDC}">
      <dgm:prSet custT="1"/>
      <dgm:spPr>
        <a:solidFill>
          <a:schemeClr val="accent4">
            <a:lumMod val="40000"/>
            <a:lumOff val="60000"/>
          </a:schemeClr>
        </a:solidFill>
      </dgm:spPr>
      <dgm:t>
        <a:bodyPr/>
        <a:lstStyle/>
        <a:p>
          <a:pPr rtl="0"/>
          <a:r>
            <a:rPr lang="zh-CN" altLang="en-US" sz="2400" b="1" smtClean="0">
              <a:solidFill>
                <a:srgbClr val="7030A0"/>
              </a:solidFill>
              <a:latin typeface="微软雅黑" panose="020B0503020204020204" pitchFamily="34" charset="-122"/>
              <a:ea typeface="微软雅黑" panose="020B0503020204020204" pitchFamily="34" charset="-122"/>
            </a:rPr>
            <a:t>网络层的安全</a:t>
          </a:r>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ADDB5906-E853-4335-B631-A735A3B650EB}" type="parTrans" cxnId="{2FED7737-4003-4A47-B9E9-C6BE3DF32CA6}">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3B7FEFBE-A385-48A6-BB07-01CFF851F1A5}" type="sibTrans" cxnId="{2FED7737-4003-4A47-B9E9-C6BE3DF32CA6}">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FA903A07-0BC5-4336-A3C2-CD946A08B985}">
      <dgm:prSet custT="1"/>
      <dgm:spPr>
        <a:solidFill>
          <a:srgbClr val="FFFF00"/>
        </a:solidFill>
      </dgm:spPr>
      <dgm:t>
        <a:bodyPr/>
        <a:lstStyle/>
        <a:p>
          <a:pPr rtl="0"/>
          <a:r>
            <a:rPr lang="zh-CN" altLang="en-US" sz="2400" b="1" smtClean="0">
              <a:solidFill>
                <a:srgbClr val="7030A0"/>
              </a:solidFill>
              <a:latin typeface="微软雅黑" panose="020B0503020204020204" pitchFamily="34" charset="-122"/>
              <a:ea typeface="微软雅黑" panose="020B0503020204020204" pitchFamily="34" charset="-122"/>
            </a:rPr>
            <a:t>操作系统和应用平台的安全</a:t>
          </a:r>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9161EA0C-9751-428B-846B-53B45995C579}" type="parTrans" cxnId="{10AF29BE-4E85-4CA2-81AA-9801A1799D23}">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4A7C32E1-A638-4909-8338-2C6515642F01}" type="sibTrans" cxnId="{10AF29BE-4E85-4CA2-81AA-9801A1799D23}">
      <dgm:prSet/>
      <dgm:spPr/>
      <dgm:t>
        <a:bodyPr/>
        <a:lstStyle/>
        <a:p>
          <a:endParaRPr lang="zh-CN" altLang="en-US" sz="2400" b="1">
            <a:solidFill>
              <a:srgbClr val="7030A0"/>
            </a:solidFill>
            <a:latin typeface="微软雅黑" panose="020B0503020204020204" pitchFamily="34" charset="-122"/>
            <a:ea typeface="微软雅黑" panose="020B0503020204020204" pitchFamily="34" charset="-122"/>
          </a:endParaRPr>
        </a:p>
      </dgm:t>
    </dgm:pt>
    <dgm:pt modelId="{3212111E-97CE-48BC-A66A-ADA3B12BA303}" type="pres">
      <dgm:prSet presAssocID="{18DC6891-2484-4172-910A-83B01E9AE56B}" presName="matrix" presStyleCnt="0">
        <dgm:presLayoutVars>
          <dgm:chMax val="1"/>
          <dgm:dir/>
          <dgm:resizeHandles val="exact"/>
        </dgm:presLayoutVars>
      </dgm:prSet>
      <dgm:spPr/>
      <dgm:t>
        <a:bodyPr/>
        <a:lstStyle/>
        <a:p>
          <a:endParaRPr lang="zh-CN" altLang="en-US"/>
        </a:p>
      </dgm:t>
    </dgm:pt>
    <dgm:pt modelId="{06653036-285D-404F-9E90-5A3572BE6FED}" type="pres">
      <dgm:prSet presAssocID="{18DC6891-2484-4172-910A-83B01E9AE56B}" presName="diamond" presStyleLbl="bgShp" presStyleIdx="0" presStyleCnt="1"/>
      <dgm:spPr/>
    </dgm:pt>
    <dgm:pt modelId="{74588440-9B71-4F24-BF9F-2E09566D74D7}" type="pres">
      <dgm:prSet presAssocID="{18DC6891-2484-4172-910A-83B01E9AE56B}" presName="quad1" presStyleLbl="node1" presStyleIdx="0" presStyleCnt="4">
        <dgm:presLayoutVars>
          <dgm:chMax val="0"/>
          <dgm:chPref val="0"/>
          <dgm:bulletEnabled val="1"/>
        </dgm:presLayoutVars>
      </dgm:prSet>
      <dgm:spPr/>
      <dgm:t>
        <a:bodyPr/>
        <a:lstStyle/>
        <a:p>
          <a:endParaRPr lang="zh-CN" altLang="en-US"/>
        </a:p>
      </dgm:t>
    </dgm:pt>
    <dgm:pt modelId="{DD5629D6-A53A-4BB3-A494-CDED5203B687}" type="pres">
      <dgm:prSet presAssocID="{18DC6891-2484-4172-910A-83B01E9AE56B}" presName="quad2" presStyleLbl="node1" presStyleIdx="1" presStyleCnt="4">
        <dgm:presLayoutVars>
          <dgm:chMax val="0"/>
          <dgm:chPref val="0"/>
          <dgm:bulletEnabled val="1"/>
        </dgm:presLayoutVars>
      </dgm:prSet>
      <dgm:spPr/>
      <dgm:t>
        <a:bodyPr/>
        <a:lstStyle/>
        <a:p>
          <a:endParaRPr lang="zh-CN" altLang="en-US"/>
        </a:p>
      </dgm:t>
    </dgm:pt>
    <dgm:pt modelId="{34010052-A1FF-4EFC-B979-9DCA5EDC50EE}" type="pres">
      <dgm:prSet presAssocID="{18DC6891-2484-4172-910A-83B01E9AE56B}" presName="quad3" presStyleLbl="node1" presStyleIdx="2" presStyleCnt="4">
        <dgm:presLayoutVars>
          <dgm:chMax val="0"/>
          <dgm:chPref val="0"/>
          <dgm:bulletEnabled val="1"/>
        </dgm:presLayoutVars>
      </dgm:prSet>
      <dgm:spPr/>
      <dgm:t>
        <a:bodyPr/>
        <a:lstStyle/>
        <a:p>
          <a:endParaRPr lang="zh-CN" altLang="en-US"/>
        </a:p>
      </dgm:t>
    </dgm:pt>
    <dgm:pt modelId="{4050AB8A-1A15-4B5F-8ECD-983B73F29486}" type="pres">
      <dgm:prSet presAssocID="{18DC6891-2484-4172-910A-83B01E9AE56B}" presName="quad4" presStyleLbl="node1" presStyleIdx="3" presStyleCnt="4">
        <dgm:presLayoutVars>
          <dgm:chMax val="0"/>
          <dgm:chPref val="0"/>
          <dgm:bulletEnabled val="1"/>
        </dgm:presLayoutVars>
      </dgm:prSet>
      <dgm:spPr/>
      <dgm:t>
        <a:bodyPr/>
        <a:lstStyle/>
        <a:p>
          <a:endParaRPr lang="zh-CN" altLang="en-US"/>
        </a:p>
      </dgm:t>
    </dgm:pt>
  </dgm:ptLst>
  <dgm:cxnLst>
    <dgm:cxn modelId="{AAE8C1AF-7A59-46E9-A265-F02C2437682C}" type="presOf" srcId="{A413CC16-143B-4A59-B879-10E4153BD4AA}" destId="{DD5629D6-A53A-4BB3-A494-CDED5203B687}" srcOrd="0" destOrd="0" presId="urn:microsoft.com/office/officeart/2005/8/layout/matrix3"/>
    <dgm:cxn modelId="{2FED7737-4003-4A47-B9E9-C6BE3DF32CA6}" srcId="{18DC6891-2484-4172-910A-83B01E9AE56B}" destId="{7C3040C3-E4F8-48FC-B077-CD90933D8BDC}" srcOrd="2" destOrd="0" parTransId="{ADDB5906-E853-4335-B631-A735A3B650EB}" sibTransId="{3B7FEFBE-A385-48A6-BB07-01CFF851F1A5}"/>
    <dgm:cxn modelId="{AFBCB091-21C2-4E19-B61B-5D2334630AB0}" type="presOf" srcId="{B0E0FC0B-8B8E-4D45-B221-F2564F4BCE21}" destId="{74588440-9B71-4F24-BF9F-2E09566D74D7}" srcOrd="0" destOrd="0" presId="urn:microsoft.com/office/officeart/2005/8/layout/matrix3"/>
    <dgm:cxn modelId="{5AE0C489-82A9-42F8-833B-BD722790B07B}" type="presOf" srcId="{7C3040C3-E4F8-48FC-B077-CD90933D8BDC}" destId="{34010052-A1FF-4EFC-B979-9DCA5EDC50EE}" srcOrd="0" destOrd="0" presId="urn:microsoft.com/office/officeart/2005/8/layout/matrix3"/>
    <dgm:cxn modelId="{DEB93884-BF1A-45FA-84DF-5A8144DC7A84}" srcId="{18DC6891-2484-4172-910A-83B01E9AE56B}" destId="{A413CC16-143B-4A59-B879-10E4153BD4AA}" srcOrd="1" destOrd="0" parTransId="{7B87B492-DF6A-4E7A-8597-88F4D36ABB5A}" sibTransId="{319FC42E-12DD-4C9B-A387-DD6F8C0E573F}"/>
    <dgm:cxn modelId="{AFABA622-3AB3-497B-832D-32EDCE47D639}" srcId="{18DC6891-2484-4172-910A-83B01E9AE56B}" destId="{B0E0FC0B-8B8E-4D45-B221-F2564F4BCE21}" srcOrd="0" destOrd="0" parTransId="{95BA93B9-24CA-4B78-BF62-5E0DEB9F7701}" sibTransId="{11C3D1F6-D727-4913-B1A3-938664857FB7}"/>
    <dgm:cxn modelId="{22BCB275-BB35-4018-A510-3C5450B83B4D}" type="presOf" srcId="{18DC6891-2484-4172-910A-83B01E9AE56B}" destId="{3212111E-97CE-48BC-A66A-ADA3B12BA303}" srcOrd="0" destOrd="0" presId="urn:microsoft.com/office/officeart/2005/8/layout/matrix3"/>
    <dgm:cxn modelId="{B77B3DB3-005F-4796-8DC8-E0E2744C4B8D}" type="presOf" srcId="{FA903A07-0BC5-4336-A3C2-CD946A08B985}" destId="{4050AB8A-1A15-4B5F-8ECD-983B73F29486}" srcOrd="0" destOrd="0" presId="urn:microsoft.com/office/officeart/2005/8/layout/matrix3"/>
    <dgm:cxn modelId="{10AF29BE-4E85-4CA2-81AA-9801A1799D23}" srcId="{18DC6891-2484-4172-910A-83B01E9AE56B}" destId="{FA903A07-0BC5-4336-A3C2-CD946A08B985}" srcOrd="3" destOrd="0" parTransId="{9161EA0C-9751-428B-846B-53B45995C579}" sibTransId="{4A7C32E1-A638-4909-8338-2C6515642F01}"/>
    <dgm:cxn modelId="{9ED70202-4631-479E-B604-3FEEA2ABDFF6}" type="presParOf" srcId="{3212111E-97CE-48BC-A66A-ADA3B12BA303}" destId="{06653036-285D-404F-9E90-5A3572BE6FED}" srcOrd="0" destOrd="0" presId="urn:microsoft.com/office/officeart/2005/8/layout/matrix3"/>
    <dgm:cxn modelId="{0B8DD434-D704-4456-96FD-FD064257CA59}" type="presParOf" srcId="{3212111E-97CE-48BC-A66A-ADA3B12BA303}" destId="{74588440-9B71-4F24-BF9F-2E09566D74D7}" srcOrd="1" destOrd="0" presId="urn:microsoft.com/office/officeart/2005/8/layout/matrix3"/>
    <dgm:cxn modelId="{88DD16CF-6DF9-4DBA-8093-60475A0A69F3}" type="presParOf" srcId="{3212111E-97CE-48BC-A66A-ADA3B12BA303}" destId="{DD5629D6-A53A-4BB3-A494-CDED5203B687}" srcOrd="2" destOrd="0" presId="urn:microsoft.com/office/officeart/2005/8/layout/matrix3"/>
    <dgm:cxn modelId="{3B04A4AE-6A3B-49EB-8A66-56E92A6B560E}" type="presParOf" srcId="{3212111E-97CE-48BC-A66A-ADA3B12BA303}" destId="{34010052-A1FF-4EFC-B979-9DCA5EDC50EE}" srcOrd="3" destOrd="0" presId="urn:microsoft.com/office/officeart/2005/8/layout/matrix3"/>
    <dgm:cxn modelId="{5D1A86AF-798A-4590-A626-6E8084FBD125}" type="presParOf" srcId="{3212111E-97CE-48BC-A66A-ADA3B12BA303}" destId="{4050AB8A-1A15-4B5F-8ECD-983B73F29486}"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A0D7140-ADFD-48C7-B887-4F78A27F6109}" type="doc">
      <dgm:prSet loTypeId="urn:microsoft.com/office/officeart/2005/8/layout/hProcess9" loCatId="process" qsTypeId="urn:microsoft.com/office/officeart/2005/8/quickstyle/simple1" qsCatId="simple" csTypeId="urn:microsoft.com/office/officeart/2005/8/colors/colorful4" csCatId="colorful"/>
      <dgm:spPr/>
      <dgm:t>
        <a:bodyPr/>
        <a:lstStyle/>
        <a:p>
          <a:endParaRPr lang="zh-CN" altLang="en-US"/>
        </a:p>
      </dgm:t>
    </dgm:pt>
    <dgm:pt modelId="{82C314EA-E132-4C5E-A901-ACDA10D31568}">
      <dgm:prSet/>
      <dgm:spPr/>
      <dgm:t>
        <a:bodyPr/>
        <a:lstStyle/>
        <a:p>
          <a:pPr rtl="0"/>
          <a:r>
            <a:rPr lang="zh-CN" b="1" smtClean="0">
              <a:latin typeface="微软雅黑" panose="020B0503020204020204" pitchFamily="34" charset="-122"/>
              <a:ea typeface="微软雅黑" panose="020B0503020204020204" pitchFamily="34" charset="-122"/>
            </a:rPr>
            <a:t>客户需求</a:t>
          </a:r>
          <a:endParaRPr lang="zh-CN" b="1">
            <a:latin typeface="微软雅黑" panose="020B0503020204020204" pitchFamily="34" charset="-122"/>
            <a:ea typeface="微软雅黑" panose="020B0503020204020204" pitchFamily="34" charset="-122"/>
          </a:endParaRPr>
        </a:p>
      </dgm:t>
    </dgm:pt>
    <dgm:pt modelId="{6EFC8EF5-D714-49F3-9ECD-2BAC38FBD8C7}" type="parTrans" cxnId="{B750C810-04B4-4284-A19C-C0FF09EC82F6}">
      <dgm:prSet/>
      <dgm:spPr/>
      <dgm:t>
        <a:bodyPr/>
        <a:lstStyle/>
        <a:p>
          <a:endParaRPr lang="zh-CN" altLang="en-US" b="1">
            <a:latin typeface="微软雅黑" panose="020B0503020204020204" pitchFamily="34" charset="-122"/>
            <a:ea typeface="微软雅黑" panose="020B0503020204020204" pitchFamily="34" charset="-122"/>
          </a:endParaRPr>
        </a:p>
      </dgm:t>
    </dgm:pt>
    <dgm:pt modelId="{1D4A1008-385A-4C55-9B6F-B286676DFE31}" type="sibTrans" cxnId="{B750C810-04B4-4284-A19C-C0FF09EC82F6}">
      <dgm:prSet/>
      <dgm:spPr/>
      <dgm:t>
        <a:bodyPr/>
        <a:lstStyle/>
        <a:p>
          <a:endParaRPr lang="zh-CN" altLang="en-US" b="1">
            <a:latin typeface="微软雅黑" panose="020B0503020204020204" pitchFamily="34" charset="-122"/>
            <a:ea typeface="微软雅黑" panose="020B0503020204020204" pitchFamily="34" charset="-122"/>
          </a:endParaRPr>
        </a:p>
      </dgm:t>
    </dgm:pt>
    <dgm:pt modelId="{5660F1F3-4104-4E43-8F16-FAB1B07843F0}">
      <dgm:prSet/>
      <dgm:spPr/>
      <dgm:t>
        <a:bodyPr/>
        <a:lstStyle/>
        <a:p>
          <a:pPr rtl="0"/>
          <a:r>
            <a:rPr lang="zh-CN" b="1" smtClean="0">
              <a:latin typeface="微软雅黑" panose="020B0503020204020204" pitchFamily="34" charset="-122"/>
              <a:ea typeface="微软雅黑" panose="020B0503020204020204" pitchFamily="34" charset="-122"/>
            </a:rPr>
            <a:t>系统需求</a:t>
          </a:r>
          <a:endParaRPr lang="zh-CN" b="1">
            <a:latin typeface="微软雅黑" panose="020B0503020204020204" pitchFamily="34" charset="-122"/>
            <a:ea typeface="微软雅黑" panose="020B0503020204020204" pitchFamily="34" charset="-122"/>
          </a:endParaRPr>
        </a:p>
      </dgm:t>
    </dgm:pt>
    <dgm:pt modelId="{BA6B02D2-3BE8-4CC8-AAD5-E3E1EC08B6AC}" type="parTrans" cxnId="{DD2600DC-7982-4B80-9EC4-9FD5BFEEF3F2}">
      <dgm:prSet/>
      <dgm:spPr/>
      <dgm:t>
        <a:bodyPr/>
        <a:lstStyle/>
        <a:p>
          <a:endParaRPr lang="zh-CN" altLang="en-US" b="1">
            <a:latin typeface="微软雅黑" panose="020B0503020204020204" pitchFamily="34" charset="-122"/>
            <a:ea typeface="微软雅黑" panose="020B0503020204020204" pitchFamily="34" charset="-122"/>
          </a:endParaRPr>
        </a:p>
      </dgm:t>
    </dgm:pt>
    <dgm:pt modelId="{018DEC99-A49B-41A8-A60A-7B48F82D72DA}" type="sibTrans" cxnId="{DD2600DC-7982-4B80-9EC4-9FD5BFEEF3F2}">
      <dgm:prSet/>
      <dgm:spPr/>
      <dgm:t>
        <a:bodyPr/>
        <a:lstStyle/>
        <a:p>
          <a:endParaRPr lang="zh-CN" altLang="en-US" b="1">
            <a:latin typeface="微软雅黑" panose="020B0503020204020204" pitchFamily="34" charset="-122"/>
            <a:ea typeface="微软雅黑" panose="020B0503020204020204" pitchFamily="34" charset="-122"/>
          </a:endParaRPr>
        </a:p>
      </dgm:t>
    </dgm:pt>
    <dgm:pt modelId="{A86ED776-1592-44D2-92CE-DF13A5787177}">
      <dgm:prSet/>
      <dgm:spPr/>
      <dgm:t>
        <a:bodyPr/>
        <a:lstStyle/>
        <a:p>
          <a:pPr rtl="0"/>
          <a:r>
            <a:rPr lang="zh-CN" b="1" smtClean="0">
              <a:latin typeface="微软雅黑" panose="020B0503020204020204" pitchFamily="34" charset="-122"/>
              <a:ea typeface="微软雅黑" panose="020B0503020204020204" pitchFamily="34" charset="-122"/>
            </a:rPr>
            <a:t>网络需求</a:t>
          </a:r>
          <a:endParaRPr lang="zh-CN" b="1">
            <a:latin typeface="微软雅黑" panose="020B0503020204020204" pitchFamily="34" charset="-122"/>
            <a:ea typeface="微软雅黑" panose="020B0503020204020204" pitchFamily="34" charset="-122"/>
          </a:endParaRPr>
        </a:p>
      </dgm:t>
    </dgm:pt>
    <dgm:pt modelId="{709EAD3D-1D8A-4F36-8DD1-03AA5704C9EC}" type="parTrans" cxnId="{0CFC7256-216C-4AF7-8987-87F3B8E94E60}">
      <dgm:prSet/>
      <dgm:spPr/>
      <dgm:t>
        <a:bodyPr/>
        <a:lstStyle/>
        <a:p>
          <a:endParaRPr lang="zh-CN" altLang="en-US" b="1">
            <a:latin typeface="微软雅黑" panose="020B0503020204020204" pitchFamily="34" charset="-122"/>
            <a:ea typeface="微软雅黑" panose="020B0503020204020204" pitchFamily="34" charset="-122"/>
          </a:endParaRPr>
        </a:p>
      </dgm:t>
    </dgm:pt>
    <dgm:pt modelId="{3C635516-4F72-424E-BB7A-5D04E743F109}" type="sibTrans" cxnId="{0CFC7256-216C-4AF7-8987-87F3B8E94E60}">
      <dgm:prSet/>
      <dgm:spPr/>
      <dgm:t>
        <a:bodyPr/>
        <a:lstStyle/>
        <a:p>
          <a:endParaRPr lang="zh-CN" altLang="en-US" b="1">
            <a:latin typeface="微软雅黑" panose="020B0503020204020204" pitchFamily="34" charset="-122"/>
            <a:ea typeface="微软雅黑" panose="020B0503020204020204" pitchFamily="34" charset="-122"/>
          </a:endParaRPr>
        </a:p>
      </dgm:t>
    </dgm:pt>
    <dgm:pt modelId="{4DF0D3C0-3D34-4265-B330-E7A7A9B07D69}">
      <dgm:prSet/>
      <dgm:spPr/>
      <dgm:t>
        <a:bodyPr/>
        <a:lstStyle/>
        <a:p>
          <a:pPr rtl="0"/>
          <a:r>
            <a:rPr lang="zh-CN" b="1" smtClean="0">
              <a:latin typeface="微软雅黑" panose="020B0503020204020204" pitchFamily="34" charset="-122"/>
              <a:ea typeface="微软雅黑" panose="020B0503020204020204" pitchFamily="34" charset="-122"/>
            </a:rPr>
            <a:t>设备需求</a:t>
          </a:r>
          <a:endParaRPr lang="zh-CN" b="1">
            <a:latin typeface="微软雅黑" panose="020B0503020204020204" pitchFamily="34" charset="-122"/>
            <a:ea typeface="微软雅黑" panose="020B0503020204020204" pitchFamily="34" charset="-122"/>
          </a:endParaRPr>
        </a:p>
      </dgm:t>
    </dgm:pt>
    <dgm:pt modelId="{5CDFD030-81EE-4F35-9B32-15370D456585}" type="parTrans" cxnId="{FEC287EB-8AF1-49FD-91F8-8AD8BC9B4254}">
      <dgm:prSet/>
      <dgm:spPr/>
      <dgm:t>
        <a:bodyPr/>
        <a:lstStyle/>
        <a:p>
          <a:endParaRPr lang="zh-CN" altLang="en-US" b="1">
            <a:latin typeface="微软雅黑" panose="020B0503020204020204" pitchFamily="34" charset="-122"/>
            <a:ea typeface="微软雅黑" panose="020B0503020204020204" pitchFamily="34" charset="-122"/>
          </a:endParaRPr>
        </a:p>
      </dgm:t>
    </dgm:pt>
    <dgm:pt modelId="{14E63A27-C6EB-4EA5-9CA0-FBDADC87CF9E}" type="sibTrans" cxnId="{FEC287EB-8AF1-49FD-91F8-8AD8BC9B4254}">
      <dgm:prSet/>
      <dgm:spPr/>
      <dgm:t>
        <a:bodyPr/>
        <a:lstStyle/>
        <a:p>
          <a:endParaRPr lang="zh-CN" altLang="en-US" b="1">
            <a:latin typeface="微软雅黑" panose="020B0503020204020204" pitchFamily="34" charset="-122"/>
            <a:ea typeface="微软雅黑" panose="020B0503020204020204" pitchFamily="34" charset="-122"/>
          </a:endParaRPr>
        </a:p>
      </dgm:t>
    </dgm:pt>
    <dgm:pt modelId="{9F9AE038-88E7-43A3-8B62-CD3EAE6C6FED}" type="pres">
      <dgm:prSet presAssocID="{AA0D7140-ADFD-48C7-B887-4F78A27F6109}" presName="CompostProcess" presStyleCnt="0">
        <dgm:presLayoutVars>
          <dgm:dir/>
          <dgm:resizeHandles val="exact"/>
        </dgm:presLayoutVars>
      </dgm:prSet>
      <dgm:spPr/>
      <dgm:t>
        <a:bodyPr/>
        <a:lstStyle/>
        <a:p>
          <a:endParaRPr lang="zh-CN" altLang="en-US"/>
        </a:p>
      </dgm:t>
    </dgm:pt>
    <dgm:pt modelId="{00785E7C-A642-4BB5-8E98-F2867D45F915}" type="pres">
      <dgm:prSet presAssocID="{AA0D7140-ADFD-48C7-B887-4F78A27F6109}" presName="arrow" presStyleLbl="bgShp" presStyleIdx="0" presStyleCnt="1"/>
      <dgm:spPr/>
    </dgm:pt>
    <dgm:pt modelId="{EB12D3FB-D902-4AF6-BC2D-19A5701C0666}" type="pres">
      <dgm:prSet presAssocID="{AA0D7140-ADFD-48C7-B887-4F78A27F6109}" presName="linearProcess" presStyleCnt="0"/>
      <dgm:spPr/>
    </dgm:pt>
    <dgm:pt modelId="{3CE6A7C9-E412-483F-B249-583603E4213A}" type="pres">
      <dgm:prSet presAssocID="{82C314EA-E132-4C5E-A901-ACDA10D31568}" presName="textNode" presStyleLbl="node1" presStyleIdx="0" presStyleCnt="4">
        <dgm:presLayoutVars>
          <dgm:bulletEnabled val="1"/>
        </dgm:presLayoutVars>
      </dgm:prSet>
      <dgm:spPr/>
      <dgm:t>
        <a:bodyPr/>
        <a:lstStyle/>
        <a:p>
          <a:endParaRPr lang="zh-CN" altLang="en-US"/>
        </a:p>
      </dgm:t>
    </dgm:pt>
    <dgm:pt modelId="{294FD15E-4423-4D01-8294-8F20CD1CB7F4}" type="pres">
      <dgm:prSet presAssocID="{1D4A1008-385A-4C55-9B6F-B286676DFE31}" presName="sibTrans" presStyleCnt="0"/>
      <dgm:spPr/>
    </dgm:pt>
    <dgm:pt modelId="{C500824B-8DED-4606-9E03-1412B4B87F10}" type="pres">
      <dgm:prSet presAssocID="{5660F1F3-4104-4E43-8F16-FAB1B07843F0}" presName="textNode" presStyleLbl="node1" presStyleIdx="1" presStyleCnt="4">
        <dgm:presLayoutVars>
          <dgm:bulletEnabled val="1"/>
        </dgm:presLayoutVars>
      </dgm:prSet>
      <dgm:spPr/>
      <dgm:t>
        <a:bodyPr/>
        <a:lstStyle/>
        <a:p>
          <a:endParaRPr lang="zh-CN" altLang="en-US"/>
        </a:p>
      </dgm:t>
    </dgm:pt>
    <dgm:pt modelId="{CAA9D3EC-1CEB-4807-A23C-6F0A9340154A}" type="pres">
      <dgm:prSet presAssocID="{018DEC99-A49B-41A8-A60A-7B48F82D72DA}" presName="sibTrans" presStyleCnt="0"/>
      <dgm:spPr/>
    </dgm:pt>
    <dgm:pt modelId="{42E90A1E-1815-411E-B9DD-995AB42D6E21}" type="pres">
      <dgm:prSet presAssocID="{A86ED776-1592-44D2-92CE-DF13A5787177}" presName="textNode" presStyleLbl="node1" presStyleIdx="2" presStyleCnt="4">
        <dgm:presLayoutVars>
          <dgm:bulletEnabled val="1"/>
        </dgm:presLayoutVars>
      </dgm:prSet>
      <dgm:spPr/>
      <dgm:t>
        <a:bodyPr/>
        <a:lstStyle/>
        <a:p>
          <a:endParaRPr lang="zh-CN" altLang="en-US"/>
        </a:p>
      </dgm:t>
    </dgm:pt>
    <dgm:pt modelId="{17206347-E004-4AFF-81EC-6E1FE6E9D667}" type="pres">
      <dgm:prSet presAssocID="{3C635516-4F72-424E-BB7A-5D04E743F109}" presName="sibTrans" presStyleCnt="0"/>
      <dgm:spPr/>
    </dgm:pt>
    <dgm:pt modelId="{3F4EB668-23D1-46FA-8B5D-1F40807B485D}" type="pres">
      <dgm:prSet presAssocID="{4DF0D3C0-3D34-4265-B330-E7A7A9B07D69}" presName="textNode" presStyleLbl="node1" presStyleIdx="3" presStyleCnt="4">
        <dgm:presLayoutVars>
          <dgm:bulletEnabled val="1"/>
        </dgm:presLayoutVars>
      </dgm:prSet>
      <dgm:spPr/>
      <dgm:t>
        <a:bodyPr/>
        <a:lstStyle/>
        <a:p>
          <a:endParaRPr lang="zh-CN" altLang="en-US"/>
        </a:p>
      </dgm:t>
    </dgm:pt>
  </dgm:ptLst>
  <dgm:cxnLst>
    <dgm:cxn modelId="{3D85A2BB-D012-4C8E-A15A-98D0945EF63A}" type="presOf" srcId="{A86ED776-1592-44D2-92CE-DF13A5787177}" destId="{42E90A1E-1815-411E-B9DD-995AB42D6E21}" srcOrd="0" destOrd="0" presId="urn:microsoft.com/office/officeart/2005/8/layout/hProcess9"/>
    <dgm:cxn modelId="{B750C810-04B4-4284-A19C-C0FF09EC82F6}" srcId="{AA0D7140-ADFD-48C7-B887-4F78A27F6109}" destId="{82C314EA-E132-4C5E-A901-ACDA10D31568}" srcOrd="0" destOrd="0" parTransId="{6EFC8EF5-D714-49F3-9ECD-2BAC38FBD8C7}" sibTransId="{1D4A1008-385A-4C55-9B6F-B286676DFE31}"/>
    <dgm:cxn modelId="{FEC287EB-8AF1-49FD-91F8-8AD8BC9B4254}" srcId="{AA0D7140-ADFD-48C7-B887-4F78A27F6109}" destId="{4DF0D3C0-3D34-4265-B330-E7A7A9B07D69}" srcOrd="3" destOrd="0" parTransId="{5CDFD030-81EE-4F35-9B32-15370D456585}" sibTransId="{14E63A27-C6EB-4EA5-9CA0-FBDADC87CF9E}"/>
    <dgm:cxn modelId="{D097B5AA-9BB3-4709-912D-80E0A252C571}" type="presOf" srcId="{82C314EA-E132-4C5E-A901-ACDA10D31568}" destId="{3CE6A7C9-E412-483F-B249-583603E4213A}" srcOrd="0" destOrd="0" presId="urn:microsoft.com/office/officeart/2005/8/layout/hProcess9"/>
    <dgm:cxn modelId="{393F45A1-0152-4D7D-815A-1B5E42B0E0CF}" type="presOf" srcId="{4DF0D3C0-3D34-4265-B330-E7A7A9B07D69}" destId="{3F4EB668-23D1-46FA-8B5D-1F40807B485D}" srcOrd="0" destOrd="0" presId="urn:microsoft.com/office/officeart/2005/8/layout/hProcess9"/>
    <dgm:cxn modelId="{BE16D7A2-505F-4FED-9B59-2F119D83B11A}" type="presOf" srcId="{5660F1F3-4104-4E43-8F16-FAB1B07843F0}" destId="{C500824B-8DED-4606-9E03-1412B4B87F10}" srcOrd="0" destOrd="0" presId="urn:microsoft.com/office/officeart/2005/8/layout/hProcess9"/>
    <dgm:cxn modelId="{DD2600DC-7982-4B80-9EC4-9FD5BFEEF3F2}" srcId="{AA0D7140-ADFD-48C7-B887-4F78A27F6109}" destId="{5660F1F3-4104-4E43-8F16-FAB1B07843F0}" srcOrd="1" destOrd="0" parTransId="{BA6B02D2-3BE8-4CC8-AAD5-E3E1EC08B6AC}" sibTransId="{018DEC99-A49B-41A8-A60A-7B48F82D72DA}"/>
    <dgm:cxn modelId="{0CFC7256-216C-4AF7-8987-87F3B8E94E60}" srcId="{AA0D7140-ADFD-48C7-B887-4F78A27F6109}" destId="{A86ED776-1592-44D2-92CE-DF13A5787177}" srcOrd="2" destOrd="0" parTransId="{709EAD3D-1D8A-4F36-8DD1-03AA5704C9EC}" sibTransId="{3C635516-4F72-424E-BB7A-5D04E743F109}"/>
    <dgm:cxn modelId="{CD9AA990-7535-4ABE-A31F-72833033E0A7}" type="presOf" srcId="{AA0D7140-ADFD-48C7-B887-4F78A27F6109}" destId="{9F9AE038-88E7-43A3-8B62-CD3EAE6C6FED}" srcOrd="0" destOrd="0" presId="urn:microsoft.com/office/officeart/2005/8/layout/hProcess9"/>
    <dgm:cxn modelId="{CCC5C701-8413-4D34-93FC-9A98F0E2E95E}" type="presParOf" srcId="{9F9AE038-88E7-43A3-8B62-CD3EAE6C6FED}" destId="{00785E7C-A642-4BB5-8E98-F2867D45F915}" srcOrd="0" destOrd="0" presId="urn:microsoft.com/office/officeart/2005/8/layout/hProcess9"/>
    <dgm:cxn modelId="{BD0C5995-F19A-40B4-AD95-79A0C4F5900D}" type="presParOf" srcId="{9F9AE038-88E7-43A3-8B62-CD3EAE6C6FED}" destId="{EB12D3FB-D902-4AF6-BC2D-19A5701C0666}" srcOrd="1" destOrd="0" presId="urn:microsoft.com/office/officeart/2005/8/layout/hProcess9"/>
    <dgm:cxn modelId="{D69E92CC-E452-4B9B-9892-7E17572B2176}" type="presParOf" srcId="{EB12D3FB-D902-4AF6-BC2D-19A5701C0666}" destId="{3CE6A7C9-E412-483F-B249-583603E4213A}" srcOrd="0" destOrd="0" presId="urn:microsoft.com/office/officeart/2005/8/layout/hProcess9"/>
    <dgm:cxn modelId="{E85818AE-26CF-40F4-8E58-F7E080FE0C85}" type="presParOf" srcId="{EB12D3FB-D902-4AF6-BC2D-19A5701C0666}" destId="{294FD15E-4423-4D01-8294-8F20CD1CB7F4}" srcOrd="1" destOrd="0" presId="urn:microsoft.com/office/officeart/2005/8/layout/hProcess9"/>
    <dgm:cxn modelId="{E0525E45-1B78-4A69-AA74-FB29EEA68489}" type="presParOf" srcId="{EB12D3FB-D902-4AF6-BC2D-19A5701C0666}" destId="{C500824B-8DED-4606-9E03-1412B4B87F10}" srcOrd="2" destOrd="0" presId="urn:microsoft.com/office/officeart/2005/8/layout/hProcess9"/>
    <dgm:cxn modelId="{A3497608-EA8D-4B6C-83CC-8DDB53D5F94D}" type="presParOf" srcId="{EB12D3FB-D902-4AF6-BC2D-19A5701C0666}" destId="{CAA9D3EC-1CEB-4807-A23C-6F0A9340154A}" srcOrd="3" destOrd="0" presId="urn:microsoft.com/office/officeart/2005/8/layout/hProcess9"/>
    <dgm:cxn modelId="{9EF715F3-C22C-4996-89B1-E769821C9D8C}" type="presParOf" srcId="{EB12D3FB-D902-4AF6-BC2D-19A5701C0666}" destId="{42E90A1E-1815-411E-B9DD-995AB42D6E21}" srcOrd="4" destOrd="0" presId="urn:microsoft.com/office/officeart/2005/8/layout/hProcess9"/>
    <dgm:cxn modelId="{7E964C25-95F2-42FA-8057-6279415AE1B2}" type="presParOf" srcId="{EB12D3FB-D902-4AF6-BC2D-19A5701C0666}" destId="{17206347-E004-4AFF-81EC-6E1FE6E9D667}" srcOrd="5" destOrd="0" presId="urn:microsoft.com/office/officeart/2005/8/layout/hProcess9"/>
    <dgm:cxn modelId="{F2D405DD-B60D-4487-B9EA-2268504FA8C8}" type="presParOf" srcId="{EB12D3FB-D902-4AF6-BC2D-19A5701C0666}" destId="{3F4EB668-23D1-46FA-8B5D-1F40807B485D}"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EF5A680-E617-4385-AFE5-2498CDE4F8D6}" type="doc">
      <dgm:prSet loTypeId="urn:microsoft.com/office/officeart/2005/8/layout/hProcess9" loCatId="process" qsTypeId="urn:microsoft.com/office/officeart/2005/8/quickstyle/simple1" qsCatId="simple" csTypeId="urn:microsoft.com/office/officeart/2005/8/colors/colorful4" csCatId="colorful"/>
      <dgm:spPr/>
      <dgm:t>
        <a:bodyPr/>
        <a:lstStyle/>
        <a:p>
          <a:endParaRPr lang="zh-CN" altLang="en-US"/>
        </a:p>
      </dgm:t>
    </dgm:pt>
    <dgm:pt modelId="{BFD6590C-2CE5-4C1E-97F3-30E54DA29604}">
      <dgm:prSet/>
      <dgm:spPr/>
      <dgm:t>
        <a:bodyPr/>
        <a:lstStyle/>
        <a:p>
          <a:pPr rtl="0"/>
          <a:r>
            <a:rPr lang="zh-CN" b="1" smtClean="0">
              <a:latin typeface="微软雅黑" panose="020B0503020204020204" pitchFamily="34" charset="-122"/>
              <a:ea typeface="微软雅黑" panose="020B0503020204020204" pitchFamily="34" charset="-122"/>
            </a:rPr>
            <a:t>企业信息点分布</a:t>
          </a:r>
          <a:endParaRPr lang="zh-CN" b="1">
            <a:latin typeface="微软雅黑" panose="020B0503020204020204" pitchFamily="34" charset="-122"/>
            <a:ea typeface="微软雅黑" panose="020B0503020204020204" pitchFamily="34" charset="-122"/>
          </a:endParaRPr>
        </a:p>
      </dgm:t>
    </dgm:pt>
    <dgm:pt modelId="{3B14795B-A750-4686-BDFC-CC5F3C8C2465}" type="parTrans" cxnId="{91C160C4-0FB0-4561-92B8-36E7494AF06C}">
      <dgm:prSet/>
      <dgm:spPr/>
      <dgm:t>
        <a:bodyPr/>
        <a:lstStyle/>
        <a:p>
          <a:endParaRPr lang="zh-CN" altLang="en-US" b="1">
            <a:latin typeface="微软雅黑" panose="020B0503020204020204" pitchFamily="34" charset="-122"/>
            <a:ea typeface="微软雅黑" panose="020B0503020204020204" pitchFamily="34" charset="-122"/>
          </a:endParaRPr>
        </a:p>
      </dgm:t>
    </dgm:pt>
    <dgm:pt modelId="{BC7FBE25-55F9-4496-91B2-8C8F6FEC9247}" type="sibTrans" cxnId="{91C160C4-0FB0-4561-92B8-36E7494AF06C}">
      <dgm:prSet/>
      <dgm:spPr/>
      <dgm:t>
        <a:bodyPr/>
        <a:lstStyle/>
        <a:p>
          <a:endParaRPr lang="zh-CN" altLang="en-US" b="1">
            <a:latin typeface="微软雅黑" panose="020B0503020204020204" pitchFamily="34" charset="-122"/>
            <a:ea typeface="微软雅黑" panose="020B0503020204020204" pitchFamily="34" charset="-122"/>
          </a:endParaRPr>
        </a:p>
      </dgm:t>
    </dgm:pt>
    <dgm:pt modelId="{06073145-C42A-432A-8FF8-389E17AC3902}">
      <dgm:prSet/>
      <dgm:spPr/>
      <dgm:t>
        <a:bodyPr/>
        <a:lstStyle/>
        <a:p>
          <a:pPr rtl="0"/>
          <a:r>
            <a:rPr lang="zh-CN" b="1" smtClean="0">
              <a:latin typeface="微软雅黑" panose="020B0503020204020204" pitchFamily="34" charset="-122"/>
              <a:ea typeface="微软雅黑" panose="020B0503020204020204" pitchFamily="34" charset="-122"/>
            </a:rPr>
            <a:t>企业网络总体规划</a:t>
          </a:r>
          <a:endParaRPr lang="zh-CN" b="1">
            <a:latin typeface="微软雅黑" panose="020B0503020204020204" pitchFamily="34" charset="-122"/>
            <a:ea typeface="微软雅黑" panose="020B0503020204020204" pitchFamily="34" charset="-122"/>
          </a:endParaRPr>
        </a:p>
      </dgm:t>
    </dgm:pt>
    <dgm:pt modelId="{CA9C49E1-3648-4283-A9E6-31FF461BE5CE}" type="parTrans" cxnId="{919F1403-42E6-4CB6-98EE-CFADD5FA735B}">
      <dgm:prSet/>
      <dgm:spPr/>
      <dgm:t>
        <a:bodyPr/>
        <a:lstStyle/>
        <a:p>
          <a:endParaRPr lang="zh-CN" altLang="en-US" b="1">
            <a:latin typeface="微软雅黑" panose="020B0503020204020204" pitchFamily="34" charset="-122"/>
            <a:ea typeface="微软雅黑" panose="020B0503020204020204" pitchFamily="34" charset="-122"/>
          </a:endParaRPr>
        </a:p>
      </dgm:t>
    </dgm:pt>
    <dgm:pt modelId="{7ED1A189-F723-4272-964E-0905ED396F58}" type="sibTrans" cxnId="{919F1403-42E6-4CB6-98EE-CFADD5FA735B}">
      <dgm:prSet/>
      <dgm:spPr/>
      <dgm:t>
        <a:bodyPr/>
        <a:lstStyle/>
        <a:p>
          <a:endParaRPr lang="zh-CN" altLang="en-US" b="1">
            <a:latin typeface="微软雅黑" panose="020B0503020204020204" pitchFamily="34" charset="-122"/>
            <a:ea typeface="微软雅黑" panose="020B0503020204020204" pitchFamily="34" charset="-122"/>
          </a:endParaRPr>
        </a:p>
      </dgm:t>
    </dgm:pt>
    <dgm:pt modelId="{AB3F22DB-7F44-4CB3-A3D1-24CF82AF7D1F}">
      <dgm:prSet/>
      <dgm:spPr/>
      <dgm:t>
        <a:bodyPr/>
        <a:lstStyle/>
        <a:p>
          <a:pPr rtl="0"/>
          <a:r>
            <a:rPr lang="zh-CN" b="1" smtClean="0">
              <a:latin typeface="微软雅黑" panose="020B0503020204020204" pitchFamily="34" charset="-122"/>
              <a:ea typeface="微软雅黑" panose="020B0503020204020204" pitchFamily="34" charset="-122"/>
            </a:rPr>
            <a:t>网络协议及</a:t>
          </a:r>
          <a:r>
            <a:rPr lang="en-US" b="1" smtClean="0">
              <a:latin typeface="微软雅黑" panose="020B0503020204020204" pitchFamily="34" charset="-122"/>
              <a:ea typeface="微软雅黑" panose="020B0503020204020204" pitchFamily="34" charset="-122"/>
            </a:rPr>
            <a:t>IP</a:t>
          </a:r>
          <a:r>
            <a:rPr lang="zh-CN" b="1" smtClean="0">
              <a:latin typeface="微软雅黑" panose="020B0503020204020204" pitchFamily="34" charset="-122"/>
              <a:ea typeface="微软雅黑" panose="020B0503020204020204" pitchFamily="34" charset="-122"/>
            </a:rPr>
            <a:t>地址规划</a:t>
          </a:r>
          <a:endParaRPr lang="zh-CN" b="1">
            <a:latin typeface="微软雅黑" panose="020B0503020204020204" pitchFamily="34" charset="-122"/>
            <a:ea typeface="微软雅黑" panose="020B0503020204020204" pitchFamily="34" charset="-122"/>
          </a:endParaRPr>
        </a:p>
      </dgm:t>
    </dgm:pt>
    <dgm:pt modelId="{F11D9290-71F5-4DC1-BAF5-7D6B8B722F34}" type="parTrans" cxnId="{53D18B0A-F77A-4F95-817D-1A94612D065C}">
      <dgm:prSet/>
      <dgm:spPr/>
      <dgm:t>
        <a:bodyPr/>
        <a:lstStyle/>
        <a:p>
          <a:endParaRPr lang="zh-CN" altLang="en-US" b="1">
            <a:latin typeface="微软雅黑" panose="020B0503020204020204" pitchFamily="34" charset="-122"/>
            <a:ea typeface="微软雅黑" panose="020B0503020204020204" pitchFamily="34" charset="-122"/>
          </a:endParaRPr>
        </a:p>
      </dgm:t>
    </dgm:pt>
    <dgm:pt modelId="{5833BF3D-748A-4BE5-9B3E-EBA6A8D2B3CC}" type="sibTrans" cxnId="{53D18B0A-F77A-4F95-817D-1A94612D065C}">
      <dgm:prSet/>
      <dgm:spPr/>
      <dgm:t>
        <a:bodyPr/>
        <a:lstStyle/>
        <a:p>
          <a:endParaRPr lang="zh-CN" altLang="en-US" b="1">
            <a:latin typeface="微软雅黑" panose="020B0503020204020204" pitchFamily="34" charset="-122"/>
            <a:ea typeface="微软雅黑" panose="020B0503020204020204" pitchFamily="34" charset="-122"/>
          </a:endParaRPr>
        </a:p>
      </dgm:t>
    </dgm:pt>
    <dgm:pt modelId="{335DEB95-740F-467D-A0B4-E209D13D4348}">
      <dgm:prSet/>
      <dgm:spPr/>
      <dgm:t>
        <a:bodyPr/>
        <a:lstStyle/>
        <a:p>
          <a:pPr rtl="0"/>
          <a:r>
            <a:rPr lang="en-US" b="1" smtClean="0">
              <a:latin typeface="微软雅黑" panose="020B0503020204020204" pitchFamily="34" charset="-122"/>
              <a:ea typeface="微软雅黑" panose="020B0503020204020204" pitchFamily="34" charset="-122"/>
            </a:rPr>
            <a:t>VLAN</a:t>
          </a:r>
          <a:r>
            <a:rPr lang="zh-CN" b="1" smtClean="0">
              <a:latin typeface="微软雅黑" panose="020B0503020204020204" pitchFamily="34" charset="-122"/>
              <a:ea typeface="微软雅黑" panose="020B0503020204020204" pitchFamily="34" charset="-122"/>
            </a:rPr>
            <a:t>规划</a:t>
          </a:r>
          <a:endParaRPr lang="zh-CN" b="1">
            <a:latin typeface="微软雅黑" panose="020B0503020204020204" pitchFamily="34" charset="-122"/>
            <a:ea typeface="微软雅黑" panose="020B0503020204020204" pitchFamily="34" charset="-122"/>
          </a:endParaRPr>
        </a:p>
      </dgm:t>
    </dgm:pt>
    <dgm:pt modelId="{136A6273-B14B-44BE-9B38-C4F970E0BCE6}" type="parTrans" cxnId="{632CB268-BE4E-420C-ADD2-AAF96D107B8A}">
      <dgm:prSet/>
      <dgm:spPr/>
      <dgm:t>
        <a:bodyPr/>
        <a:lstStyle/>
        <a:p>
          <a:endParaRPr lang="zh-CN" altLang="en-US" b="1">
            <a:latin typeface="微软雅黑" panose="020B0503020204020204" pitchFamily="34" charset="-122"/>
            <a:ea typeface="微软雅黑" panose="020B0503020204020204" pitchFamily="34" charset="-122"/>
          </a:endParaRPr>
        </a:p>
      </dgm:t>
    </dgm:pt>
    <dgm:pt modelId="{D09DDA97-EC5E-485E-A7B8-F0339A21649C}" type="sibTrans" cxnId="{632CB268-BE4E-420C-ADD2-AAF96D107B8A}">
      <dgm:prSet/>
      <dgm:spPr/>
      <dgm:t>
        <a:bodyPr/>
        <a:lstStyle/>
        <a:p>
          <a:endParaRPr lang="zh-CN" altLang="en-US" b="1">
            <a:latin typeface="微软雅黑" panose="020B0503020204020204" pitchFamily="34" charset="-122"/>
            <a:ea typeface="微软雅黑" panose="020B0503020204020204" pitchFamily="34" charset="-122"/>
          </a:endParaRPr>
        </a:p>
      </dgm:t>
    </dgm:pt>
    <dgm:pt modelId="{77F411AA-47E8-40FA-BE7D-439F7B391EA4}" type="pres">
      <dgm:prSet presAssocID="{3EF5A680-E617-4385-AFE5-2498CDE4F8D6}" presName="CompostProcess" presStyleCnt="0">
        <dgm:presLayoutVars>
          <dgm:dir/>
          <dgm:resizeHandles val="exact"/>
        </dgm:presLayoutVars>
      </dgm:prSet>
      <dgm:spPr/>
      <dgm:t>
        <a:bodyPr/>
        <a:lstStyle/>
        <a:p>
          <a:endParaRPr lang="zh-CN" altLang="en-US"/>
        </a:p>
      </dgm:t>
    </dgm:pt>
    <dgm:pt modelId="{83923552-0FE8-4DBA-9D59-CA5D972E93E4}" type="pres">
      <dgm:prSet presAssocID="{3EF5A680-E617-4385-AFE5-2498CDE4F8D6}" presName="arrow" presStyleLbl="bgShp" presStyleIdx="0" presStyleCnt="1"/>
      <dgm:spPr/>
    </dgm:pt>
    <dgm:pt modelId="{0395C98D-D11A-443C-A04F-BD6863490A3A}" type="pres">
      <dgm:prSet presAssocID="{3EF5A680-E617-4385-AFE5-2498CDE4F8D6}" presName="linearProcess" presStyleCnt="0"/>
      <dgm:spPr/>
    </dgm:pt>
    <dgm:pt modelId="{B8A58B5B-CF5A-4FD0-B216-0C6B496CC702}" type="pres">
      <dgm:prSet presAssocID="{BFD6590C-2CE5-4C1E-97F3-30E54DA29604}" presName="textNode" presStyleLbl="node1" presStyleIdx="0" presStyleCnt="4">
        <dgm:presLayoutVars>
          <dgm:bulletEnabled val="1"/>
        </dgm:presLayoutVars>
      </dgm:prSet>
      <dgm:spPr/>
      <dgm:t>
        <a:bodyPr/>
        <a:lstStyle/>
        <a:p>
          <a:endParaRPr lang="zh-CN" altLang="en-US"/>
        </a:p>
      </dgm:t>
    </dgm:pt>
    <dgm:pt modelId="{51CED38E-3609-41C7-B741-A261126074C6}" type="pres">
      <dgm:prSet presAssocID="{BC7FBE25-55F9-4496-91B2-8C8F6FEC9247}" presName="sibTrans" presStyleCnt="0"/>
      <dgm:spPr/>
    </dgm:pt>
    <dgm:pt modelId="{AFF6C751-C8BB-43B5-B59A-D0230193C17B}" type="pres">
      <dgm:prSet presAssocID="{06073145-C42A-432A-8FF8-389E17AC3902}" presName="textNode" presStyleLbl="node1" presStyleIdx="1" presStyleCnt="4">
        <dgm:presLayoutVars>
          <dgm:bulletEnabled val="1"/>
        </dgm:presLayoutVars>
      </dgm:prSet>
      <dgm:spPr/>
      <dgm:t>
        <a:bodyPr/>
        <a:lstStyle/>
        <a:p>
          <a:endParaRPr lang="zh-CN" altLang="en-US"/>
        </a:p>
      </dgm:t>
    </dgm:pt>
    <dgm:pt modelId="{E0B3188E-6D2D-4D37-93E3-109A09DF41C6}" type="pres">
      <dgm:prSet presAssocID="{7ED1A189-F723-4272-964E-0905ED396F58}" presName="sibTrans" presStyleCnt="0"/>
      <dgm:spPr/>
    </dgm:pt>
    <dgm:pt modelId="{9F792FCB-F2E6-43D8-AE57-E40EF1C824D1}" type="pres">
      <dgm:prSet presAssocID="{AB3F22DB-7F44-4CB3-A3D1-24CF82AF7D1F}" presName="textNode" presStyleLbl="node1" presStyleIdx="2" presStyleCnt="4">
        <dgm:presLayoutVars>
          <dgm:bulletEnabled val="1"/>
        </dgm:presLayoutVars>
      </dgm:prSet>
      <dgm:spPr/>
      <dgm:t>
        <a:bodyPr/>
        <a:lstStyle/>
        <a:p>
          <a:endParaRPr lang="zh-CN" altLang="en-US"/>
        </a:p>
      </dgm:t>
    </dgm:pt>
    <dgm:pt modelId="{CFDBA36D-F790-4E57-9D58-60467B067684}" type="pres">
      <dgm:prSet presAssocID="{5833BF3D-748A-4BE5-9B3E-EBA6A8D2B3CC}" presName="sibTrans" presStyleCnt="0"/>
      <dgm:spPr/>
    </dgm:pt>
    <dgm:pt modelId="{9DCBC0E4-698F-4956-B262-825195CA34DA}" type="pres">
      <dgm:prSet presAssocID="{335DEB95-740F-467D-A0B4-E209D13D4348}" presName="textNode" presStyleLbl="node1" presStyleIdx="3" presStyleCnt="4">
        <dgm:presLayoutVars>
          <dgm:bulletEnabled val="1"/>
        </dgm:presLayoutVars>
      </dgm:prSet>
      <dgm:spPr/>
      <dgm:t>
        <a:bodyPr/>
        <a:lstStyle/>
        <a:p>
          <a:endParaRPr lang="zh-CN" altLang="en-US"/>
        </a:p>
      </dgm:t>
    </dgm:pt>
  </dgm:ptLst>
  <dgm:cxnLst>
    <dgm:cxn modelId="{51E0E804-676A-471F-82AD-7A9386F0DF1F}" type="presOf" srcId="{BFD6590C-2CE5-4C1E-97F3-30E54DA29604}" destId="{B8A58B5B-CF5A-4FD0-B216-0C6B496CC702}" srcOrd="0" destOrd="0" presId="urn:microsoft.com/office/officeart/2005/8/layout/hProcess9"/>
    <dgm:cxn modelId="{9AB9FFE7-23E8-4043-BF90-8C38786673BD}" type="presOf" srcId="{AB3F22DB-7F44-4CB3-A3D1-24CF82AF7D1F}" destId="{9F792FCB-F2E6-43D8-AE57-E40EF1C824D1}" srcOrd="0" destOrd="0" presId="urn:microsoft.com/office/officeart/2005/8/layout/hProcess9"/>
    <dgm:cxn modelId="{91C160C4-0FB0-4561-92B8-36E7494AF06C}" srcId="{3EF5A680-E617-4385-AFE5-2498CDE4F8D6}" destId="{BFD6590C-2CE5-4C1E-97F3-30E54DA29604}" srcOrd="0" destOrd="0" parTransId="{3B14795B-A750-4686-BDFC-CC5F3C8C2465}" sibTransId="{BC7FBE25-55F9-4496-91B2-8C8F6FEC9247}"/>
    <dgm:cxn modelId="{3D6CD6EA-85AD-4BD7-A9DC-5A60D0F9ED51}" type="presOf" srcId="{06073145-C42A-432A-8FF8-389E17AC3902}" destId="{AFF6C751-C8BB-43B5-B59A-D0230193C17B}" srcOrd="0" destOrd="0" presId="urn:microsoft.com/office/officeart/2005/8/layout/hProcess9"/>
    <dgm:cxn modelId="{E75C7793-CB28-4700-AE45-20F9587C2433}" type="presOf" srcId="{335DEB95-740F-467D-A0B4-E209D13D4348}" destId="{9DCBC0E4-698F-4956-B262-825195CA34DA}" srcOrd="0" destOrd="0" presId="urn:microsoft.com/office/officeart/2005/8/layout/hProcess9"/>
    <dgm:cxn modelId="{53D18B0A-F77A-4F95-817D-1A94612D065C}" srcId="{3EF5A680-E617-4385-AFE5-2498CDE4F8D6}" destId="{AB3F22DB-7F44-4CB3-A3D1-24CF82AF7D1F}" srcOrd="2" destOrd="0" parTransId="{F11D9290-71F5-4DC1-BAF5-7D6B8B722F34}" sibTransId="{5833BF3D-748A-4BE5-9B3E-EBA6A8D2B3CC}"/>
    <dgm:cxn modelId="{2F393472-E9AE-4036-A8FE-37821D92BD26}" type="presOf" srcId="{3EF5A680-E617-4385-AFE5-2498CDE4F8D6}" destId="{77F411AA-47E8-40FA-BE7D-439F7B391EA4}" srcOrd="0" destOrd="0" presId="urn:microsoft.com/office/officeart/2005/8/layout/hProcess9"/>
    <dgm:cxn modelId="{632CB268-BE4E-420C-ADD2-AAF96D107B8A}" srcId="{3EF5A680-E617-4385-AFE5-2498CDE4F8D6}" destId="{335DEB95-740F-467D-A0B4-E209D13D4348}" srcOrd="3" destOrd="0" parTransId="{136A6273-B14B-44BE-9B38-C4F970E0BCE6}" sibTransId="{D09DDA97-EC5E-485E-A7B8-F0339A21649C}"/>
    <dgm:cxn modelId="{919F1403-42E6-4CB6-98EE-CFADD5FA735B}" srcId="{3EF5A680-E617-4385-AFE5-2498CDE4F8D6}" destId="{06073145-C42A-432A-8FF8-389E17AC3902}" srcOrd="1" destOrd="0" parTransId="{CA9C49E1-3648-4283-A9E6-31FF461BE5CE}" sibTransId="{7ED1A189-F723-4272-964E-0905ED396F58}"/>
    <dgm:cxn modelId="{454DF107-B96B-4D51-ABF7-84197E069CF2}" type="presParOf" srcId="{77F411AA-47E8-40FA-BE7D-439F7B391EA4}" destId="{83923552-0FE8-4DBA-9D59-CA5D972E93E4}" srcOrd="0" destOrd="0" presId="urn:microsoft.com/office/officeart/2005/8/layout/hProcess9"/>
    <dgm:cxn modelId="{365D37CA-CDEF-4EB3-91FD-56D243008598}" type="presParOf" srcId="{77F411AA-47E8-40FA-BE7D-439F7B391EA4}" destId="{0395C98D-D11A-443C-A04F-BD6863490A3A}" srcOrd="1" destOrd="0" presId="urn:microsoft.com/office/officeart/2005/8/layout/hProcess9"/>
    <dgm:cxn modelId="{B54E37EC-200F-4C3B-91FF-A94F2A2F1559}" type="presParOf" srcId="{0395C98D-D11A-443C-A04F-BD6863490A3A}" destId="{B8A58B5B-CF5A-4FD0-B216-0C6B496CC702}" srcOrd="0" destOrd="0" presId="urn:microsoft.com/office/officeart/2005/8/layout/hProcess9"/>
    <dgm:cxn modelId="{1BF18B9D-EB20-4A01-8F11-BEA8E9C12669}" type="presParOf" srcId="{0395C98D-D11A-443C-A04F-BD6863490A3A}" destId="{51CED38E-3609-41C7-B741-A261126074C6}" srcOrd="1" destOrd="0" presId="urn:microsoft.com/office/officeart/2005/8/layout/hProcess9"/>
    <dgm:cxn modelId="{A60C8209-DF30-46F8-8499-C8C3EE7CC1CD}" type="presParOf" srcId="{0395C98D-D11A-443C-A04F-BD6863490A3A}" destId="{AFF6C751-C8BB-43B5-B59A-D0230193C17B}" srcOrd="2" destOrd="0" presId="urn:microsoft.com/office/officeart/2005/8/layout/hProcess9"/>
    <dgm:cxn modelId="{B62F3F3B-3A83-4DE1-A781-3D109BC9C69B}" type="presParOf" srcId="{0395C98D-D11A-443C-A04F-BD6863490A3A}" destId="{E0B3188E-6D2D-4D37-93E3-109A09DF41C6}" srcOrd="3" destOrd="0" presId="urn:microsoft.com/office/officeart/2005/8/layout/hProcess9"/>
    <dgm:cxn modelId="{1225A80B-FCD7-479B-893E-656C9906832A}" type="presParOf" srcId="{0395C98D-D11A-443C-A04F-BD6863490A3A}" destId="{9F792FCB-F2E6-43D8-AE57-E40EF1C824D1}" srcOrd="4" destOrd="0" presId="urn:microsoft.com/office/officeart/2005/8/layout/hProcess9"/>
    <dgm:cxn modelId="{EADAADB3-4BA2-4499-A8E9-5D17AAA1123B}" type="presParOf" srcId="{0395C98D-D11A-443C-A04F-BD6863490A3A}" destId="{CFDBA36D-F790-4E57-9D58-60467B067684}" srcOrd="5" destOrd="0" presId="urn:microsoft.com/office/officeart/2005/8/layout/hProcess9"/>
    <dgm:cxn modelId="{DEFBBAC7-AC60-4F73-BFD8-205F141D602E}" type="presParOf" srcId="{0395C98D-D11A-443C-A04F-BD6863490A3A}" destId="{9DCBC0E4-698F-4956-B262-825195CA34DA}"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6884A599-46AF-43E5-9979-9A5CC0DF4BA2}" type="doc">
      <dgm:prSet loTypeId="urn:microsoft.com/office/officeart/2005/8/layout/hProcess11" loCatId="process" qsTypeId="urn:microsoft.com/office/officeart/2005/8/quickstyle/simple1" qsCatId="simple" csTypeId="urn:microsoft.com/office/officeart/2005/8/colors/colorful4" csCatId="colorful"/>
      <dgm:spPr/>
      <dgm:t>
        <a:bodyPr/>
        <a:lstStyle/>
        <a:p>
          <a:endParaRPr lang="zh-CN" altLang="en-US"/>
        </a:p>
      </dgm:t>
    </dgm:pt>
    <dgm:pt modelId="{FF45208E-3B4A-4453-8C47-D90B7DD33186}">
      <dgm:prSet/>
      <dgm:spPr/>
      <dgm:t>
        <a:bodyPr/>
        <a:lstStyle/>
        <a:p>
          <a:pPr rtl="0"/>
          <a:r>
            <a:rPr lang="zh-CN" smtClean="0">
              <a:latin typeface="微软雅黑" panose="020B0503020204020204" pitchFamily="34" charset="-122"/>
              <a:ea typeface="微软雅黑" panose="020B0503020204020204" pitchFamily="34" charset="-122"/>
            </a:rPr>
            <a:t>核心层交换机的设计</a:t>
          </a:r>
          <a:endParaRPr lang="zh-CN">
            <a:latin typeface="微软雅黑" panose="020B0503020204020204" pitchFamily="34" charset="-122"/>
            <a:ea typeface="微软雅黑" panose="020B0503020204020204" pitchFamily="34" charset="-122"/>
          </a:endParaRPr>
        </a:p>
      </dgm:t>
    </dgm:pt>
    <dgm:pt modelId="{AA29688B-320D-4CDA-921B-FB1FB09144E8}" type="parTrans" cxnId="{2DA1B573-A972-487A-A648-1E58B55FC5E5}">
      <dgm:prSet/>
      <dgm:spPr/>
      <dgm:t>
        <a:bodyPr/>
        <a:lstStyle/>
        <a:p>
          <a:endParaRPr lang="zh-CN" altLang="en-US">
            <a:latin typeface="微软雅黑" panose="020B0503020204020204" pitchFamily="34" charset="-122"/>
            <a:ea typeface="微软雅黑" panose="020B0503020204020204" pitchFamily="34" charset="-122"/>
          </a:endParaRPr>
        </a:p>
      </dgm:t>
    </dgm:pt>
    <dgm:pt modelId="{5F7E9160-F7EE-4AEE-9357-503444A7F6A4}" type="sibTrans" cxnId="{2DA1B573-A972-487A-A648-1E58B55FC5E5}">
      <dgm:prSet/>
      <dgm:spPr/>
      <dgm:t>
        <a:bodyPr/>
        <a:lstStyle/>
        <a:p>
          <a:endParaRPr lang="zh-CN" altLang="en-US">
            <a:latin typeface="微软雅黑" panose="020B0503020204020204" pitchFamily="34" charset="-122"/>
            <a:ea typeface="微软雅黑" panose="020B0503020204020204" pitchFamily="34" charset="-122"/>
          </a:endParaRPr>
        </a:p>
      </dgm:t>
    </dgm:pt>
    <dgm:pt modelId="{B49D71AC-EBFE-42D8-80A1-DA325416D002}">
      <dgm:prSet/>
      <dgm:spPr/>
      <dgm:t>
        <a:bodyPr/>
        <a:lstStyle/>
        <a:p>
          <a:pPr rtl="0"/>
          <a:r>
            <a:rPr lang="zh-CN" smtClean="0">
              <a:latin typeface="微软雅黑" panose="020B0503020204020204" pitchFamily="34" charset="-122"/>
              <a:ea typeface="微软雅黑" panose="020B0503020204020204" pitchFamily="34" charset="-122"/>
            </a:rPr>
            <a:t>汇聚层交换机的设计</a:t>
          </a:r>
          <a:endParaRPr lang="zh-CN">
            <a:latin typeface="微软雅黑" panose="020B0503020204020204" pitchFamily="34" charset="-122"/>
            <a:ea typeface="微软雅黑" panose="020B0503020204020204" pitchFamily="34" charset="-122"/>
          </a:endParaRPr>
        </a:p>
      </dgm:t>
    </dgm:pt>
    <dgm:pt modelId="{B3852CB5-C89E-40E2-8503-CCBB17F14B82}" type="parTrans" cxnId="{F651F625-E523-4E4C-8360-1ED3587F1730}">
      <dgm:prSet/>
      <dgm:spPr/>
      <dgm:t>
        <a:bodyPr/>
        <a:lstStyle/>
        <a:p>
          <a:endParaRPr lang="zh-CN" altLang="en-US">
            <a:latin typeface="微软雅黑" panose="020B0503020204020204" pitchFamily="34" charset="-122"/>
            <a:ea typeface="微软雅黑" panose="020B0503020204020204" pitchFamily="34" charset="-122"/>
          </a:endParaRPr>
        </a:p>
      </dgm:t>
    </dgm:pt>
    <dgm:pt modelId="{5427FA06-DDCA-4048-BA62-11FC6BE31BB7}" type="sibTrans" cxnId="{F651F625-E523-4E4C-8360-1ED3587F1730}">
      <dgm:prSet/>
      <dgm:spPr/>
      <dgm:t>
        <a:bodyPr/>
        <a:lstStyle/>
        <a:p>
          <a:endParaRPr lang="zh-CN" altLang="en-US">
            <a:latin typeface="微软雅黑" panose="020B0503020204020204" pitchFamily="34" charset="-122"/>
            <a:ea typeface="微软雅黑" panose="020B0503020204020204" pitchFamily="34" charset="-122"/>
          </a:endParaRPr>
        </a:p>
      </dgm:t>
    </dgm:pt>
    <dgm:pt modelId="{0562D67D-319B-4856-BDAD-1AE706690094}">
      <dgm:prSet/>
      <dgm:spPr/>
      <dgm:t>
        <a:bodyPr/>
        <a:lstStyle/>
        <a:p>
          <a:pPr rtl="0"/>
          <a:r>
            <a:rPr lang="zh-CN" smtClean="0">
              <a:latin typeface="微软雅黑" panose="020B0503020204020204" pitchFamily="34" charset="-122"/>
              <a:ea typeface="微软雅黑" panose="020B0503020204020204" pitchFamily="34" charset="-122"/>
            </a:rPr>
            <a:t>接入层交换机的设计</a:t>
          </a:r>
          <a:endParaRPr lang="zh-CN">
            <a:latin typeface="微软雅黑" panose="020B0503020204020204" pitchFamily="34" charset="-122"/>
            <a:ea typeface="微软雅黑" panose="020B0503020204020204" pitchFamily="34" charset="-122"/>
          </a:endParaRPr>
        </a:p>
      </dgm:t>
    </dgm:pt>
    <dgm:pt modelId="{C6CFBA9A-1FD7-4DF6-8927-0132BB60EDE1}" type="parTrans" cxnId="{178E2AB2-02EF-4BEB-94B6-E6BC7EA0AD09}">
      <dgm:prSet/>
      <dgm:spPr/>
      <dgm:t>
        <a:bodyPr/>
        <a:lstStyle/>
        <a:p>
          <a:endParaRPr lang="zh-CN" altLang="en-US">
            <a:latin typeface="微软雅黑" panose="020B0503020204020204" pitchFamily="34" charset="-122"/>
            <a:ea typeface="微软雅黑" panose="020B0503020204020204" pitchFamily="34" charset="-122"/>
          </a:endParaRPr>
        </a:p>
      </dgm:t>
    </dgm:pt>
    <dgm:pt modelId="{FCC75A79-204B-44A6-8C71-FA36C31BA532}" type="sibTrans" cxnId="{178E2AB2-02EF-4BEB-94B6-E6BC7EA0AD09}">
      <dgm:prSet/>
      <dgm:spPr/>
      <dgm:t>
        <a:bodyPr/>
        <a:lstStyle/>
        <a:p>
          <a:endParaRPr lang="zh-CN" altLang="en-US">
            <a:latin typeface="微软雅黑" panose="020B0503020204020204" pitchFamily="34" charset="-122"/>
            <a:ea typeface="微软雅黑" panose="020B0503020204020204" pitchFamily="34" charset="-122"/>
          </a:endParaRPr>
        </a:p>
      </dgm:t>
    </dgm:pt>
    <dgm:pt modelId="{A9A03F4A-2947-4E87-8D76-3119DFA1C926}" type="pres">
      <dgm:prSet presAssocID="{6884A599-46AF-43E5-9979-9A5CC0DF4BA2}" presName="Name0" presStyleCnt="0">
        <dgm:presLayoutVars>
          <dgm:dir/>
          <dgm:resizeHandles val="exact"/>
        </dgm:presLayoutVars>
      </dgm:prSet>
      <dgm:spPr/>
      <dgm:t>
        <a:bodyPr/>
        <a:lstStyle/>
        <a:p>
          <a:endParaRPr lang="zh-CN" altLang="en-US"/>
        </a:p>
      </dgm:t>
    </dgm:pt>
    <dgm:pt modelId="{F40AD5A4-C89A-4135-81F2-2B47CA8951BE}" type="pres">
      <dgm:prSet presAssocID="{6884A599-46AF-43E5-9979-9A5CC0DF4BA2}" presName="arrow" presStyleLbl="bgShp" presStyleIdx="0" presStyleCnt="1"/>
      <dgm:spPr/>
    </dgm:pt>
    <dgm:pt modelId="{4FCF317A-E9BD-4DDB-9704-E3E8D0F0D98E}" type="pres">
      <dgm:prSet presAssocID="{6884A599-46AF-43E5-9979-9A5CC0DF4BA2}" presName="points" presStyleCnt="0"/>
      <dgm:spPr/>
    </dgm:pt>
    <dgm:pt modelId="{21B8A4C9-7268-4ED7-A19D-7BBD8A7C71BF}" type="pres">
      <dgm:prSet presAssocID="{FF45208E-3B4A-4453-8C47-D90B7DD33186}" presName="compositeA" presStyleCnt="0"/>
      <dgm:spPr/>
    </dgm:pt>
    <dgm:pt modelId="{76E7ADC3-642B-4483-9D45-F1C0BA5B9979}" type="pres">
      <dgm:prSet presAssocID="{FF45208E-3B4A-4453-8C47-D90B7DD33186}" presName="textA" presStyleLbl="revTx" presStyleIdx="0" presStyleCnt="3">
        <dgm:presLayoutVars>
          <dgm:bulletEnabled val="1"/>
        </dgm:presLayoutVars>
      </dgm:prSet>
      <dgm:spPr/>
      <dgm:t>
        <a:bodyPr/>
        <a:lstStyle/>
        <a:p>
          <a:endParaRPr lang="zh-CN" altLang="en-US"/>
        </a:p>
      </dgm:t>
    </dgm:pt>
    <dgm:pt modelId="{65C8D3C2-FCD2-417F-9CC7-E13AB701A138}" type="pres">
      <dgm:prSet presAssocID="{FF45208E-3B4A-4453-8C47-D90B7DD33186}" presName="circleA" presStyleLbl="node1" presStyleIdx="0" presStyleCnt="3"/>
      <dgm:spPr/>
    </dgm:pt>
    <dgm:pt modelId="{CFA9A679-963C-4F5A-833B-95C08C9E150A}" type="pres">
      <dgm:prSet presAssocID="{FF45208E-3B4A-4453-8C47-D90B7DD33186}" presName="spaceA" presStyleCnt="0"/>
      <dgm:spPr/>
    </dgm:pt>
    <dgm:pt modelId="{84472067-BF59-408E-A8F6-D493ACF8E932}" type="pres">
      <dgm:prSet presAssocID="{5F7E9160-F7EE-4AEE-9357-503444A7F6A4}" presName="space" presStyleCnt="0"/>
      <dgm:spPr/>
    </dgm:pt>
    <dgm:pt modelId="{81D6B924-52E7-4431-8A24-5E7481D49E17}" type="pres">
      <dgm:prSet presAssocID="{B49D71AC-EBFE-42D8-80A1-DA325416D002}" presName="compositeB" presStyleCnt="0"/>
      <dgm:spPr/>
    </dgm:pt>
    <dgm:pt modelId="{B2D8E716-784D-498E-82F4-F14D5B9495CF}" type="pres">
      <dgm:prSet presAssocID="{B49D71AC-EBFE-42D8-80A1-DA325416D002}" presName="textB" presStyleLbl="revTx" presStyleIdx="1" presStyleCnt="3">
        <dgm:presLayoutVars>
          <dgm:bulletEnabled val="1"/>
        </dgm:presLayoutVars>
      </dgm:prSet>
      <dgm:spPr/>
      <dgm:t>
        <a:bodyPr/>
        <a:lstStyle/>
        <a:p>
          <a:endParaRPr lang="zh-CN" altLang="en-US"/>
        </a:p>
      </dgm:t>
    </dgm:pt>
    <dgm:pt modelId="{BA1F2D99-B7CE-4A34-A442-A0706A6FCF72}" type="pres">
      <dgm:prSet presAssocID="{B49D71AC-EBFE-42D8-80A1-DA325416D002}" presName="circleB" presStyleLbl="node1" presStyleIdx="1" presStyleCnt="3"/>
      <dgm:spPr/>
    </dgm:pt>
    <dgm:pt modelId="{1F17D5CD-D776-4C2B-AFB2-ADE8818F2A74}" type="pres">
      <dgm:prSet presAssocID="{B49D71AC-EBFE-42D8-80A1-DA325416D002}" presName="spaceB" presStyleCnt="0"/>
      <dgm:spPr/>
    </dgm:pt>
    <dgm:pt modelId="{3A815A40-4F0B-4FBD-AB25-65CC4DD29CBF}" type="pres">
      <dgm:prSet presAssocID="{5427FA06-DDCA-4048-BA62-11FC6BE31BB7}" presName="space" presStyleCnt="0"/>
      <dgm:spPr/>
    </dgm:pt>
    <dgm:pt modelId="{5AE86A85-F185-406E-A255-64F46CA14D7F}" type="pres">
      <dgm:prSet presAssocID="{0562D67D-319B-4856-BDAD-1AE706690094}" presName="compositeA" presStyleCnt="0"/>
      <dgm:spPr/>
    </dgm:pt>
    <dgm:pt modelId="{F40F7066-6E3E-443C-83E1-BB4283199006}" type="pres">
      <dgm:prSet presAssocID="{0562D67D-319B-4856-BDAD-1AE706690094}" presName="textA" presStyleLbl="revTx" presStyleIdx="2" presStyleCnt="3">
        <dgm:presLayoutVars>
          <dgm:bulletEnabled val="1"/>
        </dgm:presLayoutVars>
      </dgm:prSet>
      <dgm:spPr/>
      <dgm:t>
        <a:bodyPr/>
        <a:lstStyle/>
        <a:p>
          <a:endParaRPr lang="zh-CN" altLang="en-US"/>
        </a:p>
      </dgm:t>
    </dgm:pt>
    <dgm:pt modelId="{82FF205B-E060-4E69-8459-C63D6C91F332}" type="pres">
      <dgm:prSet presAssocID="{0562D67D-319B-4856-BDAD-1AE706690094}" presName="circleA" presStyleLbl="node1" presStyleIdx="2" presStyleCnt="3"/>
      <dgm:spPr/>
    </dgm:pt>
    <dgm:pt modelId="{F3DAC031-C81C-4359-99D7-021863B4A6A9}" type="pres">
      <dgm:prSet presAssocID="{0562D67D-319B-4856-BDAD-1AE706690094}" presName="spaceA" presStyleCnt="0"/>
      <dgm:spPr/>
    </dgm:pt>
  </dgm:ptLst>
  <dgm:cxnLst>
    <dgm:cxn modelId="{178E2AB2-02EF-4BEB-94B6-E6BC7EA0AD09}" srcId="{6884A599-46AF-43E5-9979-9A5CC0DF4BA2}" destId="{0562D67D-319B-4856-BDAD-1AE706690094}" srcOrd="2" destOrd="0" parTransId="{C6CFBA9A-1FD7-4DF6-8927-0132BB60EDE1}" sibTransId="{FCC75A79-204B-44A6-8C71-FA36C31BA532}"/>
    <dgm:cxn modelId="{F651F625-E523-4E4C-8360-1ED3587F1730}" srcId="{6884A599-46AF-43E5-9979-9A5CC0DF4BA2}" destId="{B49D71AC-EBFE-42D8-80A1-DA325416D002}" srcOrd="1" destOrd="0" parTransId="{B3852CB5-C89E-40E2-8503-CCBB17F14B82}" sibTransId="{5427FA06-DDCA-4048-BA62-11FC6BE31BB7}"/>
    <dgm:cxn modelId="{F89AF166-8DB9-40C3-B7A8-FABF9B2CE1A8}" type="presOf" srcId="{0562D67D-319B-4856-BDAD-1AE706690094}" destId="{F40F7066-6E3E-443C-83E1-BB4283199006}" srcOrd="0" destOrd="0" presId="urn:microsoft.com/office/officeart/2005/8/layout/hProcess11"/>
    <dgm:cxn modelId="{BE73198B-661E-47DF-A438-C690BE467A32}" type="presOf" srcId="{FF45208E-3B4A-4453-8C47-D90B7DD33186}" destId="{76E7ADC3-642B-4483-9D45-F1C0BA5B9979}" srcOrd="0" destOrd="0" presId="urn:microsoft.com/office/officeart/2005/8/layout/hProcess11"/>
    <dgm:cxn modelId="{A1BC09BD-32F1-4D7D-A675-F8CF27B6DA0F}" type="presOf" srcId="{6884A599-46AF-43E5-9979-9A5CC0DF4BA2}" destId="{A9A03F4A-2947-4E87-8D76-3119DFA1C926}" srcOrd="0" destOrd="0" presId="urn:microsoft.com/office/officeart/2005/8/layout/hProcess11"/>
    <dgm:cxn modelId="{2DA1B573-A972-487A-A648-1E58B55FC5E5}" srcId="{6884A599-46AF-43E5-9979-9A5CC0DF4BA2}" destId="{FF45208E-3B4A-4453-8C47-D90B7DD33186}" srcOrd="0" destOrd="0" parTransId="{AA29688B-320D-4CDA-921B-FB1FB09144E8}" sibTransId="{5F7E9160-F7EE-4AEE-9357-503444A7F6A4}"/>
    <dgm:cxn modelId="{81612E59-18DB-4D50-A8DD-A350AF1F28D4}" type="presOf" srcId="{B49D71AC-EBFE-42D8-80A1-DA325416D002}" destId="{B2D8E716-784D-498E-82F4-F14D5B9495CF}" srcOrd="0" destOrd="0" presId="urn:microsoft.com/office/officeart/2005/8/layout/hProcess11"/>
    <dgm:cxn modelId="{ACA896F2-FAAA-40A2-B7D4-ABB3BB42E567}" type="presParOf" srcId="{A9A03F4A-2947-4E87-8D76-3119DFA1C926}" destId="{F40AD5A4-C89A-4135-81F2-2B47CA8951BE}" srcOrd="0" destOrd="0" presId="urn:microsoft.com/office/officeart/2005/8/layout/hProcess11"/>
    <dgm:cxn modelId="{D86F9B91-C762-4804-9632-8F45F2545971}" type="presParOf" srcId="{A9A03F4A-2947-4E87-8D76-3119DFA1C926}" destId="{4FCF317A-E9BD-4DDB-9704-E3E8D0F0D98E}" srcOrd="1" destOrd="0" presId="urn:microsoft.com/office/officeart/2005/8/layout/hProcess11"/>
    <dgm:cxn modelId="{EF3CE6E9-C558-40A9-93DA-462A831BC11F}" type="presParOf" srcId="{4FCF317A-E9BD-4DDB-9704-E3E8D0F0D98E}" destId="{21B8A4C9-7268-4ED7-A19D-7BBD8A7C71BF}" srcOrd="0" destOrd="0" presId="urn:microsoft.com/office/officeart/2005/8/layout/hProcess11"/>
    <dgm:cxn modelId="{BDD40421-DD1C-49C3-A6F4-B1E7FCE7805F}" type="presParOf" srcId="{21B8A4C9-7268-4ED7-A19D-7BBD8A7C71BF}" destId="{76E7ADC3-642B-4483-9D45-F1C0BA5B9979}" srcOrd="0" destOrd="0" presId="urn:microsoft.com/office/officeart/2005/8/layout/hProcess11"/>
    <dgm:cxn modelId="{B4BF09A8-3558-4579-ADC2-442F370F39EA}" type="presParOf" srcId="{21B8A4C9-7268-4ED7-A19D-7BBD8A7C71BF}" destId="{65C8D3C2-FCD2-417F-9CC7-E13AB701A138}" srcOrd="1" destOrd="0" presId="urn:microsoft.com/office/officeart/2005/8/layout/hProcess11"/>
    <dgm:cxn modelId="{37372593-B439-461E-BF0A-2BF29FA9F9AD}" type="presParOf" srcId="{21B8A4C9-7268-4ED7-A19D-7BBD8A7C71BF}" destId="{CFA9A679-963C-4F5A-833B-95C08C9E150A}" srcOrd="2" destOrd="0" presId="urn:microsoft.com/office/officeart/2005/8/layout/hProcess11"/>
    <dgm:cxn modelId="{B00A9869-64D1-422D-B79E-7C436BD39A84}" type="presParOf" srcId="{4FCF317A-E9BD-4DDB-9704-E3E8D0F0D98E}" destId="{84472067-BF59-408E-A8F6-D493ACF8E932}" srcOrd="1" destOrd="0" presId="urn:microsoft.com/office/officeart/2005/8/layout/hProcess11"/>
    <dgm:cxn modelId="{5F8E89B1-7940-4FFF-B784-4AFEFE12C6F3}" type="presParOf" srcId="{4FCF317A-E9BD-4DDB-9704-E3E8D0F0D98E}" destId="{81D6B924-52E7-4431-8A24-5E7481D49E17}" srcOrd="2" destOrd="0" presId="urn:microsoft.com/office/officeart/2005/8/layout/hProcess11"/>
    <dgm:cxn modelId="{E9156FA9-4D62-44D3-ADC5-38F8F50CBA4B}" type="presParOf" srcId="{81D6B924-52E7-4431-8A24-5E7481D49E17}" destId="{B2D8E716-784D-498E-82F4-F14D5B9495CF}" srcOrd="0" destOrd="0" presId="urn:microsoft.com/office/officeart/2005/8/layout/hProcess11"/>
    <dgm:cxn modelId="{DD5A3C5B-62D2-4D88-A609-08330FBCABF2}" type="presParOf" srcId="{81D6B924-52E7-4431-8A24-5E7481D49E17}" destId="{BA1F2D99-B7CE-4A34-A442-A0706A6FCF72}" srcOrd="1" destOrd="0" presId="urn:microsoft.com/office/officeart/2005/8/layout/hProcess11"/>
    <dgm:cxn modelId="{358F16C4-80E1-4AFA-B78D-8E2ECE555A78}" type="presParOf" srcId="{81D6B924-52E7-4431-8A24-5E7481D49E17}" destId="{1F17D5CD-D776-4C2B-AFB2-ADE8818F2A74}" srcOrd="2" destOrd="0" presId="urn:microsoft.com/office/officeart/2005/8/layout/hProcess11"/>
    <dgm:cxn modelId="{66A954DC-C7A2-40C0-A300-7898FA11AF25}" type="presParOf" srcId="{4FCF317A-E9BD-4DDB-9704-E3E8D0F0D98E}" destId="{3A815A40-4F0B-4FBD-AB25-65CC4DD29CBF}" srcOrd="3" destOrd="0" presId="urn:microsoft.com/office/officeart/2005/8/layout/hProcess11"/>
    <dgm:cxn modelId="{C558CDDC-FC34-4C61-B927-531B62C4C22D}" type="presParOf" srcId="{4FCF317A-E9BD-4DDB-9704-E3E8D0F0D98E}" destId="{5AE86A85-F185-406E-A255-64F46CA14D7F}" srcOrd="4" destOrd="0" presId="urn:microsoft.com/office/officeart/2005/8/layout/hProcess11"/>
    <dgm:cxn modelId="{D857EED1-842C-4D5A-A34B-49348669F8EB}" type="presParOf" srcId="{5AE86A85-F185-406E-A255-64F46CA14D7F}" destId="{F40F7066-6E3E-443C-83E1-BB4283199006}" srcOrd="0" destOrd="0" presId="urn:microsoft.com/office/officeart/2005/8/layout/hProcess11"/>
    <dgm:cxn modelId="{4CCFD424-B68C-40AB-BC03-05D5AF89AB52}" type="presParOf" srcId="{5AE86A85-F185-406E-A255-64F46CA14D7F}" destId="{82FF205B-E060-4E69-8459-C63D6C91F332}" srcOrd="1" destOrd="0" presId="urn:microsoft.com/office/officeart/2005/8/layout/hProcess11"/>
    <dgm:cxn modelId="{2AC78C08-390A-4880-8189-4FB0387CD5DE}" type="presParOf" srcId="{5AE86A85-F185-406E-A255-64F46CA14D7F}" destId="{F3DAC031-C81C-4359-99D7-021863B4A6A9}"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1B461E6F-1C93-4304-9AF4-20B2FFC829FC}"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515E34F8-FB36-4149-BD91-2202DC8F5805}">
      <dgm:prSet custT="1"/>
      <dgm:spPr/>
      <dgm:t>
        <a:bodyPr/>
        <a:lstStyle/>
        <a:p>
          <a:pPr rtl="0"/>
          <a:r>
            <a:rPr lang="zh-CN" altLang="en-US" sz="2000" b="1" smtClean="0">
              <a:latin typeface="微软雅黑" panose="020B0503020204020204" pitchFamily="34" charset="-122"/>
              <a:ea typeface="微软雅黑" panose="020B0503020204020204" pitchFamily="34" charset="-122"/>
            </a:rPr>
            <a:t>核心交换机作为信息网络的核心设备，性能的优劣直接影响到整个网络运行。</a:t>
          </a:r>
          <a:endParaRPr lang="zh-CN" altLang="en-US" sz="2000" b="1">
            <a:latin typeface="微软雅黑" panose="020B0503020204020204" pitchFamily="34" charset="-122"/>
            <a:ea typeface="微软雅黑" panose="020B0503020204020204" pitchFamily="34" charset="-122"/>
          </a:endParaRPr>
        </a:p>
      </dgm:t>
    </dgm:pt>
    <dgm:pt modelId="{FCC44757-593B-4E2E-9738-462D1DD7C863}" type="parTrans" cxnId="{5FCE330C-5B1F-47B3-A2BB-4CEC620D982F}">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015ACC56-EF71-4F2F-97B6-EB8C8492DDD0}" type="sibTrans" cxnId="{5FCE330C-5B1F-47B3-A2BB-4CEC620D982F}">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250B814C-5232-4E9C-8920-616E223BE79F}">
      <dgm:prSet custT="1"/>
      <dgm:spPr/>
      <dgm:t>
        <a:bodyPr/>
        <a:lstStyle/>
        <a:p>
          <a:pPr rtl="0"/>
          <a:r>
            <a:rPr lang="zh-CN" altLang="en-US" sz="2000" b="1" smtClean="0">
              <a:latin typeface="微软雅黑" panose="020B0503020204020204" pitchFamily="34" charset="-122"/>
              <a:ea typeface="微软雅黑" panose="020B0503020204020204" pitchFamily="34" charset="-122"/>
            </a:rPr>
            <a:t>在设备的选型上必须考虑到有足够的背板带宽，包交换能力，是否支持设备的冗余，安全性，扩展性等各种性能。</a:t>
          </a:r>
          <a:endParaRPr lang="zh-CN" altLang="en-US" sz="2000" b="1">
            <a:latin typeface="微软雅黑" panose="020B0503020204020204" pitchFamily="34" charset="-122"/>
            <a:ea typeface="微软雅黑" panose="020B0503020204020204" pitchFamily="34" charset="-122"/>
          </a:endParaRPr>
        </a:p>
      </dgm:t>
    </dgm:pt>
    <dgm:pt modelId="{38A18C7A-97CE-413D-B7FC-92CA9628FD43}" type="parTrans" cxnId="{06853318-9358-4D9B-81E7-9B0B64F522B6}">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43B8DB89-F942-44EF-9B33-08E3F63E2C51}" type="sibTrans" cxnId="{06853318-9358-4D9B-81E7-9B0B64F522B6}">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84479C52-7797-4544-A468-4A2F69277FA1}" type="pres">
      <dgm:prSet presAssocID="{1B461E6F-1C93-4304-9AF4-20B2FFC829FC}" presName="linear" presStyleCnt="0">
        <dgm:presLayoutVars>
          <dgm:animLvl val="lvl"/>
          <dgm:resizeHandles val="exact"/>
        </dgm:presLayoutVars>
      </dgm:prSet>
      <dgm:spPr/>
      <dgm:t>
        <a:bodyPr/>
        <a:lstStyle/>
        <a:p>
          <a:endParaRPr lang="zh-CN" altLang="en-US"/>
        </a:p>
      </dgm:t>
    </dgm:pt>
    <dgm:pt modelId="{E20F7069-3B00-4C4B-BF95-D1147F43A180}" type="pres">
      <dgm:prSet presAssocID="{515E34F8-FB36-4149-BD91-2202DC8F5805}" presName="parentText" presStyleLbl="node1" presStyleIdx="0" presStyleCnt="2">
        <dgm:presLayoutVars>
          <dgm:chMax val="0"/>
          <dgm:bulletEnabled val="1"/>
        </dgm:presLayoutVars>
      </dgm:prSet>
      <dgm:spPr/>
      <dgm:t>
        <a:bodyPr/>
        <a:lstStyle/>
        <a:p>
          <a:endParaRPr lang="zh-CN" altLang="en-US"/>
        </a:p>
      </dgm:t>
    </dgm:pt>
    <dgm:pt modelId="{F4C922F5-F81C-43EE-A34B-51D6C03DB2F1}" type="pres">
      <dgm:prSet presAssocID="{015ACC56-EF71-4F2F-97B6-EB8C8492DDD0}" presName="spacer" presStyleCnt="0"/>
      <dgm:spPr/>
    </dgm:pt>
    <dgm:pt modelId="{1C4B4CF9-CB79-4AE0-8D4F-71B25AC037BA}" type="pres">
      <dgm:prSet presAssocID="{250B814C-5232-4E9C-8920-616E223BE79F}" presName="parentText" presStyleLbl="node1" presStyleIdx="1" presStyleCnt="2">
        <dgm:presLayoutVars>
          <dgm:chMax val="0"/>
          <dgm:bulletEnabled val="1"/>
        </dgm:presLayoutVars>
      </dgm:prSet>
      <dgm:spPr/>
      <dgm:t>
        <a:bodyPr/>
        <a:lstStyle/>
        <a:p>
          <a:endParaRPr lang="zh-CN" altLang="en-US"/>
        </a:p>
      </dgm:t>
    </dgm:pt>
  </dgm:ptLst>
  <dgm:cxnLst>
    <dgm:cxn modelId="{5FCE330C-5B1F-47B3-A2BB-4CEC620D982F}" srcId="{1B461E6F-1C93-4304-9AF4-20B2FFC829FC}" destId="{515E34F8-FB36-4149-BD91-2202DC8F5805}" srcOrd="0" destOrd="0" parTransId="{FCC44757-593B-4E2E-9738-462D1DD7C863}" sibTransId="{015ACC56-EF71-4F2F-97B6-EB8C8492DDD0}"/>
    <dgm:cxn modelId="{06853318-9358-4D9B-81E7-9B0B64F522B6}" srcId="{1B461E6F-1C93-4304-9AF4-20B2FFC829FC}" destId="{250B814C-5232-4E9C-8920-616E223BE79F}" srcOrd="1" destOrd="0" parTransId="{38A18C7A-97CE-413D-B7FC-92CA9628FD43}" sibTransId="{43B8DB89-F942-44EF-9B33-08E3F63E2C51}"/>
    <dgm:cxn modelId="{B521E882-DF0F-4DD0-BB74-88955F8D146A}" type="presOf" srcId="{515E34F8-FB36-4149-BD91-2202DC8F5805}" destId="{E20F7069-3B00-4C4B-BF95-D1147F43A180}" srcOrd="0" destOrd="0" presId="urn:microsoft.com/office/officeart/2005/8/layout/vList2"/>
    <dgm:cxn modelId="{0E8BAFD1-5F8D-45C9-86D5-28C4B8071298}" type="presOf" srcId="{1B461E6F-1C93-4304-9AF4-20B2FFC829FC}" destId="{84479C52-7797-4544-A468-4A2F69277FA1}" srcOrd="0" destOrd="0" presId="urn:microsoft.com/office/officeart/2005/8/layout/vList2"/>
    <dgm:cxn modelId="{EE3C58DA-FEB2-408D-905B-19FFA3F8D7F5}" type="presOf" srcId="{250B814C-5232-4E9C-8920-616E223BE79F}" destId="{1C4B4CF9-CB79-4AE0-8D4F-71B25AC037BA}" srcOrd="0" destOrd="0" presId="urn:microsoft.com/office/officeart/2005/8/layout/vList2"/>
    <dgm:cxn modelId="{885EF1D7-A702-4A25-9313-3717866A8C02}" type="presParOf" srcId="{84479C52-7797-4544-A468-4A2F69277FA1}" destId="{E20F7069-3B00-4C4B-BF95-D1147F43A180}" srcOrd="0" destOrd="0" presId="urn:microsoft.com/office/officeart/2005/8/layout/vList2"/>
    <dgm:cxn modelId="{9B116132-80C6-4BE1-9417-480D4535ADE7}" type="presParOf" srcId="{84479C52-7797-4544-A468-4A2F69277FA1}" destId="{F4C922F5-F81C-43EE-A34B-51D6C03DB2F1}" srcOrd="1" destOrd="0" presId="urn:microsoft.com/office/officeart/2005/8/layout/vList2"/>
    <dgm:cxn modelId="{25B45502-3F5D-43DB-9AF0-520D6406F53E}" type="presParOf" srcId="{84479C52-7797-4544-A468-4A2F69277FA1}" destId="{1C4B4CF9-CB79-4AE0-8D4F-71B25AC037BA}"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23BEEE8F-C343-4629-87D6-FF63A8D0AA60}"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E49FC023-9B65-47E1-9B34-71D28A21EEA9}">
      <dgm:prSet/>
      <dgm:spPr/>
      <dgm:t>
        <a:bodyPr/>
        <a:lstStyle/>
        <a:p>
          <a:pPr rtl="0"/>
          <a:r>
            <a:rPr lang="zh-CN" b="1" dirty="0" smtClean="0">
              <a:latin typeface="微软雅黑" panose="020B0503020204020204" pitchFamily="34" charset="-122"/>
              <a:ea typeface="微软雅黑" panose="020B0503020204020204" pitchFamily="34" charset="-122"/>
            </a:rPr>
            <a:t>汇聚层的交换机部署时必须考虑交换机必须具有足够的可靠性和冗余度，防止网络中部分接入层变成孤岛；</a:t>
          </a:r>
          <a:endParaRPr lang="zh-CN" b="1" dirty="0">
            <a:latin typeface="微软雅黑" panose="020B0503020204020204" pitchFamily="34" charset="-122"/>
            <a:ea typeface="微软雅黑" panose="020B0503020204020204" pitchFamily="34" charset="-122"/>
          </a:endParaRPr>
        </a:p>
      </dgm:t>
    </dgm:pt>
    <dgm:pt modelId="{0FC2CB34-A510-493F-AF46-8B56DB1850AD}" type="parTrans" cxnId="{F790EB33-0E5D-48BD-9358-6D956A1AEDE9}">
      <dgm:prSet/>
      <dgm:spPr/>
      <dgm:t>
        <a:bodyPr/>
        <a:lstStyle/>
        <a:p>
          <a:endParaRPr lang="zh-CN" altLang="en-US" b="1">
            <a:latin typeface="微软雅黑" panose="020B0503020204020204" pitchFamily="34" charset="-122"/>
            <a:ea typeface="微软雅黑" panose="020B0503020204020204" pitchFamily="34" charset="-122"/>
          </a:endParaRPr>
        </a:p>
      </dgm:t>
    </dgm:pt>
    <dgm:pt modelId="{02DD8392-41C3-46A6-8994-1CB21C078C82}" type="sibTrans" cxnId="{F790EB33-0E5D-48BD-9358-6D956A1AEDE9}">
      <dgm:prSet/>
      <dgm:spPr/>
      <dgm:t>
        <a:bodyPr/>
        <a:lstStyle/>
        <a:p>
          <a:endParaRPr lang="zh-CN" altLang="en-US" b="1">
            <a:latin typeface="微软雅黑" panose="020B0503020204020204" pitchFamily="34" charset="-122"/>
            <a:ea typeface="微软雅黑" panose="020B0503020204020204" pitchFamily="34" charset="-122"/>
          </a:endParaRPr>
        </a:p>
      </dgm:t>
    </dgm:pt>
    <dgm:pt modelId="{CE247860-B042-4F44-ADA5-E83627A8B2B1}">
      <dgm:prSet/>
      <dgm:spPr/>
      <dgm:t>
        <a:bodyPr/>
        <a:lstStyle/>
        <a:p>
          <a:pPr rtl="0"/>
          <a:r>
            <a:rPr lang="zh-CN" b="1" smtClean="0">
              <a:latin typeface="微软雅黑" panose="020B0503020204020204" pitchFamily="34" charset="-122"/>
              <a:ea typeface="微软雅黑" panose="020B0503020204020204" pitchFamily="34" charset="-122"/>
            </a:rPr>
            <a:t>还必须具有高处理能力，以便完成网络数据会聚、转发处理；具有灵活、优化的网络路由处理能力，实现网络汇聚的优化。</a:t>
          </a:r>
          <a:endParaRPr lang="zh-CN" b="1">
            <a:latin typeface="微软雅黑" panose="020B0503020204020204" pitchFamily="34" charset="-122"/>
            <a:ea typeface="微软雅黑" panose="020B0503020204020204" pitchFamily="34" charset="-122"/>
          </a:endParaRPr>
        </a:p>
      </dgm:t>
    </dgm:pt>
    <dgm:pt modelId="{2A92C443-0842-4529-9B4C-52A0CAFE829D}" type="parTrans" cxnId="{1C8F3A50-1857-4B3F-B01B-51E2F90ADACD}">
      <dgm:prSet/>
      <dgm:spPr/>
      <dgm:t>
        <a:bodyPr/>
        <a:lstStyle/>
        <a:p>
          <a:endParaRPr lang="zh-CN" altLang="en-US" b="1">
            <a:latin typeface="微软雅黑" panose="020B0503020204020204" pitchFamily="34" charset="-122"/>
            <a:ea typeface="微软雅黑" panose="020B0503020204020204" pitchFamily="34" charset="-122"/>
          </a:endParaRPr>
        </a:p>
      </dgm:t>
    </dgm:pt>
    <dgm:pt modelId="{D747FB1D-DC5B-4E82-93B6-7709C09B2B31}" type="sibTrans" cxnId="{1C8F3A50-1857-4B3F-B01B-51E2F90ADACD}">
      <dgm:prSet/>
      <dgm:spPr/>
      <dgm:t>
        <a:bodyPr/>
        <a:lstStyle/>
        <a:p>
          <a:endParaRPr lang="zh-CN" altLang="en-US" b="1">
            <a:latin typeface="微软雅黑" panose="020B0503020204020204" pitchFamily="34" charset="-122"/>
            <a:ea typeface="微软雅黑" panose="020B0503020204020204" pitchFamily="34" charset="-122"/>
          </a:endParaRPr>
        </a:p>
      </dgm:t>
    </dgm:pt>
    <dgm:pt modelId="{629CD9DF-1C6C-4A97-9169-D622D5F58A23}">
      <dgm:prSet/>
      <dgm:spPr/>
      <dgm:t>
        <a:bodyPr/>
        <a:lstStyle/>
        <a:p>
          <a:pPr rtl="0"/>
          <a:r>
            <a:rPr lang="zh-CN" b="1" smtClean="0">
              <a:latin typeface="微软雅黑" panose="020B0503020204020204" pitchFamily="34" charset="-122"/>
              <a:ea typeface="微软雅黑" panose="020B0503020204020204" pitchFamily="34" charset="-122"/>
            </a:rPr>
            <a:t>而且规划汇聚层时建议汇聚层节点的数量和位置应根据业务和光纤资源情况来选择；</a:t>
          </a:r>
          <a:endParaRPr lang="zh-CN" b="1">
            <a:latin typeface="微软雅黑" panose="020B0503020204020204" pitchFamily="34" charset="-122"/>
            <a:ea typeface="微软雅黑" panose="020B0503020204020204" pitchFamily="34" charset="-122"/>
          </a:endParaRPr>
        </a:p>
      </dgm:t>
    </dgm:pt>
    <dgm:pt modelId="{69C02F89-73C1-4F76-BA20-66F14F3FB739}" type="parTrans" cxnId="{9D535643-E919-47F7-971A-070E5D32D033}">
      <dgm:prSet/>
      <dgm:spPr/>
      <dgm:t>
        <a:bodyPr/>
        <a:lstStyle/>
        <a:p>
          <a:endParaRPr lang="zh-CN" altLang="en-US" b="1">
            <a:latin typeface="微软雅黑" panose="020B0503020204020204" pitchFamily="34" charset="-122"/>
            <a:ea typeface="微软雅黑" panose="020B0503020204020204" pitchFamily="34" charset="-122"/>
          </a:endParaRPr>
        </a:p>
      </dgm:t>
    </dgm:pt>
    <dgm:pt modelId="{CD0ACE8D-D780-4C30-A4DB-7D4547420CDB}" type="sibTrans" cxnId="{9D535643-E919-47F7-971A-070E5D32D033}">
      <dgm:prSet/>
      <dgm:spPr/>
      <dgm:t>
        <a:bodyPr/>
        <a:lstStyle/>
        <a:p>
          <a:endParaRPr lang="zh-CN" altLang="en-US" b="1">
            <a:latin typeface="微软雅黑" panose="020B0503020204020204" pitchFamily="34" charset="-122"/>
            <a:ea typeface="微软雅黑" panose="020B0503020204020204" pitchFamily="34" charset="-122"/>
          </a:endParaRPr>
        </a:p>
      </dgm:t>
    </dgm:pt>
    <dgm:pt modelId="{EACD7C45-16F8-4806-872E-4FC540558BD6}">
      <dgm:prSet/>
      <dgm:spPr/>
      <dgm:t>
        <a:bodyPr/>
        <a:lstStyle/>
        <a:p>
          <a:pPr rtl="0"/>
          <a:r>
            <a:rPr lang="zh-CN" b="1" smtClean="0">
              <a:latin typeface="微软雅黑" panose="020B0503020204020204" pitchFamily="34" charset="-122"/>
              <a:ea typeface="微软雅黑" panose="020B0503020204020204" pitchFamily="34" charset="-122"/>
            </a:rPr>
            <a:t>汇聚层节点可采用星形连接，每个汇聚层节点保证与两个不同的核心层节点连接。</a:t>
          </a:r>
          <a:endParaRPr lang="zh-CN" b="1">
            <a:latin typeface="微软雅黑" panose="020B0503020204020204" pitchFamily="34" charset="-122"/>
            <a:ea typeface="微软雅黑" panose="020B0503020204020204" pitchFamily="34" charset="-122"/>
          </a:endParaRPr>
        </a:p>
      </dgm:t>
    </dgm:pt>
    <dgm:pt modelId="{78AABADD-8BF5-4F2E-8AD4-3076B543F6BB}" type="parTrans" cxnId="{8A225B75-1B75-40A7-AF3F-0902E8BFC175}">
      <dgm:prSet/>
      <dgm:spPr/>
      <dgm:t>
        <a:bodyPr/>
        <a:lstStyle/>
        <a:p>
          <a:endParaRPr lang="zh-CN" altLang="en-US" b="1">
            <a:latin typeface="微软雅黑" panose="020B0503020204020204" pitchFamily="34" charset="-122"/>
            <a:ea typeface="微软雅黑" panose="020B0503020204020204" pitchFamily="34" charset="-122"/>
          </a:endParaRPr>
        </a:p>
      </dgm:t>
    </dgm:pt>
    <dgm:pt modelId="{5E05D7C9-C63F-43EB-BDD7-B2BC6F1D8B1A}" type="sibTrans" cxnId="{8A225B75-1B75-40A7-AF3F-0902E8BFC175}">
      <dgm:prSet/>
      <dgm:spPr/>
      <dgm:t>
        <a:bodyPr/>
        <a:lstStyle/>
        <a:p>
          <a:endParaRPr lang="zh-CN" altLang="en-US" b="1">
            <a:latin typeface="微软雅黑" panose="020B0503020204020204" pitchFamily="34" charset="-122"/>
            <a:ea typeface="微软雅黑" panose="020B0503020204020204" pitchFamily="34" charset="-122"/>
          </a:endParaRPr>
        </a:p>
      </dgm:t>
    </dgm:pt>
    <dgm:pt modelId="{ADA4587A-7518-4814-B908-925D6EB1BF40}" type="pres">
      <dgm:prSet presAssocID="{23BEEE8F-C343-4629-87D6-FF63A8D0AA60}" presName="linear" presStyleCnt="0">
        <dgm:presLayoutVars>
          <dgm:animLvl val="lvl"/>
          <dgm:resizeHandles val="exact"/>
        </dgm:presLayoutVars>
      </dgm:prSet>
      <dgm:spPr/>
      <dgm:t>
        <a:bodyPr/>
        <a:lstStyle/>
        <a:p>
          <a:endParaRPr lang="zh-CN" altLang="en-US"/>
        </a:p>
      </dgm:t>
    </dgm:pt>
    <dgm:pt modelId="{D56D40EE-3C79-49CD-9902-4DA89363E0AE}" type="pres">
      <dgm:prSet presAssocID="{E49FC023-9B65-47E1-9B34-71D28A21EEA9}" presName="parentText" presStyleLbl="node1" presStyleIdx="0" presStyleCnt="4">
        <dgm:presLayoutVars>
          <dgm:chMax val="0"/>
          <dgm:bulletEnabled val="1"/>
        </dgm:presLayoutVars>
      </dgm:prSet>
      <dgm:spPr/>
      <dgm:t>
        <a:bodyPr/>
        <a:lstStyle/>
        <a:p>
          <a:endParaRPr lang="zh-CN" altLang="en-US"/>
        </a:p>
      </dgm:t>
    </dgm:pt>
    <dgm:pt modelId="{89969238-669B-454E-A848-BDCD291C9CA1}" type="pres">
      <dgm:prSet presAssocID="{02DD8392-41C3-46A6-8994-1CB21C078C82}" presName="spacer" presStyleCnt="0"/>
      <dgm:spPr/>
    </dgm:pt>
    <dgm:pt modelId="{6E262731-E16C-4078-8105-01DA9A7B10CF}" type="pres">
      <dgm:prSet presAssocID="{CE247860-B042-4F44-ADA5-E83627A8B2B1}" presName="parentText" presStyleLbl="node1" presStyleIdx="1" presStyleCnt="4">
        <dgm:presLayoutVars>
          <dgm:chMax val="0"/>
          <dgm:bulletEnabled val="1"/>
        </dgm:presLayoutVars>
      </dgm:prSet>
      <dgm:spPr/>
      <dgm:t>
        <a:bodyPr/>
        <a:lstStyle/>
        <a:p>
          <a:endParaRPr lang="zh-CN" altLang="en-US"/>
        </a:p>
      </dgm:t>
    </dgm:pt>
    <dgm:pt modelId="{9AF1165A-F842-4F7A-92AD-A3D77D229AA8}" type="pres">
      <dgm:prSet presAssocID="{D747FB1D-DC5B-4E82-93B6-7709C09B2B31}" presName="spacer" presStyleCnt="0"/>
      <dgm:spPr/>
    </dgm:pt>
    <dgm:pt modelId="{32B72E4E-F189-4DD3-8D1C-09BBC121C449}" type="pres">
      <dgm:prSet presAssocID="{629CD9DF-1C6C-4A97-9169-D622D5F58A23}" presName="parentText" presStyleLbl="node1" presStyleIdx="2" presStyleCnt="4">
        <dgm:presLayoutVars>
          <dgm:chMax val="0"/>
          <dgm:bulletEnabled val="1"/>
        </dgm:presLayoutVars>
      </dgm:prSet>
      <dgm:spPr/>
      <dgm:t>
        <a:bodyPr/>
        <a:lstStyle/>
        <a:p>
          <a:endParaRPr lang="zh-CN" altLang="en-US"/>
        </a:p>
      </dgm:t>
    </dgm:pt>
    <dgm:pt modelId="{CFD70D99-3A63-4E66-AA35-956295F4F309}" type="pres">
      <dgm:prSet presAssocID="{CD0ACE8D-D780-4C30-A4DB-7D4547420CDB}" presName="spacer" presStyleCnt="0"/>
      <dgm:spPr/>
    </dgm:pt>
    <dgm:pt modelId="{B33A43EF-6E4D-405B-8A5B-A9B62BF22FE4}" type="pres">
      <dgm:prSet presAssocID="{EACD7C45-16F8-4806-872E-4FC540558BD6}" presName="parentText" presStyleLbl="node1" presStyleIdx="3" presStyleCnt="4">
        <dgm:presLayoutVars>
          <dgm:chMax val="0"/>
          <dgm:bulletEnabled val="1"/>
        </dgm:presLayoutVars>
      </dgm:prSet>
      <dgm:spPr/>
      <dgm:t>
        <a:bodyPr/>
        <a:lstStyle/>
        <a:p>
          <a:endParaRPr lang="zh-CN" altLang="en-US"/>
        </a:p>
      </dgm:t>
    </dgm:pt>
  </dgm:ptLst>
  <dgm:cxnLst>
    <dgm:cxn modelId="{C3289946-4909-407B-B91B-3746567AC8C7}" type="presOf" srcId="{EACD7C45-16F8-4806-872E-4FC540558BD6}" destId="{B33A43EF-6E4D-405B-8A5B-A9B62BF22FE4}" srcOrd="0" destOrd="0" presId="urn:microsoft.com/office/officeart/2005/8/layout/vList2"/>
    <dgm:cxn modelId="{9D535643-E919-47F7-971A-070E5D32D033}" srcId="{23BEEE8F-C343-4629-87D6-FF63A8D0AA60}" destId="{629CD9DF-1C6C-4A97-9169-D622D5F58A23}" srcOrd="2" destOrd="0" parTransId="{69C02F89-73C1-4F76-BA20-66F14F3FB739}" sibTransId="{CD0ACE8D-D780-4C30-A4DB-7D4547420CDB}"/>
    <dgm:cxn modelId="{1C8F3A50-1857-4B3F-B01B-51E2F90ADACD}" srcId="{23BEEE8F-C343-4629-87D6-FF63A8D0AA60}" destId="{CE247860-B042-4F44-ADA5-E83627A8B2B1}" srcOrd="1" destOrd="0" parTransId="{2A92C443-0842-4529-9B4C-52A0CAFE829D}" sibTransId="{D747FB1D-DC5B-4E82-93B6-7709C09B2B31}"/>
    <dgm:cxn modelId="{7200B622-4A92-4669-953D-35B859AACE51}" type="presOf" srcId="{CE247860-B042-4F44-ADA5-E83627A8B2B1}" destId="{6E262731-E16C-4078-8105-01DA9A7B10CF}" srcOrd="0" destOrd="0" presId="urn:microsoft.com/office/officeart/2005/8/layout/vList2"/>
    <dgm:cxn modelId="{B58D29B3-FDF1-46C1-8496-737BD747E745}" type="presOf" srcId="{629CD9DF-1C6C-4A97-9169-D622D5F58A23}" destId="{32B72E4E-F189-4DD3-8D1C-09BBC121C449}" srcOrd="0" destOrd="0" presId="urn:microsoft.com/office/officeart/2005/8/layout/vList2"/>
    <dgm:cxn modelId="{5192616B-4F20-454D-892D-CDB00ABF5201}" type="presOf" srcId="{E49FC023-9B65-47E1-9B34-71D28A21EEA9}" destId="{D56D40EE-3C79-49CD-9902-4DA89363E0AE}" srcOrd="0" destOrd="0" presId="urn:microsoft.com/office/officeart/2005/8/layout/vList2"/>
    <dgm:cxn modelId="{F790EB33-0E5D-48BD-9358-6D956A1AEDE9}" srcId="{23BEEE8F-C343-4629-87D6-FF63A8D0AA60}" destId="{E49FC023-9B65-47E1-9B34-71D28A21EEA9}" srcOrd="0" destOrd="0" parTransId="{0FC2CB34-A510-493F-AF46-8B56DB1850AD}" sibTransId="{02DD8392-41C3-46A6-8994-1CB21C078C82}"/>
    <dgm:cxn modelId="{234A3556-17B1-4D72-B21D-08005FC0DC61}" type="presOf" srcId="{23BEEE8F-C343-4629-87D6-FF63A8D0AA60}" destId="{ADA4587A-7518-4814-B908-925D6EB1BF40}" srcOrd="0" destOrd="0" presId="urn:microsoft.com/office/officeart/2005/8/layout/vList2"/>
    <dgm:cxn modelId="{8A225B75-1B75-40A7-AF3F-0902E8BFC175}" srcId="{23BEEE8F-C343-4629-87D6-FF63A8D0AA60}" destId="{EACD7C45-16F8-4806-872E-4FC540558BD6}" srcOrd="3" destOrd="0" parTransId="{78AABADD-8BF5-4F2E-8AD4-3076B543F6BB}" sibTransId="{5E05D7C9-C63F-43EB-BDD7-B2BC6F1D8B1A}"/>
    <dgm:cxn modelId="{0D121145-880F-4226-A73F-16C02DB1342E}" type="presParOf" srcId="{ADA4587A-7518-4814-B908-925D6EB1BF40}" destId="{D56D40EE-3C79-49CD-9902-4DA89363E0AE}" srcOrd="0" destOrd="0" presId="urn:microsoft.com/office/officeart/2005/8/layout/vList2"/>
    <dgm:cxn modelId="{A08948C9-F723-4999-ACCE-DBA2FDEB2AF5}" type="presParOf" srcId="{ADA4587A-7518-4814-B908-925D6EB1BF40}" destId="{89969238-669B-454E-A848-BDCD291C9CA1}" srcOrd="1" destOrd="0" presId="urn:microsoft.com/office/officeart/2005/8/layout/vList2"/>
    <dgm:cxn modelId="{B7A2A3FD-0638-45E8-8996-1A0FB7868DA5}" type="presParOf" srcId="{ADA4587A-7518-4814-B908-925D6EB1BF40}" destId="{6E262731-E16C-4078-8105-01DA9A7B10CF}" srcOrd="2" destOrd="0" presId="urn:microsoft.com/office/officeart/2005/8/layout/vList2"/>
    <dgm:cxn modelId="{E9642E3C-D0C8-476E-8D20-223DA6792F3E}" type="presParOf" srcId="{ADA4587A-7518-4814-B908-925D6EB1BF40}" destId="{9AF1165A-F842-4F7A-92AD-A3D77D229AA8}" srcOrd="3" destOrd="0" presId="urn:microsoft.com/office/officeart/2005/8/layout/vList2"/>
    <dgm:cxn modelId="{7B8933FE-347B-46F4-A90F-D92875715673}" type="presParOf" srcId="{ADA4587A-7518-4814-B908-925D6EB1BF40}" destId="{32B72E4E-F189-4DD3-8D1C-09BBC121C449}" srcOrd="4" destOrd="0" presId="urn:microsoft.com/office/officeart/2005/8/layout/vList2"/>
    <dgm:cxn modelId="{EE2126E6-8DB1-4A08-A2AC-B8DB2EAEB269}" type="presParOf" srcId="{ADA4587A-7518-4814-B908-925D6EB1BF40}" destId="{CFD70D99-3A63-4E66-AA35-956295F4F309}" srcOrd="5" destOrd="0" presId="urn:microsoft.com/office/officeart/2005/8/layout/vList2"/>
    <dgm:cxn modelId="{EBC2C071-6B3B-44E9-A8FD-9669C68635A2}" type="presParOf" srcId="{ADA4587A-7518-4814-B908-925D6EB1BF40}" destId="{B33A43EF-6E4D-405B-8A5B-A9B62BF22FE4}"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9C1363C6-C5EB-446E-A6C4-F9482CDF5C94}"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0AEFA5F7-3BDB-4024-B74F-7C1E7425885C}">
      <dgm:prSet custT="1"/>
      <dgm:spPr/>
      <dgm:t>
        <a:bodyPr/>
        <a:lstStyle/>
        <a:p>
          <a:pPr rtl="0"/>
          <a:r>
            <a:rPr lang="zh-CN" altLang="en-US" sz="2000" b="1" smtClean="0">
              <a:latin typeface="微软雅黑" panose="020B0503020204020204" pitchFamily="34" charset="-122"/>
              <a:ea typeface="微软雅黑" panose="020B0503020204020204" pitchFamily="34" charset="-122"/>
            </a:rPr>
            <a:t>汇聚层节点与接入层节点可考虑采用星形连接，每个接入层节点与两个汇聚层节点连接。</a:t>
          </a:r>
          <a:endParaRPr lang="zh-CN" altLang="en-US" sz="2000" b="1">
            <a:latin typeface="微软雅黑" panose="020B0503020204020204" pitchFamily="34" charset="-122"/>
            <a:ea typeface="微软雅黑" panose="020B0503020204020204" pitchFamily="34" charset="-122"/>
          </a:endParaRPr>
        </a:p>
      </dgm:t>
    </dgm:pt>
    <dgm:pt modelId="{B8860087-30AD-4517-95A3-F5A5C020FB8E}" type="parTrans" cxnId="{C934EF3F-0AD4-48CE-966D-203C8378D25F}">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71F9C20E-F695-4B59-AF96-59C0150FE293}" type="sibTrans" cxnId="{C934EF3F-0AD4-48CE-966D-203C8378D25F}">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5EE5DF7F-1ACF-4989-953D-8EC5ED09398F}">
      <dgm:prSet custT="1"/>
      <dgm:spPr/>
      <dgm:t>
        <a:bodyPr/>
        <a:lstStyle/>
        <a:p>
          <a:pPr rtl="0"/>
          <a:r>
            <a:rPr lang="zh-CN" altLang="en-US" sz="2000" b="1" smtClean="0">
              <a:latin typeface="微软雅黑" panose="020B0503020204020204" pitchFamily="34" charset="-122"/>
              <a:ea typeface="微软雅黑" panose="020B0503020204020204" pitchFamily="34" charset="-122"/>
            </a:rPr>
            <a:t>当接入层采用其它结构（如环行）连接到汇聚层时，建议提供两条不同路由通道。</a:t>
          </a:r>
          <a:endParaRPr lang="zh-CN" altLang="en-US" sz="2000" b="1">
            <a:latin typeface="微软雅黑" panose="020B0503020204020204" pitchFamily="34" charset="-122"/>
            <a:ea typeface="微软雅黑" panose="020B0503020204020204" pitchFamily="34" charset="-122"/>
          </a:endParaRPr>
        </a:p>
      </dgm:t>
    </dgm:pt>
    <dgm:pt modelId="{59F6220C-4862-4623-8CB7-D1B7BD073785}" type="parTrans" cxnId="{6DDF99D7-3A7C-4648-BE1A-D80EF618B786}">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6C47A2DF-52D7-4A41-9829-0E02CC156281}" type="sibTrans" cxnId="{6DDF99D7-3A7C-4648-BE1A-D80EF618B786}">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4426AFD4-0380-4FB9-A04A-7EC09F705A21}" type="pres">
      <dgm:prSet presAssocID="{9C1363C6-C5EB-446E-A6C4-F9482CDF5C94}" presName="linear" presStyleCnt="0">
        <dgm:presLayoutVars>
          <dgm:animLvl val="lvl"/>
          <dgm:resizeHandles val="exact"/>
        </dgm:presLayoutVars>
      </dgm:prSet>
      <dgm:spPr/>
      <dgm:t>
        <a:bodyPr/>
        <a:lstStyle/>
        <a:p>
          <a:endParaRPr lang="zh-CN" altLang="en-US"/>
        </a:p>
      </dgm:t>
    </dgm:pt>
    <dgm:pt modelId="{6F95B008-2B83-4578-8D35-9A5989805D4F}" type="pres">
      <dgm:prSet presAssocID="{0AEFA5F7-3BDB-4024-B74F-7C1E7425885C}" presName="parentText" presStyleLbl="node1" presStyleIdx="0" presStyleCnt="2">
        <dgm:presLayoutVars>
          <dgm:chMax val="0"/>
          <dgm:bulletEnabled val="1"/>
        </dgm:presLayoutVars>
      </dgm:prSet>
      <dgm:spPr/>
      <dgm:t>
        <a:bodyPr/>
        <a:lstStyle/>
        <a:p>
          <a:endParaRPr lang="zh-CN" altLang="en-US"/>
        </a:p>
      </dgm:t>
    </dgm:pt>
    <dgm:pt modelId="{77F525A4-A021-49FA-8F8A-1ACBD46ADF46}" type="pres">
      <dgm:prSet presAssocID="{71F9C20E-F695-4B59-AF96-59C0150FE293}" presName="spacer" presStyleCnt="0"/>
      <dgm:spPr/>
    </dgm:pt>
    <dgm:pt modelId="{76898CCF-8517-4FCC-AA82-13B7A41E1CE1}" type="pres">
      <dgm:prSet presAssocID="{5EE5DF7F-1ACF-4989-953D-8EC5ED09398F}" presName="parentText" presStyleLbl="node1" presStyleIdx="1" presStyleCnt="2">
        <dgm:presLayoutVars>
          <dgm:chMax val="0"/>
          <dgm:bulletEnabled val="1"/>
        </dgm:presLayoutVars>
      </dgm:prSet>
      <dgm:spPr/>
      <dgm:t>
        <a:bodyPr/>
        <a:lstStyle/>
        <a:p>
          <a:endParaRPr lang="zh-CN" altLang="en-US"/>
        </a:p>
      </dgm:t>
    </dgm:pt>
  </dgm:ptLst>
  <dgm:cxnLst>
    <dgm:cxn modelId="{A29D14AC-9622-4184-9806-732886399CFF}" type="presOf" srcId="{9C1363C6-C5EB-446E-A6C4-F9482CDF5C94}" destId="{4426AFD4-0380-4FB9-A04A-7EC09F705A21}" srcOrd="0" destOrd="0" presId="urn:microsoft.com/office/officeart/2005/8/layout/vList2"/>
    <dgm:cxn modelId="{C934EF3F-0AD4-48CE-966D-203C8378D25F}" srcId="{9C1363C6-C5EB-446E-A6C4-F9482CDF5C94}" destId="{0AEFA5F7-3BDB-4024-B74F-7C1E7425885C}" srcOrd="0" destOrd="0" parTransId="{B8860087-30AD-4517-95A3-F5A5C020FB8E}" sibTransId="{71F9C20E-F695-4B59-AF96-59C0150FE293}"/>
    <dgm:cxn modelId="{E164AAB9-109B-495D-BFE4-01EEFA8D3358}" type="presOf" srcId="{5EE5DF7F-1ACF-4989-953D-8EC5ED09398F}" destId="{76898CCF-8517-4FCC-AA82-13B7A41E1CE1}" srcOrd="0" destOrd="0" presId="urn:microsoft.com/office/officeart/2005/8/layout/vList2"/>
    <dgm:cxn modelId="{6DDF99D7-3A7C-4648-BE1A-D80EF618B786}" srcId="{9C1363C6-C5EB-446E-A6C4-F9482CDF5C94}" destId="{5EE5DF7F-1ACF-4989-953D-8EC5ED09398F}" srcOrd="1" destOrd="0" parTransId="{59F6220C-4862-4623-8CB7-D1B7BD073785}" sibTransId="{6C47A2DF-52D7-4A41-9829-0E02CC156281}"/>
    <dgm:cxn modelId="{6607F8A5-8F3D-46DF-9360-EAA322A43F52}" type="presOf" srcId="{0AEFA5F7-3BDB-4024-B74F-7C1E7425885C}" destId="{6F95B008-2B83-4578-8D35-9A5989805D4F}" srcOrd="0" destOrd="0" presId="urn:microsoft.com/office/officeart/2005/8/layout/vList2"/>
    <dgm:cxn modelId="{551EEA1D-48B3-403C-BAA1-40F1F6B98647}" type="presParOf" srcId="{4426AFD4-0380-4FB9-A04A-7EC09F705A21}" destId="{6F95B008-2B83-4578-8D35-9A5989805D4F}" srcOrd="0" destOrd="0" presId="urn:microsoft.com/office/officeart/2005/8/layout/vList2"/>
    <dgm:cxn modelId="{3745C145-2048-4082-AF03-30BC811EDF6E}" type="presParOf" srcId="{4426AFD4-0380-4FB9-A04A-7EC09F705A21}" destId="{77F525A4-A021-49FA-8F8A-1ACBD46ADF46}" srcOrd="1" destOrd="0" presId="urn:microsoft.com/office/officeart/2005/8/layout/vList2"/>
    <dgm:cxn modelId="{C188688D-A9E3-4942-8406-CAFF76B05ACE}" type="presParOf" srcId="{4426AFD4-0380-4FB9-A04A-7EC09F705A21}" destId="{76898CCF-8517-4FCC-AA82-13B7A41E1CE1}"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0F9172DD-4BB6-497F-96C8-9FD8DA18F6F3}" type="doc">
      <dgm:prSet loTypeId="urn:microsoft.com/office/officeart/2008/layout/VerticalAccentList" loCatId="list" qsTypeId="urn:microsoft.com/office/officeart/2005/8/quickstyle/simple1" qsCatId="simple" csTypeId="urn:microsoft.com/office/officeart/2005/8/colors/accent1_2" csCatId="accent1"/>
      <dgm:spPr/>
      <dgm:t>
        <a:bodyPr/>
        <a:lstStyle/>
        <a:p>
          <a:endParaRPr lang="zh-CN" altLang="en-US"/>
        </a:p>
      </dgm:t>
    </dgm:pt>
    <dgm:pt modelId="{3263227D-EA7D-4A31-B340-991CBDECFB5A}">
      <dgm:prSet custT="1"/>
      <dgm:spPr/>
      <dgm:t>
        <a:bodyPr/>
        <a:lstStyle/>
        <a:p>
          <a:pPr rtl="0"/>
          <a:r>
            <a:rPr lang="zh-CN" altLang="en-US" sz="1600" b="1" smtClean="0">
              <a:solidFill>
                <a:srgbClr val="7030A0"/>
              </a:solidFill>
              <a:latin typeface="微软雅黑" panose="020B0503020204020204" pitchFamily="34" charset="-122"/>
              <a:ea typeface="微软雅黑" panose="020B0503020204020204" pitchFamily="34" charset="-122"/>
            </a:rPr>
            <a:t>学校主页</a:t>
          </a:r>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54590BFB-7C84-4B2E-81A3-A4E7B21E93A6}" type="parTrans" cxnId="{71105CA1-9279-4332-B718-C656DB6159DD}">
      <dgm:prSet/>
      <dgm:spPr/>
      <dgm:t>
        <a:bodyPr/>
        <a:lstStyle/>
        <a:p>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76CA028B-AED1-4331-87DE-7E7E5578CC01}" type="sibTrans" cxnId="{71105CA1-9279-4332-B718-C656DB6159DD}">
      <dgm:prSet/>
      <dgm:spPr/>
      <dgm:t>
        <a:bodyPr/>
        <a:lstStyle/>
        <a:p>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7C1FB2C9-D416-4DF9-BBAA-01CA01AB4D21}">
      <dgm:prSet custT="1"/>
      <dgm:spPr/>
      <dgm:t>
        <a:bodyPr/>
        <a:lstStyle/>
        <a:p>
          <a:pPr rtl="0"/>
          <a:r>
            <a:rPr lang="zh-CN" altLang="en-US" sz="1600" b="1" smtClean="0">
              <a:solidFill>
                <a:srgbClr val="7030A0"/>
              </a:solidFill>
              <a:latin typeface="微软雅黑" panose="020B0503020204020204" pitchFamily="34" charset="-122"/>
              <a:ea typeface="微软雅黑" panose="020B0503020204020204" pitchFamily="34" charset="-122"/>
            </a:rPr>
            <a:t>文件传输服务</a:t>
          </a:r>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36863B76-00BE-4861-83BE-37B6E18DA3D1}" type="parTrans" cxnId="{64A742F1-EBF5-4E12-A88B-23BF562FE960}">
      <dgm:prSet/>
      <dgm:spPr/>
      <dgm:t>
        <a:bodyPr/>
        <a:lstStyle/>
        <a:p>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7385ADB8-4CA5-4B54-A4ED-DD25A872E635}" type="sibTrans" cxnId="{64A742F1-EBF5-4E12-A88B-23BF562FE960}">
      <dgm:prSet/>
      <dgm:spPr/>
      <dgm:t>
        <a:bodyPr/>
        <a:lstStyle/>
        <a:p>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AE8C3FB2-DE82-448F-9A08-1182CE06F70C}">
      <dgm:prSet custT="1"/>
      <dgm:spPr/>
      <dgm:t>
        <a:bodyPr/>
        <a:lstStyle/>
        <a:p>
          <a:pPr rtl="0"/>
          <a:r>
            <a:rPr lang="zh-CN" altLang="en-US" sz="1600" b="1" smtClean="0">
              <a:solidFill>
                <a:srgbClr val="7030A0"/>
              </a:solidFill>
              <a:latin typeface="微软雅黑" panose="020B0503020204020204" pitchFamily="34" charset="-122"/>
              <a:ea typeface="微软雅黑" panose="020B0503020204020204" pitchFamily="34" charset="-122"/>
            </a:rPr>
            <a:t>校园网站建设</a:t>
          </a:r>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476EC54B-E4D5-4243-B2D5-B0DF2A5CB8CA}" type="parTrans" cxnId="{2F48D148-97E3-484C-A1CD-3707C4E4F37E}">
      <dgm:prSet/>
      <dgm:spPr/>
      <dgm:t>
        <a:bodyPr/>
        <a:lstStyle/>
        <a:p>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3EAD4623-9476-4F89-990F-5AD2EE7FCF4F}" type="sibTrans" cxnId="{2F48D148-97E3-484C-A1CD-3707C4E4F37E}">
      <dgm:prSet/>
      <dgm:spPr/>
      <dgm:t>
        <a:bodyPr/>
        <a:lstStyle/>
        <a:p>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AE394679-1BD9-40DE-9AB9-CE94E6D43F50}">
      <dgm:prSet custT="1"/>
      <dgm:spPr/>
      <dgm:t>
        <a:bodyPr/>
        <a:lstStyle/>
        <a:p>
          <a:pPr rtl="0"/>
          <a:r>
            <a:rPr lang="zh-CN" altLang="en-US" sz="1600" b="1" smtClean="0">
              <a:solidFill>
                <a:srgbClr val="7030A0"/>
              </a:solidFill>
              <a:latin typeface="微软雅黑" panose="020B0503020204020204" pitchFamily="34" charset="-122"/>
              <a:ea typeface="微软雅黑" panose="020B0503020204020204" pitchFamily="34" charset="-122"/>
            </a:rPr>
            <a:t>多媒体辅助点播教学兼远程教学</a:t>
          </a:r>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FC5E845C-D43B-4AE7-9EB6-B7BF6749ED3D}" type="parTrans" cxnId="{01FE70C5-6864-419E-81F8-37BF9E2F9AF3}">
      <dgm:prSet/>
      <dgm:spPr/>
      <dgm:t>
        <a:bodyPr/>
        <a:lstStyle/>
        <a:p>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05C0ABED-48B5-42EC-8C85-C276E016CA79}" type="sibTrans" cxnId="{01FE70C5-6864-419E-81F8-37BF9E2F9AF3}">
      <dgm:prSet/>
      <dgm:spPr/>
      <dgm:t>
        <a:bodyPr/>
        <a:lstStyle/>
        <a:p>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E50D751B-D205-4A50-9687-C12B4076CD05}">
      <dgm:prSet custT="1"/>
      <dgm:spPr/>
      <dgm:t>
        <a:bodyPr/>
        <a:lstStyle/>
        <a:p>
          <a:pPr rtl="0"/>
          <a:r>
            <a:rPr lang="zh-CN" altLang="en-US" sz="1600" b="1" smtClean="0">
              <a:solidFill>
                <a:srgbClr val="7030A0"/>
              </a:solidFill>
              <a:latin typeface="微软雅黑" panose="020B0503020204020204" pitchFamily="34" charset="-122"/>
              <a:ea typeface="微软雅黑" panose="020B0503020204020204" pitchFamily="34" charset="-122"/>
            </a:rPr>
            <a:t>校园办公管理</a:t>
          </a:r>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8435EEDA-3817-4A10-AFC0-F52A2CF0E468}" type="parTrans" cxnId="{7EED13A5-5ED8-44C1-B278-C30C3F36EA27}">
      <dgm:prSet/>
      <dgm:spPr/>
      <dgm:t>
        <a:bodyPr/>
        <a:lstStyle/>
        <a:p>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E180083B-ED4B-43BC-A7A5-66DA86E41B3C}" type="sibTrans" cxnId="{7EED13A5-5ED8-44C1-B278-C30C3F36EA27}">
      <dgm:prSet/>
      <dgm:spPr/>
      <dgm:t>
        <a:bodyPr/>
        <a:lstStyle/>
        <a:p>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D1B317C3-AD86-4540-9634-41DC2421F2F5}">
      <dgm:prSet custT="1"/>
      <dgm:spPr/>
      <dgm:t>
        <a:bodyPr/>
        <a:lstStyle/>
        <a:p>
          <a:pPr rtl="0"/>
          <a:r>
            <a:rPr lang="zh-CN" altLang="en-US" sz="1600" b="1" smtClean="0">
              <a:solidFill>
                <a:srgbClr val="7030A0"/>
              </a:solidFill>
              <a:latin typeface="微软雅黑" panose="020B0503020204020204" pitchFamily="34" charset="-122"/>
              <a:ea typeface="微软雅黑" panose="020B0503020204020204" pitchFamily="34" charset="-122"/>
            </a:rPr>
            <a:t>学校教务管理</a:t>
          </a:r>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D4F16F4F-F625-43CA-A57B-77191E37D9C5}" type="parTrans" cxnId="{54F54E4F-E1DF-41CA-86C0-1C905ECD8D66}">
      <dgm:prSet/>
      <dgm:spPr/>
      <dgm:t>
        <a:bodyPr/>
        <a:lstStyle/>
        <a:p>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E35E1142-D424-43F8-9A83-B19C4710A79E}" type="sibTrans" cxnId="{54F54E4F-E1DF-41CA-86C0-1C905ECD8D66}">
      <dgm:prSet/>
      <dgm:spPr/>
      <dgm:t>
        <a:bodyPr/>
        <a:lstStyle/>
        <a:p>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E723E54E-013C-495A-9EDE-F5A25DCA4EC9}">
      <dgm:prSet custT="1"/>
      <dgm:spPr/>
      <dgm:t>
        <a:bodyPr/>
        <a:lstStyle/>
        <a:p>
          <a:pPr rtl="0"/>
          <a:r>
            <a:rPr lang="zh-CN" altLang="en-US" sz="1600" b="1" smtClean="0">
              <a:solidFill>
                <a:srgbClr val="7030A0"/>
              </a:solidFill>
              <a:latin typeface="微软雅黑" panose="020B0503020204020204" pitchFamily="34" charset="-122"/>
              <a:ea typeface="微软雅黑" panose="020B0503020204020204" pitchFamily="34" charset="-122"/>
            </a:rPr>
            <a:t>校园通卡应用</a:t>
          </a:r>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284DB9EF-1A4E-4B87-BAEC-DB3318BE31E4}" type="parTrans" cxnId="{31550140-0D6E-402C-A8DF-C44B0BECB606}">
      <dgm:prSet/>
      <dgm:spPr/>
      <dgm:t>
        <a:bodyPr/>
        <a:lstStyle/>
        <a:p>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54007111-DCEF-43C9-A2A7-5E6852BB9A5C}" type="sibTrans" cxnId="{31550140-0D6E-402C-A8DF-C44B0BECB606}">
      <dgm:prSet/>
      <dgm:spPr/>
      <dgm:t>
        <a:bodyPr/>
        <a:lstStyle/>
        <a:p>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77BD8964-BB7D-4716-A945-19BDC7FF6DEB}">
      <dgm:prSet custT="1"/>
      <dgm:spPr/>
      <dgm:t>
        <a:bodyPr/>
        <a:lstStyle/>
        <a:p>
          <a:pPr rtl="0"/>
          <a:r>
            <a:rPr lang="zh-CN" sz="1600" b="1" smtClean="0">
              <a:solidFill>
                <a:srgbClr val="7030A0"/>
              </a:solidFill>
              <a:latin typeface="微软雅黑" panose="020B0503020204020204" pitchFamily="34" charset="-122"/>
              <a:ea typeface="微软雅黑" panose="020B0503020204020204" pitchFamily="34" charset="-122"/>
            </a:rPr>
            <a:t>网络安全</a:t>
          </a:r>
          <a:r>
            <a:rPr lang="en-US" sz="1600" b="1" smtClean="0">
              <a:solidFill>
                <a:srgbClr val="7030A0"/>
              </a:solidFill>
              <a:latin typeface="微软雅黑" panose="020B0503020204020204" pitchFamily="34" charset="-122"/>
              <a:ea typeface="微软雅黑" panose="020B0503020204020204" pitchFamily="34" charset="-122"/>
            </a:rPr>
            <a:t>FIREWALL</a:t>
          </a:r>
          <a:endParaRPr lang="zh-CN" sz="1600" b="1">
            <a:solidFill>
              <a:srgbClr val="7030A0"/>
            </a:solidFill>
            <a:latin typeface="微软雅黑" panose="020B0503020204020204" pitchFamily="34" charset="-122"/>
            <a:ea typeface="微软雅黑" panose="020B0503020204020204" pitchFamily="34" charset="-122"/>
          </a:endParaRPr>
        </a:p>
      </dgm:t>
    </dgm:pt>
    <dgm:pt modelId="{0EF74C32-6520-451B-B9BF-FE2D7E620599}" type="parTrans" cxnId="{92B66CBE-5E21-40B7-A65E-7ADDA988618D}">
      <dgm:prSet/>
      <dgm:spPr/>
      <dgm:t>
        <a:bodyPr/>
        <a:lstStyle/>
        <a:p>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EA0C0256-D90B-4031-8755-65B616761500}" type="sibTrans" cxnId="{92B66CBE-5E21-40B7-A65E-7ADDA988618D}">
      <dgm:prSet/>
      <dgm:spPr/>
      <dgm:t>
        <a:bodyPr/>
        <a:lstStyle/>
        <a:p>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4C21A60D-EAB6-4D7E-A6A4-36504FE7B9A5}">
      <dgm:prSet custT="1"/>
      <dgm:spPr/>
      <dgm:t>
        <a:bodyPr/>
        <a:lstStyle/>
        <a:p>
          <a:pPr rtl="0"/>
          <a:r>
            <a:rPr lang="zh-CN" altLang="en-US" sz="1600" b="1" smtClean="0">
              <a:solidFill>
                <a:srgbClr val="7030A0"/>
              </a:solidFill>
              <a:latin typeface="微软雅黑" panose="020B0503020204020204" pitchFamily="34" charset="-122"/>
              <a:ea typeface="微软雅黑" panose="020B0503020204020204" pitchFamily="34" charset="-122"/>
            </a:rPr>
            <a:t>图书管理、电子阅览室</a:t>
          </a:r>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8F03D0BF-59E0-4FB5-B1AD-814CEABC325C}" type="parTrans" cxnId="{9A14AB28-0FCE-43C1-89B8-96E735212539}">
      <dgm:prSet/>
      <dgm:spPr/>
      <dgm:t>
        <a:bodyPr/>
        <a:lstStyle/>
        <a:p>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20507ADA-2AF8-4702-A7B0-E9FC80BAE3D0}" type="sibTrans" cxnId="{9A14AB28-0FCE-43C1-89B8-96E735212539}">
      <dgm:prSet/>
      <dgm:spPr/>
      <dgm:t>
        <a:bodyPr/>
        <a:lstStyle/>
        <a:p>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206B1487-A174-4039-8389-DD20DA5F6FE9}">
      <dgm:prSet custT="1"/>
      <dgm:spPr/>
      <dgm:t>
        <a:bodyPr/>
        <a:lstStyle/>
        <a:p>
          <a:pPr rtl="0"/>
          <a:r>
            <a:rPr lang="zh-CN" sz="1600" b="1" smtClean="0">
              <a:solidFill>
                <a:srgbClr val="7030A0"/>
              </a:solidFill>
              <a:latin typeface="微软雅黑" panose="020B0503020204020204" pitchFamily="34" charset="-122"/>
              <a:ea typeface="微软雅黑" panose="020B0503020204020204" pitchFamily="34" charset="-122"/>
            </a:rPr>
            <a:t>系统应提供基本的</a:t>
          </a:r>
          <a:r>
            <a:rPr lang="en-US" sz="1600" b="1" smtClean="0">
              <a:solidFill>
                <a:srgbClr val="7030A0"/>
              </a:solidFill>
              <a:latin typeface="微软雅黑" panose="020B0503020204020204" pitchFamily="34" charset="-122"/>
              <a:ea typeface="微软雅黑" panose="020B0503020204020204" pitchFamily="34" charset="-122"/>
            </a:rPr>
            <a:t>Web</a:t>
          </a:r>
          <a:r>
            <a:rPr lang="zh-CN" sz="1600" b="1" smtClean="0">
              <a:solidFill>
                <a:srgbClr val="7030A0"/>
              </a:solidFill>
              <a:latin typeface="微软雅黑" panose="020B0503020204020204" pitchFamily="34" charset="-122"/>
              <a:ea typeface="微软雅黑" panose="020B0503020204020204" pitchFamily="34" charset="-122"/>
            </a:rPr>
            <a:t>开发和信息制作的平台</a:t>
          </a:r>
          <a:endParaRPr lang="zh-CN" sz="1600" b="1">
            <a:solidFill>
              <a:srgbClr val="7030A0"/>
            </a:solidFill>
            <a:latin typeface="微软雅黑" panose="020B0503020204020204" pitchFamily="34" charset="-122"/>
            <a:ea typeface="微软雅黑" panose="020B0503020204020204" pitchFamily="34" charset="-122"/>
          </a:endParaRPr>
        </a:p>
      </dgm:t>
    </dgm:pt>
    <dgm:pt modelId="{5FD02E85-7F5A-4FBF-97CB-807E9A779F4B}" type="parTrans" cxnId="{717856A4-6B46-488F-9FBE-26EFF5063B2D}">
      <dgm:prSet/>
      <dgm:spPr/>
      <dgm:t>
        <a:bodyPr/>
        <a:lstStyle/>
        <a:p>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3E6B5D57-F433-470B-B05C-BEDA6C71007D}" type="sibTrans" cxnId="{717856A4-6B46-488F-9FBE-26EFF5063B2D}">
      <dgm:prSet/>
      <dgm:spPr/>
      <dgm:t>
        <a:bodyPr/>
        <a:lstStyle/>
        <a:p>
          <a:endParaRPr lang="zh-CN" altLang="en-US" sz="1600" b="1">
            <a:solidFill>
              <a:srgbClr val="7030A0"/>
            </a:solidFill>
            <a:latin typeface="微软雅黑" panose="020B0503020204020204" pitchFamily="34" charset="-122"/>
            <a:ea typeface="微软雅黑" panose="020B0503020204020204" pitchFamily="34" charset="-122"/>
          </a:endParaRPr>
        </a:p>
      </dgm:t>
    </dgm:pt>
    <dgm:pt modelId="{F332C19B-132D-4A1B-ABD8-C037312FEFF1}" type="pres">
      <dgm:prSet presAssocID="{0F9172DD-4BB6-497F-96C8-9FD8DA18F6F3}" presName="Name0" presStyleCnt="0">
        <dgm:presLayoutVars>
          <dgm:chMax/>
          <dgm:chPref/>
          <dgm:dir/>
        </dgm:presLayoutVars>
      </dgm:prSet>
      <dgm:spPr/>
      <dgm:t>
        <a:bodyPr/>
        <a:lstStyle/>
        <a:p>
          <a:endParaRPr lang="zh-CN" altLang="en-US"/>
        </a:p>
      </dgm:t>
    </dgm:pt>
    <dgm:pt modelId="{9BB9665A-69A9-4635-A95B-E165465CE8E4}" type="pres">
      <dgm:prSet presAssocID="{3263227D-EA7D-4A31-B340-991CBDECFB5A}" presName="parenttextcomposite" presStyleCnt="0"/>
      <dgm:spPr/>
    </dgm:pt>
    <dgm:pt modelId="{BFC53D37-1ED2-46F9-AB3A-69E928C51727}" type="pres">
      <dgm:prSet presAssocID="{3263227D-EA7D-4A31-B340-991CBDECFB5A}" presName="parenttext" presStyleLbl="revTx" presStyleIdx="0" presStyleCnt="10">
        <dgm:presLayoutVars>
          <dgm:chMax/>
          <dgm:chPref val="2"/>
          <dgm:bulletEnabled val="1"/>
        </dgm:presLayoutVars>
      </dgm:prSet>
      <dgm:spPr/>
      <dgm:t>
        <a:bodyPr/>
        <a:lstStyle/>
        <a:p>
          <a:endParaRPr lang="zh-CN" altLang="en-US"/>
        </a:p>
      </dgm:t>
    </dgm:pt>
    <dgm:pt modelId="{F63B53A6-88E8-4FA0-8FFB-2E3693B1A7C2}" type="pres">
      <dgm:prSet presAssocID="{3263227D-EA7D-4A31-B340-991CBDECFB5A}" presName="parallelogramComposite" presStyleCnt="0"/>
      <dgm:spPr/>
    </dgm:pt>
    <dgm:pt modelId="{2FC53894-9B48-458C-9AC0-31D072C2C62A}" type="pres">
      <dgm:prSet presAssocID="{3263227D-EA7D-4A31-B340-991CBDECFB5A}" presName="parallelogram1" presStyleLbl="alignNode1" presStyleIdx="0" presStyleCnt="70"/>
      <dgm:spPr/>
    </dgm:pt>
    <dgm:pt modelId="{65E859E1-C403-4018-A7A4-041FC0D44A5A}" type="pres">
      <dgm:prSet presAssocID="{3263227D-EA7D-4A31-B340-991CBDECFB5A}" presName="parallelogram2" presStyleLbl="alignNode1" presStyleIdx="1" presStyleCnt="70"/>
      <dgm:spPr/>
    </dgm:pt>
    <dgm:pt modelId="{4AA35C07-A4E9-4F60-90E4-530FAC032F53}" type="pres">
      <dgm:prSet presAssocID="{3263227D-EA7D-4A31-B340-991CBDECFB5A}" presName="parallelogram3" presStyleLbl="alignNode1" presStyleIdx="2" presStyleCnt="70"/>
      <dgm:spPr/>
    </dgm:pt>
    <dgm:pt modelId="{A9FAB9C4-9B2E-4DBF-BF9B-99CA43B1A43D}" type="pres">
      <dgm:prSet presAssocID="{3263227D-EA7D-4A31-B340-991CBDECFB5A}" presName="parallelogram4" presStyleLbl="alignNode1" presStyleIdx="3" presStyleCnt="70"/>
      <dgm:spPr/>
    </dgm:pt>
    <dgm:pt modelId="{03CF7ED7-4430-4247-AEA8-D84F4F6B1984}" type="pres">
      <dgm:prSet presAssocID="{3263227D-EA7D-4A31-B340-991CBDECFB5A}" presName="parallelogram5" presStyleLbl="alignNode1" presStyleIdx="4" presStyleCnt="70"/>
      <dgm:spPr/>
    </dgm:pt>
    <dgm:pt modelId="{76959DA2-780A-4DC6-8859-AE6B5CAC18DB}" type="pres">
      <dgm:prSet presAssocID="{3263227D-EA7D-4A31-B340-991CBDECFB5A}" presName="parallelogram6" presStyleLbl="alignNode1" presStyleIdx="5" presStyleCnt="70"/>
      <dgm:spPr/>
    </dgm:pt>
    <dgm:pt modelId="{D5F1FDC2-EBDD-40FE-948E-ED4ECD321D29}" type="pres">
      <dgm:prSet presAssocID="{3263227D-EA7D-4A31-B340-991CBDECFB5A}" presName="parallelogram7" presStyleLbl="alignNode1" presStyleIdx="6" presStyleCnt="70"/>
      <dgm:spPr/>
    </dgm:pt>
    <dgm:pt modelId="{55FFEDD6-8CBA-4CBF-BE65-A7D8238337FB}" type="pres">
      <dgm:prSet presAssocID="{76CA028B-AED1-4331-87DE-7E7E5578CC01}" presName="sibTrans" presStyleCnt="0"/>
      <dgm:spPr/>
    </dgm:pt>
    <dgm:pt modelId="{24375F31-8889-4847-BC89-90B4AD79C40C}" type="pres">
      <dgm:prSet presAssocID="{7C1FB2C9-D416-4DF9-BBAA-01CA01AB4D21}" presName="parenttextcomposite" presStyleCnt="0"/>
      <dgm:spPr/>
    </dgm:pt>
    <dgm:pt modelId="{1D9381FB-D9F5-42F7-A8CB-0388AF2B78E2}" type="pres">
      <dgm:prSet presAssocID="{7C1FB2C9-D416-4DF9-BBAA-01CA01AB4D21}" presName="parenttext" presStyleLbl="revTx" presStyleIdx="1" presStyleCnt="10">
        <dgm:presLayoutVars>
          <dgm:chMax/>
          <dgm:chPref val="2"/>
          <dgm:bulletEnabled val="1"/>
        </dgm:presLayoutVars>
      </dgm:prSet>
      <dgm:spPr/>
      <dgm:t>
        <a:bodyPr/>
        <a:lstStyle/>
        <a:p>
          <a:endParaRPr lang="zh-CN" altLang="en-US"/>
        </a:p>
      </dgm:t>
    </dgm:pt>
    <dgm:pt modelId="{393C3340-FFE4-42E4-B520-7325CBF2EBCE}" type="pres">
      <dgm:prSet presAssocID="{7C1FB2C9-D416-4DF9-BBAA-01CA01AB4D21}" presName="parallelogramComposite" presStyleCnt="0"/>
      <dgm:spPr/>
    </dgm:pt>
    <dgm:pt modelId="{AD54DAE8-6E96-4ADF-812E-9783A9C67A6E}" type="pres">
      <dgm:prSet presAssocID="{7C1FB2C9-D416-4DF9-BBAA-01CA01AB4D21}" presName="parallelogram1" presStyleLbl="alignNode1" presStyleIdx="7" presStyleCnt="70"/>
      <dgm:spPr/>
    </dgm:pt>
    <dgm:pt modelId="{D1F11687-8B91-4146-87A1-42B65E1D2FAE}" type="pres">
      <dgm:prSet presAssocID="{7C1FB2C9-D416-4DF9-BBAA-01CA01AB4D21}" presName="parallelogram2" presStyleLbl="alignNode1" presStyleIdx="8" presStyleCnt="70"/>
      <dgm:spPr/>
    </dgm:pt>
    <dgm:pt modelId="{4A906AE6-5971-4750-88B6-8F5822A162CC}" type="pres">
      <dgm:prSet presAssocID="{7C1FB2C9-D416-4DF9-BBAA-01CA01AB4D21}" presName="parallelogram3" presStyleLbl="alignNode1" presStyleIdx="9" presStyleCnt="70"/>
      <dgm:spPr/>
    </dgm:pt>
    <dgm:pt modelId="{CA9EC8A4-8856-4D91-B755-08EA131B927D}" type="pres">
      <dgm:prSet presAssocID="{7C1FB2C9-D416-4DF9-BBAA-01CA01AB4D21}" presName="parallelogram4" presStyleLbl="alignNode1" presStyleIdx="10" presStyleCnt="70"/>
      <dgm:spPr/>
    </dgm:pt>
    <dgm:pt modelId="{EC982C3C-01D6-4A41-AACC-060CE9BD51AA}" type="pres">
      <dgm:prSet presAssocID="{7C1FB2C9-D416-4DF9-BBAA-01CA01AB4D21}" presName="parallelogram5" presStyleLbl="alignNode1" presStyleIdx="11" presStyleCnt="70"/>
      <dgm:spPr/>
    </dgm:pt>
    <dgm:pt modelId="{21816164-B3B3-43D8-97BC-74871458DE65}" type="pres">
      <dgm:prSet presAssocID="{7C1FB2C9-D416-4DF9-BBAA-01CA01AB4D21}" presName="parallelogram6" presStyleLbl="alignNode1" presStyleIdx="12" presStyleCnt="70"/>
      <dgm:spPr/>
    </dgm:pt>
    <dgm:pt modelId="{9FBE51BB-F6D9-4F3C-8344-82EE702066BC}" type="pres">
      <dgm:prSet presAssocID="{7C1FB2C9-D416-4DF9-BBAA-01CA01AB4D21}" presName="parallelogram7" presStyleLbl="alignNode1" presStyleIdx="13" presStyleCnt="70"/>
      <dgm:spPr/>
    </dgm:pt>
    <dgm:pt modelId="{35731A2E-E026-4671-A939-C581958ACB66}" type="pres">
      <dgm:prSet presAssocID="{7385ADB8-4CA5-4B54-A4ED-DD25A872E635}" presName="sibTrans" presStyleCnt="0"/>
      <dgm:spPr/>
    </dgm:pt>
    <dgm:pt modelId="{92BABEAD-84E1-44C0-8A10-DF10F04FB87A}" type="pres">
      <dgm:prSet presAssocID="{AE8C3FB2-DE82-448F-9A08-1182CE06F70C}" presName="parenttextcomposite" presStyleCnt="0"/>
      <dgm:spPr/>
    </dgm:pt>
    <dgm:pt modelId="{DE825A44-1B27-4106-B3D6-98B975A74444}" type="pres">
      <dgm:prSet presAssocID="{AE8C3FB2-DE82-448F-9A08-1182CE06F70C}" presName="parenttext" presStyleLbl="revTx" presStyleIdx="2" presStyleCnt="10">
        <dgm:presLayoutVars>
          <dgm:chMax/>
          <dgm:chPref val="2"/>
          <dgm:bulletEnabled val="1"/>
        </dgm:presLayoutVars>
      </dgm:prSet>
      <dgm:spPr/>
      <dgm:t>
        <a:bodyPr/>
        <a:lstStyle/>
        <a:p>
          <a:endParaRPr lang="zh-CN" altLang="en-US"/>
        </a:p>
      </dgm:t>
    </dgm:pt>
    <dgm:pt modelId="{F3A915A5-2E3C-45D9-B8D4-8A1D1F02CB94}" type="pres">
      <dgm:prSet presAssocID="{AE8C3FB2-DE82-448F-9A08-1182CE06F70C}" presName="parallelogramComposite" presStyleCnt="0"/>
      <dgm:spPr/>
    </dgm:pt>
    <dgm:pt modelId="{07EF76E3-F65A-41EF-B221-BF6C959526B4}" type="pres">
      <dgm:prSet presAssocID="{AE8C3FB2-DE82-448F-9A08-1182CE06F70C}" presName="parallelogram1" presStyleLbl="alignNode1" presStyleIdx="14" presStyleCnt="70"/>
      <dgm:spPr/>
    </dgm:pt>
    <dgm:pt modelId="{B47DDE3B-4587-4BFC-8E98-FA99AA9E376D}" type="pres">
      <dgm:prSet presAssocID="{AE8C3FB2-DE82-448F-9A08-1182CE06F70C}" presName="parallelogram2" presStyleLbl="alignNode1" presStyleIdx="15" presStyleCnt="70"/>
      <dgm:spPr/>
    </dgm:pt>
    <dgm:pt modelId="{3CBCE6D4-30E5-4378-879B-CB9BD2A5005B}" type="pres">
      <dgm:prSet presAssocID="{AE8C3FB2-DE82-448F-9A08-1182CE06F70C}" presName="parallelogram3" presStyleLbl="alignNode1" presStyleIdx="16" presStyleCnt="70"/>
      <dgm:spPr/>
    </dgm:pt>
    <dgm:pt modelId="{2B1E0CAE-1D35-47F8-9844-5E68FC3AA112}" type="pres">
      <dgm:prSet presAssocID="{AE8C3FB2-DE82-448F-9A08-1182CE06F70C}" presName="parallelogram4" presStyleLbl="alignNode1" presStyleIdx="17" presStyleCnt="70"/>
      <dgm:spPr/>
    </dgm:pt>
    <dgm:pt modelId="{59982044-B89E-4BEF-8975-3D7287863C98}" type="pres">
      <dgm:prSet presAssocID="{AE8C3FB2-DE82-448F-9A08-1182CE06F70C}" presName="parallelogram5" presStyleLbl="alignNode1" presStyleIdx="18" presStyleCnt="70"/>
      <dgm:spPr/>
    </dgm:pt>
    <dgm:pt modelId="{07FCBB97-507F-4995-A058-AD84192B29FD}" type="pres">
      <dgm:prSet presAssocID="{AE8C3FB2-DE82-448F-9A08-1182CE06F70C}" presName="parallelogram6" presStyleLbl="alignNode1" presStyleIdx="19" presStyleCnt="70"/>
      <dgm:spPr/>
    </dgm:pt>
    <dgm:pt modelId="{E46C9311-4E39-4CFA-9BDE-5F1CC6FDB5E7}" type="pres">
      <dgm:prSet presAssocID="{AE8C3FB2-DE82-448F-9A08-1182CE06F70C}" presName="parallelogram7" presStyleLbl="alignNode1" presStyleIdx="20" presStyleCnt="70"/>
      <dgm:spPr/>
    </dgm:pt>
    <dgm:pt modelId="{79CA9CE1-4FD1-4048-8559-8A75DD7EC021}" type="pres">
      <dgm:prSet presAssocID="{3EAD4623-9476-4F89-990F-5AD2EE7FCF4F}" presName="sibTrans" presStyleCnt="0"/>
      <dgm:spPr/>
    </dgm:pt>
    <dgm:pt modelId="{955BF644-87DD-492D-B3BE-F521E92A54FB}" type="pres">
      <dgm:prSet presAssocID="{AE394679-1BD9-40DE-9AB9-CE94E6D43F50}" presName="parenttextcomposite" presStyleCnt="0"/>
      <dgm:spPr/>
    </dgm:pt>
    <dgm:pt modelId="{2E9A41B4-D5F3-4C8B-A68E-A81DD4B519B2}" type="pres">
      <dgm:prSet presAssocID="{AE394679-1BD9-40DE-9AB9-CE94E6D43F50}" presName="parenttext" presStyleLbl="revTx" presStyleIdx="3" presStyleCnt="10">
        <dgm:presLayoutVars>
          <dgm:chMax/>
          <dgm:chPref val="2"/>
          <dgm:bulletEnabled val="1"/>
        </dgm:presLayoutVars>
      </dgm:prSet>
      <dgm:spPr/>
      <dgm:t>
        <a:bodyPr/>
        <a:lstStyle/>
        <a:p>
          <a:endParaRPr lang="zh-CN" altLang="en-US"/>
        </a:p>
      </dgm:t>
    </dgm:pt>
    <dgm:pt modelId="{235E0C98-B778-4D33-973B-93CF1925A39C}" type="pres">
      <dgm:prSet presAssocID="{AE394679-1BD9-40DE-9AB9-CE94E6D43F50}" presName="parallelogramComposite" presStyleCnt="0"/>
      <dgm:spPr/>
    </dgm:pt>
    <dgm:pt modelId="{0AC086D0-FD82-4C17-AE4A-632A421C4CFB}" type="pres">
      <dgm:prSet presAssocID="{AE394679-1BD9-40DE-9AB9-CE94E6D43F50}" presName="parallelogram1" presStyleLbl="alignNode1" presStyleIdx="21" presStyleCnt="70"/>
      <dgm:spPr/>
    </dgm:pt>
    <dgm:pt modelId="{9705FB93-D7FA-4108-B2B8-93F8F39DF7FD}" type="pres">
      <dgm:prSet presAssocID="{AE394679-1BD9-40DE-9AB9-CE94E6D43F50}" presName="parallelogram2" presStyleLbl="alignNode1" presStyleIdx="22" presStyleCnt="70"/>
      <dgm:spPr/>
    </dgm:pt>
    <dgm:pt modelId="{021846BE-38BB-4AA2-B47C-828C17516C77}" type="pres">
      <dgm:prSet presAssocID="{AE394679-1BD9-40DE-9AB9-CE94E6D43F50}" presName="parallelogram3" presStyleLbl="alignNode1" presStyleIdx="23" presStyleCnt="70"/>
      <dgm:spPr/>
    </dgm:pt>
    <dgm:pt modelId="{DFEEC67E-1A98-4EDD-9DAF-502BEADD22E7}" type="pres">
      <dgm:prSet presAssocID="{AE394679-1BD9-40DE-9AB9-CE94E6D43F50}" presName="parallelogram4" presStyleLbl="alignNode1" presStyleIdx="24" presStyleCnt="70"/>
      <dgm:spPr/>
    </dgm:pt>
    <dgm:pt modelId="{24596E06-1AA3-473D-A54A-4B90E2C6F82B}" type="pres">
      <dgm:prSet presAssocID="{AE394679-1BD9-40DE-9AB9-CE94E6D43F50}" presName="parallelogram5" presStyleLbl="alignNode1" presStyleIdx="25" presStyleCnt="70"/>
      <dgm:spPr/>
    </dgm:pt>
    <dgm:pt modelId="{AF165EF1-6747-4136-AE62-F8E3B1A8CD64}" type="pres">
      <dgm:prSet presAssocID="{AE394679-1BD9-40DE-9AB9-CE94E6D43F50}" presName="parallelogram6" presStyleLbl="alignNode1" presStyleIdx="26" presStyleCnt="70"/>
      <dgm:spPr/>
    </dgm:pt>
    <dgm:pt modelId="{09997290-EA8A-41DB-B5E2-90E2FDB0A3FE}" type="pres">
      <dgm:prSet presAssocID="{AE394679-1BD9-40DE-9AB9-CE94E6D43F50}" presName="parallelogram7" presStyleLbl="alignNode1" presStyleIdx="27" presStyleCnt="70"/>
      <dgm:spPr/>
    </dgm:pt>
    <dgm:pt modelId="{DB28758A-1E4C-464B-95CE-C07CC81E4110}" type="pres">
      <dgm:prSet presAssocID="{05C0ABED-48B5-42EC-8C85-C276E016CA79}" presName="sibTrans" presStyleCnt="0"/>
      <dgm:spPr/>
    </dgm:pt>
    <dgm:pt modelId="{CE347BCA-2C36-4E99-8FDC-C40CC8A5C425}" type="pres">
      <dgm:prSet presAssocID="{E50D751B-D205-4A50-9687-C12B4076CD05}" presName="parenttextcomposite" presStyleCnt="0"/>
      <dgm:spPr/>
    </dgm:pt>
    <dgm:pt modelId="{02F81BE9-B370-4D0D-9C0C-1B594DA477A9}" type="pres">
      <dgm:prSet presAssocID="{E50D751B-D205-4A50-9687-C12B4076CD05}" presName="parenttext" presStyleLbl="revTx" presStyleIdx="4" presStyleCnt="10">
        <dgm:presLayoutVars>
          <dgm:chMax/>
          <dgm:chPref val="2"/>
          <dgm:bulletEnabled val="1"/>
        </dgm:presLayoutVars>
      </dgm:prSet>
      <dgm:spPr/>
      <dgm:t>
        <a:bodyPr/>
        <a:lstStyle/>
        <a:p>
          <a:endParaRPr lang="zh-CN" altLang="en-US"/>
        </a:p>
      </dgm:t>
    </dgm:pt>
    <dgm:pt modelId="{1D9E6108-791A-48F9-AFFC-12BAFBB13970}" type="pres">
      <dgm:prSet presAssocID="{E50D751B-D205-4A50-9687-C12B4076CD05}" presName="parallelogramComposite" presStyleCnt="0"/>
      <dgm:spPr/>
    </dgm:pt>
    <dgm:pt modelId="{46A3CE95-E18D-4EB9-827E-A3F48E271C1E}" type="pres">
      <dgm:prSet presAssocID="{E50D751B-D205-4A50-9687-C12B4076CD05}" presName="parallelogram1" presStyleLbl="alignNode1" presStyleIdx="28" presStyleCnt="70"/>
      <dgm:spPr/>
    </dgm:pt>
    <dgm:pt modelId="{EB91F369-9A87-4623-BCD7-DC596FC29E6B}" type="pres">
      <dgm:prSet presAssocID="{E50D751B-D205-4A50-9687-C12B4076CD05}" presName="parallelogram2" presStyleLbl="alignNode1" presStyleIdx="29" presStyleCnt="70"/>
      <dgm:spPr/>
    </dgm:pt>
    <dgm:pt modelId="{E624DF80-C13A-4314-AF66-47477DC98A9B}" type="pres">
      <dgm:prSet presAssocID="{E50D751B-D205-4A50-9687-C12B4076CD05}" presName="parallelogram3" presStyleLbl="alignNode1" presStyleIdx="30" presStyleCnt="70"/>
      <dgm:spPr/>
    </dgm:pt>
    <dgm:pt modelId="{AF897DE0-0459-402B-A024-52B0C0AF8DD7}" type="pres">
      <dgm:prSet presAssocID="{E50D751B-D205-4A50-9687-C12B4076CD05}" presName="parallelogram4" presStyleLbl="alignNode1" presStyleIdx="31" presStyleCnt="70"/>
      <dgm:spPr/>
    </dgm:pt>
    <dgm:pt modelId="{7B92BEE8-216C-418F-BBB9-A53E3297DE39}" type="pres">
      <dgm:prSet presAssocID="{E50D751B-D205-4A50-9687-C12B4076CD05}" presName="parallelogram5" presStyleLbl="alignNode1" presStyleIdx="32" presStyleCnt="70"/>
      <dgm:spPr/>
    </dgm:pt>
    <dgm:pt modelId="{7257FCA4-688C-45B5-8F44-1D00B45B6356}" type="pres">
      <dgm:prSet presAssocID="{E50D751B-D205-4A50-9687-C12B4076CD05}" presName="parallelogram6" presStyleLbl="alignNode1" presStyleIdx="33" presStyleCnt="70"/>
      <dgm:spPr/>
    </dgm:pt>
    <dgm:pt modelId="{30D1C661-A912-4D2F-BB56-85E317F47844}" type="pres">
      <dgm:prSet presAssocID="{E50D751B-D205-4A50-9687-C12B4076CD05}" presName="parallelogram7" presStyleLbl="alignNode1" presStyleIdx="34" presStyleCnt="70"/>
      <dgm:spPr/>
    </dgm:pt>
    <dgm:pt modelId="{B89E513C-21E5-4FAE-A297-A1ED9FC0EBB5}" type="pres">
      <dgm:prSet presAssocID="{E180083B-ED4B-43BC-A7A5-66DA86E41B3C}" presName="sibTrans" presStyleCnt="0"/>
      <dgm:spPr/>
    </dgm:pt>
    <dgm:pt modelId="{3B9DD939-7861-4AF0-BFE2-4BE3143EC70E}" type="pres">
      <dgm:prSet presAssocID="{D1B317C3-AD86-4540-9634-41DC2421F2F5}" presName="parenttextcomposite" presStyleCnt="0"/>
      <dgm:spPr/>
    </dgm:pt>
    <dgm:pt modelId="{5C36D53A-4A04-450B-886A-C28C6DD0AF7C}" type="pres">
      <dgm:prSet presAssocID="{D1B317C3-AD86-4540-9634-41DC2421F2F5}" presName="parenttext" presStyleLbl="revTx" presStyleIdx="5" presStyleCnt="10">
        <dgm:presLayoutVars>
          <dgm:chMax/>
          <dgm:chPref val="2"/>
          <dgm:bulletEnabled val="1"/>
        </dgm:presLayoutVars>
      </dgm:prSet>
      <dgm:spPr/>
      <dgm:t>
        <a:bodyPr/>
        <a:lstStyle/>
        <a:p>
          <a:endParaRPr lang="zh-CN" altLang="en-US"/>
        </a:p>
      </dgm:t>
    </dgm:pt>
    <dgm:pt modelId="{ADC67107-857F-4FB4-ABCF-42801516DD11}" type="pres">
      <dgm:prSet presAssocID="{D1B317C3-AD86-4540-9634-41DC2421F2F5}" presName="parallelogramComposite" presStyleCnt="0"/>
      <dgm:spPr/>
    </dgm:pt>
    <dgm:pt modelId="{747DCFBA-CB2D-4B14-9323-A1FEFDE61169}" type="pres">
      <dgm:prSet presAssocID="{D1B317C3-AD86-4540-9634-41DC2421F2F5}" presName="parallelogram1" presStyleLbl="alignNode1" presStyleIdx="35" presStyleCnt="70"/>
      <dgm:spPr/>
    </dgm:pt>
    <dgm:pt modelId="{B21AD461-4544-4D1D-8E17-EED02873C3F9}" type="pres">
      <dgm:prSet presAssocID="{D1B317C3-AD86-4540-9634-41DC2421F2F5}" presName="parallelogram2" presStyleLbl="alignNode1" presStyleIdx="36" presStyleCnt="70"/>
      <dgm:spPr/>
    </dgm:pt>
    <dgm:pt modelId="{B846E1CF-CD90-4237-8DB0-B85030BB3E2E}" type="pres">
      <dgm:prSet presAssocID="{D1B317C3-AD86-4540-9634-41DC2421F2F5}" presName="parallelogram3" presStyleLbl="alignNode1" presStyleIdx="37" presStyleCnt="70"/>
      <dgm:spPr/>
    </dgm:pt>
    <dgm:pt modelId="{0E55C4C0-A594-4839-B9D1-90E17C5009B3}" type="pres">
      <dgm:prSet presAssocID="{D1B317C3-AD86-4540-9634-41DC2421F2F5}" presName="parallelogram4" presStyleLbl="alignNode1" presStyleIdx="38" presStyleCnt="70"/>
      <dgm:spPr/>
    </dgm:pt>
    <dgm:pt modelId="{446F05B5-526C-4617-B655-D41854620723}" type="pres">
      <dgm:prSet presAssocID="{D1B317C3-AD86-4540-9634-41DC2421F2F5}" presName="parallelogram5" presStyleLbl="alignNode1" presStyleIdx="39" presStyleCnt="70"/>
      <dgm:spPr/>
    </dgm:pt>
    <dgm:pt modelId="{25AD2BB8-00D6-408E-B3BA-7EF602E261C2}" type="pres">
      <dgm:prSet presAssocID="{D1B317C3-AD86-4540-9634-41DC2421F2F5}" presName="parallelogram6" presStyleLbl="alignNode1" presStyleIdx="40" presStyleCnt="70"/>
      <dgm:spPr/>
    </dgm:pt>
    <dgm:pt modelId="{B99B10F2-08E6-4104-A12A-E6EEFAE0A39D}" type="pres">
      <dgm:prSet presAssocID="{D1B317C3-AD86-4540-9634-41DC2421F2F5}" presName="parallelogram7" presStyleLbl="alignNode1" presStyleIdx="41" presStyleCnt="70"/>
      <dgm:spPr/>
    </dgm:pt>
    <dgm:pt modelId="{96E6D490-736D-4E14-AC97-0FC4C7606EA2}" type="pres">
      <dgm:prSet presAssocID="{E35E1142-D424-43F8-9A83-B19C4710A79E}" presName="sibTrans" presStyleCnt="0"/>
      <dgm:spPr/>
    </dgm:pt>
    <dgm:pt modelId="{47CBC797-47A1-47AF-8CE9-297A5C28EAB4}" type="pres">
      <dgm:prSet presAssocID="{E723E54E-013C-495A-9EDE-F5A25DCA4EC9}" presName="parenttextcomposite" presStyleCnt="0"/>
      <dgm:spPr/>
    </dgm:pt>
    <dgm:pt modelId="{4132A869-C995-4F8D-A2E8-CB32BB4714D0}" type="pres">
      <dgm:prSet presAssocID="{E723E54E-013C-495A-9EDE-F5A25DCA4EC9}" presName="parenttext" presStyleLbl="revTx" presStyleIdx="6" presStyleCnt="10">
        <dgm:presLayoutVars>
          <dgm:chMax/>
          <dgm:chPref val="2"/>
          <dgm:bulletEnabled val="1"/>
        </dgm:presLayoutVars>
      </dgm:prSet>
      <dgm:spPr/>
      <dgm:t>
        <a:bodyPr/>
        <a:lstStyle/>
        <a:p>
          <a:endParaRPr lang="zh-CN" altLang="en-US"/>
        </a:p>
      </dgm:t>
    </dgm:pt>
    <dgm:pt modelId="{EADAF89D-7C72-4219-A572-60FFEF925421}" type="pres">
      <dgm:prSet presAssocID="{E723E54E-013C-495A-9EDE-F5A25DCA4EC9}" presName="parallelogramComposite" presStyleCnt="0"/>
      <dgm:spPr/>
    </dgm:pt>
    <dgm:pt modelId="{9675BF26-6CA1-4B26-9180-47D2C0B40D6A}" type="pres">
      <dgm:prSet presAssocID="{E723E54E-013C-495A-9EDE-F5A25DCA4EC9}" presName="parallelogram1" presStyleLbl="alignNode1" presStyleIdx="42" presStyleCnt="70"/>
      <dgm:spPr/>
    </dgm:pt>
    <dgm:pt modelId="{7878841D-00B2-45FA-BDFF-EB38406A9DD3}" type="pres">
      <dgm:prSet presAssocID="{E723E54E-013C-495A-9EDE-F5A25DCA4EC9}" presName="parallelogram2" presStyleLbl="alignNode1" presStyleIdx="43" presStyleCnt="70"/>
      <dgm:spPr/>
    </dgm:pt>
    <dgm:pt modelId="{C9BC5B75-AC32-4974-953D-FDE0C824FD31}" type="pres">
      <dgm:prSet presAssocID="{E723E54E-013C-495A-9EDE-F5A25DCA4EC9}" presName="parallelogram3" presStyleLbl="alignNode1" presStyleIdx="44" presStyleCnt="70"/>
      <dgm:spPr/>
    </dgm:pt>
    <dgm:pt modelId="{FF09D14B-6BBD-4418-BA82-F36D55292DE1}" type="pres">
      <dgm:prSet presAssocID="{E723E54E-013C-495A-9EDE-F5A25DCA4EC9}" presName="parallelogram4" presStyleLbl="alignNode1" presStyleIdx="45" presStyleCnt="70"/>
      <dgm:spPr/>
    </dgm:pt>
    <dgm:pt modelId="{FD915904-6C36-4477-AD6F-DCC0AA4079A8}" type="pres">
      <dgm:prSet presAssocID="{E723E54E-013C-495A-9EDE-F5A25DCA4EC9}" presName="parallelogram5" presStyleLbl="alignNode1" presStyleIdx="46" presStyleCnt="70"/>
      <dgm:spPr/>
    </dgm:pt>
    <dgm:pt modelId="{106D929D-1128-4894-AF39-E8398358ABB3}" type="pres">
      <dgm:prSet presAssocID="{E723E54E-013C-495A-9EDE-F5A25DCA4EC9}" presName="parallelogram6" presStyleLbl="alignNode1" presStyleIdx="47" presStyleCnt="70"/>
      <dgm:spPr/>
    </dgm:pt>
    <dgm:pt modelId="{6CA8D9F2-5CB2-4D50-A4AC-8ED45BEF7C94}" type="pres">
      <dgm:prSet presAssocID="{E723E54E-013C-495A-9EDE-F5A25DCA4EC9}" presName="parallelogram7" presStyleLbl="alignNode1" presStyleIdx="48" presStyleCnt="70"/>
      <dgm:spPr/>
    </dgm:pt>
    <dgm:pt modelId="{92C43976-8F97-4468-A8BE-974AC4723749}" type="pres">
      <dgm:prSet presAssocID="{54007111-DCEF-43C9-A2A7-5E6852BB9A5C}" presName="sibTrans" presStyleCnt="0"/>
      <dgm:spPr/>
    </dgm:pt>
    <dgm:pt modelId="{DB946C97-C4D4-44E1-BE71-4B0546AFCB94}" type="pres">
      <dgm:prSet presAssocID="{77BD8964-BB7D-4716-A945-19BDC7FF6DEB}" presName="parenttextcomposite" presStyleCnt="0"/>
      <dgm:spPr/>
    </dgm:pt>
    <dgm:pt modelId="{CB92D348-6579-43A8-958B-FC9E11802A7C}" type="pres">
      <dgm:prSet presAssocID="{77BD8964-BB7D-4716-A945-19BDC7FF6DEB}" presName="parenttext" presStyleLbl="revTx" presStyleIdx="7" presStyleCnt="10">
        <dgm:presLayoutVars>
          <dgm:chMax/>
          <dgm:chPref val="2"/>
          <dgm:bulletEnabled val="1"/>
        </dgm:presLayoutVars>
      </dgm:prSet>
      <dgm:spPr/>
      <dgm:t>
        <a:bodyPr/>
        <a:lstStyle/>
        <a:p>
          <a:endParaRPr lang="zh-CN" altLang="en-US"/>
        </a:p>
      </dgm:t>
    </dgm:pt>
    <dgm:pt modelId="{4E8E0107-6E05-439D-AAD8-2A4881ED3677}" type="pres">
      <dgm:prSet presAssocID="{77BD8964-BB7D-4716-A945-19BDC7FF6DEB}" presName="parallelogramComposite" presStyleCnt="0"/>
      <dgm:spPr/>
    </dgm:pt>
    <dgm:pt modelId="{898428D1-7FE6-4637-B0D5-7F68E3789446}" type="pres">
      <dgm:prSet presAssocID="{77BD8964-BB7D-4716-A945-19BDC7FF6DEB}" presName="parallelogram1" presStyleLbl="alignNode1" presStyleIdx="49" presStyleCnt="70"/>
      <dgm:spPr/>
    </dgm:pt>
    <dgm:pt modelId="{0A605AD8-80B0-41B3-AC89-2A32C0BF6AEA}" type="pres">
      <dgm:prSet presAssocID="{77BD8964-BB7D-4716-A945-19BDC7FF6DEB}" presName="parallelogram2" presStyleLbl="alignNode1" presStyleIdx="50" presStyleCnt="70"/>
      <dgm:spPr/>
    </dgm:pt>
    <dgm:pt modelId="{0D6BFC5C-8B88-4169-B9FF-45215818F436}" type="pres">
      <dgm:prSet presAssocID="{77BD8964-BB7D-4716-A945-19BDC7FF6DEB}" presName="parallelogram3" presStyleLbl="alignNode1" presStyleIdx="51" presStyleCnt="70"/>
      <dgm:spPr/>
    </dgm:pt>
    <dgm:pt modelId="{80884720-56DD-42CB-B897-B560F1AFF355}" type="pres">
      <dgm:prSet presAssocID="{77BD8964-BB7D-4716-A945-19BDC7FF6DEB}" presName="parallelogram4" presStyleLbl="alignNode1" presStyleIdx="52" presStyleCnt="70"/>
      <dgm:spPr/>
    </dgm:pt>
    <dgm:pt modelId="{979105DD-31B4-4333-B606-12A7C333F0D1}" type="pres">
      <dgm:prSet presAssocID="{77BD8964-BB7D-4716-A945-19BDC7FF6DEB}" presName="parallelogram5" presStyleLbl="alignNode1" presStyleIdx="53" presStyleCnt="70"/>
      <dgm:spPr/>
    </dgm:pt>
    <dgm:pt modelId="{F758932B-EC0E-498D-9B67-9B0804275E8F}" type="pres">
      <dgm:prSet presAssocID="{77BD8964-BB7D-4716-A945-19BDC7FF6DEB}" presName="parallelogram6" presStyleLbl="alignNode1" presStyleIdx="54" presStyleCnt="70"/>
      <dgm:spPr/>
    </dgm:pt>
    <dgm:pt modelId="{88BDBD2C-D684-4B93-9390-9BD20B50239E}" type="pres">
      <dgm:prSet presAssocID="{77BD8964-BB7D-4716-A945-19BDC7FF6DEB}" presName="parallelogram7" presStyleLbl="alignNode1" presStyleIdx="55" presStyleCnt="70"/>
      <dgm:spPr/>
    </dgm:pt>
    <dgm:pt modelId="{0C0455CD-364C-4E87-9930-2D6C0631143A}" type="pres">
      <dgm:prSet presAssocID="{EA0C0256-D90B-4031-8755-65B616761500}" presName="sibTrans" presStyleCnt="0"/>
      <dgm:spPr/>
    </dgm:pt>
    <dgm:pt modelId="{78BCFE00-66FA-4BE0-BB94-FB3F39CDE2DB}" type="pres">
      <dgm:prSet presAssocID="{4C21A60D-EAB6-4D7E-A6A4-36504FE7B9A5}" presName="parenttextcomposite" presStyleCnt="0"/>
      <dgm:spPr/>
    </dgm:pt>
    <dgm:pt modelId="{4FF49D2F-87B5-4C12-A768-973E0FB9BEFD}" type="pres">
      <dgm:prSet presAssocID="{4C21A60D-EAB6-4D7E-A6A4-36504FE7B9A5}" presName="parenttext" presStyleLbl="revTx" presStyleIdx="8" presStyleCnt="10">
        <dgm:presLayoutVars>
          <dgm:chMax/>
          <dgm:chPref val="2"/>
          <dgm:bulletEnabled val="1"/>
        </dgm:presLayoutVars>
      </dgm:prSet>
      <dgm:spPr/>
      <dgm:t>
        <a:bodyPr/>
        <a:lstStyle/>
        <a:p>
          <a:endParaRPr lang="zh-CN" altLang="en-US"/>
        </a:p>
      </dgm:t>
    </dgm:pt>
    <dgm:pt modelId="{6F9947E8-35F6-421F-A14F-559C1F76B067}" type="pres">
      <dgm:prSet presAssocID="{4C21A60D-EAB6-4D7E-A6A4-36504FE7B9A5}" presName="parallelogramComposite" presStyleCnt="0"/>
      <dgm:spPr/>
    </dgm:pt>
    <dgm:pt modelId="{2D832C30-400C-4363-B205-5B0D2CC36386}" type="pres">
      <dgm:prSet presAssocID="{4C21A60D-EAB6-4D7E-A6A4-36504FE7B9A5}" presName="parallelogram1" presStyleLbl="alignNode1" presStyleIdx="56" presStyleCnt="70"/>
      <dgm:spPr/>
    </dgm:pt>
    <dgm:pt modelId="{686ECD3E-DB4D-45B3-83EA-68CB6D89FA22}" type="pres">
      <dgm:prSet presAssocID="{4C21A60D-EAB6-4D7E-A6A4-36504FE7B9A5}" presName="parallelogram2" presStyleLbl="alignNode1" presStyleIdx="57" presStyleCnt="70"/>
      <dgm:spPr/>
    </dgm:pt>
    <dgm:pt modelId="{B62DEE0F-BC2B-469B-8948-79B15729F9B3}" type="pres">
      <dgm:prSet presAssocID="{4C21A60D-EAB6-4D7E-A6A4-36504FE7B9A5}" presName="parallelogram3" presStyleLbl="alignNode1" presStyleIdx="58" presStyleCnt="70"/>
      <dgm:spPr/>
    </dgm:pt>
    <dgm:pt modelId="{0664342E-891F-4DAE-8955-4E4F7DF3B888}" type="pres">
      <dgm:prSet presAssocID="{4C21A60D-EAB6-4D7E-A6A4-36504FE7B9A5}" presName="parallelogram4" presStyleLbl="alignNode1" presStyleIdx="59" presStyleCnt="70"/>
      <dgm:spPr/>
    </dgm:pt>
    <dgm:pt modelId="{A8B0FFFC-535D-4E2D-9DB9-8458C107D941}" type="pres">
      <dgm:prSet presAssocID="{4C21A60D-EAB6-4D7E-A6A4-36504FE7B9A5}" presName="parallelogram5" presStyleLbl="alignNode1" presStyleIdx="60" presStyleCnt="70"/>
      <dgm:spPr/>
    </dgm:pt>
    <dgm:pt modelId="{3B974515-A33E-4330-9A11-756BF8BD156F}" type="pres">
      <dgm:prSet presAssocID="{4C21A60D-EAB6-4D7E-A6A4-36504FE7B9A5}" presName="parallelogram6" presStyleLbl="alignNode1" presStyleIdx="61" presStyleCnt="70"/>
      <dgm:spPr/>
    </dgm:pt>
    <dgm:pt modelId="{067C32B8-72F4-4538-9048-7C6DA0B217EA}" type="pres">
      <dgm:prSet presAssocID="{4C21A60D-EAB6-4D7E-A6A4-36504FE7B9A5}" presName="parallelogram7" presStyleLbl="alignNode1" presStyleIdx="62" presStyleCnt="70"/>
      <dgm:spPr/>
    </dgm:pt>
    <dgm:pt modelId="{7E99FE59-FE1C-40AE-9BD7-D5FB7BDAB595}" type="pres">
      <dgm:prSet presAssocID="{20507ADA-2AF8-4702-A7B0-E9FC80BAE3D0}" presName="sibTrans" presStyleCnt="0"/>
      <dgm:spPr/>
    </dgm:pt>
    <dgm:pt modelId="{77ECBAA6-E319-4DAC-93CE-980C8E9320DA}" type="pres">
      <dgm:prSet presAssocID="{206B1487-A174-4039-8389-DD20DA5F6FE9}" presName="parenttextcomposite" presStyleCnt="0"/>
      <dgm:spPr/>
    </dgm:pt>
    <dgm:pt modelId="{CF35E8B9-E385-4AFF-BF87-CF4BA1F9532B}" type="pres">
      <dgm:prSet presAssocID="{206B1487-A174-4039-8389-DD20DA5F6FE9}" presName="parenttext" presStyleLbl="revTx" presStyleIdx="9" presStyleCnt="10">
        <dgm:presLayoutVars>
          <dgm:chMax/>
          <dgm:chPref val="2"/>
          <dgm:bulletEnabled val="1"/>
        </dgm:presLayoutVars>
      </dgm:prSet>
      <dgm:spPr/>
      <dgm:t>
        <a:bodyPr/>
        <a:lstStyle/>
        <a:p>
          <a:endParaRPr lang="zh-CN" altLang="en-US"/>
        </a:p>
      </dgm:t>
    </dgm:pt>
    <dgm:pt modelId="{01B1B2E6-9FDC-4AB1-9BAC-0E9564B1C256}" type="pres">
      <dgm:prSet presAssocID="{206B1487-A174-4039-8389-DD20DA5F6FE9}" presName="parallelogramComposite" presStyleCnt="0"/>
      <dgm:spPr/>
    </dgm:pt>
    <dgm:pt modelId="{506C5C20-B8DF-4374-AB14-605B746E906F}" type="pres">
      <dgm:prSet presAssocID="{206B1487-A174-4039-8389-DD20DA5F6FE9}" presName="parallelogram1" presStyleLbl="alignNode1" presStyleIdx="63" presStyleCnt="70"/>
      <dgm:spPr/>
    </dgm:pt>
    <dgm:pt modelId="{9A89D2D5-E9F6-431A-BD64-E6F3EAA26E5B}" type="pres">
      <dgm:prSet presAssocID="{206B1487-A174-4039-8389-DD20DA5F6FE9}" presName="parallelogram2" presStyleLbl="alignNode1" presStyleIdx="64" presStyleCnt="70"/>
      <dgm:spPr/>
    </dgm:pt>
    <dgm:pt modelId="{F93F4BEF-8FEB-4A6A-A0DE-5D52FAD19541}" type="pres">
      <dgm:prSet presAssocID="{206B1487-A174-4039-8389-DD20DA5F6FE9}" presName="parallelogram3" presStyleLbl="alignNode1" presStyleIdx="65" presStyleCnt="70"/>
      <dgm:spPr/>
    </dgm:pt>
    <dgm:pt modelId="{4534BC25-A28B-40C5-8899-F59D1BA38818}" type="pres">
      <dgm:prSet presAssocID="{206B1487-A174-4039-8389-DD20DA5F6FE9}" presName="parallelogram4" presStyleLbl="alignNode1" presStyleIdx="66" presStyleCnt="70"/>
      <dgm:spPr/>
    </dgm:pt>
    <dgm:pt modelId="{3B27E41B-5CE6-4DE8-ABE9-E8BC6DE13C21}" type="pres">
      <dgm:prSet presAssocID="{206B1487-A174-4039-8389-DD20DA5F6FE9}" presName="parallelogram5" presStyleLbl="alignNode1" presStyleIdx="67" presStyleCnt="70"/>
      <dgm:spPr/>
    </dgm:pt>
    <dgm:pt modelId="{1A824086-33AF-42E2-BF0C-8E07509EED45}" type="pres">
      <dgm:prSet presAssocID="{206B1487-A174-4039-8389-DD20DA5F6FE9}" presName="parallelogram6" presStyleLbl="alignNode1" presStyleIdx="68" presStyleCnt="70"/>
      <dgm:spPr/>
    </dgm:pt>
    <dgm:pt modelId="{17093F74-6324-4623-B221-4F14E308E832}" type="pres">
      <dgm:prSet presAssocID="{206B1487-A174-4039-8389-DD20DA5F6FE9}" presName="parallelogram7" presStyleLbl="alignNode1" presStyleIdx="69" presStyleCnt="70"/>
      <dgm:spPr/>
    </dgm:pt>
  </dgm:ptLst>
  <dgm:cxnLst>
    <dgm:cxn modelId="{A3D7E6E7-01B0-4AC2-B163-8A2F99789EEF}" type="presOf" srcId="{E723E54E-013C-495A-9EDE-F5A25DCA4EC9}" destId="{4132A869-C995-4F8D-A2E8-CB32BB4714D0}" srcOrd="0" destOrd="0" presId="urn:microsoft.com/office/officeart/2008/layout/VerticalAccentList"/>
    <dgm:cxn modelId="{2F48D148-97E3-484C-A1CD-3707C4E4F37E}" srcId="{0F9172DD-4BB6-497F-96C8-9FD8DA18F6F3}" destId="{AE8C3FB2-DE82-448F-9A08-1182CE06F70C}" srcOrd="2" destOrd="0" parTransId="{476EC54B-E4D5-4243-B2D5-B0DF2A5CB8CA}" sibTransId="{3EAD4623-9476-4F89-990F-5AD2EE7FCF4F}"/>
    <dgm:cxn modelId="{CF7FFD60-4D00-4ECA-B4B5-95525023E20C}" type="presOf" srcId="{7C1FB2C9-D416-4DF9-BBAA-01CA01AB4D21}" destId="{1D9381FB-D9F5-42F7-A8CB-0388AF2B78E2}" srcOrd="0" destOrd="0" presId="urn:microsoft.com/office/officeart/2008/layout/VerticalAccentList"/>
    <dgm:cxn modelId="{2379416B-1894-4A6B-9A96-370D2F24CD37}" type="presOf" srcId="{0F9172DD-4BB6-497F-96C8-9FD8DA18F6F3}" destId="{F332C19B-132D-4A1B-ABD8-C037312FEFF1}" srcOrd="0" destOrd="0" presId="urn:microsoft.com/office/officeart/2008/layout/VerticalAccentList"/>
    <dgm:cxn modelId="{4E1CC672-8DC0-44D6-8223-F2DFE47443DF}" type="presOf" srcId="{206B1487-A174-4039-8389-DD20DA5F6FE9}" destId="{CF35E8B9-E385-4AFF-BF87-CF4BA1F9532B}" srcOrd="0" destOrd="0" presId="urn:microsoft.com/office/officeart/2008/layout/VerticalAccentList"/>
    <dgm:cxn modelId="{31550140-0D6E-402C-A8DF-C44B0BECB606}" srcId="{0F9172DD-4BB6-497F-96C8-9FD8DA18F6F3}" destId="{E723E54E-013C-495A-9EDE-F5A25DCA4EC9}" srcOrd="6" destOrd="0" parTransId="{284DB9EF-1A4E-4B87-BAEC-DB3318BE31E4}" sibTransId="{54007111-DCEF-43C9-A2A7-5E6852BB9A5C}"/>
    <dgm:cxn modelId="{71105CA1-9279-4332-B718-C656DB6159DD}" srcId="{0F9172DD-4BB6-497F-96C8-9FD8DA18F6F3}" destId="{3263227D-EA7D-4A31-B340-991CBDECFB5A}" srcOrd="0" destOrd="0" parTransId="{54590BFB-7C84-4B2E-81A3-A4E7B21E93A6}" sibTransId="{76CA028B-AED1-4331-87DE-7E7E5578CC01}"/>
    <dgm:cxn modelId="{DE9C1A54-8281-4891-AE3A-02674522B34C}" type="presOf" srcId="{3263227D-EA7D-4A31-B340-991CBDECFB5A}" destId="{BFC53D37-1ED2-46F9-AB3A-69E928C51727}" srcOrd="0" destOrd="0" presId="urn:microsoft.com/office/officeart/2008/layout/VerticalAccentList"/>
    <dgm:cxn modelId="{846EADA8-A5C3-4E37-BE3D-EAE2F2F693C9}" type="presOf" srcId="{AE8C3FB2-DE82-448F-9A08-1182CE06F70C}" destId="{DE825A44-1B27-4106-B3D6-98B975A74444}" srcOrd="0" destOrd="0" presId="urn:microsoft.com/office/officeart/2008/layout/VerticalAccentList"/>
    <dgm:cxn modelId="{9A14AB28-0FCE-43C1-89B8-96E735212539}" srcId="{0F9172DD-4BB6-497F-96C8-9FD8DA18F6F3}" destId="{4C21A60D-EAB6-4D7E-A6A4-36504FE7B9A5}" srcOrd="8" destOrd="0" parTransId="{8F03D0BF-59E0-4FB5-B1AD-814CEABC325C}" sibTransId="{20507ADA-2AF8-4702-A7B0-E9FC80BAE3D0}"/>
    <dgm:cxn modelId="{0F4EEBC6-4DAE-472A-880F-52730F11AB88}" type="presOf" srcId="{AE394679-1BD9-40DE-9AB9-CE94E6D43F50}" destId="{2E9A41B4-D5F3-4C8B-A68E-A81DD4B519B2}" srcOrd="0" destOrd="0" presId="urn:microsoft.com/office/officeart/2008/layout/VerticalAccentList"/>
    <dgm:cxn modelId="{717856A4-6B46-488F-9FBE-26EFF5063B2D}" srcId="{0F9172DD-4BB6-497F-96C8-9FD8DA18F6F3}" destId="{206B1487-A174-4039-8389-DD20DA5F6FE9}" srcOrd="9" destOrd="0" parTransId="{5FD02E85-7F5A-4FBF-97CB-807E9A779F4B}" sibTransId="{3E6B5D57-F433-470B-B05C-BEDA6C71007D}"/>
    <dgm:cxn modelId="{7EED13A5-5ED8-44C1-B278-C30C3F36EA27}" srcId="{0F9172DD-4BB6-497F-96C8-9FD8DA18F6F3}" destId="{E50D751B-D205-4A50-9687-C12B4076CD05}" srcOrd="4" destOrd="0" parTransId="{8435EEDA-3817-4A10-AFC0-F52A2CF0E468}" sibTransId="{E180083B-ED4B-43BC-A7A5-66DA86E41B3C}"/>
    <dgm:cxn modelId="{DEE2070B-17C4-4964-8127-1D96FBC83F71}" type="presOf" srcId="{4C21A60D-EAB6-4D7E-A6A4-36504FE7B9A5}" destId="{4FF49D2F-87B5-4C12-A768-973E0FB9BEFD}" srcOrd="0" destOrd="0" presId="urn:microsoft.com/office/officeart/2008/layout/VerticalAccentList"/>
    <dgm:cxn modelId="{64A742F1-EBF5-4E12-A88B-23BF562FE960}" srcId="{0F9172DD-4BB6-497F-96C8-9FD8DA18F6F3}" destId="{7C1FB2C9-D416-4DF9-BBAA-01CA01AB4D21}" srcOrd="1" destOrd="0" parTransId="{36863B76-00BE-4861-83BE-37B6E18DA3D1}" sibTransId="{7385ADB8-4CA5-4B54-A4ED-DD25A872E635}"/>
    <dgm:cxn modelId="{92B66CBE-5E21-40B7-A65E-7ADDA988618D}" srcId="{0F9172DD-4BB6-497F-96C8-9FD8DA18F6F3}" destId="{77BD8964-BB7D-4716-A945-19BDC7FF6DEB}" srcOrd="7" destOrd="0" parTransId="{0EF74C32-6520-451B-B9BF-FE2D7E620599}" sibTransId="{EA0C0256-D90B-4031-8755-65B616761500}"/>
    <dgm:cxn modelId="{54F54E4F-E1DF-41CA-86C0-1C905ECD8D66}" srcId="{0F9172DD-4BB6-497F-96C8-9FD8DA18F6F3}" destId="{D1B317C3-AD86-4540-9634-41DC2421F2F5}" srcOrd="5" destOrd="0" parTransId="{D4F16F4F-F625-43CA-A57B-77191E37D9C5}" sibTransId="{E35E1142-D424-43F8-9A83-B19C4710A79E}"/>
    <dgm:cxn modelId="{E418721B-ECD4-4DC5-B597-6FD0D9DDCAB3}" type="presOf" srcId="{77BD8964-BB7D-4716-A945-19BDC7FF6DEB}" destId="{CB92D348-6579-43A8-958B-FC9E11802A7C}" srcOrd="0" destOrd="0" presId="urn:microsoft.com/office/officeart/2008/layout/VerticalAccentList"/>
    <dgm:cxn modelId="{F14B0529-408A-4C49-93DF-ACF4DB93C49F}" type="presOf" srcId="{E50D751B-D205-4A50-9687-C12B4076CD05}" destId="{02F81BE9-B370-4D0D-9C0C-1B594DA477A9}" srcOrd="0" destOrd="0" presId="urn:microsoft.com/office/officeart/2008/layout/VerticalAccentList"/>
    <dgm:cxn modelId="{01FE70C5-6864-419E-81F8-37BF9E2F9AF3}" srcId="{0F9172DD-4BB6-497F-96C8-9FD8DA18F6F3}" destId="{AE394679-1BD9-40DE-9AB9-CE94E6D43F50}" srcOrd="3" destOrd="0" parTransId="{FC5E845C-D43B-4AE7-9EB6-B7BF6749ED3D}" sibTransId="{05C0ABED-48B5-42EC-8C85-C276E016CA79}"/>
    <dgm:cxn modelId="{8EA591DB-9C71-4A85-ABF0-6DB3D01169DA}" type="presOf" srcId="{D1B317C3-AD86-4540-9634-41DC2421F2F5}" destId="{5C36D53A-4A04-450B-886A-C28C6DD0AF7C}" srcOrd="0" destOrd="0" presId="urn:microsoft.com/office/officeart/2008/layout/VerticalAccentList"/>
    <dgm:cxn modelId="{A7555DED-6CA1-467E-9897-F11617AC9F31}" type="presParOf" srcId="{F332C19B-132D-4A1B-ABD8-C037312FEFF1}" destId="{9BB9665A-69A9-4635-A95B-E165465CE8E4}" srcOrd="0" destOrd="0" presId="urn:microsoft.com/office/officeart/2008/layout/VerticalAccentList"/>
    <dgm:cxn modelId="{D5FB7D8E-F341-46C7-AABE-94826D191D84}" type="presParOf" srcId="{9BB9665A-69A9-4635-A95B-E165465CE8E4}" destId="{BFC53D37-1ED2-46F9-AB3A-69E928C51727}" srcOrd="0" destOrd="0" presId="urn:microsoft.com/office/officeart/2008/layout/VerticalAccentList"/>
    <dgm:cxn modelId="{3316385C-B59D-4D67-AB26-B4FFC6172F7A}" type="presParOf" srcId="{F332C19B-132D-4A1B-ABD8-C037312FEFF1}" destId="{F63B53A6-88E8-4FA0-8FFB-2E3693B1A7C2}" srcOrd="1" destOrd="0" presId="urn:microsoft.com/office/officeart/2008/layout/VerticalAccentList"/>
    <dgm:cxn modelId="{597468AC-93A2-48E9-AD9F-603539F25F1F}" type="presParOf" srcId="{F63B53A6-88E8-4FA0-8FFB-2E3693B1A7C2}" destId="{2FC53894-9B48-458C-9AC0-31D072C2C62A}" srcOrd="0" destOrd="0" presId="urn:microsoft.com/office/officeart/2008/layout/VerticalAccentList"/>
    <dgm:cxn modelId="{10E848CE-4BD7-4E2B-A284-79C8291F474F}" type="presParOf" srcId="{F63B53A6-88E8-4FA0-8FFB-2E3693B1A7C2}" destId="{65E859E1-C403-4018-A7A4-041FC0D44A5A}" srcOrd="1" destOrd="0" presId="urn:microsoft.com/office/officeart/2008/layout/VerticalAccentList"/>
    <dgm:cxn modelId="{AF53330D-E3E2-4360-A35C-669022B7C84B}" type="presParOf" srcId="{F63B53A6-88E8-4FA0-8FFB-2E3693B1A7C2}" destId="{4AA35C07-A4E9-4F60-90E4-530FAC032F53}" srcOrd="2" destOrd="0" presId="urn:microsoft.com/office/officeart/2008/layout/VerticalAccentList"/>
    <dgm:cxn modelId="{2404ED6D-6188-4067-AB01-2058DABEA279}" type="presParOf" srcId="{F63B53A6-88E8-4FA0-8FFB-2E3693B1A7C2}" destId="{A9FAB9C4-9B2E-4DBF-BF9B-99CA43B1A43D}" srcOrd="3" destOrd="0" presId="urn:microsoft.com/office/officeart/2008/layout/VerticalAccentList"/>
    <dgm:cxn modelId="{EC62919F-14B5-48E2-B47C-88C12EBABBD8}" type="presParOf" srcId="{F63B53A6-88E8-4FA0-8FFB-2E3693B1A7C2}" destId="{03CF7ED7-4430-4247-AEA8-D84F4F6B1984}" srcOrd="4" destOrd="0" presId="urn:microsoft.com/office/officeart/2008/layout/VerticalAccentList"/>
    <dgm:cxn modelId="{FBAF6646-ECA9-4554-8251-F6C89EB86E41}" type="presParOf" srcId="{F63B53A6-88E8-4FA0-8FFB-2E3693B1A7C2}" destId="{76959DA2-780A-4DC6-8859-AE6B5CAC18DB}" srcOrd="5" destOrd="0" presId="urn:microsoft.com/office/officeart/2008/layout/VerticalAccentList"/>
    <dgm:cxn modelId="{30C99B7E-72E6-4760-9C8E-361B79BF0125}" type="presParOf" srcId="{F63B53A6-88E8-4FA0-8FFB-2E3693B1A7C2}" destId="{D5F1FDC2-EBDD-40FE-948E-ED4ECD321D29}" srcOrd="6" destOrd="0" presId="urn:microsoft.com/office/officeart/2008/layout/VerticalAccentList"/>
    <dgm:cxn modelId="{C0EA03F0-1FC0-4AFB-A6F7-DCD120EB883F}" type="presParOf" srcId="{F332C19B-132D-4A1B-ABD8-C037312FEFF1}" destId="{55FFEDD6-8CBA-4CBF-BE65-A7D8238337FB}" srcOrd="2" destOrd="0" presId="urn:microsoft.com/office/officeart/2008/layout/VerticalAccentList"/>
    <dgm:cxn modelId="{5F01B378-2AF0-4FD1-8EA4-2E1265D803DC}" type="presParOf" srcId="{F332C19B-132D-4A1B-ABD8-C037312FEFF1}" destId="{24375F31-8889-4847-BC89-90B4AD79C40C}" srcOrd="3" destOrd="0" presId="urn:microsoft.com/office/officeart/2008/layout/VerticalAccentList"/>
    <dgm:cxn modelId="{13A19211-B40B-4D57-8F52-E1AC45E61B22}" type="presParOf" srcId="{24375F31-8889-4847-BC89-90B4AD79C40C}" destId="{1D9381FB-D9F5-42F7-A8CB-0388AF2B78E2}" srcOrd="0" destOrd="0" presId="urn:microsoft.com/office/officeart/2008/layout/VerticalAccentList"/>
    <dgm:cxn modelId="{589F8714-D1FF-4888-B402-A338A81795F0}" type="presParOf" srcId="{F332C19B-132D-4A1B-ABD8-C037312FEFF1}" destId="{393C3340-FFE4-42E4-B520-7325CBF2EBCE}" srcOrd="4" destOrd="0" presId="urn:microsoft.com/office/officeart/2008/layout/VerticalAccentList"/>
    <dgm:cxn modelId="{97C0B8EB-6581-40CD-99A3-C6D97505F583}" type="presParOf" srcId="{393C3340-FFE4-42E4-B520-7325CBF2EBCE}" destId="{AD54DAE8-6E96-4ADF-812E-9783A9C67A6E}" srcOrd="0" destOrd="0" presId="urn:microsoft.com/office/officeart/2008/layout/VerticalAccentList"/>
    <dgm:cxn modelId="{66F716AA-BC28-430E-992F-AAD6F875DCE0}" type="presParOf" srcId="{393C3340-FFE4-42E4-B520-7325CBF2EBCE}" destId="{D1F11687-8B91-4146-87A1-42B65E1D2FAE}" srcOrd="1" destOrd="0" presId="urn:microsoft.com/office/officeart/2008/layout/VerticalAccentList"/>
    <dgm:cxn modelId="{331C5B6B-9498-4EFB-B9BD-69A6B82FC91C}" type="presParOf" srcId="{393C3340-FFE4-42E4-B520-7325CBF2EBCE}" destId="{4A906AE6-5971-4750-88B6-8F5822A162CC}" srcOrd="2" destOrd="0" presId="urn:microsoft.com/office/officeart/2008/layout/VerticalAccentList"/>
    <dgm:cxn modelId="{01169031-FF71-4D42-AE85-A8BAA34B1656}" type="presParOf" srcId="{393C3340-FFE4-42E4-B520-7325CBF2EBCE}" destId="{CA9EC8A4-8856-4D91-B755-08EA131B927D}" srcOrd="3" destOrd="0" presId="urn:microsoft.com/office/officeart/2008/layout/VerticalAccentList"/>
    <dgm:cxn modelId="{CBBF6CD0-3EB6-420F-9427-D41802A32875}" type="presParOf" srcId="{393C3340-FFE4-42E4-B520-7325CBF2EBCE}" destId="{EC982C3C-01D6-4A41-AACC-060CE9BD51AA}" srcOrd="4" destOrd="0" presId="urn:microsoft.com/office/officeart/2008/layout/VerticalAccentList"/>
    <dgm:cxn modelId="{13C38A17-52D4-4B28-9705-6BBE3694E8B5}" type="presParOf" srcId="{393C3340-FFE4-42E4-B520-7325CBF2EBCE}" destId="{21816164-B3B3-43D8-97BC-74871458DE65}" srcOrd="5" destOrd="0" presId="urn:microsoft.com/office/officeart/2008/layout/VerticalAccentList"/>
    <dgm:cxn modelId="{06B58894-A649-4829-8D9D-B90E6CC7C61D}" type="presParOf" srcId="{393C3340-FFE4-42E4-B520-7325CBF2EBCE}" destId="{9FBE51BB-F6D9-4F3C-8344-82EE702066BC}" srcOrd="6" destOrd="0" presId="urn:microsoft.com/office/officeart/2008/layout/VerticalAccentList"/>
    <dgm:cxn modelId="{C5D3DE88-8062-44F0-94AD-E7A67B205B39}" type="presParOf" srcId="{F332C19B-132D-4A1B-ABD8-C037312FEFF1}" destId="{35731A2E-E026-4671-A939-C581958ACB66}" srcOrd="5" destOrd="0" presId="urn:microsoft.com/office/officeart/2008/layout/VerticalAccentList"/>
    <dgm:cxn modelId="{2355E4BD-537E-4873-AAB4-4B02B1DCD6A6}" type="presParOf" srcId="{F332C19B-132D-4A1B-ABD8-C037312FEFF1}" destId="{92BABEAD-84E1-44C0-8A10-DF10F04FB87A}" srcOrd="6" destOrd="0" presId="urn:microsoft.com/office/officeart/2008/layout/VerticalAccentList"/>
    <dgm:cxn modelId="{0E80DEEB-9026-4392-88F7-E07D800360B2}" type="presParOf" srcId="{92BABEAD-84E1-44C0-8A10-DF10F04FB87A}" destId="{DE825A44-1B27-4106-B3D6-98B975A74444}" srcOrd="0" destOrd="0" presId="urn:microsoft.com/office/officeart/2008/layout/VerticalAccentList"/>
    <dgm:cxn modelId="{6FF030E1-785C-4495-921A-A3A73CA00F10}" type="presParOf" srcId="{F332C19B-132D-4A1B-ABD8-C037312FEFF1}" destId="{F3A915A5-2E3C-45D9-B8D4-8A1D1F02CB94}" srcOrd="7" destOrd="0" presId="urn:microsoft.com/office/officeart/2008/layout/VerticalAccentList"/>
    <dgm:cxn modelId="{B86517AD-BB9A-491E-ADBA-72D83933D462}" type="presParOf" srcId="{F3A915A5-2E3C-45D9-B8D4-8A1D1F02CB94}" destId="{07EF76E3-F65A-41EF-B221-BF6C959526B4}" srcOrd="0" destOrd="0" presId="urn:microsoft.com/office/officeart/2008/layout/VerticalAccentList"/>
    <dgm:cxn modelId="{A54A3AF2-06D9-43DD-AA8C-DD0B2084A552}" type="presParOf" srcId="{F3A915A5-2E3C-45D9-B8D4-8A1D1F02CB94}" destId="{B47DDE3B-4587-4BFC-8E98-FA99AA9E376D}" srcOrd="1" destOrd="0" presId="urn:microsoft.com/office/officeart/2008/layout/VerticalAccentList"/>
    <dgm:cxn modelId="{4C872035-A19C-4333-BF58-EF0F9526B1B2}" type="presParOf" srcId="{F3A915A5-2E3C-45D9-B8D4-8A1D1F02CB94}" destId="{3CBCE6D4-30E5-4378-879B-CB9BD2A5005B}" srcOrd="2" destOrd="0" presId="urn:microsoft.com/office/officeart/2008/layout/VerticalAccentList"/>
    <dgm:cxn modelId="{47A41A41-CB32-4BF8-8B32-91D51F1E2DE0}" type="presParOf" srcId="{F3A915A5-2E3C-45D9-B8D4-8A1D1F02CB94}" destId="{2B1E0CAE-1D35-47F8-9844-5E68FC3AA112}" srcOrd="3" destOrd="0" presId="urn:microsoft.com/office/officeart/2008/layout/VerticalAccentList"/>
    <dgm:cxn modelId="{E59C8162-290F-4F81-B35F-521DC4E2F99C}" type="presParOf" srcId="{F3A915A5-2E3C-45D9-B8D4-8A1D1F02CB94}" destId="{59982044-B89E-4BEF-8975-3D7287863C98}" srcOrd="4" destOrd="0" presId="urn:microsoft.com/office/officeart/2008/layout/VerticalAccentList"/>
    <dgm:cxn modelId="{54AA4890-0D20-4197-870D-635E06800A4E}" type="presParOf" srcId="{F3A915A5-2E3C-45D9-B8D4-8A1D1F02CB94}" destId="{07FCBB97-507F-4995-A058-AD84192B29FD}" srcOrd="5" destOrd="0" presId="urn:microsoft.com/office/officeart/2008/layout/VerticalAccentList"/>
    <dgm:cxn modelId="{C13FA9E9-436F-4250-B12B-D1242127B757}" type="presParOf" srcId="{F3A915A5-2E3C-45D9-B8D4-8A1D1F02CB94}" destId="{E46C9311-4E39-4CFA-9BDE-5F1CC6FDB5E7}" srcOrd="6" destOrd="0" presId="urn:microsoft.com/office/officeart/2008/layout/VerticalAccentList"/>
    <dgm:cxn modelId="{4422203A-6956-468B-94C1-7F92D2B94184}" type="presParOf" srcId="{F332C19B-132D-4A1B-ABD8-C037312FEFF1}" destId="{79CA9CE1-4FD1-4048-8559-8A75DD7EC021}" srcOrd="8" destOrd="0" presId="urn:microsoft.com/office/officeart/2008/layout/VerticalAccentList"/>
    <dgm:cxn modelId="{4BD8B125-617E-4529-A0D9-B6E286F381C2}" type="presParOf" srcId="{F332C19B-132D-4A1B-ABD8-C037312FEFF1}" destId="{955BF644-87DD-492D-B3BE-F521E92A54FB}" srcOrd="9" destOrd="0" presId="urn:microsoft.com/office/officeart/2008/layout/VerticalAccentList"/>
    <dgm:cxn modelId="{192A9F3D-A50F-4CC1-81D6-81D4EA0D9A61}" type="presParOf" srcId="{955BF644-87DD-492D-B3BE-F521E92A54FB}" destId="{2E9A41B4-D5F3-4C8B-A68E-A81DD4B519B2}" srcOrd="0" destOrd="0" presId="urn:microsoft.com/office/officeart/2008/layout/VerticalAccentList"/>
    <dgm:cxn modelId="{D82D0D7E-C73B-4500-8E47-0B310BB853AA}" type="presParOf" srcId="{F332C19B-132D-4A1B-ABD8-C037312FEFF1}" destId="{235E0C98-B778-4D33-973B-93CF1925A39C}" srcOrd="10" destOrd="0" presId="urn:microsoft.com/office/officeart/2008/layout/VerticalAccentList"/>
    <dgm:cxn modelId="{CDB43BEA-5C15-4F56-B840-A093005DB66F}" type="presParOf" srcId="{235E0C98-B778-4D33-973B-93CF1925A39C}" destId="{0AC086D0-FD82-4C17-AE4A-632A421C4CFB}" srcOrd="0" destOrd="0" presId="urn:microsoft.com/office/officeart/2008/layout/VerticalAccentList"/>
    <dgm:cxn modelId="{4F5E6096-F867-4D7C-8AE6-73A7CEC825A7}" type="presParOf" srcId="{235E0C98-B778-4D33-973B-93CF1925A39C}" destId="{9705FB93-D7FA-4108-B2B8-93F8F39DF7FD}" srcOrd="1" destOrd="0" presId="urn:microsoft.com/office/officeart/2008/layout/VerticalAccentList"/>
    <dgm:cxn modelId="{1CE62400-0DDD-4700-B4F4-9BCE1157EBF4}" type="presParOf" srcId="{235E0C98-B778-4D33-973B-93CF1925A39C}" destId="{021846BE-38BB-4AA2-B47C-828C17516C77}" srcOrd="2" destOrd="0" presId="urn:microsoft.com/office/officeart/2008/layout/VerticalAccentList"/>
    <dgm:cxn modelId="{2E1E7800-A952-489E-9F7E-44E87F915C15}" type="presParOf" srcId="{235E0C98-B778-4D33-973B-93CF1925A39C}" destId="{DFEEC67E-1A98-4EDD-9DAF-502BEADD22E7}" srcOrd="3" destOrd="0" presId="urn:microsoft.com/office/officeart/2008/layout/VerticalAccentList"/>
    <dgm:cxn modelId="{0AE5245B-191C-4EA9-A0CB-22911A330660}" type="presParOf" srcId="{235E0C98-B778-4D33-973B-93CF1925A39C}" destId="{24596E06-1AA3-473D-A54A-4B90E2C6F82B}" srcOrd="4" destOrd="0" presId="urn:microsoft.com/office/officeart/2008/layout/VerticalAccentList"/>
    <dgm:cxn modelId="{260B7119-02A4-4930-BA4E-2887FADF9632}" type="presParOf" srcId="{235E0C98-B778-4D33-973B-93CF1925A39C}" destId="{AF165EF1-6747-4136-AE62-F8E3B1A8CD64}" srcOrd="5" destOrd="0" presId="urn:microsoft.com/office/officeart/2008/layout/VerticalAccentList"/>
    <dgm:cxn modelId="{194CBB70-E17D-49B7-8D8C-11CC9C6188D0}" type="presParOf" srcId="{235E0C98-B778-4D33-973B-93CF1925A39C}" destId="{09997290-EA8A-41DB-B5E2-90E2FDB0A3FE}" srcOrd="6" destOrd="0" presId="urn:microsoft.com/office/officeart/2008/layout/VerticalAccentList"/>
    <dgm:cxn modelId="{48F87784-5BB8-4A38-971B-889194D73678}" type="presParOf" srcId="{F332C19B-132D-4A1B-ABD8-C037312FEFF1}" destId="{DB28758A-1E4C-464B-95CE-C07CC81E4110}" srcOrd="11" destOrd="0" presId="urn:microsoft.com/office/officeart/2008/layout/VerticalAccentList"/>
    <dgm:cxn modelId="{215C27EA-E393-48CC-AA2F-4523D52E0D55}" type="presParOf" srcId="{F332C19B-132D-4A1B-ABD8-C037312FEFF1}" destId="{CE347BCA-2C36-4E99-8FDC-C40CC8A5C425}" srcOrd="12" destOrd="0" presId="urn:microsoft.com/office/officeart/2008/layout/VerticalAccentList"/>
    <dgm:cxn modelId="{8BDF7D23-329F-4B47-BF86-A11E9D86B4CA}" type="presParOf" srcId="{CE347BCA-2C36-4E99-8FDC-C40CC8A5C425}" destId="{02F81BE9-B370-4D0D-9C0C-1B594DA477A9}" srcOrd="0" destOrd="0" presId="urn:microsoft.com/office/officeart/2008/layout/VerticalAccentList"/>
    <dgm:cxn modelId="{A2F28773-46F6-4F2D-9005-D94CF62D1901}" type="presParOf" srcId="{F332C19B-132D-4A1B-ABD8-C037312FEFF1}" destId="{1D9E6108-791A-48F9-AFFC-12BAFBB13970}" srcOrd="13" destOrd="0" presId="urn:microsoft.com/office/officeart/2008/layout/VerticalAccentList"/>
    <dgm:cxn modelId="{66B06D78-9B9E-4AE8-8415-2720CAF3C5C9}" type="presParOf" srcId="{1D9E6108-791A-48F9-AFFC-12BAFBB13970}" destId="{46A3CE95-E18D-4EB9-827E-A3F48E271C1E}" srcOrd="0" destOrd="0" presId="urn:microsoft.com/office/officeart/2008/layout/VerticalAccentList"/>
    <dgm:cxn modelId="{B0B63ADF-B763-4B03-802D-42CF5B91AB83}" type="presParOf" srcId="{1D9E6108-791A-48F9-AFFC-12BAFBB13970}" destId="{EB91F369-9A87-4623-BCD7-DC596FC29E6B}" srcOrd="1" destOrd="0" presId="urn:microsoft.com/office/officeart/2008/layout/VerticalAccentList"/>
    <dgm:cxn modelId="{C23C1F90-FA8F-4EB4-805A-B4F74914C47F}" type="presParOf" srcId="{1D9E6108-791A-48F9-AFFC-12BAFBB13970}" destId="{E624DF80-C13A-4314-AF66-47477DC98A9B}" srcOrd="2" destOrd="0" presId="urn:microsoft.com/office/officeart/2008/layout/VerticalAccentList"/>
    <dgm:cxn modelId="{7A86953A-60BA-4972-8B50-77A2EA2C46E9}" type="presParOf" srcId="{1D9E6108-791A-48F9-AFFC-12BAFBB13970}" destId="{AF897DE0-0459-402B-A024-52B0C0AF8DD7}" srcOrd="3" destOrd="0" presId="urn:microsoft.com/office/officeart/2008/layout/VerticalAccentList"/>
    <dgm:cxn modelId="{B926D3B0-A64E-478F-B632-A6561EE5A523}" type="presParOf" srcId="{1D9E6108-791A-48F9-AFFC-12BAFBB13970}" destId="{7B92BEE8-216C-418F-BBB9-A53E3297DE39}" srcOrd="4" destOrd="0" presId="urn:microsoft.com/office/officeart/2008/layout/VerticalAccentList"/>
    <dgm:cxn modelId="{8B8B2D7A-2345-4E27-893C-B82E4879CEBD}" type="presParOf" srcId="{1D9E6108-791A-48F9-AFFC-12BAFBB13970}" destId="{7257FCA4-688C-45B5-8F44-1D00B45B6356}" srcOrd="5" destOrd="0" presId="urn:microsoft.com/office/officeart/2008/layout/VerticalAccentList"/>
    <dgm:cxn modelId="{C1B3321F-66F2-4B46-9012-AD4FA6453DFE}" type="presParOf" srcId="{1D9E6108-791A-48F9-AFFC-12BAFBB13970}" destId="{30D1C661-A912-4D2F-BB56-85E317F47844}" srcOrd="6" destOrd="0" presId="urn:microsoft.com/office/officeart/2008/layout/VerticalAccentList"/>
    <dgm:cxn modelId="{331B1C9C-AEF3-4BCA-A023-B746D2F6B5E7}" type="presParOf" srcId="{F332C19B-132D-4A1B-ABD8-C037312FEFF1}" destId="{B89E513C-21E5-4FAE-A297-A1ED9FC0EBB5}" srcOrd="14" destOrd="0" presId="urn:microsoft.com/office/officeart/2008/layout/VerticalAccentList"/>
    <dgm:cxn modelId="{964B6BCF-8ADE-4A3C-8809-66D572922349}" type="presParOf" srcId="{F332C19B-132D-4A1B-ABD8-C037312FEFF1}" destId="{3B9DD939-7861-4AF0-BFE2-4BE3143EC70E}" srcOrd="15" destOrd="0" presId="urn:microsoft.com/office/officeart/2008/layout/VerticalAccentList"/>
    <dgm:cxn modelId="{794DB2BB-7DA1-40F1-A5FA-92FC76EE2A0A}" type="presParOf" srcId="{3B9DD939-7861-4AF0-BFE2-4BE3143EC70E}" destId="{5C36D53A-4A04-450B-886A-C28C6DD0AF7C}" srcOrd="0" destOrd="0" presId="urn:microsoft.com/office/officeart/2008/layout/VerticalAccentList"/>
    <dgm:cxn modelId="{F19F83DE-D774-4897-AE36-4D6397BAE984}" type="presParOf" srcId="{F332C19B-132D-4A1B-ABD8-C037312FEFF1}" destId="{ADC67107-857F-4FB4-ABCF-42801516DD11}" srcOrd="16" destOrd="0" presId="urn:microsoft.com/office/officeart/2008/layout/VerticalAccentList"/>
    <dgm:cxn modelId="{82A97539-4BA0-49E8-BBA4-725B824DDE96}" type="presParOf" srcId="{ADC67107-857F-4FB4-ABCF-42801516DD11}" destId="{747DCFBA-CB2D-4B14-9323-A1FEFDE61169}" srcOrd="0" destOrd="0" presId="urn:microsoft.com/office/officeart/2008/layout/VerticalAccentList"/>
    <dgm:cxn modelId="{E84B9011-890B-447A-BA0F-DC3072A6ABE1}" type="presParOf" srcId="{ADC67107-857F-4FB4-ABCF-42801516DD11}" destId="{B21AD461-4544-4D1D-8E17-EED02873C3F9}" srcOrd="1" destOrd="0" presId="urn:microsoft.com/office/officeart/2008/layout/VerticalAccentList"/>
    <dgm:cxn modelId="{1AE26E84-4E1C-4EE1-B081-C35AAE5A5659}" type="presParOf" srcId="{ADC67107-857F-4FB4-ABCF-42801516DD11}" destId="{B846E1CF-CD90-4237-8DB0-B85030BB3E2E}" srcOrd="2" destOrd="0" presId="urn:microsoft.com/office/officeart/2008/layout/VerticalAccentList"/>
    <dgm:cxn modelId="{49F4E99B-0A4E-4017-8CE9-AD71B1321425}" type="presParOf" srcId="{ADC67107-857F-4FB4-ABCF-42801516DD11}" destId="{0E55C4C0-A594-4839-B9D1-90E17C5009B3}" srcOrd="3" destOrd="0" presId="urn:microsoft.com/office/officeart/2008/layout/VerticalAccentList"/>
    <dgm:cxn modelId="{01681E7B-1E6F-4ECE-9784-3555C59C32EB}" type="presParOf" srcId="{ADC67107-857F-4FB4-ABCF-42801516DD11}" destId="{446F05B5-526C-4617-B655-D41854620723}" srcOrd="4" destOrd="0" presId="urn:microsoft.com/office/officeart/2008/layout/VerticalAccentList"/>
    <dgm:cxn modelId="{6FBB89D6-AE8D-42FB-80CF-9633DDB5C0F8}" type="presParOf" srcId="{ADC67107-857F-4FB4-ABCF-42801516DD11}" destId="{25AD2BB8-00D6-408E-B3BA-7EF602E261C2}" srcOrd="5" destOrd="0" presId="urn:microsoft.com/office/officeart/2008/layout/VerticalAccentList"/>
    <dgm:cxn modelId="{40F0E81F-CDF0-46FD-B888-F6DC677FDF59}" type="presParOf" srcId="{ADC67107-857F-4FB4-ABCF-42801516DD11}" destId="{B99B10F2-08E6-4104-A12A-E6EEFAE0A39D}" srcOrd="6" destOrd="0" presId="urn:microsoft.com/office/officeart/2008/layout/VerticalAccentList"/>
    <dgm:cxn modelId="{6F100133-2915-4656-B7BD-D15408755A36}" type="presParOf" srcId="{F332C19B-132D-4A1B-ABD8-C037312FEFF1}" destId="{96E6D490-736D-4E14-AC97-0FC4C7606EA2}" srcOrd="17" destOrd="0" presId="urn:microsoft.com/office/officeart/2008/layout/VerticalAccentList"/>
    <dgm:cxn modelId="{B0CB14A7-D2FE-4525-B1E2-283781DD259B}" type="presParOf" srcId="{F332C19B-132D-4A1B-ABD8-C037312FEFF1}" destId="{47CBC797-47A1-47AF-8CE9-297A5C28EAB4}" srcOrd="18" destOrd="0" presId="urn:microsoft.com/office/officeart/2008/layout/VerticalAccentList"/>
    <dgm:cxn modelId="{3057AAD7-5BD0-4172-A26E-AF6AF40BFDCF}" type="presParOf" srcId="{47CBC797-47A1-47AF-8CE9-297A5C28EAB4}" destId="{4132A869-C995-4F8D-A2E8-CB32BB4714D0}" srcOrd="0" destOrd="0" presId="urn:microsoft.com/office/officeart/2008/layout/VerticalAccentList"/>
    <dgm:cxn modelId="{3F494FC1-A827-411E-B154-A6E749708158}" type="presParOf" srcId="{F332C19B-132D-4A1B-ABD8-C037312FEFF1}" destId="{EADAF89D-7C72-4219-A572-60FFEF925421}" srcOrd="19" destOrd="0" presId="urn:microsoft.com/office/officeart/2008/layout/VerticalAccentList"/>
    <dgm:cxn modelId="{15F9EB22-4D4C-4DEE-8426-0CD47D96116B}" type="presParOf" srcId="{EADAF89D-7C72-4219-A572-60FFEF925421}" destId="{9675BF26-6CA1-4B26-9180-47D2C0B40D6A}" srcOrd="0" destOrd="0" presId="urn:microsoft.com/office/officeart/2008/layout/VerticalAccentList"/>
    <dgm:cxn modelId="{B84BE087-3545-417E-86D0-E5380EED7D7A}" type="presParOf" srcId="{EADAF89D-7C72-4219-A572-60FFEF925421}" destId="{7878841D-00B2-45FA-BDFF-EB38406A9DD3}" srcOrd="1" destOrd="0" presId="urn:microsoft.com/office/officeart/2008/layout/VerticalAccentList"/>
    <dgm:cxn modelId="{B4EE9D80-1B35-4BF8-AD97-FE13AF1A8546}" type="presParOf" srcId="{EADAF89D-7C72-4219-A572-60FFEF925421}" destId="{C9BC5B75-AC32-4974-953D-FDE0C824FD31}" srcOrd="2" destOrd="0" presId="urn:microsoft.com/office/officeart/2008/layout/VerticalAccentList"/>
    <dgm:cxn modelId="{F847A2D6-AFC3-4FB2-9D7B-BA66C8796C69}" type="presParOf" srcId="{EADAF89D-7C72-4219-A572-60FFEF925421}" destId="{FF09D14B-6BBD-4418-BA82-F36D55292DE1}" srcOrd="3" destOrd="0" presId="urn:microsoft.com/office/officeart/2008/layout/VerticalAccentList"/>
    <dgm:cxn modelId="{0705D7BE-87BC-4605-AD76-AF873F77D8E0}" type="presParOf" srcId="{EADAF89D-7C72-4219-A572-60FFEF925421}" destId="{FD915904-6C36-4477-AD6F-DCC0AA4079A8}" srcOrd="4" destOrd="0" presId="urn:microsoft.com/office/officeart/2008/layout/VerticalAccentList"/>
    <dgm:cxn modelId="{AEE3DA18-0892-486B-88A0-4AEDBF8B982D}" type="presParOf" srcId="{EADAF89D-7C72-4219-A572-60FFEF925421}" destId="{106D929D-1128-4894-AF39-E8398358ABB3}" srcOrd="5" destOrd="0" presId="urn:microsoft.com/office/officeart/2008/layout/VerticalAccentList"/>
    <dgm:cxn modelId="{F31A130A-12AF-4781-B6AC-A3104FA8843B}" type="presParOf" srcId="{EADAF89D-7C72-4219-A572-60FFEF925421}" destId="{6CA8D9F2-5CB2-4D50-A4AC-8ED45BEF7C94}" srcOrd="6" destOrd="0" presId="urn:microsoft.com/office/officeart/2008/layout/VerticalAccentList"/>
    <dgm:cxn modelId="{B6E0BEF4-DD31-4E17-A26F-5B459FD58C9B}" type="presParOf" srcId="{F332C19B-132D-4A1B-ABD8-C037312FEFF1}" destId="{92C43976-8F97-4468-A8BE-974AC4723749}" srcOrd="20" destOrd="0" presId="urn:microsoft.com/office/officeart/2008/layout/VerticalAccentList"/>
    <dgm:cxn modelId="{71CF8B37-B0C9-4867-B3B5-CD4AB48261BA}" type="presParOf" srcId="{F332C19B-132D-4A1B-ABD8-C037312FEFF1}" destId="{DB946C97-C4D4-44E1-BE71-4B0546AFCB94}" srcOrd="21" destOrd="0" presId="urn:microsoft.com/office/officeart/2008/layout/VerticalAccentList"/>
    <dgm:cxn modelId="{D6540F95-1064-46D6-8D68-CBF4A9C377C8}" type="presParOf" srcId="{DB946C97-C4D4-44E1-BE71-4B0546AFCB94}" destId="{CB92D348-6579-43A8-958B-FC9E11802A7C}" srcOrd="0" destOrd="0" presId="urn:microsoft.com/office/officeart/2008/layout/VerticalAccentList"/>
    <dgm:cxn modelId="{7171BF4C-DB32-46F0-B7DF-ED710F17F9F5}" type="presParOf" srcId="{F332C19B-132D-4A1B-ABD8-C037312FEFF1}" destId="{4E8E0107-6E05-439D-AAD8-2A4881ED3677}" srcOrd="22" destOrd="0" presId="urn:microsoft.com/office/officeart/2008/layout/VerticalAccentList"/>
    <dgm:cxn modelId="{D631BE21-3E11-4622-9C79-564B77DF01E1}" type="presParOf" srcId="{4E8E0107-6E05-439D-AAD8-2A4881ED3677}" destId="{898428D1-7FE6-4637-B0D5-7F68E3789446}" srcOrd="0" destOrd="0" presId="urn:microsoft.com/office/officeart/2008/layout/VerticalAccentList"/>
    <dgm:cxn modelId="{57ECF704-8EC3-467E-881C-E9C876C3D38B}" type="presParOf" srcId="{4E8E0107-6E05-439D-AAD8-2A4881ED3677}" destId="{0A605AD8-80B0-41B3-AC89-2A32C0BF6AEA}" srcOrd="1" destOrd="0" presId="urn:microsoft.com/office/officeart/2008/layout/VerticalAccentList"/>
    <dgm:cxn modelId="{05896AB5-919D-4BCA-81C2-94473A3D279B}" type="presParOf" srcId="{4E8E0107-6E05-439D-AAD8-2A4881ED3677}" destId="{0D6BFC5C-8B88-4169-B9FF-45215818F436}" srcOrd="2" destOrd="0" presId="urn:microsoft.com/office/officeart/2008/layout/VerticalAccentList"/>
    <dgm:cxn modelId="{82B98D44-A072-4445-A6D7-8A2C6C734491}" type="presParOf" srcId="{4E8E0107-6E05-439D-AAD8-2A4881ED3677}" destId="{80884720-56DD-42CB-B897-B560F1AFF355}" srcOrd="3" destOrd="0" presId="urn:microsoft.com/office/officeart/2008/layout/VerticalAccentList"/>
    <dgm:cxn modelId="{A86DAB2E-228E-4E6E-BA20-3EAFFC227987}" type="presParOf" srcId="{4E8E0107-6E05-439D-AAD8-2A4881ED3677}" destId="{979105DD-31B4-4333-B606-12A7C333F0D1}" srcOrd="4" destOrd="0" presId="urn:microsoft.com/office/officeart/2008/layout/VerticalAccentList"/>
    <dgm:cxn modelId="{97F2DD47-F11A-4F06-84C6-A8B922F91054}" type="presParOf" srcId="{4E8E0107-6E05-439D-AAD8-2A4881ED3677}" destId="{F758932B-EC0E-498D-9B67-9B0804275E8F}" srcOrd="5" destOrd="0" presId="urn:microsoft.com/office/officeart/2008/layout/VerticalAccentList"/>
    <dgm:cxn modelId="{E1C6EA79-ADA4-483B-821C-6C5CFD17E5CA}" type="presParOf" srcId="{4E8E0107-6E05-439D-AAD8-2A4881ED3677}" destId="{88BDBD2C-D684-4B93-9390-9BD20B50239E}" srcOrd="6" destOrd="0" presId="urn:microsoft.com/office/officeart/2008/layout/VerticalAccentList"/>
    <dgm:cxn modelId="{65AAB1F1-2ED5-44DB-BA62-C19D0739771B}" type="presParOf" srcId="{F332C19B-132D-4A1B-ABD8-C037312FEFF1}" destId="{0C0455CD-364C-4E87-9930-2D6C0631143A}" srcOrd="23" destOrd="0" presId="urn:microsoft.com/office/officeart/2008/layout/VerticalAccentList"/>
    <dgm:cxn modelId="{F1D8F09E-1D5B-45A8-8408-0FAEA2A38D10}" type="presParOf" srcId="{F332C19B-132D-4A1B-ABD8-C037312FEFF1}" destId="{78BCFE00-66FA-4BE0-BB94-FB3F39CDE2DB}" srcOrd="24" destOrd="0" presId="urn:microsoft.com/office/officeart/2008/layout/VerticalAccentList"/>
    <dgm:cxn modelId="{B95EFD78-C941-4527-AF52-2D122AA014EB}" type="presParOf" srcId="{78BCFE00-66FA-4BE0-BB94-FB3F39CDE2DB}" destId="{4FF49D2F-87B5-4C12-A768-973E0FB9BEFD}" srcOrd="0" destOrd="0" presId="urn:microsoft.com/office/officeart/2008/layout/VerticalAccentList"/>
    <dgm:cxn modelId="{B798D783-2F05-4A81-8B3E-190EC4AF7EE5}" type="presParOf" srcId="{F332C19B-132D-4A1B-ABD8-C037312FEFF1}" destId="{6F9947E8-35F6-421F-A14F-559C1F76B067}" srcOrd="25" destOrd="0" presId="urn:microsoft.com/office/officeart/2008/layout/VerticalAccentList"/>
    <dgm:cxn modelId="{2DE67057-6841-4B5F-8BE0-24A7F71DF7E3}" type="presParOf" srcId="{6F9947E8-35F6-421F-A14F-559C1F76B067}" destId="{2D832C30-400C-4363-B205-5B0D2CC36386}" srcOrd="0" destOrd="0" presId="urn:microsoft.com/office/officeart/2008/layout/VerticalAccentList"/>
    <dgm:cxn modelId="{7852CEE4-A77D-42C8-81C0-654CC39E4402}" type="presParOf" srcId="{6F9947E8-35F6-421F-A14F-559C1F76B067}" destId="{686ECD3E-DB4D-45B3-83EA-68CB6D89FA22}" srcOrd="1" destOrd="0" presId="urn:microsoft.com/office/officeart/2008/layout/VerticalAccentList"/>
    <dgm:cxn modelId="{6EBCB63D-DEF0-496B-BA66-EA8CBE2F2A58}" type="presParOf" srcId="{6F9947E8-35F6-421F-A14F-559C1F76B067}" destId="{B62DEE0F-BC2B-469B-8948-79B15729F9B3}" srcOrd="2" destOrd="0" presId="urn:microsoft.com/office/officeart/2008/layout/VerticalAccentList"/>
    <dgm:cxn modelId="{1832B48F-3ADF-48CA-8B04-3B7FA9A0D62E}" type="presParOf" srcId="{6F9947E8-35F6-421F-A14F-559C1F76B067}" destId="{0664342E-891F-4DAE-8955-4E4F7DF3B888}" srcOrd="3" destOrd="0" presId="urn:microsoft.com/office/officeart/2008/layout/VerticalAccentList"/>
    <dgm:cxn modelId="{1046DBAE-AD32-4C7E-878E-6F8254F7F793}" type="presParOf" srcId="{6F9947E8-35F6-421F-A14F-559C1F76B067}" destId="{A8B0FFFC-535D-4E2D-9DB9-8458C107D941}" srcOrd="4" destOrd="0" presId="urn:microsoft.com/office/officeart/2008/layout/VerticalAccentList"/>
    <dgm:cxn modelId="{07FAB2BC-EAB7-4F33-90A3-6780779ED4F3}" type="presParOf" srcId="{6F9947E8-35F6-421F-A14F-559C1F76B067}" destId="{3B974515-A33E-4330-9A11-756BF8BD156F}" srcOrd="5" destOrd="0" presId="urn:microsoft.com/office/officeart/2008/layout/VerticalAccentList"/>
    <dgm:cxn modelId="{638FD672-A450-4015-A6E8-6C52DDD05883}" type="presParOf" srcId="{6F9947E8-35F6-421F-A14F-559C1F76B067}" destId="{067C32B8-72F4-4538-9048-7C6DA0B217EA}" srcOrd="6" destOrd="0" presId="urn:microsoft.com/office/officeart/2008/layout/VerticalAccentList"/>
    <dgm:cxn modelId="{0D3F0588-8230-45BA-8C5E-44CA332FC6E4}" type="presParOf" srcId="{F332C19B-132D-4A1B-ABD8-C037312FEFF1}" destId="{7E99FE59-FE1C-40AE-9BD7-D5FB7BDAB595}" srcOrd="26" destOrd="0" presId="urn:microsoft.com/office/officeart/2008/layout/VerticalAccentList"/>
    <dgm:cxn modelId="{100A5B74-992F-4074-AC8E-1D3095EFF5C0}" type="presParOf" srcId="{F332C19B-132D-4A1B-ABD8-C037312FEFF1}" destId="{77ECBAA6-E319-4DAC-93CE-980C8E9320DA}" srcOrd="27" destOrd="0" presId="urn:microsoft.com/office/officeart/2008/layout/VerticalAccentList"/>
    <dgm:cxn modelId="{D65984D2-3BD0-422B-9609-27678FC5B02C}" type="presParOf" srcId="{77ECBAA6-E319-4DAC-93CE-980C8E9320DA}" destId="{CF35E8B9-E385-4AFF-BF87-CF4BA1F9532B}" srcOrd="0" destOrd="0" presId="urn:microsoft.com/office/officeart/2008/layout/VerticalAccentList"/>
    <dgm:cxn modelId="{DCDEB0A5-9D75-4449-B1A0-C9F8BED16B05}" type="presParOf" srcId="{F332C19B-132D-4A1B-ABD8-C037312FEFF1}" destId="{01B1B2E6-9FDC-4AB1-9BAC-0E9564B1C256}" srcOrd="28" destOrd="0" presId="urn:microsoft.com/office/officeart/2008/layout/VerticalAccentList"/>
    <dgm:cxn modelId="{D5238E0F-D6CF-46BB-B515-B6E5F199B9A7}" type="presParOf" srcId="{01B1B2E6-9FDC-4AB1-9BAC-0E9564B1C256}" destId="{506C5C20-B8DF-4374-AB14-605B746E906F}" srcOrd="0" destOrd="0" presId="urn:microsoft.com/office/officeart/2008/layout/VerticalAccentList"/>
    <dgm:cxn modelId="{CEA44479-82A1-49E8-AC92-603A3C32E765}" type="presParOf" srcId="{01B1B2E6-9FDC-4AB1-9BAC-0E9564B1C256}" destId="{9A89D2D5-E9F6-431A-BD64-E6F3EAA26E5B}" srcOrd="1" destOrd="0" presId="urn:microsoft.com/office/officeart/2008/layout/VerticalAccentList"/>
    <dgm:cxn modelId="{9ADF7659-CCE4-401E-9451-5B6CA5903B55}" type="presParOf" srcId="{01B1B2E6-9FDC-4AB1-9BAC-0E9564B1C256}" destId="{F93F4BEF-8FEB-4A6A-A0DE-5D52FAD19541}" srcOrd="2" destOrd="0" presId="urn:microsoft.com/office/officeart/2008/layout/VerticalAccentList"/>
    <dgm:cxn modelId="{89088B8B-71B7-4941-B537-99DB1278C20F}" type="presParOf" srcId="{01B1B2E6-9FDC-4AB1-9BAC-0E9564B1C256}" destId="{4534BC25-A28B-40C5-8899-F59D1BA38818}" srcOrd="3" destOrd="0" presId="urn:microsoft.com/office/officeart/2008/layout/VerticalAccentList"/>
    <dgm:cxn modelId="{04D71252-7D8D-4526-887A-A0755DA22C76}" type="presParOf" srcId="{01B1B2E6-9FDC-4AB1-9BAC-0E9564B1C256}" destId="{3B27E41B-5CE6-4DE8-ABE9-E8BC6DE13C21}" srcOrd="4" destOrd="0" presId="urn:microsoft.com/office/officeart/2008/layout/VerticalAccentList"/>
    <dgm:cxn modelId="{78CE8B66-9A26-49D3-889E-758DEFB89D96}" type="presParOf" srcId="{01B1B2E6-9FDC-4AB1-9BAC-0E9564B1C256}" destId="{1A824086-33AF-42E2-BF0C-8E07509EED45}" srcOrd="5" destOrd="0" presId="urn:microsoft.com/office/officeart/2008/layout/VerticalAccentList"/>
    <dgm:cxn modelId="{ABD7F253-4FD4-436F-B5EC-E3FCCF1A24D9}" type="presParOf" srcId="{01B1B2E6-9FDC-4AB1-9BAC-0E9564B1C256}" destId="{17093F74-6324-4623-B221-4F14E308E832}"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81E9F423-A691-4660-BC30-E40BC721CACB}" type="doc">
      <dgm:prSet loTypeId="urn:microsoft.com/office/officeart/2005/8/layout/vList3" loCatId="list" qsTypeId="urn:microsoft.com/office/officeart/2005/8/quickstyle/simple1" qsCatId="simple" csTypeId="urn:microsoft.com/office/officeart/2005/8/colors/colorful4" csCatId="colorful" phldr="1"/>
      <dgm:spPr/>
      <dgm:t>
        <a:bodyPr/>
        <a:lstStyle/>
        <a:p>
          <a:endParaRPr lang="zh-CN" altLang="en-US"/>
        </a:p>
      </dgm:t>
    </dgm:pt>
    <dgm:pt modelId="{DE451E72-3B4E-4326-BAEE-BF61B725F1EA}">
      <dgm:prSet/>
      <dgm:spPr/>
      <dgm:t>
        <a:bodyPr/>
        <a:lstStyle/>
        <a:p>
          <a:pPr rtl="0"/>
          <a:r>
            <a:rPr lang="zh-CN" b="1" smtClean="0">
              <a:solidFill>
                <a:srgbClr val="7030A0"/>
              </a:solidFill>
              <a:latin typeface="微软雅黑" panose="020B0503020204020204" pitchFamily="34" charset="-122"/>
              <a:ea typeface="微软雅黑" panose="020B0503020204020204" pitchFamily="34" charset="-122"/>
            </a:rPr>
            <a:t>网络要求有服务效率、服务质量、网络吞吐率、网络响应时间、数据传输速度、资源利用率、可靠性、性能</a:t>
          </a:r>
          <a:r>
            <a:rPr lang="en-US" b="1" smtClean="0">
              <a:solidFill>
                <a:srgbClr val="7030A0"/>
              </a:solidFill>
              <a:latin typeface="微软雅黑" panose="020B0503020204020204" pitchFamily="34" charset="-122"/>
              <a:ea typeface="微软雅黑" panose="020B0503020204020204" pitchFamily="34" charset="-122"/>
            </a:rPr>
            <a:t>/</a:t>
          </a:r>
          <a:r>
            <a:rPr lang="zh-CN" b="1" smtClean="0">
              <a:solidFill>
                <a:srgbClr val="7030A0"/>
              </a:solidFill>
              <a:latin typeface="微软雅黑" panose="020B0503020204020204" pitchFamily="34" charset="-122"/>
              <a:ea typeface="微软雅黑" panose="020B0503020204020204" pitchFamily="34" charset="-122"/>
            </a:rPr>
            <a:t>价格比等。</a:t>
          </a:r>
          <a:endParaRPr lang="zh-CN" b="1">
            <a:solidFill>
              <a:srgbClr val="7030A0"/>
            </a:solidFill>
            <a:latin typeface="微软雅黑" panose="020B0503020204020204" pitchFamily="34" charset="-122"/>
            <a:ea typeface="微软雅黑" panose="020B0503020204020204" pitchFamily="34" charset="-122"/>
          </a:endParaRPr>
        </a:p>
      </dgm:t>
    </dgm:pt>
    <dgm:pt modelId="{36FEB977-5EE7-49AE-8CF5-CA31D7D3B241}" type="parTrans" cxnId="{E7203663-F8E2-4312-AB21-18DC60681B29}">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ABCB74B8-5CFC-4EC5-B6A2-FF6C9FBCA885}" type="sibTrans" cxnId="{E7203663-F8E2-4312-AB21-18DC60681B29}">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B98002A4-EB03-44D4-ACA0-293561A98729}">
      <dgm:prSet/>
      <dgm:spPr>
        <a:solidFill>
          <a:schemeClr val="accent6">
            <a:lumMod val="20000"/>
            <a:lumOff val="80000"/>
          </a:schemeClr>
        </a:solidFill>
      </dgm:spPr>
      <dgm:t>
        <a:bodyPr/>
        <a:lstStyle/>
        <a:p>
          <a:pPr rtl="0"/>
          <a:r>
            <a:rPr lang="zh-CN" b="1" dirty="0" smtClean="0">
              <a:solidFill>
                <a:srgbClr val="7030A0"/>
              </a:solidFill>
              <a:latin typeface="微软雅黑" panose="020B0503020204020204" pitchFamily="34" charset="-122"/>
              <a:ea typeface="微软雅黑" panose="020B0503020204020204" pitchFamily="34" charset="-122"/>
            </a:rPr>
            <a:t>根据本工程的特殊性，语音点和数据点使用相同的传输介质，即统一使用超</a:t>
          </a:r>
          <a:r>
            <a:rPr lang="en-US" b="1" dirty="0" smtClean="0">
              <a:solidFill>
                <a:srgbClr val="7030A0"/>
              </a:solidFill>
              <a:latin typeface="微软雅黑" panose="020B0503020204020204" pitchFamily="34" charset="-122"/>
              <a:ea typeface="微软雅黑" panose="020B0503020204020204" pitchFamily="34" charset="-122"/>
            </a:rPr>
            <a:t>5</a:t>
          </a:r>
          <a:r>
            <a:rPr lang="zh-CN" b="1" dirty="0" smtClean="0">
              <a:solidFill>
                <a:srgbClr val="7030A0"/>
              </a:solidFill>
              <a:latin typeface="微软雅黑" panose="020B0503020204020204" pitchFamily="34" charset="-122"/>
              <a:ea typeface="微软雅黑" panose="020B0503020204020204" pitchFamily="34" charset="-122"/>
            </a:rPr>
            <a:t>类</a:t>
          </a:r>
          <a:r>
            <a:rPr lang="en-US" b="1" dirty="0" smtClean="0">
              <a:solidFill>
                <a:srgbClr val="7030A0"/>
              </a:solidFill>
              <a:latin typeface="微软雅黑" panose="020B0503020204020204" pitchFamily="34" charset="-122"/>
              <a:ea typeface="微软雅黑" panose="020B0503020204020204" pitchFamily="34" charset="-122"/>
            </a:rPr>
            <a:t>4</a:t>
          </a:r>
          <a:r>
            <a:rPr lang="zh-CN" b="1" dirty="0" smtClean="0">
              <a:solidFill>
                <a:srgbClr val="7030A0"/>
              </a:solidFill>
              <a:latin typeface="微软雅黑" panose="020B0503020204020204" pitchFamily="34" charset="-122"/>
              <a:ea typeface="微软雅黑" panose="020B0503020204020204" pitchFamily="34" charset="-122"/>
            </a:rPr>
            <a:t>对双绞电缆，以实现语音、数据相互备份的需要；</a:t>
          </a:r>
          <a:endParaRPr lang="zh-CN" b="1" dirty="0">
            <a:solidFill>
              <a:srgbClr val="7030A0"/>
            </a:solidFill>
            <a:latin typeface="微软雅黑" panose="020B0503020204020204" pitchFamily="34" charset="-122"/>
            <a:ea typeface="微软雅黑" panose="020B0503020204020204" pitchFamily="34" charset="-122"/>
          </a:endParaRPr>
        </a:p>
      </dgm:t>
    </dgm:pt>
    <dgm:pt modelId="{7B9002BE-4F29-48FB-AA4E-99A876427DFE}" type="parTrans" cxnId="{5C79906C-A770-4EF7-B00D-AB75A5249383}">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67E26871-76B6-4A1C-BED5-AB2447FBFA9E}" type="sibTrans" cxnId="{5C79906C-A770-4EF7-B00D-AB75A5249383}">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6B3FBC5B-CA81-41DE-B91A-5FE40456516E}">
      <dgm:prSet/>
      <dgm:spPr>
        <a:solidFill>
          <a:schemeClr val="accent4">
            <a:lumMod val="20000"/>
            <a:lumOff val="80000"/>
          </a:schemeClr>
        </a:solidFill>
      </dgm:spPr>
      <dgm:t>
        <a:bodyPr/>
        <a:lstStyle/>
        <a:p>
          <a:pPr rtl="0"/>
          <a:r>
            <a:rPr lang="zh-CN" b="1" smtClean="0">
              <a:solidFill>
                <a:srgbClr val="7030A0"/>
              </a:solidFill>
              <a:latin typeface="微软雅黑" panose="020B0503020204020204" pitchFamily="34" charset="-122"/>
              <a:ea typeface="微软雅黑" panose="020B0503020204020204" pitchFamily="34" charset="-122"/>
            </a:rPr>
            <a:t>对于网络主干，数据通信介质全部使用光纤，语音通信主干使用大对数电缆；光缆和大对数电缆均留有余量；对于其他系统数据传输，可采用超</a:t>
          </a:r>
          <a:r>
            <a:rPr lang="en-US" b="1" smtClean="0">
              <a:solidFill>
                <a:srgbClr val="7030A0"/>
              </a:solidFill>
              <a:latin typeface="微软雅黑" panose="020B0503020204020204" pitchFamily="34" charset="-122"/>
              <a:ea typeface="微软雅黑" panose="020B0503020204020204" pitchFamily="34" charset="-122"/>
            </a:rPr>
            <a:t>5</a:t>
          </a:r>
          <a:r>
            <a:rPr lang="zh-CN" b="1" smtClean="0">
              <a:solidFill>
                <a:srgbClr val="7030A0"/>
              </a:solidFill>
              <a:latin typeface="微软雅黑" panose="020B0503020204020204" pitchFamily="34" charset="-122"/>
              <a:ea typeface="微软雅黑" panose="020B0503020204020204" pitchFamily="34" charset="-122"/>
            </a:rPr>
            <a:t>类双绞线或专用线缆。</a:t>
          </a:r>
          <a:endParaRPr lang="zh-CN" b="1">
            <a:solidFill>
              <a:srgbClr val="7030A0"/>
            </a:solidFill>
            <a:latin typeface="微软雅黑" panose="020B0503020204020204" pitchFamily="34" charset="-122"/>
            <a:ea typeface="微软雅黑" panose="020B0503020204020204" pitchFamily="34" charset="-122"/>
          </a:endParaRPr>
        </a:p>
      </dgm:t>
    </dgm:pt>
    <dgm:pt modelId="{F24399E9-EC95-47BC-821D-6C46F117C3DE}" type="parTrans" cxnId="{D3AF7437-B015-497A-8F3F-6D5161381E02}">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8FFB2C14-3A5F-4765-8038-BF7056D56948}" type="sibTrans" cxnId="{D3AF7437-B015-497A-8F3F-6D5161381E02}">
      <dgm:prSet/>
      <dgm:spPr/>
      <dgm:t>
        <a:bodyPr/>
        <a:lstStyle/>
        <a:p>
          <a:endParaRPr lang="zh-CN" altLang="en-US" b="1">
            <a:solidFill>
              <a:srgbClr val="7030A0"/>
            </a:solidFill>
            <a:latin typeface="微软雅黑" panose="020B0503020204020204" pitchFamily="34" charset="-122"/>
            <a:ea typeface="微软雅黑" panose="020B0503020204020204" pitchFamily="34" charset="-122"/>
          </a:endParaRPr>
        </a:p>
      </dgm:t>
    </dgm:pt>
    <dgm:pt modelId="{A0C8AB96-5E55-4B1C-B74D-4B38146B24C8}" type="pres">
      <dgm:prSet presAssocID="{81E9F423-A691-4660-BC30-E40BC721CACB}" presName="linearFlow" presStyleCnt="0">
        <dgm:presLayoutVars>
          <dgm:dir/>
          <dgm:resizeHandles val="exact"/>
        </dgm:presLayoutVars>
      </dgm:prSet>
      <dgm:spPr/>
      <dgm:t>
        <a:bodyPr/>
        <a:lstStyle/>
        <a:p>
          <a:endParaRPr lang="zh-CN" altLang="en-US"/>
        </a:p>
      </dgm:t>
    </dgm:pt>
    <dgm:pt modelId="{F52FD651-5FD3-4AB5-9CF2-E5807BB8ABB8}" type="pres">
      <dgm:prSet presAssocID="{DE451E72-3B4E-4326-BAEE-BF61B725F1EA}" presName="composite" presStyleCnt="0"/>
      <dgm:spPr/>
    </dgm:pt>
    <dgm:pt modelId="{231465F2-D7FF-4345-AA38-1881D0D8FE2B}" type="pres">
      <dgm:prSet presAssocID="{DE451E72-3B4E-4326-BAEE-BF61B725F1EA}" presName="imgShp" presStyleLbl="fgImgPlace1" presStyleIdx="0" presStyleCnt="3" custLinFactX="-87354" custLinFactNeighborX="-100000"/>
      <dgm:spPr>
        <a:solidFill>
          <a:schemeClr val="accent4">
            <a:lumMod val="60000"/>
            <a:lumOff val="40000"/>
          </a:schemeClr>
        </a:solidFill>
      </dgm:spPr>
    </dgm:pt>
    <dgm:pt modelId="{F05EA159-5B8F-4D52-84FE-257D3250EC08}" type="pres">
      <dgm:prSet presAssocID="{DE451E72-3B4E-4326-BAEE-BF61B725F1EA}" presName="txShp" presStyleLbl="node1" presStyleIdx="0" presStyleCnt="3" custScaleX="136298">
        <dgm:presLayoutVars>
          <dgm:bulletEnabled val="1"/>
        </dgm:presLayoutVars>
      </dgm:prSet>
      <dgm:spPr/>
      <dgm:t>
        <a:bodyPr/>
        <a:lstStyle/>
        <a:p>
          <a:endParaRPr lang="zh-CN" altLang="en-US"/>
        </a:p>
      </dgm:t>
    </dgm:pt>
    <dgm:pt modelId="{CE62434D-84B8-437D-8360-BF70D7E04FFA}" type="pres">
      <dgm:prSet presAssocID="{ABCB74B8-5CFC-4EC5-B6A2-FF6C9FBCA885}" presName="spacing" presStyleCnt="0"/>
      <dgm:spPr/>
    </dgm:pt>
    <dgm:pt modelId="{CB020B75-DF66-476E-AC0B-187373979118}" type="pres">
      <dgm:prSet presAssocID="{B98002A4-EB03-44D4-ACA0-293561A98729}" presName="composite" presStyleCnt="0"/>
      <dgm:spPr/>
    </dgm:pt>
    <dgm:pt modelId="{27237933-B2B3-423B-AF7E-13D64D145DCC}" type="pres">
      <dgm:prSet presAssocID="{B98002A4-EB03-44D4-ACA0-293561A98729}" presName="imgShp" presStyleLbl="fgImgPlace1" presStyleIdx="1" presStyleCnt="3" custLinFactX="-87354" custLinFactNeighborX="-100000"/>
      <dgm:spPr>
        <a:solidFill>
          <a:schemeClr val="accent6">
            <a:lumMod val="20000"/>
            <a:lumOff val="80000"/>
          </a:schemeClr>
        </a:solidFill>
      </dgm:spPr>
    </dgm:pt>
    <dgm:pt modelId="{C85F08DC-1636-4EB7-BF68-DB0042E7E35C}" type="pres">
      <dgm:prSet presAssocID="{B98002A4-EB03-44D4-ACA0-293561A98729}" presName="txShp" presStyleLbl="node1" presStyleIdx="1" presStyleCnt="3" custScaleX="136298">
        <dgm:presLayoutVars>
          <dgm:bulletEnabled val="1"/>
        </dgm:presLayoutVars>
      </dgm:prSet>
      <dgm:spPr/>
      <dgm:t>
        <a:bodyPr/>
        <a:lstStyle/>
        <a:p>
          <a:endParaRPr lang="zh-CN" altLang="en-US"/>
        </a:p>
      </dgm:t>
    </dgm:pt>
    <dgm:pt modelId="{E46A0CCF-2319-49D5-A881-9A8375ADB420}" type="pres">
      <dgm:prSet presAssocID="{67E26871-76B6-4A1C-BED5-AB2447FBFA9E}" presName="spacing" presStyleCnt="0"/>
      <dgm:spPr/>
    </dgm:pt>
    <dgm:pt modelId="{368A08AB-BC2C-4184-A9EA-892751B4AF1C}" type="pres">
      <dgm:prSet presAssocID="{6B3FBC5B-CA81-41DE-B91A-5FE40456516E}" presName="composite" presStyleCnt="0"/>
      <dgm:spPr/>
    </dgm:pt>
    <dgm:pt modelId="{808AD899-C859-4390-94D0-EA560ACD1143}" type="pres">
      <dgm:prSet presAssocID="{6B3FBC5B-CA81-41DE-B91A-5FE40456516E}" presName="imgShp" presStyleLbl="fgImgPlace1" presStyleIdx="2" presStyleCnt="3" custLinFactX="-87354" custLinFactNeighborX="-100000"/>
      <dgm:spPr>
        <a:solidFill>
          <a:schemeClr val="accent4">
            <a:lumMod val="20000"/>
            <a:lumOff val="80000"/>
          </a:schemeClr>
        </a:solidFill>
      </dgm:spPr>
    </dgm:pt>
    <dgm:pt modelId="{BE547E50-36B3-461F-8A92-75263C817D51}" type="pres">
      <dgm:prSet presAssocID="{6B3FBC5B-CA81-41DE-B91A-5FE40456516E}" presName="txShp" presStyleLbl="node1" presStyleIdx="2" presStyleCnt="3" custScaleX="136298">
        <dgm:presLayoutVars>
          <dgm:bulletEnabled val="1"/>
        </dgm:presLayoutVars>
      </dgm:prSet>
      <dgm:spPr/>
      <dgm:t>
        <a:bodyPr/>
        <a:lstStyle/>
        <a:p>
          <a:endParaRPr lang="zh-CN" altLang="en-US"/>
        </a:p>
      </dgm:t>
    </dgm:pt>
  </dgm:ptLst>
  <dgm:cxnLst>
    <dgm:cxn modelId="{383398CC-C1E9-44BB-821E-721C5FAA209E}" type="presOf" srcId="{DE451E72-3B4E-4326-BAEE-BF61B725F1EA}" destId="{F05EA159-5B8F-4D52-84FE-257D3250EC08}" srcOrd="0" destOrd="0" presId="urn:microsoft.com/office/officeart/2005/8/layout/vList3"/>
    <dgm:cxn modelId="{24008BCF-E9E4-42E2-9A16-7DD98BF2AAE2}" type="presOf" srcId="{81E9F423-A691-4660-BC30-E40BC721CACB}" destId="{A0C8AB96-5E55-4B1C-B74D-4B38146B24C8}" srcOrd="0" destOrd="0" presId="urn:microsoft.com/office/officeart/2005/8/layout/vList3"/>
    <dgm:cxn modelId="{F7E42055-E1F8-468D-B2CE-792CE7D35159}" type="presOf" srcId="{6B3FBC5B-CA81-41DE-B91A-5FE40456516E}" destId="{BE547E50-36B3-461F-8A92-75263C817D51}" srcOrd="0" destOrd="0" presId="urn:microsoft.com/office/officeart/2005/8/layout/vList3"/>
    <dgm:cxn modelId="{E7203663-F8E2-4312-AB21-18DC60681B29}" srcId="{81E9F423-A691-4660-BC30-E40BC721CACB}" destId="{DE451E72-3B4E-4326-BAEE-BF61B725F1EA}" srcOrd="0" destOrd="0" parTransId="{36FEB977-5EE7-49AE-8CF5-CA31D7D3B241}" sibTransId="{ABCB74B8-5CFC-4EC5-B6A2-FF6C9FBCA885}"/>
    <dgm:cxn modelId="{D3AF7437-B015-497A-8F3F-6D5161381E02}" srcId="{81E9F423-A691-4660-BC30-E40BC721CACB}" destId="{6B3FBC5B-CA81-41DE-B91A-5FE40456516E}" srcOrd="2" destOrd="0" parTransId="{F24399E9-EC95-47BC-821D-6C46F117C3DE}" sibTransId="{8FFB2C14-3A5F-4765-8038-BF7056D56948}"/>
    <dgm:cxn modelId="{C92D7A22-5300-4DF9-8BA6-218F722A0B90}" type="presOf" srcId="{B98002A4-EB03-44D4-ACA0-293561A98729}" destId="{C85F08DC-1636-4EB7-BF68-DB0042E7E35C}" srcOrd="0" destOrd="0" presId="urn:microsoft.com/office/officeart/2005/8/layout/vList3"/>
    <dgm:cxn modelId="{5C79906C-A770-4EF7-B00D-AB75A5249383}" srcId="{81E9F423-A691-4660-BC30-E40BC721CACB}" destId="{B98002A4-EB03-44D4-ACA0-293561A98729}" srcOrd="1" destOrd="0" parTransId="{7B9002BE-4F29-48FB-AA4E-99A876427DFE}" sibTransId="{67E26871-76B6-4A1C-BED5-AB2447FBFA9E}"/>
    <dgm:cxn modelId="{476BBC5B-CAC5-45A5-B6A9-D4E0DA2588ED}" type="presParOf" srcId="{A0C8AB96-5E55-4B1C-B74D-4B38146B24C8}" destId="{F52FD651-5FD3-4AB5-9CF2-E5807BB8ABB8}" srcOrd="0" destOrd="0" presId="urn:microsoft.com/office/officeart/2005/8/layout/vList3"/>
    <dgm:cxn modelId="{2F71E53F-77CA-46CC-AB76-F386EDBBD156}" type="presParOf" srcId="{F52FD651-5FD3-4AB5-9CF2-E5807BB8ABB8}" destId="{231465F2-D7FF-4345-AA38-1881D0D8FE2B}" srcOrd="0" destOrd="0" presId="urn:microsoft.com/office/officeart/2005/8/layout/vList3"/>
    <dgm:cxn modelId="{7EF1ED09-4F0F-41B3-9C3D-261315BD84B3}" type="presParOf" srcId="{F52FD651-5FD3-4AB5-9CF2-E5807BB8ABB8}" destId="{F05EA159-5B8F-4D52-84FE-257D3250EC08}" srcOrd="1" destOrd="0" presId="urn:microsoft.com/office/officeart/2005/8/layout/vList3"/>
    <dgm:cxn modelId="{9DA0821E-51A8-4449-9117-9DB56FA20309}" type="presParOf" srcId="{A0C8AB96-5E55-4B1C-B74D-4B38146B24C8}" destId="{CE62434D-84B8-437D-8360-BF70D7E04FFA}" srcOrd="1" destOrd="0" presId="urn:microsoft.com/office/officeart/2005/8/layout/vList3"/>
    <dgm:cxn modelId="{1E544972-0C41-4189-A3E2-643F3F4E0A0C}" type="presParOf" srcId="{A0C8AB96-5E55-4B1C-B74D-4B38146B24C8}" destId="{CB020B75-DF66-476E-AC0B-187373979118}" srcOrd="2" destOrd="0" presId="urn:microsoft.com/office/officeart/2005/8/layout/vList3"/>
    <dgm:cxn modelId="{F17386BC-6B23-4DFA-83E6-7B476DE26136}" type="presParOf" srcId="{CB020B75-DF66-476E-AC0B-187373979118}" destId="{27237933-B2B3-423B-AF7E-13D64D145DCC}" srcOrd="0" destOrd="0" presId="urn:microsoft.com/office/officeart/2005/8/layout/vList3"/>
    <dgm:cxn modelId="{F6A6131B-4CB0-4C87-9A20-C6A7568F8F98}" type="presParOf" srcId="{CB020B75-DF66-476E-AC0B-187373979118}" destId="{C85F08DC-1636-4EB7-BF68-DB0042E7E35C}" srcOrd="1" destOrd="0" presId="urn:microsoft.com/office/officeart/2005/8/layout/vList3"/>
    <dgm:cxn modelId="{4B7B7466-64CF-4F1E-A4B7-AEA72A8744FC}" type="presParOf" srcId="{A0C8AB96-5E55-4B1C-B74D-4B38146B24C8}" destId="{E46A0CCF-2319-49D5-A881-9A8375ADB420}" srcOrd="3" destOrd="0" presId="urn:microsoft.com/office/officeart/2005/8/layout/vList3"/>
    <dgm:cxn modelId="{0B9721E4-C132-42DE-994A-D004695B3E2D}" type="presParOf" srcId="{A0C8AB96-5E55-4B1C-B74D-4B38146B24C8}" destId="{368A08AB-BC2C-4184-A9EA-892751B4AF1C}" srcOrd="4" destOrd="0" presId="urn:microsoft.com/office/officeart/2005/8/layout/vList3"/>
    <dgm:cxn modelId="{1802C908-52DE-44D0-A03A-F858CA74CA08}" type="presParOf" srcId="{368A08AB-BC2C-4184-A9EA-892751B4AF1C}" destId="{808AD899-C859-4390-94D0-EA560ACD1143}" srcOrd="0" destOrd="0" presId="urn:microsoft.com/office/officeart/2005/8/layout/vList3"/>
    <dgm:cxn modelId="{28AB2289-122E-42AF-94CB-DA0E64F30F64}" type="presParOf" srcId="{368A08AB-BC2C-4184-A9EA-892751B4AF1C}" destId="{BE547E50-36B3-461F-8A92-75263C817D51}"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123D3F41-47E8-4E3F-B600-B2270061613D}"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402A8049-6C42-46EA-B858-6A1ADA8FE2BE}">
      <dgm:prSet/>
      <dgm:spPr/>
      <dgm:t>
        <a:bodyPr/>
        <a:lstStyle/>
        <a:p>
          <a:pPr rtl="0"/>
          <a:r>
            <a:rPr lang="zh-CN" dirty="0" smtClean="0">
              <a:latin typeface="微软雅黑" panose="020B0503020204020204" pitchFamily="34" charset="-122"/>
              <a:ea typeface="微软雅黑" panose="020B0503020204020204" pitchFamily="34" charset="-122"/>
            </a:rPr>
            <a:t>校园网采用星形的网络拓扑结构，骨干网为</a:t>
          </a:r>
          <a:r>
            <a:rPr lang="en-US" dirty="0" smtClean="0">
              <a:latin typeface="微软雅黑" panose="020B0503020204020204" pitchFamily="34" charset="-122"/>
              <a:ea typeface="微软雅黑" panose="020B0503020204020204" pitchFamily="34" charset="-122"/>
            </a:rPr>
            <a:t>1000M</a:t>
          </a:r>
          <a:r>
            <a:rPr lang="zh-CN" dirty="0" smtClean="0">
              <a:latin typeface="微软雅黑" panose="020B0503020204020204" pitchFamily="34" charset="-122"/>
              <a:ea typeface="微软雅黑" panose="020B0503020204020204" pitchFamily="34" charset="-122"/>
            </a:rPr>
            <a:t>速率具有良好的可运行性、可管理性，能够满足未来发展和新技术的应用，另外作为整个网络的交换中心，在保证高性能、无阻塞交换的同时，还必须保证稳定可靠的运行。</a:t>
          </a:r>
          <a:endParaRPr lang="zh-CN" dirty="0">
            <a:latin typeface="微软雅黑" panose="020B0503020204020204" pitchFamily="34" charset="-122"/>
            <a:ea typeface="微软雅黑" panose="020B0503020204020204" pitchFamily="34" charset="-122"/>
          </a:endParaRPr>
        </a:p>
      </dgm:t>
    </dgm:pt>
    <dgm:pt modelId="{9B91FF83-201C-4B02-B6C1-DB6A4412DA51}" type="parTrans" cxnId="{531ECA9C-FCC1-414B-B72B-F1FA341FAB00}">
      <dgm:prSet/>
      <dgm:spPr/>
      <dgm:t>
        <a:bodyPr/>
        <a:lstStyle/>
        <a:p>
          <a:endParaRPr lang="zh-CN" altLang="en-US">
            <a:latin typeface="微软雅黑" panose="020B0503020204020204" pitchFamily="34" charset="-122"/>
            <a:ea typeface="微软雅黑" panose="020B0503020204020204" pitchFamily="34" charset="-122"/>
          </a:endParaRPr>
        </a:p>
      </dgm:t>
    </dgm:pt>
    <dgm:pt modelId="{3F9B092D-F2FF-4DC2-979A-B1F85E2E94FB}" type="sibTrans" cxnId="{531ECA9C-FCC1-414B-B72B-F1FA341FAB00}">
      <dgm:prSet/>
      <dgm:spPr/>
      <dgm:t>
        <a:bodyPr/>
        <a:lstStyle/>
        <a:p>
          <a:endParaRPr lang="zh-CN" altLang="en-US">
            <a:latin typeface="微软雅黑" panose="020B0503020204020204" pitchFamily="34" charset="-122"/>
            <a:ea typeface="微软雅黑" panose="020B0503020204020204" pitchFamily="34" charset="-122"/>
          </a:endParaRPr>
        </a:p>
      </dgm:t>
    </dgm:pt>
    <dgm:pt modelId="{B6CED489-790D-4266-9AC0-8D891B8B926D}">
      <dgm:prSet/>
      <dgm:spPr/>
      <dgm:t>
        <a:bodyPr/>
        <a:lstStyle/>
        <a:p>
          <a:pPr rtl="0"/>
          <a:r>
            <a:rPr lang="zh-CN" smtClean="0">
              <a:latin typeface="微软雅黑" panose="020B0503020204020204" pitchFamily="34" charset="-122"/>
              <a:ea typeface="微软雅黑" panose="020B0503020204020204" pitchFamily="34" charset="-122"/>
            </a:rPr>
            <a:t>因此在网络中心的设备选型和结构设计上必须考虑整体网络的高性能和高可靠性，选择热路由备份可以有效地提高核心交换的可靠性。</a:t>
          </a:r>
          <a:endParaRPr lang="zh-CN">
            <a:latin typeface="微软雅黑" panose="020B0503020204020204" pitchFamily="34" charset="-122"/>
            <a:ea typeface="微软雅黑" panose="020B0503020204020204" pitchFamily="34" charset="-122"/>
          </a:endParaRPr>
        </a:p>
      </dgm:t>
    </dgm:pt>
    <dgm:pt modelId="{A6C8BD91-EE30-4871-8CF8-C67F73670599}" type="parTrans" cxnId="{A9AA55B7-A674-40DE-B6E9-7395078A54EA}">
      <dgm:prSet/>
      <dgm:spPr/>
      <dgm:t>
        <a:bodyPr/>
        <a:lstStyle/>
        <a:p>
          <a:endParaRPr lang="zh-CN" altLang="en-US">
            <a:latin typeface="微软雅黑" panose="020B0503020204020204" pitchFamily="34" charset="-122"/>
            <a:ea typeface="微软雅黑" panose="020B0503020204020204" pitchFamily="34" charset="-122"/>
          </a:endParaRPr>
        </a:p>
      </dgm:t>
    </dgm:pt>
    <dgm:pt modelId="{0029F734-2311-498D-863D-8D0D6EB6DF54}" type="sibTrans" cxnId="{A9AA55B7-A674-40DE-B6E9-7395078A54EA}">
      <dgm:prSet/>
      <dgm:spPr/>
      <dgm:t>
        <a:bodyPr/>
        <a:lstStyle/>
        <a:p>
          <a:endParaRPr lang="zh-CN" altLang="en-US">
            <a:latin typeface="微软雅黑" panose="020B0503020204020204" pitchFamily="34" charset="-122"/>
            <a:ea typeface="微软雅黑" panose="020B0503020204020204" pitchFamily="34" charset="-122"/>
          </a:endParaRPr>
        </a:p>
      </dgm:t>
    </dgm:pt>
    <dgm:pt modelId="{06A5F70A-F948-48DA-A6BF-B0A0110710C7}">
      <dgm:prSet/>
      <dgm:spPr/>
      <dgm:t>
        <a:bodyPr/>
        <a:lstStyle/>
        <a:p>
          <a:pPr rtl="0"/>
          <a:r>
            <a:rPr lang="zh-CN" smtClean="0">
              <a:latin typeface="微软雅黑" panose="020B0503020204020204" pitchFamily="34" charset="-122"/>
              <a:ea typeface="微软雅黑" panose="020B0503020204020204" pitchFamily="34" charset="-122"/>
            </a:rPr>
            <a:t>传输介质也要适合建网需要。在楼宇之间采用</a:t>
          </a:r>
          <a:r>
            <a:rPr lang="en-US" smtClean="0">
              <a:latin typeface="微软雅黑" panose="020B0503020204020204" pitchFamily="34" charset="-122"/>
              <a:ea typeface="微软雅黑" panose="020B0503020204020204" pitchFamily="34" charset="-122"/>
            </a:rPr>
            <a:t>1000M</a:t>
          </a:r>
          <a:r>
            <a:rPr lang="zh-CN" smtClean="0">
              <a:latin typeface="微软雅黑" panose="020B0503020204020204" pitchFamily="34" charset="-122"/>
              <a:ea typeface="微软雅黑" panose="020B0503020204020204" pitchFamily="34" charset="-122"/>
            </a:rPr>
            <a:t>光纤，保证了骨干网络的稳定可靠，不受外界电磁环境的干扰，覆盖距离大，能够覆盖全部校园。在楼宇内部采用超</a:t>
          </a:r>
          <a:r>
            <a:rPr lang="en-US" smtClean="0">
              <a:latin typeface="微软雅黑" panose="020B0503020204020204" pitchFamily="34" charset="-122"/>
              <a:ea typeface="微软雅黑" panose="020B0503020204020204" pitchFamily="34" charset="-122"/>
            </a:rPr>
            <a:t>5</a:t>
          </a:r>
          <a:r>
            <a:rPr lang="zh-CN" smtClean="0">
              <a:latin typeface="微软雅黑" panose="020B0503020204020204" pitchFamily="34" charset="-122"/>
              <a:ea typeface="微软雅黑" panose="020B0503020204020204" pitchFamily="34" charset="-122"/>
            </a:rPr>
            <a:t>类双绞线，其连接状态</a:t>
          </a:r>
          <a:r>
            <a:rPr lang="en-US" smtClean="0">
              <a:latin typeface="微软雅黑" panose="020B0503020204020204" pitchFamily="34" charset="-122"/>
              <a:ea typeface="微软雅黑" panose="020B0503020204020204" pitchFamily="34" charset="-122"/>
            </a:rPr>
            <a:t>100m</a:t>
          </a:r>
          <a:r>
            <a:rPr lang="zh-CN" smtClean="0">
              <a:latin typeface="微软雅黑" panose="020B0503020204020204" pitchFamily="34" charset="-122"/>
              <a:ea typeface="微软雅黑" panose="020B0503020204020204" pitchFamily="34" charset="-122"/>
            </a:rPr>
            <a:t>的传递距离能够满足室内布线的长度要求。</a:t>
          </a:r>
          <a:endParaRPr lang="zh-CN">
            <a:latin typeface="微软雅黑" panose="020B0503020204020204" pitchFamily="34" charset="-122"/>
            <a:ea typeface="微软雅黑" panose="020B0503020204020204" pitchFamily="34" charset="-122"/>
          </a:endParaRPr>
        </a:p>
      </dgm:t>
    </dgm:pt>
    <dgm:pt modelId="{A5993F63-C574-42FA-AAEF-96314E32E407}" type="parTrans" cxnId="{06299A70-D258-4979-BE2E-79EDD8E6D387}">
      <dgm:prSet/>
      <dgm:spPr/>
      <dgm:t>
        <a:bodyPr/>
        <a:lstStyle/>
        <a:p>
          <a:endParaRPr lang="zh-CN" altLang="en-US">
            <a:latin typeface="微软雅黑" panose="020B0503020204020204" pitchFamily="34" charset="-122"/>
            <a:ea typeface="微软雅黑" panose="020B0503020204020204" pitchFamily="34" charset="-122"/>
          </a:endParaRPr>
        </a:p>
      </dgm:t>
    </dgm:pt>
    <dgm:pt modelId="{D4B5913F-BE82-469D-84D2-DDBFC506F1A0}" type="sibTrans" cxnId="{06299A70-D258-4979-BE2E-79EDD8E6D387}">
      <dgm:prSet/>
      <dgm:spPr/>
      <dgm:t>
        <a:bodyPr/>
        <a:lstStyle/>
        <a:p>
          <a:endParaRPr lang="zh-CN" altLang="en-US">
            <a:latin typeface="微软雅黑" panose="020B0503020204020204" pitchFamily="34" charset="-122"/>
            <a:ea typeface="微软雅黑" panose="020B0503020204020204" pitchFamily="34" charset="-122"/>
          </a:endParaRPr>
        </a:p>
      </dgm:t>
    </dgm:pt>
    <dgm:pt modelId="{744870EF-DF21-47B7-882F-1960A939632C}" type="pres">
      <dgm:prSet presAssocID="{123D3F41-47E8-4E3F-B600-B2270061613D}" presName="linear" presStyleCnt="0">
        <dgm:presLayoutVars>
          <dgm:animLvl val="lvl"/>
          <dgm:resizeHandles val="exact"/>
        </dgm:presLayoutVars>
      </dgm:prSet>
      <dgm:spPr/>
      <dgm:t>
        <a:bodyPr/>
        <a:lstStyle/>
        <a:p>
          <a:endParaRPr lang="zh-CN" altLang="en-US"/>
        </a:p>
      </dgm:t>
    </dgm:pt>
    <dgm:pt modelId="{3D7ABDFE-4DCF-4412-B2EA-8345A2C7C75F}" type="pres">
      <dgm:prSet presAssocID="{402A8049-6C42-46EA-B858-6A1ADA8FE2BE}" presName="parentText" presStyleLbl="node1" presStyleIdx="0" presStyleCnt="3">
        <dgm:presLayoutVars>
          <dgm:chMax val="0"/>
          <dgm:bulletEnabled val="1"/>
        </dgm:presLayoutVars>
      </dgm:prSet>
      <dgm:spPr/>
      <dgm:t>
        <a:bodyPr/>
        <a:lstStyle/>
        <a:p>
          <a:endParaRPr lang="zh-CN" altLang="en-US"/>
        </a:p>
      </dgm:t>
    </dgm:pt>
    <dgm:pt modelId="{464C56AB-FE9B-4C6E-ADBF-7C3F360961DB}" type="pres">
      <dgm:prSet presAssocID="{3F9B092D-F2FF-4DC2-979A-B1F85E2E94FB}" presName="spacer" presStyleCnt="0"/>
      <dgm:spPr/>
    </dgm:pt>
    <dgm:pt modelId="{59454B32-78A8-4A15-9D1D-87D828AF630B}" type="pres">
      <dgm:prSet presAssocID="{B6CED489-790D-4266-9AC0-8D891B8B926D}" presName="parentText" presStyleLbl="node1" presStyleIdx="1" presStyleCnt="3">
        <dgm:presLayoutVars>
          <dgm:chMax val="0"/>
          <dgm:bulletEnabled val="1"/>
        </dgm:presLayoutVars>
      </dgm:prSet>
      <dgm:spPr/>
      <dgm:t>
        <a:bodyPr/>
        <a:lstStyle/>
        <a:p>
          <a:endParaRPr lang="zh-CN" altLang="en-US"/>
        </a:p>
      </dgm:t>
    </dgm:pt>
    <dgm:pt modelId="{B60DC875-984C-4F6E-BC99-56B0E811E1B4}" type="pres">
      <dgm:prSet presAssocID="{0029F734-2311-498D-863D-8D0D6EB6DF54}" presName="spacer" presStyleCnt="0"/>
      <dgm:spPr/>
    </dgm:pt>
    <dgm:pt modelId="{356E99B7-01FF-4183-9F84-CD82C7C64156}" type="pres">
      <dgm:prSet presAssocID="{06A5F70A-F948-48DA-A6BF-B0A0110710C7}" presName="parentText" presStyleLbl="node1" presStyleIdx="2" presStyleCnt="3">
        <dgm:presLayoutVars>
          <dgm:chMax val="0"/>
          <dgm:bulletEnabled val="1"/>
        </dgm:presLayoutVars>
      </dgm:prSet>
      <dgm:spPr/>
      <dgm:t>
        <a:bodyPr/>
        <a:lstStyle/>
        <a:p>
          <a:endParaRPr lang="zh-CN" altLang="en-US"/>
        </a:p>
      </dgm:t>
    </dgm:pt>
  </dgm:ptLst>
  <dgm:cxnLst>
    <dgm:cxn modelId="{96D29D8A-E3FA-4453-84D1-BC602C7C76F3}" type="presOf" srcId="{B6CED489-790D-4266-9AC0-8D891B8B926D}" destId="{59454B32-78A8-4A15-9D1D-87D828AF630B}" srcOrd="0" destOrd="0" presId="urn:microsoft.com/office/officeart/2005/8/layout/vList2"/>
    <dgm:cxn modelId="{C4DBDCD1-DADF-494E-B0DD-9AAB9893E0C8}" type="presOf" srcId="{123D3F41-47E8-4E3F-B600-B2270061613D}" destId="{744870EF-DF21-47B7-882F-1960A939632C}" srcOrd="0" destOrd="0" presId="urn:microsoft.com/office/officeart/2005/8/layout/vList2"/>
    <dgm:cxn modelId="{3B3ED215-556D-4AAD-8FCC-09DCF503B583}" type="presOf" srcId="{402A8049-6C42-46EA-B858-6A1ADA8FE2BE}" destId="{3D7ABDFE-4DCF-4412-B2EA-8345A2C7C75F}" srcOrd="0" destOrd="0" presId="urn:microsoft.com/office/officeart/2005/8/layout/vList2"/>
    <dgm:cxn modelId="{531ECA9C-FCC1-414B-B72B-F1FA341FAB00}" srcId="{123D3F41-47E8-4E3F-B600-B2270061613D}" destId="{402A8049-6C42-46EA-B858-6A1ADA8FE2BE}" srcOrd="0" destOrd="0" parTransId="{9B91FF83-201C-4B02-B6C1-DB6A4412DA51}" sibTransId="{3F9B092D-F2FF-4DC2-979A-B1F85E2E94FB}"/>
    <dgm:cxn modelId="{A9AA55B7-A674-40DE-B6E9-7395078A54EA}" srcId="{123D3F41-47E8-4E3F-B600-B2270061613D}" destId="{B6CED489-790D-4266-9AC0-8D891B8B926D}" srcOrd="1" destOrd="0" parTransId="{A6C8BD91-EE30-4871-8CF8-C67F73670599}" sibTransId="{0029F734-2311-498D-863D-8D0D6EB6DF54}"/>
    <dgm:cxn modelId="{06299A70-D258-4979-BE2E-79EDD8E6D387}" srcId="{123D3F41-47E8-4E3F-B600-B2270061613D}" destId="{06A5F70A-F948-48DA-A6BF-B0A0110710C7}" srcOrd="2" destOrd="0" parTransId="{A5993F63-C574-42FA-AAEF-96314E32E407}" sibTransId="{D4B5913F-BE82-469D-84D2-DDBFC506F1A0}"/>
    <dgm:cxn modelId="{3B1F0599-BC83-4E76-B288-28B02D425DE0}" type="presOf" srcId="{06A5F70A-F948-48DA-A6BF-B0A0110710C7}" destId="{356E99B7-01FF-4183-9F84-CD82C7C64156}" srcOrd="0" destOrd="0" presId="urn:microsoft.com/office/officeart/2005/8/layout/vList2"/>
    <dgm:cxn modelId="{43D13A1A-7A5A-4018-A2BE-328257E1ADB4}" type="presParOf" srcId="{744870EF-DF21-47B7-882F-1960A939632C}" destId="{3D7ABDFE-4DCF-4412-B2EA-8345A2C7C75F}" srcOrd="0" destOrd="0" presId="urn:microsoft.com/office/officeart/2005/8/layout/vList2"/>
    <dgm:cxn modelId="{705AB630-914A-45B6-AFFF-0D63DBBCA62A}" type="presParOf" srcId="{744870EF-DF21-47B7-882F-1960A939632C}" destId="{464C56AB-FE9B-4C6E-ADBF-7C3F360961DB}" srcOrd="1" destOrd="0" presId="urn:microsoft.com/office/officeart/2005/8/layout/vList2"/>
    <dgm:cxn modelId="{2E7BD7F6-6AAE-4173-8BEA-DEA6B9F7D61C}" type="presParOf" srcId="{744870EF-DF21-47B7-882F-1960A939632C}" destId="{59454B32-78A8-4A15-9D1D-87D828AF630B}" srcOrd="2" destOrd="0" presId="urn:microsoft.com/office/officeart/2005/8/layout/vList2"/>
    <dgm:cxn modelId="{8D6191F6-ADF4-4152-93FF-8FDC114A26EB}" type="presParOf" srcId="{744870EF-DF21-47B7-882F-1960A939632C}" destId="{B60DC875-984C-4F6E-BC99-56B0E811E1B4}" srcOrd="3" destOrd="0" presId="urn:microsoft.com/office/officeart/2005/8/layout/vList2"/>
    <dgm:cxn modelId="{454570D5-CB42-4446-8884-F4DB927C3E65}" type="presParOf" srcId="{744870EF-DF21-47B7-882F-1960A939632C}" destId="{356E99B7-01FF-4183-9F84-CD82C7C64156}"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756FCBB-7C6E-4728-9AEE-CE82CB71F185}" type="doc">
      <dgm:prSet loTypeId="urn:microsoft.com/office/officeart/2005/8/layout/cycle2" loCatId="cycle" qsTypeId="urn:microsoft.com/office/officeart/2005/8/quickstyle/simple1" qsCatId="simple" csTypeId="urn:microsoft.com/office/officeart/2005/8/colors/colorful4" csCatId="colorful"/>
      <dgm:spPr/>
      <dgm:t>
        <a:bodyPr/>
        <a:lstStyle/>
        <a:p>
          <a:endParaRPr lang="zh-CN" altLang="en-US"/>
        </a:p>
      </dgm:t>
    </dgm:pt>
    <dgm:pt modelId="{B63F8A7C-918B-4753-A8C5-10EFE34D1ED3}">
      <dgm:prSet custT="1"/>
      <dgm:spPr/>
      <dgm:t>
        <a:bodyPr/>
        <a:lstStyle/>
        <a:p>
          <a:pPr rtl="0"/>
          <a:r>
            <a:rPr lang="zh-CN" altLang="en-US" sz="2400" b="1" smtClean="0">
              <a:latin typeface="微软雅黑" panose="020B0503020204020204" pitchFamily="34" charset="-122"/>
              <a:ea typeface="微软雅黑" panose="020B0503020204020204" pitchFamily="34" charset="-122"/>
            </a:rPr>
            <a:t>保证网络系统既具有先进性</a:t>
          </a:r>
          <a:endParaRPr lang="zh-CN" altLang="en-US" sz="2400" b="1">
            <a:latin typeface="微软雅黑" panose="020B0503020204020204" pitchFamily="34" charset="-122"/>
            <a:ea typeface="微软雅黑" panose="020B0503020204020204" pitchFamily="34" charset="-122"/>
          </a:endParaRPr>
        </a:p>
      </dgm:t>
    </dgm:pt>
    <dgm:pt modelId="{C23844A7-4B73-48FF-852C-38C30CCA1E8F}" type="parTrans" cxnId="{4EF1C7C8-4B65-48E1-90D5-3F7BEF3F0861}">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D979F440-B9AA-40CD-A945-E5B83829B112}" type="sibTrans" cxnId="{4EF1C7C8-4B65-48E1-90D5-3F7BEF3F0861}">
      <dgm:prSet custT="1"/>
      <dgm:spPr/>
      <dgm:t>
        <a:bodyPr/>
        <a:lstStyle/>
        <a:p>
          <a:endParaRPr lang="zh-CN" altLang="en-US" sz="2400" b="1">
            <a:latin typeface="微软雅黑" panose="020B0503020204020204" pitchFamily="34" charset="-122"/>
            <a:ea typeface="微软雅黑" panose="020B0503020204020204" pitchFamily="34" charset="-122"/>
          </a:endParaRPr>
        </a:p>
      </dgm:t>
    </dgm:pt>
    <dgm:pt modelId="{21C32793-5704-4E3F-8A80-4FBB19C0AA30}">
      <dgm:prSet custT="1"/>
      <dgm:spPr/>
      <dgm:t>
        <a:bodyPr/>
        <a:lstStyle/>
        <a:p>
          <a:pPr rtl="0"/>
          <a:r>
            <a:rPr lang="zh-CN" altLang="en-US" sz="2400" b="1" smtClean="0">
              <a:latin typeface="微软雅黑" panose="020B0503020204020204" pitchFamily="34" charset="-122"/>
              <a:ea typeface="微软雅黑" panose="020B0503020204020204" pitchFamily="34" charset="-122"/>
            </a:rPr>
            <a:t>在工程中能够可靠使用</a:t>
          </a:r>
          <a:endParaRPr lang="zh-CN" altLang="en-US" sz="2400" b="1">
            <a:latin typeface="微软雅黑" panose="020B0503020204020204" pitchFamily="34" charset="-122"/>
            <a:ea typeface="微软雅黑" panose="020B0503020204020204" pitchFamily="34" charset="-122"/>
          </a:endParaRPr>
        </a:p>
      </dgm:t>
    </dgm:pt>
    <dgm:pt modelId="{D6181E1C-CD8B-4300-B07B-050B8662F54C}" type="parTrans" cxnId="{FEABC912-7841-451D-802D-751E7A37E924}">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43F09819-AD75-4339-9CDD-9FD46C6F4C26}" type="sibTrans" cxnId="{FEABC912-7841-451D-802D-751E7A37E924}">
      <dgm:prSet custT="1"/>
      <dgm:spPr/>
      <dgm:t>
        <a:bodyPr/>
        <a:lstStyle/>
        <a:p>
          <a:endParaRPr lang="zh-CN" altLang="en-US" sz="2400" b="1">
            <a:latin typeface="微软雅黑" panose="020B0503020204020204" pitchFamily="34" charset="-122"/>
            <a:ea typeface="微软雅黑" panose="020B0503020204020204" pitchFamily="34" charset="-122"/>
          </a:endParaRPr>
        </a:p>
      </dgm:t>
    </dgm:pt>
    <dgm:pt modelId="{DAE0E629-F87A-4D60-AD1F-E4A7E9F918AE}">
      <dgm:prSet custT="1"/>
      <dgm:spPr/>
      <dgm:t>
        <a:bodyPr/>
        <a:lstStyle/>
        <a:p>
          <a:pPr rtl="0"/>
          <a:r>
            <a:rPr lang="zh-CN" altLang="en-US" sz="2400" b="1" smtClean="0">
              <a:latin typeface="微软雅黑" panose="020B0503020204020204" pitchFamily="34" charset="-122"/>
              <a:ea typeface="微软雅黑" panose="020B0503020204020204" pitchFamily="34" charset="-122"/>
            </a:rPr>
            <a:t>具有很高的安全性</a:t>
          </a:r>
          <a:endParaRPr lang="zh-CN" altLang="en-US" sz="2400" b="1">
            <a:latin typeface="微软雅黑" panose="020B0503020204020204" pitchFamily="34" charset="-122"/>
            <a:ea typeface="微软雅黑" panose="020B0503020204020204" pitchFamily="34" charset="-122"/>
          </a:endParaRPr>
        </a:p>
      </dgm:t>
    </dgm:pt>
    <dgm:pt modelId="{9CCED6EF-914E-4E56-81A8-10D316976A4B}" type="parTrans" cxnId="{AE947FD8-0EC4-40FC-8562-D8B32966CED4}">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2B4A506E-CC29-4842-9526-74C651B10664}" type="sibTrans" cxnId="{AE947FD8-0EC4-40FC-8562-D8B32966CED4}">
      <dgm:prSet custT="1"/>
      <dgm:spPr/>
      <dgm:t>
        <a:bodyPr/>
        <a:lstStyle/>
        <a:p>
          <a:endParaRPr lang="zh-CN" altLang="en-US" sz="2400" b="1">
            <a:latin typeface="微软雅黑" panose="020B0503020204020204" pitchFamily="34" charset="-122"/>
            <a:ea typeface="微软雅黑" panose="020B0503020204020204" pitchFamily="34" charset="-122"/>
          </a:endParaRPr>
        </a:p>
      </dgm:t>
    </dgm:pt>
    <dgm:pt modelId="{64EDF423-4A5B-49D0-B9D2-37B86B41BD10}" type="pres">
      <dgm:prSet presAssocID="{9756FCBB-7C6E-4728-9AEE-CE82CB71F185}" presName="cycle" presStyleCnt="0">
        <dgm:presLayoutVars>
          <dgm:dir/>
          <dgm:resizeHandles val="exact"/>
        </dgm:presLayoutVars>
      </dgm:prSet>
      <dgm:spPr/>
      <dgm:t>
        <a:bodyPr/>
        <a:lstStyle/>
        <a:p>
          <a:endParaRPr lang="zh-CN" altLang="en-US"/>
        </a:p>
      </dgm:t>
    </dgm:pt>
    <dgm:pt modelId="{07658337-C0CC-42B6-B9DF-B105D9A50463}" type="pres">
      <dgm:prSet presAssocID="{B63F8A7C-918B-4753-A8C5-10EFE34D1ED3}" presName="node" presStyleLbl="node1" presStyleIdx="0" presStyleCnt="3">
        <dgm:presLayoutVars>
          <dgm:bulletEnabled val="1"/>
        </dgm:presLayoutVars>
      </dgm:prSet>
      <dgm:spPr/>
      <dgm:t>
        <a:bodyPr/>
        <a:lstStyle/>
        <a:p>
          <a:endParaRPr lang="zh-CN" altLang="en-US"/>
        </a:p>
      </dgm:t>
    </dgm:pt>
    <dgm:pt modelId="{9BE650B0-9C44-47ED-822A-84DD1E2C58EE}" type="pres">
      <dgm:prSet presAssocID="{D979F440-B9AA-40CD-A945-E5B83829B112}" presName="sibTrans" presStyleLbl="sibTrans2D1" presStyleIdx="0" presStyleCnt="3"/>
      <dgm:spPr/>
      <dgm:t>
        <a:bodyPr/>
        <a:lstStyle/>
        <a:p>
          <a:endParaRPr lang="zh-CN" altLang="en-US"/>
        </a:p>
      </dgm:t>
    </dgm:pt>
    <dgm:pt modelId="{98A99716-D2EB-4CE9-8FAF-71D94A18C27A}" type="pres">
      <dgm:prSet presAssocID="{D979F440-B9AA-40CD-A945-E5B83829B112}" presName="connectorText" presStyleLbl="sibTrans2D1" presStyleIdx="0" presStyleCnt="3"/>
      <dgm:spPr/>
      <dgm:t>
        <a:bodyPr/>
        <a:lstStyle/>
        <a:p>
          <a:endParaRPr lang="zh-CN" altLang="en-US"/>
        </a:p>
      </dgm:t>
    </dgm:pt>
    <dgm:pt modelId="{6F21D083-EBB1-4307-999F-F95ED4CE81DF}" type="pres">
      <dgm:prSet presAssocID="{21C32793-5704-4E3F-8A80-4FBB19C0AA30}" presName="node" presStyleLbl="node1" presStyleIdx="1" presStyleCnt="3">
        <dgm:presLayoutVars>
          <dgm:bulletEnabled val="1"/>
        </dgm:presLayoutVars>
      </dgm:prSet>
      <dgm:spPr/>
      <dgm:t>
        <a:bodyPr/>
        <a:lstStyle/>
        <a:p>
          <a:endParaRPr lang="zh-CN" altLang="en-US"/>
        </a:p>
      </dgm:t>
    </dgm:pt>
    <dgm:pt modelId="{9000AFEE-EC93-4383-A6B9-DE8154FCF04F}" type="pres">
      <dgm:prSet presAssocID="{43F09819-AD75-4339-9CDD-9FD46C6F4C26}" presName="sibTrans" presStyleLbl="sibTrans2D1" presStyleIdx="1" presStyleCnt="3"/>
      <dgm:spPr/>
      <dgm:t>
        <a:bodyPr/>
        <a:lstStyle/>
        <a:p>
          <a:endParaRPr lang="zh-CN" altLang="en-US"/>
        </a:p>
      </dgm:t>
    </dgm:pt>
    <dgm:pt modelId="{1B050510-8163-4D76-9397-41E4C61DA816}" type="pres">
      <dgm:prSet presAssocID="{43F09819-AD75-4339-9CDD-9FD46C6F4C26}" presName="connectorText" presStyleLbl="sibTrans2D1" presStyleIdx="1" presStyleCnt="3"/>
      <dgm:spPr/>
      <dgm:t>
        <a:bodyPr/>
        <a:lstStyle/>
        <a:p>
          <a:endParaRPr lang="zh-CN" altLang="en-US"/>
        </a:p>
      </dgm:t>
    </dgm:pt>
    <dgm:pt modelId="{9356C878-12B4-4BD3-BAA3-F13FF1778EFE}" type="pres">
      <dgm:prSet presAssocID="{DAE0E629-F87A-4D60-AD1F-E4A7E9F918AE}" presName="node" presStyleLbl="node1" presStyleIdx="2" presStyleCnt="3">
        <dgm:presLayoutVars>
          <dgm:bulletEnabled val="1"/>
        </dgm:presLayoutVars>
      </dgm:prSet>
      <dgm:spPr/>
      <dgm:t>
        <a:bodyPr/>
        <a:lstStyle/>
        <a:p>
          <a:endParaRPr lang="zh-CN" altLang="en-US"/>
        </a:p>
      </dgm:t>
    </dgm:pt>
    <dgm:pt modelId="{63DC6B06-813B-4DB5-A97B-1A8D1E8DF1B2}" type="pres">
      <dgm:prSet presAssocID="{2B4A506E-CC29-4842-9526-74C651B10664}" presName="sibTrans" presStyleLbl="sibTrans2D1" presStyleIdx="2" presStyleCnt="3"/>
      <dgm:spPr/>
      <dgm:t>
        <a:bodyPr/>
        <a:lstStyle/>
        <a:p>
          <a:endParaRPr lang="zh-CN" altLang="en-US"/>
        </a:p>
      </dgm:t>
    </dgm:pt>
    <dgm:pt modelId="{4BDAA5FB-15F9-458B-B7B6-BBA4B8ECCEA2}" type="pres">
      <dgm:prSet presAssocID="{2B4A506E-CC29-4842-9526-74C651B10664}" presName="connectorText" presStyleLbl="sibTrans2D1" presStyleIdx="2" presStyleCnt="3"/>
      <dgm:spPr/>
      <dgm:t>
        <a:bodyPr/>
        <a:lstStyle/>
        <a:p>
          <a:endParaRPr lang="zh-CN" altLang="en-US"/>
        </a:p>
      </dgm:t>
    </dgm:pt>
  </dgm:ptLst>
  <dgm:cxnLst>
    <dgm:cxn modelId="{9471F63F-B239-4A8E-909F-F9CAFCC5A93C}" type="presOf" srcId="{2B4A506E-CC29-4842-9526-74C651B10664}" destId="{4BDAA5FB-15F9-458B-B7B6-BBA4B8ECCEA2}" srcOrd="1" destOrd="0" presId="urn:microsoft.com/office/officeart/2005/8/layout/cycle2"/>
    <dgm:cxn modelId="{231FC579-466A-4A6A-8558-58A97A6E61E6}" type="presOf" srcId="{2B4A506E-CC29-4842-9526-74C651B10664}" destId="{63DC6B06-813B-4DB5-A97B-1A8D1E8DF1B2}" srcOrd="0" destOrd="0" presId="urn:microsoft.com/office/officeart/2005/8/layout/cycle2"/>
    <dgm:cxn modelId="{3847661F-2237-4838-B521-E6CA0C126745}" type="presOf" srcId="{B63F8A7C-918B-4753-A8C5-10EFE34D1ED3}" destId="{07658337-C0CC-42B6-B9DF-B105D9A50463}" srcOrd="0" destOrd="0" presId="urn:microsoft.com/office/officeart/2005/8/layout/cycle2"/>
    <dgm:cxn modelId="{57DE3639-55B4-459C-97B6-19492BECFD7C}" type="presOf" srcId="{43F09819-AD75-4339-9CDD-9FD46C6F4C26}" destId="{1B050510-8163-4D76-9397-41E4C61DA816}" srcOrd="1" destOrd="0" presId="urn:microsoft.com/office/officeart/2005/8/layout/cycle2"/>
    <dgm:cxn modelId="{4EF1C7C8-4B65-48E1-90D5-3F7BEF3F0861}" srcId="{9756FCBB-7C6E-4728-9AEE-CE82CB71F185}" destId="{B63F8A7C-918B-4753-A8C5-10EFE34D1ED3}" srcOrd="0" destOrd="0" parTransId="{C23844A7-4B73-48FF-852C-38C30CCA1E8F}" sibTransId="{D979F440-B9AA-40CD-A945-E5B83829B112}"/>
    <dgm:cxn modelId="{1370F5D2-EB52-4379-84E6-F69DF94400A1}" type="presOf" srcId="{D979F440-B9AA-40CD-A945-E5B83829B112}" destId="{98A99716-D2EB-4CE9-8FAF-71D94A18C27A}" srcOrd="1" destOrd="0" presId="urn:microsoft.com/office/officeart/2005/8/layout/cycle2"/>
    <dgm:cxn modelId="{A7A02944-CB3E-4D35-8DC2-C44060B19DD2}" type="presOf" srcId="{9756FCBB-7C6E-4728-9AEE-CE82CB71F185}" destId="{64EDF423-4A5B-49D0-B9D2-37B86B41BD10}" srcOrd="0" destOrd="0" presId="urn:microsoft.com/office/officeart/2005/8/layout/cycle2"/>
    <dgm:cxn modelId="{AE947FD8-0EC4-40FC-8562-D8B32966CED4}" srcId="{9756FCBB-7C6E-4728-9AEE-CE82CB71F185}" destId="{DAE0E629-F87A-4D60-AD1F-E4A7E9F918AE}" srcOrd="2" destOrd="0" parTransId="{9CCED6EF-914E-4E56-81A8-10D316976A4B}" sibTransId="{2B4A506E-CC29-4842-9526-74C651B10664}"/>
    <dgm:cxn modelId="{315903C4-5DE3-4B63-9D2D-2B2123FA6357}" type="presOf" srcId="{21C32793-5704-4E3F-8A80-4FBB19C0AA30}" destId="{6F21D083-EBB1-4307-999F-F95ED4CE81DF}" srcOrd="0" destOrd="0" presId="urn:microsoft.com/office/officeart/2005/8/layout/cycle2"/>
    <dgm:cxn modelId="{FEABC912-7841-451D-802D-751E7A37E924}" srcId="{9756FCBB-7C6E-4728-9AEE-CE82CB71F185}" destId="{21C32793-5704-4E3F-8A80-4FBB19C0AA30}" srcOrd="1" destOrd="0" parTransId="{D6181E1C-CD8B-4300-B07B-050B8662F54C}" sibTransId="{43F09819-AD75-4339-9CDD-9FD46C6F4C26}"/>
    <dgm:cxn modelId="{F70B1E5B-7C05-4891-B2BC-6FBC1B911649}" type="presOf" srcId="{43F09819-AD75-4339-9CDD-9FD46C6F4C26}" destId="{9000AFEE-EC93-4383-A6B9-DE8154FCF04F}" srcOrd="0" destOrd="0" presId="urn:microsoft.com/office/officeart/2005/8/layout/cycle2"/>
    <dgm:cxn modelId="{C59E1550-BF08-4486-B4A4-155A486B3406}" type="presOf" srcId="{D979F440-B9AA-40CD-A945-E5B83829B112}" destId="{9BE650B0-9C44-47ED-822A-84DD1E2C58EE}" srcOrd="0" destOrd="0" presId="urn:microsoft.com/office/officeart/2005/8/layout/cycle2"/>
    <dgm:cxn modelId="{7D0BA11C-CB6C-4A0D-8C84-5B6FA7679A23}" type="presOf" srcId="{DAE0E629-F87A-4D60-AD1F-E4A7E9F918AE}" destId="{9356C878-12B4-4BD3-BAA3-F13FF1778EFE}" srcOrd="0" destOrd="0" presId="urn:microsoft.com/office/officeart/2005/8/layout/cycle2"/>
    <dgm:cxn modelId="{A57C88E2-6904-4B1E-BB31-4822508651C6}" type="presParOf" srcId="{64EDF423-4A5B-49D0-B9D2-37B86B41BD10}" destId="{07658337-C0CC-42B6-B9DF-B105D9A50463}" srcOrd="0" destOrd="0" presId="urn:microsoft.com/office/officeart/2005/8/layout/cycle2"/>
    <dgm:cxn modelId="{39F92713-CA9A-4FFE-905B-3C54EC742F61}" type="presParOf" srcId="{64EDF423-4A5B-49D0-B9D2-37B86B41BD10}" destId="{9BE650B0-9C44-47ED-822A-84DD1E2C58EE}" srcOrd="1" destOrd="0" presId="urn:microsoft.com/office/officeart/2005/8/layout/cycle2"/>
    <dgm:cxn modelId="{B3830C8D-7A71-4432-AFD3-F739B2DF2FE2}" type="presParOf" srcId="{9BE650B0-9C44-47ED-822A-84DD1E2C58EE}" destId="{98A99716-D2EB-4CE9-8FAF-71D94A18C27A}" srcOrd="0" destOrd="0" presId="urn:microsoft.com/office/officeart/2005/8/layout/cycle2"/>
    <dgm:cxn modelId="{D854A526-D164-4589-B6BA-4C79BE8C34E2}" type="presParOf" srcId="{64EDF423-4A5B-49D0-B9D2-37B86B41BD10}" destId="{6F21D083-EBB1-4307-999F-F95ED4CE81DF}" srcOrd="2" destOrd="0" presId="urn:microsoft.com/office/officeart/2005/8/layout/cycle2"/>
    <dgm:cxn modelId="{2BED7E72-AF3D-47CA-9AB9-3504A1B7D91D}" type="presParOf" srcId="{64EDF423-4A5B-49D0-B9D2-37B86B41BD10}" destId="{9000AFEE-EC93-4383-A6B9-DE8154FCF04F}" srcOrd="3" destOrd="0" presId="urn:microsoft.com/office/officeart/2005/8/layout/cycle2"/>
    <dgm:cxn modelId="{1C508362-7726-4C81-B08A-46A56BB31195}" type="presParOf" srcId="{9000AFEE-EC93-4383-A6B9-DE8154FCF04F}" destId="{1B050510-8163-4D76-9397-41E4C61DA816}" srcOrd="0" destOrd="0" presId="urn:microsoft.com/office/officeart/2005/8/layout/cycle2"/>
    <dgm:cxn modelId="{E83BC2E3-6524-481D-81AC-A3A7EE6DF22E}" type="presParOf" srcId="{64EDF423-4A5B-49D0-B9D2-37B86B41BD10}" destId="{9356C878-12B4-4BD3-BAA3-F13FF1778EFE}" srcOrd="4" destOrd="0" presId="urn:microsoft.com/office/officeart/2005/8/layout/cycle2"/>
    <dgm:cxn modelId="{B43636B9-2161-4CBA-880A-173929AD5C9F}" type="presParOf" srcId="{64EDF423-4A5B-49D0-B9D2-37B86B41BD10}" destId="{63DC6B06-813B-4DB5-A97B-1A8D1E8DF1B2}" srcOrd="5" destOrd="0" presId="urn:microsoft.com/office/officeart/2005/8/layout/cycle2"/>
    <dgm:cxn modelId="{FC09B910-3F03-43E1-968D-4609FB8BA46F}" type="presParOf" srcId="{63DC6B06-813B-4DB5-A97B-1A8D1E8DF1B2}" destId="{4BDAA5FB-15F9-458B-B7B6-BBA4B8ECCEA2}"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202A3DDE-A619-4668-9F68-AA27FB2703D7}" type="doc">
      <dgm:prSet loTypeId="urn:microsoft.com/office/officeart/2005/8/layout/hList7" loCatId="list" qsTypeId="urn:microsoft.com/office/officeart/2005/8/quickstyle/simple1" qsCatId="simple" csTypeId="urn:microsoft.com/office/officeart/2005/8/colors/colorful4" csCatId="colorful" phldr="1"/>
      <dgm:spPr/>
      <dgm:t>
        <a:bodyPr/>
        <a:lstStyle/>
        <a:p>
          <a:endParaRPr lang="zh-CN" altLang="en-US"/>
        </a:p>
      </dgm:t>
    </dgm:pt>
    <dgm:pt modelId="{38A94EFF-730F-4CA3-95C9-83FD50419512}">
      <dgm:prSet custT="1"/>
      <dgm:spPr/>
      <dgm:t>
        <a:bodyPr/>
        <a:lstStyle/>
        <a:p>
          <a:pPr rtl="0"/>
          <a:r>
            <a:rPr lang="zh-CN" altLang="en-US" sz="2800" b="1" smtClean="0">
              <a:solidFill>
                <a:srgbClr val="7030A0"/>
              </a:solidFill>
              <a:latin typeface="微软雅黑" panose="020B0503020204020204" pitchFamily="34" charset="-122"/>
              <a:ea typeface="微软雅黑" panose="020B0503020204020204" pitchFamily="34" charset="-122"/>
            </a:rPr>
            <a:t>先进性原则</a:t>
          </a:r>
          <a:endParaRPr lang="zh-CN" altLang="en-US" sz="2800" b="1">
            <a:solidFill>
              <a:srgbClr val="7030A0"/>
            </a:solidFill>
            <a:latin typeface="微软雅黑" panose="020B0503020204020204" pitchFamily="34" charset="-122"/>
            <a:ea typeface="微软雅黑" panose="020B0503020204020204" pitchFamily="34" charset="-122"/>
          </a:endParaRPr>
        </a:p>
      </dgm:t>
    </dgm:pt>
    <dgm:pt modelId="{0F0501C4-7C1F-41B0-B4C2-E22AECCBB853}" type="parTrans" cxnId="{32EA29CE-49F2-498B-B9FA-BE564B725C7F}">
      <dgm:prSet/>
      <dgm:spPr/>
      <dgm:t>
        <a:bodyPr/>
        <a:lstStyle/>
        <a:p>
          <a:endParaRPr lang="zh-CN" altLang="en-US" sz="2800" b="1">
            <a:solidFill>
              <a:srgbClr val="7030A0"/>
            </a:solidFill>
            <a:latin typeface="微软雅黑" panose="020B0503020204020204" pitchFamily="34" charset="-122"/>
            <a:ea typeface="微软雅黑" panose="020B0503020204020204" pitchFamily="34" charset="-122"/>
          </a:endParaRPr>
        </a:p>
      </dgm:t>
    </dgm:pt>
    <dgm:pt modelId="{A081ABBF-55CA-49F7-8937-8AA1BE6B76E2}" type="sibTrans" cxnId="{32EA29CE-49F2-498B-B9FA-BE564B725C7F}">
      <dgm:prSet/>
      <dgm:spPr/>
      <dgm:t>
        <a:bodyPr/>
        <a:lstStyle/>
        <a:p>
          <a:endParaRPr lang="zh-CN" altLang="en-US" sz="2800" b="1">
            <a:solidFill>
              <a:srgbClr val="7030A0"/>
            </a:solidFill>
            <a:latin typeface="微软雅黑" panose="020B0503020204020204" pitchFamily="34" charset="-122"/>
            <a:ea typeface="微软雅黑" panose="020B0503020204020204" pitchFamily="34" charset="-122"/>
          </a:endParaRPr>
        </a:p>
      </dgm:t>
    </dgm:pt>
    <dgm:pt modelId="{769E3A31-48D7-4D1D-8902-9FC8E9F23DD6}">
      <dgm:prSet custT="1"/>
      <dgm:spPr/>
      <dgm:t>
        <a:bodyPr/>
        <a:lstStyle/>
        <a:p>
          <a:pPr rtl="0"/>
          <a:r>
            <a:rPr lang="zh-CN" altLang="en-US" sz="2800" b="1" smtClean="0">
              <a:solidFill>
                <a:srgbClr val="7030A0"/>
              </a:solidFill>
              <a:latin typeface="微软雅黑" panose="020B0503020204020204" pitchFamily="34" charset="-122"/>
              <a:ea typeface="微软雅黑" panose="020B0503020204020204" pitchFamily="34" charset="-122"/>
            </a:rPr>
            <a:t>开放性原则</a:t>
          </a:r>
          <a:endParaRPr lang="zh-CN" altLang="en-US" sz="2800" b="1">
            <a:solidFill>
              <a:srgbClr val="7030A0"/>
            </a:solidFill>
            <a:latin typeface="微软雅黑" panose="020B0503020204020204" pitchFamily="34" charset="-122"/>
            <a:ea typeface="微软雅黑" panose="020B0503020204020204" pitchFamily="34" charset="-122"/>
          </a:endParaRPr>
        </a:p>
      </dgm:t>
    </dgm:pt>
    <dgm:pt modelId="{71CB7744-B64C-4BD1-BB42-8AFD298506A9}" type="parTrans" cxnId="{C16A4219-9955-4B5D-89C9-6EA2B6DC6C5A}">
      <dgm:prSet/>
      <dgm:spPr/>
      <dgm:t>
        <a:bodyPr/>
        <a:lstStyle/>
        <a:p>
          <a:endParaRPr lang="zh-CN" altLang="en-US" sz="2800" b="1">
            <a:solidFill>
              <a:srgbClr val="7030A0"/>
            </a:solidFill>
            <a:latin typeface="微软雅黑" panose="020B0503020204020204" pitchFamily="34" charset="-122"/>
            <a:ea typeface="微软雅黑" panose="020B0503020204020204" pitchFamily="34" charset="-122"/>
          </a:endParaRPr>
        </a:p>
      </dgm:t>
    </dgm:pt>
    <dgm:pt modelId="{72713ACF-6626-4FBB-AF93-B8CDE3E1B09F}" type="sibTrans" cxnId="{C16A4219-9955-4B5D-89C9-6EA2B6DC6C5A}">
      <dgm:prSet/>
      <dgm:spPr/>
      <dgm:t>
        <a:bodyPr/>
        <a:lstStyle/>
        <a:p>
          <a:endParaRPr lang="zh-CN" altLang="en-US" sz="2800" b="1">
            <a:solidFill>
              <a:srgbClr val="7030A0"/>
            </a:solidFill>
            <a:latin typeface="微软雅黑" panose="020B0503020204020204" pitchFamily="34" charset="-122"/>
            <a:ea typeface="微软雅黑" panose="020B0503020204020204" pitchFamily="34" charset="-122"/>
          </a:endParaRPr>
        </a:p>
      </dgm:t>
    </dgm:pt>
    <dgm:pt modelId="{A785474A-91C5-4533-9047-F3AD0C82F73D}">
      <dgm:prSet custT="1"/>
      <dgm:spPr/>
      <dgm:t>
        <a:bodyPr/>
        <a:lstStyle/>
        <a:p>
          <a:pPr rtl="0"/>
          <a:r>
            <a:rPr lang="zh-CN" altLang="en-US" sz="2800" b="1" smtClean="0">
              <a:solidFill>
                <a:srgbClr val="7030A0"/>
              </a:solidFill>
              <a:latin typeface="微软雅黑" panose="020B0503020204020204" pitchFamily="34" charset="-122"/>
              <a:ea typeface="微软雅黑" panose="020B0503020204020204" pitchFamily="34" charset="-122"/>
            </a:rPr>
            <a:t>可管理性原则</a:t>
          </a:r>
          <a:endParaRPr lang="zh-CN" altLang="en-US" sz="2800" b="1">
            <a:solidFill>
              <a:srgbClr val="7030A0"/>
            </a:solidFill>
            <a:latin typeface="微软雅黑" panose="020B0503020204020204" pitchFamily="34" charset="-122"/>
            <a:ea typeface="微软雅黑" panose="020B0503020204020204" pitchFamily="34" charset="-122"/>
          </a:endParaRPr>
        </a:p>
      </dgm:t>
    </dgm:pt>
    <dgm:pt modelId="{A3D684EE-28C2-4C53-B77F-1619553133BE}" type="parTrans" cxnId="{05B537CF-469B-42E0-A582-96AF974ABCAA}">
      <dgm:prSet/>
      <dgm:spPr/>
      <dgm:t>
        <a:bodyPr/>
        <a:lstStyle/>
        <a:p>
          <a:endParaRPr lang="zh-CN" altLang="en-US" sz="2800" b="1">
            <a:solidFill>
              <a:srgbClr val="7030A0"/>
            </a:solidFill>
            <a:latin typeface="微软雅黑" panose="020B0503020204020204" pitchFamily="34" charset="-122"/>
            <a:ea typeface="微软雅黑" panose="020B0503020204020204" pitchFamily="34" charset="-122"/>
          </a:endParaRPr>
        </a:p>
      </dgm:t>
    </dgm:pt>
    <dgm:pt modelId="{11837DA9-B117-4A23-9B8C-875343C8A20F}" type="sibTrans" cxnId="{05B537CF-469B-42E0-A582-96AF974ABCAA}">
      <dgm:prSet/>
      <dgm:spPr/>
      <dgm:t>
        <a:bodyPr/>
        <a:lstStyle/>
        <a:p>
          <a:endParaRPr lang="zh-CN" altLang="en-US" sz="2800" b="1">
            <a:solidFill>
              <a:srgbClr val="7030A0"/>
            </a:solidFill>
            <a:latin typeface="微软雅黑" panose="020B0503020204020204" pitchFamily="34" charset="-122"/>
            <a:ea typeface="微软雅黑" panose="020B0503020204020204" pitchFamily="34" charset="-122"/>
          </a:endParaRPr>
        </a:p>
      </dgm:t>
    </dgm:pt>
    <dgm:pt modelId="{86549741-BB7B-449E-B83C-8E5381C73958}">
      <dgm:prSet custT="1"/>
      <dgm:spPr/>
      <dgm:t>
        <a:bodyPr/>
        <a:lstStyle/>
        <a:p>
          <a:pPr rtl="0"/>
          <a:r>
            <a:rPr lang="zh-CN" altLang="en-US" sz="2800" b="1" smtClean="0">
              <a:solidFill>
                <a:srgbClr val="7030A0"/>
              </a:solidFill>
              <a:latin typeface="微软雅黑" panose="020B0503020204020204" pitchFamily="34" charset="-122"/>
              <a:ea typeface="微软雅黑" panose="020B0503020204020204" pitchFamily="34" charset="-122"/>
            </a:rPr>
            <a:t>安全性原则</a:t>
          </a:r>
          <a:endParaRPr lang="zh-CN" altLang="en-US" sz="2800" b="1">
            <a:solidFill>
              <a:srgbClr val="7030A0"/>
            </a:solidFill>
            <a:latin typeface="微软雅黑" panose="020B0503020204020204" pitchFamily="34" charset="-122"/>
            <a:ea typeface="微软雅黑" panose="020B0503020204020204" pitchFamily="34" charset="-122"/>
          </a:endParaRPr>
        </a:p>
      </dgm:t>
    </dgm:pt>
    <dgm:pt modelId="{87B8259A-E1A8-4D85-8B8C-1E14C4A8C509}" type="parTrans" cxnId="{9714521D-FB28-4152-9FAD-6C067FCF0408}">
      <dgm:prSet/>
      <dgm:spPr/>
      <dgm:t>
        <a:bodyPr/>
        <a:lstStyle/>
        <a:p>
          <a:endParaRPr lang="zh-CN" altLang="en-US" sz="2800" b="1">
            <a:solidFill>
              <a:srgbClr val="7030A0"/>
            </a:solidFill>
            <a:latin typeface="微软雅黑" panose="020B0503020204020204" pitchFamily="34" charset="-122"/>
            <a:ea typeface="微软雅黑" panose="020B0503020204020204" pitchFamily="34" charset="-122"/>
          </a:endParaRPr>
        </a:p>
      </dgm:t>
    </dgm:pt>
    <dgm:pt modelId="{DE382E0C-E6DB-4888-A683-BB9FF45B9CBB}" type="sibTrans" cxnId="{9714521D-FB28-4152-9FAD-6C067FCF0408}">
      <dgm:prSet/>
      <dgm:spPr/>
      <dgm:t>
        <a:bodyPr/>
        <a:lstStyle/>
        <a:p>
          <a:endParaRPr lang="zh-CN" altLang="en-US" sz="2800" b="1">
            <a:solidFill>
              <a:srgbClr val="7030A0"/>
            </a:solidFill>
            <a:latin typeface="微软雅黑" panose="020B0503020204020204" pitchFamily="34" charset="-122"/>
            <a:ea typeface="微软雅黑" panose="020B0503020204020204" pitchFamily="34" charset="-122"/>
          </a:endParaRPr>
        </a:p>
      </dgm:t>
    </dgm:pt>
    <dgm:pt modelId="{168B09A1-C3C5-4591-82A1-94E2CE059B41}">
      <dgm:prSet custT="1"/>
      <dgm:spPr/>
      <dgm:t>
        <a:bodyPr/>
        <a:lstStyle/>
        <a:p>
          <a:pPr rtl="0"/>
          <a:r>
            <a:rPr lang="zh-CN" altLang="en-US" sz="2800" b="1" smtClean="0">
              <a:solidFill>
                <a:srgbClr val="7030A0"/>
              </a:solidFill>
              <a:latin typeface="微软雅黑" panose="020B0503020204020204" pitchFamily="34" charset="-122"/>
              <a:ea typeface="微软雅黑" panose="020B0503020204020204" pitchFamily="34" charset="-122"/>
            </a:rPr>
            <a:t>灵活性和可扩充性</a:t>
          </a:r>
          <a:endParaRPr lang="zh-CN" altLang="en-US" sz="2800" b="1">
            <a:solidFill>
              <a:srgbClr val="7030A0"/>
            </a:solidFill>
            <a:latin typeface="微软雅黑" panose="020B0503020204020204" pitchFamily="34" charset="-122"/>
            <a:ea typeface="微软雅黑" panose="020B0503020204020204" pitchFamily="34" charset="-122"/>
          </a:endParaRPr>
        </a:p>
      </dgm:t>
    </dgm:pt>
    <dgm:pt modelId="{308490D0-CC43-44F0-9E47-89DD8D51280B}" type="parTrans" cxnId="{9A082FCF-57BD-4D7B-B2F0-96C3C363205E}">
      <dgm:prSet/>
      <dgm:spPr/>
      <dgm:t>
        <a:bodyPr/>
        <a:lstStyle/>
        <a:p>
          <a:endParaRPr lang="zh-CN" altLang="en-US" sz="2800" b="1">
            <a:solidFill>
              <a:srgbClr val="7030A0"/>
            </a:solidFill>
            <a:latin typeface="微软雅黑" panose="020B0503020204020204" pitchFamily="34" charset="-122"/>
            <a:ea typeface="微软雅黑" panose="020B0503020204020204" pitchFamily="34" charset="-122"/>
          </a:endParaRPr>
        </a:p>
      </dgm:t>
    </dgm:pt>
    <dgm:pt modelId="{DC640467-C270-4BC8-828B-18204C783B7A}" type="sibTrans" cxnId="{9A082FCF-57BD-4D7B-B2F0-96C3C363205E}">
      <dgm:prSet/>
      <dgm:spPr/>
      <dgm:t>
        <a:bodyPr/>
        <a:lstStyle/>
        <a:p>
          <a:endParaRPr lang="zh-CN" altLang="en-US" sz="2800" b="1">
            <a:solidFill>
              <a:srgbClr val="7030A0"/>
            </a:solidFill>
            <a:latin typeface="微软雅黑" panose="020B0503020204020204" pitchFamily="34" charset="-122"/>
            <a:ea typeface="微软雅黑" panose="020B0503020204020204" pitchFamily="34" charset="-122"/>
          </a:endParaRPr>
        </a:p>
      </dgm:t>
    </dgm:pt>
    <dgm:pt modelId="{50028C1F-5CDF-40F9-A081-1B0919B05AE7}">
      <dgm:prSet custT="1"/>
      <dgm:spPr>
        <a:solidFill>
          <a:schemeClr val="accent2">
            <a:lumMod val="60000"/>
            <a:lumOff val="40000"/>
          </a:schemeClr>
        </a:solidFill>
      </dgm:spPr>
      <dgm:t>
        <a:bodyPr/>
        <a:lstStyle/>
        <a:p>
          <a:pPr rtl="0"/>
          <a:r>
            <a:rPr lang="zh-CN" altLang="en-US" sz="2800" b="1" smtClean="0">
              <a:solidFill>
                <a:srgbClr val="7030A0"/>
              </a:solidFill>
              <a:latin typeface="微软雅黑" panose="020B0503020204020204" pitchFamily="34" charset="-122"/>
              <a:ea typeface="微软雅黑" panose="020B0503020204020204" pitchFamily="34" charset="-122"/>
            </a:rPr>
            <a:t>稳定性和可靠性</a:t>
          </a:r>
          <a:endParaRPr lang="zh-CN" altLang="en-US" sz="2800" b="1">
            <a:solidFill>
              <a:srgbClr val="7030A0"/>
            </a:solidFill>
            <a:latin typeface="微软雅黑" panose="020B0503020204020204" pitchFamily="34" charset="-122"/>
            <a:ea typeface="微软雅黑" panose="020B0503020204020204" pitchFamily="34" charset="-122"/>
          </a:endParaRPr>
        </a:p>
      </dgm:t>
    </dgm:pt>
    <dgm:pt modelId="{5BFF1406-CCEF-441A-A5B3-4A678321AEE5}" type="parTrans" cxnId="{DE6EEB77-1638-4F14-94CC-82AAF792748F}">
      <dgm:prSet/>
      <dgm:spPr/>
      <dgm:t>
        <a:bodyPr/>
        <a:lstStyle/>
        <a:p>
          <a:endParaRPr lang="zh-CN" altLang="en-US" sz="2800" b="1">
            <a:solidFill>
              <a:srgbClr val="7030A0"/>
            </a:solidFill>
            <a:latin typeface="微软雅黑" panose="020B0503020204020204" pitchFamily="34" charset="-122"/>
            <a:ea typeface="微软雅黑" panose="020B0503020204020204" pitchFamily="34" charset="-122"/>
          </a:endParaRPr>
        </a:p>
      </dgm:t>
    </dgm:pt>
    <dgm:pt modelId="{FBC84849-1596-4FB2-B01D-407BD4BAE35D}" type="sibTrans" cxnId="{DE6EEB77-1638-4F14-94CC-82AAF792748F}">
      <dgm:prSet/>
      <dgm:spPr/>
      <dgm:t>
        <a:bodyPr/>
        <a:lstStyle/>
        <a:p>
          <a:endParaRPr lang="zh-CN" altLang="en-US" sz="2800" b="1">
            <a:solidFill>
              <a:srgbClr val="7030A0"/>
            </a:solidFill>
            <a:latin typeface="微软雅黑" panose="020B0503020204020204" pitchFamily="34" charset="-122"/>
            <a:ea typeface="微软雅黑" panose="020B0503020204020204" pitchFamily="34" charset="-122"/>
          </a:endParaRPr>
        </a:p>
      </dgm:t>
    </dgm:pt>
    <dgm:pt modelId="{BE3390EA-5F14-4DDE-BF22-BFC2FBB58F04}" type="pres">
      <dgm:prSet presAssocID="{202A3DDE-A619-4668-9F68-AA27FB2703D7}" presName="Name0" presStyleCnt="0">
        <dgm:presLayoutVars>
          <dgm:dir/>
          <dgm:resizeHandles val="exact"/>
        </dgm:presLayoutVars>
      </dgm:prSet>
      <dgm:spPr/>
      <dgm:t>
        <a:bodyPr/>
        <a:lstStyle/>
        <a:p>
          <a:endParaRPr lang="zh-CN" altLang="en-US"/>
        </a:p>
      </dgm:t>
    </dgm:pt>
    <dgm:pt modelId="{12C82EA8-0F63-48CC-9FEF-DAE61BA40DD4}" type="pres">
      <dgm:prSet presAssocID="{202A3DDE-A619-4668-9F68-AA27FB2703D7}" presName="fgShape" presStyleLbl="fgShp" presStyleIdx="0" presStyleCnt="1"/>
      <dgm:spPr/>
    </dgm:pt>
    <dgm:pt modelId="{97807138-E3CB-4D27-BE3D-2E9927DB4B22}" type="pres">
      <dgm:prSet presAssocID="{202A3DDE-A619-4668-9F68-AA27FB2703D7}" presName="linComp" presStyleCnt="0"/>
      <dgm:spPr/>
    </dgm:pt>
    <dgm:pt modelId="{A0B6EA55-89DF-4D50-99DB-B7BFEFB8E029}" type="pres">
      <dgm:prSet presAssocID="{38A94EFF-730F-4CA3-95C9-83FD50419512}" presName="compNode" presStyleCnt="0"/>
      <dgm:spPr/>
    </dgm:pt>
    <dgm:pt modelId="{C0EAEFB1-E4D0-423D-819E-2EBBE5263449}" type="pres">
      <dgm:prSet presAssocID="{38A94EFF-730F-4CA3-95C9-83FD50419512}" presName="bkgdShape" presStyleLbl="node1" presStyleIdx="0" presStyleCnt="6"/>
      <dgm:spPr/>
      <dgm:t>
        <a:bodyPr/>
        <a:lstStyle/>
        <a:p>
          <a:endParaRPr lang="zh-CN" altLang="en-US"/>
        </a:p>
      </dgm:t>
    </dgm:pt>
    <dgm:pt modelId="{706CF77E-E9B8-4D74-A02B-EEDB6CC24714}" type="pres">
      <dgm:prSet presAssocID="{38A94EFF-730F-4CA3-95C9-83FD50419512}" presName="nodeTx" presStyleLbl="node1" presStyleIdx="0" presStyleCnt="6">
        <dgm:presLayoutVars>
          <dgm:bulletEnabled val="1"/>
        </dgm:presLayoutVars>
      </dgm:prSet>
      <dgm:spPr/>
      <dgm:t>
        <a:bodyPr/>
        <a:lstStyle/>
        <a:p>
          <a:endParaRPr lang="zh-CN" altLang="en-US"/>
        </a:p>
      </dgm:t>
    </dgm:pt>
    <dgm:pt modelId="{F69CEFDD-F1BF-4DF0-A406-86FDD6D31A57}" type="pres">
      <dgm:prSet presAssocID="{38A94EFF-730F-4CA3-95C9-83FD50419512}" presName="invisiNode" presStyleLbl="node1" presStyleIdx="0" presStyleCnt="6"/>
      <dgm:spPr/>
    </dgm:pt>
    <dgm:pt modelId="{FEA69C0F-1E6D-4312-AC34-9C7C739C4049}" type="pres">
      <dgm:prSet presAssocID="{38A94EFF-730F-4CA3-95C9-83FD50419512}" presName="imagNode" presStyleLbl="fgImgPlace1" presStyleIdx="0" presStyleCnt="6"/>
      <dgm:spPr/>
    </dgm:pt>
    <dgm:pt modelId="{AC2AA1FF-94CC-4495-B658-33899E76B2BC}" type="pres">
      <dgm:prSet presAssocID="{A081ABBF-55CA-49F7-8937-8AA1BE6B76E2}" presName="sibTrans" presStyleLbl="sibTrans2D1" presStyleIdx="0" presStyleCnt="0"/>
      <dgm:spPr/>
      <dgm:t>
        <a:bodyPr/>
        <a:lstStyle/>
        <a:p>
          <a:endParaRPr lang="zh-CN" altLang="en-US"/>
        </a:p>
      </dgm:t>
    </dgm:pt>
    <dgm:pt modelId="{B71F0FAC-4AFF-42DA-A8AC-F681A6CAA3A6}" type="pres">
      <dgm:prSet presAssocID="{769E3A31-48D7-4D1D-8902-9FC8E9F23DD6}" presName="compNode" presStyleCnt="0"/>
      <dgm:spPr/>
    </dgm:pt>
    <dgm:pt modelId="{ACE2F222-FDA0-48CD-AFD3-40C230EA3275}" type="pres">
      <dgm:prSet presAssocID="{769E3A31-48D7-4D1D-8902-9FC8E9F23DD6}" presName="bkgdShape" presStyleLbl="node1" presStyleIdx="1" presStyleCnt="6"/>
      <dgm:spPr/>
      <dgm:t>
        <a:bodyPr/>
        <a:lstStyle/>
        <a:p>
          <a:endParaRPr lang="zh-CN" altLang="en-US"/>
        </a:p>
      </dgm:t>
    </dgm:pt>
    <dgm:pt modelId="{64F7092E-65C6-409D-AE86-9A6893B41EA7}" type="pres">
      <dgm:prSet presAssocID="{769E3A31-48D7-4D1D-8902-9FC8E9F23DD6}" presName="nodeTx" presStyleLbl="node1" presStyleIdx="1" presStyleCnt="6">
        <dgm:presLayoutVars>
          <dgm:bulletEnabled val="1"/>
        </dgm:presLayoutVars>
      </dgm:prSet>
      <dgm:spPr/>
      <dgm:t>
        <a:bodyPr/>
        <a:lstStyle/>
        <a:p>
          <a:endParaRPr lang="zh-CN" altLang="en-US"/>
        </a:p>
      </dgm:t>
    </dgm:pt>
    <dgm:pt modelId="{71325F9E-E7C1-4D07-85B3-8F8685DD8DF7}" type="pres">
      <dgm:prSet presAssocID="{769E3A31-48D7-4D1D-8902-9FC8E9F23DD6}" presName="invisiNode" presStyleLbl="node1" presStyleIdx="1" presStyleCnt="6"/>
      <dgm:spPr/>
    </dgm:pt>
    <dgm:pt modelId="{D0A9566D-DA5B-4A36-98FF-4272869D2E75}" type="pres">
      <dgm:prSet presAssocID="{769E3A31-48D7-4D1D-8902-9FC8E9F23DD6}" presName="imagNode" presStyleLbl="fgImgPlace1" presStyleIdx="1" presStyleCnt="6"/>
      <dgm:spPr/>
    </dgm:pt>
    <dgm:pt modelId="{A0C1C2D3-C234-4E19-99F8-E10C35BBCE99}" type="pres">
      <dgm:prSet presAssocID="{72713ACF-6626-4FBB-AF93-B8CDE3E1B09F}" presName="sibTrans" presStyleLbl="sibTrans2D1" presStyleIdx="0" presStyleCnt="0"/>
      <dgm:spPr/>
      <dgm:t>
        <a:bodyPr/>
        <a:lstStyle/>
        <a:p>
          <a:endParaRPr lang="zh-CN" altLang="en-US"/>
        </a:p>
      </dgm:t>
    </dgm:pt>
    <dgm:pt modelId="{9B95D047-A92A-4E5C-89F2-824837A1FFAB}" type="pres">
      <dgm:prSet presAssocID="{A785474A-91C5-4533-9047-F3AD0C82F73D}" presName="compNode" presStyleCnt="0"/>
      <dgm:spPr/>
    </dgm:pt>
    <dgm:pt modelId="{EC3361E9-A712-45DE-B42A-70F4ED817B41}" type="pres">
      <dgm:prSet presAssocID="{A785474A-91C5-4533-9047-F3AD0C82F73D}" presName="bkgdShape" presStyleLbl="node1" presStyleIdx="2" presStyleCnt="6"/>
      <dgm:spPr/>
      <dgm:t>
        <a:bodyPr/>
        <a:lstStyle/>
        <a:p>
          <a:endParaRPr lang="zh-CN" altLang="en-US"/>
        </a:p>
      </dgm:t>
    </dgm:pt>
    <dgm:pt modelId="{3223B544-B7AE-4844-BEF1-70D6613C529E}" type="pres">
      <dgm:prSet presAssocID="{A785474A-91C5-4533-9047-F3AD0C82F73D}" presName="nodeTx" presStyleLbl="node1" presStyleIdx="2" presStyleCnt="6">
        <dgm:presLayoutVars>
          <dgm:bulletEnabled val="1"/>
        </dgm:presLayoutVars>
      </dgm:prSet>
      <dgm:spPr/>
      <dgm:t>
        <a:bodyPr/>
        <a:lstStyle/>
        <a:p>
          <a:endParaRPr lang="zh-CN" altLang="en-US"/>
        </a:p>
      </dgm:t>
    </dgm:pt>
    <dgm:pt modelId="{D6EDEE6F-E622-47CF-BE33-A8D621194145}" type="pres">
      <dgm:prSet presAssocID="{A785474A-91C5-4533-9047-F3AD0C82F73D}" presName="invisiNode" presStyleLbl="node1" presStyleIdx="2" presStyleCnt="6"/>
      <dgm:spPr/>
    </dgm:pt>
    <dgm:pt modelId="{35AA60F2-96CC-498A-BFCC-9D871428F8D1}" type="pres">
      <dgm:prSet presAssocID="{A785474A-91C5-4533-9047-F3AD0C82F73D}" presName="imagNode" presStyleLbl="fgImgPlace1" presStyleIdx="2" presStyleCnt="6"/>
      <dgm:spPr/>
    </dgm:pt>
    <dgm:pt modelId="{67EC6123-1D9F-4F42-A45F-1A55B9BC6AC6}" type="pres">
      <dgm:prSet presAssocID="{11837DA9-B117-4A23-9B8C-875343C8A20F}" presName="sibTrans" presStyleLbl="sibTrans2D1" presStyleIdx="0" presStyleCnt="0"/>
      <dgm:spPr/>
      <dgm:t>
        <a:bodyPr/>
        <a:lstStyle/>
        <a:p>
          <a:endParaRPr lang="zh-CN" altLang="en-US"/>
        </a:p>
      </dgm:t>
    </dgm:pt>
    <dgm:pt modelId="{894971A3-7A3A-4AAA-BEDA-ADCFBF5F2E04}" type="pres">
      <dgm:prSet presAssocID="{86549741-BB7B-449E-B83C-8E5381C73958}" presName="compNode" presStyleCnt="0"/>
      <dgm:spPr/>
    </dgm:pt>
    <dgm:pt modelId="{DC0AAAA1-E30E-4476-BB41-742C60B619BC}" type="pres">
      <dgm:prSet presAssocID="{86549741-BB7B-449E-B83C-8E5381C73958}" presName="bkgdShape" presStyleLbl="node1" presStyleIdx="3" presStyleCnt="6"/>
      <dgm:spPr/>
      <dgm:t>
        <a:bodyPr/>
        <a:lstStyle/>
        <a:p>
          <a:endParaRPr lang="zh-CN" altLang="en-US"/>
        </a:p>
      </dgm:t>
    </dgm:pt>
    <dgm:pt modelId="{26CB145B-F21B-4CAD-88CC-6D243B4B5CBF}" type="pres">
      <dgm:prSet presAssocID="{86549741-BB7B-449E-B83C-8E5381C73958}" presName="nodeTx" presStyleLbl="node1" presStyleIdx="3" presStyleCnt="6">
        <dgm:presLayoutVars>
          <dgm:bulletEnabled val="1"/>
        </dgm:presLayoutVars>
      </dgm:prSet>
      <dgm:spPr/>
      <dgm:t>
        <a:bodyPr/>
        <a:lstStyle/>
        <a:p>
          <a:endParaRPr lang="zh-CN" altLang="en-US"/>
        </a:p>
      </dgm:t>
    </dgm:pt>
    <dgm:pt modelId="{CA3248A1-6523-4E5C-B494-19CDDC49FB11}" type="pres">
      <dgm:prSet presAssocID="{86549741-BB7B-449E-B83C-8E5381C73958}" presName="invisiNode" presStyleLbl="node1" presStyleIdx="3" presStyleCnt="6"/>
      <dgm:spPr/>
    </dgm:pt>
    <dgm:pt modelId="{5FE32165-CDE1-49CD-B3B9-193A81DC9D1F}" type="pres">
      <dgm:prSet presAssocID="{86549741-BB7B-449E-B83C-8E5381C73958}" presName="imagNode" presStyleLbl="fgImgPlace1" presStyleIdx="3" presStyleCnt="6"/>
      <dgm:spPr/>
    </dgm:pt>
    <dgm:pt modelId="{E95ADA58-40C8-4262-B3E2-D807C06859EB}" type="pres">
      <dgm:prSet presAssocID="{DE382E0C-E6DB-4888-A683-BB9FF45B9CBB}" presName="sibTrans" presStyleLbl="sibTrans2D1" presStyleIdx="0" presStyleCnt="0"/>
      <dgm:spPr/>
      <dgm:t>
        <a:bodyPr/>
        <a:lstStyle/>
        <a:p>
          <a:endParaRPr lang="zh-CN" altLang="en-US"/>
        </a:p>
      </dgm:t>
    </dgm:pt>
    <dgm:pt modelId="{B530DED9-BEEA-4D3A-A891-57F4C1F350B2}" type="pres">
      <dgm:prSet presAssocID="{168B09A1-C3C5-4591-82A1-94E2CE059B41}" presName="compNode" presStyleCnt="0"/>
      <dgm:spPr/>
    </dgm:pt>
    <dgm:pt modelId="{14906BEB-3164-4360-8907-4E99D59EC14E}" type="pres">
      <dgm:prSet presAssocID="{168B09A1-C3C5-4591-82A1-94E2CE059B41}" presName="bkgdShape" presStyleLbl="node1" presStyleIdx="4" presStyleCnt="6"/>
      <dgm:spPr/>
      <dgm:t>
        <a:bodyPr/>
        <a:lstStyle/>
        <a:p>
          <a:endParaRPr lang="zh-CN" altLang="en-US"/>
        </a:p>
      </dgm:t>
    </dgm:pt>
    <dgm:pt modelId="{7284B3E9-AD20-4936-8732-44A119FD8B6A}" type="pres">
      <dgm:prSet presAssocID="{168B09A1-C3C5-4591-82A1-94E2CE059B41}" presName="nodeTx" presStyleLbl="node1" presStyleIdx="4" presStyleCnt="6">
        <dgm:presLayoutVars>
          <dgm:bulletEnabled val="1"/>
        </dgm:presLayoutVars>
      </dgm:prSet>
      <dgm:spPr/>
      <dgm:t>
        <a:bodyPr/>
        <a:lstStyle/>
        <a:p>
          <a:endParaRPr lang="zh-CN" altLang="en-US"/>
        </a:p>
      </dgm:t>
    </dgm:pt>
    <dgm:pt modelId="{55E8C236-9E29-484D-A5BE-4524870FF7F2}" type="pres">
      <dgm:prSet presAssocID="{168B09A1-C3C5-4591-82A1-94E2CE059B41}" presName="invisiNode" presStyleLbl="node1" presStyleIdx="4" presStyleCnt="6"/>
      <dgm:spPr/>
    </dgm:pt>
    <dgm:pt modelId="{AF36198D-80C1-417D-A044-9B9486B9ECE0}" type="pres">
      <dgm:prSet presAssocID="{168B09A1-C3C5-4591-82A1-94E2CE059B41}" presName="imagNode" presStyleLbl="fgImgPlace1" presStyleIdx="4" presStyleCnt="6"/>
      <dgm:spPr/>
    </dgm:pt>
    <dgm:pt modelId="{A67C1268-6979-422B-9DD0-A5382E2A6DA2}" type="pres">
      <dgm:prSet presAssocID="{DC640467-C270-4BC8-828B-18204C783B7A}" presName="sibTrans" presStyleLbl="sibTrans2D1" presStyleIdx="0" presStyleCnt="0"/>
      <dgm:spPr/>
      <dgm:t>
        <a:bodyPr/>
        <a:lstStyle/>
        <a:p>
          <a:endParaRPr lang="zh-CN" altLang="en-US"/>
        </a:p>
      </dgm:t>
    </dgm:pt>
    <dgm:pt modelId="{61FC3328-4C43-47ED-8ACA-A4B1B3476F1A}" type="pres">
      <dgm:prSet presAssocID="{50028C1F-5CDF-40F9-A081-1B0919B05AE7}" presName="compNode" presStyleCnt="0"/>
      <dgm:spPr/>
    </dgm:pt>
    <dgm:pt modelId="{61DF5CBF-0ED3-4FB5-B0CD-7E30038F51F6}" type="pres">
      <dgm:prSet presAssocID="{50028C1F-5CDF-40F9-A081-1B0919B05AE7}" presName="bkgdShape" presStyleLbl="node1" presStyleIdx="5" presStyleCnt="6"/>
      <dgm:spPr/>
      <dgm:t>
        <a:bodyPr/>
        <a:lstStyle/>
        <a:p>
          <a:endParaRPr lang="zh-CN" altLang="en-US"/>
        </a:p>
      </dgm:t>
    </dgm:pt>
    <dgm:pt modelId="{B8ED7D21-AE1A-4CA7-BEF5-985ACC1275B1}" type="pres">
      <dgm:prSet presAssocID="{50028C1F-5CDF-40F9-A081-1B0919B05AE7}" presName="nodeTx" presStyleLbl="node1" presStyleIdx="5" presStyleCnt="6">
        <dgm:presLayoutVars>
          <dgm:bulletEnabled val="1"/>
        </dgm:presLayoutVars>
      </dgm:prSet>
      <dgm:spPr/>
      <dgm:t>
        <a:bodyPr/>
        <a:lstStyle/>
        <a:p>
          <a:endParaRPr lang="zh-CN" altLang="en-US"/>
        </a:p>
      </dgm:t>
    </dgm:pt>
    <dgm:pt modelId="{64CD95C4-EE28-481F-89C4-C2A86EBAE539}" type="pres">
      <dgm:prSet presAssocID="{50028C1F-5CDF-40F9-A081-1B0919B05AE7}" presName="invisiNode" presStyleLbl="node1" presStyleIdx="5" presStyleCnt="6"/>
      <dgm:spPr/>
    </dgm:pt>
    <dgm:pt modelId="{C03E358A-C310-41DA-ADB1-27ABEC681A75}" type="pres">
      <dgm:prSet presAssocID="{50028C1F-5CDF-40F9-A081-1B0919B05AE7}" presName="imagNode" presStyleLbl="fgImgPlace1" presStyleIdx="5" presStyleCnt="6"/>
      <dgm:spPr>
        <a:solidFill>
          <a:schemeClr val="accent2">
            <a:lumMod val="60000"/>
            <a:lumOff val="40000"/>
          </a:schemeClr>
        </a:solidFill>
      </dgm:spPr>
    </dgm:pt>
  </dgm:ptLst>
  <dgm:cxnLst>
    <dgm:cxn modelId="{05B537CF-469B-42E0-A582-96AF974ABCAA}" srcId="{202A3DDE-A619-4668-9F68-AA27FB2703D7}" destId="{A785474A-91C5-4533-9047-F3AD0C82F73D}" srcOrd="2" destOrd="0" parTransId="{A3D684EE-28C2-4C53-B77F-1619553133BE}" sibTransId="{11837DA9-B117-4A23-9B8C-875343C8A20F}"/>
    <dgm:cxn modelId="{83D6787E-265E-443B-940B-0D3E5B71BBAF}" type="presOf" srcId="{A785474A-91C5-4533-9047-F3AD0C82F73D}" destId="{3223B544-B7AE-4844-BEF1-70D6613C529E}" srcOrd="1" destOrd="0" presId="urn:microsoft.com/office/officeart/2005/8/layout/hList7"/>
    <dgm:cxn modelId="{98F5D115-F052-42F7-83AB-7C2822AA2855}" type="presOf" srcId="{72713ACF-6626-4FBB-AF93-B8CDE3E1B09F}" destId="{A0C1C2D3-C234-4E19-99F8-E10C35BBCE99}" srcOrd="0" destOrd="0" presId="urn:microsoft.com/office/officeart/2005/8/layout/hList7"/>
    <dgm:cxn modelId="{9A082FCF-57BD-4D7B-B2F0-96C3C363205E}" srcId="{202A3DDE-A619-4668-9F68-AA27FB2703D7}" destId="{168B09A1-C3C5-4591-82A1-94E2CE059B41}" srcOrd="4" destOrd="0" parTransId="{308490D0-CC43-44F0-9E47-89DD8D51280B}" sibTransId="{DC640467-C270-4BC8-828B-18204C783B7A}"/>
    <dgm:cxn modelId="{5DDE8BE4-328A-4B04-A1BC-A148E7B457E9}" type="presOf" srcId="{86549741-BB7B-449E-B83C-8E5381C73958}" destId="{26CB145B-F21B-4CAD-88CC-6D243B4B5CBF}" srcOrd="1" destOrd="0" presId="urn:microsoft.com/office/officeart/2005/8/layout/hList7"/>
    <dgm:cxn modelId="{26202D9F-058D-440A-A984-E1DF88C87C3C}" type="presOf" srcId="{DC640467-C270-4BC8-828B-18204C783B7A}" destId="{A67C1268-6979-422B-9DD0-A5382E2A6DA2}" srcOrd="0" destOrd="0" presId="urn:microsoft.com/office/officeart/2005/8/layout/hList7"/>
    <dgm:cxn modelId="{DE6EEB77-1638-4F14-94CC-82AAF792748F}" srcId="{202A3DDE-A619-4668-9F68-AA27FB2703D7}" destId="{50028C1F-5CDF-40F9-A081-1B0919B05AE7}" srcOrd="5" destOrd="0" parTransId="{5BFF1406-CCEF-441A-A5B3-4A678321AEE5}" sibTransId="{FBC84849-1596-4FB2-B01D-407BD4BAE35D}"/>
    <dgm:cxn modelId="{C16A4219-9955-4B5D-89C9-6EA2B6DC6C5A}" srcId="{202A3DDE-A619-4668-9F68-AA27FB2703D7}" destId="{769E3A31-48D7-4D1D-8902-9FC8E9F23DD6}" srcOrd="1" destOrd="0" parTransId="{71CB7744-B64C-4BD1-BB42-8AFD298506A9}" sibTransId="{72713ACF-6626-4FBB-AF93-B8CDE3E1B09F}"/>
    <dgm:cxn modelId="{A27D880F-9AFB-4F54-AAA3-147C16D5E2F0}" type="presOf" srcId="{38A94EFF-730F-4CA3-95C9-83FD50419512}" destId="{706CF77E-E9B8-4D74-A02B-EEDB6CC24714}" srcOrd="1" destOrd="0" presId="urn:microsoft.com/office/officeart/2005/8/layout/hList7"/>
    <dgm:cxn modelId="{F2F64D35-4A67-4305-B286-AF80FD43E309}" type="presOf" srcId="{769E3A31-48D7-4D1D-8902-9FC8E9F23DD6}" destId="{64F7092E-65C6-409D-AE86-9A6893B41EA7}" srcOrd="1" destOrd="0" presId="urn:microsoft.com/office/officeart/2005/8/layout/hList7"/>
    <dgm:cxn modelId="{96712CF6-3DBD-46E8-8A60-43C9F1809173}" type="presOf" srcId="{168B09A1-C3C5-4591-82A1-94E2CE059B41}" destId="{14906BEB-3164-4360-8907-4E99D59EC14E}" srcOrd="0" destOrd="0" presId="urn:microsoft.com/office/officeart/2005/8/layout/hList7"/>
    <dgm:cxn modelId="{CE26F035-3488-4B6B-90F6-56CB3260E761}" type="presOf" srcId="{168B09A1-C3C5-4591-82A1-94E2CE059B41}" destId="{7284B3E9-AD20-4936-8732-44A119FD8B6A}" srcOrd="1" destOrd="0" presId="urn:microsoft.com/office/officeart/2005/8/layout/hList7"/>
    <dgm:cxn modelId="{484F1A5A-2114-4805-AD04-E843EB29426F}" type="presOf" srcId="{A081ABBF-55CA-49F7-8937-8AA1BE6B76E2}" destId="{AC2AA1FF-94CC-4495-B658-33899E76B2BC}" srcOrd="0" destOrd="0" presId="urn:microsoft.com/office/officeart/2005/8/layout/hList7"/>
    <dgm:cxn modelId="{53D1A21A-8348-4252-9391-5BF84A2596B1}" type="presOf" srcId="{50028C1F-5CDF-40F9-A081-1B0919B05AE7}" destId="{B8ED7D21-AE1A-4CA7-BEF5-985ACC1275B1}" srcOrd="1" destOrd="0" presId="urn:microsoft.com/office/officeart/2005/8/layout/hList7"/>
    <dgm:cxn modelId="{9714521D-FB28-4152-9FAD-6C067FCF0408}" srcId="{202A3DDE-A619-4668-9F68-AA27FB2703D7}" destId="{86549741-BB7B-449E-B83C-8E5381C73958}" srcOrd="3" destOrd="0" parTransId="{87B8259A-E1A8-4D85-8B8C-1E14C4A8C509}" sibTransId="{DE382E0C-E6DB-4888-A683-BB9FF45B9CBB}"/>
    <dgm:cxn modelId="{2D5536B6-754F-4995-992D-87CC6F0E6565}" type="presOf" srcId="{86549741-BB7B-449E-B83C-8E5381C73958}" destId="{DC0AAAA1-E30E-4476-BB41-742C60B619BC}" srcOrd="0" destOrd="0" presId="urn:microsoft.com/office/officeart/2005/8/layout/hList7"/>
    <dgm:cxn modelId="{0E2EAC86-3CE6-4C02-94AA-B664C013E87E}" type="presOf" srcId="{202A3DDE-A619-4668-9F68-AA27FB2703D7}" destId="{BE3390EA-5F14-4DDE-BF22-BFC2FBB58F04}" srcOrd="0" destOrd="0" presId="urn:microsoft.com/office/officeart/2005/8/layout/hList7"/>
    <dgm:cxn modelId="{D29C2604-0F70-4F2A-AD08-A663EEB43B27}" type="presOf" srcId="{11837DA9-B117-4A23-9B8C-875343C8A20F}" destId="{67EC6123-1D9F-4F42-A45F-1A55B9BC6AC6}" srcOrd="0" destOrd="0" presId="urn:microsoft.com/office/officeart/2005/8/layout/hList7"/>
    <dgm:cxn modelId="{FD0A14FB-8802-42A1-9FE5-0ADF0C20C123}" type="presOf" srcId="{38A94EFF-730F-4CA3-95C9-83FD50419512}" destId="{C0EAEFB1-E4D0-423D-819E-2EBBE5263449}" srcOrd="0" destOrd="0" presId="urn:microsoft.com/office/officeart/2005/8/layout/hList7"/>
    <dgm:cxn modelId="{783FFF4A-559B-4DBF-94DE-AC21A2500CE2}" type="presOf" srcId="{A785474A-91C5-4533-9047-F3AD0C82F73D}" destId="{EC3361E9-A712-45DE-B42A-70F4ED817B41}" srcOrd="0" destOrd="0" presId="urn:microsoft.com/office/officeart/2005/8/layout/hList7"/>
    <dgm:cxn modelId="{32EA29CE-49F2-498B-B9FA-BE564B725C7F}" srcId="{202A3DDE-A619-4668-9F68-AA27FB2703D7}" destId="{38A94EFF-730F-4CA3-95C9-83FD50419512}" srcOrd="0" destOrd="0" parTransId="{0F0501C4-7C1F-41B0-B4C2-E22AECCBB853}" sibTransId="{A081ABBF-55CA-49F7-8937-8AA1BE6B76E2}"/>
    <dgm:cxn modelId="{72AC8962-E65A-4D5F-BC3E-F25F4CD5C3E9}" type="presOf" srcId="{DE382E0C-E6DB-4888-A683-BB9FF45B9CBB}" destId="{E95ADA58-40C8-4262-B3E2-D807C06859EB}" srcOrd="0" destOrd="0" presId="urn:microsoft.com/office/officeart/2005/8/layout/hList7"/>
    <dgm:cxn modelId="{0BD37441-6828-4F2C-84D6-2D47B1D4E5F4}" type="presOf" srcId="{769E3A31-48D7-4D1D-8902-9FC8E9F23DD6}" destId="{ACE2F222-FDA0-48CD-AFD3-40C230EA3275}" srcOrd="0" destOrd="0" presId="urn:microsoft.com/office/officeart/2005/8/layout/hList7"/>
    <dgm:cxn modelId="{D22D3B6C-F92B-49F1-9607-2B2C0C9C995D}" type="presOf" srcId="{50028C1F-5CDF-40F9-A081-1B0919B05AE7}" destId="{61DF5CBF-0ED3-4FB5-B0CD-7E30038F51F6}" srcOrd="0" destOrd="0" presId="urn:microsoft.com/office/officeart/2005/8/layout/hList7"/>
    <dgm:cxn modelId="{669B0C77-8DFD-4BFB-AC6A-C498CEFF4977}" type="presParOf" srcId="{BE3390EA-5F14-4DDE-BF22-BFC2FBB58F04}" destId="{12C82EA8-0F63-48CC-9FEF-DAE61BA40DD4}" srcOrd="0" destOrd="0" presId="urn:microsoft.com/office/officeart/2005/8/layout/hList7"/>
    <dgm:cxn modelId="{C05CA64F-5440-4EE3-A1C3-A89ABA93A543}" type="presParOf" srcId="{BE3390EA-5F14-4DDE-BF22-BFC2FBB58F04}" destId="{97807138-E3CB-4D27-BE3D-2E9927DB4B22}" srcOrd="1" destOrd="0" presId="urn:microsoft.com/office/officeart/2005/8/layout/hList7"/>
    <dgm:cxn modelId="{4308FB39-EF79-462D-878D-0034F41277DD}" type="presParOf" srcId="{97807138-E3CB-4D27-BE3D-2E9927DB4B22}" destId="{A0B6EA55-89DF-4D50-99DB-B7BFEFB8E029}" srcOrd="0" destOrd="0" presId="urn:microsoft.com/office/officeart/2005/8/layout/hList7"/>
    <dgm:cxn modelId="{3D8BE5E7-2C60-423A-8E08-6341A6CBB6ED}" type="presParOf" srcId="{A0B6EA55-89DF-4D50-99DB-B7BFEFB8E029}" destId="{C0EAEFB1-E4D0-423D-819E-2EBBE5263449}" srcOrd="0" destOrd="0" presId="urn:microsoft.com/office/officeart/2005/8/layout/hList7"/>
    <dgm:cxn modelId="{E30543EF-F218-4C77-8161-4410B371E49F}" type="presParOf" srcId="{A0B6EA55-89DF-4D50-99DB-B7BFEFB8E029}" destId="{706CF77E-E9B8-4D74-A02B-EEDB6CC24714}" srcOrd="1" destOrd="0" presId="urn:microsoft.com/office/officeart/2005/8/layout/hList7"/>
    <dgm:cxn modelId="{A0761E0C-D49D-4C9A-AC59-CFD5CD479CC8}" type="presParOf" srcId="{A0B6EA55-89DF-4D50-99DB-B7BFEFB8E029}" destId="{F69CEFDD-F1BF-4DF0-A406-86FDD6D31A57}" srcOrd="2" destOrd="0" presId="urn:microsoft.com/office/officeart/2005/8/layout/hList7"/>
    <dgm:cxn modelId="{FAE3C939-A59B-481C-BA9C-ADF28CF67F65}" type="presParOf" srcId="{A0B6EA55-89DF-4D50-99DB-B7BFEFB8E029}" destId="{FEA69C0F-1E6D-4312-AC34-9C7C739C4049}" srcOrd="3" destOrd="0" presId="urn:microsoft.com/office/officeart/2005/8/layout/hList7"/>
    <dgm:cxn modelId="{AC532484-1B6E-41D1-ABF6-EFE21E3C1F80}" type="presParOf" srcId="{97807138-E3CB-4D27-BE3D-2E9927DB4B22}" destId="{AC2AA1FF-94CC-4495-B658-33899E76B2BC}" srcOrd="1" destOrd="0" presId="urn:microsoft.com/office/officeart/2005/8/layout/hList7"/>
    <dgm:cxn modelId="{8AFC3BA1-97F1-4249-9D90-48534A273DEB}" type="presParOf" srcId="{97807138-E3CB-4D27-BE3D-2E9927DB4B22}" destId="{B71F0FAC-4AFF-42DA-A8AC-F681A6CAA3A6}" srcOrd="2" destOrd="0" presId="urn:microsoft.com/office/officeart/2005/8/layout/hList7"/>
    <dgm:cxn modelId="{52C60CFE-CAE2-42CC-B510-B8BD51311C5C}" type="presParOf" srcId="{B71F0FAC-4AFF-42DA-A8AC-F681A6CAA3A6}" destId="{ACE2F222-FDA0-48CD-AFD3-40C230EA3275}" srcOrd="0" destOrd="0" presId="urn:microsoft.com/office/officeart/2005/8/layout/hList7"/>
    <dgm:cxn modelId="{6FF84425-1CCF-412F-9252-C9E8A37650C3}" type="presParOf" srcId="{B71F0FAC-4AFF-42DA-A8AC-F681A6CAA3A6}" destId="{64F7092E-65C6-409D-AE86-9A6893B41EA7}" srcOrd="1" destOrd="0" presId="urn:microsoft.com/office/officeart/2005/8/layout/hList7"/>
    <dgm:cxn modelId="{E4950685-B885-43E5-B907-8688F54D7027}" type="presParOf" srcId="{B71F0FAC-4AFF-42DA-A8AC-F681A6CAA3A6}" destId="{71325F9E-E7C1-4D07-85B3-8F8685DD8DF7}" srcOrd="2" destOrd="0" presId="urn:microsoft.com/office/officeart/2005/8/layout/hList7"/>
    <dgm:cxn modelId="{47981BB7-0A70-42E6-9556-BF8AA2481864}" type="presParOf" srcId="{B71F0FAC-4AFF-42DA-A8AC-F681A6CAA3A6}" destId="{D0A9566D-DA5B-4A36-98FF-4272869D2E75}" srcOrd="3" destOrd="0" presId="urn:microsoft.com/office/officeart/2005/8/layout/hList7"/>
    <dgm:cxn modelId="{82432C09-D68D-4A75-8811-86A82247B004}" type="presParOf" srcId="{97807138-E3CB-4D27-BE3D-2E9927DB4B22}" destId="{A0C1C2D3-C234-4E19-99F8-E10C35BBCE99}" srcOrd="3" destOrd="0" presId="urn:microsoft.com/office/officeart/2005/8/layout/hList7"/>
    <dgm:cxn modelId="{199373C1-B195-42F6-BFAD-88BCFCFDBE8F}" type="presParOf" srcId="{97807138-E3CB-4D27-BE3D-2E9927DB4B22}" destId="{9B95D047-A92A-4E5C-89F2-824837A1FFAB}" srcOrd="4" destOrd="0" presId="urn:microsoft.com/office/officeart/2005/8/layout/hList7"/>
    <dgm:cxn modelId="{25B5A67C-12FF-4A2F-AEF9-1A07C800A53C}" type="presParOf" srcId="{9B95D047-A92A-4E5C-89F2-824837A1FFAB}" destId="{EC3361E9-A712-45DE-B42A-70F4ED817B41}" srcOrd="0" destOrd="0" presId="urn:microsoft.com/office/officeart/2005/8/layout/hList7"/>
    <dgm:cxn modelId="{2C096474-39FD-4E50-BB39-FD7A167CF57B}" type="presParOf" srcId="{9B95D047-A92A-4E5C-89F2-824837A1FFAB}" destId="{3223B544-B7AE-4844-BEF1-70D6613C529E}" srcOrd="1" destOrd="0" presId="urn:microsoft.com/office/officeart/2005/8/layout/hList7"/>
    <dgm:cxn modelId="{A1831715-E516-4CB9-A5EE-8CCFF6C61EB9}" type="presParOf" srcId="{9B95D047-A92A-4E5C-89F2-824837A1FFAB}" destId="{D6EDEE6F-E622-47CF-BE33-A8D621194145}" srcOrd="2" destOrd="0" presId="urn:microsoft.com/office/officeart/2005/8/layout/hList7"/>
    <dgm:cxn modelId="{AF320944-EA9E-4993-B46E-F640507F88E3}" type="presParOf" srcId="{9B95D047-A92A-4E5C-89F2-824837A1FFAB}" destId="{35AA60F2-96CC-498A-BFCC-9D871428F8D1}" srcOrd="3" destOrd="0" presId="urn:microsoft.com/office/officeart/2005/8/layout/hList7"/>
    <dgm:cxn modelId="{C00734F6-D62E-4BD4-9354-502A5418ECF2}" type="presParOf" srcId="{97807138-E3CB-4D27-BE3D-2E9927DB4B22}" destId="{67EC6123-1D9F-4F42-A45F-1A55B9BC6AC6}" srcOrd="5" destOrd="0" presId="urn:microsoft.com/office/officeart/2005/8/layout/hList7"/>
    <dgm:cxn modelId="{0840ADF7-AB85-43E6-BFA7-EE1841E63C96}" type="presParOf" srcId="{97807138-E3CB-4D27-BE3D-2E9927DB4B22}" destId="{894971A3-7A3A-4AAA-BEDA-ADCFBF5F2E04}" srcOrd="6" destOrd="0" presId="urn:microsoft.com/office/officeart/2005/8/layout/hList7"/>
    <dgm:cxn modelId="{6FB6E0F0-975D-4A58-BC3C-547D821AF59A}" type="presParOf" srcId="{894971A3-7A3A-4AAA-BEDA-ADCFBF5F2E04}" destId="{DC0AAAA1-E30E-4476-BB41-742C60B619BC}" srcOrd="0" destOrd="0" presId="urn:microsoft.com/office/officeart/2005/8/layout/hList7"/>
    <dgm:cxn modelId="{97B7360F-C2BC-430B-90D1-93B9A5177EDB}" type="presParOf" srcId="{894971A3-7A3A-4AAA-BEDA-ADCFBF5F2E04}" destId="{26CB145B-F21B-4CAD-88CC-6D243B4B5CBF}" srcOrd="1" destOrd="0" presId="urn:microsoft.com/office/officeart/2005/8/layout/hList7"/>
    <dgm:cxn modelId="{752452DA-A523-4338-924A-2E475E58BB80}" type="presParOf" srcId="{894971A3-7A3A-4AAA-BEDA-ADCFBF5F2E04}" destId="{CA3248A1-6523-4E5C-B494-19CDDC49FB11}" srcOrd="2" destOrd="0" presId="urn:microsoft.com/office/officeart/2005/8/layout/hList7"/>
    <dgm:cxn modelId="{746968CF-737A-4267-987A-2F8320C22407}" type="presParOf" srcId="{894971A3-7A3A-4AAA-BEDA-ADCFBF5F2E04}" destId="{5FE32165-CDE1-49CD-B3B9-193A81DC9D1F}" srcOrd="3" destOrd="0" presId="urn:microsoft.com/office/officeart/2005/8/layout/hList7"/>
    <dgm:cxn modelId="{32DEE6F7-4BAA-4853-A662-8813E3BDF988}" type="presParOf" srcId="{97807138-E3CB-4D27-BE3D-2E9927DB4B22}" destId="{E95ADA58-40C8-4262-B3E2-D807C06859EB}" srcOrd="7" destOrd="0" presId="urn:microsoft.com/office/officeart/2005/8/layout/hList7"/>
    <dgm:cxn modelId="{6419FF44-C677-4B57-BA09-A9279B329C6C}" type="presParOf" srcId="{97807138-E3CB-4D27-BE3D-2E9927DB4B22}" destId="{B530DED9-BEEA-4D3A-A891-57F4C1F350B2}" srcOrd="8" destOrd="0" presId="urn:microsoft.com/office/officeart/2005/8/layout/hList7"/>
    <dgm:cxn modelId="{6079E251-4838-4889-B3FC-F750D73F697B}" type="presParOf" srcId="{B530DED9-BEEA-4D3A-A891-57F4C1F350B2}" destId="{14906BEB-3164-4360-8907-4E99D59EC14E}" srcOrd="0" destOrd="0" presId="urn:microsoft.com/office/officeart/2005/8/layout/hList7"/>
    <dgm:cxn modelId="{06998FB9-1E52-4C13-852A-C55D9BCAC243}" type="presParOf" srcId="{B530DED9-BEEA-4D3A-A891-57F4C1F350B2}" destId="{7284B3E9-AD20-4936-8732-44A119FD8B6A}" srcOrd="1" destOrd="0" presId="urn:microsoft.com/office/officeart/2005/8/layout/hList7"/>
    <dgm:cxn modelId="{693C4524-C5E4-4E5D-9767-8EB2C4FD745B}" type="presParOf" srcId="{B530DED9-BEEA-4D3A-A891-57F4C1F350B2}" destId="{55E8C236-9E29-484D-A5BE-4524870FF7F2}" srcOrd="2" destOrd="0" presId="urn:microsoft.com/office/officeart/2005/8/layout/hList7"/>
    <dgm:cxn modelId="{7D587B82-CE26-4119-A1E3-C2BE577F0F84}" type="presParOf" srcId="{B530DED9-BEEA-4D3A-A891-57F4C1F350B2}" destId="{AF36198D-80C1-417D-A044-9B9486B9ECE0}" srcOrd="3" destOrd="0" presId="urn:microsoft.com/office/officeart/2005/8/layout/hList7"/>
    <dgm:cxn modelId="{7C4DDE0B-B70F-43EF-93FE-E84E4F4F5249}" type="presParOf" srcId="{97807138-E3CB-4D27-BE3D-2E9927DB4B22}" destId="{A67C1268-6979-422B-9DD0-A5382E2A6DA2}" srcOrd="9" destOrd="0" presId="urn:microsoft.com/office/officeart/2005/8/layout/hList7"/>
    <dgm:cxn modelId="{0FAC3B15-28C7-4492-AF9E-1A0B06431E5B}" type="presParOf" srcId="{97807138-E3CB-4D27-BE3D-2E9927DB4B22}" destId="{61FC3328-4C43-47ED-8ACA-A4B1B3476F1A}" srcOrd="10" destOrd="0" presId="urn:microsoft.com/office/officeart/2005/8/layout/hList7"/>
    <dgm:cxn modelId="{C2BCBD1B-1E98-432F-BB70-6DF7CD557906}" type="presParOf" srcId="{61FC3328-4C43-47ED-8ACA-A4B1B3476F1A}" destId="{61DF5CBF-0ED3-4FB5-B0CD-7E30038F51F6}" srcOrd="0" destOrd="0" presId="urn:microsoft.com/office/officeart/2005/8/layout/hList7"/>
    <dgm:cxn modelId="{1E03FDD8-A7E9-46DA-90D7-AFC21DFC68DA}" type="presParOf" srcId="{61FC3328-4C43-47ED-8ACA-A4B1B3476F1A}" destId="{B8ED7D21-AE1A-4CA7-BEF5-985ACC1275B1}" srcOrd="1" destOrd="0" presId="urn:microsoft.com/office/officeart/2005/8/layout/hList7"/>
    <dgm:cxn modelId="{C48A782C-F014-435B-A592-A3683B153E57}" type="presParOf" srcId="{61FC3328-4C43-47ED-8ACA-A4B1B3476F1A}" destId="{64CD95C4-EE28-481F-89C4-C2A86EBAE539}" srcOrd="2" destOrd="0" presId="urn:microsoft.com/office/officeart/2005/8/layout/hList7"/>
    <dgm:cxn modelId="{CF0687C4-94EF-4D9C-A646-BA57EEEE9457}" type="presParOf" srcId="{61FC3328-4C43-47ED-8ACA-A4B1B3476F1A}" destId="{C03E358A-C310-41DA-ADB1-27ABEC681A75}"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12B6AA86-D168-47CD-A615-AB951F6CE426}"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C33A4BB5-9952-4C23-958D-EA6958A87A77}">
      <dgm:prSet/>
      <dgm:spPr/>
      <dgm:t>
        <a:bodyPr/>
        <a:lstStyle/>
        <a:p>
          <a:pPr rtl="0"/>
          <a:r>
            <a:rPr lang="zh-CN" smtClean="0">
              <a:latin typeface="微软雅黑" panose="020B0503020204020204" pitchFamily="34" charset="-122"/>
              <a:ea typeface="微软雅黑" panose="020B0503020204020204" pitchFamily="34" charset="-122"/>
            </a:rPr>
            <a:t>核心层由</a:t>
          </a:r>
          <a:r>
            <a:rPr lang="en-US" smtClean="0">
              <a:latin typeface="微软雅黑" panose="020B0503020204020204" pitchFamily="34" charset="-122"/>
              <a:ea typeface="微软雅黑" panose="020B0503020204020204" pitchFamily="34" charset="-122"/>
            </a:rPr>
            <a:t>1</a:t>
          </a:r>
          <a:r>
            <a:rPr lang="zh-CN" smtClean="0">
              <a:latin typeface="微软雅黑" panose="020B0503020204020204" pitchFamily="34" charset="-122"/>
              <a:ea typeface="微软雅黑" panose="020B0503020204020204" pitchFamily="34" charset="-122"/>
            </a:rPr>
            <a:t>个核心节点组成，包括教学区区域、服务器群；</a:t>
          </a:r>
          <a:endParaRPr lang="zh-CN">
            <a:latin typeface="微软雅黑" panose="020B0503020204020204" pitchFamily="34" charset="-122"/>
            <a:ea typeface="微软雅黑" panose="020B0503020204020204" pitchFamily="34" charset="-122"/>
          </a:endParaRPr>
        </a:p>
      </dgm:t>
    </dgm:pt>
    <dgm:pt modelId="{375F195A-FD00-48A2-9193-BA6EEF780081}" type="parTrans" cxnId="{5C9D4AAF-9939-4C72-A50B-B89365479FA9}">
      <dgm:prSet/>
      <dgm:spPr/>
      <dgm:t>
        <a:bodyPr/>
        <a:lstStyle/>
        <a:p>
          <a:endParaRPr lang="zh-CN" altLang="en-US">
            <a:latin typeface="微软雅黑" panose="020B0503020204020204" pitchFamily="34" charset="-122"/>
            <a:ea typeface="微软雅黑" panose="020B0503020204020204" pitchFamily="34" charset="-122"/>
          </a:endParaRPr>
        </a:p>
      </dgm:t>
    </dgm:pt>
    <dgm:pt modelId="{9EFDD98A-FAB0-41BF-92D8-D9E4C071595A}" type="sibTrans" cxnId="{5C9D4AAF-9939-4C72-A50B-B89365479FA9}">
      <dgm:prSet/>
      <dgm:spPr/>
      <dgm:t>
        <a:bodyPr/>
        <a:lstStyle/>
        <a:p>
          <a:endParaRPr lang="zh-CN" altLang="en-US">
            <a:latin typeface="微软雅黑" panose="020B0503020204020204" pitchFamily="34" charset="-122"/>
            <a:ea typeface="微软雅黑" panose="020B0503020204020204" pitchFamily="34" charset="-122"/>
          </a:endParaRPr>
        </a:p>
      </dgm:t>
    </dgm:pt>
    <dgm:pt modelId="{95CA9EC6-DCDE-482F-A864-D7112DE02E2A}">
      <dgm:prSet/>
      <dgm:spPr/>
      <dgm:t>
        <a:bodyPr/>
        <a:lstStyle/>
        <a:p>
          <a:pPr rtl="0"/>
          <a:r>
            <a:rPr lang="zh-CN" smtClean="0">
              <a:latin typeface="微软雅黑" panose="020B0503020204020204" pitchFamily="34" charset="-122"/>
              <a:ea typeface="微软雅黑" panose="020B0503020204020204" pitchFamily="34" charset="-122"/>
            </a:rPr>
            <a:t>汇聚层设在每栋楼上，每栋楼设置一个汇聚节点，汇聚层为高性能“小核心”型交换机，根据各个楼的配线间的数量不同，可以分别采用</a:t>
          </a:r>
          <a:r>
            <a:rPr lang="en-US" smtClean="0">
              <a:latin typeface="微软雅黑" panose="020B0503020204020204" pitchFamily="34" charset="-122"/>
              <a:ea typeface="微软雅黑" panose="020B0503020204020204" pitchFamily="34" charset="-122"/>
            </a:rPr>
            <a:t>1</a:t>
          </a:r>
          <a:r>
            <a:rPr lang="zh-CN" smtClean="0">
              <a:latin typeface="微软雅黑" panose="020B0503020204020204" pitchFamily="34" charset="-122"/>
              <a:ea typeface="微软雅黑" panose="020B0503020204020204" pitchFamily="34" charset="-122"/>
            </a:rPr>
            <a:t>台或是</a:t>
          </a:r>
          <a:r>
            <a:rPr lang="en-US" smtClean="0">
              <a:latin typeface="微软雅黑" panose="020B0503020204020204" pitchFamily="34" charset="-122"/>
              <a:ea typeface="微软雅黑" panose="020B0503020204020204" pitchFamily="34" charset="-122"/>
            </a:rPr>
            <a:t>2</a:t>
          </a:r>
          <a:r>
            <a:rPr lang="zh-CN" smtClean="0">
              <a:latin typeface="微软雅黑" panose="020B0503020204020204" pitchFamily="34" charset="-122"/>
              <a:ea typeface="微软雅黑" panose="020B0503020204020204" pitchFamily="34" charset="-122"/>
            </a:rPr>
            <a:t>台汇聚层交换机进行汇聚，为了保证数据传输和交换的效率，现在各个楼内设置三层楼内汇聚层，楼内汇聚层设备不但分担了核心设备的部分压力，同时提高了网络的安全性；</a:t>
          </a:r>
          <a:endParaRPr lang="zh-CN">
            <a:latin typeface="微软雅黑" panose="020B0503020204020204" pitchFamily="34" charset="-122"/>
            <a:ea typeface="微软雅黑" panose="020B0503020204020204" pitchFamily="34" charset="-122"/>
          </a:endParaRPr>
        </a:p>
      </dgm:t>
    </dgm:pt>
    <dgm:pt modelId="{86FABCC9-34BE-4F71-944C-5C7583732049}" type="parTrans" cxnId="{DDF03114-1A89-4670-826E-94306925CDF3}">
      <dgm:prSet/>
      <dgm:spPr/>
      <dgm:t>
        <a:bodyPr/>
        <a:lstStyle/>
        <a:p>
          <a:endParaRPr lang="zh-CN" altLang="en-US">
            <a:latin typeface="微软雅黑" panose="020B0503020204020204" pitchFamily="34" charset="-122"/>
            <a:ea typeface="微软雅黑" panose="020B0503020204020204" pitchFamily="34" charset="-122"/>
          </a:endParaRPr>
        </a:p>
      </dgm:t>
    </dgm:pt>
    <dgm:pt modelId="{53D7CECB-3A7D-4EA6-8EAA-B695F77AD4DF}" type="sibTrans" cxnId="{DDF03114-1A89-4670-826E-94306925CDF3}">
      <dgm:prSet/>
      <dgm:spPr/>
      <dgm:t>
        <a:bodyPr/>
        <a:lstStyle/>
        <a:p>
          <a:endParaRPr lang="zh-CN" altLang="en-US">
            <a:latin typeface="微软雅黑" panose="020B0503020204020204" pitchFamily="34" charset="-122"/>
            <a:ea typeface="微软雅黑" panose="020B0503020204020204" pitchFamily="34" charset="-122"/>
          </a:endParaRPr>
        </a:p>
      </dgm:t>
    </dgm:pt>
    <dgm:pt modelId="{20880F54-4835-45DD-B892-1913A53B7229}">
      <dgm:prSet/>
      <dgm:spPr/>
      <dgm:t>
        <a:bodyPr/>
        <a:lstStyle/>
        <a:p>
          <a:pPr rtl="0"/>
          <a:r>
            <a:rPr lang="zh-CN" smtClean="0">
              <a:latin typeface="微软雅黑" panose="020B0503020204020204" pitchFamily="34" charset="-122"/>
              <a:ea typeface="微软雅黑" panose="020B0503020204020204" pitchFamily="34" charset="-122"/>
            </a:rPr>
            <a:t>接入层为每个楼的接入交换机，是直接与用户相连的设备。</a:t>
          </a:r>
          <a:endParaRPr lang="zh-CN">
            <a:latin typeface="微软雅黑" panose="020B0503020204020204" pitchFamily="34" charset="-122"/>
            <a:ea typeface="微软雅黑" panose="020B0503020204020204" pitchFamily="34" charset="-122"/>
          </a:endParaRPr>
        </a:p>
      </dgm:t>
    </dgm:pt>
    <dgm:pt modelId="{D1A733F9-5570-4502-8F4A-12EB68400495}" type="parTrans" cxnId="{F2B697C1-944E-472B-B4A8-E8A5A46F76D5}">
      <dgm:prSet/>
      <dgm:spPr/>
      <dgm:t>
        <a:bodyPr/>
        <a:lstStyle/>
        <a:p>
          <a:endParaRPr lang="zh-CN" altLang="en-US">
            <a:latin typeface="微软雅黑" panose="020B0503020204020204" pitchFamily="34" charset="-122"/>
            <a:ea typeface="微软雅黑" panose="020B0503020204020204" pitchFamily="34" charset="-122"/>
          </a:endParaRPr>
        </a:p>
      </dgm:t>
    </dgm:pt>
    <dgm:pt modelId="{B731846A-3EC4-4718-AF3B-B7E590FBC3A9}" type="sibTrans" cxnId="{F2B697C1-944E-472B-B4A8-E8A5A46F76D5}">
      <dgm:prSet/>
      <dgm:spPr/>
      <dgm:t>
        <a:bodyPr/>
        <a:lstStyle/>
        <a:p>
          <a:endParaRPr lang="zh-CN" altLang="en-US">
            <a:latin typeface="微软雅黑" panose="020B0503020204020204" pitchFamily="34" charset="-122"/>
            <a:ea typeface="微软雅黑" panose="020B0503020204020204" pitchFamily="34" charset="-122"/>
          </a:endParaRPr>
        </a:p>
      </dgm:t>
    </dgm:pt>
    <dgm:pt modelId="{ADD4B3A2-5F60-48FA-852C-5A4EBC287F02}" type="pres">
      <dgm:prSet presAssocID="{12B6AA86-D168-47CD-A615-AB951F6CE426}" presName="linear" presStyleCnt="0">
        <dgm:presLayoutVars>
          <dgm:animLvl val="lvl"/>
          <dgm:resizeHandles val="exact"/>
        </dgm:presLayoutVars>
      </dgm:prSet>
      <dgm:spPr/>
      <dgm:t>
        <a:bodyPr/>
        <a:lstStyle/>
        <a:p>
          <a:endParaRPr lang="zh-CN" altLang="en-US"/>
        </a:p>
      </dgm:t>
    </dgm:pt>
    <dgm:pt modelId="{86021F93-FD28-49E7-BEC8-C6E1CBF1EA65}" type="pres">
      <dgm:prSet presAssocID="{C33A4BB5-9952-4C23-958D-EA6958A87A77}" presName="parentText" presStyleLbl="node1" presStyleIdx="0" presStyleCnt="3">
        <dgm:presLayoutVars>
          <dgm:chMax val="0"/>
          <dgm:bulletEnabled val="1"/>
        </dgm:presLayoutVars>
      </dgm:prSet>
      <dgm:spPr/>
      <dgm:t>
        <a:bodyPr/>
        <a:lstStyle/>
        <a:p>
          <a:endParaRPr lang="zh-CN" altLang="en-US"/>
        </a:p>
      </dgm:t>
    </dgm:pt>
    <dgm:pt modelId="{89E1DB45-0675-47C6-A837-5E798AED484B}" type="pres">
      <dgm:prSet presAssocID="{9EFDD98A-FAB0-41BF-92D8-D9E4C071595A}" presName="spacer" presStyleCnt="0"/>
      <dgm:spPr/>
    </dgm:pt>
    <dgm:pt modelId="{43C3B334-B6AA-44DE-804D-7D4FFEA3A735}" type="pres">
      <dgm:prSet presAssocID="{95CA9EC6-DCDE-482F-A864-D7112DE02E2A}" presName="parentText" presStyleLbl="node1" presStyleIdx="1" presStyleCnt="3">
        <dgm:presLayoutVars>
          <dgm:chMax val="0"/>
          <dgm:bulletEnabled val="1"/>
        </dgm:presLayoutVars>
      </dgm:prSet>
      <dgm:spPr/>
      <dgm:t>
        <a:bodyPr/>
        <a:lstStyle/>
        <a:p>
          <a:endParaRPr lang="zh-CN" altLang="en-US"/>
        </a:p>
      </dgm:t>
    </dgm:pt>
    <dgm:pt modelId="{CEC8AAE2-247B-400F-AE26-B60B7B9A8F94}" type="pres">
      <dgm:prSet presAssocID="{53D7CECB-3A7D-4EA6-8EAA-B695F77AD4DF}" presName="spacer" presStyleCnt="0"/>
      <dgm:spPr/>
    </dgm:pt>
    <dgm:pt modelId="{3F57F8C7-6227-46D6-B046-78323C844E6A}" type="pres">
      <dgm:prSet presAssocID="{20880F54-4835-45DD-B892-1913A53B7229}" presName="parentText" presStyleLbl="node1" presStyleIdx="2" presStyleCnt="3">
        <dgm:presLayoutVars>
          <dgm:chMax val="0"/>
          <dgm:bulletEnabled val="1"/>
        </dgm:presLayoutVars>
      </dgm:prSet>
      <dgm:spPr/>
      <dgm:t>
        <a:bodyPr/>
        <a:lstStyle/>
        <a:p>
          <a:endParaRPr lang="zh-CN" altLang="en-US"/>
        </a:p>
      </dgm:t>
    </dgm:pt>
  </dgm:ptLst>
  <dgm:cxnLst>
    <dgm:cxn modelId="{5C9D4AAF-9939-4C72-A50B-B89365479FA9}" srcId="{12B6AA86-D168-47CD-A615-AB951F6CE426}" destId="{C33A4BB5-9952-4C23-958D-EA6958A87A77}" srcOrd="0" destOrd="0" parTransId="{375F195A-FD00-48A2-9193-BA6EEF780081}" sibTransId="{9EFDD98A-FAB0-41BF-92D8-D9E4C071595A}"/>
    <dgm:cxn modelId="{EE99B116-5BF3-4FA6-AFF9-7F740EF7ECF6}" type="presOf" srcId="{12B6AA86-D168-47CD-A615-AB951F6CE426}" destId="{ADD4B3A2-5F60-48FA-852C-5A4EBC287F02}" srcOrd="0" destOrd="0" presId="urn:microsoft.com/office/officeart/2005/8/layout/vList2"/>
    <dgm:cxn modelId="{010C6E7A-2554-413B-BEEA-0279EB270A2B}" type="presOf" srcId="{C33A4BB5-9952-4C23-958D-EA6958A87A77}" destId="{86021F93-FD28-49E7-BEC8-C6E1CBF1EA65}" srcOrd="0" destOrd="0" presId="urn:microsoft.com/office/officeart/2005/8/layout/vList2"/>
    <dgm:cxn modelId="{F2B697C1-944E-472B-B4A8-E8A5A46F76D5}" srcId="{12B6AA86-D168-47CD-A615-AB951F6CE426}" destId="{20880F54-4835-45DD-B892-1913A53B7229}" srcOrd="2" destOrd="0" parTransId="{D1A733F9-5570-4502-8F4A-12EB68400495}" sibTransId="{B731846A-3EC4-4718-AF3B-B7E590FBC3A9}"/>
    <dgm:cxn modelId="{DDF03114-1A89-4670-826E-94306925CDF3}" srcId="{12B6AA86-D168-47CD-A615-AB951F6CE426}" destId="{95CA9EC6-DCDE-482F-A864-D7112DE02E2A}" srcOrd="1" destOrd="0" parTransId="{86FABCC9-34BE-4F71-944C-5C7583732049}" sibTransId="{53D7CECB-3A7D-4EA6-8EAA-B695F77AD4DF}"/>
    <dgm:cxn modelId="{260E4CF4-3F21-4F9F-9C63-B03E8F32BC8F}" type="presOf" srcId="{95CA9EC6-DCDE-482F-A864-D7112DE02E2A}" destId="{43C3B334-B6AA-44DE-804D-7D4FFEA3A735}" srcOrd="0" destOrd="0" presId="urn:microsoft.com/office/officeart/2005/8/layout/vList2"/>
    <dgm:cxn modelId="{B39A6D08-A54D-46A6-95ED-07C29458DBE3}" type="presOf" srcId="{20880F54-4835-45DD-B892-1913A53B7229}" destId="{3F57F8C7-6227-46D6-B046-78323C844E6A}" srcOrd="0" destOrd="0" presId="urn:microsoft.com/office/officeart/2005/8/layout/vList2"/>
    <dgm:cxn modelId="{3F636D09-0C9A-4B46-9F32-455BC6D6497B}" type="presParOf" srcId="{ADD4B3A2-5F60-48FA-852C-5A4EBC287F02}" destId="{86021F93-FD28-49E7-BEC8-C6E1CBF1EA65}" srcOrd="0" destOrd="0" presId="urn:microsoft.com/office/officeart/2005/8/layout/vList2"/>
    <dgm:cxn modelId="{1D027273-930B-4A3A-9B7A-2A84E6BAFAB4}" type="presParOf" srcId="{ADD4B3A2-5F60-48FA-852C-5A4EBC287F02}" destId="{89E1DB45-0675-47C6-A837-5E798AED484B}" srcOrd="1" destOrd="0" presId="urn:microsoft.com/office/officeart/2005/8/layout/vList2"/>
    <dgm:cxn modelId="{5CB4640B-DE94-459C-AD9B-DF0775226041}" type="presParOf" srcId="{ADD4B3A2-5F60-48FA-852C-5A4EBC287F02}" destId="{43C3B334-B6AA-44DE-804D-7D4FFEA3A735}" srcOrd="2" destOrd="0" presId="urn:microsoft.com/office/officeart/2005/8/layout/vList2"/>
    <dgm:cxn modelId="{1139C814-A8BB-4E1A-A01B-F0C552187D9E}" type="presParOf" srcId="{ADD4B3A2-5F60-48FA-852C-5A4EBC287F02}" destId="{CEC8AAE2-247B-400F-AE26-B60B7B9A8F94}" srcOrd="3" destOrd="0" presId="urn:microsoft.com/office/officeart/2005/8/layout/vList2"/>
    <dgm:cxn modelId="{910B647D-67F5-4734-978B-C55F90A72D56}" type="presParOf" srcId="{ADD4B3A2-5F60-48FA-852C-5A4EBC287F02}" destId="{3F57F8C7-6227-46D6-B046-78323C844E6A}"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FCE172A7-59C9-4D28-B12E-0E05A51FF4F9}"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496CCF18-21F1-435F-807E-159CC8114AA2}">
      <dgm:prSet/>
      <dgm:spPr/>
      <dgm:t>
        <a:bodyPr/>
        <a:lstStyle/>
        <a:p>
          <a:pPr rtl="0"/>
          <a:r>
            <a:rPr lang="en-US" smtClean="0">
              <a:latin typeface="微软雅黑" panose="020B0503020204020204" pitchFamily="34" charset="-122"/>
              <a:ea typeface="微软雅黑" panose="020B0503020204020204" pitchFamily="34" charset="-122"/>
            </a:rPr>
            <a:t>1</a:t>
          </a:r>
          <a:r>
            <a:rPr lang="zh-CN" smtClean="0">
              <a:latin typeface="微软雅黑" panose="020B0503020204020204" pitchFamily="34" charset="-122"/>
              <a:ea typeface="微软雅黑" panose="020B0503020204020204" pitchFamily="34" charset="-122"/>
            </a:rPr>
            <a:t>号楼、</a:t>
          </a:r>
          <a:r>
            <a:rPr lang="en-US" smtClean="0">
              <a:latin typeface="微软雅黑" panose="020B0503020204020204" pitchFamily="34" charset="-122"/>
              <a:ea typeface="微软雅黑" panose="020B0503020204020204" pitchFamily="34" charset="-122"/>
            </a:rPr>
            <a:t>2</a:t>
          </a:r>
          <a:r>
            <a:rPr lang="zh-CN" smtClean="0">
              <a:latin typeface="微软雅黑" panose="020B0503020204020204" pitchFamily="34" charset="-122"/>
              <a:ea typeface="微软雅黑" panose="020B0503020204020204" pitchFamily="34" charset="-122"/>
            </a:rPr>
            <a:t>号楼和</a:t>
          </a:r>
          <a:r>
            <a:rPr lang="en-US" smtClean="0">
              <a:latin typeface="微软雅黑" panose="020B0503020204020204" pitchFamily="34" charset="-122"/>
              <a:ea typeface="微软雅黑" panose="020B0503020204020204" pitchFamily="34" charset="-122"/>
            </a:rPr>
            <a:t>3</a:t>
          </a:r>
          <a:r>
            <a:rPr lang="zh-CN" smtClean="0">
              <a:latin typeface="微软雅黑" panose="020B0503020204020204" pitchFamily="34" charset="-122"/>
              <a:ea typeface="微软雅黑" panose="020B0503020204020204" pitchFamily="34" charset="-122"/>
            </a:rPr>
            <a:t>号楼在同一</a:t>
          </a:r>
          <a:r>
            <a:rPr lang="en-US" smtClean="0">
              <a:latin typeface="微软雅黑" panose="020B0503020204020204" pitchFamily="34" charset="-122"/>
              <a:ea typeface="微软雅黑" panose="020B0503020204020204" pitchFamily="34" charset="-122"/>
            </a:rPr>
            <a:t>VLAN </a:t>
          </a:r>
          <a:r>
            <a:rPr lang="zh-CN" smtClean="0">
              <a:latin typeface="微软雅黑" panose="020B0503020204020204" pitchFamily="34" charset="-122"/>
              <a:ea typeface="微软雅黑" panose="020B0503020204020204" pitchFamily="34" charset="-122"/>
            </a:rPr>
            <a:t>，也就是</a:t>
          </a:r>
          <a:r>
            <a:rPr lang="en-US" smtClean="0">
              <a:latin typeface="微软雅黑" panose="020B0503020204020204" pitchFamily="34" charset="-122"/>
              <a:ea typeface="微软雅黑" panose="020B0503020204020204" pitchFamily="34" charset="-122"/>
            </a:rPr>
            <a:t>VLAN 10</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8A00F7D8-E657-44C9-AB9E-333B368BABCA}" type="parTrans" cxnId="{C5B61448-DB79-4835-9FA6-B301103C7FF1}">
      <dgm:prSet/>
      <dgm:spPr/>
      <dgm:t>
        <a:bodyPr/>
        <a:lstStyle/>
        <a:p>
          <a:endParaRPr lang="zh-CN" altLang="en-US">
            <a:latin typeface="微软雅黑" panose="020B0503020204020204" pitchFamily="34" charset="-122"/>
            <a:ea typeface="微软雅黑" panose="020B0503020204020204" pitchFamily="34" charset="-122"/>
          </a:endParaRPr>
        </a:p>
      </dgm:t>
    </dgm:pt>
    <dgm:pt modelId="{85D5E53E-9AA3-45B8-9D5D-DC25A6F670C6}" type="sibTrans" cxnId="{C5B61448-DB79-4835-9FA6-B301103C7FF1}">
      <dgm:prSet/>
      <dgm:spPr/>
      <dgm:t>
        <a:bodyPr/>
        <a:lstStyle/>
        <a:p>
          <a:endParaRPr lang="zh-CN" altLang="en-US">
            <a:latin typeface="微软雅黑" panose="020B0503020204020204" pitchFamily="34" charset="-122"/>
            <a:ea typeface="微软雅黑" panose="020B0503020204020204" pitchFamily="34" charset="-122"/>
          </a:endParaRPr>
        </a:p>
      </dgm:t>
    </dgm:pt>
    <dgm:pt modelId="{3E7B2207-7210-4E2A-91BE-AD5CE82803FE}">
      <dgm:prSet/>
      <dgm:spPr/>
      <dgm:t>
        <a:bodyPr/>
        <a:lstStyle/>
        <a:p>
          <a:pPr rtl="0"/>
          <a:r>
            <a:rPr lang="zh-CN" smtClean="0">
              <a:latin typeface="微软雅黑" panose="020B0503020204020204" pitchFamily="34" charset="-122"/>
              <a:ea typeface="微软雅黑" panose="020B0503020204020204" pitchFamily="34" charset="-122"/>
            </a:rPr>
            <a:t>办公楼和图书馆在</a:t>
          </a:r>
          <a:r>
            <a:rPr lang="en-US" smtClean="0">
              <a:latin typeface="微软雅黑" panose="020B0503020204020204" pitchFamily="34" charset="-122"/>
              <a:ea typeface="微软雅黑" panose="020B0503020204020204" pitchFamily="34" charset="-122"/>
            </a:rPr>
            <a:t>VLAN 20</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B01AE24C-0FAE-4B05-B3D8-B7F90B06C060}" type="parTrans" cxnId="{8F22BE8E-2F95-4B66-8B37-D53865A5E100}">
      <dgm:prSet/>
      <dgm:spPr/>
      <dgm:t>
        <a:bodyPr/>
        <a:lstStyle/>
        <a:p>
          <a:endParaRPr lang="zh-CN" altLang="en-US">
            <a:latin typeface="微软雅黑" panose="020B0503020204020204" pitchFamily="34" charset="-122"/>
            <a:ea typeface="微软雅黑" panose="020B0503020204020204" pitchFamily="34" charset="-122"/>
          </a:endParaRPr>
        </a:p>
      </dgm:t>
    </dgm:pt>
    <dgm:pt modelId="{EFEF19A9-B96A-480C-BDD6-E64024CAF656}" type="sibTrans" cxnId="{8F22BE8E-2F95-4B66-8B37-D53865A5E100}">
      <dgm:prSet/>
      <dgm:spPr/>
      <dgm:t>
        <a:bodyPr/>
        <a:lstStyle/>
        <a:p>
          <a:endParaRPr lang="zh-CN" altLang="en-US">
            <a:latin typeface="微软雅黑" panose="020B0503020204020204" pitchFamily="34" charset="-122"/>
            <a:ea typeface="微软雅黑" panose="020B0503020204020204" pitchFamily="34" charset="-122"/>
          </a:endParaRPr>
        </a:p>
      </dgm:t>
    </dgm:pt>
    <dgm:pt modelId="{F754AA56-8830-4984-AF51-CBA5D3D4818F}">
      <dgm:prSet/>
      <dgm:spPr/>
      <dgm:t>
        <a:bodyPr/>
        <a:lstStyle/>
        <a:p>
          <a:pPr rtl="0"/>
          <a:r>
            <a:rPr lang="en-US" smtClean="0">
              <a:latin typeface="微软雅黑" panose="020B0503020204020204" pitchFamily="34" charset="-122"/>
              <a:ea typeface="微软雅黑" panose="020B0503020204020204" pitchFamily="34" charset="-122"/>
            </a:rPr>
            <a:t>5</a:t>
          </a:r>
          <a:r>
            <a:rPr lang="zh-CN" smtClean="0">
              <a:latin typeface="微软雅黑" panose="020B0503020204020204" pitchFamily="34" charset="-122"/>
              <a:ea typeface="微软雅黑" panose="020B0503020204020204" pitchFamily="34" charset="-122"/>
            </a:rPr>
            <a:t>号楼、</a:t>
          </a:r>
          <a:r>
            <a:rPr lang="en-US" smtClean="0">
              <a:latin typeface="微软雅黑" panose="020B0503020204020204" pitchFamily="34" charset="-122"/>
              <a:ea typeface="微软雅黑" panose="020B0503020204020204" pitchFamily="34" charset="-122"/>
            </a:rPr>
            <a:t>6</a:t>
          </a:r>
          <a:r>
            <a:rPr lang="zh-CN" smtClean="0">
              <a:latin typeface="微软雅黑" panose="020B0503020204020204" pitchFamily="34" charset="-122"/>
              <a:ea typeface="微软雅黑" panose="020B0503020204020204" pitchFamily="34" charset="-122"/>
            </a:rPr>
            <a:t>号楼和</a:t>
          </a:r>
          <a:r>
            <a:rPr lang="en-US" smtClean="0">
              <a:latin typeface="微软雅黑" panose="020B0503020204020204" pitchFamily="34" charset="-122"/>
              <a:ea typeface="微软雅黑" panose="020B0503020204020204" pitchFamily="34" charset="-122"/>
            </a:rPr>
            <a:t>7</a:t>
          </a:r>
          <a:r>
            <a:rPr lang="zh-CN" smtClean="0">
              <a:latin typeface="微软雅黑" panose="020B0503020204020204" pitchFamily="34" charset="-122"/>
              <a:ea typeface="微软雅黑" panose="020B0503020204020204" pitchFamily="34" charset="-122"/>
            </a:rPr>
            <a:t>号楼，即南</a:t>
          </a:r>
          <a:r>
            <a:rPr lang="en-US" smtClean="0">
              <a:latin typeface="微软雅黑" panose="020B0503020204020204" pitchFamily="34" charset="-122"/>
              <a:ea typeface="微软雅黑" panose="020B0503020204020204" pitchFamily="34" charset="-122"/>
            </a:rPr>
            <a:t>U</a:t>
          </a:r>
          <a:r>
            <a:rPr lang="zh-CN" smtClean="0">
              <a:latin typeface="微软雅黑" panose="020B0503020204020204" pitchFamily="34" charset="-122"/>
              <a:ea typeface="微软雅黑" panose="020B0503020204020204" pitchFamily="34" charset="-122"/>
            </a:rPr>
            <a:t>字楼，在</a:t>
          </a:r>
          <a:r>
            <a:rPr lang="en-US" smtClean="0">
              <a:latin typeface="微软雅黑" panose="020B0503020204020204" pitchFamily="34" charset="-122"/>
              <a:ea typeface="微软雅黑" panose="020B0503020204020204" pitchFamily="34" charset="-122"/>
            </a:rPr>
            <a:t>VLAN 30</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41EA2DF8-3F29-415A-B802-3B9917A297FF}" type="parTrans" cxnId="{C910CCEA-ED38-41BE-A73B-5DB508DE7F91}">
      <dgm:prSet/>
      <dgm:spPr/>
      <dgm:t>
        <a:bodyPr/>
        <a:lstStyle/>
        <a:p>
          <a:endParaRPr lang="zh-CN" altLang="en-US">
            <a:latin typeface="微软雅黑" panose="020B0503020204020204" pitchFamily="34" charset="-122"/>
            <a:ea typeface="微软雅黑" panose="020B0503020204020204" pitchFamily="34" charset="-122"/>
          </a:endParaRPr>
        </a:p>
      </dgm:t>
    </dgm:pt>
    <dgm:pt modelId="{E893AB55-50A4-45AF-804B-2DE97C04E719}" type="sibTrans" cxnId="{C910CCEA-ED38-41BE-A73B-5DB508DE7F91}">
      <dgm:prSet/>
      <dgm:spPr/>
      <dgm:t>
        <a:bodyPr/>
        <a:lstStyle/>
        <a:p>
          <a:endParaRPr lang="zh-CN" altLang="en-US">
            <a:latin typeface="微软雅黑" panose="020B0503020204020204" pitchFamily="34" charset="-122"/>
            <a:ea typeface="微软雅黑" panose="020B0503020204020204" pitchFamily="34" charset="-122"/>
          </a:endParaRPr>
        </a:p>
      </dgm:t>
    </dgm:pt>
    <dgm:pt modelId="{85B0B345-8E62-4D94-A7B8-1AD14683B3CE}">
      <dgm:prSet/>
      <dgm:spPr/>
      <dgm:t>
        <a:bodyPr/>
        <a:lstStyle/>
        <a:p>
          <a:pPr rtl="0"/>
          <a:r>
            <a:rPr lang="zh-CN" smtClean="0">
              <a:latin typeface="微软雅黑" panose="020B0503020204020204" pitchFamily="34" charset="-122"/>
              <a:ea typeface="微软雅黑" panose="020B0503020204020204" pitchFamily="34" charset="-122"/>
            </a:rPr>
            <a:t>研究生楼为</a:t>
          </a:r>
          <a:r>
            <a:rPr lang="en-US" smtClean="0">
              <a:latin typeface="微软雅黑" panose="020B0503020204020204" pitchFamily="34" charset="-122"/>
              <a:ea typeface="微软雅黑" panose="020B0503020204020204" pitchFamily="34" charset="-122"/>
            </a:rPr>
            <a:t>VLAN 40</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95A32F23-F397-4FD1-BD7D-A388D65CF6E8}" type="parTrans" cxnId="{9AC63DBB-CD36-4DD8-BA09-4ADFFD0D3E6F}">
      <dgm:prSet/>
      <dgm:spPr/>
      <dgm:t>
        <a:bodyPr/>
        <a:lstStyle/>
        <a:p>
          <a:endParaRPr lang="zh-CN" altLang="en-US">
            <a:latin typeface="微软雅黑" panose="020B0503020204020204" pitchFamily="34" charset="-122"/>
            <a:ea typeface="微软雅黑" panose="020B0503020204020204" pitchFamily="34" charset="-122"/>
          </a:endParaRPr>
        </a:p>
      </dgm:t>
    </dgm:pt>
    <dgm:pt modelId="{3245FA34-9D9C-499F-A54B-B4588267ED4C}" type="sibTrans" cxnId="{9AC63DBB-CD36-4DD8-BA09-4ADFFD0D3E6F}">
      <dgm:prSet/>
      <dgm:spPr/>
      <dgm:t>
        <a:bodyPr/>
        <a:lstStyle/>
        <a:p>
          <a:endParaRPr lang="zh-CN" altLang="en-US">
            <a:latin typeface="微软雅黑" panose="020B0503020204020204" pitchFamily="34" charset="-122"/>
            <a:ea typeface="微软雅黑" panose="020B0503020204020204" pitchFamily="34" charset="-122"/>
          </a:endParaRPr>
        </a:p>
      </dgm:t>
    </dgm:pt>
    <dgm:pt modelId="{79C30F77-8C78-4A37-B96A-B4F75EBEE2FB}">
      <dgm:prSet/>
      <dgm:spPr/>
      <dgm:t>
        <a:bodyPr/>
        <a:lstStyle/>
        <a:p>
          <a:pPr rtl="0"/>
          <a:r>
            <a:rPr lang="zh-CN" smtClean="0">
              <a:latin typeface="微软雅黑" panose="020B0503020204020204" pitchFamily="34" charset="-122"/>
              <a:ea typeface="微软雅黑" panose="020B0503020204020204" pitchFamily="34" charset="-122"/>
            </a:rPr>
            <a:t>公共卫生楼为</a:t>
          </a:r>
          <a:r>
            <a:rPr lang="en-US" smtClean="0">
              <a:latin typeface="微软雅黑" panose="020B0503020204020204" pitchFamily="34" charset="-122"/>
              <a:ea typeface="微软雅黑" panose="020B0503020204020204" pitchFamily="34" charset="-122"/>
            </a:rPr>
            <a:t>VLAN 50</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DA303E86-5792-468B-9884-B93AF902A1B3}" type="parTrans" cxnId="{E301E09E-1CCD-4E9E-B300-3C31649E10BB}">
      <dgm:prSet/>
      <dgm:spPr/>
      <dgm:t>
        <a:bodyPr/>
        <a:lstStyle/>
        <a:p>
          <a:endParaRPr lang="zh-CN" altLang="en-US">
            <a:latin typeface="微软雅黑" panose="020B0503020204020204" pitchFamily="34" charset="-122"/>
            <a:ea typeface="微软雅黑" panose="020B0503020204020204" pitchFamily="34" charset="-122"/>
          </a:endParaRPr>
        </a:p>
      </dgm:t>
    </dgm:pt>
    <dgm:pt modelId="{C487B315-B41C-4872-BE5C-0B5B0CAD7C99}" type="sibTrans" cxnId="{E301E09E-1CCD-4E9E-B300-3C31649E10BB}">
      <dgm:prSet/>
      <dgm:spPr/>
      <dgm:t>
        <a:bodyPr/>
        <a:lstStyle/>
        <a:p>
          <a:endParaRPr lang="zh-CN" altLang="en-US">
            <a:latin typeface="微软雅黑" panose="020B0503020204020204" pitchFamily="34" charset="-122"/>
            <a:ea typeface="微软雅黑" panose="020B0503020204020204" pitchFamily="34" charset="-122"/>
          </a:endParaRPr>
        </a:p>
      </dgm:t>
    </dgm:pt>
    <dgm:pt modelId="{FD1DC257-9F66-4756-8FEC-25A82744A28B}">
      <dgm:prSet/>
      <dgm:spPr/>
      <dgm:t>
        <a:bodyPr/>
        <a:lstStyle/>
        <a:p>
          <a:pPr rtl="0"/>
          <a:r>
            <a:rPr lang="zh-CN" smtClean="0">
              <a:latin typeface="微软雅黑" panose="020B0503020204020204" pitchFamily="34" charset="-122"/>
              <a:ea typeface="微软雅黑" panose="020B0503020204020204" pitchFamily="34" charset="-122"/>
            </a:rPr>
            <a:t>电镜楼为</a:t>
          </a:r>
          <a:r>
            <a:rPr lang="en-US" smtClean="0">
              <a:latin typeface="微软雅黑" panose="020B0503020204020204" pitchFamily="34" charset="-122"/>
              <a:ea typeface="微软雅黑" panose="020B0503020204020204" pitchFamily="34" charset="-122"/>
            </a:rPr>
            <a:t>VLAN 60</a:t>
          </a:r>
          <a:r>
            <a:rPr lang="zh-CN" smtClean="0">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dgm:t>
    </dgm:pt>
    <dgm:pt modelId="{59517BA8-C967-4347-BD61-626D3EE51EAD}" type="parTrans" cxnId="{B3B71F5A-0201-4451-84F4-139EA34C1B0E}">
      <dgm:prSet/>
      <dgm:spPr/>
      <dgm:t>
        <a:bodyPr/>
        <a:lstStyle/>
        <a:p>
          <a:endParaRPr lang="zh-CN" altLang="en-US">
            <a:latin typeface="微软雅黑" panose="020B0503020204020204" pitchFamily="34" charset="-122"/>
            <a:ea typeface="微软雅黑" panose="020B0503020204020204" pitchFamily="34" charset="-122"/>
          </a:endParaRPr>
        </a:p>
      </dgm:t>
    </dgm:pt>
    <dgm:pt modelId="{1D41B10E-19EA-4562-BB7B-CE67D6342346}" type="sibTrans" cxnId="{B3B71F5A-0201-4451-84F4-139EA34C1B0E}">
      <dgm:prSet/>
      <dgm:spPr/>
      <dgm:t>
        <a:bodyPr/>
        <a:lstStyle/>
        <a:p>
          <a:endParaRPr lang="zh-CN" altLang="en-US">
            <a:latin typeface="微软雅黑" panose="020B0503020204020204" pitchFamily="34" charset="-122"/>
            <a:ea typeface="微软雅黑" panose="020B0503020204020204" pitchFamily="34" charset="-122"/>
          </a:endParaRPr>
        </a:p>
      </dgm:t>
    </dgm:pt>
    <dgm:pt modelId="{616E09AF-AB47-4104-B138-9AAC909E26D7}">
      <dgm:prSet/>
      <dgm:spPr/>
      <dgm:t>
        <a:bodyPr/>
        <a:lstStyle/>
        <a:p>
          <a:pPr rtl="0"/>
          <a:r>
            <a:rPr lang="zh-CN" smtClean="0">
              <a:latin typeface="微软雅黑" panose="020B0503020204020204" pitchFamily="34" charset="-122"/>
              <a:ea typeface="微软雅黑" panose="020B0503020204020204" pitchFamily="34" charset="-122"/>
            </a:rPr>
            <a:t>服务器集群在</a:t>
          </a:r>
          <a:r>
            <a:rPr lang="en-US" smtClean="0">
              <a:latin typeface="微软雅黑" panose="020B0503020204020204" pitchFamily="34" charset="-122"/>
              <a:ea typeface="微软雅黑" panose="020B0503020204020204" pitchFamily="34" charset="-122"/>
            </a:rPr>
            <a:t>vlan99</a:t>
          </a:r>
          <a:r>
            <a:rPr lang="zh-CN" smtClean="0">
              <a:latin typeface="微软雅黑" panose="020B0503020204020204" pitchFamily="34" charset="-122"/>
              <a:ea typeface="微软雅黑" panose="020B0503020204020204" pitchFamily="34" charset="-122"/>
            </a:rPr>
            <a:t>中。</a:t>
          </a:r>
          <a:endParaRPr lang="zh-CN">
            <a:latin typeface="微软雅黑" panose="020B0503020204020204" pitchFamily="34" charset="-122"/>
            <a:ea typeface="微软雅黑" panose="020B0503020204020204" pitchFamily="34" charset="-122"/>
          </a:endParaRPr>
        </a:p>
      </dgm:t>
    </dgm:pt>
    <dgm:pt modelId="{FD340D88-6D31-46D1-8D9D-62152ADD0AF0}" type="parTrans" cxnId="{4C15AB82-0B11-4355-BF13-AB130EF3FC83}">
      <dgm:prSet/>
      <dgm:spPr/>
      <dgm:t>
        <a:bodyPr/>
        <a:lstStyle/>
        <a:p>
          <a:endParaRPr lang="zh-CN" altLang="en-US">
            <a:latin typeface="微软雅黑" panose="020B0503020204020204" pitchFamily="34" charset="-122"/>
            <a:ea typeface="微软雅黑" panose="020B0503020204020204" pitchFamily="34" charset="-122"/>
          </a:endParaRPr>
        </a:p>
      </dgm:t>
    </dgm:pt>
    <dgm:pt modelId="{A85100E1-51CF-4927-88A6-923FF33011CC}" type="sibTrans" cxnId="{4C15AB82-0B11-4355-BF13-AB130EF3FC83}">
      <dgm:prSet/>
      <dgm:spPr/>
      <dgm:t>
        <a:bodyPr/>
        <a:lstStyle/>
        <a:p>
          <a:endParaRPr lang="zh-CN" altLang="en-US">
            <a:latin typeface="微软雅黑" panose="020B0503020204020204" pitchFamily="34" charset="-122"/>
            <a:ea typeface="微软雅黑" panose="020B0503020204020204" pitchFamily="34" charset="-122"/>
          </a:endParaRPr>
        </a:p>
      </dgm:t>
    </dgm:pt>
    <dgm:pt modelId="{D133E743-67CB-4659-8BA5-5DC725BAE340}" type="pres">
      <dgm:prSet presAssocID="{FCE172A7-59C9-4D28-B12E-0E05A51FF4F9}" presName="linear" presStyleCnt="0">
        <dgm:presLayoutVars>
          <dgm:animLvl val="lvl"/>
          <dgm:resizeHandles val="exact"/>
        </dgm:presLayoutVars>
      </dgm:prSet>
      <dgm:spPr/>
      <dgm:t>
        <a:bodyPr/>
        <a:lstStyle/>
        <a:p>
          <a:endParaRPr lang="zh-CN" altLang="en-US"/>
        </a:p>
      </dgm:t>
    </dgm:pt>
    <dgm:pt modelId="{5C5C0E65-9214-4525-9880-59C8A7263C09}" type="pres">
      <dgm:prSet presAssocID="{496CCF18-21F1-435F-807E-159CC8114AA2}" presName="parentText" presStyleLbl="node1" presStyleIdx="0" presStyleCnt="7">
        <dgm:presLayoutVars>
          <dgm:chMax val="0"/>
          <dgm:bulletEnabled val="1"/>
        </dgm:presLayoutVars>
      </dgm:prSet>
      <dgm:spPr/>
      <dgm:t>
        <a:bodyPr/>
        <a:lstStyle/>
        <a:p>
          <a:endParaRPr lang="zh-CN" altLang="en-US"/>
        </a:p>
      </dgm:t>
    </dgm:pt>
    <dgm:pt modelId="{C5A8D5BB-4B73-4DBC-8FB8-9C97ABE384EB}" type="pres">
      <dgm:prSet presAssocID="{85D5E53E-9AA3-45B8-9D5D-DC25A6F670C6}" presName="spacer" presStyleCnt="0"/>
      <dgm:spPr/>
    </dgm:pt>
    <dgm:pt modelId="{44C923DB-4FF2-40AC-8C20-C7A64B9DF7E1}" type="pres">
      <dgm:prSet presAssocID="{3E7B2207-7210-4E2A-91BE-AD5CE82803FE}" presName="parentText" presStyleLbl="node1" presStyleIdx="1" presStyleCnt="7">
        <dgm:presLayoutVars>
          <dgm:chMax val="0"/>
          <dgm:bulletEnabled val="1"/>
        </dgm:presLayoutVars>
      </dgm:prSet>
      <dgm:spPr/>
      <dgm:t>
        <a:bodyPr/>
        <a:lstStyle/>
        <a:p>
          <a:endParaRPr lang="zh-CN" altLang="en-US"/>
        </a:p>
      </dgm:t>
    </dgm:pt>
    <dgm:pt modelId="{A874685F-0EF5-4248-B776-89EC479857BF}" type="pres">
      <dgm:prSet presAssocID="{EFEF19A9-B96A-480C-BDD6-E64024CAF656}" presName="spacer" presStyleCnt="0"/>
      <dgm:spPr/>
    </dgm:pt>
    <dgm:pt modelId="{DFCFD5B1-F6D4-473F-AC36-039AFD93C71B}" type="pres">
      <dgm:prSet presAssocID="{F754AA56-8830-4984-AF51-CBA5D3D4818F}" presName="parentText" presStyleLbl="node1" presStyleIdx="2" presStyleCnt="7">
        <dgm:presLayoutVars>
          <dgm:chMax val="0"/>
          <dgm:bulletEnabled val="1"/>
        </dgm:presLayoutVars>
      </dgm:prSet>
      <dgm:spPr/>
      <dgm:t>
        <a:bodyPr/>
        <a:lstStyle/>
        <a:p>
          <a:endParaRPr lang="zh-CN" altLang="en-US"/>
        </a:p>
      </dgm:t>
    </dgm:pt>
    <dgm:pt modelId="{7158EC1C-E1FE-4144-87FE-1D0F0613DA3C}" type="pres">
      <dgm:prSet presAssocID="{E893AB55-50A4-45AF-804B-2DE97C04E719}" presName="spacer" presStyleCnt="0"/>
      <dgm:spPr/>
    </dgm:pt>
    <dgm:pt modelId="{039EF007-9823-42F1-AA2D-9C8832045649}" type="pres">
      <dgm:prSet presAssocID="{85B0B345-8E62-4D94-A7B8-1AD14683B3CE}" presName="parentText" presStyleLbl="node1" presStyleIdx="3" presStyleCnt="7">
        <dgm:presLayoutVars>
          <dgm:chMax val="0"/>
          <dgm:bulletEnabled val="1"/>
        </dgm:presLayoutVars>
      </dgm:prSet>
      <dgm:spPr/>
      <dgm:t>
        <a:bodyPr/>
        <a:lstStyle/>
        <a:p>
          <a:endParaRPr lang="zh-CN" altLang="en-US"/>
        </a:p>
      </dgm:t>
    </dgm:pt>
    <dgm:pt modelId="{1CDF8149-5663-4F81-8B4F-8EF625E32792}" type="pres">
      <dgm:prSet presAssocID="{3245FA34-9D9C-499F-A54B-B4588267ED4C}" presName="spacer" presStyleCnt="0"/>
      <dgm:spPr/>
    </dgm:pt>
    <dgm:pt modelId="{24125C4D-4C5F-46FE-9962-C186B8C4B592}" type="pres">
      <dgm:prSet presAssocID="{79C30F77-8C78-4A37-B96A-B4F75EBEE2FB}" presName="parentText" presStyleLbl="node1" presStyleIdx="4" presStyleCnt="7">
        <dgm:presLayoutVars>
          <dgm:chMax val="0"/>
          <dgm:bulletEnabled val="1"/>
        </dgm:presLayoutVars>
      </dgm:prSet>
      <dgm:spPr/>
      <dgm:t>
        <a:bodyPr/>
        <a:lstStyle/>
        <a:p>
          <a:endParaRPr lang="zh-CN" altLang="en-US"/>
        </a:p>
      </dgm:t>
    </dgm:pt>
    <dgm:pt modelId="{2CA077E2-EC3F-4935-BA93-D0A80B5C9C81}" type="pres">
      <dgm:prSet presAssocID="{C487B315-B41C-4872-BE5C-0B5B0CAD7C99}" presName="spacer" presStyleCnt="0"/>
      <dgm:spPr/>
    </dgm:pt>
    <dgm:pt modelId="{9D297C0E-2F8F-4F36-B8EE-26D2A1CCB0A7}" type="pres">
      <dgm:prSet presAssocID="{FD1DC257-9F66-4756-8FEC-25A82744A28B}" presName="parentText" presStyleLbl="node1" presStyleIdx="5" presStyleCnt="7">
        <dgm:presLayoutVars>
          <dgm:chMax val="0"/>
          <dgm:bulletEnabled val="1"/>
        </dgm:presLayoutVars>
      </dgm:prSet>
      <dgm:spPr/>
      <dgm:t>
        <a:bodyPr/>
        <a:lstStyle/>
        <a:p>
          <a:endParaRPr lang="zh-CN" altLang="en-US"/>
        </a:p>
      </dgm:t>
    </dgm:pt>
    <dgm:pt modelId="{7D4C4F43-D71C-49B2-B58A-4BF4392A506D}" type="pres">
      <dgm:prSet presAssocID="{1D41B10E-19EA-4562-BB7B-CE67D6342346}" presName="spacer" presStyleCnt="0"/>
      <dgm:spPr/>
    </dgm:pt>
    <dgm:pt modelId="{29272EDF-8097-4E5B-BCB2-E7F3EF02502E}" type="pres">
      <dgm:prSet presAssocID="{616E09AF-AB47-4104-B138-9AAC909E26D7}" presName="parentText" presStyleLbl="node1" presStyleIdx="6" presStyleCnt="7">
        <dgm:presLayoutVars>
          <dgm:chMax val="0"/>
          <dgm:bulletEnabled val="1"/>
        </dgm:presLayoutVars>
      </dgm:prSet>
      <dgm:spPr/>
      <dgm:t>
        <a:bodyPr/>
        <a:lstStyle/>
        <a:p>
          <a:endParaRPr lang="zh-CN" altLang="en-US"/>
        </a:p>
      </dgm:t>
    </dgm:pt>
  </dgm:ptLst>
  <dgm:cxnLst>
    <dgm:cxn modelId="{8F22BE8E-2F95-4B66-8B37-D53865A5E100}" srcId="{FCE172A7-59C9-4D28-B12E-0E05A51FF4F9}" destId="{3E7B2207-7210-4E2A-91BE-AD5CE82803FE}" srcOrd="1" destOrd="0" parTransId="{B01AE24C-0FAE-4B05-B3D8-B7F90B06C060}" sibTransId="{EFEF19A9-B96A-480C-BDD6-E64024CAF656}"/>
    <dgm:cxn modelId="{C5B61448-DB79-4835-9FA6-B301103C7FF1}" srcId="{FCE172A7-59C9-4D28-B12E-0E05A51FF4F9}" destId="{496CCF18-21F1-435F-807E-159CC8114AA2}" srcOrd="0" destOrd="0" parTransId="{8A00F7D8-E657-44C9-AB9E-333B368BABCA}" sibTransId="{85D5E53E-9AA3-45B8-9D5D-DC25A6F670C6}"/>
    <dgm:cxn modelId="{C910CCEA-ED38-41BE-A73B-5DB508DE7F91}" srcId="{FCE172A7-59C9-4D28-B12E-0E05A51FF4F9}" destId="{F754AA56-8830-4984-AF51-CBA5D3D4818F}" srcOrd="2" destOrd="0" parTransId="{41EA2DF8-3F29-415A-B802-3B9917A297FF}" sibTransId="{E893AB55-50A4-45AF-804B-2DE97C04E719}"/>
    <dgm:cxn modelId="{EA9BA628-F066-4D0A-9BED-3C38560B1C3E}" type="presOf" srcId="{FD1DC257-9F66-4756-8FEC-25A82744A28B}" destId="{9D297C0E-2F8F-4F36-B8EE-26D2A1CCB0A7}" srcOrd="0" destOrd="0" presId="urn:microsoft.com/office/officeart/2005/8/layout/vList2"/>
    <dgm:cxn modelId="{E301E09E-1CCD-4E9E-B300-3C31649E10BB}" srcId="{FCE172A7-59C9-4D28-B12E-0E05A51FF4F9}" destId="{79C30F77-8C78-4A37-B96A-B4F75EBEE2FB}" srcOrd="4" destOrd="0" parTransId="{DA303E86-5792-468B-9884-B93AF902A1B3}" sibTransId="{C487B315-B41C-4872-BE5C-0B5B0CAD7C99}"/>
    <dgm:cxn modelId="{A9508841-4DFD-41A5-AF7B-7B690F13FA42}" type="presOf" srcId="{616E09AF-AB47-4104-B138-9AAC909E26D7}" destId="{29272EDF-8097-4E5B-BCB2-E7F3EF02502E}" srcOrd="0" destOrd="0" presId="urn:microsoft.com/office/officeart/2005/8/layout/vList2"/>
    <dgm:cxn modelId="{01794BC6-BAC9-4C9C-AFA6-FE4F97E62D2D}" type="presOf" srcId="{496CCF18-21F1-435F-807E-159CC8114AA2}" destId="{5C5C0E65-9214-4525-9880-59C8A7263C09}" srcOrd="0" destOrd="0" presId="urn:microsoft.com/office/officeart/2005/8/layout/vList2"/>
    <dgm:cxn modelId="{7503220F-567E-4EF3-A783-A881B29587E4}" type="presOf" srcId="{79C30F77-8C78-4A37-B96A-B4F75EBEE2FB}" destId="{24125C4D-4C5F-46FE-9962-C186B8C4B592}" srcOrd="0" destOrd="0" presId="urn:microsoft.com/office/officeart/2005/8/layout/vList2"/>
    <dgm:cxn modelId="{9AC63DBB-CD36-4DD8-BA09-4ADFFD0D3E6F}" srcId="{FCE172A7-59C9-4D28-B12E-0E05A51FF4F9}" destId="{85B0B345-8E62-4D94-A7B8-1AD14683B3CE}" srcOrd="3" destOrd="0" parTransId="{95A32F23-F397-4FD1-BD7D-A388D65CF6E8}" sibTransId="{3245FA34-9D9C-499F-A54B-B4588267ED4C}"/>
    <dgm:cxn modelId="{B3B71F5A-0201-4451-84F4-139EA34C1B0E}" srcId="{FCE172A7-59C9-4D28-B12E-0E05A51FF4F9}" destId="{FD1DC257-9F66-4756-8FEC-25A82744A28B}" srcOrd="5" destOrd="0" parTransId="{59517BA8-C967-4347-BD61-626D3EE51EAD}" sibTransId="{1D41B10E-19EA-4562-BB7B-CE67D6342346}"/>
    <dgm:cxn modelId="{D730720E-3B35-4D45-BED2-5C6FA7EE9A32}" type="presOf" srcId="{F754AA56-8830-4984-AF51-CBA5D3D4818F}" destId="{DFCFD5B1-F6D4-473F-AC36-039AFD93C71B}" srcOrd="0" destOrd="0" presId="urn:microsoft.com/office/officeart/2005/8/layout/vList2"/>
    <dgm:cxn modelId="{FF387A6A-7421-4D28-8D6D-2B2537EB0FCD}" type="presOf" srcId="{85B0B345-8E62-4D94-A7B8-1AD14683B3CE}" destId="{039EF007-9823-42F1-AA2D-9C8832045649}" srcOrd="0" destOrd="0" presId="urn:microsoft.com/office/officeart/2005/8/layout/vList2"/>
    <dgm:cxn modelId="{40B960F7-DB46-46AB-A304-CB41DC0EFFF5}" type="presOf" srcId="{FCE172A7-59C9-4D28-B12E-0E05A51FF4F9}" destId="{D133E743-67CB-4659-8BA5-5DC725BAE340}" srcOrd="0" destOrd="0" presId="urn:microsoft.com/office/officeart/2005/8/layout/vList2"/>
    <dgm:cxn modelId="{69E13EBC-1B69-4E66-80F0-CAD156A4C158}" type="presOf" srcId="{3E7B2207-7210-4E2A-91BE-AD5CE82803FE}" destId="{44C923DB-4FF2-40AC-8C20-C7A64B9DF7E1}" srcOrd="0" destOrd="0" presId="urn:microsoft.com/office/officeart/2005/8/layout/vList2"/>
    <dgm:cxn modelId="{4C15AB82-0B11-4355-BF13-AB130EF3FC83}" srcId="{FCE172A7-59C9-4D28-B12E-0E05A51FF4F9}" destId="{616E09AF-AB47-4104-B138-9AAC909E26D7}" srcOrd="6" destOrd="0" parTransId="{FD340D88-6D31-46D1-8D9D-62152ADD0AF0}" sibTransId="{A85100E1-51CF-4927-88A6-923FF33011CC}"/>
    <dgm:cxn modelId="{6696F7AC-D480-4B5C-AA3E-7413933FB8AF}" type="presParOf" srcId="{D133E743-67CB-4659-8BA5-5DC725BAE340}" destId="{5C5C0E65-9214-4525-9880-59C8A7263C09}" srcOrd="0" destOrd="0" presId="urn:microsoft.com/office/officeart/2005/8/layout/vList2"/>
    <dgm:cxn modelId="{36743DBC-C552-4603-9C56-7B4EDB0BCBF1}" type="presParOf" srcId="{D133E743-67CB-4659-8BA5-5DC725BAE340}" destId="{C5A8D5BB-4B73-4DBC-8FB8-9C97ABE384EB}" srcOrd="1" destOrd="0" presId="urn:microsoft.com/office/officeart/2005/8/layout/vList2"/>
    <dgm:cxn modelId="{6E6FD0F7-34CC-4B0E-B345-90078E472AF2}" type="presParOf" srcId="{D133E743-67CB-4659-8BA5-5DC725BAE340}" destId="{44C923DB-4FF2-40AC-8C20-C7A64B9DF7E1}" srcOrd="2" destOrd="0" presId="urn:microsoft.com/office/officeart/2005/8/layout/vList2"/>
    <dgm:cxn modelId="{C39A20C3-B8E8-49EE-AC56-6E0A39A0B4A7}" type="presParOf" srcId="{D133E743-67CB-4659-8BA5-5DC725BAE340}" destId="{A874685F-0EF5-4248-B776-89EC479857BF}" srcOrd="3" destOrd="0" presId="urn:microsoft.com/office/officeart/2005/8/layout/vList2"/>
    <dgm:cxn modelId="{6AC3E61D-D9C5-4894-8FF7-1FE3035FBC25}" type="presParOf" srcId="{D133E743-67CB-4659-8BA5-5DC725BAE340}" destId="{DFCFD5B1-F6D4-473F-AC36-039AFD93C71B}" srcOrd="4" destOrd="0" presId="urn:microsoft.com/office/officeart/2005/8/layout/vList2"/>
    <dgm:cxn modelId="{20641351-1A42-4B64-A25D-D673F96EE276}" type="presParOf" srcId="{D133E743-67CB-4659-8BA5-5DC725BAE340}" destId="{7158EC1C-E1FE-4144-87FE-1D0F0613DA3C}" srcOrd="5" destOrd="0" presId="urn:microsoft.com/office/officeart/2005/8/layout/vList2"/>
    <dgm:cxn modelId="{62450903-90DC-42A9-AF68-F9455407323F}" type="presParOf" srcId="{D133E743-67CB-4659-8BA5-5DC725BAE340}" destId="{039EF007-9823-42F1-AA2D-9C8832045649}" srcOrd="6" destOrd="0" presId="urn:microsoft.com/office/officeart/2005/8/layout/vList2"/>
    <dgm:cxn modelId="{84450417-D8BC-46F1-8AA7-BD8CE7FF05EE}" type="presParOf" srcId="{D133E743-67CB-4659-8BA5-5DC725BAE340}" destId="{1CDF8149-5663-4F81-8B4F-8EF625E32792}" srcOrd="7" destOrd="0" presId="urn:microsoft.com/office/officeart/2005/8/layout/vList2"/>
    <dgm:cxn modelId="{70E1F909-5D44-498C-B610-34273A1E8315}" type="presParOf" srcId="{D133E743-67CB-4659-8BA5-5DC725BAE340}" destId="{24125C4D-4C5F-46FE-9962-C186B8C4B592}" srcOrd="8" destOrd="0" presId="urn:microsoft.com/office/officeart/2005/8/layout/vList2"/>
    <dgm:cxn modelId="{51809742-F318-40BB-84FE-80D219EF3BC2}" type="presParOf" srcId="{D133E743-67CB-4659-8BA5-5DC725BAE340}" destId="{2CA077E2-EC3F-4935-BA93-D0A80B5C9C81}" srcOrd="9" destOrd="0" presId="urn:microsoft.com/office/officeart/2005/8/layout/vList2"/>
    <dgm:cxn modelId="{4E3B6944-D6EC-434F-9198-EB04793F6F42}" type="presParOf" srcId="{D133E743-67CB-4659-8BA5-5DC725BAE340}" destId="{9D297C0E-2F8F-4F36-B8EE-26D2A1CCB0A7}" srcOrd="10" destOrd="0" presId="urn:microsoft.com/office/officeart/2005/8/layout/vList2"/>
    <dgm:cxn modelId="{D4E2ABE2-B62F-4B6C-B921-17E2126ECB63}" type="presParOf" srcId="{D133E743-67CB-4659-8BA5-5DC725BAE340}" destId="{7D4C4F43-D71C-49B2-B58A-4BF4392A506D}" srcOrd="11" destOrd="0" presId="urn:microsoft.com/office/officeart/2005/8/layout/vList2"/>
    <dgm:cxn modelId="{60FFCA99-798F-486E-A9EE-A6FA30999F34}" type="presParOf" srcId="{D133E743-67CB-4659-8BA5-5DC725BAE340}" destId="{29272EDF-8097-4E5B-BCB2-E7F3EF02502E}" srcOrd="1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AB9D4993-4F02-43D7-BBF9-73354EDEC705}" type="doc">
      <dgm:prSet loTypeId="urn:microsoft.com/office/officeart/2005/8/layout/hProcess9" loCatId="process" qsTypeId="urn:microsoft.com/office/officeart/2005/8/quickstyle/simple1" qsCatId="simple" csTypeId="urn:microsoft.com/office/officeart/2005/8/colors/colorful4" csCatId="colorful"/>
      <dgm:spPr/>
      <dgm:t>
        <a:bodyPr/>
        <a:lstStyle/>
        <a:p>
          <a:endParaRPr lang="zh-CN" altLang="en-US"/>
        </a:p>
      </dgm:t>
    </dgm:pt>
    <dgm:pt modelId="{E51F2F79-978E-40E2-BECD-ED7964887D8C}">
      <dgm:prSet/>
      <dgm:spPr/>
      <dgm:t>
        <a:bodyPr/>
        <a:lstStyle/>
        <a:p>
          <a:pPr rtl="0"/>
          <a:r>
            <a:rPr lang="zh-CN" smtClean="0">
              <a:latin typeface="微软雅黑" panose="020B0503020204020204" pitchFamily="34" charset="-122"/>
              <a:ea typeface="微软雅黑" panose="020B0503020204020204" pitchFamily="34" charset="-122"/>
            </a:rPr>
            <a:t>安全接入和配置</a:t>
          </a:r>
          <a:endParaRPr lang="zh-CN">
            <a:latin typeface="微软雅黑" panose="020B0503020204020204" pitchFamily="34" charset="-122"/>
            <a:ea typeface="微软雅黑" panose="020B0503020204020204" pitchFamily="34" charset="-122"/>
          </a:endParaRPr>
        </a:p>
      </dgm:t>
    </dgm:pt>
    <dgm:pt modelId="{B3D855E4-8222-47C2-A2F4-C0C66AECD2D9}" type="parTrans" cxnId="{B2263164-2C1F-4F70-B4F5-04661BFE1C46}">
      <dgm:prSet/>
      <dgm:spPr/>
      <dgm:t>
        <a:bodyPr/>
        <a:lstStyle/>
        <a:p>
          <a:endParaRPr lang="zh-CN" altLang="en-US">
            <a:latin typeface="微软雅黑" panose="020B0503020204020204" pitchFamily="34" charset="-122"/>
            <a:ea typeface="微软雅黑" panose="020B0503020204020204" pitchFamily="34" charset="-122"/>
          </a:endParaRPr>
        </a:p>
      </dgm:t>
    </dgm:pt>
    <dgm:pt modelId="{E9D41DE2-9334-4A62-BB44-2E26833FC592}" type="sibTrans" cxnId="{B2263164-2C1F-4F70-B4F5-04661BFE1C46}">
      <dgm:prSet/>
      <dgm:spPr/>
      <dgm:t>
        <a:bodyPr/>
        <a:lstStyle/>
        <a:p>
          <a:endParaRPr lang="zh-CN" altLang="en-US">
            <a:latin typeface="微软雅黑" panose="020B0503020204020204" pitchFamily="34" charset="-122"/>
            <a:ea typeface="微软雅黑" panose="020B0503020204020204" pitchFamily="34" charset="-122"/>
          </a:endParaRPr>
        </a:p>
      </dgm:t>
    </dgm:pt>
    <dgm:pt modelId="{64F66BCA-FA41-411C-BADC-A4FEAD637042}">
      <dgm:prSet/>
      <dgm:spPr/>
      <dgm:t>
        <a:bodyPr/>
        <a:lstStyle/>
        <a:p>
          <a:pPr rtl="0"/>
          <a:r>
            <a:rPr lang="zh-CN" smtClean="0">
              <a:latin typeface="微软雅黑" panose="020B0503020204020204" pitchFamily="34" charset="-122"/>
              <a:ea typeface="微软雅黑" panose="020B0503020204020204" pitchFamily="34" charset="-122"/>
            </a:rPr>
            <a:t>拒绝服务的防止</a:t>
          </a:r>
          <a:endParaRPr lang="zh-CN">
            <a:latin typeface="微软雅黑" panose="020B0503020204020204" pitchFamily="34" charset="-122"/>
            <a:ea typeface="微软雅黑" panose="020B0503020204020204" pitchFamily="34" charset="-122"/>
          </a:endParaRPr>
        </a:p>
      </dgm:t>
    </dgm:pt>
    <dgm:pt modelId="{BDD519BC-4125-415F-BB5C-15F2BE34C1B0}" type="parTrans" cxnId="{2486C7AF-4DAA-4B75-932D-9617FB70AA34}">
      <dgm:prSet/>
      <dgm:spPr/>
      <dgm:t>
        <a:bodyPr/>
        <a:lstStyle/>
        <a:p>
          <a:endParaRPr lang="zh-CN" altLang="en-US">
            <a:latin typeface="微软雅黑" panose="020B0503020204020204" pitchFamily="34" charset="-122"/>
            <a:ea typeface="微软雅黑" panose="020B0503020204020204" pitchFamily="34" charset="-122"/>
          </a:endParaRPr>
        </a:p>
      </dgm:t>
    </dgm:pt>
    <dgm:pt modelId="{69CA9893-21E0-4CA6-BFB4-231CD2474013}" type="sibTrans" cxnId="{2486C7AF-4DAA-4B75-932D-9617FB70AA34}">
      <dgm:prSet/>
      <dgm:spPr/>
      <dgm:t>
        <a:bodyPr/>
        <a:lstStyle/>
        <a:p>
          <a:endParaRPr lang="zh-CN" altLang="en-US">
            <a:latin typeface="微软雅黑" panose="020B0503020204020204" pitchFamily="34" charset="-122"/>
            <a:ea typeface="微软雅黑" panose="020B0503020204020204" pitchFamily="34" charset="-122"/>
          </a:endParaRPr>
        </a:p>
      </dgm:t>
    </dgm:pt>
    <dgm:pt modelId="{CB7CBDDC-2A62-48CA-8B20-692D7EE0507E}">
      <dgm:prSet/>
      <dgm:spPr/>
      <dgm:t>
        <a:bodyPr/>
        <a:lstStyle/>
        <a:p>
          <a:pPr rtl="0"/>
          <a:r>
            <a:rPr lang="zh-CN" smtClean="0">
              <a:latin typeface="微软雅黑" panose="020B0503020204020204" pitchFamily="34" charset="-122"/>
              <a:ea typeface="微软雅黑" panose="020B0503020204020204" pitchFamily="34" charset="-122"/>
            </a:rPr>
            <a:t>访问控制</a:t>
          </a:r>
          <a:endParaRPr lang="zh-CN">
            <a:latin typeface="微软雅黑" panose="020B0503020204020204" pitchFamily="34" charset="-122"/>
            <a:ea typeface="微软雅黑" panose="020B0503020204020204" pitchFamily="34" charset="-122"/>
          </a:endParaRPr>
        </a:p>
      </dgm:t>
    </dgm:pt>
    <dgm:pt modelId="{0E94F633-E53D-48FB-8200-26F56A6AF405}" type="parTrans" cxnId="{CE43DD6B-4269-4728-B941-C51AC3D1A09B}">
      <dgm:prSet/>
      <dgm:spPr/>
      <dgm:t>
        <a:bodyPr/>
        <a:lstStyle/>
        <a:p>
          <a:endParaRPr lang="zh-CN" altLang="en-US">
            <a:latin typeface="微软雅黑" panose="020B0503020204020204" pitchFamily="34" charset="-122"/>
            <a:ea typeface="微软雅黑" panose="020B0503020204020204" pitchFamily="34" charset="-122"/>
          </a:endParaRPr>
        </a:p>
      </dgm:t>
    </dgm:pt>
    <dgm:pt modelId="{82F9D922-0B0D-45C4-BD36-0EF45CE44D0F}" type="sibTrans" cxnId="{CE43DD6B-4269-4728-B941-C51AC3D1A09B}">
      <dgm:prSet/>
      <dgm:spPr/>
      <dgm:t>
        <a:bodyPr/>
        <a:lstStyle/>
        <a:p>
          <a:endParaRPr lang="zh-CN" altLang="en-US">
            <a:latin typeface="微软雅黑" panose="020B0503020204020204" pitchFamily="34" charset="-122"/>
            <a:ea typeface="微软雅黑" panose="020B0503020204020204" pitchFamily="34" charset="-122"/>
          </a:endParaRPr>
        </a:p>
      </dgm:t>
    </dgm:pt>
    <dgm:pt modelId="{0A5C1841-3B4E-46E7-8BE3-BD32B6DC305E}">
      <dgm:prSet/>
      <dgm:spPr/>
      <dgm:t>
        <a:bodyPr/>
        <a:lstStyle/>
        <a:p>
          <a:pPr rtl="0"/>
          <a:r>
            <a:rPr lang="zh-CN" smtClean="0">
              <a:latin typeface="微软雅黑" panose="020B0503020204020204" pitchFamily="34" charset="-122"/>
              <a:ea typeface="微软雅黑" panose="020B0503020204020204" pitchFamily="34" charset="-122"/>
            </a:rPr>
            <a:t>电源系统</a:t>
          </a:r>
          <a:endParaRPr lang="zh-CN">
            <a:latin typeface="微软雅黑" panose="020B0503020204020204" pitchFamily="34" charset="-122"/>
            <a:ea typeface="微软雅黑" panose="020B0503020204020204" pitchFamily="34" charset="-122"/>
          </a:endParaRPr>
        </a:p>
      </dgm:t>
    </dgm:pt>
    <dgm:pt modelId="{D180F479-7AA8-41CD-8286-708516B3FE08}" type="parTrans" cxnId="{DCED2054-0E56-4F28-9321-B44BD7F3A2F5}">
      <dgm:prSet/>
      <dgm:spPr/>
      <dgm:t>
        <a:bodyPr/>
        <a:lstStyle/>
        <a:p>
          <a:endParaRPr lang="zh-CN" altLang="en-US">
            <a:latin typeface="微软雅黑" panose="020B0503020204020204" pitchFamily="34" charset="-122"/>
            <a:ea typeface="微软雅黑" panose="020B0503020204020204" pitchFamily="34" charset="-122"/>
          </a:endParaRPr>
        </a:p>
      </dgm:t>
    </dgm:pt>
    <dgm:pt modelId="{C237D546-1E7F-4E06-9C31-AEF2DB020301}" type="sibTrans" cxnId="{DCED2054-0E56-4F28-9321-B44BD7F3A2F5}">
      <dgm:prSet/>
      <dgm:spPr/>
      <dgm:t>
        <a:bodyPr/>
        <a:lstStyle/>
        <a:p>
          <a:endParaRPr lang="zh-CN" altLang="en-US">
            <a:latin typeface="微软雅黑" panose="020B0503020204020204" pitchFamily="34" charset="-122"/>
            <a:ea typeface="微软雅黑" panose="020B0503020204020204" pitchFamily="34" charset="-122"/>
          </a:endParaRPr>
        </a:p>
      </dgm:t>
    </dgm:pt>
    <dgm:pt modelId="{DABA41B5-04D1-4D87-BEF7-2E66C73E19B2}" type="pres">
      <dgm:prSet presAssocID="{AB9D4993-4F02-43D7-BBF9-73354EDEC705}" presName="CompostProcess" presStyleCnt="0">
        <dgm:presLayoutVars>
          <dgm:dir/>
          <dgm:resizeHandles val="exact"/>
        </dgm:presLayoutVars>
      </dgm:prSet>
      <dgm:spPr/>
      <dgm:t>
        <a:bodyPr/>
        <a:lstStyle/>
        <a:p>
          <a:endParaRPr lang="zh-CN" altLang="en-US"/>
        </a:p>
      </dgm:t>
    </dgm:pt>
    <dgm:pt modelId="{B0DF0ABE-801C-4318-9FC5-8575396BAB83}" type="pres">
      <dgm:prSet presAssocID="{AB9D4993-4F02-43D7-BBF9-73354EDEC705}" presName="arrow" presStyleLbl="bgShp" presStyleIdx="0" presStyleCnt="1"/>
      <dgm:spPr/>
    </dgm:pt>
    <dgm:pt modelId="{579D8C26-FD8D-4F7F-ABE5-3E863075DF24}" type="pres">
      <dgm:prSet presAssocID="{AB9D4993-4F02-43D7-BBF9-73354EDEC705}" presName="linearProcess" presStyleCnt="0"/>
      <dgm:spPr/>
    </dgm:pt>
    <dgm:pt modelId="{3198739C-E4B1-4B28-967B-AC55BE1B1B92}" type="pres">
      <dgm:prSet presAssocID="{E51F2F79-978E-40E2-BECD-ED7964887D8C}" presName="textNode" presStyleLbl="node1" presStyleIdx="0" presStyleCnt="4">
        <dgm:presLayoutVars>
          <dgm:bulletEnabled val="1"/>
        </dgm:presLayoutVars>
      </dgm:prSet>
      <dgm:spPr/>
      <dgm:t>
        <a:bodyPr/>
        <a:lstStyle/>
        <a:p>
          <a:endParaRPr lang="zh-CN" altLang="en-US"/>
        </a:p>
      </dgm:t>
    </dgm:pt>
    <dgm:pt modelId="{8A61DBC5-E437-4D70-8DC1-E9C6D7744450}" type="pres">
      <dgm:prSet presAssocID="{E9D41DE2-9334-4A62-BB44-2E26833FC592}" presName="sibTrans" presStyleCnt="0"/>
      <dgm:spPr/>
    </dgm:pt>
    <dgm:pt modelId="{29F5F6E5-7110-4DB2-9D4A-54F4A15DFA77}" type="pres">
      <dgm:prSet presAssocID="{64F66BCA-FA41-411C-BADC-A4FEAD637042}" presName="textNode" presStyleLbl="node1" presStyleIdx="1" presStyleCnt="4">
        <dgm:presLayoutVars>
          <dgm:bulletEnabled val="1"/>
        </dgm:presLayoutVars>
      </dgm:prSet>
      <dgm:spPr/>
      <dgm:t>
        <a:bodyPr/>
        <a:lstStyle/>
        <a:p>
          <a:endParaRPr lang="zh-CN" altLang="en-US"/>
        </a:p>
      </dgm:t>
    </dgm:pt>
    <dgm:pt modelId="{42C70CED-0EC6-48BD-A449-CD49CADBECAA}" type="pres">
      <dgm:prSet presAssocID="{69CA9893-21E0-4CA6-BFB4-231CD2474013}" presName="sibTrans" presStyleCnt="0"/>
      <dgm:spPr/>
    </dgm:pt>
    <dgm:pt modelId="{B15FFE5E-02E4-4D89-B560-7F03E37ED691}" type="pres">
      <dgm:prSet presAssocID="{CB7CBDDC-2A62-48CA-8B20-692D7EE0507E}" presName="textNode" presStyleLbl="node1" presStyleIdx="2" presStyleCnt="4">
        <dgm:presLayoutVars>
          <dgm:bulletEnabled val="1"/>
        </dgm:presLayoutVars>
      </dgm:prSet>
      <dgm:spPr/>
      <dgm:t>
        <a:bodyPr/>
        <a:lstStyle/>
        <a:p>
          <a:endParaRPr lang="zh-CN" altLang="en-US"/>
        </a:p>
      </dgm:t>
    </dgm:pt>
    <dgm:pt modelId="{74A92FF6-F2DC-4047-9B72-6D3F7E03144B}" type="pres">
      <dgm:prSet presAssocID="{82F9D922-0B0D-45C4-BD36-0EF45CE44D0F}" presName="sibTrans" presStyleCnt="0"/>
      <dgm:spPr/>
    </dgm:pt>
    <dgm:pt modelId="{D4805D46-DD0A-48CC-8F6B-AE3E76B4B3BB}" type="pres">
      <dgm:prSet presAssocID="{0A5C1841-3B4E-46E7-8BE3-BD32B6DC305E}" presName="textNode" presStyleLbl="node1" presStyleIdx="3" presStyleCnt="4">
        <dgm:presLayoutVars>
          <dgm:bulletEnabled val="1"/>
        </dgm:presLayoutVars>
      </dgm:prSet>
      <dgm:spPr/>
      <dgm:t>
        <a:bodyPr/>
        <a:lstStyle/>
        <a:p>
          <a:endParaRPr lang="zh-CN" altLang="en-US"/>
        </a:p>
      </dgm:t>
    </dgm:pt>
  </dgm:ptLst>
  <dgm:cxnLst>
    <dgm:cxn modelId="{1B9125E2-FD2C-4CFE-901C-F94B2CDBC9EF}" type="presOf" srcId="{0A5C1841-3B4E-46E7-8BE3-BD32B6DC305E}" destId="{D4805D46-DD0A-48CC-8F6B-AE3E76B4B3BB}" srcOrd="0" destOrd="0" presId="urn:microsoft.com/office/officeart/2005/8/layout/hProcess9"/>
    <dgm:cxn modelId="{99EBC67E-A11B-4581-A86B-C861858F0862}" type="presOf" srcId="{E51F2F79-978E-40E2-BECD-ED7964887D8C}" destId="{3198739C-E4B1-4B28-967B-AC55BE1B1B92}" srcOrd="0" destOrd="0" presId="urn:microsoft.com/office/officeart/2005/8/layout/hProcess9"/>
    <dgm:cxn modelId="{CE43DD6B-4269-4728-B941-C51AC3D1A09B}" srcId="{AB9D4993-4F02-43D7-BBF9-73354EDEC705}" destId="{CB7CBDDC-2A62-48CA-8B20-692D7EE0507E}" srcOrd="2" destOrd="0" parTransId="{0E94F633-E53D-48FB-8200-26F56A6AF405}" sibTransId="{82F9D922-0B0D-45C4-BD36-0EF45CE44D0F}"/>
    <dgm:cxn modelId="{B2263164-2C1F-4F70-B4F5-04661BFE1C46}" srcId="{AB9D4993-4F02-43D7-BBF9-73354EDEC705}" destId="{E51F2F79-978E-40E2-BECD-ED7964887D8C}" srcOrd="0" destOrd="0" parTransId="{B3D855E4-8222-47C2-A2F4-C0C66AECD2D9}" sibTransId="{E9D41DE2-9334-4A62-BB44-2E26833FC592}"/>
    <dgm:cxn modelId="{F8628E2F-5310-44C2-9EA3-004C50185E3F}" type="presOf" srcId="{CB7CBDDC-2A62-48CA-8B20-692D7EE0507E}" destId="{B15FFE5E-02E4-4D89-B560-7F03E37ED691}" srcOrd="0" destOrd="0" presId="urn:microsoft.com/office/officeart/2005/8/layout/hProcess9"/>
    <dgm:cxn modelId="{2486C7AF-4DAA-4B75-932D-9617FB70AA34}" srcId="{AB9D4993-4F02-43D7-BBF9-73354EDEC705}" destId="{64F66BCA-FA41-411C-BADC-A4FEAD637042}" srcOrd="1" destOrd="0" parTransId="{BDD519BC-4125-415F-BB5C-15F2BE34C1B0}" sibTransId="{69CA9893-21E0-4CA6-BFB4-231CD2474013}"/>
    <dgm:cxn modelId="{DCED2054-0E56-4F28-9321-B44BD7F3A2F5}" srcId="{AB9D4993-4F02-43D7-BBF9-73354EDEC705}" destId="{0A5C1841-3B4E-46E7-8BE3-BD32B6DC305E}" srcOrd="3" destOrd="0" parTransId="{D180F479-7AA8-41CD-8286-708516B3FE08}" sibTransId="{C237D546-1E7F-4E06-9C31-AEF2DB020301}"/>
    <dgm:cxn modelId="{783CCCFC-A747-4853-B2B7-19F0843AF948}" type="presOf" srcId="{64F66BCA-FA41-411C-BADC-A4FEAD637042}" destId="{29F5F6E5-7110-4DB2-9D4A-54F4A15DFA77}" srcOrd="0" destOrd="0" presId="urn:microsoft.com/office/officeart/2005/8/layout/hProcess9"/>
    <dgm:cxn modelId="{FCC6E118-C979-4689-9AC5-36817704D2BB}" type="presOf" srcId="{AB9D4993-4F02-43D7-BBF9-73354EDEC705}" destId="{DABA41B5-04D1-4D87-BEF7-2E66C73E19B2}" srcOrd="0" destOrd="0" presId="urn:microsoft.com/office/officeart/2005/8/layout/hProcess9"/>
    <dgm:cxn modelId="{8D1A6D9C-2358-4FD1-8C76-5BF6D0EE409E}" type="presParOf" srcId="{DABA41B5-04D1-4D87-BEF7-2E66C73E19B2}" destId="{B0DF0ABE-801C-4318-9FC5-8575396BAB83}" srcOrd="0" destOrd="0" presId="urn:microsoft.com/office/officeart/2005/8/layout/hProcess9"/>
    <dgm:cxn modelId="{CD16C589-D29B-4114-A46A-83C5159FF704}" type="presParOf" srcId="{DABA41B5-04D1-4D87-BEF7-2E66C73E19B2}" destId="{579D8C26-FD8D-4F7F-ABE5-3E863075DF24}" srcOrd="1" destOrd="0" presId="urn:microsoft.com/office/officeart/2005/8/layout/hProcess9"/>
    <dgm:cxn modelId="{DD47E6AD-1BB4-49A8-9162-147CF4A00E28}" type="presParOf" srcId="{579D8C26-FD8D-4F7F-ABE5-3E863075DF24}" destId="{3198739C-E4B1-4B28-967B-AC55BE1B1B92}" srcOrd="0" destOrd="0" presId="urn:microsoft.com/office/officeart/2005/8/layout/hProcess9"/>
    <dgm:cxn modelId="{A45B6743-767F-4D47-A331-F07030304839}" type="presParOf" srcId="{579D8C26-FD8D-4F7F-ABE5-3E863075DF24}" destId="{8A61DBC5-E437-4D70-8DC1-E9C6D7744450}" srcOrd="1" destOrd="0" presId="urn:microsoft.com/office/officeart/2005/8/layout/hProcess9"/>
    <dgm:cxn modelId="{31D772BB-4E1D-428B-832B-C7A7559FDECA}" type="presParOf" srcId="{579D8C26-FD8D-4F7F-ABE5-3E863075DF24}" destId="{29F5F6E5-7110-4DB2-9D4A-54F4A15DFA77}" srcOrd="2" destOrd="0" presId="urn:microsoft.com/office/officeart/2005/8/layout/hProcess9"/>
    <dgm:cxn modelId="{14552199-7221-4096-A1D4-F6709A24AFD8}" type="presParOf" srcId="{579D8C26-FD8D-4F7F-ABE5-3E863075DF24}" destId="{42C70CED-0EC6-48BD-A449-CD49CADBECAA}" srcOrd="3" destOrd="0" presId="urn:microsoft.com/office/officeart/2005/8/layout/hProcess9"/>
    <dgm:cxn modelId="{98D08F06-6C91-48C5-8601-177FA2C8321C}" type="presParOf" srcId="{579D8C26-FD8D-4F7F-ABE5-3E863075DF24}" destId="{B15FFE5E-02E4-4D89-B560-7F03E37ED691}" srcOrd="4" destOrd="0" presId="urn:microsoft.com/office/officeart/2005/8/layout/hProcess9"/>
    <dgm:cxn modelId="{9EE4435C-10FE-41BA-B1C3-9C0DB6043795}" type="presParOf" srcId="{579D8C26-FD8D-4F7F-ABE5-3E863075DF24}" destId="{74A92FF6-F2DC-4047-9B72-6D3F7E03144B}" srcOrd="5" destOrd="0" presId="urn:microsoft.com/office/officeart/2005/8/layout/hProcess9"/>
    <dgm:cxn modelId="{99857A57-BAF0-490E-91E7-21608B941759}" type="presParOf" srcId="{579D8C26-FD8D-4F7F-ABE5-3E863075DF24}" destId="{D4805D46-DD0A-48CC-8F6B-AE3E76B4B3BB}"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3C62B09-F998-4AC8-987C-EE4AF6423555}" type="doc">
      <dgm:prSet loTypeId="urn:microsoft.com/office/officeart/2005/8/layout/vList3" loCatId="list" qsTypeId="urn:microsoft.com/office/officeart/2005/8/quickstyle/simple1" qsCatId="simple" csTypeId="urn:microsoft.com/office/officeart/2005/8/colors/colorful4" csCatId="colorful"/>
      <dgm:spPr/>
      <dgm:t>
        <a:bodyPr/>
        <a:lstStyle/>
        <a:p>
          <a:endParaRPr lang="zh-CN" altLang="en-US"/>
        </a:p>
      </dgm:t>
    </dgm:pt>
    <dgm:pt modelId="{E6528514-28DE-48DC-8661-C916B0B1A9B3}">
      <dgm:prSet/>
      <dgm:spPr/>
      <dgm:t>
        <a:bodyPr/>
        <a:lstStyle/>
        <a:p>
          <a:pPr rtl="0"/>
          <a:r>
            <a:rPr lang="zh-CN" b="1" smtClean="0">
              <a:latin typeface="微软雅黑" panose="020B0503020204020204" pitchFamily="34" charset="-122"/>
              <a:ea typeface="微软雅黑" panose="020B0503020204020204" pitchFamily="34" charset="-122"/>
            </a:rPr>
            <a:t>网络系统有良好的可扩充性和升级能力</a:t>
          </a:r>
          <a:endParaRPr lang="zh-CN" b="1">
            <a:latin typeface="微软雅黑" panose="020B0503020204020204" pitchFamily="34" charset="-122"/>
            <a:ea typeface="微软雅黑" panose="020B0503020204020204" pitchFamily="34" charset="-122"/>
          </a:endParaRPr>
        </a:p>
      </dgm:t>
    </dgm:pt>
    <dgm:pt modelId="{25BFD9E2-2B56-453E-9117-DC44C44D50B5}" type="parTrans" cxnId="{B5F69EC4-BB00-44A7-ADCF-14E1BAABC753}">
      <dgm:prSet/>
      <dgm:spPr/>
      <dgm:t>
        <a:bodyPr/>
        <a:lstStyle/>
        <a:p>
          <a:endParaRPr lang="zh-CN" altLang="en-US" b="1">
            <a:latin typeface="微软雅黑" panose="020B0503020204020204" pitchFamily="34" charset="-122"/>
            <a:ea typeface="微软雅黑" panose="020B0503020204020204" pitchFamily="34" charset="-122"/>
          </a:endParaRPr>
        </a:p>
      </dgm:t>
    </dgm:pt>
    <dgm:pt modelId="{94382E93-4226-4C44-B01C-9E624BC04BB7}" type="sibTrans" cxnId="{B5F69EC4-BB00-44A7-ADCF-14E1BAABC753}">
      <dgm:prSet/>
      <dgm:spPr/>
      <dgm:t>
        <a:bodyPr/>
        <a:lstStyle/>
        <a:p>
          <a:endParaRPr lang="zh-CN" altLang="en-US" b="1">
            <a:latin typeface="微软雅黑" panose="020B0503020204020204" pitchFamily="34" charset="-122"/>
            <a:ea typeface="微软雅黑" panose="020B0503020204020204" pitchFamily="34" charset="-122"/>
          </a:endParaRPr>
        </a:p>
      </dgm:t>
    </dgm:pt>
    <dgm:pt modelId="{5F73883C-8681-4ACF-BBFA-DDE9398B0DB1}">
      <dgm:prSet/>
      <dgm:spPr/>
      <dgm:t>
        <a:bodyPr/>
        <a:lstStyle/>
        <a:p>
          <a:pPr rtl="0"/>
          <a:r>
            <a:rPr lang="zh-CN" b="1" smtClean="0">
              <a:latin typeface="微软雅黑" panose="020B0503020204020204" pitchFamily="34" charset="-122"/>
              <a:ea typeface="微软雅黑" panose="020B0503020204020204" pitchFamily="34" charset="-122"/>
            </a:rPr>
            <a:t>有较高水平的系统集成</a:t>
          </a:r>
          <a:endParaRPr lang="zh-CN" b="1">
            <a:latin typeface="微软雅黑" panose="020B0503020204020204" pitchFamily="34" charset="-122"/>
            <a:ea typeface="微软雅黑" panose="020B0503020204020204" pitchFamily="34" charset="-122"/>
          </a:endParaRPr>
        </a:p>
      </dgm:t>
    </dgm:pt>
    <dgm:pt modelId="{59FD3018-78C6-425F-8092-01E73A9E0469}" type="parTrans" cxnId="{0051ECB1-D0A5-4C77-9FE3-43874407F585}">
      <dgm:prSet/>
      <dgm:spPr/>
      <dgm:t>
        <a:bodyPr/>
        <a:lstStyle/>
        <a:p>
          <a:endParaRPr lang="zh-CN" altLang="en-US" b="1">
            <a:latin typeface="微软雅黑" panose="020B0503020204020204" pitchFamily="34" charset="-122"/>
            <a:ea typeface="微软雅黑" panose="020B0503020204020204" pitchFamily="34" charset="-122"/>
          </a:endParaRPr>
        </a:p>
      </dgm:t>
    </dgm:pt>
    <dgm:pt modelId="{77B937DC-A772-4401-A669-4B12C0719C68}" type="sibTrans" cxnId="{0051ECB1-D0A5-4C77-9FE3-43874407F585}">
      <dgm:prSet/>
      <dgm:spPr/>
      <dgm:t>
        <a:bodyPr/>
        <a:lstStyle/>
        <a:p>
          <a:endParaRPr lang="zh-CN" altLang="en-US" b="1">
            <a:latin typeface="微软雅黑" panose="020B0503020204020204" pitchFamily="34" charset="-122"/>
            <a:ea typeface="微软雅黑" panose="020B0503020204020204" pitchFamily="34" charset="-122"/>
          </a:endParaRPr>
        </a:p>
      </dgm:t>
    </dgm:pt>
    <dgm:pt modelId="{FD3B95DF-D31B-42C5-AE71-D08F1DFA52C8}">
      <dgm:prSet/>
      <dgm:spPr/>
      <dgm:t>
        <a:bodyPr/>
        <a:lstStyle/>
        <a:p>
          <a:pPr rtl="0"/>
          <a:r>
            <a:rPr lang="zh-CN" b="1" smtClean="0">
              <a:latin typeface="微软雅黑" panose="020B0503020204020204" pitchFamily="34" charset="-122"/>
              <a:ea typeface="微软雅黑" panose="020B0503020204020204" pitchFamily="34" charset="-122"/>
            </a:rPr>
            <a:t>优质的规划与设计是建设和实施一个高性价比网络系统的前提条件</a:t>
          </a:r>
          <a:endParaRPr lang="zh-CN" b="1">
            <a:latin typeface="微软雅黑" panose="020B0503020204020204" pitchFamily="34" charset="-122"/>
            <a:ea typeface="微软雅黑" panose="020B0503020204020204" pitchFamily="34" charset="-122"/>
          </a:endParaRPr>
        </a:p>
      </dgm:t>
    </dgm:pt>
    <dgm:pt modelId="{90D01468-A202-428F-8CCE-5D4810BA3759}" type="parTrans" cxnId="{E0DF5CBD-D5F4-45DC-B3A0-83AE22BB4DB3}">
      <dgm:prSet/>
      <dgm:spPr/>
      <dgm:t>
        <a:bodyPr/>
        <a:lstStyle/>
        <a:p>
          <a:endParaRPr lang="zh-CN" altLang="en-US" b="1">
            <a:latin typeface="微软雅黑" panose="020B0503020204020204" pitchFamily="34" charset="-122"/>
            <a:ea typeface="微软雅黑" panose="020B0503020204020204" pitchFamily="34" charset="-122"/>
          </a:endParaRPr>
        </a:p>
      </dgm:t>
    </dgm:pt>
    <dgm:pt modelId="{73DA88B9-CEC4-46D2-99B6-1D83AD1D05AB}" type="sibTrans" cxnId="{E0DF5CBD-D5F4-45DC-B3A0-83AE22BB4DB3}">
      <dgm:prSet/>
      <dgm:spPr/>
      <dgm:t>
        <a:bodyPr/>
        <a:lstStyle/>
        <a:p>
          <a:endParaRPr lang="zh-CN" altLang="en-US" b="1">
            <a:latin typeface="微软雅黑" panose="020B0503020204020204" pitchFamily="34" charset="-122"/>
            <a:ea typeface="微软雅黑" panose="020B0503020204020204" pitchFamily="34" charset="-122"/>
          </a:endParaRPr>
        </a:p>
      </dgm:t>
    </dgm:pt>
    <dgm:pt modelId="{DF9B67FA-CC3F-4CA6-AA10-47EF7626F5A8}" type="pres">
      <dgm:prSet presAssocID="{93C62B09-F998-4AC8-987C-EE4AF6423555}" presName="linearFlow" presStyleCnt="0">
        <dgm:presLayoutVars>
          <dgm:dir/>
          <dgm:resizeHandles val="exact"/>
        </dgm:presLayoutVars>
      </dgm:prSet>
      <dgm:spPr/>
      <dgm:t>
        <a:bodyPr/>
        <a:lstStyle/>
        <a:p>
          <a:endParaRPr lang="zh-CN" altLang="en-US"/>
        </a:p>
      </dgm:t>
    </dgm:pt>
    <dgm:pt modelId="{4B3A56B7-652B-428A-A357-69D5878AD8A3}" type="pres">
      <dgm:prSet presAssocID="{E6528514-28DE-48DC-8661-C916B0B1A9B3}" presName="composite" presStyleCnt="0"/>
      <dgm:spPr/>
    </dgm:pt>
    <dgm:pt modelId="{BC8CF343-1B6B-44F3-9746-21E88DFE2AAA}" type="pres">
      <dgm:prSet presAssocID="{E6528514-28DE-48DC-8661-C916B0B1A9B3}" presName="imgShp" presStyleLbl="fgImgPlace1" presStyleIdx="0" presStyleCnt="3"/>
      <dgm:spPr/>
    </dgm:pt>
    <dgm:pt modelId="{614840A2-314E-4030-B28E-62216BBB42FE}" type="pres">
      <dgm:prSet presAssocID="{E6528514-28DE-48DC-8661-C916B0B1A9B3}" presName="txShp" presStyleLbl="node1" presStyleIdx="0" presStyleCnt="3">
        <dgm:presLayoutVars>
          <dgm:bulletEnabled val="1"/>
        </dgm:presLayoutVars>
      </dgm:prSet>
      <dgm:spPr/>
      <dgm:t>
        <a:bodyPr/>
        <a:lstStyle/>
        <a:p>
          <a:endParaRPr lang="zh-CN" altLang="en-US"/>
        </a:p>
      </dgm:t>
    </dgm:pt>
    <dgm:pt modelId="{6EAE8750-FE81-4AE1-9B5D-72CBBF41D78F}" type="pres">
      <dgm:prSet presAssocID="{94382E93-4226-4C44-B01C-9E624BC04BB7}" presName="spacing" presStyleCnt="0"/>
      <dgm:spPr/>
    </dgm:pt>
    <dgm:pt modelId="{36ECD970-5E69-4A4D-A632-D589F32FCA7C}" type="pres">
      <dgm:prSet presAssocID="{5F73883C-8681-4ACF-BBFA-DDE9398B0DB1}" presName="composite" presStyleCnt="0"/>
      <dgm:spPr/>
    </dgm:pt>
    <dgm:pt modelId="{C03E07F3-7A17-4818-A82A-DA467CCD6D20}" type="pres">
      <dgm:prSet presAssocID="{5F73883C-8681-4ACF-BBFA-DDE9398B0DB1}" presName="imgShp" presStyleLbl="fgImgPlace1" presStyleIdx="1" presStyleCnt="3"/>
      <dgm:spPr/>
    </dgm:pt>
    <dgm:pt modelId="{95852516-CCEF-4855-B939-582C7BA7002B}" type="pres">
      <dgm:prSet presAssocID="{5F73883C-8681-4ACF-BBFA-DDE9398B0DB1}" presName="txShp" presStyleLbl="node1" presStyleIdx="1" presStyleCnt="3">
        <dgm:presLayoutVars>
          <dgm:bulletEnabled val="1"/>
        </dgm:presLayoutVars>
      </dgm:prSet>
      <dgm:spPr/>
      <dgm:t>
        <a:bodyPr/>
        <a:lstStyle/>
        <a:p>
          <a:endParaRPr lang="zh-CN" altLang="en-US"/>
        </a:p>
      </dgm:t>
    </dgm:pt>
    <dgm:pt modelId="{0FB6F935-25E9-4A8C-894D-75A13972BE1B}" type="pres">
      <dgm:prSet presAssocID="{77B937DC-A772-4401-A669-4B12C0719C68}" presName="spacing" presStyleCnt="0"/>
      <dgm:spPr/>
    </dgm:pt>
    <dgm:pt modelId="{27533685-9F7D-4E02-9BE2-B69A6FAE91B8}" type="pres">
      <dgm:prSet presAssocID="{FD3B95DF-D31B-42C5-AE71-D08F1DFA52C8}" presName="composite" presStyleCnt="0"/>
      <dgm:spPr/>
    </dgm:pt>
    <dgm:pt modelId="{54BA573F-998C-4615-8811-10EA1C532C04}" type="pres">
      <dgm:prSet presAssocID="{FD3B95DF-D31B-42C5-AE71-D08F1DFA52C8}" presName="imgShp" presStyleLbl="fgImgPlace1" presStyleIdx="2" presStyleCnt="3"/>
      <dgm:spPr/>
    </dgm:pt>
    <dgm:pt modelId="{2F4BF1E3-550F-4BA6-89D5-E652FE46BEEF}" type="pres">
      <dgm:prSet presAssocID="{FD3B95DF-D31B-42C5-AE71-D08F1DFA52C8}" presName="txShp" presStyleLbl="node1" presStyleIdx="2" presStyleCnt="3">
        <dgm:presLayoutVars>
          <dgm:bulletEnabled val="1"/>
        </dgm:presLayoutVars>
      </dgm:prSet>
      <dgm:spPr/>
      <dgm:t>
        <a:bodyPr/>
        <a:lstStyle/>
        <a:p>
          <a:endParaRPr lang="zh-CN" altLang="en-US"/>
        </a:p>
      </dgm:t>
    </dgm:pt>
  </dgm:ptLst>
  <dgm:cxnLst>
    <dgm:cxn modelId="{E0DF5CBD-D5F4-45DC-B3A0-83AE22BB4DB3}" srcId="{93C62B09-F998-4AC8-987C-EE4AF6423555}" destId="{FD3B95DF-D31B-42C5-AE71-D08F1DFA52C8}" srcOrd="2" destOrd="0" parTransId="{90D01468-A202-428F-8CCE-5D4810BA3759}" sibTransId="{73DA88B9-CEC4-46D2-99B6-1D83AD1D05AB}"/>
    <dgm:cxn modelId="{545D8038-790C-40C8-B435-ACC3EFBD3D7E}" type="presOf" srcId="{5F73883C-8681-4ACF-BBFA-DDE9398B0DB1}" destId="{95852516-CCEF-4855-B939-582C7BA7002B}" srcOrd="0" destOrd="0" presId="urn:microsoft.com/office/officeart/2005/8/layout/vList3"/>
    <dgm:cxn modelId="{B5F69EC4-BB00-44A7-ADCF-14E1BAABC753}" srcId="{93C62B09-F998-4AC8-987C-EE4AF6423555}" destId="{E6528514-28DE-48DC-8661-C916B0B1A9B3}" srcOrd="0" destOrd="0" parTransId="{25BFD9E2-2B56-453E-9117-DC44C44D50B5}" sibTransId="{94382E93-4226-4C44-B01C-9E624BC04BB7}"/>
    <dgm:cxn modelId="{0051ECB1-D0A5-4C77-9FE3-43874407F585}" srcId="{93C62B09-F998-4AC8-987C-EE4AF6423555}" destId="{5F73883C-8681-4ACF-BBFA-DDE9398B0DB1}" srcOrd="1" destOrd="0" parTransId="{59FD3018-78C6-425F-8092-01E73A9E0469}" sibTransId="{77B937DC-A772-4401-A669-4B12C0719C68}"/>
    <dgm:cxn modelId="{C2B9BAB5-2A63-4104-9BA5-E1EA8FDC177B}" type="presOf" srcId="{FD3B95DF-D31B-42C5-AE71-D08F1DFA52C8}" destId="{2F4BF1E3-550F-4BA6-89D5-E652FE46BEEF}" srcOrd="0" destOrd="0" presId="urn:microsoft.com/office/officeart/2005/8/layout/vList3"/>
    <dgm:cxn modelId="{C602CCA7-0471-4E7C-9E40-3BEE266E23CD}" type="presOf" srcId="{93C62B09-F998-4AC8-987C-EE4AF6423555}" destId="{DF9B67FA-CC3F-4CA6-AA10-47EF7626F5A8}" srcOrd="0" destOrd="0" presId="urn:microsoft.com/office/officeart/2005/8/layout/vList3"/>
    <dgm:cxn modelId="{2A92D14E-BD91-4757-A8B4-F44487C49F02}" type="presOf" srcId="{E6528514-28DE-48DC-8661-C916B0B1A9B3}" destId="{614840A2-314E-4030-B28E-62216BBB42FE}" srcOrd="0" destOrd="0" presId="urn:microsoft.com/office/officeart/2005/8/layout/vList3"/>
    <dgm:cxn modelId="{88AF2AE3-3C4F-48DC-8C91-8A4ABDF7B19E}" type="presParOf" srcId="{DF9B67FA-CC3F-4CA6-AA10-47EF7626F5A8}" destId="{4B3A56B7-652B-428A-A357-69D5878AD8A3}" srcOrd="0" destOrd="0" presId="urn:microsoft.com/office/officeart/2005/8/layout/vList3"/>
    <dgm:cxn modelId="{C09E7312-7473-4506-A888-1D0DB521496F}" type="presParOf" srcId="{4B3A56B7-652B-428A-A357-69D5878AD8A3}" destId="{BC8CF343-1B6B-44F3-9746-21E88DFE2AAA}" srcOrd="0" destOrd="0" presId="urn:microsoft.com/office/officeart/2005/8/layout/vList3"/>
    <dgm:cxn modelId="{AE986601-D41C-471E-8246-C7D362720499}" type="presParOf" srcId="{4B3A56B7-652B-428A-A357-69D5878AD8A3}" destId="{614840A2-314E-4030-B28E-62216BBB42FE}" srcOrd="1" destOrd="0" presId="urn:microsoft.com/office/officeart/2005/8/layout/vList3"/>
    <dgm:cxn modelId="{A6EEE4AE-CC7E-403C-B272-9225ED2AD4AE}" type="presParOf" srcId="{DF9B67FA-CC3F-4CA6-AA10-47EF7626F5A8}" destId="{6EAE8750-FE81-4AE1-9B5D-72CBBF41D78F}" srcOrd="1" destOrd="0" presId="urn:microsoft.com/office/officeart/2005/8/layout/vList3"/>
    <dgm:cxn modelId="{C63385E5-3813-496F-91AA-676A86558BD7}" type="presParOf" srcId="{DF9B67FA-CC3F-4CA6-AA10-47EF7626F5A8}" destId="{36ECD970-5E69-4A4D-A632-D589F32FCA7C}" srcOrd="2" destOrd="0" presId="urn:microsoft.com/office/officeart/2005/8/layout/vList3"/>
    <dgm:cxn modelId="{C845A9BC-C49E-47F4-9C1E-B70D5D65EB5E}" type="presParOf" srcId="{36ECD970-5E69-4A4D-A632-D589F32FCA7C}" destId="{C03E07F3-7A17-4818-A82A-DA467CCD6D20}" srcOrd="0" destOrd="0" presId="urn:microsoft.com/office/officeart/2005/8/layout/vList3"/>
    <dgm:cxn modelId="{96A1AA3F-048E-4911-B579-F1174D2963C4}" type="presParOf" srcId="{36ECD970-5E69-4A4D-A632-D589F32FCA7C}" destId="{95852516-CCEF-4855-B939-582C7BA7002B}" srcOrd="1" destOrd="0" presId="urn:microsoft.com/office/officeart/2005/8/layout/vList3"/>
    <dgm:cxn modelId="{024234CD-8F23-47E9-A1D0-EF4E7ABDF5DF}" type="presParOf" srcId="{DF9B67FA-CC3F-4CA6-AA10-47EF7626F5A8}" destId="{0FB6F935-25E9-4A8C-894D-75A13972BE1B}" srcOrd="3" destOrd="0" presId="urn:microsoft.com/office/officeart/2005/8/layout/vList3"/>
    <dgm:cxn modelId="{9958D689-0AB8-4DF5-AE3C-4238FF56343A}" type="presParOf" srcId="{DF9B67FA-CC3F-4CA6-AA10-47EF7626F5A8}" destId="{27533685-9F7D-4E02-9BE2-B69A6FAE91B8}" srcOrd="4" destOrd="0" presId="urn:microsoft.com/office/officeart/2005/8/layout/vList3"/>
    <dgm:cxn modelId="{618D09EC-E7FE-499E-89C2-87123F4EC138}" type="presParOf" srcId="{27533685-9F7D-4E02-9BE2-B69A6FAE91B8}" destId="{54BA573F-998C-4615-8811-10EA1C532C04}" srcOrd="0" destOrd="0" presId="urn:microsoft.com/office/officeart/2005/8/layout/vList3"/>
    <dgm:cxn modelId="{FD3EBF29-EFDC-449E-ADFD-FFBEAF587211}" type="presParOf" srcId="{27533685-9F7D-4E02-9BE2-B69A6FAE91B8}" destId="{2F4BF1E3-550F-4BA6-89D5-E652FE46BEEF}"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5D4E8F0-D57C-4A83-A68D-A7D1C9E9D6A5}" type="doc">
      <dgm:prSet loTypeId="urn:microsoft.com/office/officeart/2005/8/layout/cycle2" loCatId="cycle" qsTypeId="urn:microsoft.com/office/officeart/2005/8/quickstyle/simple1" qsCatId="simple" csTypeId="urn:microsoft.com/office/officeart/2005/8/colors/colorful4" csCatId="colorful" phldr="1"/>
      <dgm:spPr/>
      <dgm:t>
        <a:bodyPr/>
        <a:lstStyle/>
        <a:p>
          <a:endParaRPr lang="zh-CN" altLang="en-US"/>
        </a:p>
      </dgm:t>
    </dgm:pt>
    <dgm:pt modelId="{D54FDC72-098E-4482-AD90-8742EACA3DCC}">
      <dgm:prSet custT="1"/>
      <dgm:spPr/>
      <dgm:t>
        <a:bodyPr/>
        <a:lstStyle/>
        <a:p>
          <a:pPr rtl="0"/>
          <a:r>
            <a:rPr lang="zh-CN" altLang="en-US" sz="1600" b="1" dirty="0" smtClean="0">
              <a:latin typeface="微软雅黑" panose="020B0503020204020204" pitchFamily="34" charset="-122"/>
              <a:ea typeface="微软雅黑" panose="020B0503020204020204" pitchFamily="34" charset="-122"/>
            </a:rPr>
            <a:t>需求分析</a:t>
          </a:r>
          <a:endParaRPr lang="zh-CN" altLang="en-US" sz="1600" b="1" dirty="0">
            <a:latin typeface="微软雅黑" panose="020B0503020204020204" pitchFamily="34" charset="-122"/>
            <a:ea typeface="微软雅黑" panose="020B0503020204020204" pitchFamily="34" charset="-122"/>
          </a:endParaRPr>
        </a:p>
      </dgm:t>
    </dgm:pt>
    <dgm:pt modelId="{9A1B338A-6566-4DF3-9ABC-0ECA68E74736}" type="parTrans" cxnId="{E0AF3654-A65B-41A9-826A-42D9C03BCB0C}">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1BF690EE-8DCB-4F00-ACA9-AE7311DB5FC0}" type="sibTrans" cxnId="{E0AF3654-A65B-41A9-826A-42D9C03BCB0C}">
      <dgm:prSet custT="1"/>
      <dgm:spPr/>
      <dgm:t>
        <a:bodyPr/>
        <a:lstStyle/>
        <a:p>
          <a:endParaRPr lang="zh-CN" altLang="en-US" sz="1400" b="1">
            <a:latin typeface="微软雅黑" panose="020B0503020204020204" pitchFamily="34" charset="-122"/>
            <a:ea typeface="微软雅黑" panose="020B0503020204020204" pitchFamily="34" charset="-122"/>
          </a:endParaRPr>
        </a:p>
      </dgm:t>
    </dgm:pt>
    <dgm:pt modelId="{11DEEEC1-A1EB-4F77-A7D8-14D0992D1331}">
      <dgm:prSet custT="1"/>
      <dgm:spPr/>
      <dgm:t>
        <a:bodyPr/>
        <a:lstStyle/>
        <a:p>
          <a:pPr rtl="0"/>
          <a:r>
            <a:rPr lang="zh-CN" altLang="en-US" sz="1600" b="1" dirty="0" smtClean="0">
              <a:latin typeface="微软雅黑" panose="020B0503020204020204" pitchFamily="34" charset="-122"/>
              <a:ea typeface="微软雅黑" panose="020B0503020204020204" pitchFamily="34" charset="-122"/>
            </a:rPr>
            <a:t>规模与结构分析</a:t>
          </a:r>
          <a:endParaRPr lang="zh-CN" altLang="en-US" sz="1600" b="1" dirty="0">
            <a:latin typeface="微软雅黑" panose="020B0503020204020204" pitchFamily="34" charset="-122"/>
            <a:ea typeface="微软雅黑" panose="020B0503020204020204" pitchFamily="34" charset="-122"/>
          </a:endParaRPr>
        </a:p>
      </dgm:t>
    </dgm:pt>
    <dgm:pt modelId="{9AB3027B-5B3A-47C6-B20E-7F0803D3BA47}" type="parTrans" cxnId="{E7FDD1F5-3B07-444B-9803-141653E831EC}">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D4F0B79C-FAC0-4E9D-8DF5-09E09426307D}" type="sibTrans" cxnId="{E7FDD1F5-3B07-444B-9803-141653E831EC}">
      <dgm:prSet custT="1"/>
      <dgm:spPr/>
      <dgm:t>
        <a:bodyPr/>
        <a:lstStyle/>
        <a:p>
          <a:endParaRPr lang="zh-CN" altLang="en-US" sz="1400" b="1">
            <a:latin typeface="微软雅黑" panose="020B0503020204020204" pitchFamily="34" charset="-122"/>
            <a:ea typeface="微软雅黑" panose="020B0503020204020204" pitchFamily="34" charset="-122"/>
          </a:endParaRPr>
        </a:p>
      </dgm:t>
    </dgm:pt>
    <dgm:pt modelId="{8ECA433B-D88B-49FC-A5AA-857BF99DE3B3}">
      <dgm:prSet custT="1"/>
      <dgm:spPr/>
      <dgm:t>
        <a:bodyPr/>
        <a:lstStyle/>
        <a:p>
          <a:pPr rtl="0"/>
          <a:r>
            <a:rPr lang="zh-CN" altLang="en-US" sz="1600" b="1" dirty="0" smtClean="0">
              <a:latin typeface="微软雅黑" panose="020B0503020204020204" pitchFamily="34" charset="-122"/>
              <a:ea typeface="微软雅黑" panose="020B0503020204020204" pitchFamily="34" charset="-122"/>
            </a:rPr>
            <a:t>管理需求分析</a:t>
          </a:r>
          <a:endParaRPr lang="zh-CN" altLang="en-US" sz="1600" b="1" dirty="0">
            <a:latin typeface="微软雅黑" panose="020B0503020204020204" pitchFamily="34" charset="-122"/>
            <a:ea typeface="微软雅黑" panose="020B0503020204020204" pitchFamily="34" charset="-122"/>
          </a:endParaRPr>
        </a:p>
      </dgm:t>
    </dgm:pt>
    <dgm:pt modelId="{E15129CF-A06C-4E9D-A132-D249A407DC7F}" type="parTrans" cxnId="{176D546D-7855-492D-BED9-D6646D0AFD33}">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2A828393-545C-420B-9B98-E8EC7BDA1488}" type="sibTrans" cxnId="{176D546D-7855-492D-BED9-D6646D0AFD33}">
      <dgm:prSet custT="1"/>
      <dgm:spPr/>
      <dgm:t>
        <a:bodyPr/>
        <a:lstStyle/>
        <a:p>
          <a:endParaRPr lang="zh-CN" altLang="en-US" sz="1400" b="1">
            <a:latin typeface="微软雅黑" panose="020B0503020204020204" pitchFamily="34" charset="-122"/>
            <a:ea typeface="微软雅黑" panose="020B0503020204020204" pitchFamily="34" charset="-122"/>
          </a:endParaRPr>
        </a:p>
      </dgm:t>
    </dgm:pt>
    <dgm:pt modelId="{B62BD89D-147A-4B19-A190-C121EF8E3EFB}">
      <dgm:prSet custT="1"/>
      <dgm:spPr/>
      <dgm:t>
        <a:bodyPr/>
        <a:lstStyle/>
        <a:p>
          <a:pPr rtl="0"/>
          <a:r>
            <a:rPr lang="zh-CN" altLang="en-US" sz="1600" b="1" dirty="0" smtClean="0">
              <a:latin typeface="微软雅黑" panose="020B0503020204020204" pitchFamily="34" charset="-122"/>
              <a:ea typeface="微软雅黑" panose="020B0503020204020204" pitchFamily="34" charset="-122"/>
            </a:rPr>
            <a:t>安全性需求分析</a:t>
          </a:r>
          <a:endParaRPr lang="zh-CN" altLang="en-US" sz="1600" b="1" dirty="0">
            <a:latin typeface="微软雅黑" panose="020B0503020204020204" pitchFamily="34" charset="-122"/>
            <a:ea typeface="微软雅黑" panose="020B0503020204020204" pitchFamily="34" charset="-122"/>
          </a:endParaRPr>
        </a:p>
      </dgm:t>
    </dgm:pt>
    <dgm:pt modelId="{B1FE92EB-CBA5-4278-9B01-4A47A5E937F6}" type="parTrans" cxnId="{2C94DFF5-1551-4B2A-A536-B1C4DA413DAC}">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4223C281-E9E1-4F6E-81CE-C611BD925C13}" type="sibTrans" cxnId="{2C94DFF5-1551-4B2A-A536-B1C4DA413DAC}">
      <dgm:prSet custT="1"/>
      <dgm:spPr/>
      <dgm:t>
        <a:bodyPr/>
        <a:lstStyle/>
        <a:p>
          <a:endParaRPr lang="zh-CN" altLang="en-US" sz="1400" b="1">
            <a:latin typeface="微软雅黑" panose="020B0503020204020204" pitchFamily="34" charset="-122"/>
            <a:ea typeface="微软雅黑" panose="020B0503020204020204" pitchFamily="34" charset="-122"/>
          </a:endParaRPr>
        </a:p>
      </dgm:t>
    </dgm:pt>
    <dgm:pt modelId="{87756B92-A7C4-43DE-8726-59472445119D}">
      <dgm:prSet custT="1"/>
      <dgm:spPr/>
      <dgm:t>
        <a:bodyPr/>
        <a:lstStyle/>
        <a:p>
          <a:pPr rtl="0"/>
          <a:r>
            <a:rPr lang="zh-CN" altLang="en-US" sz="1600" b="1" dirty="0" smtClean="0">
              <a:latin typeface="微软雅黑" panose="020B0503020204020204" pitchFamily="34" charset="-122"/>
              <a:ea typeface="微软雅黑" panose="020B0503020204020204" pitchFamily="34" charset="-122"/>
            </a:rPr>
            <a:t>网络安全目标</a:t>
          </a:r>
          <a:endParaRPr lang="zh-CN" altLang="en-US" sz="1600" b="1" dirty="0">
            <a:latin typeface="微软雅黑" panose="020B0503020204020204" pitchFamily="34" charset="-122"/>
            <a:ea typeface="微软雅黑" panose="020B0503020204020204" pitchFamily="34" charset="-122"/>
          </a:endParaRPr>
        </a:p>
      </dgm:t>
    </dgm:pt>
    <dgm:pt modelId="{B3040F43-18CF-42A4-BFED-1E6D98F198EC}" type="parTrans" cxnId="{A14FB76A-AD71-46DF-9991-0D2DCC5A0FE5}">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5B1EC325-14FE-4061-819D-2270C205836C}" type="sibTrans" cxnId="{A14FB76A-AD71-46DF-9991-0D2DCC5A0FE5}">
      <dgm:prSet custT="1"/>
      <dgm:spPr/>
      <dgm:t>
        <a:bodyPr/>
        <a:lstStyle/>
        <a:p>
          <a:endParaRPr lang="zh-CN" altLang="en-US" sz="1400" b="1">
            <a:latin typeface="微软雅黑" panose="020B0503020204020204" pitchFamily="34" charset="-122"/>
            <a:ea typeface="微软雅黑" panose="020B0503020204020204" pitchFamily="34" charset="-122"/>
          </a:endParaRPr>
        </a:p>
      </dgm:t>
    </dgm:pt>
    <dgm:pt modelId="{F8BA80AB-A9FA-4370-BED6-FA925C1A4614}">
      <dgm:prSet custT="1"/>
      <dgm:spPr/>
      <dgm:t>
        <a:bodyPr/>
        <a:lstStyle/>
        <a:p>
          <a:pPr rtl="0"/>
          <a:r>
            <a:rPr lang="zh-CN" altLang="en-US" sz="1600" b="1" smtClean="0">
              <a:latin typeface="微软雅黑" panose="020B0503020204020204" pitchFamily="34" charset="-122"/>
              <a:ea typeface="微软雅黑" panose="020B0503020204020204" pitchFamily="34" charset="-122"/>
            </a:rPr>
            <a:t>网络规模分析</a:t>
          </a:r>
          <a:endParaRPr lang="zh-CN" altLang="en-US" sz="1600" b="1">
            <a:latin typeface="微软雅黑" panose="020B0503020204020204" pitchFamily="34" charset="-122"/>
            <a:ea typeface="微软雅黑" panose="020B0503020204020204" pitchFamily="34" charset="-122"/>
          </a:endParaRPr>
        </a:p>
      </dgm:t>
    </dgm:pt>
    <dgm:pt modelId="{906446EF-D556-4191-82B8-7621CA938D73}" type="parTrans" cxnId="{A261562F-1EDB-4B91-80E5-A7DB3CB93480}">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9BB2C085-8CA2-4F6F-82FD-165C22FE6B67}" type="sibTrans" cxnId="{A261562F-1EDB-4B91-80E5-A7DB3CB93480}">
      <dgm:prSet custT="1"/>
      <dgm:spPr/>
      <dgm:t>
        <a:bodyPr/>
        <a:lstStyle/>
        <a:p>
          <a:endParaRPr lang="zh-CN" altLang="en-US" sz="1400" b="1">
            <a:latin typeface="微软雅黑" panose="020B0503020204020204" pitchFamily="34" charset="-122"/>
            <a:ea typeface="微软雅黑" panose="020B0503020204020204" pitchFamily="34" charset="-122"/>
          </a:endParaRPr>
        </a:p>
      </dgm:t>
    </dgm:pt>
    <dgm:pt modelId="{F26F8FF1-0745-4AB3-B854-0995C8CA60BB}">
      <dgm:prSet custT="1"/>
      <dgm:spPr/>
      <dgm:t>
        <a:bodyPr/>
        <a:lstStyle/>
        <a:p>
          <a:pPr rtl="0"/>
          <a:r>
            <a:rPr lang="zh-CN" altLang="en-US" sz="1600" b="1" smtClean="0">
              <a:latin typeface="微软雅黑" panose="020B0503020204020204" pitchFamily="34" charset="-122"/>
              <a:ea typeface="微软雅黑" panose="020B0503020204020204" pitchFamily="34" charset="-122"/>
            </a:rPr>
            <a:t>网络拓扑结构分析</a:t>
          </a:r>
          <a:endParaRPr lang="zh-CN" altLang="en-US" sz="1600" b="1">
            <a:latin typeface="微软雅黑" panose="020B0503020204020204" pitchFamily="34" charset="-122"/>
            <a:ea typeface="微软雅黑" panose="020B0503020204020204" pitchFamily="34" charset="-122"/>
          </a:endParaRPr>
        </a:p>
      </dgm:t>
    </dgm:pt>
    <dgm:pt modelId="{948FA7B5-F59C-45FA-9AA3-AC40480A72A4}" type="parTrans" cxnId="{A077C490-39B9-4AB6-9DAF-CF989989EB53}">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D577C963-4FAE-4BD7-A0DD-87CAFC6062ED}" type="sibTrans" cxnId="{A077C490-39B9-4AB6-9DAF-CF989989EB53}">
      <dgm:prSet custT="1"/>
      <dgm:spPr/>
      <dgm:t>
        <a:bodyPr/>
        <a:lstStyle/>
        <a:p>
          <a:endParaRPr lang="zh-CN" altLang="en-US" sz="1400" b="1">
            <a:latin typeface="微软雅黑" panose="020B0503020204020204" pitchFamily="34" charset="-122"/>
            <a:ea typeface="微软雅黑" panose="020B0503020204020204" pitchFamily="34" charset="-122"/>
          </a:endParaRPr>
        </a:p>
      </dgm:t>
    </dgm:pt>
    <dgm:pt modelId="{CC634EE2-D9EE-44A3-850E-5074C854418A}">
      <dgm:prSet custT="1"/>
      <dgm:spPr/>
      <dgm:t>
        <a:bodyPr/>
        <a:lstStyle/>
        <a:p>
          <a:pPr rtl="0"/>
          <a:r>
            <a:rPr lang="zh-CN" altLang="en-US" sz="1600" b="1" smtClean="0">
              <a:latin typeface="微软雅黑" panose="020B0503020204020204" pitchFamily="34" charset="-122"/>
              <a:ea typeface="微软雅黑" panose="020B0503020204020204" pitchFamily="34" charset="-122"/>
            </a:rPr>
            <a:t>网络扩展性分析</a:t>
          </a:r>
          <a:endParaRPr lang="zh-CN" altLang="en-US" sz="1600" b="1">
            <a:latin typeface="微软雅黑" panose="020B0503020204020204" pitchFamily="34" charset="-122"/>
            <a:ea typeface="微软雅黑" panose="020B0503020204020204" pitchFamily="34" charset="-122"/>
          </a:endParaRPr>
        </a:p>
      </dgm:t>
    </dgm:pt>
    <dgm:pt modelId="{144DA56D-7934-4A35-85FE-CAD72928F1F8}" type="parTrans" cxnId="{D0D33265-E644-4170-83C3-3C7FA06B2891}">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1847CE96-EB38-44C1-8E2C-F9C2455AC562}" type="sibTrans" cxnId="{D0D33265-E644-4170-83C3-3C7FA06B2891}">
      <dgm:prSet custT="1"/>
      <dgm:spPr/>
      <dgm:t>
        <a:bodyPr/>
        <a:lstStyle/>
        <a:p>
          <a:endParaRPr lang="zh-CN" altLang="en-US" sz="1400" b="1">
            <a:latin typeface="微软雅黑" panose="020B0503020204020204" pitchFamily="34" charset="-122"/>
            <a:ea typeface="微软雅黑" panose="020B0503020204020204" pitchFamily="34" charset="-122"/>
          </a:endParaRPr>
        </a:p>
      </dgm:t>
    </dgm:pt>
    <dgm:pt modelId="{0D3B3C78-00D7-458C-B0AC-49E2036177E5}" type="pres">
      <dgm:prSet presAssocID="{D5D4E8F0-D57C-4A83-A68D-A7D1C9E9D6A5}" presName="cycle" presStyleCnt="0">
        <dgm:presLayoutVars>
          <dgm:dir/>
          <dgm:resizeHandles val="exact"/>
        </dgm:presLayoutVars>
      </dgm:prSet>
      <dgm:spPr/>
      <dgm:t>
        <a:bodyPr/>
        <a:lstStyle/>
        <a:p>
          <a:endParaRPr lang="zh-CN" altLang="en-US"/>
        </a:p>
      </dgm:t>
    </dgm:pt>
    <dgm:pt modelId="{30D3D7CB-143F-415A-80CB-46606D479938}" type="pres">
      <dgm:prSet presAssocID="{D54FDC72-098E-4482-AD90-8742EACA3DCC}" presName="node" presStyleLbl="node1" presStyleIdx="0" presStyleCnt="8" custScaleX="118478" custScaleY="119804">
        <dgm:presLayoutVars>
          <dgm:bulletEnabled val="1"/>
        </dgm:presLayoutVars>
      </dgm:prSet>
      <dgm:spPr/>
      <dgm:t>
        <a:bodyPr/>
        <a:lstStyle/>
        <a:p>
          <a:endParaRPr lang="zh-CN" altLang="en-US"/>
        </a:p>
      </dgm:t>
    </dgm:pt>
    <dgm:pt modelId="{2ACEF3D3-4589-4234-AE49-31994C711636}" type="pres">
      <dgm:prSet presAssocID="{1BF690EE-8DCB-4F00-ACA9-AE7311DB5FC0}" presName="sibTrans" presStyleLbl="sibTrans2D1" presStyleIdx="0" presStyleCnt="8"/>
      <dgm:spPr/>
      <dgm:t>
        <a:bodyPr/>
        <a:lstStyle/>
        <a:p>
          <a:endParaRPr lang="zh-CN" altLang="en-US"/>
        </a:p>
      </dgm:t>
    </dgm:pt>
    <dgm:pt modelId="{54625C71-9E7F-427A-AE84-79CC1C196F22}" type="pres">
      <dgm:prSet presAssocID="{1BF690EE-8DCB-4F00-ACA9-AE7311DB5FC0}" presName="connectorText" presStyleLbl="sibTrans2D1" presStyleIdx="0" presStyleCnt="8"/>
      <dgm:spPr/>
      <dgm:t>
        <a:bodyPr/>
        <a:lstStyle/>
        <a:p>
          <a:endParaRPr lang="zh-CN" altLang="en-US"/>
        </a:p>
      </dgm:t>
    </dgm:pt>
    <dgm:pt modelId="{30B14381-03CC-47C1-BB16-F903EEB950D2}" type="pres">
      <dgm:prSet presAssocID="{11DEEEC1-A1EB-4F77-A7D8-14D0992D1331}" presName="node" presStyleLbl="node1" presStyleIdx="1" presStyleCnt="8" custScaleX="118478" custScaleY="119804">
        <dgm:presLayoutVars>
          <dgm:bulletEnabled val="1"/>
        </dgm:presLayoutVars>
      </dgm:prSet>
      <dgm:spPr/>
      <dgm:t>
        <a:bodyPr/>
        <a:lstStyle/>
        <a:p>
          <a:endParaRPr lang="zh-CN" altLang="en-US"/>
        </a:p>
      </dgm:t>
    </dgm:pt>
    <dgm:pt modelId="{2D330D96-82CF-439E-B618-C960470E05C2}" type="pres">
      <dgm:prSet presAssocID="{D4F0B79C-FAC0-4E9D-8DF5-09E09426307D}" presName="sibTrans" presStyleLbl="sibTrans2D1" presStyleIdx="1" presStyleCnt="8"/>
      <dgm:spPr/>
      <dgm:t>
        <a:bodyPr/>
        <a:lstStyle/>
        <a:p>
          <a:endParaRPr lang="zh-CN" altLang="en-US"/>
        </a:p>
      </dgm:t>
    </dgm:pt>
    <dgm:pt modelId="{0D9B1792-157F-4ED6-82E8-77554839EE89}" type="pres">
      <dgm:prSet presAssocID="{D4F0B79C-FAC0-4E9D-8DF5-09E09426307D}" presName="connectorText" presStyleLbl="sibTrans2D1" presStyleIdx="1" presStyleCnt="8"/>
      <dgm:spPr/>
      <dgm:t>
        <a:bodyPr/>
        <a:lstStyle/>
        <a:p>
          <a:endParaRPr lang="zh-CN" altLang="en-US"/>
        </a:p>
      </dgm:t>
    </dgm:pt>
    <dgm:pt modelId="{D4185DEB-8195-4807-854D-77EBFE1DFCF3}" type="pres">
      <dgm:prSet presAssocID="{8ECA433B-D88B-49FC-A5AA-857BF99DE3B3}" presName="node" presStyleLbl="node1" presStyleIdx="2" presStyleCnt="8" custScaleX="118478" custScaleY="119804">
        <dgm:presLayoutVars>
          <dgm:bulletEnabled val="1"/>
        </dgm:presLayoutVars>
      </dgm:prSet>
      <dgm:spPr/>
      <dgm:t>
        <a:bodyPr/>
        <a:lstStyle/>
        <a:p>
          <a:endParaRPr lang="zh-CN" altLang="en-US"/>
        </a:p>
      </dgm:t>
    </dgm:pt>
    <dgm:pt modelId="{CCD9947D-37D5-46BE-AA4E-5C4E50C03EC2}" type="pres">
      <dgm:prSet presAssocID="{2A828393-545C-420B-9B98-E8EC7BDA1488}" presName="sibTrans" presStyleLbl="sibTrans2D1" presStyleIdx="2" presStyleCnt="8"/>
      <dgm:spPr/>
      <dgm:t>
        <a:bodyPr/>
        <a:lstStyle/>
        <a:p>
          <a:endParaRPr lang="zh-CN" altLang="en-US"/>
        </a:p>
      </dgm:t>
    </dgm:pt>
    <dgm:pt modelId="{203E07B4-DEAB-4DC5-A1AB-113063E58ADD}" type="pres">
      <dgm:prSet presAssocID="{2A828393-545C-420B-9B98-E8EC7BDA1488}" presName="connectorText" presStyleLbl="sibTrans2D1" presStyleIdx="2" presStyleCnt="8"/>
      <dgm:spPr/>
      <dgm:t>
        <a:bodyPr/>
        <a:lstStyle/>
        <a:p>
          <a:endParaRPr lang="zh-CN" altLang="en-US"/>
        </a:p>
      </dgm:t>
    </dgm:pt>
    <dgm:pt modelId="{A1840E0F-4486-4137-A951-7C5525F5F7B5}" type="pres">
      <dgm:prSet presAssocID="{B62BD89D-147A-4B19-A190-C121EF8E3EFB}" presName="node" presStyleLbl="node1" presStyleIdx="3" presStyleCnt="8" custScaleX="118478" custScaleY="119804">
        <dgm:presLayoutVars>
          <dgm:bulletEnabled val="1"/>
        </dgm:presLayoutVars>
      </dgm:prSet>
      <dgm:spPr/>
      <dgm:t>
        <a:bodyPr/>
        <a:lstStyle/>
        <a:p>
          <a:endParaRPr lang="zh-CN" altLang="en-US"/>
        </a:p>
      </dgm:t>
    </dgm:pt>
    <dgm:pt modelId="{C16A9655-BD24-4781-B2D8-CDCAFF2A05CD}" type="pres">
      <dgm:prSet presAssocID="{4223C281-E9E1-4F6E-81CE-C611BD925C13}" presName="sibTrans" presStyleLbl="sibTrans2D1" presStyleIdx="3" presStyleCnt="8"/>
      <dgm:spPr/>
      <dgm:t>
        <a:bodyPr/>
        <a:lstStyle/>
        <a:p>
          <a:endParaRPr lang="zh-CN" altLang="en-US"/>
        </a:p>
      </dgm:t>
    </dgm:pt>
    <dgm:pt modelId="{C3E135EF-D1A9-4B6A-A752-D9E3E2F40200}" type="pres">
      <dgm:prSet presAssocID="{4223C281-E9E1-4F6E-81CE-C611BD925C13}" presName="connectorText" presStyleLbl="sibTrans2D1" presStyleIdx="3" presStyleCnt="8"/>
      <dgm:spPr/>
      <dgm:t>
        <a:bodyPr/>
        <a:lstStyle/>
        <a:p>
          <a:endParaRPr lang="zh-CN" altLang="en-US"/>
        </a:p>
      </dgm:t>
    </dgm:pt>
    <dgm:pt modelId="{6EF5AA94-7EA5-4AFA-831F-A599F1BE7BDA}" type="pres">
      <dgm:prSet presAssocID="{87756B92-A7C4-43DE-8726-59472445119D}" presName="node" presStyleLbl="node1" presStyleIdx="4" presStyleCnt="8" custScaleX="118478" custScaleY="119804">
        <dgm:presLayoutVars>
          <dgm:bulletEnabled val="1"/>
        </dgm:presLayoutVars>
      </dgm:prSet>
      <dgm:spPr/>
      <dgm:t>
        <a:bodyPr/>
        <a:lstStyle/>
        <a:p>
          <a:endParaRPr lang="zh-CN" altLang="en-US"/>
        </a:p>
      </dgm:t>
    </dgm:pt>
    <dgm:pt modelId="{632AA89D-94B2-440D-B02C-564E416B9BF2}" type="pres">
      <dgm:prSet presAssocID="{5B1EC325-14FE-4061-819D-2270C205836C}" presName="sibTrans" presStyleLbl="sibTrans2D1" presStyleIdx="4" presStyleCnt="8"/>
      <dgm:spPr/>
      <dgm:t>
        <a:bodyPr/>
        <a:lstStyle/>
        <a:p>
          <a:endParaRPr lang="zh-CN" altLang="en-US"/>
        </a:p>
      </dgm:t>
    </dgm:pt>
    <dgm:pt modelId="{C9632A20-A388-4D93-A00A-6D62D9B51689}" type="pres">
      <dgm:prSet presAssocID="{5B1EC325-14FE-4061-819D-2270C205836C}" presName="connectorText" presStyleLbl="sibTrans2D1" presStyleIdx="4" presStyleCnt="8"/>
      <dgm:spPr/>
      <dgm:t>
        <a:bodyPr/>
        <a:lstStyle/>
        <a:p>
          <a:endParaRPr lang="zh-CN" altLang="en-US"/>
        </a:p>
      </dgm:t>
    </dgm:pt>
    <dgm:pt modelId="{00911DE9-4FCB-47EF-BC97-5023983822B8}" type="pres">
      <dgm:prSet presAssocID="{F8BA80AB-A9FA-4370-BED6-FA925C1A4614}" presName="node" presStyleLbl="node1" presStyleIdx="5" presStyleCnt="8" custScaleX="118478" custScaleY="119804">
        <dgm:presLayoutVars>
          <dgm:bulletEnabled val="1"/>
        </dgm:presLayoutVars>
      </dgm:prSet>
      <dgm:spPr/>
      <dgm:t>
        <a:bodyPr/>
        <a:lstStyle/>
        <a:p>
          <a:endParaRPr lang="zh-CN" altLang="en-US"/>
        </a:p>
      </dgm:t>
    </dgm:pt>
    <dgm:pt modelId="{2A6FF0D0-4CBC-45ED-BF77-F5C514845DD3}" type="pres">
      <dgm:prSet presAssocID="{9BB2C085-8CA2-4F6F-82FD-165C22FE6B67}" presName="sibTrans" presStyleLbl="sibTrans2D1" presStyleIdx="5" presStyleCnt="8"/>
      <dgm:spPr/>
      <dgm:t>
        <a:bodyPr/>
        <a:lstStyle/>
        <a:p>
          <a:endParaRPr lang="zh-CN" altLang="en-US"/>
        </a:p>
      </dgm:t>
    </dgm:pt>
    <dgm:pt modelId="{6A884795-AF5D-44C9-BF0A-5BA80D84C300}" type="pres">
      <dgm:prSet presAssocID="{9BB2C085-8CA2-4F6F-82FD-165C22FE6B67}" presName="connectorText" presStyleLbl="sibTrans2D1" presStyleIdx="5" presStyleCnt="8"/>
      <dgm:spPr/>
      <dgm:t>
        <a:bodyPr/>
        <a:lstStyle/>
        <a:p>
          <a:endParaRPr lang="zh-CN" altLang="en-US"/>
        </a:p>
      </dgm:t>
    </dgm:pt>
    <dgm:pt modelId="{F1E3FB51-C080-4A03-846B-E053AD5B8178}" type="pres">
      <dgm:prSet presAssocID="{F26F8FF1-0745-4AB3-B854-0995C8CA60BB}" presName="node" presStyleLbl="node1" presStyleIdx="6" presStyleCnt="8" custScaleX="118478" custScaleY="119804">
        <dgm:presLayoutVars>
          <dgm:bulletEnabled val="1"/>
        </dgm:presLayoutVars>
      </dgm:prSet>
      <dgm:spPr/>
      <dgm:t>
        <a:bodyPr/>
        <a:lstStyle/>
        <a:p>
          <a:endParaRPr lang="zh-CN" altLang="en-US"/>
        </a:p>
      </dgm:t>
    </dgm:pt>
    <dgm:pt modelId="{65B49CC8-ECCE-44AE-93F0-FFC7D055E84B}" type="pres">
      <dgm:prSet presAssocID="{D577C963-4FAE-4BD7-A0DD-87CAFC6062ED}" presName="sibTrans" presStyleLbl="sibTrans2D1" presStyleIdx="6" presStyleCnt="8"/>
      <dgm:spPr/>
      <dgm:t>
        <a:bodyPr/>
        <a:lstStyle/>
        <a:p>
          <a:endParaRPr lang="zh-CN" altLang="en-US"/>
        </a:p>
      </dgm:t>
    </dgm:pt>
    <dgm:pt modelId="{5681FFC5-54AF-4799-9A27-8E00A76F24F1}" type="pres">
      <dgm:prSet presAssocID="{D577C963-4FAE-4BD7-A0DD-87CAFC6062ED}" presName="connectorText" presStyleLbl="sibTrans2D1" presStyleIdx="6" presStyleCnt="8"/>
      <dgm:spPr/>
      <dgm:t>
        <a:bodyPr/>
        <a:lstStyle/>
        <a:p>
          <a:endParaRPr lang="zh-CN" altLang="en-US"/>
        </a:p>
      </dgm:t>
    </dgm:pt>
    <dgm:pt modelId="{55ED0D81-6873-4E07-88A6-3CF3A63CC3AF}" type="pres">
      <dgm:prSet presAssocID="{CC634EE2-D9EE-44A3-850E-5074C854418A}" presName="node" presStyleLbl="node1" presStyleIdx="7" presStyleCnt="8" custScaleX="118478" custScaleY="119804">
        <dgm:presLayoutVars>
          <dgm:bulletEnabled val="1"/>
        </dgm:presLayoutVars>
      </dgm:prSet>
      <dgm:spPr/>
      <dgm:t>
        <a:bodyPr/>
        <a:lstStyle/>
        <a:p>
          <a:endParaRPr lang="zh-CN" altLang="en-US"/>
        </a:p>
      </dgm:t>
    </dgm:pt>
    <dgm:pt modelId="{8F33E6B1-BDF6-43E0-9408-E689DB55A56F}" type="pres">
      <dgm:prSet presAssocID="{1847CE96-EB38-44C1-8E2C-F9C2455AC562}" presName="sibTrans" presStyleLbl="sibTrans2D1" presStyleIdx="7" presStyleCnt="8"/>
      <dgm:spPr/>
      <dgm:t>
        <a:bodyPr/>
        <a:lstStyle/>
        <a:p>
          <a:endParaRPr lang="zh-CN" altLang="en-US"/>
        </a:p>
      </dgm:t>
    </dgm:pt>
    <dgm:pt modelId="{C516391D-5D6D-469F-9108-CF9FE67203C1}" type="pres">
      <dgm:prSet presAssocID="{1847CE96-EB38-44C1-8E2C-F9C2455AC562}" presName="connectorText" presStyleLbl="sibTrans2D1" presStyleIdx="7" presStyleCnt="8"/>
      <dgm:spPr/>
      <dgm:t>
        <a:bodyPr/>
        <a:lstStyle/>
        <a:p>
          <a:endParaRPr lang="zh-CN" altLang="en-US"/>
        </a:p>
      </dgm:t>
    </dgm:pt>
  </dgm:ptLst>
  <dgm:cxnLst>
    <dgm:cxn modelId="{170485B7-28BC-43C0-A14F-4A4CCF4F6A35}" type="presOf" srcId="{8ECA433B-D88B-49FC-A5AA-857BF99DE3B3}" destId="{D4185DEB-8195-4807-854D-77EBFE1DFCF3}" srcOrd="0" destOrd="0" presId="urn:microsoft.com/office/officeart/2005/8/layout/cycle2"/>
    <dgm:cxn modelId="{802A809F-362F-4ECB-B674-A3B9E845A72E}" type="presOf" srcId="{F8BA80AB-A9FA-4370-BED6-FA925C1A4614}" destId="{00911DE9-4FCB-47EF-BC97-5023983822B8}" srcOrd="0" destOrd="0" presId="urn:microsoft.com/office/officeart/2005/8/layout/cycle2"/>
    <dgm:cxn modelId="{1CC0BBCC-0EFA-4396-820C-AC1E8D86BCCB}" type="presOf" srcId="{D577C963-4FAE-4BD7-A0DD-87CAFC6062ED}" destId="{5681FFC5-54AF-4799-9A27-8E00A76F24F1}" srcOrd="1" destOrd="0" presId="urn:microsoft.com/office/officeart/2005/8/layout/cycle2"/>
    <dgm:cxn modelId="{A14FB76A-AD71-46DF-9991-0D2DCC5A0FE5}" srcId="{D5D4E8F0-D57C-4A83-A68D-A7D1C9E9D6A5}" destId="{87756B92-A7C4-43DE-8726-59472445119D}" srcOrd="4" destOrd="0" parTransId="{B3040F43-18CF-42A4-BFED-1E6D98F198EC}" sibTransId="{5B1EC325-14FE-4061-819D-2270C205836C}"/>
    <dgm:cxn modelId="{A261562F-1EDB-4B91-80E5-A7DB3CB93480}" srcId="{D5D4E8F0-D57C-4A83-A68D-A7D1C9E9D6A5}" destId="{F8BA80AB-A9FA-4370-BED6-FA925C1A4614}" srcOrd="5" destOrd="0" parTransId="{906446EF-D556-4191-82B8-7621CA938D73}" sibTransId="{9BB2C085-8CA2-4F6F-82FD-165C22FE6B67}"/>
    <dgm:cxn modelId="{DD4D6366-4A09-4633-8991-A18F09121B2C}" type="presOf" srcId="{1BF690EE-8DCB-4F00-ACA9-AE7311DB5FC0}" destId="{2ACEF3D3-4589-4234-AE49-31994C711636}" srcOrd="0" destOrd="0" presId="urn:microsoft.com/office/officeart/2005/8/layout/cycle2"/>
    <dgm:cxn modelId="{2993DB87-717C-4AAC-BFC4-22B52F01CFD5}" type="presOf" srcId="{9BB2C085-8CA2-4F6F-82FD-165C22FE6B67}" destId="{6A884795-AF5D-44C9-BF0A-5BA80D84C300}" srcOrd="1" destOrd="0" presId="urn:microsoft.com/office/officeart/2005/8/layout/cycle2"/>
    <dgm:cxn modelId="{319877C2-8DE9-495E-84C0-57E887673D07}" type="presOf" srcId="{D577C963-4FAE-4BD7-A0DD-87CAFC6062ED}" destId="{65B49CC8-ECCE-44AE-93F0-FFC7D055E84B}" srcOrd="0" destOrd="0" presId="urn:microsoft.com/office/officeart/2005/8/layout/cycle2"/>
    <dgm:cxn modelId="{E0AF3654-A65B-41A9-826A-42D9C03BCB0C}" srcId="{D5D4E8F0-D57C-4A83-A68D-A7D1C9E9D6A5}" destId="{D54FDC72-098E-4482-AD90-8742EACA3DCC}" srcOrd="0" destOrd="0" parTransId="{9A1B338A-6566-4DF3-9ABC-0ECA68E74736}" sibTransId="{1BF690EE-8DCB-4F00-ACA9-AE7311DB5FC0}"/>
    <dgm:cxn modelId="{A586ADE1-7056-4D92-96C1-F73FD063D38E}" type="presOf" srcId="{CC634EE2-D9EE-44A3-850E-5074C854418A}" destId="{55ED0D81-6873-4E07-88A6-3CF3A63CC3AF}" srcOrd="0" destOrd="0" presId="urn:microsoft.com/office/officeart/2005/8/layout/cycle2"/>
    <dgm:cxn modelId="{F457A569-B1CB-4A94-A657-0A97101F37DB}" type="presOf" srcId="{11DEEEC1-A1EB-4F77-A7D8-14D0992D1331}" destId="{30B14381-03CC-47C1-BB16-F903EEB950D2}" srcOrd="0" destOrd="0" presId="urn:microsoft.com/office/officeart/2005/8/layout/cycle2"/>
    <dgm:cxn modelId="{E7FDD1F5-3B07-444B-9803-141653E831EC}" srcId="{D5D4E8F0-D57C-4A83-A68D-A7D1C9E9D6A5}" destId="{11DEEEC1-A1EB-4F77-A7D8-14D0992D1331}" srcOrd="1" destOrd="0" parTransId="{9AB3027B-5B3A-47C6-B20E-7F0803D3BA47}" sibTransId="{D4F0B79C-FAC0-4E9D-8DF5-09E09426307D}"/>
    <dgm:cxn modelId="{A6E90EF8-D1E6-4249-ABFE-154CBF0886F0}" type="presOf" srcId="{D4F0B79C-FAC0-4E9D-8DF5-09E09426307D}" destId="{2D330D96-82CF-439E-B618-C960470E05C2}" srcOrd="0" destOrd="0" presId="urn:microsoft.com/office/officeart/2005/8/layout/cycle2"/>
    <dgm:cxn modelId="{27827A0E-CEA9-4C50-B7BD-3562CE124C7F}" type="presOf" srcId="{5B1EC325-14FE-4061-819D-2270C205836C}" destId="{C9632A20-A388-4D93-A00A-6D62D9B51689}" srcOrd="1" destOrd="0" presId="urn:microsoft.com/office/officeart/2005/8/layout/cycle2"/>
    <dgm:cxn modelId="{A077C490-39B9-4AB6-9DAF-CF989989EB53}" srcId="{D5D4E8F0-D57C-4A83-A68D-A7D1C9E9D6A5}" destId="{F26F8FF1-0745-4AB3-B854-0995C8CA60BB}" srcOrd="6" destOrd="0" parTransId="{948FA7B5-F59C-45FA-9AA3-AC40480A72A4}" sibTransId="{D577C963-4FAE-4BD7-A0DD-87CAFC6062ED}"/>
    <dgm:cxn modelId="{C4E7FD1A-C8C0-4E60-846C-0C3DF023D3C9}" type="presOf" srcId="{B62BD89D-147A-4B19-A190-C121EF8E3EFB}" destId="{A1840E0F-4486-4137-A951-7C5525F5F7B5}" srcOrd="0" destOrd="0" presId="urn:microsoft.com/office/officeart/2005/8/layout/cycle2"/>
    <dgm:cxn modelId="{A1102C74-5BCB-4A97-93F5-9EB65C3E6B1B}" type="presOf" srcId="{D4F0B79C-FAC0-4E9D-8DF5-09E09426307D}" destId="{0D9B1792-157F-4ED6-82E8-77554839EE89}" srcOrd="1" destOrd="0" presId="urn:microsoft.com/office/officeart/2005/8/layout/cycle2"/>
    <dgm:cxn modelId="{C2770DE0-5DED-4CDF-8629-C7ADE5A7C55D}" type="presOf" srcId="{9BB2C085-8CA2-4F6F-82FD-165C22FE6B67}" destId="{2A6FF0D0-4CBC-45ED-BF77-F5C514845DD3}" srcOrd="0" destOrd="0" presId="urn:microsoft.com/office/officeart/2005/8/layout/cycle2"/>
    <dgm:cxn modelId="{D0D33265-E644-4170-83C3-3C7FA06B2891}" srcId="{D5D4E8F0-D57C-4A83-A68D-A7D1C9E9D6A5}" destId="{CC634EE2-D9EE-44A3-850E-5074C854418A}" srcOrd="7" destOrd="0" parTransId="{144DA56D-7934-4A35-85FE-CAD72928F1F8}" sibTransId="{1847CE96-EB38-44C1-8E2C-F9C2455AC562}"/>
    <dgm:cxn modelId="{CCC42F0E-FD69-41E6-AAEA-06B4E71B57BA}" type="presOf" srcId="{5B1EC325-14FE-4061-819D-2270C205836C}" destId="{632AA89D-94B2-440D-B02C-564E416B9BF2}" srcOrd="0" destOrd="0" presId="urn:microsoft.com/office/officeart/2005/8/layout/cycle2"/>
    <dgm:cxn modelId="{1FA1F09A-6A22-4216-B593-5EAEDFA56407}" type="presOf" srcId="{2A828393-545C-420B-9B98-E8EC7BDA1488}" destId="{CCD9947D-37D5-46BE-AA4E-5C4E50C03EC2}" srcOrd="0" destOrd="0" presId="urn:microsoft.com/office/officeart/2005/8/layout/cycle2"/>
    <dgm:cxn modelId="{9E57F028-E944-4738-B1CE-570FCE79F470}" type="presOf" srcId="{F26F8FF1-0745-4AB3-B854-0995C8CA60BB}" destId="{F1E3FB51-C080-4A03-846B-E053AD5B8178}" srcOrd="0" destOrd="0" presId="urn:microsoft.com/office/officeart/2005/8/layout/cycle2"/>
    <dgm:cxn modelId="{B1DCDE19-2DD6-460F-B1A8-1AEFB932A58A}" type="presOf" srcId="{1BF690EE-8DCB-4F00-ACA9-AE7311DB5FC0}" destId="{54625C71-9E7F-427A-AE84-79CC1C196F22}" srcOrd="1" destOrd="0" presId="urn:microsoft.com/office/officeart/2005/8/layout/cycle2"/>
    <dgm:cxn modelId="{2C94DFF5-1551-4B2A-A536-B1C4DA413DAC}" srcId="{D5D4E8F0-D57C-4A83-A68D-A7D1C9E9D6A5}" destId="{B62BD89D-147A-4B19-A190-C121EF8E3EFB}" srcOrd="3" destOrd="0" parTransId="{B1FE92EB-CBA5-4278-9B01-4A47A5E937F6}" sibTransId="{4223C281-E9E1-4F6E-81CE-C611BD925C13}"/>
    <dgm:cxn modelId="{56ED6BBC-CB85-48A4-B0BD-AB31A87F1715}" type="presOf" srcId="{4223C281-E9E1-4F6E-81CE-C611BD925C13}" destId="{C3E135EF-D1A9-4B6A-A752-D9E3E2F40200}" srcOrd="1" destOrd="0" presId="urn:microsoft.com/office/officeart/2005/8/layout/cycle2"/>
    <dgm:cxn modelId="{EBEB4A8F-87FD-4814-A11C-AC074E55C503}" type="presOf" srcId="{4223C281-E9E1-4F6E-81CE-C611BD925C13}" destId="{C16A9655-BD24-4781-B2D8-CDCAFF2A05CD}" srcOrd="0" destOrd="0" presId="urn:microsoft.com/office/officeart/2005/8/layout/cycle2"/>
    <dgm:cxn modelId="{7E471DE7-FECD-455F-AC62-FCB8F38190A2}" type="presOf" srcId="{1847CE96-EB38-44C1-8E2C-F9C2455AC562}" destId="{C516391D-5D6D-469F-9108-CF9FE67203C1}" srcOrd="1" destOrd="0" presId="urn:microsoft.com/office/officeart/2005/8/layout/cycle2"/>
    <dgm:cxn modelId="{43BA335C-472F-44C6-B284-767AE1166352}" type="presOf" srcId="{87756B92-A7C4-43DE-8726-59472445119D}" destId="{6EF5AA94-7EA5-4AFA-831F-A599F1BE7BDA}" srcOrd="0" destOrd="0" presId="urn:microsoft.com/office/officeart/2005/8/layout/cycle2"/>
    <dgm:cxn modelId="{176D546D-7855-492D-BED9-D6646D0AFD33}" srcId="{D5D4E8F0-D57C-4A83-A68D-A7D1C9E9D6A5}" destId="{8ECA433B-D88B-49FC-A5AA-857BF99DE3B3}" srcOrd="2" destOrd="0" parTransId="{E15129CF-A06C-4E9D-A132-D249A407DC7F}" sibTransId="{2A828393-545C-420B-9B98-E8EC7BDA1488}"/>
    <dgm:cxn modelId="{7B9450BD-4FCD-4CA9-9763-3B1B7188EE86}" type="presOf" srcId="{2A828393-545C-420B-9B98-E8EC7BDA1488}" destId="{203E07B4-DEAB-4DC5-A1AB-113063E58ADD}" srcOrd="1" destOrd="0" presId="urn:microsoft.com/office/officeart/2005/8/layout/cycle2"/>
    <dgm:cxn modelId="{468FAF76-6563-4899-A447-795CEF633101}" type="presOf" srcId="{D5D4E8F0-D57C-4A83-A68D-A7D1C9E9D6A5}" destId="{0D3B3C78-00D7-458C-B0AC-49E2036177E5}" srcOrd="0" destOrd="0" presId="urn:microsoft.com/office/officeart/2005/8/layout/cycle2"/>
    <dgm:cxn modelId="{2B4D9631-9233-42D3-BB6E-1EE7CE16DD0B}" type="presOf" srcId="{D54FDC72-098E-4482-AD90-8742EACA3DCC}" destId="{30D3D7CB-143F-415A-80CB-46606D479938}" srcOrd="0" destOrd="0" presId="urn:microsoft.com/office/officeart/2005/8/layout/cycle2"/>
    <dgm:cxn modelId="{64E6EEF2-45A3-4A37-88D5-1BFBFFBAF146}" type="presOf" srcId="{1847CE96-EB38-44C1-8E2C-F9C2455AC562}" destId="{8F33E6B1-BDF6-43E0-9408-E689DB55A56F}" srcOrd="0" destOrd="0" presId="urn:microsoft.com/office/officeart/2005/8/layout/cycle2"/>
    <dgm:cxn modelId="{145A8AE1-EC3C-423E-8E32-FDA3DD3792F0}" type="presParOf" srcId="{0D3B3C78-00D7-458C-B0AC-49E2036177E5}" destId="{30D3D7CB-143F-415A-80CB-46606D479938}" srcOrd="0" destOrd="0" presId="urn:microsoft.com/office/officeart/2005/8/layout/cycle2"/>
    <dgm:cxn modelId="{DBF46E56-7F96-43CC-9981-7E49BB0E0FA8}" type="presParOf" srcId="{0D3B3C78-00D7-458C-B0AC-49E2036177E5}" destId="{2ACEF3D3-4589-4234-AE49-31994C711636}" srcOrd="1" destOrd="0" presId="urn:microsoft.com/office/officeart/2005/8/layout/cycle2"/>
    <dgm:cxn modelId="{9CFA4F20-68E0-4B70-8D58-C4EAEC660E91}" type="presParOf" srcId="{2ACEF3D3-4589-4234-AE49-31994C711636}" destId="{54625C71-9E7F-427A-AE84-79CC1C196F22}" srcOrd="0" destOrd="0" presId="urn:microsoft.com/office/officeart/2005/8/layout/cycle2"/>
    <dgm:cxn modelId="{9CAF4DD7-EBD4-44EF-940A-F991C2D090F7}" type="presParOf" srcId="{0D3B3C78-00D7-458C-B0AC-49E2036177E5}" destId="{30B14381-03CC-47C1-BB16-F903EEB950D2}" srcOrd="2" destOrd="0" presId="urn:microsoft.com/office/officeart/2005/8/layout/cycle2"/>
    <dgm:cxn modelId="{423174A1-A176-4DD8-818D-C7E3E0FCAAD2}" type="presParOf" srcId="{0D3B3C78-00D7-458C-B0AC-49E2036177E5}" destId="{2D330D96-82CF-439E-B618-C960470E05C2}" srcOrd="3" destOrd="0" presId="urn:microsoft.com/office/officeart/2005/8/layout/cycle2"/>
    <dgm:cxn modelId="{8C9B81BB-7574-411C-ABE1-7E70ABC45CD3}" type="presParOf" srcId="{2D330D96-82CF-439E-B618-C960470E05C2}" destId="{0D9B1792-157F-4ED6-82E8-77554839EE89}" srcOrd="0" destOrd="0" presId="urn:microsoft.com/office/officeart/2005/8/layout/cycle2"/>
    <dgm:cxn modelId="{FA306044-DE0F-41B6-B0E7-8F611A90AAC5}" type="presParOf" srcId="{0D3B3C78-00D7-458C-B0AC-49E2036177E5}" destId="{D4185DEB-8195-4807-854D-77EBFE1DFCF3}" srcOrd="4" destOrd="0" presId="urn:microsoft.com/office/officeart/2005/8/layout/cycle2"/>
    <dgm:cxn modelId="{061362C1-2122-46C0-A133-330CB421B612}" type="presParOf" srcId="{0D3B3C78-00D7-458C-B0AC-49E2036177E5}" destId="{CCD9947D-37D5-46BE-AA4E-5C4E50C03EC2}" srcOrd="5" destOrd="0" presId="urn:microsoft.com/office/officeart/2005/8/layout/cycle2"/>
    <dgm:cxn modelId="{4FA3E0D5-07AA-41BE-BF86-C9AE12CB7209}" type="presParOf" srcId="{CCD9947D-37D5-46BE-AA4E-5C4E50C03EC2}" destId="{203E07B4-DEAB-4DC5-A1AB-113063E58ADD}" srcOrd="0" destOrd="0" presId="urn:microsoft.com/office/officeart/2005/8/layout/cycle2"/>
    <dgm:cxn modelId="{90BDDBF2-EE13-4174-AD7E-64C0951B2096}" type="presParOf" srcId="{0D3B3C78-00D7-458C-B0AC-49E2036177E5}" destId="{A1840E0F-4486-4137-A951-7C5525F5F7B5}" srcOrd="6" destOrd="0" presId="urn:microsoft.com/office/officeart/2005/8/layout/cycle2"/>
    <dgm:cxn modelId="{28AC4D00-70A5-44DC-B568-58D1261B3C22}" type="presParOf" srcId="{0D3B3C78-00D7-458C-B0AC-49E2036177E5}" destId="{C16A9655-BD24-4781-B2D8-CDCAFF2A05CD}" srcOrd="7" destOrd="0" presId="urn:microsoft.com/office/officeart/2005/8/layout/cycle2"/>
    <dgm:cxn modelId="{C99C6534-07A5-49B5-AC05-940D5F631BEC}" type="presParOf" srcId="{C16A9655-BD24-4781-B2D8-CDCAFF2A05CD}" destId="{C3E135EF-D1A9-4B6A-A752-D9E3E2F40200}" srcOrd="0" destOrd="0" presId="urn:microsoft.com/office/officeart/2005/8/layout/cycle2"/>
    <dgm:cxn modelId="{0D9F5BC6-8FB7-46F3-B1FE-89A75B503C71}" type="presParOf" srcId="{0D3B3C78-00D7-458C-B0AC-49E2036177E5}" destId="{6EF5AA94-7EA5-4AFA-831F-A599F1BE7BDA}" srcOrd="8" destOrd="0" presId="urn:microsoft.com/office/officeart/2005/8/layout/cycle2"/>
    <dgm:cxn modelId="{94AB507C-A81F-403B-B867-920D825CAC3C}" type="presParOf" srcId="{0D3B3C78-00D7-458C-B0AC-49E2036177E5}" destId="{632AA89D-94B2-440D-B02C-564E416B9BF2}" srcOrd="9" destOrd="0" presId="urn:microsoft.com/office/officeart/2005/8/layout/cycle2"/>
    <dgm:cxn modelId="{9AF09A0A-CE35-4366-872F-2E60A85FF653}" type="presParOf" srcId="{632AA89D-94B2-440D-B02C-564E416B9BF2}" destId="{C9632A20-A388-4D93-A00A-6D62D9B51689}" srcOrd="0" destOrd="0" presId="urn:microsoft.com/office/officeart/2005/8/layout/cycle2"/>
    <dgm:cxn modelId="{79ED5FA9-34C6-4D49-B7C8-13E1D97A4507}" type="presParOf" srcId="{0D3B3C78-00D7-458C-B0AC-49E2036177E5}" destId="{00911DE9-4FCB-47EF-BC97-5023983822B8}" srcOrd="10" destOrd="0" presId="urn:microsoft.com/office/officeart/2005/8/layout/cycle2"/>
    <dgm:cxn modelId="{133583B2-BB0B-4C17-AD83-C50D6625B238}" type="presParOf" srcId="{0D3B3C78-00D7-458C-B0AC-49E2036177E5}" destId="{2A6FF0D0-4CBC-45ED-BF77-F5C514845DD3}" srcOrd="11" destOrd="0" presId="urn:microsoft.com/office/officeart/2005/8/layout/cycle2"/>
    <dgm:cxn modelId="{07807026-84E3-47A6-8E32-81293D9BC914}" type="presParOf" srcId="{2A6FF0D0-4CBC-45ED-BF77-F5C514845DD3}" destId="{6A884795-AF5D-44C9-BF0A-5BA80D84C300}" srcOrd="0" destOrd="0" presId="urn:microsoft.com/office/officeart/2005/8/layout/cycle2"/>
    <dgm:cxn modelId="{F5DC449A-244A-47A2-8644-4B71A8CDA79B}" type="presParOf" srcId="{0D3B3C78-00D7-458C-B0AC-49E2036177E5}" destId="{F1E3FB51-C080-4A03-846B-E053AD5B8178}" srcOrd="12" destOrd="0" presId="urn:microsoft.com/office/officeart/2005/8/layout/cycle2"/>
    <dgm:cxn modelId="{D28BF18A-763A-4CA4-A542-B2218FBB59C3}" type="presParOf" srcId="{0D3B3C78-00D7-458C-B0AC-49E2036177E5}" destId="{65B49CC8-ECCE-44AE-93F0-FFC7D055E84B}" srcOrd="13" destOrd="0" presId="urn:microsoft.com/office/officeart/2005/8/layout/cycle2"/>
    <dgm:cxn modelId="{C57C4E51-9682-4AE3-9C03-13BC94ECB44E}" type="presParOf" srcId="{65B49CC8-ECCE-44AE-93F0-FFC7D055E84B}" destId="{5681FFC5-54AF-4799-9A27-8E00A76F24F1}" srcOrd="0" destOrd="0" presId="urn:microsoft.com/office/officeart/2005/8/layout/cycle2"/>
    <dgm:cxn modelId="{062285E0-9F51-4B16-B7E2-0AA3C28FC5D3}" type="presParOf" srcId="{0D3B3C78-00D7-458C-B0AC-49E2036177E5}" destId="{55ED0D81-6873-4E07-88A6-3CF3A63CC3AF}" srcOrd="14" destOrd="0" presId="urn:microsoft.com/office/officeart/2005/8/layout/cycle2"/>
    <dgm:cxn modelId="{350DE3FD-48D6-415F-A392-F6BBD6DDE2BC}" type="presParOf" srcId="{0D3B3C78-00D7-458C-B0AC-49E2036177E5}" destId="{8F33E6B1-BDF6-43E0-9408-E689DB55A56F}" srcOrd="15" destOrd="0" presId="urn:microsoft.com/office/officeart/2005/8/layout/cycle2"/>
    <dgm:cxn modelId="{CEFA7A78-F82B-4609-94FF-B235E60E73C7}" type="presParOf" srcId="{8F33E6B1-BDF6-43E0-9408-E689DB55A56F}" destId="{C516391D-5D6D-469F-9108-CF9FE67203C1}"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DFDB61B-B5C9-4934-8BE5-165D27D96820}"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98A583A6-C83E-45A5-AB3D-4ED564512768}">
      <dgm:prSet/>
      <dgm:spPr/>
      <dgm:t>
        <a:bodyPr/>
        <a:lstStyle/>
        <a:p>
          <a:pPr rtl="0"/>
          <a:r>
            <a:rPr lang="zh-CN" b="0" smtClean="0">
              <a:latin typeface="微软雅黑" panose="020B0503020204020204" pitchFamily="34" charset="-122"/>
              <a:ea typeface="微软雅黑" panose="020B0503020204020204" pitchFamily="34" charset="-122"/>
            </a:rPr>
            <a:t>核心层是网络的高速交换主干，对整个网络的连通起到至关重要的作用。</a:t>
          </a:r>
          <a:endParaRPr lang="zh-CN" b="0">
            <a:latin typeface="微软雅黑" panose="020B0503020204020204" pitchFamily="34" charset="-122"/>
            <a:ea typeface="微软雅黑" panose="020B0503020204020204" pitchFamily="34" charset="-122"/>
          </a:endParaRPr>
        </a:p>
      </dgm:t>
    </dgm:pt>
    <dgm:pt modelId="{CBF182C4-55F0-4E40-AEE3-8A4DB1B590FE}" type="parTrans" cxnId="{1CB4D60A-E982-4F49-8904-FED3AF10226E}">
      <dgm:prSet/>
      <dgm:spPr/>
      <dgm:t>
        <a:bodyPr/>
        <a:lstStyle/>
        <a:p>
          <a:endParaRPr lang="zh-CN" altLang="en-US" b="0">
            <a:latin typeface="微软雅黑" panose="020B0503020204020204" pitchFamily="34" charset="-122"/>
            <a:ea typeface="微软雅黑" panose="020B0503020204020204" pitchFamily="34" charset="-122"/>
          </a:endParaRPr>
        </a:p>
      </dgm:t>
    </dgm:pt>
    <dgm:pt modelId="{9A9B59FC-750A-4D20-82BC-F3DAB91F7CB2}" type="sibTrans" cxnId="{1CB4D60A-E982-4F49-8904-FED3AF10226E}">
      <dgm:prSet/>
      <dgm:spPr/>
      <dgm:t>
        <a:bodyPr/>
        <a:lstStyle/>
        <a:p>
          <a:endParaRPr lang="zh-CN" altLang="en-US" b="0">
            <a:latin typeface="微软雅黑" panose="020B0503020204020204" pitchFamily="34" charset="-122"/>
            <a:ea typeface="微软雅黑" panose="020B0503020204020204" pitchFamily="34" charset="-122"/>
          </a:endParaRPr>
        </a:p>
      </dgm:t>
    </dgm:pt>
    <dgm:pt modelId="{CD553F56-43B8-46A3-9745-619559763C36}">
      <dgm:prSet/>
      <dgm:spPr/>
      <dgm:t>
        <a:bodyPr/>
        <a:lstStyle/>
        <a:p>
          <a:pPr rtl="0"/>
          <a:r>
            <a:rPr lang="zh-CN" b="0" smtClean="0">
              <a:latin typeface="微软雅黑" panose="020B0503020204020204" pitchFamily="34" charset="-122"/>
              <a:ea typeface="微软雅黑" panose="020B0503020204020204" pitchFamily="34" charset="-122"/>
            </a:rPr>
            <a:t>核心层应该具有如下几个特性：可靠性、高效性、冗余性、容错性、可管理性、适应性、低延时性等。在核心层中，应该采用高带宽的千兆以上交换机。</a:t>
          </a:r>
          <a:endParaRPr lang="zh-CN" b="0">
            <a:latin typeface="微软雅黑" panose="020B0503020204020204" pitchFamily="34" charset="-122"/>
            <a:ea typeface="微软雅黑" panose="020B0503020204020204" pitchFamily="34" charset="-122"/>
          </a:endParaRPr>
        </a:p>
      </dgm:t>
    </dgm:pt>
    <dgm:pt modelId="{3DD4DC1C-9019-4593-B042-6FD5CCACBAB1}" type="parTrans" cxnId="{166E00D4-D043-41CA-89C0-1A6009D47081}">
      <dgm:prSet/>
      <dgm:spPr/>
      <dgm:t>
        <a:bodyPr/>
        <a:lstStyle/>
        <a:p>
          <a:endParaRPr lang="zh-CN" altLang="en-US" b="0">
            <a:latin typeface="微软雅黑" panose="020B0503020204020204" pitchFamily="34" charset="-122"/>
            <a:ea typeface="微软雅黑" panose="020B0503020204020204" pitchFamily="34" charset="-122"/>
          </a:endParaRPr>
        </a:p>
      </dgm:t>
    </dgm:pt>
    <dgm:pt modelId="{1E8DD5D7-F779-4CC0-A30D-CC2369DF99FB}" type="sibTrans" cxnId="{166E00D4-D043-41CA-89C0-1A6009D47081}">
      <dgm:prSet/>
      <dgm:spPr/>
      <dgm:t>
        <a:bodyPr/>
        <a:lstStyle/>
        <a:p>
          <a:endParaRPr lang="zh-CN" altLang="en-US" b="0">
            <a:latin typeface="微软雅黑" panose="020B0503020204020204" pitchFamily="34" charset="-122"/>
            <a:ea typeface="微软雅黑" panose="020B0503020204020204" pitchFamily="34" charset="-122"/>
          </a:endParaRPr>
        </a:p>
      </dgm:t>
    </dgm:pt>
    <dgm:pt modelId="{AE65C2A3-22F8-476F-AB75-3C0F4A4B6B5F}">
      <dgm:prSet/>
      <dgm:spPr/>
      <dgm:t>
        <a:bodyPr/>
        <a:lstStyle/>
        <a:p>
          <a:pPr rtl="0"/>
          <a:r>
            <a:rPr lang="zh-CN" b="0" smtClean="0">
              <a:latin typeface="微软雅黑" panose="020B0503020204020204" pitchFamily="34" charset="-122"/>
              <a:ea typeface="微软雅黑" panose="020B0503020204020204" pitchFamily="34" charset="-122"/>
            </a:rPr>
            <a:t>核心层设备采用双机冗余热备份是非常必要的，也可以使用负载均衡功能，来改善网络性能。</a:t>
          </a:r>
          <a:endParaRPr lang="zh-CN" b="0">
            <a:latin typeface="微软雅黑" panose="020B0503020204020204" pitchFamily="34" charset="-122"/>
            <a:ea typeface="微软雅黑" panose="020B0503020204020204" pitchFamily="34" charset="-122"/>
          </a:endParaRPr>
        </a:p>
      </dgm:t>
    </dgm:pt>
    <dgm:pt modelId="{508392D0-9547-4BF3-AAE1-AE49090ACA1F}" type="parTrans" cxnId="{D9CC9165-DB55-41E3-AF1C-4E854A068A22}">
      <dgm:prSet/>
      <dgm:spPr/>
      <dgm:t>
        <a:bodyPr/>
        <a:lstStyle/>
        <a:p>
          <a:endParaRPr lang="zh-CN" altLang="en-US" b="0">
            <a:latin typeface="微软雅黑" panose="020B0503020204020204" pitchFamily="34" charset="-122"/>
            <a:ea typeface="微软雅黑" panose="020B0503020204020204" pitchFamily="34" charset="-122"/>
          </a:endParaRPr>
        </a:p>
      </dgm:t>
    </dgm:pt>
    <dgm:pt modelId="{6D34F394-8C16-4F77-835E-6E9B10FD329E}" type="sibTrans" cxnId="{D9CC9165-DB55-41E3-AF1C-4E854A068A22}">
      <dgm:prSet/>
      <dgm:spPr/>
      <dgm:t>
        <a:bodyPr/>
        <a:lstStyle/>
        <a:p>
          <a:endParaRPr lang="zh-CN" altLang="en-US" b="0">
            <a:latin typeface="微软雅黑" panose="020B0503020204020204" pitchFamily="34" charset="-122"/>
            <a:ea typeface="微软雅黑" panose="020B0503020204020204" pitchFamily="34" charset="-122"/>
          </a:endParaRPr>
        </a:p>
      </dgm:t>
    </dgm:pt>
    <dgm:pt modelId="{4F13E68C-98C8-4ADF-BBEA-0ED5DE797B1B}" type="pres">
      <dgm:prSet presAssocID="{4DFDB61B-B5C9-4934-8BE5-165D27D96820}" presName="linear" presStyleCnt="0">
        <dgm:presLayoutVars>
          <dgm:animLvl val="lvl"/>
          <dgm:resizeHandles val="exact"/>
        </dgm:presLayoutVars>
      </dgm:prSet>
      <dgm:spPr/>
      <dgm:t>
        <a:bodyPr/>
        <a:lstStyle/>
        <a:p>
          <a:endParaRPr lang="zh-CN" altLang="en-US"/>
        </a:p>
      </dgm:t>
    </dgm:pt>
    <dgm:pt modelId="{598E8880-A8CB-4AB9-A89E-1DA1537B8E14}" type="pres">
      <dgm:prSet presAssocID="{98A583A6-C83E-45A5-AB3D-4ED564512768}" presName="parentText" presStyleLbl="node1" presStyleIdx="0" presStyleCnt="3">
        <dgm:presLayoutVars>
          <dgm:chMax val="0"/>
          <dgm:bulletEnabled val="1"/>
        </dgm:presLayoutVars>
      </dgm:prSet>
      <dgm:spPr/>
      <dgm:t>
        <a:bodyPr/>
        <a:lstStyle/>
        <a:p>
          <a:endParaRPr lang="zh-CN" altLang="en-US"/>
        </a:p>
      </dgm:t>
    </dgm:pt>
    <dgm:pt modelId="{DEC6A4EB-6AA9-43DF-9144-B66F0A883CDE}" type="pres">
      <dgm:prSet presAssocID="{9A9B59FC-750A-4D20-82BC-F3DAB91F7CB2}" presName="spacer" presStyleCnt="0"/>
      <dgm:spPr/>
    </dgm:pt>
    <dgm:pt modelId="{ECA2E040-3D37-4176-BF68-3E67B4C5946C}" type="pres">
      <dgm:prSet presAssocID="{CD553F56-43B8-46A3-9745-619559763C36}" presName="parentText" presStyleLbl="node1" presStyleIdx="1" presStyleCnt="3">
        <dgm:presLayoutVars>
          <dgm:chMax val="0"/>
          <dgm:bulletEnabled val="1"/>
        </dgm:presLayoutVars>
      </dgm:prSet>
      <dgm:spPr/>
      <dgm:t>
        <a:bodyPr/>
        <a:lstStyle/>
        <a:p>
          <a:endParaRPr lang="zh-CN" altLang="en-US"/>
        </a:p>
      </dgm:t>
    </dgm:pt>
    <dgm:pt modelId="{291FC0BD-963B-4B0D-8EF1-38DAA211AE4E}" type="pres">
      <dgm:prSet presAssocID="{1E8DD5D7-F779-4CC0-A30D-CC2369DF99FB}" presName="spacer" presStyleCnt="0"/>
      <dgm:spPr/>
    </dgm:pt>
    <dgm:pt modelId="{88D4AF5D-3A2D-478C-A794-1DC4072775C3}" type="pres">
      <dgm:prSet presAssocID="{AE65C2A3-22F8-476F-AB75-3C0F4A4B6B5F}" presName="parentText" presStyleLbl="node1" presStyleIdx="2" presStyleCnt="3">
        <dgm:presLayoutVars>
          <dgm:chMax val="0"/>
          <dgm:bulletEnabled val="1"/>
        </dgm:presLayoutVars>
      </dgm:prSet>
      <dgm:spPr/>
      <dgm:t>
        <a:bodyPr/>
        <a:lstStyle/>
        <a:p>
          <a:endParaRPr lang="zh-CN" altLang="en-US"/>
        </a:p>
      </dgm:t>
    </dgm:pt>
  </dgm:ptLst>
  <dgm:cxnLst>
    <dgm:cxn modelId="{D9CC9165-DB55-41E3-AF1C-4E854A068A22}" srcId="{4DFDB61B-B5C9-4934-8BE5-165D27D96820}" destId="{AE65C2A3-22F8-476F-AB75-3C0F4A4B6B5F}" srcOrd="2" destOrd="0" parTransId="{508392D0-9547-4BF3-AAE1-AE49090ACA1F}" sibTransId="{6D34F394-8C16-4F77-835E-6E9B10FD329E}"/>
    <dgm:cxn modelId="{7976F91D-D295-4D27-B726-BB24E1C0D0E2}" type="presOf" srcId="{AE65C2A3-22F8-476F-AB75-3C0F4A4B6B5F}" destId="{88D4AF5D-3A2D-478C-A794-1DC4072775C3}" srcOrd="0" destOrd="0" presId="urn:microsoft.com/office/officeart/2005/8/layout/vList2"/>
    <dgm:cxn modelId="{166E00D4-D043-41CA-89C0-1A6009D47081}" srcId="{4DFDB61B-B5C9-4934-8BE5-165D27D96820}" destId="{CD553F56-43B8-46A3-9745-619559763C36}" srcOrd="1" destOrd="0" parTransId="{3DD4DC1C-9019-4593-B042-6FD5CCACBAB1}" sibTransId="{1E8DD5D7-F779-4CC0-A30D-CC2369DF99FB}"/>
    <dgm:cxn modelId="{B1EDD706-4DE8-49D3-8460-8EB487B14F7E}" type="presOf" srcId="{4DFDB61B-B5C9-4934-8BE5-165D27D96820}" destId="{4F13E68C-98C8-4ADF-BBEA-0ED5DE797B1B}" srcOrd="0" destOrd="0" presId="urn:microsoft.com/office/officeart/2005/8/layout/vList2"/>
    <dgm:cxn modelId="{C14CC5E6-75B8-4EBD-9E3F-E12EF96C096A}" type="presOf" srcId="{98A583A6-C83E-45A5-AB3D-4ED564512768}" destId="{598E8880-A8CB-4AB9-A89E-1DA1537B8E14}" srcOrd="0" destOrd="0" presId="urn:microsoft.com/office/officeart/2005/8/layout/vList2"/>
    <dgm:cxn modelId="{25BCD601-2099-4D5E-896C-CF455752C066}" type="presOf" srcId="{CD553F56-43B8-46A3-9745-619559763C36}" destId="{ECA2E040-3D37-4176-BF68-3E67B4C5946C}" srcOrd="0" destOrd="0" presId="urn:microsoft.com/office/officeart/2005/8/layout/vList2"/>
    <dgm:cxn modelId="{1CB4D60A-E982-4F49-8904-FED3AF10226E}" srcId="{4DFDB61B-B5C9-4934-8BE5-165D27D96820}" destId="{98A583A6-C83E-45A5-AB3D-4ED564512768}" srcOrd="0" destOrd="0" parTransId="{CBF182C4-55F0-4E40-AEE3-8A4DB1B590FE}" sibTransId="{9A9B59FC-750A-4D20-82BC-F3DAB91F7CB2}"/>
    <dgm:cxn modelId="{48B4E140-5FE0-442F-B8C9-6DF968551CEE}" type="presParOf" srcId="{4F13E68C-98C8-4ADF-BBEA-0ED5DE797B1B}" destId="{598E8880-A8CB-4AB9-A89E-1DA1537B8E14}" srcOrd="0" destOrd="0" presId="urn:microsoft.com/office/officeart/2005/8/layout/vList2"/>
    <dgm:cxn modelId="{F6969C79-C6D8-413B-B3A5-7266B71B3614}" type="presParOf" srcId="{4F13E68C-98C8-4ADF-BBEA-0ED5DE797B1B}" destId="{DEC6A4EB-6AA9-43DF-9144-B66F0A883CDE}" srcOrd="1" destOrd="0" presId="urn:microsoft.com/office/officeart/2005/8/layout/vList2"/>
    <dgm:cxn modelId="{EAEEA08F-83F0-4626-87BB-867AE3AF74CF}" type="presParOf" srcId="{4F13E68C-98C8-4ADF-BBEA-0ED5DE797B1B}" destId="{ECA2E040-3D37-4176-BF68-3E67B4C5946C}" srcOrd="2" destOrd="0" presId="urn:microsoft.com/office/officeart/2005/8/layout/vList2"/>
    <dgm:cxn modelId="{19B6705A-7715-4643-BB71-5EC9773271E5}" type="presParOf" srcId="{4F13E68C-98C8-4ADF-BBEA-0ED5DE797B1B}" destId="{291FC0BD-963B-4B0D-8EF1-38DAA211AE4E}" srcOrd="3" destOrd="0" presId="urn:microsoft.com/office/officeart/2005/8/layout/vList2"/>
    <dgm:cxn modelId="{BDD3F87B-CDF3-4A18-B7D9-B0FF566618AE}" type="presParOf" srcId="{4F13E68C-98C8-4ADF-BBEA-0ED5DE797B1B}" destId="{88D4AF5D-3A2D-478C-A794-1DC4072775C3}"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5548671-F214-43DD-9AC8-E5381EB47C0D}"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BE78A4F5-7E0B-47EF-8E8F-3AC8007ADD6F}">
      <dgm:prSet/>
      <dgm:spPr/>
      <dgm:t>
        <a:bodyPr/>
        <a:lstStyle/>
        <a:p>
          <a:pPr rtl="0"/>
          <a:r>
            <a:rPr lang="zh-CN" smtClean="0">
              <a:latin typeface="微软雅黑" panose="020B0503020204020204" pitchFamily="34" charset="-122"/>
              <a:ea typeface="微软雅黑" panose="020B0503020204020204" pitchFamily="34" charset="-122"/>
            </a:rPr>
            <a:t>汇聚层是网络接入层和核心层的“中介”，就是在工作站接入核心层前先做汇聚，以减轻核心层设备的负荷。</a:t>
          </a:r>
          <a:endParaRPr lang="zh-CN">
            <a:latin typeface="微软雅黑" panose="020B0503020204020204" pitchFamily="34" charset="-122"/>
            <a:ea typeface="微软雅黑" panose="020B0503020204020204" pitchFamily="34" charset="-122"/>
          </a:endParaRPr>
        </a:p>
      </dgm:t>
    </dgm:pt>
    <dgm:pt modelId="{7491B7DE-F279-4FF2-A63E-AA1F3A58E27E}" type="parTrans" cxnId="{46ACAD0D-0F6C-46C3-BAC1-4A1D36065878}">
      <dgm:prSet/>
      <dgm:spPr/>
      <dgm:t>
        <a:bodyPr/>
        <a:lstStyle/>
        <a:p>
          <a:endParaRPr lang="zh-CN" altLang="en-US">
            <a:latin typeface="微软雅黑" panose="020B0503020204020204" pitchFamily="34" charset="-122"/>
            <a:ea typeface="微软雅黑" panose="020B0503020204020204" pitchFamily="34" charset="-122"/>
          </a:endParaRPr>
        </a:p>
      </dgm:t>
    </dgm:pt>
    <dgm:pt modelId="{34342576-687A-4EB0-A384-41C176E765A0}" type="sibTrans" cxnId="{46ACAD0D-0F6C-46C3-BAC1-4A1D36065878}">
      <dgm:prSet/>
      <dgm:spPr/>
      <dgm:t>
        <a:bodyPr/>
        <a:lstStyle/>
        <a:p>
          <a:endParaRPr lang="zh-CN" altLang="en-US">
            <a:latin typeface="微软雅黑" panose="020B0503020204020204" pitchFamily="34" charset="-122"/>
            <a:ea typeface="微软雅黑" panose="020B0503020204020204" pitchFamily="34" charset="-122"/>
          </a:endParaRPr>
        </a:p>
      </dgm:t>
    </dgm:pt>
    <dgm:pt modelId="{D6DAAA1C-E287-4E17-B440-8A74CD0AD8AA}">
      <dgm:prSet/>
      <dgm:spPr/>
      <dgm:t>
        <a:bodyPr/>
        <a:lstStyle/>
        <a:p>
          <a:pPr rtl="0"/>
          <a:r>
            <a:rPr lang="zh-CN" smtClean="0">
              <a:latin typeface="微软雅黑" panose="020B0503020204020204" pitchFamily="34" charset="-122"/>
              <a:ea typeface="微软雅黑" panose="020B0503020204020204" pitchFamily="34" charset="-122"/>
            </a:rPr>
            <a:t>汇聚层具有实施策略、安全、工作组接入、虚拟局域网（</a:t>
          </a:r>
          <a:r>
            <a:rPr lang="en-US" smtClean="0">
              <a:latin typeface="微软雅黑" panose="020B0503020204020204" pitchFamily="34" charset="-122"/>
              <a:ea typeface="微软雅黑" panose="020B0503020204020204" pitchFamily="34" charset="-122"/>
            </a:rPr>
            <a:t>VLAN</a:t>
          </a:r>
          <a:r>
            <a:rPr lang="zh-CN" smtClean="0">
              <a:latin typeface="微软雅黑" panose="020B0503020204020204" pitchFamily="34" charset="-122"/>
              <a:ea typeface="微软雅黑" panose="020B0503020204020204" pitchFamily="34" charset="-122"/>
            </a:rPr>
            <a:t>）之间的路由、源地址或目的地址过滤等多种功能。</a:t>
          </a:r>
          <a:endParaRPr lang="zh-CN">
            <a:latin typeface="微软雅黑" panose="020B0503020204020204" pitchFamily="34" charset="-122"/>
            <a:ea typeface="微软雅黑" panose="020B0503020204020204" pitchFamily="34" charset="-122"/>
          </a:endParaRPr>
        </a:p>
      </dgm:t>
    </dgm:pt>
    <dgm:pt modelId="{2BF93768-B420-42A9-B5D4-9F5C724A7000}" type="parTrans" cxnId="{CC17B430-907F-4970-AB7A-E7EEC8A391D5}">
      <dgm:prSet/>
      <dgm:spPr/>
      <dgm:t>
        <a:bodyPr/>
        <a:lstStyle/>
        <a:p>
          <a:endParaRPr lang="zh-CN" altLang="en-US">
            <a:latin typeface="微软雅黑" panose="020B0503020204020204" pitchFamily="34" charset="-122"/>
            <a:ea typeface="微软雅黑" panose="020B0503020204020204" pitchFamily="34" charset="-122"/>
          </a:endParaRPr>
        </a:p>
      </dgm:t>
    </dgm:pt>
    <dgm:pt modelId="{B04C2D9E-D83C-497F-991C-64C09593FF18}" type="sibTrans" cxnId="{CC17B430-907F-4970-AB7A-E7EEC8A391D5}">
      <dgm:prSet/>
      <dgm:spPr/>
      <dgm:t>
        <a:bodyPr/>
        <a:lstStyle/>
        <a:p>
          <a:endParaRPr lang="zh-CN" altLang="en-US">
            <a:latin typeface="微软雅黑" panose="020B0503020204020204" pitchFamily="34" charset="-122"/>
            <a:ea typeface="微软雅黑" panose="020B0503020204020204" pitchFamily="34" charset="-122"/>
          </a:endParaRPr>
        </a:p>
      </dgm:t>
    </dgm:pt>
    <dgm:pt modelId="{D8920BBB-38D5-43A3-B7ED-78D25075C04D}">
      <dgm:prSet/>
      <dgm:spPr/>
      <dgm:t>
        <a:bodyPr/>
        <a:lstStyle/>
        <a:p>
          <a:pPr rtl="0"/>
          <a:r>
            <a:rPr lang="zh-CN" smtClean="0">
              <a:latin typeface="微软雅黑" panose="020B0503020204020204" pitchFamily="34" charset="-122"/>
              <a:ea typeface="微软雅黑" panose="020B0503020204020204" pitchFamily="34" charset="-122"/>
            </a:rPr>
            <a:t>在汇聚层中，应该选用支持三层交换技术和</a:t>
          </a:r>
          <a:r>
            <a:rPr lang="en-US" smtClean="0">
              <a:latin typeface="微软雅黑" panose="020B0503020204020204" pitchFamily="34" charset="-122"/>
              <a:ea typeface="微软雅黑" panose="020B0503020204020204" pitchFamily="34" charset="-122"/>
            </a:rPr>
            <a:t>VLAN</a:t>
          </a:r>
          <a:r>
            <a:rPr lang="zh-CN" smtClean="0">
              <a:latin typeface="微软雅黑" panose="020B0503020204020204" pitchFamily="34" charset="-122"/>
              <a:ea typeface="微软雅黑" panose="020B0503020204020204" pitchFamily="34" charset="-122"/>
            </a:rPr>
            <a:t>的交换机，以达到网络隔离和分段的目的。</a:t>
          </a:r>
          <a:endParaRPr lang="zh-CN">
            <a:latin typeface="微软雅黑" panose="020B0503020204020204" pitchFamily="34" charset="-122"/>
            <a:ea typeface="微软雅黑" panose="020B0503020204020204" pitchFamily="34" charset="-122"/>
          </a:endParaRPr>
        </a:p>
      </dgm:t>
    </dgm:pt>
    <dgm:pt modelId="{E4B4AF0D-27B5-408B-B460-B4AEFD0DDC6A}" type="parTrans" cxnId="{5B88E8FC-CD74-4D1D-834A-71D6499682D6}">
      <dgm:prSet/>
      <dgm:spPr/>
      <dgm:t>
        <a:bodyPr/>
        <a:lstStyle/>
        <a:p>
          <a:endParaRPr lang="zh-CN" altLang="en-US">
            <a:latin typeface="微软雅黑" panose="020B0503020204020204" pitchFamily="34" charset="-122"/>
            <a:ea typeface="微软雅黑" panose="020B0503020204020204" pitchFamily="34" charset="-122"/>
          </a:endParaRPr>
        </a:p>
      </dgm:t>
    </dgm:pt>
    <dgm:pt modelId="{4FAA8AAC-502C-46D2-972F-35B4138F1B46}" type="sibTrans" cxnId="{5B88E8FC-CD74-4D1D-834A-71D6499682D6}">
      <dgm:prSet/>
      <dgm:spPr/>
      <dgm:t>
        <a:bodyPr/>
        <a:lstStyle/>
        <a:p>
          <a:endParaRPr lang="zh-CN" altLang="en-US">
            <a:latin typeface="微软雅黑" panose="020B0503020204020204" pitchFamily="34" charset="-122"/>
            <a:ea typeface="微软雅黑" panose="020B0503020204020204" pitchFamily="34" charset="-122"/>
          </a:endParaRPr>
        </a:p>
      </dgm:t>
    </dgm:pt>
    <dgm:pt modelId="{A7AA0844-739E-4C55-8D5B-BB56FBCE465E}" type="pres">
      <dgm:prSet presAssocID="{85548671-F214-43DD-9AC8-E5381EB47C0D}" presName="linear" presStyleCnt="0">
        <dgm:presLayoutVars>
          <dgm:animLvl val="lvl"/>
          <dgm:resizeHandles val="exact"/>
        </dgm:presLayoutVars>
      </dgm:prSet>
      <dgm:spPr/>
      <dgm:t>
        <a:bodyPr/>
        <a:lstStyle/>
        <a:p>
          <a:endParaRPr lang="zh-CN" altLang="en-US"/>
        </a:p>
      </dgm:t>
    </dgm:pt>
    <dgm:pt modelId="{72702EDE-45BB-45FE-869C-E9AD0B52E50F}" type="pres">
      <dgm:prSet presAssocID="{BE78A4F5-7E0B-47EF-8E8F-3AC8007ADD6F}" presName="parentText" presStyleLbl="node1" presStyleIdx="0" presStyleCnt="3">
        <dgm:presLayoutVars>
          <dgm:chMax val="0"/>
          <dgm:bulletEnabled val="1"/>
        </dgm:presLayoutVars>
      </dgm:prSet>
      <dgm:spPr/>
      <dgm:t>
        <a:bodyPr/>
        <a:lstStyle/>
        <a:p>
          <a:endParaRPr lang="zh-CN" altLang="en-US"/>
        </a:p>
      </dgm:t>
    </dgm:pt>
    <dgm:pt modelId="{6FC71FBB-9445-42DC-9B4A-BCB6B50F7EB0}" type="pres">
      <dgm:prSet presAssocID="{34342576-687A-4EB0-A384-41C176E765A0}" presName="spacer" presStyleCnt="0"/>
      <dgm:spPr/>
    </dgm:pt>
    <dgm:pt modelId="{600CF2CF-B134-43F6-A798-E11056EADB1F}" type="pres">
      <dgm:prSet presAssocID="{D6DAAA1C-E287-4E17-B440-8A74CD0AD8AA}" presName="parentText" presStyleLbl="node1" presStyleIdx="1" presStyleCnt="3">
        <dgm:presLayoutVars>
          <dgm:chMax val="0"/>
          <dgm:bulletEnabled val="1"/>
        </dgm:presLayoutVars>
      </dgm:prSet>
      <dgm:spPr/>
      <dgm:t>
        <a:bodyPr/>
        <a:lstStyle/>
        <a:p>
          <a:endParaRPr lang="zh-CN" altLang="en-US"/>
        </a:p>
      </dgm:t>
    </dgm:pt>
    <dgm:pt modelId="{FD35D045-0A21-4A8A-B17B-0C1243BBDB41}" type="pres">
      <dgm:prSet presAssocID="{B04C2D9E-D83C-497F-991C-64C09593FF18}" presName="spacer" presStyleCnt="0"/>
      <dgm:spPr/>
    </dgm:pt>
    <dgm:pt modelId="{6E9E10E9-6C88-4741-AC21-4D10CAAF0CB0}" type="pres">
      <dgm:prSet presAssocID="{D8920BBB-38D5-43A3-B7ED-78D25075C04D}" presName="parentText" presStyleLbl="node1" presStyleIdx="2" presStyleCnt="3">
        <dgm:presLayoutVars>
          <dgm:chMax val="0"/>
          <dgm:bulletEnabled val="1"/>
        </dgm:presLayoutVars>
      </dgm:prSet>
      <dgm:spPr/>
      <dgm:t>
        <a:bodyPr/>
        <a:lstStyle/>
        <a:p>
          <a:endParaRPr lang="zh-CN" altLang="en-US"/>
        </a:p>
      </dgm:t>
    </dgm:pt>
  </dgm:ptLst>
  <dgm:cxnLst>
    <dgm:cxn modelId="{CC17B430-907F-4970-AB7A-E7EEC8A391D5}" srcId="{85548671-F214-43DD-9AC8-E5381EB47C0D}" destId="{D6DAAA1C-E287-4E17-B440-8A74CD0AD8AA}" srcOrd="1" destOrd="0" parTransId="{2BF93768-B420-42A9-B5D4-9F5C724A7000}" sibTransId="{B04C2D9E-D83C-497F-991C-64C09593FF18}"/>
    <dgm:cxn modelId="{46ACAD0D-0F6C-46C3-BAC1-4A1D36065878}" srcId="{85548671-F214-43DD-9AC8-E5381EB47C0D}" destId="{BE78A4F5-7E0B-47EF-8E8F-3AC8007ADD6F}" srcOrd="0" destOrd="0" parTransId="{7491B7DE-F279-4FF2-A63E-AA1F3A58E27E}" sibTransId="{34342576-687A-4EB0-A384-41C176E765A0}"/>
    <dgm:cxn modelId="{B2BFA42A-1B2E-49D7-952B-7B34456629DD}" type="presOf" srcId="{D6DAAA1C-E287-4E17-B440-8A74CD0AD8AA}" destId="{600CF2CF-B134-43F6-A798-E11056EADB1F}" srcOrd="0" destOrd="0" presId="urn:microsoft.com/office/officeart/2005/8/layout/vList2"/>
    <dgm:cxn modelId="{3AB1CB3B-0BEA-4FB0-8D53-6B23CAA7B35D}" type="presOf" srcId="{BE78A4F5-7E0B-47EF-8E8F-3AC8007ADD6F}" destId="{72702EDE-45BB-45FE-869C-E9AD0B52E50F}" srcOrd="0" destOrd="0" presId="urn:microsoft.com/office/officeart/2005/8/layout/vList2"/>
    <dgm:cxn modelId="{5B88E8FC-CD74-4D1D-834A-71D6499682D6}" srcId="{85548671-F214-43DD-9AC8-E5381EB47C0D}" destId="{D8920BBB-38D5-43A3-B7ED-78D25075C04D}" srcOrd="2" destOrd="0" parTransId="{E4B4AF0D-27B5-408B-B460-B4AEFD0DDC6A}" sibTransId="{4FAA8AAC-502C-46D2-972F-35B4138F1B46}"/>
    <dgm:cxn modelId="{703A0D8A-FA58-4477-93EE-5150806853AA}" type="presOf" srcId="{D8920BBB-38D5-43A3-B7ED-78D25075C04D}" destId="{6E9E10E9-6C88-4741-AC21-4D10CAAF0CB0}" srcOrd="0" destOrd="0" presId="urn:microsoft.com/office/officeart/2005/8/layout/vList2"/>
    <dgm:cxn modelId="{35F4D5C3-4275-40DC-977F-FC9C07A9D95A}" type="presOf" srcId="{85548671-F214-43DD-9AC8-E5381EB47C0D}" destId="{A7AA0844-739E-4C55-8D5B-BB56FBCE465E}" srcOrd="0" destOrd="0" presId="urn:microsoft.com/office/officeart/2005/8/layout/vList2"/>
    <dgm:cxn modelId="{1B1A8DF1-DCC9-4942-AB05-013794E05572}" type="presParOf" srcId="{A7AA0844-739E-4C55-8D5B-BB56FBCE465E}" destId="{72702EDE-45BB-45FE-869C-E9AD0B52E50F}" srcOrd="0" destOrd="0" presId="urn:microsoft.com/office/officeart/2005/8/layout/vList2"/>
    <dgm:cxn modelId="{C907BE60-8B4E-4782-8D1F-FB036BCF4E35}" type="presParOf" srcId="{A7AA0844-739E-4C55-8D5B-BB56FBCE465E}" destId="{6FC71FBB-9445-42DC-9B4A-BCB6B50F7EB0}" srcOrd="1" destOrd="0" presId="urn:microsoft.com/office/officeart/2005/8/layout/vList2"/>
    <dgm:cxn modelId="{61DCFAB1-74B3-48DC-A0B0-A27695AAA9A5}" type="presParOf" srcId="{A7AA0844-739E-4C55-8D5B-BB56FBCE465E}" destId="{600CF2CF-B134-43F6-A798-E11056EADB1F}" srcOrd="2" destOrd="0" presId="urn:microsoft.com/office/officeart/2005/8/layout/vList2"/>
    <dgm:cxn modelId="{FDB599BE-DAEE-45FA-8AF5-4C34A914C69A}" type="presParOf" srcId="{A7AA0844-739E-4C55-8D5B-BB56FBCE465E}" destId="{FD35D045-0A21-4A8A-B17B-0C1243BBDB41}" srcOrd="3" destOrd="0" presId="urn:microsoft.com/office/officeart/2005/8/layout/vList2"/>
    <dgm:cxn modelId="{BD5C43A8-00E7-4C22-8C7B-993A7F12590D}" type="presParOf" srcId="{A7AA0844-739E-4C55-8D5B-BB56FBCE465E}" destId="{6E9E10E9-6C88-4741-AC21-4D10CAAF0CB0}"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AC40CFC-1802-4ADF-8357-7C2547F31A39}"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5DDB32E9-7674-4A8E-91B0-15862517270E}">
      <dgm:prSet/>
      <dgm:spPr/>
      <dgm:t>
        <a:bodyPr/>
        <a:lstStyle/>
        <a:p>
          <a:pPr rtl="0"/>
          <a:r>
            <a:rPr lang="zh-CN" smtClean="0">
              <a:latin typeface="微软雅黑" panose="020B0503020204020204" pitchFamily="34" charset="-122"/>
              <a:ea typeface="微软雅黑" panose="020B0503020204020204" pitchFamily="34" charset="-122"/>
            </a:rPr>
            <a:t>接入层向本地网段提供工作站接入。</a:t>
          </a:r>
          <a:endParaRPr lang="zh-CN">
            <a:latin typeface="微软雅黑" panose="020B0503020204020204" pitchFamily="34" charset="-122"/>
            <a:ea typeface="微软雅黑" panose="020B0503020204020204" pitchFamily="34" charset="-122"/>
          </a:endParaRPr>
        </a:p>
      </dgm:t>
    </dgm:pt>
    <dgm:pt modelId="{E19F01B1-EE58-4EE1-85AA-72A351FB5487}" type="parTrans" cxnId="{74FD6DDA-C0F3-42A4-9F20-CDB0A5A0B2BE}">
      <dgm:prSet/>
      <dgm:spPr/>
      <dgm:t>
        <a:bodyPr/>
        <a:lstStyle/>
        <a:p>
          <a:endParaRPr lang="zh-CN" altLang="en-US">
            <a:latin typeface="微软雅黑" panose="020B0503020204020204" pitchFamily="34" charset="-122"/>
            <a:ea typeface="微软雅黑" panose="020B0503020204020204" pitchFamily="34" charset="-122"/>
          </a:endParaRPr>
        </a:p>
      </dgm:t>
    </dgm:pt>
    <dgm:pt modelId="{9B27BC14-87C1-4B1C-948D-47701900BB4A}" type="sibTrans" cxnId="{74FD6DDA-C0F3-42A4-9F20-CDB0A5A0B2BE}">
      <dgm:prSet/>
      <dgm:spPr/>
      <dgm:t>
        <a:bodyPr/>
        <a:lstStyle/>
        <a:p>
          <a:endParaRPr lang="zh-CN" altLang="en-US">
            <a:latin typeface="微软雅黑" panose="020B0503020204020204" pitchFamily="34" charset="-122"/>
            <a:ea typeface="微软雅黑" panose="020B0503020204020204" pitchFamily="34" charset="-122"/>
          </a:endParaRPr>
        </a:p>
      </dgm:t>
    </dgm:pt>
    <dgm:pt modelId="{EA7367EA-EB7A-4827-A569-72CEEE172AA5}">
      <dgm:prSet/>
      <dgm:spPr/>
      <dgm:t>
        <a:bodyPr/>
        <a:lstStyle/>
        <a:p>
          <a:pPr rtl="0"/>
          <a:r>
            <a:rPr lang="zh-CN" smtClean="0">
              <a:latin typeface="微软雅黑" panose="020B0503020204020204" pitchFamily="34" charset="-122"/>
              <a:ea typeface="微软雅黑" panose="020B0503020204020204" pitchFamily="34" charset="-122"/>
            </a:rPr>
            <a:t>在接入层中，减少同一网段的工作站数量，能够向工作组提供高速带宽。</a:t>
          </a:r>
          <a:endParaRPr lang="zh-CN">
            <a:latin typeface="微软雅黑" panose="020B0503020204020204" pitchFamily="34" charset="-122"/>
            <a:ea typeface="微软雅黑" panose="020B0503020204020204" pitchFamily="34" charset="-122"/>
          </a:endParaRPr>
        </a:p>
      </dgm:t>
    </dgm:pt>
    <dgm:pt modelId="{E67AB19C-CD70-4251-A1E8-F8D4CD361E72}" type="parTrans" cxnId="{F443D450-C0CF-41DD-8239-071CC6553E5E}">
      <dgm:prSet/>
      <dgm:spPr/>
      <dgm:t>
        <a:bodyPr/>
        <a:lstStyle/>
        <a:p>
          <a:endParaRPr lang="zh-CN" altLang="en-US">
            <a:latin typeface="微软雅黑" panose="020B0503020204020204" pitchFamily="34" charset="-122"/>
            <a:ea typeface="微软雅黑" panose="020B0503020204020204" pitchFamily="34" charset="-122"/>
          </a:endParaRPr>
        </a:p>
      </dgm:t>
    </dgm:pt>
    <dgm:pt modelId="{584A79EC-FE50-4AE1-A7CD-C3594969A717}" type="sibTrans" cxnId="{F443D450-C0CF-41DD-8239-071CC6553E5E}">
      <dgm:prSet/>
      <dgm:spPr/>
      <dgm:t>
        <a:bodyPr/>
        <a:lstStyle/>
        <a:p>
          <a:endParaRPr lang="zh-CN" altLang="en-US">
            <a:latin typeface="微软雅黑" panose="020B0503020204020204" pitchFamily="34" charset="-122"/>
            <a:ea typeface="微软雅黑" panose="020B0503020204020204" pitchFamily="34" charset="-122"/>
          </a:endParaRPr>
        </a:p>
      </dgm:t>
    </dgm:pt>
    <dgm:pt modelId="{503F24D6-EAD9-4943-A945-B06BDF5F73AD}">
      <dgm:prSet/>
      <dgm:spPr/>
      <dgm:t>
        <a:bodyPr/>
        <a:lstStyle/>
        <a:p>
          <a:pPr rtl="0"/>
          <a:r>
            <a:rPr lang="zh-CN" smtClean="0">
              <a:latin typeface="微软雅黑" panose="020B0503020204020204" pitchFamily="34" charset="-122"/>
              <a:ea typeface="微软雅黑" panose="020B0503020204020204" pitchFamily="34" charset="-122"/>
            </a:rPr>
            <a:t>接入层可以选择不支持</a:t>
          </a:r>
          <a:r>
            <a:rPr lang="en-US" smtClean="0">
              <a:latin typeface="微软雅黑" panose="020B0503020204020204" pitchFamily="34" charset="-122"/>
              <a:ea typeface="微软雅黑" panose="020B0503020204020204" pitchFamily="34" charset="-122"/>
            </a:rPr>
            <a:t>VLAN</a:t>
          </a:r>
          <a:r>
            <a:rPr lang="zh-CN" smtClean="0">
              <a:latin typeface="微软雅黑" panose="020B0503020204020204" pitchFamily="34" charset="-122"/>
              <a:ea typeface="微软雅黑" panose="020B0503020204020204" pitchFamily="34" charset="-122"/>
            </a:rPr>
            <a:t>和三层交换技术的普通交换机。</a:t>
          </a:r>
          <a:endParaRPr lang="zh-CN">
            <a:latin typeface="微软雅黑" panose="020B0503020204020204" pitchFamily="34" charset="-122"/>
            <a:ea typeface="微软雅黑" panose="020B0503020204020204" pitchFamily="34" charset="-122"/>
          </a:endParaRPr>
        </a:p>
      </dgm:t>
    </dgm:pt>
    <dgm:pt modelId="{2746FD38-6982-4DF8-85AE-C56216591491}" type="parTrans" cxnId="{030F2EEA-DCE6-4653-A105-BBC203971052}">
      <dgm:prSet/>
      <dgm:spPr/>
      <dgm:t>
        <a:bodyPr/>
        <a:lstStyle/>
        <a:p>
          <a:endParaRPr lang="zh-CN" altLang="en-US">
            <a:latin typeface="微软雅黑" panose="020B0503020204020204" pitchFamily="34" charset="-122"/>
            <a:ea typeface="微软雅黑" panose="020B0503020204020204" pitchFamily="34" charset="-122"/>
          </a:endParaRPr>
        </a:p>
      </dgm:t>
    </dgm:pt>
    <dgm:pt modelId="{13864671-EDF7-484F-A0B2-BDFB98DA77CC}" type="sibTrans" cxnId="{030F2EEA-DCE6-4653-A105-BBC203971052}">
      <dgm:prSet/>
      <dgm:spPr/>
      <dgm:t>
        <a:bodyPr/>
        <a:lstStyle/>
        <a:p>
          <a:endParaRPr lang="zh-CN" altLang="en-US">
            <a:latin typeface="微软雅黑" panose="020B0503020204020204" pitchFamily="34" charset="-122"/>
            <a:ea typeface="微软雅黑" panose="020B0503020204020204" pitchFamily="34" charset="-122"/>
          </a:endParaRPr>
        </a:p>
      </dgm:t>
    </dgm:pt>
    <dgm:pt modelId="{551B44E4-BEEB-4D22-81E0-4800607F17C4}" type="pres">
      <dgm:prSet presAssocID="{4AC40CFC-1802-4ADF-8357-7C2547F31A39}" presName="linear" presStyleCnt="0">
        <dgm:presLayoutVars>
          <dgm:animLvl val="lvl"/>
          <dgm:resizeHandles val="exact"/>
        </dgm:presLayoutVars>
      </dgm:prSet>
      <dgm:spPr/>
      <dgm:t>
        <a:bodyPr/>
        <a:lstStyle/>
        <a:p>
          <a:endParaRPr lang="zh-CN" altLang="en-US"/>
        </a:p>
      </dgm:t>
    </dgm:pt>
    <dgm:pt modelId="{4F3109C7-B497-4284-AA87-9723930E311B}" type="pres">
      <dgm:prSet presAssocID="{5DDB32E9-7674-4A8E-91B0-15862517270E}" presName="parentText" presStyleLbl="node1" presStyleIdx="0" presStyleCnt="3">
        <dgm:presLayoutVars>
          <dgm:chMax val="0"/>
          <dgm:bulletEnabled val="1"/>
        </dgm:presLayoutVars>
      </dgm:prSet>
      <dgm:spPr/>
      <dgm:t>
        <a:bodyPr/>
        <a:lstStyle/>
        <a:p>
          <a:endParaRPr lang="zh-CN" altLang="en-US"/>
        </a:p>
      </dgm:t>
    </dgm:pt>
    <dgm:pt modelId="{C637EC5B-A84A-469A-8A47-6E18160B2F25}" type="pres">
      <dgm:prSet presAssocID="{9B27BC14-87C1-4B1C-948D-47701900BB4A}" presName="spacer" presStyleCnt="0"/>
      <dgm:spPr/>
    </dgm:pt>
    <dgm:pt modelId="{82F061CF-4AA1-4A96-84CF-BFB21AD2440C}" type="pres">
      <dgm:prSet presAssocID="{EA7367EA-EB7A-4827-A569-72CEEE172AA5}" presName="parentText" presStyleLbl="node1" presStyleIdx="1" presStyleCnt="3">
        <dgm:presLayoutVars>
          <dgm:chMax val="0"/>
          <dgm:bulletEnabled val="1"/>
        </dgm:presLayoutVars>
      </dgm:prSet>
      <dgm:spPr/>
      <dgm:t>
        <a:bodyPr/>
        <a:lstStyle/>
        <a:p>
          <a:endParaRPr lang="zh-CN" altLang="en-US"/>
        </a:p>
      </dgm:t>
    </dgm:pt>
    <dgm:pt modelId="{BBD73EE8-C602-4F86-96DF-7ED46C9E330A}" type="pres">
      <dgm:prSet presAssocID="{584A79EC-FE50-4AE1-A7CD-C3594969A717}" presName="spacer" presStyleCnt="0"/>
      <dgm:spPr/>
    </dgm:pt>
    <dgm:pt modelId="{9E1160A4-725B-42C9-9711-D5D8E69EFA53}" type="pres">
      <dgm:prSet presAssocID="{503F24D6-EAD9-4943-A945-B06BDF5F73AD}" presName="parentText" presStyleLbl="node1" presStyleIdx="2" presStyleCnt="3">
        <dgm:presLayoutVars>
          <dgm:chMax val="0"/>
          <dgm:bulletEnabled val="1"/>
        </dgm:presLayoutVars>
      </dgm:prSet>
      <dgm:spPr/>
      <dgm:t>
        <a:bodyPr/>
        <a:lstStyle/>
        <a:p>
          <a:endParaRPr lang="zh-CN" altLang="en-US"/>
        </a:p>
      </dgm:t>
    </dgm:pt>
  </dgm:ptLst>
  <dgm:cxnLst>
    <dgm:cxn modelId="{030F2EEA-DCE6-4653-A105-BBC203971052}" srcId="{4AC40CFC-1802-4ADF-8357-7C2547F31A39}" destId="{503F24D6-EAD9-4943-A945-B06BDF5F73AD}" srcOrd="2" destOrd="0" parTransId="{2746FD38-6982-4DF8-85AE-C56216591491}" sibTransId="{13864671-EDF7-484F-A0B2-BDFB98DA77CC}"/>
    <dgm:cxn modelId="{7B4994CA-7711-4E9B-A6FC-50F6B3CD6461}" type="presOf" srcId="{EA7367EA-EB7A-4827-A569-72CEEE172AA5}" destId="{82F061CF-4AA1-4A96-84CF-BFB21AD2440C}" srcOrd="0" destOrd="0" presId="urn:microsoft.com/office/officeart/2005/8/layout/vList2"/>
    <dgm:cxn modelId="{F443D450-C0CF-41DD-8239-071CC6553E5E}" srcId="{4AC40CFC-1802-4ADF-8357-7C2547F31A39}" destId="{EA7367EA-EB7A-4827-A569-72CEEE172AA5}" srcOrd="1" destOrd="0" parTransId="{E67AB19C-CD70-4251-A1E8-F8D4CD361E72}" sibTransId="{584A79EC-FE50-4AE1-A7CD-C3594969A717}"/>
    <dgm:cxn modelId="{252E6A84-C211-4992-A9A0-DCBF9D5BF5EC}" type="presOf" srcId="{4AC40CFC-1802-4ADF-8357-7C2547F31A39}" destId="{551B44E4-BEEB-4D22-81E0-4800607F17C4}" srcOrd="0" destOrd="0" presId="urn:microsoft.com/office/officeart/2005/8/layout/vList2"/>
    <dgm:cxn modelId="{F25800AB-6E81-44DB-9832-8B61CB8856DF}" type="presOf" srcId="{5DDB32E9-7674-4A8E-91B0-15862517270E}" destId="{4F3109C7-B497-4284-AA87-9723930E311B}" srcOrd="0" destOrd="0" presId="urn:microsoft.com/office/officeart/2005/8/layout/vList2"/>
    <dgm:cxn modelId="{D213251C-E5DD-42DE-AA66-E8A02B0ED95B}" type="presOf" srcId="{503F24D6-EAD9-4943-A945-B06BDF5F73AD}" destId="{9E1160A4-725B-42C9-9711-D5D8E69EFA53}" srcOrd="0" destOrd="0" presId="urn:microsoft.com/office/officeart/2005/8/layout/vList2"/>
    <dgm:cxn modelId="{74FD6DDA-C0F3-42A4-9F20-CDB0A5A0B2BE}" srcId="{4AC40CFC-1802-4ADF-8357-7C2547F31A39}" destId="{5DDB32E9-7674-4A8E-91B0-15862517270E}" srcOrd="0" destOrd="0" parTransId="{E19F01B1-EE58-4EE1-85AA-72A351FB5487}" sibTransId="{9B27BC14-87C1-4B1C-948D-47701900BB4A}"/>
    <dgm:cxn modelId="{31916205-FF3A-4EC8-97A1-20F0FAD05770}" type="presParOf" srcId="{551B44E4-BEEB-4D22-81E0-4800607F17C4}" destId="{4F3109C7-B497-4284-AA87-9723930E311B}" srcOrd="0" destOrd="0" presId="urn:microsoft.com/office/officeart/2005/8/layout/vList2"/>
    <dgm:cxn modelId="{91546480-A46D-44C3-A982-EC4E40B2C3B6}" type="presParOf" srcId="{551B44E4-BEEB-4D22-81E0-4800607F17C4}" destId="{C637EC5B-A84A-469A-8A47-6E18160B2F25}" srcOrd="1" destOrd="0" presId="urn:microsoft.com/office/officeart/2005/8/layout/vList2"/>
    <dgm:cxn modelId="{2DD5D911-2F7F-44A2-B57C-CEBA75DA02D3}" type="presParOf" srcId="{551B44E4-BEEB-4D22-81E0-4800607F17C4}" destId="{82F061CF-4AA1-4A96-84CF-BFB21AD2440C}" srcOrd="2" destOrd="0" presId="urn:microsoft.com/office/officeart/2005/8/layout/vList2"/>
    <dgm:cxn modelId="{57F27C22-9AB0-4CD9-B174-4C619076CBC9}" type="presParOf" srcId="{551B44E4-BEEB-4D22-81E0-4800607F17C4}" destId="{BBD73EE8-C602-4F86-96DF-7ED46C9E330A}" srcOrd="3" destOrd="0" presId="urn:microsoft.com/office/officeart/2005/8/layout/vList2"/>
    <dgm:cxn modelId="{D0589AA8-30F9-4EC5-BEF8-1B65284F506A}" type="presParOf" srcId="{551B44E4-BEEB-4D22-81E0-4800607F17C4}" destId="{9E1160A4-725B-42C9-9711-D5D8E69EFA53}"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AAC3E87-D8D9-4D3C-9AAC-F0ED448700CF}" type="doc">
      <dgm:prSet loTypeId="urn:microsoft.com/office/officeart/2005/8/layout/cycle2" loCatId="cycle" qsTypeId="urn:microsoft.com/office/officeart/2005/8/quickstyle/simple1" qsCatId="simple" csTypeId="urn:microsoft.com/office/officeart/2005/8/colors/colorful4" csCatId="colorful"/>
      <dgm:spPr/>
      <dgm:t>
        <a:bodyPr/>
        <a:lstStyle/>
        <a:p>
          <a:endParaRPr lang="zh-CN" altLang="en-US"/>
        </a:p>
      </dgm:t>
    </dgm:pt>
    <dgm:pt modelId="{B06B349D-8073-4605-B194-8071248DCD86}">
      <dgm:prSet custT="1"/>
      <dgm:spPr/>
      <dgm:t>
        <a:bodyPr/>
        <a:lstStyle/>
        <a:p>
          <a:pPr rtl="0"/>
          <a:r>
            <a:rPr lang="zh-CN" altLang="en-US" sz="1800" b="1" smtClean="0">
              <a:latin typeface="微软雅黑" panose="020B0503020204020204" pitchFamily="34" charset="-122"/>
              <a:ea typeface="微软雅黑" panose="020B0503020204020204" pitchFamily="34" charset="-122"/>
            </a:rPr>
            <a:t>可扩展性</a:t>
          </a:r>
          <a:endParaRPr lang="zh-CN" altLang="en-US" sz="1800" b="1">
            <a:latin typeface="微软雅黑" panose="020B0503020204020204" pitchFamily="34" charset="-122"/>
            <a:ea typeface="微软雅黑" panose="020B0503020204020204" pitchFamily="34" charset="-122"/>
          </a:endParaRPr>
        </a:p>
      </dgm:t>
    </dgm:pt>
    <dgm:pt modelId="{E91DDF81-A85F-4D0E-A150-7DD93921B1C4}" type="parTrans" cxnId="{A0C8B56C-6884-4891-A231-CC7CAF61F3BB}">
      <dgm:prSet/>
      <dgm:spPr/>
      <dgm:t>
        <a:bodyPr/>
        <a:lstStyle/>
        <a:p>
          <a:endParaRPr lang="zh-CN" altLang="en-US" sz="1800" b="1">
            <a:latin typeface="微软雅黑" panose="020B0503020204020204" pitchFamily="34" charset="-122"/>
            <a:ea typeface="微软雅黑" panose="020B0503020204020204" pitchFamily="34" charset="-122"/>
          </a:endParaRPr>
        </a:p>
      </dgm:t>
    </dgm:pt>
    <dgm:pt modelId="{79032A02-B261-4EED-9A06-0FF7E8BCBD11}" type="sibTrans" cxnId="{A0C8B56C-6884-4891-A231-CC7CAF61F3BB}">
      <dgm:prSet custT="1"/>
      <dgm:spPr/>
      <dgm:t>
        <a:bodyPr/>
        <a:lstStyle/>
        <a:p>
          <a:endParaRPr lang="zh-CN" altLang="en-US" sz="1800" b="1">
            <a:latin typeface="微软雅黑" panose="020B0503020204020204" pitchFamily="34" charset="-122"/>
            <a:ea typeface="微软雅黑" panose="020B0503020204020204" pitchFamily="34" charset="-122"/>
          </a:endParaRPr>
        </a:p>
      </dgm:t>
    </dgm:pt>
    <dgm:pt modelId="{C8D8E46B-0819-4D7C-9132-C730D41AB690}">
      <dgm:prSet custT="1"/>
      <dgm:spPr/>
      <dgm:t>
        <a:bodyPr/>
        <a:lstStyle/>
        <a:p>
          <a:pPr rtl="0"/>
          <a:r>
            <a:rPr lang="zh-CN" altLang="en-US" sz="1800" b="1" smtClean="0">
              <a:latin typeface="微软雅黑" panose="020B0503020204020204" pitchFamily="34" charset="-122"/>
              <a:ea typeface="微软雅黑" panose="020B0503020204020204" pitchFamily="34" charset="-122"/>
            </a:rPr>
            <a:t>高可用性</a:t>
          </a:r>
          <a:endParaRPr lang="zh-CN" altLang="en-US" sz="1800" b="1">
            <a:latin typeface="微软雅黑" panose="020B0503020204020204" pitchFamily="34" charset="-122"/>
            <a:ea typeface="微软雅黑" panose="020B0503020204020204" pitchFamily="34" charset="-122"/>
          </a:endParaRPr>
        </a:p>
      </dgm:t>
    </dgm:pt>
    <dgm:pt modelId="{33296A1A-509B-403A-BE2C-E20E312FA7F3}" type="parTrans" cxnId="{F14F7705-0AF6-4139-9D48-D61E7D068658}">
      <dgm:prSet/>
      <dgm:spPr/>
      <dgm:t>
        <a:bodyPr/>
        <a:lstStyle/>
        <a:p>
          <a:endParaRPr lang="zh-CN" altLang="en-US" sz="1800" b="1">
            <a:latin typeface="微软雅黑" panose="020B0503020204020204" pitchFamily="34" charset="-122"/>
            <a:ea typeface="微软雅黑" panose="020B0503020204020204" pitchFamily="34" charset="-122"/>
          </a:endParaRPr>
        </a:p>
      </dgm:t>
    </dgm:pt>
    <dgm:pt modelId="{34BC0615-1C86-4630-BD2A-E26D4F898BED}" type="sibTrans" cxnId="{F14F7705-0AF6-4139-9D48-D61E7D068658}">
      <dgm:prSet custT="1"/>
      <dgm:spPr/>
      <dgm:t>
        <a:bodyPr/>
        <a:lstStyle/>
        <a:p>
          <a:endParaRPr lang="zh-CN" altLang="en-US" sz="1800" b="1">
            <a:latin typeface="微软雅黑" panose="020B0503020204020204" pitchFamily="34" charset="-122"/>
            <a:ea typeface="微软雅黑" panose="020B0503020204020204" pitchFamily="34" charset="-122"/>
          </a:endParaRPr>
        </a:p>
      </dgm:t>
    </dgm:pt>
    <dgm:pt modelId="{BE1C3DC8-7E49-4AD0-AB0A-68C71433B7EF}">
      <dgm:prSet custT="1"/>
      <dgm:spPr/>
      <dgm:t>
        <a:bodyPr/>
        <a:lstStyle/>
        <a:p>
          <a:pPr rtl="0"/>
          <a:r>
            <a:rPr lang="zh-CN" altLang="en-US" sz="1800" b="1" smtClean="0">
              <a:latin typeface="微软雅黑" panose="020B0503020204020204" pitchFamily="34" charset="-122"/>
              <a:ea typeface="微软雅黑" panose="020B0503020204020204" pitchFamily="34" charset="-122"/>
            </a:rPr>
            <a:t>低时性</a:t>
          </a:r>
          <a:endParaRPr lang="zh-CN" altLang="en-US" sz="1800" b="1">
            <a:latin typeface="微软雅黑" panose="020B0503020204020204" pitchFamily="34" charset="-122"/>
            <a:ea typeface="微软雅黑" panose="020B0503020204020204" pitchFamily="34" charset="-122"/>
          </a:endParaRPr>
        </a:p>
      </dgm:t>
    </dgm:pt>
    <dgm:pt modelId="{EC04C1CC-5BF3-425A-B028-FEEAC309BFF1}" type="parTrans" cxnId="{139CDF5D-B1C2-4360-87C8-BAE423DBEA93}">
      <dgm:prSet/>
      <dgm:spPr/>
      <dgm:t>
        <a:bodyPr/>
        <a:lstStyle/>
        <a:p>
          <a:endParaRPr lang="zh-CN" altLang="en-US" sz="1800" b="1">
            <a:latin typeface="微软雅黑" panose="020B0503020204020204" pitchFamily="34" charset="-122"/>
            <a:ea typeface="微软雅黑" panose="020B0503020204020204" pitchFamily="34" charset="-122"/>
          </a:endParaRPr>
        </a:p>
      </dgm:t>
    </dgm:pt>
    <dgm:pt modelId="{89E7FDC7-F925-4CA8-AD04-0698DFEFB1D8}" type="sibTrans" cxnId="{139CDF5D-B1C2-4360-87C8-BAE423DBEA93}">
      <dgm:prSet custT="1"/>
      <dgm:spPr/>
      <dgm:t>
        <a:bodyPr/>
        <a:lstStyle/>
        <a:p>
          <a:endParaRPr lang="zh-CN" altLang="en-US" sz="1800" b="1">
            <a:latin typeface="微软雅黑" panose="020B0503020204020204" pitchFamily="34" charset="-122"/>
            <a:ea typeface="微软雅黑" panose="020B0503020204020204" pitchFamily="34" charset="-122"/>
          </a:endParaRPr>
        </a:p>
      </dgm:t>
    </dgm:pt>
    <dgm:pt modelId="{43F5A1F1-3876-4C0E-AB19-11483A02902F}">
      <dgm:prSet custT="1"/>
      <dgm:spPr/>
      <dgm:t>
        <a:bodyPr/>
        <a:lstStyle/>
        <a:p>
          <a:pPr rtl="0"/>
          <a:r>
            <a:rPr lang="zh-CN" altLang="en-US" sz="1800" b="1" smtClean="0">
              <a:latin typeface="微软雅黑" panose="020B0503020204020204" pitchFamily="34" charset="-122"/>
              <a:ea typeface="微软雅黑" panose="020B0503020204020204" pitchFamily="34" charset="-122"/>
            </a:rPr>
            <a:t>故障隔离</a:t>
          </a:r>
          <a:endParaRPr lang="zh-CN" altLang="en-US" sz="1800" b="1">
            <a:latin typeface="微软雅黑" panose="020B0503020204020204" pitchFamily="34" charset="-122"/>
            <a:ea typeface="微软雅黑" panose="020B0503020204020204" pitchFamily="34" charset="-122"/>
          </a:endParaRPr>
        </a:p>
      </dgm:t>
    </dgm:pt>
    <dgm:pt modelId="{8D5F4237-017D-4FC2-A010-C6B8C5449753}" type="parTrans" cxnId="{FF893739-8C1D-45B5-89BB-04C81893D317}">
      <dgm:prSet/>
      <dgm:spPr/>
      <dgm:t>
        <a:bodyPr/>
        <a:lstStyle/>
        <a:p>
          <a:endParaRPr lang="zh-CN" altLang="en-US" sz="1800" b="1">
            <a:latin typeface="微软雅黑" panose="020B0503020204020204" pitchFamily="34" charset="-122"/>
            <a:ea typeface="微软雅黑" panose="020B0503020204020204" pitchFamily="34" charset="-122"/>
          </a:endParaRPr>
        </a:p>
      </dgm:t>
    </dgm:pt>
    <dgm:pt modelId="{FE995AF7-40B0-41F7-8612-719622966704}" type="sibTrans" cxnId="{FF893739-8C1D-45B5-89BB-04C81893D317}">
      <dgm:prSet custT="1"/>
      <dgm:spPr/>
      <dgm:t>
        <a:bodyPr/>
        <a:lstStyle/>
        <a:p>
          <a:endParaRPr lang="zh-CN" altLang="en-US" sz="1800" b="1">
            <a:latin typeface="微软雅黑" panose="020B0503020204020204" pitchFamily="34" charset="-122"/>
            <a:ea typeface="微软雅黑" panose="020B0503020204020204" pitchFamily="34" charset="-122"/>
          </a:endParaRPr>
        </a:p>
      </dgm:t>
    </dgm:pt>
    <dgm:pt modelId="{4295ABBC-E9A4-474D-82F1-E7699C59E950}">
      <dgm:prSet custT="1"/>
      <dgm:spPr/>
      <dgm:t>
        <a:bodyPr/>
        <a:lstStyle/>
        <a:p>
          <a:pPr rtl="0"/>
          <a:r>
            <a:rPr lang="zh-CN" altLang="en-US" sz="1800" b="1" smtClean="0">
              <a:latin typeface="微软雅黑" panose="020B0503020204020204" pitchFamily="34" charset="-122"/>
              <a:ea typeface="微软雅黑" panose="020B0503020204020204" pitchFamily="34" charset="-122"/>
            </a:rPr>
            <a:t>模块化</a:t>
          </a:r>
          <a:endParaRPr lang="zh-CN" altLang="en-US" sz="1800" b="1">
            <a:latin typeface="微软雅黑" panose="020B0503020204020204" pitchFamily="34" charset="-122"/>
            <a:ea typeface="微软雅黑" panose="020B0503020204020204" pitchFamily="34" charset="-122"/>
          </a:endParaRPr>
        </a:p>
      </dgm:t>
    </dgm:pt>
    <dgm:pt modelId="{139936D3-3063-45D7-BAC4-5EE0D155DB7D}" type="parTrans" cxnId="{4775054E-318E-427D-A212-5A93CC4506A0}">
      <dgm:prSet/>
      <dgm:spPr/>
      <dgm:t>
        <a:bodyPr/>
        <a:lstStyle/>
        <a:p>
          <a:endParaRPr lang="zh-CN" altLang="en-US" sz="1800" b="1">
            <a:latin typeface="微软雅黑" panose="020B0503020204020204" pitchFamily="34" charset="-122"/>
            <a:ea typeface="微软雅黑" panose="020B0503020204020204" pitchFamily="34" charset="-122"/>
          </a:endParaRPr>
        </a:p>
      </dgm:t>
    </dgm:pt>
    <dgm:pt modelId="{8B06FAF8-ED5C-4C9D-9BA7-0407E2CDEE88}" type="sibTrans" cxnId="{4775054E-318E-427D-A212-5A93CC4506A0}">
      <dgm:prSet custT="1"/>
      <dgm:spPr/>
      <dgm:t>
        <a:bodyPr/>
        <a:lstStyle/>
        <a:p>
          <a:endParaRPr lang="zh-CN" altLang="en-US" sz="1800" b="1">
            <a:latin typeface="微软雅黑" panose="020B0503020204020204" pitchFamily="34" charset="-122"/>
            <a:ea typeface="微软雅黑" panose="020B0503020204020204" pitchFamily="34" charset="-122"/>
          </a:endParaRPr>
        </a:p>
      </dgm:t>
    </dgm:pt>
    <dgm:pt modelId="{600899CD-79F4-41CC-AF8E-7061B5FB6468}">
      <dgm:prSet custT="1"/>
      <dgm:spPr/>
      <dgm:t>
        <a:bodyPr/>
        <a:lstStyle/>
        <a:p>
          <a:pPr rtl="0"/>
          <a:r>
            <a:rPr lang="zh-CN" altLang="en-US" sz="1800" b="1" smtClean="0">
              <a:latin typeface="微软雅黑" panose="020B0503020204020204" pitchFamily="34" charset="-122"/>
              <a:ea typeface="微软雅黑" panose="020B0503020204020204" pitchFamily="34" charset="-122"/>
            </a:rPr>
            <a:t>高投资回报</a:t>
          </a:r>
          <a:endParaRPr lang="zh-CN" altLang="en-US" sz="1800" b="1">
            <a:latin typeface="微软雅黑" panose="020B0503020204020204" pitchFamily="34" charset="-122"/>
            <a:ea typeface="微软雅黑" panose="020B0503020204020204" pitchFamily="34" charset="-122"/>
          </a:endParaRPr>
        </a:p>
      </dgm:t>
    </dgm:pt>
    <dgm:pt modelId="{33B3E4D3-35B5-4AE4-A01F-5D7E14D8D3F2}" type="parTrans" cxnId="{ECD6814B-82C8-4827-99D6-9171369582BF}">
      <dgm:prSet/>
      <dgm:spPr/>
      <dgm:t>
        <a:bodyPr/>
        <a:lstStyle/>
        <a:p>
          <a:endParaRPr lang="zh-CN" altLang="en-US" sz="1800" b="1">
            <a:latin typeface="微软雅黑" panose="020B0503020204020204" pitchFamily="34" charset="-122"/>
            <a:ea typeface="微软雅黑" panose="020B0503020204020204" pitchFamily="34" charset="-122"/>
          </a:endParaRPr>
        </a:p>
      </dgm:t>
    </dgm:pt>
    <dgm:pt modelId="{21D80789-B1DA-4265-A9FC-C19F2259947B}" type="sibTrans" cxnId="{ECD6814B-82C8-4827-99D6-9171369582BF}">
      <dgm:prSet custT="1"/>
      <dgm:spPr/>
      <dgm:t>
        <a:bodyPr/>
        <a:lstStyle/>
        <a:p>
          <a:endParaRPr lang="zh-CN" altLang="en-US" sz="1800" b="1">
            <a:latin typeface="微软雅黑" panose="020B0503020204020204" pitchFamily="34" charset="-122"/>
            <a:ea typeface="微软雅黑" panose="020B0503020204020204" pitchFamily="34" charset="-122"/>
          </a:endParaRPr>
        </a:p>
      </dgm:t>
    </dgm:pt>
    <dgm:pt modelId="{3EEC9896-6C77-4959-A9CF-7B36D2B61059}">
      <dgm:prSet custT="1"/>
      <dgm:spPr/>
      <dgm:t>
        <a:bodyPr/>
        <a:lstStyle/>
        <a:p>
          <a:pPr rtl="0"/>
          <a:r>
            <a:rPr lang="zh-CN" altLang="en-US" sz="1800" b="1" smtClean="0">
              <a:latin typeface="微软雅黑" panose="020B0503020204020204" pitchFamily="34" charset="-122"/>
              <a:ea typeface="微软雅黑" panose="020B0503020204020204" pitchFamily="34" charset="-122"/>
            </a:rPr>
            <a:t>网络管理</a:t>
          </a:r>
          <a:endParaRPr lang="zh-CN" altLang="en-US" sz="1800" b="1">
            <a:latin typeface="微软雅黑" panose="020B0503020204020204" pitchFamily="34" charset="-122"/>
            <a:ea typeface="微软雅黑" panose="020B0503020204020204" pitchFamily="34" charset="-122"/>
          </a:endParaRPr>
        </a:p>
      </dgm:t>
    </dgm:pt>
    <dgm:pt modelId="{64E05F95-8B4E-43F3-A0A8-A2A54D092331}" type="parTrans" cxnId="{3DDA5C3E-3D1A-47E5-B8C1-046DF54931A9}">
      <dgm:prSet/>
      <dgm:spPr/>
      <dgm:t>
        <a:bodyPr/>
        <a:lstStyle/>
        <a:p>
          <a:endParaRPr lang="zh-CN" altLang="en-US" sz="1800" b="1">
            <a:latin typeface="微软雅黑" panose="020B0503020204020204" pitchFamily="34" charset="-122"/>
            <a:ea typeface="微软雅黑" panose="020B0503020204020204" pitchFamily="34" charset="-122"/>
          </a:endParaRPr>
        </a:p>
      </dgm:t>
    </dgm:pt>
    <dgm:pt modelId="{89063D55-B666-413A-92C4-11E9AFB915B6}" type="sibTrans" cxnId="{3DDA5C3E-3D1A-47E5-B8C1-046DF54931A9}">
      <dgm:prSet custT="1"/>
      <dgm:spPr/>
      <dgm:t>
        <a:bodyPr/>
        <a:lstStyle/>
        <a:p>
          <a:endParaRPr lang="zh-CN" altLang="en-US" sz="1800" b="1">
            <a:latin typeface="微软雅黑" panose="020B0503020204020204" pitchFamily="34" charset="-122"/>
            <a:ea typeface="微软雅黑" panose="020B0503020204020204" pitchFamily="34" charset="-122"/>
          </a:endParaRPr>
        </a:p>
      </dgm:t>
    </dgm:pt>
    <dgm:pt modelId="{0BF683EC-296B-460E-87AE-672EB7C7A0E3}" type="pres">
      <dgm:prSet presAssocID="{3AAC3E87-D8D9-4D3C-9AAC-F0ED448700CF}" presName="cycle" presStyleCnt="0">
        <dgm:presLayoutVars>
          <dgm:dir/>
          <dgm:resizeHandles val="exact"/>
        </dgm:presLayoutVars>
      </dgm:prSet>
      <dgm:spPr/>
      <dgm:t>
        <a:bodyPr/>
        <a:lstStyle/>
        <a:p>
          <a:endParaRPr lang="zh-CN" altLang="en-US"/>
        </a:p>
      </dgm:t>
    </dgm:pt>
    <dgm:pt modelId="{A5FD8A19-9CDB-4DDF-9AF2-7E57CEAA9723}" type="pres">
      <dgm:prSet presAssocID="{B06B349D-8073-4605-B194-8071248DCD86}" presName="node" presStyleLbl="node1" presStyleIdx="0" presStyleCnt="7">
        <dgm:presLayoutVars>
          <dgm:bulletEnabled val="1"/>
        </dgm:presLayoutVars>
      </dgm:prSet>
      <dgm:spPr/>
      <dgm:t>
        <a:bodyPr/>
        <a:lstStyle/>
        <a:p>
          <a:endParaRPr lang="zh-CN" altLang="en-US"/>
        </a:p>
      </dgm:t>
    </dgm:pt>
    <dgm:pt modelId="{34D0800B-2C82-47AF-9B66-70B825BA3986}" type="pres">
      <dgm:prSet presAssocID="{79032A02-B261-4EED-9A06-0FF7E8BCBD11}" presName="sibTrans" presStyleLbl="sibTrans2D1" presStyleIdx="0" presStyleCnt="7"/>
      <dgm:spPr/>
      <dgm:t>
        <a:bodyPr/>
        <a:lstStyle/>
        <a:p>
          <a:endParaRPr lang="zh-CN" altLang="en-US"/>
        </a:p>
      </dgm:t>
    </dgm:pt>
    <dgm:pt modelId="{A9EBA121-DD51-4F28-887B-BBCED35514F2}" type="pres">
      <dgm:prSet presAssocID="{79032A02-B261-4EED-9A06-0FF7E8BCBD11}" presName="connectorText" presStyleLbl="sibTrans2D1" presStyleIdx="0" presStyleCnt="7"/>
      <dgm:spPr/>
      <dgm:t>
        <a:bodyPr/>
        <a:lstStyle/>
        <a:p>
          <a:endParaRPr lang="zh-CN" altLang="en-US"/>
        </a:p>
      </dgm:t>
    </dgm:pt>
    <dgm:pt modelId="{D877B2E5-DAFD-406E-852C-6C9BC5BB04E5}" type="pres">
      <dgm:prSet presAssocID="{C8D8E46B-0819-4D7C-9132-C730D41AB690}" presName="node" presStyleLbl="node1" presStyleIdx="1" presStyleCnt="7">
        <dgm:presLayoutVars>
          <dgm:bulletEnabled val="1"/>
        </dgm:presLayoutVars>
      </dgm:prSet>
      <dgm:spPr/>
      <dgm:t>
        <a:bodyPr/>
        <a:lstStyle/>
        <a:p>
          <a:endParaRPr lang="zh-CN" altLang="en-US"/>
        </a:p>
      </dgm:t>
    </dgm:pt>
    <dgm:pt modelId="{DC786674-4DC1-4E56-9891-781302BB920A}" type="pres">
      <dgm:prSet presAssocID="{34BC0615-1C86-4630-BD2A-E26D4F898BED}" presName="sibTrans" presStyleLbl="sibTrans2D1" presStyleIdx="1" presStyleCnt="7"/>
      <dgm:spPr/>
      <dgm:t>
        <a:bodyPr/>
        <a:lstStyle/>
        <a:p>
          <a:endParaRPr lang="zh-CN" altLang="en-US"/>
        </a:p>
      </dgm:t>
    </dgm:pt>
    <dgm:pt modelId="{D168FC78-B34C-4CF2-952B-2E2289C010B7}" type="pres">
      <dgm:prSet presAssocID="{34BC0615-1C86-4630-BD2A-E26D4F898BED}" presName="connectorText" presStyleLbl="sibTrans2D1" presStyleIdx="1" presStyleCnt="7"/>
      <dgm:spPr/>
      <dgm:t>
        <a:bodyPr/>
        <a:lstStyle/>
        <a:p>
          <a:endParaRPr lang="zh-CN" altLang="en-US"/>
        </a:p>
      </dgm:t>
    </dgm:pt>
    <dgm:pt modelId="{DD204791-F886-4CAF-A116-D0D98D43F31A}" type="pres">
      <dgm:prSet presAssocID="{BE1C3DC8-7E49-4AD0-AB0A-68C71433B7EF}" presName="node" presStyleLbl="node1" presStyleIdx="2" presStyleCnt="7">
        <dgm:presLayoutVars>
          <dgm:bulletEnabled val="1"/>
        </dgm:presLayoutVars>
      </dgm:prSet>
      <dgm:spPr/>
      <dgm:t>
        <a:bodyPr/>
        <a:lstStyle/>
        <a:p>
          <a:endParaRPr lang="zh-CN" altLang="en-US"/>
        </a:p>
      </dgm:t>
    </dgm:pt>
    <dgm:pt modelId="{6D8E8B51-8CDF-4570-9793-76014F4D170A}" type="pres">
      <dgm:prSet presAssocID="{89E7FDC7-F925-4CA8-AD04-0698DFEFB1D8}" presName="sibTrans" presStyleLbl="sibTrans2D1" presStyleIdx="2" presStyleCnt="7"/>
      <dgm:spPr/>
      <dgm:t>
        <a:bodyPr/>
        <a:lstStyle/>
        <a:p>
          <a:endParaRPr lang="zh-CN" altLang="en-US"/>
        </a:p>
      </dgm:t>
    </dgm:pt>
    <dgm:pt modelId="{9F86DF82-A47A-4D26-A34C-5DF0EE3C85B6}" type="pres">
      <dgm:prSet presAssocID="{89E7FDC7-F925-4CA8-AD04-0698DFEFB1D8}" presName="connectorText" presStyleLbl="sibTrans2D1" presStyleIdx="2" presStyleCnt="7"/>
      <dgm:spPr/>
      <dgm:t>
        <a:bodyPr/>
        <a:lstStyle/>
        <a:p>
          <a:endParaRPr lang="zh-CN" altLang="en-US"/>
        </a:p>
      </dgm:t>
    </dgm:pt>
    <dgm:pt modelId="{541ADF41-7FCE-4588-A1E4-46DD94308EB5}" type="pres">
      <dgm:prSet presAssocID="{43F5A1F1-3876-4C0E-AB19-11483A02902F}" presName="node" presStyleLbl="node1" presStyleIdx="3" presStyleCnt="7">
        <dgm:presLayoutVars>
          <dgm:bulletEnabled val="1"/>
        </dgm:presLayoutVars>
      </dgm:prSet>
      <dgm:spPr/>
      <dgm:t>
        <a:bodyPr/>
        <a:lstStyle/>
        <a:p>
          <a:endParaRPr lang="zh-CN" altLang="en-US"/>
        </a:p>
      </dgm:t>
    </dgm:pt>
    <dgm:pt modelId="{ACC673C6-BC7C-4D1E-A3B6-B23B9CF5263A}" type="pres">
      <dgm:prSet presAssocID="{FE995AF7-40B0-41F7-8612-719622966704}" presName="sibTrans" presStyleLbl="sibTrans2D1" presStyleIdx="3" presStyleCnt="7"/>
      <dgm:spPr/>
      <dgm:t>
        <a:bodyPr/>
        <a:lstStyle/>
        <a:p>
          <a:endParaRPr lang="zh-CN" altLang="en-US"/>
        </a:p>
      </dgm:t>
    </dgm:pt>
    <dgm:pt modelId="{ECB2AF1C-5BF4-422B-A570-BD0A6E949E00}" type="pres">
      <dgm:prSet presAssocID="{FE995AF7-40B0-41F7-8612-719622966704}" presName="connectorText" presStyleLbl="sibTrans2D1" presStyleIdx="3" presStyleCnt="7"/>
      <dgm:spPr/>
      <dgm:t>
        <a:bodyPr/>
        <a:lstStyle/>
        <a:p>
          <a:endParaRPr lang="zh-CN" altLang="en-US"/>
        </a:p>
      </dgm:t>
    </dgm:pt>
    <dgm:pt modelId="{7FEF6AA4-12E0-4312-8BA5-D218EC59742D}" type="pres">
      <dgm:prSet presAssocID="{4295ABBC-E9A4-474D-82F1-E7699C59E950}" presName="node" presStyleLbl="node1" presStyleIdx="4" presStyleCnt="7">
        <dgm:presLayoutVars>
          <dgm:bulletEnabled val="1"/>
        </dgm:presLayoutVars>
      </dgm:prSet>
      <dgm:spPr/>
      <dgm:t>
        <a:bodyPr/>
        <a:lstStyle/>
        <a:p>
          <a:endParaRPr lang="zh-CN" altLang="en-US"/>
        </a:p>
      </dgm:t>
    </dgm:pt>
    <dgm:pt modelId="{B2697FA3-B9D4-457F-9AED-E6E4F79F673E}" type="pres">
      <dgm:prSet presAssocID="{8B06FAF8-ED5C-4C9D-9BA7-0407E2CDEE88}" presName="sibTrans" presStyleLbl="sibTrans2D1" presStyleIdx="4" presStyleCnt="7"/>
      <dgm:spPr/>
      <dgm:t>
        <a:bodyPr/>
        <a:lstStyle/>
        <a:p>
          <a:endParaRPr lang="zh-CN" altLang="en-US"/>
        </a:p>
      </dgm:t>
    </dgm:pt>
    <dgm:pt modelId="{FA99A055-CEC6-47A9-9BDD-FDCF7B2CD71D}" type="pres">
      <dgm:prSet presAssocID="{8B06FAF8-ED5C-4C9D-9BA7-0407E2CDEE88}" presName="connectorText" presStyleLbl="sibTrans2D1" presStyleIdx="4" presStyleCnt="7"/>
      <dgm:spPr/>
      <dgm:t>
        <a:bodyPr/>
        <a:lstStyle/>
        <a:p>
          <a:endParaRPr lang="zh-CN" altLang="en-US"/>
        </a:p>
      </dgm:t>
    </dgm:pt>
    <dgm:pt modelId="{60499D45-6524-4795-831D-97D5AE749920}" type="pres">
      <dgm:prSet presAssocID="{600899CD-79F4-41CC-AF8E-7061B5FB6468}" presName="node" presStyleLbl="node1" presStyleIdx="5" presStyleCnt="7">
        <dgm:presLayoutVars>
          <dgm:bulletEnabled val="1"/>
        </dgm:presLayoutVars>
      </dgm:prSet>
      <dgm:spPr/>
      <dgm:t>
        <a:bodyPr/>
        <a:lstStyle/>
        <a:p>
          <a:endParaRPr lang="zh-CN" altLang="en-US"/>
        </a:p>
      </dgm:t>
    </dgm:pt>
    <dgm:pt modelId="{914A16E3-7A65-4077-AB1D-CEABA44FDC59}" type="pres">
      <dgm:prSet presAssocID="{21D80789-B1DA-4265-A9FC-C19F2259947B}" presName="sibTrans" presStyleLbl="sibTrans2D1" presStyleIdx="5" presStyleCnt="7"/>
      <dgm:spPr/>
      <dgm:t>
        <a:bodyPr/>
        <a:lstStyle/>
        <a:p>
          <a:endParaRPr lang="zh-CN" altLang="en-US"/>
        </a:p>
      </dgm:t>
    </dgm:pt>
    <dgm:pt modelId="{91DC8729-00E0-4AE6-8ABC-E15E160BBF4F}" type="pres">
      <dgm:prSet presAssocID="{21D80789-B1DA-4265-A9FC-C19F2259947B}" presName="connectorText" presStyleLbl="sibTrans2D1" presStyleIdx="5" presStyleCnt="7"/>
      <dgm:spPr/>
      <dgm:t>
        <a:bodyPr/>
        <a:lstStyle/>
        <a:p>
          <a:endParaRPr lang="zh-CN" altLang="en-US"/>
        </a:p>
      </dgm:t>
    </dgm:pt>
    <dgm:pt modelId="{DF9E5090-26B3-4A3D-8294-AC64CDA153B4}" type="pres">
      <dgm:prSet presAssocID="{3EEC9896-6C77-4959-A9CF-7B36D2B61059}" presName="node" presStyleLbl="node1" presStyleIdx="6" presStyleCnt="7">
        <dgm:presLayoutVars>
          <dgm:bulletEnabled val="1"/>
        </dgm:presLayoutVars>
      </dgm:prSet>
      <dgm:spPr/>
      <dgm:t>
        <a:bodyPr/>
        <a:lstStyle/>
        <a:p>
          <a:endParaRPr lang="zh-CN" altLang="en-US"/>
        </a:p>
      </dgm:t>
    </dgm:pt>
    <dgm:pt modelId="{882AA23D-82A0-4581-97B6-11A729A2CD94}" type="pres">
      <dgm:prSet presAssocID="{89063D55-B666-413A-92C4-11E9AFB915B6}" presName="sibTrans" presStyleLbl="sibTrans2D1" presStyleIdx="6" presStyleCnt="7"/>
      <dgm:spPr/>
      <dgm:t>
        <a:bodyPr/>
        <a:lstStyle/>
        <a:p>
          <a:endParaRPr lang="zh-CN" altLang="en-US"/>
        </a:p>
      </dgm:t>
    </dgm:pt>
    <dgm:pt modelId="{45DA08DC-5BEA-4A16-AD2C-E25E8F46B10E}" type="pres">
      <dgm:prSet presAssocID="{89063D55-B666-413A-92C4-11E9AFB915B6}" presName="connectorText" presStyleLbl="sibTrans2D1" presStyleIdx="6" presStyleCnt="7"/>
      <dgm:spPr/>
      <dgm:t>
        <a:bodyPr/>
        <a:lstStyle/>
        <a:p>
          <a:endParaRPr lang="zh-CN" altLang="en-US"/>
        </a:p>
      </dgm:t>
    </dgm:pt>
  </dgm:ptLst>
  <dgm:cxnLst>
    <dgm:cxn modelId="{3D24AF2F-A605-4E5A-82E1-8FB825634E28}" type="presOf" srcId="{89E7FDC7-F925-4CA8-AD04-0698DFEFB1D8}" destId="{6D8E8B51-8CDF-4570-9793-76014F4D170A}" srcOrd="0" destOrd="0" presId="urn:microsoft.com/office/officeart/2005/8/layout/cycle2"/>
    <dgm:cxn modelId="{ECD6814B-82C8-4827-99D6-9171369582BF}" srcId="{3AAC3E87-D8D9-4D3C-9AAC-F0ED448700CF}" destId="{600899CD-79F4-41CC-AF8E-7061B5FB6468}" srcOrd="5" destOrd="0" parTransId="{33B3E4D3-35B5-4AE4-A01F-5D7E14D8D3F2}" sibTransId="{21D80789-B1DA-4265-A9FC-C19F2259947B}"/>
    <dgm:cxn modelId="{30842392-FEE2-42F1-9C0C-7FA097099329}" type="presOf" srcId="{21D80789-B1DA-4265-A9FC-C19F2259947B}" destId="{91DC8729-00E0-4AE6-8ABC-E15E160BBF4F}" srcOrd="1" destOrd="0" presId="urn:microsoft.com/office/officeart/2005/8/layout/cycle2"/>
    <dgm:cxn modelId="{4A248689-0B98-45C4-87D1-4BE668DFD3F5}" type="presOf" srcId="{C8D8E46B-0819-4D7C-9132-C730D41AB690}" destId="{D877B2E5-DAFD-406E-852C-6C9BC5BB04E5}" srcOrd="0" destOrd="0" presId="urn:microsoft.com/office/officeart/2005/8/layout/cycle2"/>
    <dgm:cxn modelId="{4775054E-318E-427D-A212-5A93CC4506A0}" srcId="{3AAC3E87-D8D9-4D3C-9AAC-F0ED448700CF}" destId="{4295ABBC-E9A4-474D-82F1-E7699C59E950}" srcOrd="4" destOrd="0" parTransId="{139936D3-3063-45D7-BAC4-5EE0D155DB7D}" sibTransId="{8B06FAF8-ED5C-4C9D-9BA7-0407E2CDEE88}"/>
    <dgm:cxn modelId="{FF69B69B-AB64-4898-8C0D-2FA81AEE4118}" type="presOf" srcId="{8B06FAF8-ED5C-4C9D-9BA7-0407E2CDEE88}" destId="{FA99A055-CEC6-47A9-9BDD-FDCF7B2CD71D}" srcOrd="1" destOrd="0" presId="urn:microsoft.com/office/officeart/2005/8/layout/cycle2"/>
    <dgm:cxn modelId="{5E04DC00-9E57-41E0-A9DE-758D7913C88A}" type="presOf" srcId="{600899CD-79F4-41CC-AF8E-7061B5FB6468}" destId="{60499D45-6524-4795-831D-97D5AE749920}" srcOrd="0" destOrd="0" presId="urn:microsoft.com/office/officeart/2005/8/layout/cycle2"/>
    <dgm:cxn modelId="{FF893739-8C1D-45B5-89BB-04C81893D317}" srcId="{3AAC3E87-D8D9-4D3C-9AAC-F0ED448700CF}" destId="{43F5A1F1-3876-4C0E-AB19-11483A02902F}" srcOrd="3" destOrd="0" parTransId="{8D5F4237-017D-4FC2-A010-C6B8C5449753}" sibTransId="{FE995AF7-40B0-41F7-8612-719622966704}"/>
    <dgm:cxn modelId="{F17E233C-A722-42DF-AC2F-B10388206769}" type="presOf" srcId="{89063D55-B666-413A-92C4-11E9AFB915B6}" destId="{882AA23D-82A0-4581-97B6-11A729A2CD94}" srcOrd="0" destOrd="0" presId="urn:microsoft.com/office/officeart/2005/8/layout/cycle2"/>
    <dgm:cxn modelId="{A0C8B56C-6884-4891-A231-CC7CAF61F3BB}" srcId="{3AAC3E87-D8D9-4D3C-9AAC-F0ED448700CF}" destId="{B06B349D-8073-4605-B194-8071248DCD86}" srcOrd="0" destOrd="0" parTransId="{E91DDF81-A85F-4D0E-A150-7DD93921B1C4}" sibTransId="{79032A02-B261-4EED-9A06-0FF7E8BCBD11}"/>
    <dgm:cxn modelId="{F14F7705-0AF6-4139-9D48-D61E7D068658}" srcId="{3AAC3E87-D8D9-4D3C-9AAC-F0ED448700CF}" destId="{C8D8E46B-0819-4D7C-9132-C730D41AB690}" srcOrd="1" destOrd="0" parTransId="{33296A1A-509B-403A-BE2C-E20E312FA7F3}" sibTransId="{34BC0615-1C86-4630-BD2A-E26D4F898BED}"/>
    <dgm:cxn modelId="{DBBF5E69-73F8-4819-8798-AAD0D6F631B5}" type="presOf" srcId="{FE995AF7-40B0-41F7-8612-719622966704}" destId="{ECB2AF1C-5BF4-422B-A570-BD0A6E949E00}" srcOrd="1" destOrd="0" presId="urn:microsoft.com/office/officeart/2005/8/layout/cycle2"/>
    <dgm:cxn modelId="{FC1F3B6B-CA0A-4FF4-B082-AD86E15C383B}" type="presOf" srcId="{BE1C3DC8-7E49-4AD0-AB0A-68C71433B7EF}" destId="{DD204791-F886-4CAF-A116-D0D98D43F31A}" srcOrd="0" destOrd="0" presId="urn:microsoft.com/office/officeart/2005/8/layout/cycle2"/>
    <dgm:cxn modelId="{C375D745-A46E-4C06-B5D2-FC8A16BA70AE}" type="presOf" srcId="{B06B349D-8073-4605-B194-8071248DCD86}" destId="{A5FD8A19-9CDB-4DDF-9AF2-7E57CEAA9723}" srcOrd="0" destOrd="0" presId="urn:microsoft.com/office/officeart/2005/8/layout/cycle2"/>
    <dgm:cxn modelId="{CCE27401-BBF4-4CB2-A266-DC027F235B5A}" type="presOf" srcId="{4295ABBC-E9A4-474D-82F1-E7699C59E950}" destId="{7FEF6AA4-12E0-4312-8BA5-D218EC59742D}" srcOrd="0" destOrd="0" presId="urn:microsoft.com/office/officeart/2005/8/layout/cycle2"/>
    <dgm:cxn modelId="{139CDF5D-B1C2-4360-87C8-BAE423DBEA93}" srcId="{3AAC3E87-D8D9-4D3C-9AAC-F0ED448700CF}" destId="{BE1C3DC8-7E49-4AD0-AB0A-68C71433B7EF}" srcOrd="2" destOrd="0" parTransId="{EC04C1CC-5BF3-425A-B028-FEEAC309BFF1}" sibTransId="{89E7FDC7-F925-4CA8-AD04-0698DFEFB1D8}"/>
    <dgm:cxn modelId="{82250EE6-F990-4533-A1F0-2964007CA8D5}" type="presOf" srcId="{3EEC9896-6C77-4959-A9CF-7B36D2B61059}" destId="{DF9E5090-26B3-4A3D-8294-AC64CDA153B4}" srcOrd="0" destOrd="0" presId="urn:microsoft.com/office/officeart/2005/8/layout/cycle2"/>
    <dgm:cxn modelId="{520A0E75-6D98-4DF8-81D9-5FD1C9E8D09B}" type="presOf" srcId="{8B06FAF8-ED5C-4C9D-9BA7-0407E2CDEE88}" destId="{B2697FA3-B9D4-457F-9AED-E6E4F79F673E}" srcOrd="0" destOrd="0" presId="urn:microsoft.com/office/officeart/2005/8/layout/cycle2"/>
    <dgm:cxn modelId="{ACEC6D93-60FD-4760-BCA6-CF24D413EB76}" type="presOf" srcId="{89E7FDC7-F925-4CA8-AD04-0698DFEFB1D8}" destId="{9F86DF82-A47A-4D26-A34C-5DF0EE3C85B6}" srcOrd="1" destOrd="0" presId="urn:microsoft.com/office/officeart/2005/8/layout/cycle2"/>
    <dgm:cxn modelId="{C9BC1A78-515E-49E5-A0F5-31FD367BA7D7}" type="presOf" srcId="{34BC0615-1C86-4630-BD2A-E26D4F898BED}" destId="{DC786674-4DC1-4E56-9891-781302BB920A}" srcOrd="0" destOrd="0" presId="urn:microsoft.com/office/officeart/2005/8/layout/cycle2"/>
    <dgm:cxn modelId="{B20361A5-12BA-4010-BD77-841712235854}" type="presOf" srcId="{79032A02-B261-4EED-9A06-0FF7E8BCBD11}" destId="{A9EBA121-DD51-4F28-887B-BBCED35514F2}" srcOrd="1" destOrd="0" presId="urn:microsoft.com/office/officeart/2005/8/layout/cycle2"/>
    <dgm:cxn modelId="{3DDA5C3E-3D1A-47E5-B8C1-046DF54931A9}" srcId="{3AAC3E87-D8D9-4D3C-9AAC-F0ED448700CF}" destId="{3EEC9896-6C77-4959-A9CF-7B36D2B61059}" srcOrd="6" destOrd="0" parTransId="{64E05F95-8B4E-43F3-A0A8-A2A54D092331}" sibTransId="{89063D55-B666-413A-92C4-11E9AFB915B6}"/>
    <dgm:cxn modelId="{D981E6BF-2BC4-4E93-AA04-61C949462FD1}" type="presOf" srcId="{89063D55-B666-413A-92C4-11E9AFB915B6}" destId="{45DA08DC-5BEA-4A16-AD2C-E25E8F46B10E}" srcOrd="1" destOrd="0" presId="urn:microsoft.com/office/officeart/2005/8/layout/cycle2"/>
    <dgm:cxn modelId="{B7BE9501-5568-43DB-B6A1-6570783017DE}" type="presOf" srcId="{FE995AF7-40B0-41F7-8612-719622966704}" destId="{ACC673C6-BC7C-4D1E-A3B6-B23B9CF5263A}" srcOrd="0" destOrd="0" presId="urn:microsoft.com/office/officeart/2005/8/layout/cycle2"/>
    <dgm:cxn modelId="{272C934C-AC02-4CFA-98EE-1D9109BC23A1}" type="presOf" srcId="{34BC0615-1C86-4630-BD2A-E26D4F898BED}" destId="{D168FC78-B34C-4CF2-952B-2E2289C010B7}" srcOrd="1" destOrd="0" presId="urn:microsoft.com/office/officeart/2005/8/layout/cycle2"/>
    <dgm:cxn modelId="{18FE8000-D023-4025-BA32-B00C199E7380}" type="presOf" srcId="{79032A02-B261-4EED-9A06-0FF7E8BCBD11}" destId="{34D0800B-2C82-47AF-9B66-70B825BA3986}" srcOrd="0" destOrd="0" presId="urn:microsoft.com/office/officeart/2005/8/layout/cycle2"/>
    <dgm:cxn modelId="{323DAD31-1CCD-4E89-8262-A9691C75621D}" type="presOf" srcId="{21D80789-B1DA-4265-A9FC-C19F2259947B}" destId="{914A16E3-7A65-4077-AB1D-CEABA44FDC59}" srcOrd="0" destOrd="0" presId="urn:microsoft.com/office/officeart/2005/8/layout/cycle2"/>
    <dgm:cxn modelId="{C78CBBE1-4376-4DEA-9B9F-270DD0D24F76}" type="presOf" srcId="{3AAC3E87-D8D9-4D3C-9AAC-F0ED448700CF}" destId="{0BF683EC-296B-460E-87AE-672EB7C7A0E3}" srcOrd="0" destOrd="0" presId="urn:microsoft.com/office/officeart/2005/8/layout/cycle2"/>
    <dgm:cxn modelId="{C8B79075-B7BE-4770-85D3-C5B2ECFEA0F4}" type="presOf" srcId="{43F5A1F1-3876-4C0E-AB19-11483A02902F}" destId="{541ADF41-7FCE-4588-A1E4-46DD94308EB5}" srcOrd="0" destOrd="0" presId="urn:microsoft.com/office/officeart/2005/8/layout/cycle2"/>
    <dgm:cxn modelId="{BBC53815-4952-40D7-AEA9-F73AF5D84C7B}" type="presParOf" srcId="{0BF683EC-296B-460E-87AE-672EB7C7A0E3}" destId="{A5FD8A19-9CDB-4DDF-9AF2-7E57CEAA9723}" srcOrd="0" destOrd="0" presId="urn:microsoft.com/office/officeart/2005/8/layout/cycle2"/>
    <dgm:cxn modelId="{2C73F7BC-58EA-4456-9B5F-188BC57BF6DC}" type="presParOf" srcId="{0BF683EC-296B-460E-87AE-672EB7C7A0E3}" destId="{34D0800B-2C82-47AF-9B66-70B825BA3986}" srcOrd="1" destOrd="0" presId="urn:microsoft.com/office/officeart/2005/8/layout/cycle2"/>
    <dgm:cxn modelId="{55E6F845-3F47-45E1-B9F2-2CFF80160F67}" type="presParOf" srcId="{34D0800B-2C82-47AF-9B66-70B825BA3986}" destId="{A9EBA121-DD51-4F28-887B-BBCED35514F2}" srcOrd="0" destOrd="0" presId="urn:microsoft.com/office/officeart/2005/8/layout/cycle2"/>
    <dgm:cxn modelId="{AD1DDEDB-AB81-4654-AB66-198BC1E799BB}" type="presParOf" srcId="{0BF683EC-296B-460E-87AE-672EB7C7A0E3}" destId="{D877B2E5-DAFD-406E-852C-6C9BC5BB04E5}" srcOrd="2" destOrd="0" presId="urn:microsoft.com/office/officeart/2005/8/layout/cycle2"/>
    <dgm:cxn modelId="{0BBE4A15-1C9B-4278-A456-22061C6702F7}" type="presParOf" srcId="{0BF683EC-296B-460E-87AE-672EB7C7A0E3}" destId="{DC786674-4DC1-4E56-9891-781302BB920A}" srcOrd="3" destOrd="0" presId="urn:microsoft.com/office/officeart/2005/8/layout/cycle2"/>
    <dgm:cxn modelId="{9EC0A59C-91D3-4B61-9833-A372BCF70A9D}" type="presParOf" srcId="{DC786674-4DC1-4E56-9891-781302BB920A}" destId="{D168FC78-B34C-4CF2-952B-2E2289C010B7}" srcOrd="0" destOrd="0" presId="urn:microsoft.com/office/officeart/2005/8/layout/cycle2"/>
    <dgm:cxn modelId="{B52DF3D2-265F-4C83-B42A-84CBBB7FCBD7}" type="presParOf" srcId="{0BF683EC-296B-460E-87AE-672EB7C7A0E3}" destId="{DD204791-F886-4CAF-A116-D0D98D43F31A}" srcOrd="4" destOrd="0" presId="urn:microsoft.com/office/officeart/2005/8/layout/cycle2"/>
    <dgm:cxn modelId="{CF18999F-CF84-4FB7-B6FD-F351D7F294F6}" type="presParOf" srcId="{0BF683EC-296B-460E-87AE-672EB7C7A0E3}" destId="{6D8E8B51-8CDF-4570-9793-76014F4D170A}" srcOrd="5" destOrd="0" presId="urn:microsoft.com/office/officeart/2005/8/layout/cycle2"/>
    <dgm:cxn modelId="{8A3EB915-BE65-4DC8-832F-2AA69EC24022}" type="presParOf" srcId="{6D8E8B51-8CDF-4570-9793-76014F4D170A}" destId="{9F86DF82-A47A-4D26-A34C-5DF0EE3C85B6}" srcOrd="0" destOrd="0" presId="urn:microsoft.com/office/officeart/2005/8/layout/cycle2"/>
    <dgm:cxn modelId="{DCA11B7C-35D3-40CA-AE9B-CDCD81514506}" type="presParOf" srcId="{0BF683EC-296B-460E-87AE-672EB7C7A0E3}" destId="{541ADF41-7FCE-4588-A1E4-46DD94308EB5}" srcOrd="6" destOrd="0" presId="urn:microsoft.com/office/officeart/2005/8/layout/cycle2"/>
    <dgm:cxn modelId="{25CE5057-D821-4B04-BE3D-29B972E01034}" type="presParOf" srcId="{0BF683EC-296B-460E-87AE-672EB7C7A0E3}" destId="{ACC673C6-BC7C-4D1E-A3B6-B23B9CF5263A}" srcOrd="7" destOrd="0" presId="urn:microsoft.com/office/officeart/2005/8/layout/cycle2"/>
    <dgm:cxn modelId="{BF38B121-6277-4227-B72B-931FB378CC8C}" type="presParOf" srcId="{ACC673C6-BC7C-4D1E-A3B6-B23B9CF5263A}" destId="{ECB2AF1C-5BF4-422B-A570-BD0A6E949E00}" srcOrd="0" destOrd="0" presId="urn:microsoft.com/office/officeart/2005/8/layout/cycle2"/>
    <dgm:cxn modelId="{8872F98C-A2A1-42FF-B49E-B9E55ED9539E}" type="presParOf" srcId="{0BF683EC-296B-460E-87AE-672EB7C7A0E3}" destId="{7FEF6AA4-12E0-4312-8BA5-D218EC59742D}" srcOrd="8" destOrd="0" presId="urn:microsoft.com/office/officeart/2005/8/layout/cycle2"/>
    <dgm:cxn modelId="{CC1A1C0A-5F8E-4F43-BE9D-9DF72283D973}" type="presParOf" srcId="{0BF683EC-296B-460E-87AE-672EB7C7A0E3}" destId="{B2697FA3-B9D4-457F-9AED-E6E4F79F673E}" srcOrd="9" destOrd="0" presId="urn:microsoft.com/office/officeart/2005/8/layout/cycle2"/>
    <dgm:cxn modelId="{56CDD324-4127-431B-8DB2-25A04CC57B94}" type="presParOf" srcId="{B2697FA3-B9D4-457F-9AED-E6E4F79F673E}" destId="{FA99A055-CEC6-47A9-9BDD-FDCF7B2CD71D}" srcOrd="0" destOrd="0" presId="urn:microsoft.com/office/officeart/2005/8/layout/cycle2"/>
    <dgm:cxn modelId="{407E1C76-E1A2-416F-B653-9DDAF865B512}" type="presParOf" srcId="{0BF683EC-296B-460E-87AE-672EB7C7A0E3}" destId="{60499D45-6524-4795-831D-97D5AE749920}" srcOrd="10" destOrd="0" presId="urn:microsoft.com/office/officeart/2005/8/layout/cycle2"/>
    <dgm:cxn modelId="{31CEA7B6-4EF5-45FE-8343-A47D57BF3227}" type="presParOf" srcId="{0BF683EC-296B-460E-87AE-672EB7C7A0E3}" destId="{914A16E3-7A65-4077-AB1D-CEABA44FDC59}" srcOrd="11" destOrd="0" presId="urn:microsoft.com/office/officeart/2005/8/layout/cycle2"/>
    <dgm:cxn modelId="{970488A0-2823-446E-985E-EBB4C0738611}" type="presParOf" srcId="{914A16E3-7A65-4077-AB1D-CEABA44FDC59}" destId="{91DC8729-00E0-4AE6-8ABC-E15E160BBF4F}" srcOrd="0" destOrd="0" presId="urn:microsoft.com/office/officeart/2005/8/layout/cycle2"/>
    <dgm:cxn modelId="{01B19BF7-1609-41B1-8D17-21B279E71888}" type="presParOf" srcId="{0BF683EC-296B-460E-87AE-672EB7C7A0E3}" destId="{DF9E5090-26B3-4A3D-8294-AC64CDA153B4}" srcOrd="12" destOrd="0" presId="urn:microsoft.com/office/officeart/2005/8/layout/cycle2"/>
    <dgm:cxn modelId="{CB73DDCB-2D95-41D2-A54C-EE49A9E83856}" type="presParOf" srcId="{0BF683EC-296B-460E-87AE-672EB7C7A0E3}" destId="{882AA23D-82A0-4581-97B6-11A729A2CD94}" srcOrd="13" destOrd="0" presId="urn:microsoft.com/office/officeart/2005/8/layout/cycle2"/>
    <dgm:cxn modelId="{EDE3CE93-0A1F-475D-B81D-CD5823C31714}" type="presParOf" srcId="{882AA23D-82A0-4581-97B6-11A729A2CD94}" destId="{45DA08DC-5BEA-4A16-AD2C-E25E8F46B10E}"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29C795F-8F50-4511-8E65-944281F48168}"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FE09EBB7-CB56-4B7D-83D6-36D952A64B7B}">
      <dgm:prSet/>
      <dgm:spPr/>
      <dgm:t>
        <a:bodyPr/>
        <a:lstStyle/>
        <a:p>
          <a:pPr rtl="0"/>
          <a:r>
            <a:rPr lang="zh-CN" b="1" dirty="0" smtClean="0">
              <a:solidFill>
                <a:schemeClr val="accent6">
                  <a:lumMod val="75000"/>
                </a:schemeClr>
              </a:solidFill>
              <a:latin typeface="微软雅黑" panose="020B0503020204020204" pitchFamily="34" charset="-122"/>
              <a:ea typeface="微软雅黑" panose="020B0503020204020204" pitchFamily="34" charset="-122"/>
            </a:rPr>
            <a:t>安全规划设计主要从以下几个方面考虑</a:t>
          </a:r>
          <a:endParaRPr lang="zh-CN" dirty="0">
            <a:solidFill>
              <a:schemeClr val="accent6">
                <a:lumMod val="75000"/>
              </a:schemeClr>
            </a:solidFill>
            <a:latin typeface="微软雅黑" panose="020B0503020204020204" pitchFamily="34" charset="-122"/>
            <a:ea typeface="微软雅黑" panose="020B0503020204020204" pitchFamily="34" charset="-122"/>
          </a:endParaRPr>
        </a:p>
      </dgm:t>
    </dgm:pt>
    <dgm:pt modelId="{1297320A-1C1D-4FB1-A82C-8E4A58AAC48E}" type="parTrans" cxnId="{16349519-7A87-4763-95E6-E26A51C373A2}">
      <dgm:prSet/>
      <dgm:spPr/>
      <dgm:t>
        <a:bodyPr/>
        <a:lstStyle/>
        <a:p>
          <a:endParaRPr lang="zh-CN" altLang="en-US">
            <a:latin typeface="微软雅黑" panose="020B0503020204020204" pitchFamily="34" charset="-122"/>
            <a:ea typeface="微软雅黑" panose="020B0503020204020204" pitchFamily="34" charset="-122"/>
          </a:endParaRPr>
        </a:p>
      </dgm:t>
    </dgm:pt>
    <dgm:pt modelId="{B828328F-90B6-43FA-A3FE-6F0EF5B7C470}" type="sibTrans" cxnId="{16349519-7A87-4763-95E6-E26A51C373A2}">
      <dgm:prSet/>
      <dgm:spPr/>
      <dgm:t>
        <a:bodyPr/>
        <a:lstStyle/>
        <a:p>
          <a:endParaRPr lang="zh-CN" altLang="en-US">
            <a:latin typeface="微软雅黑" panose="020B0503020204020204" pitchFamily="34" charset="-122"/>
            <a:ea typeface="微软雅黑" panose="020B0503020204020204" pitchFamily="34" charset="-122"/>
          </a:endParaRPr>
        </a:p>
      </dgm:t>
    </dgm:pt>
    <dgm:pt modelId="{34B61198-F59B-4F09-8DB8-7E92F91872F5}">
      <dgm:prSet/>
      <dgm:spPr/>
      <dgm:t>
        <a:bodyPr/>
        <a:lstStyle/>
        <a:p>
          <a:pPr rtl="0"/>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1</a:t>
          </a:r>
          <a:r>
            <a:rPr lang="zh-CN" smtClean="0">
              <a:latin typeface="微软雅黑" panose="020B0503020204020204" pitchFamily="34" charset="-122"/>
              <a:ea typeface="微软雅黑" panose="020B0503020204020204" pitchFamily="34" charset="-122"/>
            </a:rPr>
            <a:t>）必须根据具体的系统和应用环境，分析和确定系统存在的安全漏洞和安全威胁。</a:t>
          </a:r>
          <a:endParaRPr lang="zh-CN">
            <a:latin typeface="微软雅黑" panose="020B0503020204020204" pitchFamily="34" charset="-122"/>
            <a:ea typeface="微软雅黑" panose="020B0503020204020204" pitchFamily="34" charset="-122"/>
          </a:endParaRPr>
        </a:p>
      </dgm:t>
    </dgm:pt>
    <dgm:pt modelId="{362D8698-F913-46E5-99CB-5F7DC7E94F59}" type="parTrans" cxnId="{D8CAACDC-69E9-44BC-8A61-752180A95617}">
      <dgm:prSet/>
      <dgm:spPr/>
      <dgm:t>
        <a:bodyPr/>
        <a:lstStyle/>
        <a:p>
          <a:endParaRPr lang="zh-CN" altLang="en-US">
            <a:latin typeface="微软雅黑" panose="020B0503020204020204" pitchFamily="34" charset="-122"/>
            <a:ea typeface="微软雅黑" panose="020B0503020204020204" pitchFamily="34" charset="-122"/>
          </a:endParaRPr>
        </a:p>
      </dgm:t>
    </dgm:pt>
    <dgm:pt modelId="{0AFBF4AB-5E6B-4DDC-BF30-0D761DA4330E}" type="sibTrans" cxnId="{D8CAACDC-69E9-44BC-8A61-752180A95617}">
      <dgm:prSet/>
      <dgm:spPr/>
      <dgm:t>
        <a:bodyPr/>
        <a:lstStyle/>
        <a:p>
          <a:endParaRPr lang="zh-CN" altLang="en-US">
            <a:latin typeface="微软雅黑" panose="020B0503020204020204" pitchFamily="34" charset="-122"/>
            <a:ea typeface="微软雅黑" panose="020B0503020204020204" pitchFamily="34" charset="-122"/>
          </a:endParaRPr>
        </a:p>
      </dgm:t>
    </dgm:pt>
    <dgm:pt modelId="{9ED01F65-3259-4FFE-B562-50E33BB91467}">
      <dgm:prSet/>
      <dgm:spPr/>
      <dgm:t>
        <a:bodyPr/>
        <a:lstStyle/>
        <a:p>
          <a:pPr rtl="0"/>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2</a:t>
          </a:r>
          <a:r>
            <a:rPr lang="zh-CN" smtClean="0">
              <a:latin typeface="微软雅黑" panose="020B0503020204020204" pitchFamily="34" charset="-122"/>
              <a:ea typeface="微软雅黑" panose="020B0503020204020204" pitchFamily="34" charset="-122"/>
            </a:rPr>
            <a:t>）有明确的安全策略。</a:t>
          </a:r>
          <a:endParaRPr lang="zh-CN">
            <a:latin typeface="微软雅黑" panose="020B0503020204020204" pitchFamily="34" charset="-122"/>
            <a:ea typeface="微软雅黑" panose="020B0503020204020204" pitchFamily="34" charset="-122"/>
          </a:endParaRPr>
        </a:p>
      </dgm:t>
    </dgm:pt>
    <dgm:pt modelId="{616250E1-1C72-48E5-BE6F-34FF16CA87CF}" type="parTrans" cxnId="{1E0BDA3F-120E-475B-9B4E-5E0EBD1409FF}">
      <dgm:prSet/>
      <dgm:spPr/>
      <dgm:t>
        <a:bodyPr/>
        <a:lstStyle/>
        <a:p>
          <a:endParaRPr lang="zh-CN" altLang="en-US">
            <a:latin typeface="微软雅黑" panose="020B0503020204020204" pitchFamily="34" charset="-122"/>
            <a:ea typeface="微软雅黑" panose="020B0503020204020204" pitchFamily="34" charset="-122"/>
          </a:endParaRPr>
        </a:p>
      </dgm:t>
    </dgm:pt>
    <dgm:pt modelId="{D1CA9BD7-F588-43AD-B6AC-59B01984139F}" type="sibTrans" cxnId="{1E0BDA3F-120E-475B-9B4E-5E0EBD1409FF}">
      <dgm:prSet/>
      <dgm:spPr/>
      <dgm:t>
        <a:bodyPr/>
        <a:lstStyle/>
        <a:p>
          <a:endParaRPr lang="zh-CN" altLang="en-US">
            <a:latin typeface="微软雅黑" panose="020B0503020204020204" pitchFamily="34" charset="-122"/>
            <a:ea typeface="微软雅黑" panose="020B0503020204020204" pitchFamily="34" charset="-122"/>
          </a:endParaRPr>
        </a:p>
      </dgm:t>
    </dgm:pt>
    <dgm:pt modelId="{12FD8B7C-6F36-48DC-9892-74FADDC41E21}">
      <dgm:prSet/>
      <dgm:spPr/>
      <dgm:t>
        <a:bodyPr/>
        <a:lstStyle/>
        <a:p>
          <a:pPr rtl="0"/>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3</a:t>
          </a:r>
          <a:r>
            <a:rPr lang="zh-CN" smtClean="0">
              <a:latin typeface="微软雅黑" panose="020B0503020204020204" pitchFamily="34" charset="-122"/>
              <a:ea typeface="微软雅黑" panose="020B0503020204020204" pitchFamily="34" charset="-122"/>
            </a:rPr>
            <a:t>）建立安全模型，对网络安全进行系统和结构化的设计。</a:t>
          </a:r>
          <a:endParaRPr lang="zh-CN">
            <a:latin typeface="微软雅黑" panose="020B0503020204020204" pitchFamily="34" charset="-122"/>
            <a:ea typeface="微软雅黑" panose="020B0503020204020204" pitchFamily="34" charset="-122"/>
          </a:endParaRPr>
        </a:p>
      </dgm:t>
    </dgm:pt>
    <dgm:pt modelId="{4B8BB7C4-39C4-4133-BD94-0F161B70F15E}" type="parTrans" cxnId="{1390B679-54D7-4CC1-82CC-2DC644146D7A}">
      <dgm:prSet/>
      <dgm:spPr/>
      <dgm:t>
        <a:bodyPr/>
        <a:lstStyle/>
        <a:p>
          <a:endParaRPr lang="zh-CN" altLang="en-US">
            <a:latin typeface="微软雅黑" panose="020B0503020204020204" pitchFamily="34" charset="-122"/>
            <a:ea typeface="微软雅黑" panose="020B0503020204020204" pitchFamily="34" charset="-122"/>
          </a:endParaRPr>
        </a:p>
      </dgm:t>
    </dgm:pt>
    <dgm:pt modelId="{806FBEE5-26A4-4541-9463-736CCC7E3BE5}" type="sibTrans" cxnId="{1390B679-54D7-4CC1-82CC-2DC644146D7A}">
      <dgm:prSet/>
      <dgm:spPr/>
      <dgm:t>
        <a:bodyPr/>
        <a:lstStyle/>
        <a:p>
          <a:endParaRPr lang="zh-CN" altLang="en-US">
            <a:latin typeface="微软雅黑" panose="020B0503020204020204" pitchFamily="34" charset="-122"/>
            <a:ea typeface="微软雅黑" panose="020B0503020204020204" pitchFamily="34" charset="-122"/>
          </a:endParaRPr>
        </a:p>
      </dgm:t>
    </dgm:pt>
    <dgm:pt modelId="{EFEC4BB0-0F6D-44DD-B873-2EFF9B0E032B}">
      <dgm:prSet/>
      <dgm:spPr/>
      <dgm:t>
        <a:bodyPr/>
        <a:lstStyle/>
        <a:p>
          <a:pPr rtl="0"/>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4</a:t>
          </a:r>
          <a:r>
            <a:rPr lang="zh-CN" smtClean="0">
              <a:latin typeface="微软雅黑" panose="020B0503020204020204" pitchFamily="34" charset="-122"/>
              <a:ea typeface="微软雅黑" panose="020B0503020204020204" pitchFamily="34" charset="-122"/>
            </a:rPr>
            <a:t>）安全规划设计层次和方面。</a:t>
          </a:r>
          <a:endParaRPr lang="zh-CN">
            <a:latin typeface="微软雅黑" panose="020B0503020204020204" pitchFamily="34" charset="-122"/>
            <a:ea typeface="微软雅黑" panose="020B0503020204020204" pitchFamily="34" charset="-122"/>
          </a:endParaRPr>
        </a:p>
      </dgm:t>
    </dgm:pt>
    <dgm:pt modelId="{04324AC5-8DB2-41EF-927A-0D218511C823}" type="parTrans" cxnId="{CA29E92C-88DD-40E1-9E78-CED7F0F26086}">
      <dgm:prSet/>
      <dgm:spPr/>
      <dgm:t>
        <a:bodyPr/>
        <a:lstStyle/>
        <a:p>
          <a:endParaRPr lang="zh-CN" altLang="en-US">
            <a:latin typeface="微软雅黑" panose="020B0503020204020204" pitchFamily="34" charset="-122"/>
            <a:ea typeface="微软雅黑" panose="020B0503020204020204" pitchFamily="34" charset="-122"/>
          </a:endParaRPr>
        </a:p>
      </dgm:t>
    </dgm:pt>
    <dgm:pt modelId="{3B19E0EB-84C9-47BA-A178-6746994173FE}" type="sibTrans" cxnId="{CA29E92C-88DD-40E1-9E78-CED7F0F26086}">
      <dgm:prSet/>
      <dgm:spPr/>
      <dgm:t>
        <a:bodyPr/>
        <a:lstStyle/>
        <a:p>
          <a:endParaRPr lang="zh-CN" altLang="en-US">
            <a:latin typeface="微软雅黑" panose="020B0503020204020204" pitchFamily="34" charset="-122"/>
            <a:ea typeface="微软雅黑" panose="020B0503020204020204" pitchFamily="34" charset="-122"/>
          </a:endParaRPr>
        </a:p>
      </dgm:t>
    </dgm:pt>
    <dgm:pt modelId="{8F61AB39-2FE3-4BE1-90C5-75496BE37E77}" type="pres">
      <dgm:prSet presAssocID="{629C795F-8F50-4511-8E65-944281F48168}" presName="linear" presStyleCnt="0">
        <dgm:presLayoutVars>
          <dgm:animLvl val="lvl"/>
          <dgm:resizeHandles val="exact"/>
        </dgm:presLayoutVars>
      </dgm:prSet>
      <dgm:spPr/>
      <dgm:t>
        <a:bodyPr/>
        <a:lstStyle/>
        <a:p>
          <a:endParaRPr lang="zh-CN" altLang="en-US"/>
        </a:p>
      </dgm:t>
    </dgm:pt>
    <dgm:pt modelId="{DF20F754-648B-4A8B-ACEB-FA302E005248}" type="pres">
      <dgm:prSet presAssocID="{FE09EBB7-CB56-4B7D-83D6-36D952A64B7B}" presName="parentText" presStyleLbl="node1" presStyleIdx="0" presStyleCnt="5">
        <dgm:presLayoutVars>
          <dgm:chMax val="0"/>
          <dgm:bulletEnabled val="1"/>
        </dgm:presLayoutVars>
      </dgm:prSet>
      <dgm:spPr/>
      <dgm:t>
        <a:bodyPr/>
        <a:lstStyle/>
        <a:p>
          <a:endParaRPr lang="zh-CN" altLang="en-US"/>
        </a:p>
      </dgm:t>
    </dgm:pt>
    <dgm:pt modelId="{6717A311-42EA-40E8-8C54-143D8BF9195F}" type="pres">
      <dgm:prSet presAssocID="{B828328F-90B6-43FA-A3FE-6F0EF5B7C470}" presName="spacer" presStyleCnt="0"/>
      <dgm:spPr/>
    </dgm:pt>
    <dgm:pt modelId="{6EE3D9EC-E111-4F9E-A2DC-0D6ACAD497E8}" type="pres">
      <dgm:prSet presAssocID="{34B61198-F59B-4F09-8DB8-7E92F91872F5}" presName="parentText" presStyleLbl="node1" presStyleIdx="1" presStyleCnt="5">
        <dgm:presLayoutVars>
          <dgm:chMax val="0"/>
          <dgm:bulletEnabled val="1"/>
        </dgm:presLayoutVars>
      </dgm:prSet>
      <dgm:spPr/>
      <dgm:t>
        <a:bodyPr/>
        <a:lstStyle/>
        <a:p>
          <a:endParaRPr lang="zh-CN" altLang="en-US"/>
        </a:p>
      </dgm:t>
    </dgm:pt>
    <dgm:pt modelId="{94072044-0A37-47B4-88AA-FCF399B2EB67}" type="pres">
      <dgm:prSet presAssocID="{0AFBF4AB-5E6B-4DDC-BF30-0D761DA4330E}" presName="spacer" presStyleCnt="0"/>
      <dgm:spPr/>
    </dgm:pt>
    <dgm:pt modelId="{9CDA8FF2-C9BC-4ADC-A04E-04327AF55A98}" type="pres">
      <dgm:prSet presAssocID="{9ED01F65-3259-4FFE-B562-50E33BB91467}" presName="parentText" presStyleLbl="node1" presStyleIdx="2" presStyleCnt="5">
        <dgm:presLayoutVars>
          <dgm:chMax val="0"/>
          <dgm:bulletEnabled val="1"/>
        </dgm:presLayoutVars>
      </dgm:prSet>
      <dgm:spPr/>
      <dgm:t>
        <a:bodyPr/>
        <a:lstStyle/>
        <a:p>
          <a:endParaRPr lang="zh-CN" altLang="en-US"/>
        </a:p>
      </dgm:t>
    </dgm:pt>
    <dgm:pt modelId="{52C73314-0D32-4F99-8F10-889D7AADF147}" type="pres">
      <dgm:prSet presAssocID="{D1CA9BD7-F588-43AD-B6AC-59B01984139F}" presName="spacer" presStyleCnt="0"/>
      <dgm:spPr/>
    </dgm:pt>
    <dgm:pt modelId="{6B0181EC-79CC-4F4A-B4E0-8515D7E5845F}" type="pres">
      <dgm:prSet presAssocID="{12FD8B7C-6F36-48DC-9892-74FADDC41E21}" presName="parentText" presStyleLbl="node1" presStyleIdx="3" presStyleCnt="5">
        <dgm:presLayoutVars>
          <dgm:chMax val="0"/>
          <dgm:bulletEnabled val="1"/>
        </dgm:presLayoutVars>
      </dgm:prSet>
      <dgm:spPr/>
      <dgm:t>
        <a:bodyPr/>
        <a:lstStyle/>
        <a:p>
          <a:endParaRPr lang="zh-CN" altLang="en-US"/>
        </a:p>
      </dgm:t>
    </dgm:pt>
    <dgm:pt modelId="{39CEB251-1170-4797-B299-2D4DDC6C7B73}" type="pres">
      <dgm:prSet presAssocID="{806FBEE5-26A4-4541-9463-736CCC7E3BE5}" presName="spacer" presStyleCnt="0"/>
      <dgm:spPr/>
    </dgm:pt>
    <dgm:pt modelId="{B8AFC40A-07A4-4BB3-8899-106D3D1E59D7}" type="pres">
      <dgm:prSet presAssocID="{EFEC4BB0-0F6D-44DD-B873-2EFF9B0E032B}" presName="parentText" presStyleLbl="node1" presStyleIdx="4" presStyleCnt="5">
        <dgm:presLayoutVars>
          <dgm:chMax val="0"/>
          <dgm:bulletEnabled val="1"/>
        </dgm:presLayoutVars>
      </dgm:prSet>
      <dgm:spPr/>
      <dgm:t>
        <a:bodyPr/>
        <a:lstStyle/>
        <a:p>
          <a:endParaRPr lang="zh-CN" altLang="en-US"/>
        </a:p>
      </dgm:t>
    </dgm:pt>
  </dgm:ptLst>
  <dgm:cxnLst>
    <dgm:cxn modelId="{E26D72E3-151E-4A4F-998C-EACB7AC73A23}" type="presOf" srcId="{EFEC4BB0-0F6D-44DD-B873-2EFF9B0E032B}" destId="{B8AFC40A-07A4-4BB3-8899-106D3D1E59D7}" srcOrd="0" destOrd="0" presId="urn:microsoft.com/office/officeart/2005/8/layout/vList2"/>
    <dgm:cxn modelId="{1390B679-54D7-4CC1-82CC-2DC644146D7A}" srcId="{629C795F-8F50-4511-8E65-944281F48168}" destId="{12FD8B7C-6F36-48DC-9892-74FADDC41E21}" srcOrd="3" destOrd="0" parTransId="{4B8BB7C4-39C4-4133-BD94-0F161B70F15E}" sibTransId="{806FBEE5-26A4-4541-9463-736CCC7E3BE5}"/>
    <dgm:cxn modelId="{0AC74A83-3B06-41B9-AC2D-E5E5CF8F117F}" type="presOf" srcId="{FE09EBB7-CB56-4B7D-83D6-36D952A64B7B}" destId="{DF20F754-648B-4A8B-ACEB-FA302E005248}" srcOrd="0" destOrd="0" presId="urn:microsoft.com/office/officeart/2005/8/layout/vList2"/>
    <dgm:cxn modelId="{63257824-7B62-4D63-BC1C-F47B11BF7F0C}" type="presOf" srcId="{12FD8B7C-6F36-48DC-9892-74FADDC41E21}" destId="{6B0181EC-79CC-4F4A-B4E0-8515D7E5845F}" srcOrd="0" destOrd="0" presId="urn:microsoft.com/office/officeart/2005/8/layout/vList2"/>
    <dgm:cxn modelId="{16349519-7A87-4763-95E6-E26A51C373A2}" srcId="{629C795F-8F50-4511-8E65-944281F48168}" destId="{FE09EBB7-CB56-4B7D-83D6-36D952A64B7B}" srcOrd="0" destOrd="0" parTransId="{1297320A-1C1D-4FB1-A82C-8E4A58AAC48E}" sibTransId="{B828328F-90B6-43FA-A3FE-6F0EF5B7C470}"/>
    <dgm:cxn modelId="{CA29E92C-88DD-40E1-9E78-CED7F0F26086}" srcId="{629C795F-8F50-4511-8E65-944281F48168}" destId="{EFEC4BB0-0F6D-44DD-B873-2EFF9B0E032B}" srcOrd="4" destOrd="0" parTransId="{04324AC5-8DB2-41EF-927A-0D218511C823}" sibTransId="{3B19E0EB-84C9-47BA-A178-6746994173FE}"/>
    <dgm:cxn modelId="{824C3E96-49B2-42B4-A8A5-5F9ACE87A0DA}" type="presOf" srcId="{9ED01F65-3259-4FFE-B562-50E33BB91467}" destId="{9CDA8FF2-C9BC-4ADC-A04E-04327AF55A98}" srcOrd="0" destOrd="0" presId="urn:microsoft.com/office/officeart/2005/8/layout/vList2"/>
    <dgm:cxn modelId="{D8CAACDC-69E9-44BC-8A61-752180A95617}" srcId="{629C795F-8F50-4511-8E65-944281F48168}" destId="{34B61198-F59B-4F09-8DB8-7E92F91872F5}" srcOrd="1" destOrd="0" parTransId="{362D8698-F913-46E5-99CB-5F7DC7E94F59}" sibTransId="{0AFBF4AB-5E6B-4DDC-BF30-0D761DA4330E}"/>
    <dgm:cxn modelId="{1E0BDA3F-120E-475B-9B4E-5E0EBD1409FF}" srcId="{629C795F-8F50-4511-8E65-944281F48168}" destId="{9ED01F65-3259-4FFE-B562-50E33BB91467}" srcOrd="2" destOrd="0" parTransId="{616250E1-1C72-48E5-BE6F-34FF16CA87CF}" sibTransId="{D1CA9BD7-F588-43AD-B6AC-59B01984139F}"/>
    <dgm:cxn modelId="{86A8DA35-D820-4ABA-B5FE-6211D1CC7290}" type="presOf" srcId="{629C795F-8F50-4511-8E65-944281F48168}" destId="{8F61AB39-2FE3-4BE1-90C5-75496BE37E77}" srcOrd="0" destOrd="0" presId="urn:microsoft.com/office/officeart/2005/8/layout/vList2"/>
    <dgm:cxn modelId="{13B8A808-870A-4158-A3D5-98701A8B9824}" type="presOf" srcId="{34B61198-F59B-4F09-8DB8-7E92F91872F5}" destId="{6EE3D9EC-E111-4F9E-A2DC-0D6ACAD497E8}" srcOrd="0" destOrd="0" presId="urn:microsoft.com/office/officeart/2005/8/layout/vList2"/>
    <dgm:cxn modelId="{EF09B7A4-2AFA-46FD-B3A2-E19203A9BD33}" type="presParOf" srcId="{8F61AB39-2FE3-4BE1-90C5-75496BE37E77}" destId="{DF20F754-648B-4A8B-ACEB-FA302E005248}" srcOrd="0" destOrd="0" presId="urn:microsoft.com/office/officeart/2005/8/layout/vList2"/>
    <dgm:cxn modelId="{958AC545-B421-494D-ACB0-50514A6F5BCD}" type="presParOf" srcId="{8F61AB39-2FE3-4BE1-90C5-75496BE37E77}" destId="{6717A311-42EA-40E8-8C54-143D8BF9195F}" srcOrd="1" destOrd="0" presId="urn:microsoft.com/office/officeart/2005/8/layout/vList2"/>
    <dgm:cxn modelId="{4C53284F-0800-4609-9A08-6DC9ED3CE290}" type="presParOf" srcId="{8F61AB39-2FE3-4BE1-90C5-75496BE37E77}" destId="{6EE3D9EC-E111-4F9E-A2DC-0D6ACAD497E8}" srcOrd="2" destOrd="0" presId="urn:microsoft.com/office/officeart/2005/8/layout/vList2"/>
    <dgm:cxn modelId="{1094F425-C14A-46EB-BCED-991E3F28FAE0}" type="presParOf" srcId="{8F61AB39-2FE3-4BE1-90C5-75496BE37E77}" destId="{94072044-0A37-47B4-88AA-FCF399B2EB67}" srcOrd="3" destOrd="0" presId="urn:microsoft.com/office/officeart/2005/8/layout/vList2"/>
    <dgm:cxn modelId="{0F7E2EB1-6805-4581-BB30-ECAD16A23804}" type="presParOf" srcId="{8F61AB39-2FE3-4BE1-90C5-75496BE37E77}" destId="{9CDA8FF2-C9BC-4ADC-A04E-04327AF55A98}" srcOrd="4" destOrd="0" presId="urn:microsoft.com/office/officeart/2005/8/layout/vList2"/>
    <dgm:cxn modelId="{80DA41A5-F0EF-492A-8707-5F8F66F18F55}" type="presParOf" srcId="{8F61AB39-2FE3-4BE1-90C5-75496BE37E77}" destId="{52C73314-0D32-4F99-8F10-889D7AADF147}" srcOrd="5" destOrd="0" presId="urn:microsoft.com/office/officeart/2005/8/layout/vList2"/>
    <dgm:cxn modelId="{5FE985A2-322A-4CE3-B38D-C93A8E625B5A}" type="presParOf" srcId="{8F61AB39-2FE3-4BE1-90C5-75496BE37E77}" destId="{6B0181EC-79CC-4F4A-B4E0-8515D7E5845F}" srcOrd="6" destOrd="0" presId="urn:microsoft.com/office/officeart/2005/8/layout/vList2"/>
    <dgm:cxn modelId="{A0994DCD-F088-4839-BA75-51EE2E7FF305}" type="presParOf" srcId="{8F61AB39-2FE3-4BE1-90C5-75496BE37E77}" destId="{39CEB251-1170-4797-B299-2D4DDC6C7B73}" srcOrd="7" destOrd="0" presId="urn:microsoft.com/office/officeart/2005/8/layout/vList2"/>
    <dgm:cxn modelId="{6FB2331F-D7E6-46DA-80B4-78953A18866B}" type="presParOf" srcId="{8F61AB39-2FE3-4BE1-90C5-75496BE37E77}" destId="{B8AFC40A-07A4-4BB3-8899-106D3D1E59D7}"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95B008-2B83-4578-8D35-9A5989805D4F}">
      <dsp:nvSpPr>
        <dsp:cNvPr id="0" name=""/>
        <dsp:cNvSpPr/>
      </dsp:nvSpPr>
      <dsp:spPr>
        <a:xfrm>
          <a:off x="0" y="865269"/>
          <a:ext cx="10515600" cy="121680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b="1" kern="1200" smtClean="0">
              <a:latin typeface="微软雅黑" panose="020B0503020204020204" pitchFamily="34" charset="-122"/>
              <a:ea typeface="微软雅黑" panose="020B0503020204020204" pitchFamily="34" charset="-122"/>
            </a:rPr>
            <a:t>汇聚层节点与接入层节点可考虑采用星形连接，每个接入层节点与两个汇聚层节点连接。</a:t>
          </a:r>
          <a:endParaRPr lang="zh-CN" altLang="en-US" sz="2000" b="1" kern="1200">
            <a:latin typeface="微软雅黑" panose="020B0503020204020204" pitchFamily="34" charset="-122"/>
            <a:ea typeface="微软雅黑" panose="020B0503020204020204" pitchFamily="34" charset="-122"/>
          </a:endParaRPr>
        </a:p>
      </dsp:txBody>
      <dsp:txXfrm>
        <a:off x="59399" y="924668"/>
        <a:ext cx="10396802" cy="1098002"/>
      </dsp:txXfrm>
    </dsp:sp>
    <dsp:sp modelId="{76898CCF-8517-4FCC-AA82-13B7A41E1CE1}">
      <dsp:nvSpPr>
        <dsp:cNvPr id="0" name=""/>
        <dsp:cNvSpPr/>
      </dsp:nvSpPr>
      <dsp:spPr>
        <a:xfrm>
          <a:off x="0" y="2269269"/>
          <a:ext cx="10515600" cy="121680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b="1" kern="1200" smtClean="0">
              <a:latin typeface="微软雅黑" panose="020B0503020204020204" pitchFamily="34" charset="-122"/>
              <a:ea typeface="微软雅黑" panose="020B0503020204020204" pitchFamily="34" charset="-122"/>
            </a:rPr>
            <a:t>当接入层采用其它结构（如环行）连接到汇聚层时，建议提供两条不同路由通道。</a:t>
          </a:r>
          <a:endParaRPr lang="zh-CN" altLang="en-US" sz="2000" b="1" kern="1200">
            <a:latin typeface="微软雅黑" panose="020B0503020204020204" pitchFamily="34" charset="-122"/>
            <a:ea typeface="微软雅黑" panose="020B0503020204020204" pitchFamily="34" charset="-122"/>
          </a:endParaRPr>
        </a:p>
      </dsp:txBody>
      <dsp:txXfrm>
        <a:off x="59399" y="2328668"/>
        <a:ext cx="10396802" cy="1098002"/>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C53D37-1ED2-46F9-AB3A-69E928C51727}">
      <dsp:nvSpPr>
        <dsp:cNvPr id="0" name=""/>
        <dsp:cNvSpPr/>
      </dsp:nvSpPr>
      <dsp:spPr>
        <a:xfrm>
          <a:off x="3058150" y="166"/>
          <a:ext cx="4399299" cy="3999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l" defTabSz="711200" rtl="0">
            <a:lnSpc>
              <a:spcPct val="90000"/>
            </a:lnSpc>
            <a:spcBef>
              <a:spcPct val="0"/>
            </a:spcBef>
            <a:spcAft>
              <a:spcPct val="35000"/>
            </a:spcAft>
          </a:pPr>
          <a:r>
            <a:rPr lang="zh-CN" altLang="en-US" sz="1600" b="1" kern="1200" smtClean="0">
              <a:solidFill>
                <a:srgbClr val="7030A0"/>
              </a:solidFill>
              <a:latin typeface="微软雅黑" panose="020B0503020204020204" pitchFamily="34" charset="-122"/>
              <a:ea typeface="微软雅黑" panose="020B0503020204020204" pitchFamily="34" charset="-122"/>
            </a:rPr>
            <a:t>学校主页</a:t>
          </a:r>
          <a:endParaRPr lang="zh-CN" altLang="en-US" sz="1600" b="1" kern="1200">
            <a:solidFill>
              <a:srgbClr val="7030A0"/>
            </a:solidFill>
            <a:latin typeface="微软雅黑" panose="020B0503020204020204" pitchFamily="34" charset="-122"/>
            <a:ea typeface="微软雅黑" panose="020B0503020204020204" pitchFamily="34" charset="-122"/>
          </a:endParaRPr>
        </a:p>
      </dsp:txBody>
      <dsp:txXfrm>
        <a:off x="3058150" y="166"/>
        <a:ext cx="4399299" cy="399936"/>
      </dsp:txXfrm>
    </dsp:sp>
    <dsp:sp modelId="{2FC53894-9B48-458C-9AC0-31D072C2C62A}">
      <dsp:nvSpPr>
        <dsp:cNvPr id="0" name=""/>
        <dsp:cNvSpPr/>
      </dsp:nvSpPr>
      <dsp:spPr>
        <a:xfrm>
          <a:off x="3058150" y="400102"/>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E859E1-C403-4018-A7A4-041FC0D44A5A}">
      <dsp:nvSpPr>
        <dsp:cNvPr id="0" name=""/>
        <dsp:cNvSpPr/>
      </dsp:nvSpPr>
      <dsp:spPr>
        <a:xfrm>
          <a:off x="3678940" y="400102"/>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A35C07-A4E9-4F60-90E4-530FAC032F53}">
      <dsp:nvSpPr>
        <dsp:cNvPr id="0" name=""/>
        <dsp:cNvSpPr/>
      </dsp:nvSpPr>
      <dsp:spPr>
        <a:xfrm>
          <a:off x="4299730" y="400102"/>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FAB9C4-9B2E-4DBF-BF9B-99CA43B1A43D}">
      <dsp:nvSpPr>
        <dsp:cNvPr id="0" name=""/>
        <dsp:cNvSpPr/>
      </dsp:nvSpPr>
      <dsp:spPr>
        <a:xfrm>
          <a:off x="4920520" y="400102"/>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3CF7ED7-4430-4247-AEA8-D84F4F6B1984}">
      <dsp:nvSpPr>
        <dsp:cNvPr id="0" name=""/>
        <dsp:cNvSpPr/>
      </dsp:nvSpPr>
      <dsp:spPr>
        <a:xfrm>
          <a:off x="5541310" y="400102"/>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6959DA2-780A-4DC6-8859-AE6B5CAC18DB}">
      <dsp:nvSpPr>
        <dsp:cNvPr id="0" name=""/>
        <dsp:cNvSpPr/>
      </dsp:nvSpPr>
      <dsp:spPr>
        <a:xfrm>
          <a:off x="6162100" y="400102"/>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5F1FDC2-EBDD-40FE-948E-ED4ECD321D29}">
      <dsp:nvSpPr>
        <dsp:cNvPr id="0" name=""/>
        <dsp:cNvSpPr/>
      </dsp:nvSpPr>
      <dsp:spPr>
        <a:xfrm>
          <a:off x="6782890" y="400102"/>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9381FB-D9F5-42F7-A8CB-0388AF2B78E2}">
      <dsp:nvSpPr>
        <dsp:cNvPr id="0" name=""/>
        <dsp:cNvSpPr/>
      </dsp:nvSpPr>
      <dsp:spPr>
        <a:xfrm>
          <a:off x="3058150" y="548363"/>
          <a:ext cx="4399299" cy="3999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l" defTabSz="711200" rtl="0">
            <a:lnSpc>
              <a:spcPct val="90000"/>
            </a:lnSpc>
            <a:spcBef>
              <a:spcPct val="0"/>
            </a:spcBef>
            <a:spcAft>
              <a:spcPct val="35000"/>
            </a:spcAft>
          </a:pPr>
          <a:r>
            <a:rPr lang="zh-CN" altLang="en-US" sz="1600" b="1" kern="1200" smtClean="0">
              <a:solidFill>
                <a:srgbClr val="7030A0"/>
              </a:solidFill>
              <a:latin typeface="微软雅黑" panose="020B0503020204020204" pitchFamily="34" charset="-122"/>
              <a:ea typeface="微软雅黑" panose="020B0503020204020204" pitchFamily="34" charset="-122"/>
            </a:rPr>
            <a:t>文件传输服务</a:t>
          </a:r>
          <a:endParaRPr lang="zh-CN" altLang="en-US" sz="1600" b="1" kern="1200">
            <a:solidFill>
              <a:srgbClr val="7030A0"/>
            </a:solidFill>
            <a:latin typeface="微软雅黑" panose="020B0503020204020204" pitchFamily="34" charset="-122"/>
            <a:ea typeface="微软雅黑" panose="020B0503020204020204" pitchFamily="34" charset="-122"/>
          </a:endParaRPr>
        </a:p>
      </dsp:txBody>
      <dsp:txXfrm>
        <a:off x="3058150" y="548363"/>
        <a:ext cx="4399299" cy="399936"/>
      </dsp:txXfrm>
    </dsp:sp>
    <dsp:sp modelId="{AD54DAE8-6E96-4ADF-812E-9783A9C67A6E}">
      <dsp:nvSpPr>
        <dsp:cNvPr id="0" name=""/>
        <dsp:cNvSpPr/>
      </dsp:nvSpPr>
      <dsp:spPr>
        <a:xfrm>
          <a:off x="3058150" y="948300"/>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1F11687-8B91-4146-87A1-42B65E1D2FAE}">
      <dsp:nvSpPr>
        <dsp:cNvPr id="0" name=""/>
        <dsp:cNvSpPr/>
      </dsp:nvSpPr>
      <dsp:spPr>
        <a:xfrm>
          <a:off x="3678940" y="948300"/>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906AE6-5971-4750-88B6-8F5822A162CC}">
      <dsp:nvSpPr>
        <dsp:cNvPr id="0" name=""/>
        <dsp:cNvSpPr/>
      </dsp:nvSpPr>
      <dsp:spPr>
        <a:xfrm>
          <a:off x="4299730" y="948300"/>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9EC8A4-8856-4D91-B755-08EA131B927D}">
      <dsp:nvSpPr>
        <dsp:cNvPr id="0" name=""/>
        <dsp:cNvSpPr/>
      </dsp:nvSpPr>
      <dsp:spPr>
        <a:xfrm>
          <a:off x="4920520" y="948300"/>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C982C3C-01D6-4A41-AACC-060CE9BD51AA}">
      <dsp:nvSpPr>
        <dsp:cNvPr id="0" name=""/>
        <dsp:cNvSpPr/>
      </dsp:nvSpPr>
      <dsp:spPr>
        <a:xfrm>
          <a:off x="5541310" y="948300"/>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1816164-B3B3-43D8-97BC-74871458DE65}">
      <dsp:nvSpPr>
        <dsp:cNvPr id="0" name=""/>
        <dsp:cNvSpPr/>
      </dsp:nvSpPr>
      <dsp:spPr>
        <a:xfrm>
          <a:off x="6162100" y="948300"/>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FBE51BB-F6D9-4F3C-8344-82EE702066BC}">
      <dsp:nvSpPr>
        <dsp:cNvPr id="0" name=""/>
        <dsp:cNvSpPr/>
      </dsp:nvSpPr>
      <dsp:spPr>
        <a:xfrm>
          <a:off x="6782890" y="948300"/>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E825A44-1B27-4106-B3D6-98B975A74444}">
      <dsp:nvSpPr>
        <dsp:cNvPr id="0" name=""/>
        <dsp:cNvSpPr/>
      </dsp:nvSpPr>
      <dsp:spPr>
        <a:xfrm>
          <a:off x="3058150" y="1096561"/>
          <a:ext cx="4399299" cy="3999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l" defTabSz="711200" rtl="0">
            <a:lnSpc>
              <a:spcPct val="90000"/>
            </a:lnSpc>
            <a:spcBef>
              <a:spcPct val="0"/>
            </a:spcBef>
            <a:spcAft>
              <a:spcPct val="35000"/>
            </a:spcAft>
          </a:pPr>
          <a:r>
            <a:rPr lang="zh-CN" altLang="en-US" sz="1600" b="1" kern="1200" smtClean="0">
              <a:solidFill>
                <a:srgbClr val="7030A0"/>
              </a:solidFill>
              <a:latin typeface="微软雅黑" panose="020B0503020204020204" pitchFamily="34" charset="-122"/>
              <a:ea typeface="微软雅黑" panose="020B0503020204020204" pitchFamily="34" charset="-122"/>
            </a:rPr>
            <a:t>校园网站建设</a:t>
          </a:r>
          <a:endParaRPr lang="zh-CN" altLang="en-US" sz="1600" b="1" kern="1200">
            <a:solidFill>
              <a:srgbClr val="7030A0"/>
            </a:solidFill>
            <a:latin typeface="微软雅黑" panose="020B0503020204020204" pitchFamily="34" charset="-122"/>
            <a:ea typeface="微软雅黑" panose="020B0503020204020204" pitchFamily="34" charset="-122"/>
          </a:endParaRPr>
        </a:p>
      </dsp:txBody>
      <dsp:txXfrm>
        <a:off x="3058150" y="1096561"/>
        <a:ext cx="4399299" cy="399936"/>
      </dsp:txXfrm>
    </dsp:sp>
    <dsp:sp modelId="{07EF76E3-F65A-41EF-B221-BF6C959526B4}">
      <dsp:nvSpPr>
        <dsp:cNvPr id="0" name=""/>
        <dsp:cNvSpPr/>
      </dsp:nvSpPr>
      <dsp:spPr>
        <a:xfrm>
          <a:off x="3058150" y="1496497"/>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47DDE3B-4587-4BFC-8E98-FA99AA9E376D}">
      <dsp:nvSpPr>
        <dsp:cNvPr id="0" name=""/>
        <dsp:cNvSpPr/>
      </dsp:nvSpPr>
      <dsp:spPr>
        <a:xfrm>
          <a:off x="3678940" y="1496497"/>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CBCE6D4-30E5-4378-879B-CB9BD2A5005B}">
      <dsp:nvSpPr>
        <dsp:cNvPr id="0" name=""/>
        <dsp:cNvSpPr/>
      </dsp:nvSpPr>
      <dsp:spPr>
        <a:xfrm>
          <a:off x="4299730" y="1496497"/>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B1E0CAE-1D35-47F8-9844-5E68FC3AA112}">
      <dsp:nvSpPr>
        <dsp:cNvPr id="0" name=""/>
        <dsp:cNvSpPr/>
      </dsp:nvSpPr>
      <dsp:spPr>
        <a:xfrm>
          <a:off x="4920520" y="1496497"/>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9982044-B89E-4BEF-8975-3D7287863C98}">
      <dsp:nvSpPr>
        <dsp:cNvPr id="0" name=""/>
        <dsp:cNvSpPr/>
      </dsp:nvSpPr>
      <dsp:spPr>
        <a:xfrm>
          <a:off x="5541310" y="1496497"/>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7FCBB97-507F-4995-A058-AD84192B29FD}">
      <dsp:nvSpPr>
        <dsp:cNvPr id="0" name=""/>
        <dsp:cNvSpPr/>
      </dsp:nvSpPr>
      <dsp:spPr>
        <a:xfrm>
          <a:off x="6162100" y="1496497"/>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46C9311-4E39-4CFA-9BDE-5F1CC6FDB5E7}">
      <dsp:nvSpPr>
        <dsp:cNvPr id="0" name=""/>
        <dsp:cNvSpPr/>
      </dsp:nvSpPr>
      <dsp:spPr>
        <a:xfrm>
          <a:off x="6782890" y="1496497"/>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E9A41B4-D5F3-4C8B-A68E-A81DD4B519B2}">
      <dsp:nvSpPr>
        <dsp:cNvPr id="0" name=""/>
        <dsp:cNvSpPr/>
      </dsp:nvSpPr>
      <dsp:spPr>
        <a:xfrm>
          <a:off x="3058150" y="1644758"/>
          <a:ext cx="4399299" cy="3999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l" defTabSz="711200" rtl="0">
            <a:lnSpc>
              <a:spcPct val="90000"/>
            </a:lnSpc>
            <a:spcBef>
              <a:spcPct val="0"/>
            </a:spcBef>
            <a:spcAft>
              <a:spcPct val="35000"/>
            </a:spcAft>
          </a:pPr>
          <a:r>
            <a:rPr lang="zh-CN" altLang="en-US" sz="1600" b="1" kern="1200" smtClean="0">
              <a:solidFill>
                <a:srgbClr val="7030A0"/>
              </a:solidFill>
              <a:latin typeface="微软雅黑" panose="020B0503020204020204" pitchFamily="34" charset="-122"/>
              <a:ea typeface="微软雅黑" panose="020B0503020204020204" pitchFamily="34" charset="-122"/>
            </a:rPr>
            <a:t>多媒体辅助点播教学兼远程教学</a:t>
          </a:r>
          <a:endParaRPr lang="zh-CN" altLang="en-US" sz="1600" b="1" kern="1200">
            <a:solidFill>
              <a:srgbClr val="7030A0"/>
            </a:solidFill>
            <a:latin typeface="微软雅黑" panose="020B0503020204020204" pitchFamily="34" charset="-122"/>
            <a:ea typeface="微软雅黑" panose="020B0503020204020204" pitchFamily="34" charset="-122"/>
          </a:endParaRPr>
        </a:p>
      </dsp:txBody>
      <dsp:txXfrm>
        <a:off x="3058150" y="1644758"/>
        <a:ext cx="4399299" cy="399936"/>
      </dsp:txXfrm>
    </dsp:sp>
    <dsp:sp modelId="{0AC086D0-FD82-4C17-AE4A-632A421C4CFB}">
      <dsp:nvSpPr>
        <dsp:cNvPr id="0" name=""/>
        <dsp:cNvSpPr/>
      </dsp:nvSpPr>
      <dsp:spPr>
        <a:xfrm>
          <a:off x="3058150" y="2044694"/>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05FB93-D7FA-4108-B2B8-93F8F39DF7FD}">
      <dsp:nvSpPr>
        <dsp:cNvPr id="0" name=""/>
        <dsp:cNvSpPr/>
      </dsp:nvSpPr>
      <dsp:spPr>
        <a:xfrm>
          <a:off x="3678940" y="2044694"/>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21846BE-38BB-4AA2-B47C-828C17516C77}">
      <dsp:nvSpPr>
        <dsp:cNvPr id="0" name=""/>
        <dsp:cNvSpPr/>
      </dsp:nvSpPr>
      <dsp:spPr>
        <a:xfrm>
          <a:off x="4299730" y="2044694"/>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FEEC67E-1A98-4EDD-9DAF-502BEADD22E7}">
      <dsp:nvSpPr>
        <dsp:cNvPr id="0" name=""/>
        <dsp:cNvSpPr/>
      </dsp:nvSpPr>
      <dsp:spPr>
        <a:xfrm>
          <a:off x="4920520" y="2044694"/>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596E06-1AA3-473D-A54A-4B90E2C6F82B}">
      <dsp:nvSpPr>
        <dsp:cNvPr id="0" name=""/>
        <dsp:cNvSpPr/>
      </dsp:nvSpPr>
      <dsp:spPr>
        <a:xfrm>
          <a:off x="5541310" y="2044694"/>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165EF1-6747-4136-AE62-F8E3B1A8CD64}">
      <dsp:nvSpPr>
        <dsp:cNvPr id="0" name=""/>
        <dsp:cNvSpPr/>
      </dsp:nvSpPr>
      <dsp:spPr>
        <a:xfrm>
          <a:off x="6162100" y="2044694"/>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9997290-EA8A-41DB-B5E2-90E2FDB0A3FE}">
      <dsp:nvSpPr>
        <dsp:cNvPr id="0" name=""/>
        <dsp:cNvSpPr/>
      </dsp:nvSpPr>
      <dsp:spPr>
        <a:xfrm>
          <a:off x="6782890" y="2044694"/>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2F81BE9-B370-4D0D-9C0C-1B594DA477A9}">
      <dsp:nvSpPr>
        <dsp:cNvPr id="0" name=""/>
        <dsp:cNvSpPr/>
      </dsp:nvSpPr>
      <dsp:spPr>
        <a:xfrm>
          <a:off x="3058150" y="2192956"/>
          <a:ext cx="4399299" cy="3999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l" defTabSz="711200" rtl="0">
            <a:lnSpc>
              <a:spcPct val="90000"/>
            </a:lnSpc>
            <a:spcBef>
              <a:spcPct val="0"/>
            </a:spcBef>
            <a:spcAft>
              <a:spcPct val="35000"/>
            </a:spcAft>
          </a:pPr>
          <a:r>
            <a:rPr lang="zh-CN" altLang="en-US" sz="1600" b="1" kern="1200" smtClean="0">
              <a:solidFill>
                <a:srgbClr val="7030A0"/>
              </a:solidFill>
              <a:latin typeface="微软雅黑" panose="020B0503020204020204" pitchFamily="34" charset="-122"/>
              <a:ea typeface="微软雅黑" panose="020B0503020204020204" pitchFamily="34" charset="-122"/>
            </a:rPr>
            <a:t>校园办公管理</a:t>
          </a:r>
          <a:endParaRPr lang="zh-CN" altLang="en-US" sz="1600" b="1" kern="1200">
            <a:solidFill>
              <a:srgbClr val="7030A0"/>
            </a:solidFill>
            <a:latin typeface="微软雅黑" panose="020B0503020204020204" pitchFamily="34" charset="-122"/>
            <a:ea typeface="微软雅黑" panose="020B0503020204020204" pitchFamily="34" charset="-122"/>
          </a:endParaRPr>
        </a:p>
      </dsp:txBody>
      <dsp:txXfrm>
        <a:off x="3058150" y="2192956"/>
        <a:ext cx="4399299" cy="399936"/>
      </dsp:txXfrm>
    </dsp:sp>
    <dsp:sp modelId="{46A3CE95-E18D-4EB9-827E-A3F48E271C1E}">
      <dsp:nvSpPr>
        <dsp:cNvPr id="0" name=""/>
        <dsp:cNvSpPr/>
      </dsp:nvSpPr>
      <dsp:spPr>
        <a:xfrm>
          <a:off x="3058150" y="2592892"/>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B91F369-9A87-4623-BCD7-DC596FC29E6B}">
      <dsp:nvSpPr>
        <dsp:cNvPr id="0" name=""/>
        <dsp:cNvSpPr/>
      </dsp:nvSpPr>
      <dsp:spPr>
        <a:xfrm>
          <a:off x="3678940" y="2592892"/>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624DF80-C13A-4314-AF66-47477DC98A9B}">
      <dsp:nvSpPr>
        <dsp:cNvPr id="0" name=""/>
        <dsp:cNvSpPr/>
      </dsp:nvSpPr>
      <dsp:spPr>
        <a:xfrm>
          <a:off x="4299730" y="2592892"/>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897DE0-0459-402B-A024-52B0C0AF8DD7}">
      <dsp:nvSpPr>
        <dsp:cNvPr id="0" name=""/>
        <dsp:cNvSpPr/>
      </dsp:nvSpPr>
      <dsp:spPr>
        <a:xfrm>
          <a:off x="4920520" y="2592892"/>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92BEE8-216C-418F-BBB9-A53E3297DE39}">
      <dsp:nvSpPr>
        <dsp:cNvPr id="0" name=""/>
        <dsp:cNvSpPr/>
      </dsp:nvSpPr>
      <dsp:spPr>
        <a:xfrm>
          <a:off x="5541310" y="2592892"/>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257FCA4-688C-45B5-8F44-1D00B45B6356}">
      <dsp:nvSpPr>
        <dsp:cNvPr id="0" name=""/>
        <dsp:cNvSpPr/>
      </dsp:nvSpPr>
      <dsp:spPr>
        <a:xfrm>
          <a:off x="6162100" y="2592892"/>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0D1C661-A912-4D2F-BB56-85E317F47844}">
      <dsp:nvSpPr>
        <dsp:cNvPr id="0" name=""/>
        <dsp:cNvSpPr/>
      </dsp:nvSpPr>
      <dsp:spPr>
        <a:xfrm>
          <a:off x="6782890" y="2592892"/>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C36D53A-4A04-450B-886A-C28C6DD0AF7C}">
      <dsp:nvSpPr>
        <dsp:cNvPr id="0" name=""/>
        <dsp:cNvSpPr/>
      </dsp:nvSpPr>
      <dsp:spPr>
        <a:xfrm>
          <a:off x="3058150" y="2741153"/>
          <a:ext cx="4399299" cy="3999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l" defTabSz="711200" rtl="0">
            <a:lnSpc>
              <a:spcPct val="90000"/>
            </a:lnSpc>
            <a:spcBef>
              <a:spcPct val="0"/>
            </a:spcBef>
            <a:spcAft>
              <a:spcPct val="35000"/>
            </a:spcAft>
          </a:pPr>
          <a:r>
            <a:rPr lang="zh-CN" altLang="en-US" sz="1600" b="1" kern="1200" smtClean="0">
              <a:solidFill>
                <a:srgbClr val="7030A0"/>
              </a:solidFill>
              <a:latin typeface="微软雅黑" panose="020B0503020204020204" pitchFamily="34" charset="-122"/>
              <a:ea typeface="微软雅黑" panose="020B0503020204020204" pitchFamily="34" charset="-122"/>
            </a:rPr>
            <a:t>学校教务管理</a:t>
          </a:r>
          <a:endParaRPr lang="zh-CN" altLang="en-US" sz="1600" b="1" kern="1200">
            <a:solidFill>
              <a:srgbClr val="7030A0"/>
            </a:solidFill>
            <a:latin typeface="微软雅黑" panose="020B0503020204020204" pitchFamily="34" charset="-122"/>
            <a:ea typeface="微软雅黑" panose="020B0503020204020204" pitchFamily="34" charset="-122"/>
          </a:endParaRPr>
        </a:p>
      </dsp:txBody>
      <dsp:txXfrm>
        <a:off x="3058150" y="2741153"/>
        <a:ext cx="4399299" cy="399936"/>
      </dsp:txXfrm>
    </dsp:sp>
    <dsp:sp modelId="{747DCFBA-CB2D-4B14-9323-A1FEFDE61169}">
      <dsp:nvSpPr>
        <dsp:cNvPr id="0" name=""/>
        <dsp:cNvSpPr/>
      </dsp:nvSpPr>
      <dsp:spPr>
        <a:xfrm>
          <a:off x="3058150" y="3141089"/>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1AD461-4544-4D1D-8E17-EED02873C3F9}">
      <dsp:nvSpPr>
        <dsp:cNvPr id="0" name=""/>
        <dsp:cNvSpPr/>
      </dsp:nvSpPr>
      <dsp:spPr>
        <a:xfrm>
          <a:off x="3678940" y="3141089"/>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846E1CF-CD90-4237-8DB0-B85030BB3E2E}">
      <dsp:nvSpPr>
        <dsp:cNvPr id="0" name=""/>
        <dsp:cNvSpPr/>
      </dsp:nvSpPr>
      <dsp:spPr>
        <a:xfrm>
          <a:off x="4299730" y="3141089"/>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55C4C0-A594-4839-B9D1-90E17C5009B3}">
      <dsp:nvSpPr>
        <dsp:cNvPr id="0" name=""/>
        <dsp:cNvSpPr/>
      </dsp:nvSpPr>
      <dsp:spPr>
        <a:xfrm>
          <a:off x="4920520" y="3141089"/>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46F05B5-526C-4617-B655-D41854620723}">
      <dsp:nvSpPr>
        <dsp:cNvPr id="0" name=""/>
        <dsp:cNvSpPr/>
      </dsp:nvSpPr>
      <dsp:spPr>
        <a:xfrm>
          <a:off x="5541310" y="3141089"/>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5AD2BB8-00D6-408E-B3BA-7EF602E261C2}">
      <dsp:nvSpPr>
        <dsp:cNvPr id="0" name=""/>
        <dsp:cNvSpPr/>
      </dsp:nvSpPr>
      <dsp:spPr>
        <a:xfrm>
          <a:off x="6162100" y="3141089"/>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99B10F2-08E6-4104-A12A-E6EEFAE0A39D}">
      <dsp:nvSpPr>
        <dsp:cNvPr id="0" name=""/>
        <dsp:cNvSpPr/>
      </dsp:nvSpPr>
      <dsp:spPr>
        <a:xfrm>
          <a:off x="6782890" y="3141089"/>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132A869-C995-4F8D-A2E8-CB32BB4714D0}">
      <dsp:nvSpPr>
        <dsp:cNvPr id="0" name=""/>
        <dsp:cNvSpPr/>
      </dsp:nvSpPr>
      <dsp:spPr>
        <a:xfrm>
          <a:off x="3058150" y="3289350"/>
          <a:ext cx="4399299" cy="3999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l" defTabSz="711200" rtl="0">
            <a:lnSpc>
              <a:spcPct val="90000"/>
            </a:lnSpc>
            <a:spcBef>
              <a:spcPct val="0"/>
            </a:spcBef>
            <a:spcAft>
              <a:spcPct val="35000"/>
            </a:spcAft>
          </a:pPr>
          <a:r>
            <a:rPr lang="zh-CN" altLang="en-US" sz="1600" b="1" kern="1200" smtClean="0">
              <a:solidFill>
                <a:srgbClr val="7030A0"/>
              </a:solidFill>
              <a:latin typeface="微软雅黑" panose="020B0503020204020204" pitchFamily="34" charset="-122"/>
              <a:ea typeface="微软雅黑" panose="020B0503020204020204" pitchFamily="34" charset="-122"/>
            </a:rPr>
            <a:t>校园通卡应用</a:t>
          </a:r>
          <a:endParaRPr lang="zh-CN" altLang="en-US" sz="1600" b="1" kern="1200">
            <a:solidFill>
              <a:srgbClr val="7030A0"/>
            </a:solidFill>
            <a:latin typeface="微软雅黑" panose="020B0503020204020204" pitchFamily="34" charset="-122"/>
            <a:ea typeface="微软雅黑" panose="020B0503020204020204" pitchFamily="34" charset="-122"/>
          </a:endParaRPr>
        </a:p>
      </dsp:txBody>
      <dsp:txXfrm>
        <a:off x="3058150" y="3289350"/>
        <a:ext cx="4399299" cy="399936"/>
      </dsp:txXfrm>
    </dsp:sp>
    <dsp:sp modelId="{9675BF26-6CA1-4B26-9180-47D2C0B40D6A}">
      <dsp:nvSpPr>
        <dsp:cNvPr id="0" name=""/>
        <dsp:cNvSpPr/>
      </dsp:nvSpPr>
      <dsp:spPr>
        <a:xfrm>
          <a:off x="3058150" y="3689287"/>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878841D-00B2-45FA-BDFF-EB38406A9DD3}">
      <dsp:nvSpPr>
        <dsp:cNvPr id="0" name=""/>
        <dsp:cNvSpPr/>
      </dsp:nvSpPr>
      <dsp:spPr>
        <a:xfrm>
          <a:off x="3678940" y="3689287"/>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9BC5B75-AC32-4974-953D-FDE0C824FD31}">
      <dsp:nvSpPr>
        <dsp:cNvPr id="0" name=""/>
        <dsp:cNvSpPr/>
      </dsp:nvSpPr>
      <dsp:spPr>
        <a:xfrm>
          <a:off x="4299730" y="3689287"/>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F09D14B-6BBD-4418-BA82-F36D55292DE1}">
      <dsp:nvSpPr>
        <dsp:cNvPr id="0" name=""/>
        <dsp:cNvSpPr/>
      </dsp:nvSpPr>
      <dsp:spPr>
        <a:xfrm>
          <a:off x="4920520" y="3689287"/>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D915904-6C36-4477-AD6F-DCC0AA4079A8}">
      <dsp:nvSpPr>
        <dsp:cNvPr id="0" name=""/>
        <dsp:cNvSpPr/>
      </dsp:nvSpPr>
      <dsp:spPr>
        <a:xfrm>
          <a:off x="5541310" y="3689287"/>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06D929D-1128-4894-AF39-E8398358ABB3}">
      <dsp:nvSpPr>
        <dsp:cNvPr id="0" name=""/>
        <dsp:cNvSpPr/>
      </dsp:nvSpPr>
      <dsp:spPr>
        <a:xfrm>
          <a:off x="6162100" y="3689287"/>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CA8D9F2-5CB2-4D50-A4AC-8ED45BEF7C94}">
      <dsp:nvSpPr>
        <dsp:cNvPr id="0" name=""/>
        <dsp:cNvSpPr/>
      </dsp:nvSpPr>
      <dsp:spPr>
        <a:xfrm>
          <a:off x="6782890" y="3689287"/>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92D348-6579-43A8-958B-FC9E11802A7C}">
      <dsp:nvSpPr>
        <dsp:cNvPr id="0" name=""/>
        <dsp:cNvSpPr/>
      </dsp:nvSpPr>
      <dsp:spPr>
        <a:xfrm>
          <a:off x="3058150" y="3837548"/>
          <a:ext cx="4399299" cy="3999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l" defTabSz="711200" rtl="0">
            <a:lnSpc>
              <a:spcPct val="90000"/>
            </a:lnSpc>
            <a:spcBef>
              <a:spcPct val="0"/>
            </a:spcBef>
            <a:spcAft>
              <a:spcPct val="35000"/>
            </a:spcAft>
          </a:pPr>
          <a:r>
            <a:rPr lang="zh-CN" sz="1600" b="1" kern="1200" smtClean="0">
              <a:solidFill>
                <a:srgbClr val="7030A0"/>
              </a:solidFill>
              <a:latin typeface="微软雅黑" panose="020B0503020204020204" pitchFamily="34" charset="-122"/>
              <a:ea typeface="微软雅黑" panose="020B0503020204020204" pitchFamily="34" charset="-122"/>
            </a:rPr>
            <a:t>网络安全</a:t>
          </a:r>
          <a:r>
            <a:rPr lang="en-US" sz="1600" b="1" kern="1200" smtClean="0">
              <a:solidFill>
                <a:srgbClr val="7030A0"/>
              </a:solidFill>
              <a:latin typeface="微软雅黑" panose="020B0503020204020204" pitchFamily="34" charset="-122"/>
              <a:ea typeface="微软雅黑" panose="020B0503020204020204" pitchFamily="34" charset="-122"/>
            </a:rPr>
            <a:t>FIREWALL</a:t>
          </a:r>
          <a:endParaRPr lang="zh-CN" sz="1600" b="1" kern="1200">
            <a:solidFill>
              <a:srgbClr val="7030A0"/>
            </a:solidFill>
            <a:latin typeface="微软雅黑" panose="020B0503020204020204" pitchFamily="34" charset="-122"/>
            <a:ea typeface="微软雅黑" panose="020B0503020204020204" pitchFamily="34" charset="-122"/>
          </a:endParaRPr>
        </a:p>
      </dsp:txBody>
      <dsp:txXfrm>
        <a:off x="3058150" y="3837548"/>
        <a:ext cx="4399299" cy="399936"/>
      </dsp:txXfrm>
    </dsp:sp>
    <dsp:sp modelId="{898428D1-7FE6-4637-B0D5-7F68E3789446}">
      <dsp:nvSpPr>
        <dsp:cNvPr id="0" name=""/>
        <dsp:cNvSpPr/>
      </dsp:nvSpPr>
      <dsp:spPr>
        <a:xfrm>
          <a:off x="3058150" y="4237484"/>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605AD8-80B0-41B3-AC89-2A32C0BF6AEA}">
      <dsp:nvSpPr>
        <dsp:cNvPr id="0" name=""/>
        <dsp:cNvSpPr/>
      </dsp:nvSpPr>
      <dsp:spPr>
        <a:xfrm>
          <a:off x="3678940" y="4237484"/>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D6BFC5C-8B88-4169-B9FF-45215818F436}">
      <dsp:nvSpPr>
        <dsp:cNvPr id="0" name=""/>
        <dsp:cNvSpPr/>
      </dsp:nvSpPr>
      <dsp:spPr>
        <a:xfrm>
          <a:off x="4299730" y="4237484"/>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0884720-56DD-42CB-B897-B560F1AFF355}">
      <dsp:nvSpPr>
        <dsp:cNvPr id="0" name=""/>
        <dsp:cNvSpPr/>
      </dsp:nvSpPr>
      <dsp:spPr>
        <a:xfrm>
          <a:off x="4920520" y="4237484"/>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9105DD-31B4-4333-B606-12A7C333F0D1}">
      <dsp:nvSpPr>
        <dsp:cNvPr id="0" name=""/>
        <dsp:cNvSpPr/>
      </dsp:nvSpPr>
      <dsp:spPr>
        <a:xfrm>
          <a:off x="5541310" y="4237484"/>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758932B-EC0E-498D-9B67-9B0804275E8F}">
      <dsp:nvSpPr>
        <dsp:cNvPr id="0" name=""/>
        <dsp:cNvSpPr/>
      </dsp:nvSpPr>
      <dsp:spPr>
        <a:xfrm>
          <a:off x="6162100" y="4237484"/>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8BDBD2C-D684-4B93-9390-9BD20B50239E}">
      <dsp:nvSpPr>
        <dsp:cNvPr id="0" name=""/>
        <dsp:cNvSpPr/>
      </dsp:nvSpPr>
      <dsp:spPr>
        <a:xfrm>
          <a:off x="6782890" y="4237484"/>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FF49D2F-87B5-4C12-A768-973E0FB9BEFD}">
      <dsp:nvSpPr>
        <dsp:cNvPr id="0" name=""/>
        <dsp:cNvSpPr/>
      </dsp:nvSpPr>
      <dsp:spPr>
        <a:xfrm>
          <a:off x="3058150" y="4385745"/>
          <a:ext cx="4399299" cy="3999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l" defTabSz="711200" rtl="0">
            <a:lnSpc>
              <a:spcPct val="90000"/>
            </a:lnSpc>
            <a:spcBef>
              <a:spcPct val="0"/>
            </a:spcBef>
            <a:spcAft>
              <a:spcPct val="35000"/>
            </a:spcAft>
          </a:pPr>
          <a:r>
            <a:rPr lang="zh-CN" altLang="en-US" sz="1600" b="1" kern="1200" smtClean="0">
              <a:solidFill>
                <a:srgbClr val="7030A0"/>
              </a:solidFill>
              <a:latin typeface="微软雅黑" panose="020B0503020204020204" pitchFamily="34" charset="-122"/>
              <a:ea typeface="微软雅黑" panose="020B0503020204020204" pitchFamily="34" charset="-122"/>
            </a:rPr>
            <a:t>图书管理、电子阅览室</a:t>
          </a:r>
          <a:endParaRPr lang="zh-CN" altLang="en-US" sz="1600" b="1" kern="1200">
            <a:solidFill>
              <a:srgbClr val="7030A0"/>
            </a:solidFill>
            <a:latin typeface="微软雅黑" panose="020B0503020204020204" pitchFamily="34" charset="-122"/>
            <a:ea typeface="微软雅黑" panose="020B0503020204020204" pitchFamily="34" charset="-122"/>
          </a:endParaRPr>
        </a:p>
      </dsp:txBody>
      <dsp:txXfrm>
        <a:off x="3058150" y="4385745"/>
        <a:ext cx="4399299" cy="399936"/>
      </dsp:txXfrm>
    </dsp:sp>
    <dsp:sp modelId="{2D832C30-400C-4363-B205-5B0D2CC36386}">
      <dsp:nvSpPr>
        <dsp:cNvPr id="0" name=""/>
        <dsp:cNvSpPr/>
      </dsp:nvSpPr>
      <dsp:spPr>
        <a:xfrm>
          <a:off x="3058150" y="4785681"/>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86ECD3E-DB4D-45B3-83EA-68CB6D89FA22}">
      <dsp:nvSpPr>
        <dsp:cNvPr id="0" name=""/>
        <dsp:cNvSpPr/>
      </dsp:nvSpPr>
      <dsp:spPr>
        <a:xfrm>
          <a:off x="3678940" y="4785681"/>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62DEE0F-BC2B-469B-8948-79B15729F9B3}">
      <dsp:nvSpPr>
        <dsp:cNvPr id="0" name=""/>
        <dsp:cNvSpPr/>
      </dsp:nvSpPr>
      <dsp:spPr>
        <a:xfrm>
          <a:off x="4299730" y="4785681"/>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664342E-891F-4DAE-8955-4E4F7DF3B888}">
      <dsp:nvSpPr>
        <dsp:cNvPr id="0" name=""/>
        <dsp:cNvSpPr/>
      </dsp:nvSpPr>
      <dsp:spPr>
        <a:xfrm>
          <a:off x="4920520" y="4785681"/>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8B0FFFC-535D-4E2D-9DB9-8458C107D941}">
      <dsp:nvSpPr>
        <dsp:cNvPr id="0" name=""/>
        <dsp:cNvSpPr/>
      </dsp:nvSpPr>
      <dsp:spPr>
        <a:xfrm>
          <a:off x="5541310" y="4785681"/>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B974515-A33E-4330-9A11-756BF8BD156F}">
      <dsp:nvSpPr>
        <dsp:cNvPr id="0" name=""/>
        <dsp:cNvSpPr/>
      </dsp:nvSpPr>
      <dsp:spPr>
        <a:xfrm>
          <a:off x="6162100" y="4785681"/>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67C32B8-72F4-4538-9048-7C6DA0B217EA}">
      <dsp:nvSpPr>
        <dsp:cNvPr id="0" name=""/>
        <dsp:cNvSpPr/>
      </dsp:nvSpPr>
      <dsp:spPr>
        <a:xfrm>
          <a:off x="6782890" y="4785681"/>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F35E8B9-E385-4AFF-BF87-CF4BA1F9532B}">
      <dsp:nvSpPr>
        <dsp:cNvPr id="0" name=""/>
        <dsp:cNvSpPr/>
      </dsp:nvSpPr>
      <dsp:spPr>
        <a:xfrm>
          <a:off x="3058150" y="4933943"/>
          <a:ext cx="4399299" cy="3999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lvl="0" algn="l" defTabSz="711200" rtl="0">
            <a:lnSpc>
              <a:spcPct val="90000"/>
            </a:lnSpc>
            <a:spcBef>
              <a:spcPct val="0"/>
            </a:spcBef>
            <a:spcAft>
              <a:spcPct val="35000"/>
            </a:spcAft>
          </a:pPr>
          <a:r>
            <a:rPr lang="zh-CN" sz="1600" b="1" kern="1200" smtClean="0">
              <a:solidFill>
                <a:srgbClr val="7030A0"/>
              </a:solidFill>
              <a:latin typeface="微软雅黑" panose="020B0503020204020204" pitchFamily="34" charset="-122"/>
              <a:ea typeface="微软雅黑" panose="020B0503020204020204" pitchFamily="34" charset="-122"/>
            </a:rPr>
            <a:t>系统应提供基本的</a:t>
          </a:r>
          <a:r>
            <a:rPr lang="en-US" sz="1600" b="1" kern="1200" smtClean="0">
              <a:solidFill>
                <a:srgbClr val="7030A0"/>
              </a:solidFill>
              <a:latin typeface="微软雅黑" panose="020B0503020204020204" pitchFamily="34" charset="-122"/>
              <a:ea typeface="微软雅黑" panose="020B0503020204020204" pitchFamily="34" charset="-122"/>
            </a:rPr>
            <a:t>Web</a:t>
          </a:r>
          <a:r>
            <a:rPr lang="zh-CN" sz="1600" b="1" kern="1200" smtClean="0">
              <a:solidFill>
                <a:srgbClr val="7030A0"/>
              </a:solidFill>
              <a:latin typeface="微软雅黑" panose="020B0503020204020204" pitchFamily="34" charset="-122"/>
              <a:ea typeface="微软雅黑" panose="020B0503020204020204" pitchFamily="34" charset="-122"/>
            </a:rPr>
            <a:t>开发和信息制作的平台</a:t>
          </a:r>
          <a:endParaRPr lang="zh-CN" sz="1600" b="1" kern="1200">
            <a:solidFill>
              <a:srgbClr val="7030A0"/>
            </a:solidFill>
            <a:latin typeface="微软雅黑" panose="020B0503020204020204" pitchFamily="34" charset="-122"/>
            <a:ea typeface="微软雅黑" panose="020B0503020204020204" pitchFamily="34" charset="-122"/>
          </a:endParaRPr>
        </a:p>
      </dsp:txBody>
      <dsp:txXfrm>
        <a:off x="3058150" y="4933943"/>
        <a:ext cx="4399299" cy="399936"/>
      </dsp:txXfrm>
    </dsp:sp>
    <dsp:sp modelId="{506C5C20-B8DF-4374-AB14-605B746E906F}">
      <dsp:nvSpPr>
        <dsp:cNvPr id="0" name=""/>
        <dsp:cNvSpPr/>
      </dsp:nvSpPr>
      <dsp:spPr>
        <a:xfrm>
          <a:off x="3058150" y="5333879"/>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A89D2D5-E9F6-431A-BD64-E6F3EAA26E5B}">
      <dsp:nvSpPr>
        <dsp:cNvPr id="0" name=""/>
        <dsp:cNvSpPr/>
      </dsp:nvSpPr>
      <dsp:spPr>
        <a:xfrm>
          <a:off x="3678940" y="5333879"/>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93F4BEF-8FEB-4A6A-A0DE-5D52FAD19541}">
      <dsp:nvSpPr>
        <dsp:cNvPr id="0" name=""/>
        <dsp:cNvSpPr/>
      </dsp:nvSpPr>
      <dsp:spPr>
        <a:xfrm>
          <a:off x="4299730" y="5333879"/>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534BC25-A28B-40C5-8899-F59D1BA38818}">
      <dsp:nvSpPr>
        <dsp:cNvPr id="0" name=""/>
        <dsp:cNvSpPr/>
      </dsp:nvSpPr>
      <dsp:spPr>
        <a:xfrm>
          <a:off x="4920520" y="5333879"/>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B27E41B-5CE6-4DE8-ABE9-E8BC6DE13C21}">
      <dsp:nvSpPr>
        <dsp:cNvPr id="0" name=""/>
        <dsp:cNvSpPr/>
      </dsp:nvSpPr>
      <dsp:spPr>
        <a:xfrm>
          <a:off x="5541310" y="5333879"/>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A824086-33AF-42E2-BF0C-8E07509EED45}">
      <dsp:nvSpPr>
        <dsp:cNvPr id="0" name=""/>
        <dsp:cNvSpPr/>
      </dsp:nvSpPr>
      <dsp:spPr>
        <a:xfrm>
          <a:off x="6162100" y="5333879"/>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7093F74-6324-4623-B221-4F14E308E832}">
      <dsp:nvSpPr>
        <dsp:cNvPr id="0" name=""/>
        <dsp:cNvSpPr/>
      </dsp:nvSpPr>
      <dsp:spPr>
        <a:xfrm>
          <a:off x="6782890" y="5333879"/>
          <a:ext cx="586573" cy="97762"/>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5EA159-5B8F-4D52-84FE-257D3250EC08}">
      <dsp:nvSpPr>
        <dsp:cNvPr id="0" name=""/>
        <dsp:cNvSpPr/>
      </dsp:nvSpPr>
      <dsp:spPr>
        <a:xfrm rot="10800000">
          <a:off x="492226" y="883"/>
          <a:ext cx="9531147" cy="1209216"/>
        </a:xfrm>
        <a:prstGeom prst="homePlat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231" tIns="68580" rIns="128016" bIns="68580" numCol="1" spcCol="1270" anchor="ctr" anchorCtr="0">
          <a:noAutofit/>
        </a:bodyPr>
        <a:lstStyle/>
        <a:p>
          <a:pPr lvl="0" algn="ctr" defTabSz="800100" rtl="0">
            <a:lnSpc>
              <a:spcPct val="90000"/>
            </a:lnSpc>
            <a:spcBef>
              <a:spcPct val="0"/>
            </a:spcBef>
            <a:spcAft>
              <a:spcPct val="35000"/>
            </a:spcAft>
          </a:pPr>
          <a:r>
            <a:rPr lang="zh-CN" sz="1800" b="1" kern="1200" smtClean="0">
              <a:solidFill>
                <a:srgbClr val="7030A0"/>
              </a:solidFill>
              <a:latin typeface="微软雅黑" panose="020B0503020204020204" pitchFamily="34" charset="-122"/>
              <a:ea typeface="微软雅黑" panose="020B0503020204020204" pitchFamily="34" charset="-122"/>
            </a:rPr>
            <a:t>网络要求有服务效率、服务质量、网络吞吐率、网络响应时间、数据传输速度、资源利用率、可靠性、性能</a:t>
          </a:r>
          <a:r>
            <a:rPr lang="en-US" sz="1800" b="1" kern="1200" smtClean="0">
              <a:solidFill>
                <a:srgbClr val="7030A0"/>
              </a:solidFill>
              <a:latin typeface="微软雅黑" panose="020B0503020204020204" pitchFamily="34" charset="-122"/>
              <a:ea typeface="微软雅黑" panose="020B0503020204020204" pitchFamily="34" charset="-122"/>
            </a:rPr>
            <a:t>/</a:t>
          </a:r>
          <a:r>
            <a:rPr lang="zh-CN" sz="1800" b="1" kern="1200" smtClean="0">
              <a:solidFill>
                <a:srgbClr val="7030A0"/>
              </a:solidFill>
              <a:latin typeface="微软雅黑" panose="020B0503020204020204" pitchFamily="34" charset="-122"/>
              <a:ea typeface="微软雅黑" panose="020B0503020204020204" pitchFamily="34" charset="-122"/>
            </a:rPr>
            <a:t>价格比等。</a:t>
          </a:r>
          <a:endParaRPr lang="zh-CN" sz="1800" b="1" kern="1200">
            <a:solidFill>
              <a:srgbClr val="7030A0"/>
            </a:solidFill>
            <a:latin typeface="微软雅黑" panose="020B0503020204020204" pitchFamily="34" charset="-122"/>
            <a:ea typeface="微软雅黑" panose="020B0503020204020204" pitchFamily="34" charset="-122"/>
          </a:endParaRPr>
        </a:p>
      </dsp:txBody>
      <dsp:txXfrm rot="10800000">
        <a:off x="794530" y="883"/>
        <a:ext cx="9228843" cy="1209216"/>
      </dsp:txXfrm>
    </dsp:sp>
    <dsp:sp modelId="{231465F2-D7FF-4345-AA38-1881D0D8FE2B}">
      <dsp:nvSpPr>
        <dsp:cNvPr id="0" name=""/>
        <dsp:cNvSpPr/>
      </dsp:nvSpPr>
      <dsp:spPr>
        <a:xfrm>
          <a:off x="0" y="883"/>
          <a:ext cx="1209216" cy="1209216"/>
        </a:xfrm>
        <a:prstGeom prst="ellipse">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85F08DC-1636-4EB7-BF68-DB0042E7E35C}">
      <dsp:nvSpPr>
        <dsp:cNvPr id="0" name=""/>
        <dsp:cNvSpPr/>
      </dsp:nvSpPr>
      <dsp:spPr>
        <a:xfrm rot="10800000">
          <a:off x="492226" y="1571060"/>
          <a:ext cx="9531147" cy="1209216"/>
        </a:xfrm>
        <a:prstGeom prst="homePlate">
          <a:avLst/>
        </a:prstGeom>
        <a:solidFill>
          <a:schemeClr val="accent6">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231" tIns="68580" rIns="128016" bIns="68580" numCol="1" spcCol="1270" anchor="ctr" anchorCtr="0">
          <a:noAutofit/>
        </a:bodyPr>
        <a:lstStyle/>
        <a:p>
          <a:pPr lvl="0" algn="ctr" defTabSz="800100" rtl="0">
            <a:lnSpc>
              <a:spcPct val="90000"/>
            </a:lnSpc>
            <a:spcBef>
              <a:spcPct val="0"/>
            </a:spcBef>
            <a:spcAft>
              <a:spcPct val="35000"/>
            </a:spcAft>
          </a:pPr>
          <a:r>
            <a:rPr lang="zh-CN" sz="1800" b="1" kern="1200" dirty="0" smtClean="0">
              <a:solidFill>
                <a:srgbClr val="7030A0"/>
              </a:solidFill>
              <a:latin typeface="微软雅黑" panose="020B0503020204020204" pitchFamily="34" charset="-122"/>
              <a:ea typeface="微软雅黑" panose="020B0503020204020204" pitchFamily="34" charset="-122"/>
            </a:rPr>
            <a:t>根据本工程的特殊性，语音点和数据点使用相同的传输介质，即统一使用超</a:t>
          </a:r>
          <a:r>
            <a:rPr lang="en-US" sz="1800" b="1" kern="1200" dirty="0" smtClean="0">
              <a:solidFill>
                <a:srgbClr val="7030A0"/>
              </a:solidFill>
              <a:latin typeface="微软雅黑" panose="020B0503020204020204" pitchFamily="34" charset="-122"/>
              <a:ea typeface="微软雅黑" panose="020B0503020204020204" pitchFamily="34" charset="-122"/>
            </a:rPr>
            <a:t>5</a:t>
          </a:r>
          <a:r>
            <a:rPr lang="zh-CN" sz="1800" b="1" kern="1200" dirty="0" smtClean="0">
              <a:solidFill>
                <a:srgbClr val="7030A0"/>
              </a:solidFill>
              <a:latin typeface="微软雅黑" panose="020B0503020204020204" pitchFamily="34" charset="-122"/>
              <a:ea typeface="微软雅黑" panose="020B0503020204020204" pitchFamily="34" charset="-122"/>
            </a:rPr>
            <a:t>类</a:t>
          </a:r>
          <a:r>
            <a:rPr lang="en-US" sz="1800" b="1" kern="1200" dirty="0" smtClean="0">
              <a:solidFill>
                <a:srgbClr val="7030A0"/>
              </a:solidFill>
              <a:latin typeface="微软雅黑" panose="020B0503020204020204" pitchFamily="34" charset="-122"/>
              <a:ea typeface="微软雅黑" panose="020B0503020204020204" pitchFamily="34" charset="-122"/>
            </a:rPr>
            <a:t>4</a:t>
          </a:r>
          <a:r>
            <a:rPr lang="zh-CN" sz="1800" b="1" kern="1200" dirty="0" smtClean="0">
              <a:solidFill>
                <a:srgbClr val="7030A0"/>
              </a:solidFill>
              <a:latin typeface="微软雅黑" panose="020B0503020204020204" pitchFamily="34" charset="-122"/>
              <a:ea typeface="微软雅黑" panose="020B0503020204020204" pitchFamily="34" charset="-122"/>
            </a:rPr>
            <a:t>对双绞电缆，以实现语音、数据相互备份的需要；</a:t>
          </a:r>
          <a:endParaRPr lang="zh-CN" sz="1800" b="1" kern="1200" dirty="0">
            <a:solidFill>
              <a:srgbClr val="7030A0"/>
            </a:solidFill>
            <a:latin typeface="微软雅黑" panose="020B0503020204020204" pitchFamily="34" charset="-122"/>
            <a:ea typeface="微软雅黑" panose="020B0503020204020204" pitchFamily="34" charset="-122"/>
          </a:endParaRPr>
        </a:p>
      </dsp:txBody>
      <dsp:txXfrm rot="10800000">
        <a:off x="794530" y="1571060"/>
        <a:ext cx="9228843" cy="1209216"/>
      </dsp:txXfrm>
    </dsp:sp>
    <dsp:sp modelId="{27237933-B2B3-423B-AF7E-13D64D145DCC}">
      <dsp:nvSpPr>
        <dsp:cNvPr id="0" name=""/>
        <dsp:cNvSpPr/>
      </dsp:nvSpPr>
      <dsp:spPr>
        <a:xfrm>
          <a:off x="0" y="1571060"/>
          <a:ext cx="1209216" cy="1209216"/>
        </a:xfrm>
        <a:prstGeom prst="ellipse">
          <a:avLst/>
        </a:prstGeom>
        <a:solidFill>
          <a:schemeClr val="accent6">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E547E50-36B3-461F-8A92-75263C817D51}">
      <dsp:nvSpPr>
        <dsp:cNvPr id="0" name=""/>
        <dsp:cNvSpPr/>
      </dsp:nvSpPr>
      <dsp:spPr>
        <a:xfrm rot="10800000">
          <a:off x="492226" y="3141237"/>
          <a:ext cx="9531147" cy="1209216"/>
        </a:xfrm>
        <a:prstGeom prst="homePlate">
          <a:avLst/>
        </a:prstGeom>
        <a:solidFill>
          <a:schemeClr val="accent4">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231" tIns="68580" rIns="128016" bIns="68580" numCol="1" spcCol="1270" anchor="ctr" anchorCtr="0">
          <a:noAutofit/>
        </a:bodyPr>
        <a:lstStyle/>
        <a:p>
          <a:pPr lvl="0" algn="ctr" defTabSz="800100" rtl="0">
            <a:lnSpc>
              <a:spcPct val="90000"/>
            </a:lnSpc>
            <a:spcBef>
              <a:spcPct val="0"/>
            </a:spcBef>
            <a:spcAft>
              <a:spcPct val="35000"/>
            </a:spcAft>
          </a:pPr>
          <a:r>
            <a:rPr lang="zh-CN" sz="1800" b="1" kern="1200" smtClean="0">
              <a:solidFill>
                <a:srgbClr val="7030A0"/>
              </a:solidFill>
              <a:latin typeface="微软雅黑" panose="020B0503020204020204" pitchFamily="34" charset="-122"/>
              <a:ea typeface="微软雅黑" panose="020B0503020204020204" pitchFamily="34" charset="-122"/>
            </a:rPr>
            <a:t>对于网络主干，数据通信介质全部使用光纤，语音通信主干使用大对数电缆；光缆和大对数电缆均留有余量；对于其他系统数据传输，可采用超</a:t>
          </a:r>
          <a:r>
            <a:rPr lang="en-US" sz="1800" b="1" kern="1200" smtClean="0">
              <a:solidFill>
                <a:srgbClr val="7030A0"/>
              </a:solidFill>
              <a:latin typeface="微软雅黑" panose="020B0503020204020204" pitchFamily="34" charset="-122"/>
              <a:ea typeface="微软雅黑" panose="020B0503020204020204" pitchFamily="34" charset="-122"/>
            </a:rPr>
            <a:t>5</a:t>
          </a:r>
          <a:r>
            <a:rPr lang="zh-CN" sz="1800" b="1" kern="1200" smtClean="0">
              <a:solidFill>
                <a:srgbClr val="7030A0"/>
              </a:solidFill>
              <a:latin typeface="微软雅黑" panose="020B0503020204020204" pitchFamily="34" charset="-122"/>
              <a:ea typeface="微软雅黑" panose="020B0503020204020204" pitchFamily="34" charset="-122"/>
            </a:rPr>
            <a:t>类双绞线或专用线缆。</a:t>
          </a:r>
          <a:endParaRPr lang="zh-CN" sz="1800" b="1" kern="1200">
            <a:solidFill>
              <a:srgbClr val="7030A0"/>
            </a:solidFill>
            <a:latin typeface="微软雅黑" panose="020B0503020204020204" pitchFamily="34" charset="-122"/>
            <a:ea typeface="微软雅黑" panose="020B0503020204020204" pitchFamily="34" charset="-122"/>
          </a:endParaRPr>
        </a:p>
      </dsp:txBody>
      <dsp:txXfrm rot="10800000">
        <a:off x="794530" y="3141237"/>
        <a:ext cx="9228843" cy="1209216"/>
      </dsp:txXfrm>
    </dsp:sp>
    <dsp:sp modelId="{808AD899-C859-4390-94D0-EA560ACD1143}">
      <dsp:nvSpPr>
        <dsp:cNvPr id="0" name=""/>
        <dsp:cNvSpPr/>
      </dsp:nvSpPr>
      <dsp:spPr>
        <a:xfrm>
          <a:off x="0" y="3141237"/>
          <a:ext cx="1209216" cy="1209216"/>
        </a:xfrm>
        <a:prstGeom prst="ellipse">
          <a:avLst/>
        </a:prstGeom>
        <a:solidFill>
          <a:schemeClr val="accent4">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7ABDFE-4DCF-4412-B2EA-8345A2C7C75F}">
      <dsp:nvSpPr>
        <dsp:cNvPr id="0" name=""/>
        <dsp:cNvSpPr/>
      </dsp:nvSpPr>
      <dsp:spPr>
        <a:xfrm>
          <a:off x="0" y="71466"/>
          <a:ext cx="10515600" cy="1368241"/>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kern="1200" dirty="0" smtClean="0">
              <a:latin typeface="微软雅黑" panose="020B0503020204020204" pitchFamily="34" charset="-122"/>
              <a:ea typeface="微软雅黑" panose="020B0503020204020204" pitchFamily="34" charset="-122"/>
            </a:rPr>
            <a:t>校园网采用星形的网络拓扑结构，骨干网为</a:t>
          </a:r>
          <a:r>
            <a:rPr lang="en-US" sz="1800" kern="1200" dirty="0" smtClean="0">
              <a:latin typeface="微软雅黑" panose="020B0503020204020204" pitchFamily="34" charset="-122"/>
              <a:ea typeface="微软雅黑" panose="020B0503020204020204" pitchFamily="34" charset="-122"/>
            </a:rPr>
            <a:t>1000M</a:t>
          </a:r>
          <a:r>
            <a:rPr lang="zh-CN" sz="1800" kern="1200" dirty="0" smtClean="0">
              <a:latin typeface="微软雅黑" panose="020B0503020204020204" pitchFamily="34" charset="-122"/>
              <a:ea typeface="微软雅黑" panose="020B0503020204020204" pitchFamily="34" charset="-122"/>
            </a:rPr>
            <a:t>速率具有良好的可运行性、可管理性，能够满足未来发展和新技术的应用，另外作为整个网络的交换中心，在保证高性能、无阻塞交换的同时，还必须保证稳定可靠的运行。</a:t>
          </a:r>
          <a:endParaRPr lang="zh-CN" sz="1800" kern="1200" dirty="0">
            <a:latin typeface="微软雅黑" panose="020B0503020204020204" pitchFamily="34" charset="-122"/>
            <a:ea typeface="微软雅黑" panose="020B0503020204020204" pitchFamily="34" charset="-122"/>
          </a:endParaRPr>
        </a:p>
      </dsp:txBody>
      <dsp:txXfrm>
        <a:off x="66792" y="138258"/>
        <a:ext cx="10382016" cy="1234657"/>
      </dsp:txXfrm>
    </dsp:sp>
    <dsp:sp modelId="{59454B32-78A8-4A15-9D1D-87D828AF630B}">
      <dsp:nvSpPr>
        <dsp:cNvPr id="0" name=""/>
        <dsp:cNvSpPr/>
      </dsp:nvSpPr>
      <dsp:spPr>
        <a:xfrm>
          <a:off x="0" y="1491548"/>
          <a:ext cx="10515600" cy="1368241"/>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kern="1200" smtClean="0">
              <a:latin typeface="微软雅黑" panose="020B0503020204020204" pitchFamily="34" charset="-122"/>
              <a:ea typeface="微软雅黑" panose="020B0503020204020204" pitchFamily="34" charset="-122"/>
            </a:rPr>
            <a:t>因此在网络中心的设备选型和结构设计上必须考虑整体网络的高性能和高可靠性，选择热路由备份可以有效地提高核心交换的可靠性。</a:t>
          </a:r>
          <a:endParaRPr lang="zh-CN" sz="1800" kern="1200">
            <a:latin typeface="微软雅黑" panose="020B0503020204020204" pitchFamily="34" charset="-122"/>
            <a:ea typeface="微软雅黑" panose="020B0503020204020204" pitchFamily="34" charset="-122"/>
          </a:endParaRPr>
        </a:p>
      </dsp:txBody>
      <dsp:txXfrm>
        <a:off x="66792" y="1558340"/>
        <a:ext cx="10382016" cy="1234657"/>
      </dsp:txXfrm>
    </dsp:sp>
    <dsp:sp modelId="{356E99B7-01FF-4183-9F84-CD82C7C64156}">
      <dsp:nvSpPr>
        <dsp:cNvPr id="0" name=""/>
        <dsp:cNvSpPr/>
      </dsp:nvSpPr>
      <dsp:spPr>
        <a:xfrm>
          <a:off x="0" y="2911629"/>
          <a:ext cx="10515600" cy="1368241"/>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kern="1200" smtClean="0">
              <a:latin typeface="微软雅黑" panose="020B0503020204020204" pitchFamily="34" charset="-122"/>
              <a:ea typeface="微软雅黑" panose="020B0503020204020204" pitchFamily="34" charset="-122"/>
            </a:rPr>
            <a:t>传输介质也要适合建网需要。在楼宇之间采用</a:t>
          </a:r>
          <a:r>
            <a:rPr lang="en-US" sz="1800" kern="1200" smtClean="0">
              <a:latin typeface="微软雅黑" panose="020B0503020204020204" pitchFamily="34" charset="-122"/>
              <a:ea typeface="微软雅黑" panose="020B0503020204020204" pitchFamily="34" charset="-122"/>
            </a:rPr>
            <a:t>1000M</a:t>
          </a:r>
          <a:r>
            <a:rPr lang="zh-CN" sz="1800" kern="1200" smtClean="0">
              <a:latin typeface="微软雅黑" panose="020B0503020204020204" pitchFamily="34" charset="-122"/>
              <a:ea typeface="微软雅黑" panose="020B0503020204020204" pitchFamily="34" charset="-122"/>
            </a:rPr>
            <a:t>光纤，保证了骨干网络的稳定可靠，不受外界电磁环境的干扰，覆盖距离大，能够覆盖全部校园。在楼宇内部采用超</a:t>
          </a:r>
          <a:r>
            <a:rPr lang="en-US" sz="1800" kern="1200" smtClean="0">
              <a:latin typeface="微软雅黑" panose="020B0503020204020204" pitchFamily="34" charset="-122"/>
              <a:ea typeface="微软雅黑" panose="020B0503020204020204" pitchFamily="34" charset="-122"/>
            </a:rPr>
            <a:t>5</a:t>
          </a:r>
          <a:r>
            <a:rPr lang="zh-CN" sz="1800" kern="1200" smtClean="0">
              <a:latin typeface="微软雅黑" panose="020B0503020204020204" pitchFamily="34" charset="-122"/>
              <a:ea typeface="微软雅黑" panose="020B0503020204020204" pitchFamily="34" charset="-122"/>
            </a:rPr>
            <a:t>类双绞线，其连接状态</a:t>
          </a:r>
          <a:r>
            <a:rPr lang="en-US" sz="1800" kern="1200" smtClean="0">
              <a:latin typeface="微软雅黑" panose="020B0503020204020204" pitchFamily="34" charset="-122"/>
              <a:ea typeface="微软雅黑" panose="020B0503020204020204" pitchFamily="34" charset="-122"/>
            </a:rPr>
            <a:t>100m</a:t>
          </a:r>
          <a:r>
            <a:rPr lang="zh-CN" sz="1800" kern="1200" smtClean="0">
              <a:latin typeface="微软雅黑" panose="020B0503020204020204" pitchFamily="34" charset="-122"/>
              <a:ea typeface="微软雅黑" panose="020B0503020204020204" pitchFamily="34" charset="-122"/>
            </a:rPr>
            <a:t>的传递距离能够满足室内布线的长度要求。</a:t>
          </a:r>
          <a:endParaRPr lang="zh-CN" sz="1800" kern="1200">
            <a:latin typeface="微软雅黑" panose="020B0503020204020204" pitchFamily="34" charset="-122"/>
            <a:ea typeface="微软雅黑" panose="020B0503020204020204" pitchFamily="34" charset="-122"/>
          </a:endParaRPr>
        </a:p>
      </dsp:txBody>
      <dsp:txXfrm>
        <a:off x="66792" y="2978421"/>
        <a:ext cx="10382016" cy="123465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EAEFB1-E4D0-423D-819E-2EBBE5263449}">
      <dsp:nvSpPr>
        <dsp:cNvPr id="0" name=""/>
        <dsp:cNvSpPr/>
      </dsp:nvSpPr>
      <dsp:spPr>
        <a:xfrm>
          <a:off x="128" y="0"/>
          <a:ext cx="1709811" cy="435133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rtl="0">
            <a:lnSpc>
              <a:spcPct val="90000"/>
            </a:lnSpc>
            <a:spcBef>
              <a:spcPct val="0"/>
            </a:spcBef>
            <a:spcAft>
              <a:spcPct val="35000"/>
            </a:spcAft>
          </a:pPr>
          <a:r>
            <a:rPr lang="zh-CN" altLang="en-US" sz="2800" b="1" kern="1200" smtClean="0">
              <a:solidFill>
                <a:srgbClr val="7030A0"/>
              </a:solidFill>
              <a:latin typeface="微软雅黑" panose="020B0503020204020204" pitchFamily="34" charset="-122"/>
              <a:ea typeface="微软雅黑" panose="020B0503020204020204" pitchFamily="34" charset="-122"/>
            </a:rPr>
            <a:t>先进性原则</a:t>
          </a:r>
          <a:endParaRPr lang="zh-CN" altLang="en-US" sz="2800" b="1" kern="1200">
            <a:solidFill>
              <a:srgbClr val="7030A0"/>
            </a:solidFill>
            <a:latin typeface="微软雅黑" panose="020B0503020204020204" pitchFamily="34" charset="-122"/>
            <a:ea typeface="微软雅黑" panose="020B0503020204020204" pitchFamily="34" charset="-122"/>
          </a:endParaRPr>
        </a:p>
      </dsp:txBody>
      <dsp:txXfrm>
        <a:off x="128" y="1740535"/>
        <a:ext cx="1709811" cy="1740535"/>
      </dsp:txXfrm>
    </dsp:sp>
    <dsp:sp modelId="{FEA69C0F-1E6D-4312-AC34-9C7C739C4049}">
      <dsp:nvSpPr>
        <dsp:cNvPr id="0" name=""/>
        <dsp:cNvSpPr/>
      </dsp:nvSpPr>
      <dsp:spPr>
        <a:xfrm>
          <a:off x="130536" y="261080"/>
          <a:ext cx="1448995" cy="1448995"/>
        </a:xfrm>
        <a:prstGeom prst="ellipse">
          <a:avLst/>
        </a:prstGeom>
        <a:solidFill>
          <a:schemeClr val="accent4">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CE2F222-FDA0-48CD-AFD3-40C230EA3275}">
      <dsp:nvSpPr>
        <dsp:cNvPr id="0" name=""/>
        <dsp:cNvSpPr/>
      </dsp:nvSpPr>
      <dsp:spPr>
        <a:xfrm>
          <a:off x="1761234" y="0"/>
          <a:ext cx="1709811" cy="4351338"/>
        </a:xfrm>
        <a:prstGeom prst="roundRect">
          <a:avLst>
            <a:gd name="adj" fmla="val 10000"/>
          </a:avLst>
        </a:prstGeom>
        <a:solidFill>
          <a:schemeClr val="accent4">
            <a:hueOff val="2079139"/>
            <a:satOff val="-9594"/>
            <a:lumOff val="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rtl="0">
            <a:lnSpc>
              <a:spcPct val="90000"/>
            </a:lnSpc>
            <a:spcBef>
              <a:spcPct val="0"/>
            </a:spcBef>
            <a:spcAft>
              <a:spcPct val="35000"/>
            </a:spcAft>
          </a:pPr>
          <a:r>
            <a:rPr lang="zh-CN" altLang="en-US" sz="2800" b="1" kern="1200" smtClean="0">
              <a:solidFill>
                <a:srgbClr val="7030A0"/>
              </a:solidFill>
              <a:latin typeface="微软雅黑" panose="020B0503020204020204" pitchFamily="34" charset="-122"/>
              <a:ea typeface="微软雅黑" panose="020B0503020204020204" pitchFamily="34" charset="-122"/>
            </a:rPr>
            <a:t>开放性原则</a:t>
          </a:r>
          <a:endParaRPr lang="zh-CN" altLang="en-US" sz="2800" b="1" kern="1200">
            <a:solidFill>
              <a:srgbClr val="7030A0"/>
            </a:solidFill>
            <a:latin typeface="微软雅黑" panose="020B0503020204020204" pitchFamily="34" charset="-122"/>
            <a:ea typeface="微软雅黑" panose="020B0503020204020204" pitchFamily="34" charset="-122"/>
          </a:endParaRPr>
        </a:p>
      </dsp:txBody>
      <dsp:txXfrm>
        <a:off x="1761234" y="1740535"/>
        <a:ext cx="1709811" cy="1740535"/>
      </dsp:txXfrm>
    </dsp:sp>
    <dsp:sp modelId="{D0A9566D-DA5B-4A36-98FF-4272869D2E75}">
      <dsp:nvSpPr>
        <dsp:cNvPr id="0" name=""/>
        <dsp:cNvSpPr/>
      </dsp:nvSpPr>
      <dsp:spPr>
        <a:xfrm>
          <a:off x="1891642" y="261080"/>
          <a:ext cx="1448995" cy="1448995"/>
        </a:xfrm>
        <a:prstGeom prst="ellipse">
          <a:avLst/>
        </a:prstGeom>
        <a:solidFill>
          <a:schemeClr val="accent4">
            <a:tint val="50000"/>
            <a:hueOff val="2289505"/>
            <a:satOff val="-12031"/>
            <a:lumOff val="-87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C3361E9-A712-45DE-B42A-70F4ED817B41}">
      <dsp:nvSpPr>
        <dsp:cNvPr id="0" name=""/>
        <dsp:cNvSpPr/>
      </dsp:nvSpPr>
      <dsp:spPr>
        <a:xfrm>
          <a:off x="3522340" y="0"/>
          <a:ext cx="1709811" cy="4351338"/>
        </a:xfrm>
        <a:prstGeom prst="roundRect">
          <a:avLst>
            <a:gd name="adj" fmla="val 10000"/>
          </a:avLst>
        </a:prstGeom>
        <a:solidFill>
          <a:schemeClr val="accent4">
            <a:hueOff val="4158277"/>
            <a:satOff val="-19187"/>
            <a:lumOff val="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rtl="0">
            <a:lnSpc>
              <a:spcPct val="90000"/>
            </a:lnSpc>
            <a:spcBef>
              <a:spcPct val="0"/>
            </a:spcBef>
            <a:spcAft>
              <a:spcPct val="35000"/>
            </a:spcAft>
          </a:pPr>
          <a:r>
            <a:rPr lang="zh-CN" altLang="en-US" sz="2800" b="1" kern="1200" smtClean="0">
              <a:solidFill>
                <a:srgbClr val="7030A0"/>
              </a:solidFill>
              <a:latin typeface="微软雅黑" panose="020B0503020204020204" pitchFamily="34" charset="-122"/>
              <a:ea typeface="微软雅黑" panose="020B0503020204020204" pitchFamily="34" charset="-122"/>
            </a:rPr>
            <a:t>可管理性原则</a:t>
          </a:r>
          <a:endParaRPr lang="zh-CN" altLang="en-US" sz="2800" b="1" kern="1200">
            <a:solidFill>
              <a:srgbClr val="7030A0"/>
            </a:solidFill>
            <a:latin typeface="微软雅黑" panose="020B0503020204020204" pitchFamily="34" charset="-122"/>
            <a:ea typeface="微软雅黑" panose="020B0503020204020204" pitchFamily="34" charset="-122"/>
          </a:endParaRPr>
        </a:p>
      </dsp:txBody>
      <dsp:txXfrm>
        <a:off x="3522340" y="1740535"/>
        <a:ext cx="1709811" cy="1740535"/>
      </dsp:txXfrm>
    </dsp:sp>
    <dsp:sp modelId="{35AA60F2-96CC-498A-BFCC-9D871428F8D1}">
      <dsp:nvSpPr>
        <dsp:cNvPr id="0" name=""/>
        <dsp:cNvSpPr/>
      </dsp:nvSpPr>
      <dsp:spPr>
        <a:xfrm>
          <a:off x="3652749" y="261080"/>
          <a:ext cx="1448995" cy="1448995"/>
        </a:xfrm>
        <a:prstGeom prst="ellipse">
          <a:avLst/>
        </a:prstGeom>
        <a:solidFill>
          <a:schemeClr val="accent4">
            <a:tint val="50000"/>
            <a:hueOff val="4579010"/>
            <a:satOff val="-24062"/>
            <a:lumOff val="-17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C0AAAA1-E30E-4476-BB41-742C60B619BC}">
      <dsp:nvSpPr>
        <dsp:cNvPr id="0" name=""/>
        <dsp:cNvSpPr/>
      </dsp:nvSpPr>
      <dsp:spPr>
        <a:xfrm>
          <a:off x="5283447" y="0"/>
          <a:ext cx="1709811" cy="4351338"/>
        </a:xfrm>
        <a:prstGeom prst="roundRect">
          <a:avLst>
            <a:gd name="adj" fmla="val 10000"/>
          </a:avLst>
        </a:prstGeom>
        <a:solidFill>
          <a:schemeClr val="accent4">
            <a:hueOff val="6237415"/>
            <a:satOff val="-28781"/>
            <a:lumOff val="1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rtl="0">
            <a:lnSpc>
              <a:spcPct val="90000"/>
            </a:lnSpc>
            <a:spcBef>
              <a:spcPct val="0"/>
            </a:spcBef>
            <a:spcAft>
              <a:spcPct val="35000"/>
            </a:spcAft>
          </a:pPr>
          <a:r>
            <a:rPr lang="zh-CN" altLang="en-US" sz="2800" b="1" kern="1200" smtClean="0">
              <a:solidFill>
                <a:srgbClr val="7030A0"/>
              </a:solidFill>
              <a:latin typeface="微软雅黑" panose="020B0503020204020204" pitchFamily="34" charset="-122"/>
              <a:ea typeface="微软雅黑" panose="020B0503020204020204" pitchFamily="34" charset="-122"/>
            </a:rPr>
            <a:t>安全性原则</a:t>
          </a:r>
          <a:endParaRPr lang="zh-CN" altLang="en-US" sz="2800" b="1" kern="1200">
            <a:solidFill>
              <a:srgbClr val="7030A0"/>
            </a:solidFill>
            <a:latin typeface="微软雅黑" panose="020B0503020204020204" pitchFamily="34" charset="-122"/>
            <a:ea typeface="微软雅黑" panose="020B0503020204020204" pitchFamily="34" charset="-122"/>
          </a:endParaRPr>
        </a:p>
      </dsp:txBody>
      <dsp:txXfrm>
        <a:off x="5283447" y="1740535"/>
        <a:ext cx="1709811" cy="1740535"/>
      </dsp:txXfrm>
    </dsp:sp>
    <dsp:sp modelId="{5FE32165-CDE1-49CD-B3B9-193A81DC9D1F}">
      <dsp:nvSpPr>
        <dsp:cNvPr id="0" name=""/>
        <dsp:cNvSpPr/>
      </dsp:nvSpPr>
      <dsp:spPr>
        <a:xfrm>
          <a:off x="5413855" y="261080"/>
          <a:ext cx="1448995" cy="1448995"/>
        </a:xfrm>
        <a:prstGeom prst="ellipse">
          <a:avLst/>
        </a:prstGeom>
        <a:solidFill>
          <a:schemeClr val="accent4">
            <a:tint val="50000"/>
            <a:hueOff val="6868515"/>
            <a:satOff val="-36094"/>
            <a:lumOff val="-261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4906BEB-3164-4360-8907-4E99D59EC14E}">
      <dsp:nvSpPr>
        <dsp:cNvPr id="0" name=""/>
        <dsp:cNvSpPr/>
      </dsp:nvSpPr>
      <dsp:spPr>
        <a:xfrm>
          <a:off x="7044553" y="0"/>
          <a:ext cx="1709811" cy="4351338"/>
        </a:xfrm>
        <a:prstGeom prst="roundRect">
          <a:avLst>
            <a:gd name="adj" fmla="val 10000"/>
          </a:avLst>
        </a:prstGeom>
        <a:solidFill>
          <a:schemeClr val="accent4">
            <a:hueOff val="8316554"/>
            <a:satOff val="-38374"/>
            <a:lumOff val="141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rtl="0">
            <a:lnSpc>
              <a:spcPct val="90000"/>
            </a:lnSpc>
            <a:spcBef>
              <a:spcPct val="0"/>
            </a:spcBef>
            <a:spcAft>
              <a:spcPct val="35000"/>
            </a:spcAft>
          </a:pPr>
          <a:r>
            <a:rPr lang="zh-CN" altLang="en-US" sz="2800" b="1" kern="1200" smtClean="0">
              <a:solidFill>
                <a:srgbClr val="7030A0"/>
              </a:solidFill>
              <a:latin typeface="微软雅黑" panose="020B0503020204020204" pitchFamily="34" charset="-122"/>
              <a:ea typeface="微软雅黑" panose="020B0503020204020204" pitchFamily="34" charset="-122"/>
            </a:rPr>
            <a:t>灵活性和可扩充性</a:t>
          </a:r>
          <a:endParaRPr lang="zh-CN" altLang="en-US" sz="2800" b="1" kern="1200">
            <a:solidFill>
              <a:srgbClr val="7030A0"/>
            </a:solidFill>
            <a:latin typeface="微软雅黑" panose="020B0503020204020204" pitchFamily="34" charset="-122"/>
            <a:ea typeface="微软雅黑" panose="020B0503020204020204" pitchFamily="34" charset="-122"/>
          </a:endParaRPr>
        </a:p>
      </dsp:txBody>
      <dsp:txXfrm>
        <a:off x="7044553" y="1740535"/>
        <a:ext cx="1709811" cy="1740535"/>
      </dsp:txXfrm>
    </dsp:sp>
    <dsp:sp modelId="{AF36198D-80C1-417D-A044-9B9486B9ECE0}">
      <dsp:nvSpPr>
        <dsp:cNvPr id="0" name=""/>
        <dsp:cNvSpPr/>
      </dsp:nvSpPr>
      <dsp:spPr>
        <a:xfrm>
          <a:off x="7174961" y="261080"/>
          <a:ext cx="1448995" cy="1448995"/>
        </a:xfrm>
        <a:prstGeom prst="ellipse">
          <a:avLst/>
        </a:prstGeom>
        <a:solidFill>
          <a:schemeClr val="accent4">
            <a:tint val="50000"/>
            <a:hueOff val="9158019"/>
            <a:satOff val="-48125"/>
            <a:lumOff val="-348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1DF5CBF-0ED3-4FB5-B0CD-7E30038F51F6}">
      <dsp:nvSpPr>
        <dsp:cNvPr id="0" name=""/>
        <dsp:cNvSpPr/>
      </dsp:nvSpPr>
      <dsp:spPr>
        <a:xfrm>
          <a:off x="8805659" y="0"/>
          <a:ext cx="1709811" cy="4351338"/>
        </a:xfrm>
        <a:prstGeom prst="roundRect">
          <a:avLst>
            <a:gd name="adj" fmla="val 10000"/>
          </a:avLst>
        </a:prstGeom>
        <a:solidFill>
          <a:schemeClr val="accent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rtl="0">
            <a:lnSpc>
              <a:spcPct val="90000"/>
            </a:lnSpc>
            <a:spcBef>
              <a:spcPct val="0"/>
            </a:spcBef>
            <a:spcAft>
              <a:spcPct val="35000"/>
            </a:spcAft>
          </a:pPr>
          <a:r>
            <a:rPr lang="zh-CN" altLang="en-US" sz="2800" b="1" kern="1200" smtClean="0">
              <a:solidFill>
                <a:srgbClr val="7030A0"/>
              </a:solidFill>
              <a:latin typeface="微软雅黑" panose="020B0503020204020204" pitchFamily="34" charset="-122"/>
              <a:ea typeface="微软雅黑" panose="020B0503020204020204" pitchFamily="34" charset="-122"/>
            </a:rPr>
            <a:t>稳定性和可靠性</a:t>
          </a:r>
          <a:endParaRPr lang="zh-CN" altLang="en-US" sz="2800" b="1" kern="1200">
            <a:solidFill>
              <a:srgbClr val="7030A0"/>
            </a:solidFill>
            <a:latin typeface="微软雅黑" panose="020B0503020204020204" pitchFamily="34" charset="-122"/>
            <a:ea typeface="微软雅黑" panose="020B0503020204020204" pitchFamily="34" charset="-122"/>
          </a:endParaRPr>
        </a:p>
      </dsp:txBody>
      <dsp:txXfrm>
        <a:off x="8805659" y="1740535"/>
        <a:ext cx="1709811" cy="1740535"/>
      </dsp:txXfrm>
    </dsp:sp>
    <dsp:sp modelId="{C03E358A-C310-41DA-ADB1-27ABEC681A75}">
      <dsp:nvSpPr>
        <dsp:cNvPr id="0" name=""/>
        <dsp:cNvSpPr/>
      </dsp:nvSpPr>
      <dsp:spPr>
        <a:xfrm>
          <a:off x="8936067" y="261080"/>
          <a:ext cx="1448995" cy="1448995"/>
        </a:xfrm>
        <a:prstGeom prst="ellipse">
          <a:avLst/>
        </a:prstGeom>
        <a:solidFill>
          <a:schemeClr val="accent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2C82EA8-0F63-48CC-9FEF-DAE61BA40DD4}">
      <dsp:nvSpPr>
        <dsp:cNvPr id="0" name=""/>
        <dsp:cNvSpPr/>
      </dsp:nvSpPr>
      <dsp:spPr>
        <a:xfrm>
          <a:off x="420623" y="3481070"/>
          <a:ext cx="9674352" cy="652700"/>
        </a:xfrm>
        <a:prstGeom prst="leftRightArrow">
          <a:avLst/>
        </a:prstGeom>
        <a:solidFill>
          <a:schemeClr val="accent4">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021F93-FD28-49E7-BEC8-C6E1CBF1EA65}">
      <dsp:nvSpPr>
        <dsp:cNvPr id="0" name=""/>
        <dsp:cNvSpPr/>
      </dsp:nvSpPr>
      <dsp:spPr>
        <a:xfrm>
          <a:off x="0" y="235915"/>
          <a:ext cx="10515600" cy="1260528"/>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zh-CN" sz="1700" kern="1200" smtClean="0">
              <a:latin typeface="微软雅黑" panose="020B0503020204020204" pitchFamily="34" charset="-122"/>
              <a:ea typeface="微软雅黑" panose="020B0503020204020204" pitchFamily="34" charset="-122"/>
            </a:rPr>
            <a:t>核心层由</a:t>
          </a:r>
          <a:r>
            <a:rPr lang="en-US" sz="1700" kern="1200" smtClean="0">
              <a:latin typeface="微软雅黑" panose="020B0503020204020204" pitchFamily="34" charset="-122"/>
              <a:ea typeface="微软雅黑" panose="020B0503020204020204" pitchFamily="34" charset="-122"/>
            </a:rPr>
            <a:t>1</a:t>
          </a:r>
          <a:r>
            <a:rPr lang="zh-CN" sz="1700" kern="1200" smtClean="0">
              <a:latin typeface="微软雅黑" panose="020B0503020204020204" pitchFamily="34" charset="-122"/>
              <a:ea typeface="微软雅黑" panose="020B0503020204020204" pitchFamily="34" charset="-122"/>
            </a:rPr>
            <a:t>个核心节点组成，包括教学区区域、服务器群；</a:t>
          </a:r>
          <a:endParaRPr lang="zh-CN" sz="1700" kern="1200">
            <a:latin typeface="微软雅黑" panose="020B0503020204020204" pitchFamily="34" charset="-122"/>
            <a:ea typeface="微软雅黑" panose="020B0503020204020204" pitchFamily="34" charset="-122"/>
          </a:endParaRPr>
        </a:p>
      </dsp:txBody>
      <dsp:txXfrm>
        <a:off x="61534" y="297449"/>
        <a:ext cx="10392532" cy="1137460"/>
      </dsp:txXfrm>
    </dsp:sp>
    <dsp:sp modelId="{43C3B334-B6AA-44DE-804D-7D4FFEA3A735}">
      <dsp:nvSpPr>
        <dsp:cNvPr id="0" name=""/>
        <dsp:cNvSpPr/>
      </dsp:nvSpPr>
      <dsp:spPr>
        <a:xfrm>
          <a:off x="0" y="1545404"/>
          <a:ext cx="10515600" cy="1260528"/>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zh-CN" sz="1700" kern="1200" smtClean="0">
              <a:latin typeface="微软雅黑" panose="020B0503020204020204" pitchFamily="34" charset="-122"/>
              <a:ea typeface="微软雅黑" panose="020B0503020204020204" pitchFamily="34" charset="-122"/>
            </a:rPr>
            <a:t>汇聚层设在每栋楼上，每栋楼设置一个汇聚节点，汇聚层为高性能“小核心”型交换机，根据各个楼的配线间的数量不同，可以分别采用</a:t>
          </a:r>
          <a:r>
            <a:rPr lang="en-US" sz="1700" kern="1200" smtClean="0">
              <a:latin typeface="微软雅黑" panose="020B0503020204020204" pitchFamily="34" charset="-122"/>
              <a:ea typeface="微软雅黑" panose="020B0503020204020204" pitchFamily="34" charset="-122"/>
            </a:rPr>
            <a:t>1</a:t>
          </a:r>
          <a:r>
            <a:rPr lang="zh-CN" sz="1700" kern="1200" smtClean="0">
              <a:latin typeface="微软雅黑" panose="020B0503020204020204" pitchFamily="34" charset="-122"/>
              <a:ea typeface="微软雅黑" panose="020B0503020204020204" pitchFamily="34" charset="-122"/>
            </a:rPr>
            <a:t>台或是</a:t>
          </a:r>
          <a:r>
            <a:rPr lang="en-US" sz="1700" kern="1200" smtClean="0">
              <a:latin typeface="微软雅黑" panose="020B0503020204020204" pitchFamily="34" charset="-122"/>
              <a:ea typeface="微软雅黑" panose="020B0503020204020204" pitchFamily="34" charset="-122"/>
            </a:rPr>
            <a:t>2</a:t>
          </a:r>
          <a:r>
            <a:rPr lang="zh-CN" sz="1700" kern="1200" smtClean="0">
              <a:latin typeface="微软雅黑" panose="020B0503020204020204" pitchFamily="34" charset="-122"/>
              <a:ea typeface="微软雅黑" panose="020B0503020204020204" pitchFamily="34" charset="-122"/>
            </a:rPr>
            <a:t>台汇聚层交换机进行汇聚，为了保证数据传输和交换的效率，现在各个楼内设置三层楼内汇聚层，楼内汇聚层设备不但分担了核心设备的部分压力，同时提高了网络的安全性；</a:t>
          </a:r>
          <a:endParaRPr lang="zh-CN" sz="1700" kern="1200">
            <a:latin typeface="微软雅黑" panose="020B0503020204020204" pitchFamily="34" charset="-122"/>
            <a:ea typeface="微软雅黑" panose="020B0503020204020204" pitchFamily="34" charset="-122"/>
          </a:endParaRPr>
        </a:p>
      </dsp:txBody>
      <dsp:txXfrm>
        <a:off x="61534" y="1606938"/>
        <a:ext cx="10392532" cy="1137460"/>
      </dsp:txXfrm>
    </dsp:sp>
    <dsp:sp modelId="{3F57F8C7-6227-46D6-B046-78323C844E6A}">
      <dsp:nvSpPr>
        <dsp:cNvPr id="0" name=""/>
        <dsp:cNvSpPr/>
      </dsp:nvSpPr>
      <dsp:spPr>
        <a:xfrm>
          <a:off x="0" y="2854893"/>
          <a:ext cx="10515600" cy="1260528"/>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zh-CN" sz="1700" kern="1200" smtClean="0">
              <a:latin typeface="微软雅黑" panose="020B0503020204020204" pitchFamily="34" charset="-122"/>
              <a:ea typeface="微软雅黑" panose="020B0503020204020204" pitchFamily="34" charset="-122"/>
            </a:rPr>
            <a:t>接入层为每个楼的接入交换机，是直接与用户相连的设备。</a:t>
          </a:r>
          <a:endParaRPr lang="zh-CN" sz="1700" kern="1200">
            <a:latin typeface="微软雅黑" panose="020B0503020204020204" pitchFamily="34" charset="-122"/>
            <a:ea typeface="微软雅黑" panose="020B0503020204020204" pitchFamily="34" charset="-122"/>
          </a:endParaRPr>
        </a:p>
      </dsp:txBody>
      <dsp:txXfrm>
        <a:off x="61534" y="2916427"/>
        <a:ext cx="10392532" cy="1137460"/>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5C0E65-9214-4525-9880-59C8A7263C09}">
      <dsp:nvSpPr>
        <dsp:cNvPr id="0" name=""/>
        <dsp:cNvSpPr/>
      </dsp:nvSpPr>
      <dsp:spPr>
        <a:xfrm>
          <a:off x="0" y="43799"/>
          <a:ext cx="10515600" cy="564671"/>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smtClean="0">
              <a:latin typeface="微软雅黑" panose="020B0503020204020204" pitchFamily="34" charset="-122"/>
              <a:ea typeface="微软雅黑" panose="020B0503020204020204" pitchFamily="34" charset="-122"/>
            </a:rPr>
            <a:t>1</a:t>
          </a:r>
          <a:r>
            <a:rPr lang="zh-CN" sz="1800" kern="1200" smtClean="0">
              <a:latin typeface="微软雅黑" panose="020B0503020204020204" pitchFamily="34" charset="-122"/>
              <a:ea typeface="微软雅黑" panose="020B0503020204020204" pitchFamily="34" charset="-122"/>
            </a:rPr>
            <a:t>号楼、</a:t>
          </a:r>
          <a:r>
            <a:rPr lang="en-US" sz="1800" kern="1200" smtClean="0">
              <a:latin typeface="微软雅黑" panose="020B0503020204020204" pitchFamily="34" charset="-122"/>
              <a:ea typeface="微软雅黑" panose="020B0503020204020204" pitchFamily="34" charset="-122"/>
            </a:rPr>
            <a:t>2</a:t>
          </a:r>
          <a:r>
            <a:rPr lang="zh-CN" sz="1800" kern="1200" smtClean="0">
              <a:latin typeface="微软雅黑" panose="020B0503020204020204" pitchFamily="34" charset="-122"/>
              <a:ea typeface="微软雅黑" panose="020B0503020204020204" pitchFamily="34" charset="-122"/>
            </a:rPr>
            <a:t>号楼和</a:t>
          </a:r>
          <a:r>
            <a:rPr lang="en-US" sz="1800" kern="1200" smtClean="0">
              <a:latin typeface="微软雅黑" panose="020B0503020204020204" pitchFamily="34" charset="-122"/>
              <a:ea typeface="微软雅黑" panose="020B0503020204020204" pitchFamily="34" charset="-122"/>
            </a:rPr>
            <a:t>3</a:t>
          </a:r>
          <a:r>
            <a:rPr lang="zh-CN" sz="1800" kern="1200" smtClean="0">
              <a:latin typeface="微软雅黑" panose="020B0503020204020204" pitchFamily="34" charset="-122"/>
              <a:ea typeface="微软雅黑" panose="020B0503020204020204" pitchFamily="34" charset="-122"/>
            </a:rPr>
            <a:t>号楼在同一</a:t>
          </a:r>
          <a:r>
            <a:rPr lang="en-US" sz="1800" kern="1200" smtClean="0">
              <a:latin typeface="微软雅黑" panose="020B0503020204020204" pitchFamily="34" charset="-122"/>
              <a:ea typeface="微软雅黑" panose="020B0503020204020204" pitchFamily="34" charset="-122"/>
            </a:rPr>
            <a:t>VLAN </a:t>
          </a:r>
          <a:r>
            <a:rPr lang="zh-CN" sz="1800" kern="1200" smtClean="0">
              <a:latin typeface="微软雅黑" panose="020B0503020204020204" pitchFamily="34" charset="-122"/>
              <a:ea typeface="微软雅黑" panose="020B0503020204020204" pitchFamily="34" charset="-122"/>
            </a:rPr>
            <a:t>，也就是</a:t>
          </a:r>
          <a:r>
            <a:rPr lang="en-US" sz="1800" kern="1200" smtClean="0">
              <a:latin typeface="微软雅黑" panose="020B0503020204020204" pitchFamily="34" charset="-122"/>
              <a:ea typeface="微软雅黑" panose="020B0503020204020204" pitchFamily="34" charset="-122"/>
            </a:rPr>
            <a:t>VLAN 10</a:t>
          </a:r>
          <a:r>
            <a:rPr lang="zh-CN" sz="1800" kern="1200" smtClean="0">
              <a:latin typeface="微软雅黑" panose="020B0503020204020204" pitchFamily="34" charset="-122"/>
              <a:ea typeface="微软雅黑" panose="020B0503020204020204" pitchFamily="34" charset="-122"/>
            </a:rPr>
            <a:t>；</a:t>
          </a:r>
          <a:endParaRPr lang="zh-CN" sz="1800" kern="1200">
            <a:latin typeface="微软雅黑" panose="020B0503020204020204" pitchFamily="34" charset="-122"/>
            <a:ea typeface="微软雅黑" panose="020B0503020204020204" pitchFamily="34" charset="-122"/>
          </a:endParaRPr>
        </a:p>
      </dsp:txBody>
      <dsp:txXfrm>
        <a:off x="27565" y="71364"/>
        <a:ext cx="10460470" cy="509541"/>
      </dsp:txXfrm>
    </dsp:sp>
    <dsp:sp modelId="{44C923DB-4FF2-40AC-8C20-C7A64B9DF7E1}">
      <dsp:nvSpPr>
        <dsp:cNvPr id="0" name=""/>
        <dsp:cNvSpPr/>
      </dsp:nvSpPr>
      <dsp:spPr>
        <a:xfrm>
          <a:off x="0" y="660310"/>
          <a:ext cx="10515600" cy="564671"/>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kern="1200" smtClean="0">
              <a:latin typeface="微软雅黑" panose="020B0503020204020204" pitchFamily="34" charset="-122"/>
              <a:ea typeface="微软雅黑" panose="020B0503020204020204" pitchFamily="34" charset="-122"/>
            </a:rPr>
            <a:t>办公楼和图书馆在</a:t>
          </a:r>
          <a:r>
            <a:rPr lang="en-US" sz="1800" kern="1200" smtClean="0">
              <a:latin typeface="微软雅黑" panose="020B0503020204020204" pitchFamily="34" charset="-122"/>
              <a:ea typeface="微软雅黑" panose="020B0503020204020204" pitchFamily="34" charset="-122"/>
            </a:rPr>
            <a:t>VLAN 20</a:t>
          </a:r>
          <a:r>
            <a:rPr lang="zh-CN" sz="1800" kern="1200" smtClean="0">
              <a:latin typeface="微软雅黑" panose="020B0503020204020204" pitchFamily="34" charset="-122"/>
              <a:ea typeface="微软雅黑" panose="020B0503020204020204" pitchFamily="34" charset="-122"/>
            </a:rPr>
            <a:t>；</a:t>
          </a:r>
          <a:endParaRPr lang="zh-CN" sz="1800" kern="1200">
            <a:latin typeface="微软雅黑" panose="020B0503020204020204" pitchFamily="34" charset="-122"/>
            <a:ea typeface="微软雅黑" panose="020B0503020204020204" pitchFamily="34" charset="-122"/>
          </a:endParaRPr>
        </a:p>
      </dsp:txBody>
      <dsp:txXfrm>
        <a:off x="27565" y="687875"/>
        <a:ext cx="10460470" cy="509541"/>
      </dsp:txXfrm>
    </dsp:sp>
    <dsp:sp modelId="{DFCFD5B1-F6D4-473F-AC36-039AFD93C71B}">
      <dsp:nvSpPr>
        <dsp:cNvPr id="0" name=""/>
        <dsp:cNvSpPr/>
      </dsp:nvSpPr>
      <dsp:spPr>
        <a:xfrm>
          <a:off x="0" y="1276822"/>
          <a:ext cx="10515600" cy="564671"/>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smtClean="0">
              <a:latin typeface="微软雅黑" panose="020B0503020204020204" pitchFamily="34" charset="-122"/>
              <a:ea typeface="微软雅黑" panose="020B0503020204020204" pitchFamily="34" charset="-122"/>
            </a:rPr>
            <a:t>5</a:t>
          </a:r>
          <a:r>
            <a:rPr lang="zh-CN" sz="1800" kern="1200" smtClean="0">
              <a:latin typeface="微软雅黑" panose="020B0503020204020204" pitchFamily="34" charset="-122"/>
              <a:ea typeface="微软雅黑" panose="020B0503020204020204" pitchFamily="34" charset="-122"/>
            </a:rPr>
            <a:t>号楼、</a:t>
          </a:r>
          <a:r>
            <a:rPr lang="en-US" sz="1800" kern="1200" smtClean="0">
              <a:latin typeface="微软雅黑" panose="020B0503020204020204" pitchFamily="34" charset="-122"/>
              <a:ea typeface="微软雅黑" panose="020B0503020204020204" pitchFamily="34" charset="-122"/>
            </a:rPr>
            <a:t>6</a:t>
          </a:r>
          <a:r>
            <a:rPr lang="zh-CN" sz="1800" kern="1200" smtClean="0">
              <a:latin typeface="微软雅黑" panose="020B0503020204020204" pitchFamily="34" charset="-122"/>
              <a:ea typeface="微软雅黑" panose="020B0503020204020204" pitchFamily="34" charset="-122"/>
            </a:rPr>
            <a:t>号楼和</a:t>
          </a:r>
          <a:r>
            <a:rPr lang="en-US" sz="1800" kern="1200" smtClean="0">
              <a:latin typeface="微软雅黑" panose="020B0503020204020204" pitchFamily="34" charset="-122"/>
              <a:ea typeface="微软雅黑" panose="020B0503020204020204" pitchFamily="34" charset="-122"/>
            </a:rPr>
            <a:t>7</a:t>
          </a:r>
          <a:r>
            <a:rPr lang="zh-CN" sz="1800" kern="1200" smtClean="0">
              <a:latin typeface="微软雅黑" panose="020B0503020204020204" pitchFamily="34" charset="-122"/>
              <a:ea typeface="微软雅黑" panose="020B0503020204020204" pitchFamily="34" charset="-122"/>
            </a:rPr>
            <a:t>号楼，即南</a:t>
          </a:r>
          <a:r>
            <a:rPr lang="en-US" sz="1800" kern="1200" smtClean="0">
              <a:latin typeface="微软雅黑" panose="020B0503020204020204" pitchFamily="34" charset="-122"/>
              <a:ea typeface="微软雅黑" panose="020B0503020204020204" pitchFamily="34" charset="-122"/>
            </a:rPr>
            <a:t>U</a:t>
          </a:r>
          <a:r>
            <a:rPr lang="zh-CN" sz="1800" kern="1200" smtClean="0">
              <a:latin typeface="微软雅黑" panose="020B0503020204020204" pitchFamily="34" charset="-122"/>
              <a:ea typeface="微软雅黑" panose="020B0503020204020204" pitchFamily="34" charset="-122"/>
            </a:rPr>
            <a:t>字楼，在</a:t>
          </a:r>
          <a:r>
            <a:rPr lang="en-US" sz="1800" kern="1200" smtClean="0">
              <a:latin typeface="微软雅黑" panose="020B0503020204020204" pitchFamily="34" charset="-122"/>
              <a:ea typeface="微软雅黑" panose="020B0503020204020204" pitchFamily="34" charset="-122"/>
            </a:rPr>
            <a:t>VLAN 30</a:t>
          </a:r>
          <a:r>
            <a:rPr lang="zh-CN" sz="1800" kern="1200" smtClean="0">
              <a:latin typeface="微软雅黑" panose="020B0503020204020204" pitchFamily="34" charset="-122"/>
              <a:ea typeface="微软雅黑" panose="020B0503020204020204" pitchFamily="34" charset="-122"/>
            </a:rPr>
            <a:t>；</a:t>
          </a:r>
          <a:endParaRPr lang="zh-CN" sz="1800" kern="1200">
            <a:latin typeface="微软雅黑" panose="020B0503020204020204" pitchFamily="34" charset="-122"/>
            <a:ea typeface="微软雅黑" panose="020B0503020204020204" pitchFamily="34" charset="-122"/>
          </a:endParaRPr>
        </a:p>
      </dsp:txBody>
      <dsp:txXfrm>
        <a:off x="27565" y="1304387"/>
        <a:ext cx="10460470" cy="509541"/>
      </dsp:txXfrm>
    </dsp:sp>
    <dsp:sp modelId="{039EF007-9823-42F1-AA2D-9C8832045649}">
      <dsp:nvSpPr>
        <dsp:cNvPr id="0" name=""/>
        <dsp:cNvSpPr/>
      </dsp:nvSpPr>
      <dsp:spPr>
        <a:xfrm>
          <a:off x="0" y="1893333"/>
          <a:ext cx="10515600" cy="564671"/>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kern="1200" smtClean="0">
              <a:latin typeface="微软雅黑" panose="020B0503020204020204" pitchFamily="34" charset="-122"/>
              <a:ea typeface="微软雅黑" panose="020B0503020204020204" pitchFamily="34" charset="-122"/>
            </a:rPr>
            <a:t>研究生楼为</a:t>
          </a:r>
          <a:r>
            <a:rPr lang="en-US" sz="1800" kern="1200" smtClean="0">
              <a:latin typeface="微软雅黑" panose="020B0503020204020204" pitchFamily="34" charset="-122"/>
              <a:ea typeface="微软雅黑" panose="020B0503020204020204" pitchFamily="34" charset="-122"/>
            </a:rPr>
            <a:t>VLAN 40</a:t>
          </a:r>
          <a:r>
            <a:rPr lang="zh-CN" sz="1800" kern="1200" smtClean="0">
              <a:latin typeface="微软雅黑" panose="020B0503020204020204" pitchFamily="34" charset="-122"/>
              <a:ea typeface="微软雅黑" panose="020B0503020204020204" pitchFamily="34" charset="-122"/>
            </a:rPr>
            <a:t>；</a:t>
          </a:r>
          <a:endParaRPr lang="zh-CN" sz="1800" kern="1200">
            <a:latin typeface="微软雅黑" panose="020B0503020204020204" pitchFamily="34" charset="-122"/>
            <a:ea typeface="微软雅黑" panose="020B0503020204020204" pitchFamily="34" charset="-122"/>
          </a:endParaRPr>
        </a:p>
      </dsp:txBody>
      <dsp:txXfrm>
        <a:off x="27565" y="1920898"/>
        <a:ext cx="10460470" cy="509541"/>
      </dsp:txXfrm>
    </dsp:sp>
    <dsp:sp modelId="{24125C4D-4C5F-46FE-9962-C186B8C4B592}">
      <dsp:nvSpPr>
        <dsp:cNvPr id="0" name=""/>
        <dsp:cNvSpPr/>
      </dsp:nvSpPr>
      <dsp:spPr>
        <a:xfrm>
          <a:off x="0" y="2509844"/>
          <a:ext cx="10515600" cy="564671"/>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kern="1200" smtClean="0">
              <a:latin typeface="微软雅黑" panose="020B0503020204020204" pitchFamily="34" charset="-122"/>
              <a:ea typeface="微软雅黑" panose="020B0503020204020204" pitchFamily="34" charset="-122"/>
            </a:rPr>
            <a:t>公共卫生楼为</a:t>
          </a:r>
          <a:r>
            <a:rPr lang="en-US" sz="1800" kern="1200" smtClean="0">
              <a:latin typeface="微软雅黑" panose="020B0503020204020204" pitchFamily="34" charset="-122"/>
              <a:ea typeface="微软雅黑" panose="020B0503020204020204" pitchFamily="34" charset="-122"/>
            </a:rPr>
            <a:t>VLAN 50</a:t>
          </a:r>
          <a:r>
            <a:rPr lang="zh-CN" sz="1800" kern="1200" smtClean="0">
              <a:latin typeface="微软雅黑" panose="020B0503020204020204" pitchFamily="34" charset="-122"/>
              <a:ea typeface="微软雅黑" panose="020B0503020204020204" pitchFamily="34" charset="-122"/>
            </a:rPr>
            <a:t>；</a:t>
          </a:r>
          <a:endParaRPr lang="zh-CN" sz="1800" kern="1200">
            <a:latin typeface="微软雅黑" panose="020B0503020204020204" pitchFamily="34" charset="-122"/>
            <a:ea typeface="微软雅黑" panose="020B0503020204020204" pitchFamily="34" charset="-122"/>
          </a:endParaRPr>
        </a:p>
      </dsp:txBody>
      <dsp:txXfrm>
        <a:off x="27565" y="2537409"/>
        <a:ext cx="10460470" cy="509541"/>
      </dsp:txXfrm>
    </dsp:sp>
    <dsp:sp modelId="{9D297C0E-2F8F-4F36-B8EE-26D2A1CCB0A7}">
      <dsp:nvSpPr>
        <dsp:cNvPr id="0" name=""/>
        <dsp:cNvSpPr/>
      </dsp:nvSpPr>
      <dsp:spPr>
        <a:xfrm>
          <a:off x="0" y="3126355"/>
          <a:ext cx="10515600" cy="564671"/>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kern="1200" smtClean="0">
              <a:latin typeface="微软雅黑" panose="020B0503020204020204" pitchFamily="34" charset="-122"/>
              <a:ea typeface="微软雅黑" panose="020B0503020204020204" pitchFamily="34" charset="-122"/>
            </a:rPr>
            <a:t>电镜楼为</a:t>
          </a:r>
          <a:r>
            <a:rPr lang="en-US" sz="1800" kern="1200" smtClean="0">
              <a:latin typeface="微软雅黑" panose="020B0503020204020204" pitchFamily="34" charset="-122"/>
              <a:ea typeface="微软雅黑" panose="020B0503020204020204" pitchFamily="34" charset="-122"/>
            </a:rPr>
            <a:t>VLAN 60</a:t>
          </a:r>
          <a:r>
            <a:rPr lang="zh-CN" sz="1800" kern="1200" smtClean="0">
              <a:latin typeface="微软雅黑" panose="020B0503020204020204" pitchFamily="34" charset="-122"/>
              <a:ea typeface="微软雅黑" panose="020B0503020204020204" pitchFamily="34" charset="-122"/>
            </a:rPr>
            <a:t>；</a:t>
          </a:r>
          <a:endParaRPr lang="zh-CN" sz="1800" kern="1200">
            <a:latin typeface="微软雅黑" panose="020B0503020204020204" pitchFamily="34" charset="-122"/>
            <a:ea typeface="微软雅黑" panose="020B0503020204020204" pitchFamily="34" charset="-122"/>
          </a:endParaRPr>
        </a:p>
      </dsp:txBody>
      <dsp:txXfrm>
        <a:off x="27565" y="3153920"/>
        <a:ext cx="10460470" cy="509541"/>
      </dsp:txXfrm>
    </dsp:sp>
    <dsp:sp modelId="{29272EDF-8097-4E5B-BCB2-E7F3EF02502E}">
      <dsp:nvSpPr>
        <dsp:cNvPr id="0" name=""/>
        <dsp:cNvSpPr/>
      </dsp:nvSpPr>
      <dsp:spPr>
        <a:xfrm>
          <a:off x="0" y="3742867"/>
          <a:ext cx="10515600" cy="564671"/>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kern="1200" smtClean="0">
              <a:latin typeface="微软雅黑" panose="020B0503020204020204" pitchFamily="34" charset="-122"/>
              <a:ea typeface="微软雅黑" panose="020B0503020204020204" pitchFamily="34" charset="-122"/>
            </a:rPr>
            <a:t>服务器集群在</a:t>
          </a:r>
          <a:r>
            <a:rPr lang="en-US" sz="1800" kern="1200" smtClean="0">
              <a:latin typeface="微软雅黑" panose="020B0503020204020204" pitchFamily="34" charset="-122"/>
              <a:ea typeface="微软雅黑" panose="020B0503020204020204" pitchFamily="34" charset="-122"/>
            </a:rPr>
            <a:t>vlan99</a:t>
          </a:r>
          <a:r>
            <a:rPr lang="zh-CN" sz="1800" kern="1200" smtClean="0">
              <a:latin typeface="微软雅黑" panose="020B0503020204020204" pitchFamily="34" charset="-122"/>
              <a:ea typeface="微软雅黑" panose="020B0503020204020204" pitchFamily="34" charset="-122"/>
            </a:rPr>
            <a:t>中。</a:t>
          </a:r>
          <a:endParaRPr lang="zh-CN" sz="1800" kern="1200">
            <a:latin typeface="微软雅黑" panose="020B0503020204020204" pitchFamily="34" charset="-122"/>
            <a:ea typeface="微软雅黑" panose="020B0503020204020204" pitchFamily="34" charset="-122"/>
          </a:endParaRPr>
        </a:p>
      </dsp:txBody>
      <dsp:txXfrm>
        <a:off x="27565" y="3770432"/>
        <a:ext cx="10460470" cy="509541"/>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DF0ABE-801C-4318-9FC5-8575396BAB83}">
      <dsp:nvSpPr>
        <dsp:cNvPr id="0" name=""/>
        <dsp:cNvSpPr/>
      </dsp:nvSpPr>
      <dsp:spPr>
        <a:xfrm>
          <a:off x="788669" y="0"/>
          <a:ext cx="8938260" cy="4351338"/>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198739C-E4B1-4B28-967B-AC55BE1B1B92}">
      <dsp:nvSpPr>
        <dsp:cNvPr id="0" name=""/>
        <dsp:cNvSpPr/>
      </dsp:nvSpPr>
      <dsp:spPr>
        <a:xfrm>
          <a:off x="1379" y="1305401"/>
          <a:ext cx="2480141" cy="1740535"/>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rtl="0">
            <a:lnSpc>
              <a:spcPct val="90000"/>
            </a:lnSpc>
            <a:spcBef>
              <a:spcPct val="0"/>
            </a:spcBef>
            <a:spcAft>
              <a:spcPct val="35000"/>
            </a:spcAft>
          </a:pPr>
          <a:r>
            <a:rPr lang="zh-CN" sz="3300" kern="1200" smtClean="0">
              <a:latin typeface="微软雅黑" panose="020B0503020204020204" pitchFamily="34" charset="-122"/>
              <a:ea typeface="微软雅黑" panose="020B0503020204020204" pitchFamily="34" charset="-122"/>
            </a:rPr>
            <a:t>安全接入和配置</a:t>
          </a:r>
          <a:endParaRPr lang="zh-CN" sz="3300" kern="1200">
            <a:latin typeface="微软雅黑" panose="020B0503020204020204" pitchFamily="34" charset="-122"/>
            <a:ea typeface="微软雅黑" panose="020B0503020204020204" pitchFamily="34" charset="-122"/>
          </a:endParaRPr>
        </a:p>
      </dsp:txBody>
      <dsp:txXfrm>
        <a:off x="86345" y="1390367"/>
        <a:ext cx="2310209" cy="1570603"/>
      </dsp:txXfrm>
    </dsp:sp>
    <dsp:sp modelId="{29F5F6E5-7110-4DB2-9D4A-54F4A15DFA77}">
      <dsp:nvSpPr>
        <dsp:cNvPr id="0" name=""/>
        <dsp:cNvSpPr/>
      </dsp:nvSpPr>
      <dsp:spPr>
        <a:xfrm>
          <a:off x="2678946" y="1305401"/>
          <a:ext cx="2480141" cy="1740535"/>
        </a:xfrm>
        <a:prstGeom prst="roundRect">
          <a:avLst/>
        </a:prstGeom>
        <a:solidFill>
          <a:schemeClr val="accent4">
            <a:hueOff val="3465231"/>
            <a:satOff val="-15989"/>
            <a:lumOff val="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rtl="0">
            <a:lnSpc>
              <a:spcPct val="90000"/>
            </a:lnSpc>
            <a:spcBef>
              <a:spcPct val="0"/>
            </a:spcBef>
            <a:spcAft>
              <a:spcPct val="35000"/>
            </a:spcAft>
          </a:pPr>
          <a:r>
            <a:rPr lang="zh-CN" sz="3300" kern="1200" smtClean="0">
              <a:latin typeface="微软雅黑" panose="020B0503020204020204" pitchFamily="34" charset="-122"/>
              <a:ea typeface="微软雅黑" panose="020B0503020204020204" pitchFamily="34" charset="-122"/>
            </a:rPr>
            <a:t>拒绝服务的防止</a:t>
          </a:r>
          <a:endParaRPr lang="zh-CN" sz="3300" kern="1200">
            <a:latin typeface="微软雅黑" panose="020B0503020204020204" pitchFamily="34" charset="-122"/>
            <a:ea typeface="微软雅黑" panose="020B0503020204020204" pitchFamily="34" charset="-122"/>
          </a:endParaRPr>
        </a:p>
      </dsp:txBody>
      <dsp:txXfrm>
        <a:off x="2763912" y="1390367"/>
        <a:ext cx="2310209" cy="1570603"/>
      </dsp:txXfrm>
    </dsp:sp>
    <dsp:sp modelId="{B15FFE5E-02E4-4D89-B560-7F03E37ED691}">
      <dsp:nvSpPr>
        <dsp:cNvPr id="0" name=""/>
        <dsp:cNvSpPr/>
      </dsp:nvSpPr>
      <dsp:spPr>
        <a:xfrm>
          <a:off x="5356512" y="1305401"/>
          <a:ext cx="2480141" cy="1740535"/>
        </a:xfrm>
        <a:prstGeom prst="roundRect">
          <a:avLst/>
        </a:prstGeom>
        <a:solidFill>
          <a:schemeClr val="accent4">
            <a:hueOff val="6930461"/>
            <a:satOff val="-31979"/>
            <a:lumOff val="11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rtl="0">
            <a:lnSpc>
              <a:spcPct val="90000"/>
            </a:lnSpc>
            <a:spcBef>
              <a:spcPct val="0"/>
            </a:spcBef>
            <a:spcAft>
              <a:spcPct val="35000"/>
            </a:spcAft>
          </a:pPr>
          <a:r>
            <a:rPr lang="zh-CN" sz="3300" kern="1200" smtClean="0">
              <a:latin typeface="微软雅黑" panose="020B0503020204020204" pitchFamily="34" charset="-122"/>
              <a:ea typeface="微软雅黑" panose="020B0503020204020204" pitchFamily="34" charset="-122"/>
            </a:rPr>
            <a:t>访问控制</a:t>
          </a:r>
          <a:endParaRPr lang="zh-CN" sz="3300" kern="1200">
            <a:latin typeface="微软雅黑" panose="020B0503020204020204" pitchFamily="34" charset="-122"/>
            <a:ea typeface="微软雅黑" panose="020B0503020204020204" pitchFamily="34" charset="-122"/>
          </a:endParaRPr>
        </a:p>
      </dsp:txBody>
      <dsp:txXfrm>
        <a:off x="5441478" y="1390367"/>
        <a:ext cx="2310209" cy="1570603"/>
      </dsp:txXfrm>
    </dsp:sp>
    <dsp:sp modelId="{D4805D46-DD0A-48CC-8F6B-AE3E76B4B3BB}">
      <dsp:nvSpPr>
        <dsp:cNvPr id="0" name=""/>
        <dsp:cNvSpPr/>
      </dsp:nvSpPr>
      <dsp:spPr>
        <a:xfrm>
          <a:off x="8034078" y="1305401"/>
          <a:ext cx="2480141" cy="1740535"/>
        </a:xfrm>
        <a:prstGeom prst="roundRect">
          <a:avLst/>
        </a:prstGeom>
        <a:solidFill>
          <a:schemeClr val="accent4">
            <a:hueOff val="10395692"/>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rtl="0">
            <a:lnSpc>
              <a:spcPct val="90000"/>
            </a:lnSpc>
            <a:spcBef>
              <a:spcPct val="0"/>
            </a:spcBef>
            <a:spcAft>
              <a:spcPct val="35000"/>
            </a:spcAft>
          </a:pPr>
          <a:r>
            <a:rPr lang="zh-CN" sz="3300" kern="1200" smtClean="0">
              <a:latin typeface="微软雅黑" panose="020B0503020204020204" pitchFamily="34" charset="-122"/>
              <a:ea typeface="微软雅黑" panose="020B0503020204020204" pitchFamily="34" charset="-122"/>
            </a:rPr>
            <a:t>电源系统</a:t>
          </a:r>
          <a:endParaRPr lang="zh-CN" sz="3300" kern="1200">
            <a:latin typeface="微软雅黑" panose="020B0503020204020204" pitchFamily="34" charset="-122"/>
            <a:ea typeface="微软雅黑" panose="020B0503020204020204" pitchFamily="34" charset="-122"/>
          </a:endParaRPr>
        </a:p>
      </dsp:txBody>
      <dsp:txXfrm>
        <a:off x="8119044" y="1390367"/>
        <a:ext cx="2310209" cy="15706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1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FF0E44E-FC19-4D4F-9F08-131A246B282A}"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5CE4D3-218D-4928-8B55-1D1AFDCA676D}" type="slidenum">
              <a:rPr lang="zh-CN" altLang="en-US" smtClean="0"/>
              <a:t>‹#›</a:t>
            </a:fld>
            <a:endParaRPr lang="zh-CN" altLang="en-US"/>
          </a:p>
        </p:txBody>
      </p:sp>
    </p:spTree>
    <p:extLst>
      <p:ext uri="{BB962C8B-B14F-4D97-AF65-F5344CB8AC3E}">
        <p14:creationId xmlns:p14="http://schemas.microsoft.com/office/powerpoint/2010/main" val="19453176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FF0E44E-FC19-4D4F-9F08-131A246B282A}"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5CE4D3-218D-4928-8B55-1D1AFDCA676D}" type="slidenum">
              <a:rPr lang="zh-CN" altLang="en-US" smtClean="0"/>
              <a:t>‹#›</a:t>
            </a:fld>
            <a:endParaRPr lang="zh-CN" altLang="en-US"/>
          </a:p>
        </p:txBody>
      </p:sp>
    </p:spTree>
    <p:extLst>
      <p:ext uri="{BB962C8B-B14F-4D97-AF65-F5344CB8AC3E}">
        <p14:creationId xmlns:p14="http://schemas.microsoft.com/office/powerpoint/2010/main" val="790534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FF0E44E-FC19-4D4F-9F08-131A246B282A}"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5CE4D3-218D-4928-8B55-1D1AFDCA676D}" type="slidenum">
              <a:rPr lang="zh-CN" altLang="en-US" smtClean="0"/>
              <a:t>‹#›</a:t>
            </a:fld>
            <a:endParaRPr lang="zh-CN" altLang="en-US"/>
          </a:p>
        </p:txBody>
      </p:sp>
    </p:spTree>
    <p:extLst>
      <p:ext uri="{BB962C8B-B14F-4D97-AF65-F5344CB8AC3E}">
        <p14:creationId xmlns:p14="http://schemas.microsoft.com/office/powerpoint/2010/main" val="226570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FF0E44E-FC19-4D4F-9F08-131A246B282A}"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5CE4D3-218D-4928-8B55-1D1AFDCA676D}" type="slidenum">
              <a:rPr lang="zh-CN" altLang="en-US" smtClean="0"/>
              <a:t>‹#›</a:t>
            </a:fld>
            <a:endParaRPr lang="zh-CN" altLang="en-US"/>
          </a:p>
        </p:txBody>
      </p:sp>
    </p:spTree>
    <p:extLst>
      <p:ext uri="{BB962C8B-B14F-4D97-AF65-F5344CB8AC3E}">
        <p14:creationId xmlns:p14="http://schemas.microsoft.com/office/powerpoint/2010/main" val="10702206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FF0E44E-FC19-4D4F-9F08-131A246B282A}"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5CE4D3-218D-4928-8B55-1D1AFDCA676D}" type="slidenum">
              <a:rPr lang="zh-CN" altLang="en-US" smtClean="0"/>
              <a:t>‹#›</a:t>
            </a:fld>
            <a:endParaRPr lang="zh-CN" altLang="en-US"/>
          </a:p>
        </p:txBody>
      </p:sp>
    </p:spTree>
    <p:extLst>
      <p:ext uri="{BB962C8B-B14F-4D97-AF65-F5344CB8AC3E}">
        <p14:creationId xmlns:p14="http://schemas.microsoft.com/office/powerpoint/2010/main" val="7235898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FF0E44E-FC19-4D4F-9F08-131A246B282A}" type="datetimeFigureOut">
              <a:rPr lang="zh-CN" altLang="en-US" smtClean="0"/>
              <a:t>2021-2-28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A5CE4D3-218D-4928-8B55-1D1AFDCA676D}" type="slidenum">
              <a:rPr lang="zh-CN" altLang="en-US" smtClean="0"/>
              <a:t>‹#›</a:t>
            </a:fld>
            <a:endParaRPr lang="zh-CN" altLang="en-US"/>
          </a:p>
        </p:txBody>
      </p:sp>
    </p:spTree>
    <p:extLst>
      <p:ext uri="{BB962C8B-B14F-4D97-AF65-F5344CB8AC3E}">
        <p14:creationId xmlns:p14="http://schemas.microsoft.com/office/powerpoint/2010/main" val="2333153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FF0E44E-FC19-4D4F-9F08-131A246B282A}" type="datetimeFigureOut">
              <a:rPr lang="zh-CN" altLang="en-US" smtClean="0"/>
              <a:t>2021-2-28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A5CE4D3-218D-4928-8B55-1D1AFDCA676D}" type="slidenum">
              <a:rPr lang="zh-CN" altLang="en-US" smtClean="0"/>
              <a:t>‹#›</a:t>
            </a:fld>
            <a:endParaRPr lang="zh-CN" altLang="en-US"/>
          </a:p>
        </p:txBody>
      </p:sp>
    </p:spTree>
    <p:extLst>
      <p:ext uri="{BB962C8B-B14F-4D97-AF65-F5344CB8AC3E}">
        <p14:creationId xmlns:p14="http://schemas.microsoft.com/office/powerpoint/2010/main" val="1936415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FF0E44E-FC19-4D4F-9F08-131A246B282A}" type="datetimeFigureOut">
              <a:rPr lang="zh-CN" altLang="en-US" smtClean="0"/>
              <a:t>2021-2-28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A5CE4D3-218D-4928-8B55-1D1AFDCA676D}" type="slidenum">
              <a:rPr lang="zh-CN" altLang="en-US" smtClean="0"/>
              <a:t>‹#›</a:t>
            </a:fld>
            <a:endParaRPr lang="zh-CN" altLang="en-US"/>
          </a:p>
        </p:txBody>
      </p:sp>
    </p:spTree>
    <p:extLst>
      <p:ext uri="{BB962C8B-B14F-4D97-AF65-F5344CB8AC3E}">
        <p14:creationId xmlns:p14="http://schemas.microsoft.com/office/powerpoint/2010/main" val="236739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FF0E44E-FC19-4D4F-9F08-131A246B282A}" type="datetimeFigureOut">
              <a:rPr lang="zh-CN" altLang="en-US" smtClean="0"/>
              <a:t>2021-2-28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A5CE4D3-218D-4928-8B55-1D1AFDCA676D}" type="slidenum">
              <a:rPr lang="zh-CN" altLang="en-US" smtClean="0"/>
              <a:t>‹#›</a:t>
            </a:fld>
            <a:endParaRPr lang="zh-CN" altLang="en-US"/>
          </a:p>
        </p:txBody>
      </p:sp>
    </p:spTree>
    <p:extLst>
      <p:ext uri="{BB962C8B-B14F-4D97-AF65-F5344CB8AC3E}">
        <p14:creationId xmlns:p14="http://schemas.microsoft.com/office/powerpoint/2010/main" val="1313829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FF0E44E-FC19-4D4F-9F08-131A246B282A}" type="datetimeFigureOut">
              <a:rPr lang="zh-CN" altLang="en-US" smtClean="0"/>
              <a:t>2021-2-28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A5CE4D3-218D-4928-8B55-1D1AFDCA676D}" type="slidenum">
              <a:rPr lang="zh-CN" altLang="en-US" smtClean="0"/>
              <a:t>‹#›</a:t>
            </a:fld>
            <a:endParaRPr lang="zh-CN" altLang="en-US"/>
          </a:p>
        </p:txBody>
      </p:sp>
    </p:spTree>
    <p:extLst>
      <p:ext uri="{BB962C8B-B14F-4D97-AF65-F5344CB8AC3E}">
        <p14:creationId xmlns:p14="http://schemas.microsoft.com/office/powerpoint/2010/main" val="11468037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FF0E44E-FC19-4D4F-9F08-131A246B282A}" type="datetimeFigureOut">
              <a:rPr lang="zh-CN" altLang="en-US" smtClean="0"/>
              <a:t>2021-2-28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A5CE4D3-218D-4928-8B55-1D1AFDCA676D}" type="slidenum">
              <a:rPr lang="zh-CN" altLang="en-US" smtClean="0"/>
              <a:t>‹#›</a:t>
            </a:fld>
            <a:endParaRPr lang="zh-CN" altLang="en-US"/>
          </a:p>
        </p:txBody>
      </p:sp>
    </p:spTree>
    <p:extLst>
      <p:ext uri="{BB962C8B-B14F-4D97-AF65-F5344CB8AC3E}">
        <p14:creationId xmlns:p14="http://schemas.microsoft.com/office/powerpoint/2010/main" val="22045617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F0E44E-FC19-4D4F-9F08-131A246B282A}" type="datetimeFigureOut">
              <a:rPr lang="zh-CN" altLang="en-US" smtClean="0"/>
              <a:t>2021-2-28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5CE4D3-218D-4928-8B55-1D1AFDCA676D}" type="slidenum">
              <a:rPr lang="zh-CN" altLang="en-US" smtClean="0"/>
              <a:t>‹#›</a:t>
            </a:fld>
            <a:endParaRPr lang="zh-CN" altLang="en-US"/>
          </a:p>
        </p:txBody>
      </p:sp>
    </p:spTree>
    <p:extLst>
      <p:ext uri="{BB962C8B-B14F-4D97-AF65-F5344CB8AC3E}">
        <p14:creationId xmlns:p14="http://schemas.microsoft.com/office/powerpoint/2010/main" val="16938205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1443416"/>
          </a:xfrm>
        </p:spPr>
        <p:txBody>
          <a:bodyPr/>
          <a:lstStyle/>
          <a:p>
            <a:r>
              <a:rPr lang="zh-CN" altLang="en-US" b="1" dirty="0" smtClean="0">
                <a:solidFill>
                  <a:srgbClr val="7030A0"/>
                </a:solidFill>
                <a:latin typeface="微软雅黑" panose="020B0503020204020204" pitchFamily="34" charset="-122"/>
                <a:ea typeface="微软雅黑" panose="020B0503020204020204" pitchFamily="34" charset="-122"/>
              </a:rPr>
              <a:t>计算机网络与通信</a:t>
            </a:r>
            <a:endParaRPr lang="zh-CN" altLang="en-US" b="1" dirty="0">
              <a:solidFill>
                <a:srgbClr val="7030A0"/>
              </a:solidFill>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normAutofit/>
          </a:bodyPr>
          <a:lstStyle/>
          <a:p>
            <a:pPr>
              <a:lnSpc>
                <a:spcPct val="150000"/>
              </a:lnSpc>
            </a:pPr>
            <a:r>
              <a:rPr lang="zh-CN" altLang="en-US" sz="3600" b="1" dirty="0" smtClean="0">
                <a:latin typeface="微软雅黑" panose="020B0503020204020204" pitchFamily="34" charset="-122"/>
                <a:ea typeface="微软雅黑" panose="020B0503020204020204" pitchFamily="34" charset="-122"/>
              </a:rPr>
              <a:t>第</a:t>
            </a:r>
            <a:r>
              <a:rPr lang="en-US" altLang="zh-CN" sz="3600" b="1" dirty="0" smtClean="0">
                <a:latin typeface="微软雅黑" panose="020B0503020204020204" pitchFamily="34" charset="-122"/>
                <a:ea typeface="微软雅黑" panose="020B0503020204020204" pitchFamily="34" charset="-122"/>
              </a:rPr>
              <a:t>8</a:t>
            </a:r>
            <a:r>
              <a:rPr lang="zh-CN" altLang="en-US" sz="3600" b="1" dirty="0" smtClean="0">
                <a:latin typeface="微软雅黑" panose="020B0503020204020204" pitchFamily="34" charset="-122"/>
                <a:ea typeface="微软雅黑" panose="020B0503020204020204" pitchFamily="34" charset="-122"/>
              </a:rPr>
              <a:t>章 网络</a:t>
            </a:r>
            <a:r>
              <a:rPr lang="zh-CN" altLang="en-US" sz="3600" b="1" dirty="0" smtClean="0">
                <a:latin typeface="微软雅黑" panose="020B0503020204020204" pitchFamily="34" charset="-122"/>
                <a:ea typeface="微软雅黑" panose="020B0503020204020204" pitchFamily="34" charset="-122"/>
              </a:rPr>
              <a:t>工程设计</a:t>
            </a:r>
            <a:endParaRPr lang="en-US" altLang="zh-CN" sz="36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466061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层次化网络设计</a:t>
            </a:r>
            <a:r>
              <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rPr>
              <a:t>的优点</a:t>
            </a:r>
          </a:p>
        </p:txBody>
      </p:sp>
      <p:graphicFrame>
        <p:nvGraphicFramePr>
          <p:cNvPr id="4" name="内容占位符 3"/>
          <p:cNvGraphicFramePr>
            <a:graphicFrameLocks noGrp="1"/>
          </p:cNvGraphicFramePr>
          <p:nvPr>
            <p:ph idx="1"/>
            <p:extLst>
              <p:ext uri="{D42A27DB-BD31-4B8C-83A1-F6EECF244321}">
                <p14:modId xmlns:p14="http://schemas.microsoft.com/office/powerpoint/2010/main" val="181039276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16402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A5FD8A19-9CDB-4DDF-9AF2-7E57CEAA9723}"/>
                                            </p:graphicEl>
                                          </p:spTgt>
                                        </p:tgtEl>
                                        <p:attrNameLst>
                                          <p:attrName>style.visibility</p:attrName>
                                        </p:attrNameLst>
                                      </p:cBhvr>
                                      <p:to>
                                        <p:strVal val="visible"/>
                                      </p:to>
                                    </p:set>
                                    <p:animEffect transition="in" filter="fade">
                                      <p:cBhvr>
                                        <p:cTn id="7" dur="1000"/>
                                        <p:tgtEl>
                                          <p:spTgt spid="4">
                                            <p:graphicEl>
                                              <a:dgm id="{A5FD8A19-9CDB-4DDF-9AF2-7E57CEAA9723}"/>
                                            </p:graphicEl>
                                          </p:spTgt>
                                        </p:tgtEl>
                                      </p:cBhvr>
                                    </p:animEffect>
                                    <p:anim calcmode="lin" valueType="num">
                                      <p:cBhvr>
                                        <p:cTn id="8" dur="1000" fill="hold"/>
                                        <p:tgtEl>
                                          <p:spTgt spid="4">
                                            <p:graphicEl>
                                              <a:dgm id="{A5FD8A19-9CDB-4DDF-9AF2-7E57CEAA9723}"/>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A5FD8A19-9CDB-4DDF-9AF2-7E57CEAA9723}"/>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34D0800B-2C82-47AF-9B66-70B825BA3986}"/>
                                            </p:graphicEl>
                                          </p:spTgt>
                                        </p:tgtEl>
                                        <p:attrNameLst>
                                          <p:attrName>style.visibility</p:attrName>
                                        </p:attrNameLst>
                                      </p:cBhvr>
                                      <p:to>
                                        <p:strVal val="visible"/>
                                      </p:to>
                                    </p:set>
                                    <p:animEffect transition="in" filter="fade">
                                      <p:cBhvr>
                                        <p:cTn id="14" dur="1000"/>
                                        <p:tgtEl>
                                          <p:spTgt spid="4">
                                            <p:graphicEl>
                                              <a:dgm id="{34D0800B-2C82-47AF-9B66-70B825BA3986}"/>
                                            </p:graphicEl>
                                          </p:spTgt>
                                        </p:tgtEl>
                                      </p:cBhvr>
                                    </p:animEffect>
                                    <p:anim calcmode="lin" valueType="num">
                                      <p:cBhvr>
                                        <p:cTn id="15" dur="1000" fill="hold"/>
                                        <p:tgtEl>
                                          <p:spTgt spid="4">
                                            <p:graphicEl>
                                              <a:dgm id="{34D0800B-2C82-47AF-9B66-70B825BA3986}"/>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34D0800B-2C82-47AF-9B66-70B825BA3986}"/>
                                            </p:graphic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
                                            <p:graphicEl>
                                              <a:dgm id="{D877B2E5-DAFD-406E-852C-6C9BC5BB04E5}"/>
                                            </p:graphicEl>
                                          </p:spTgt>
                                        </p:tgtEl>
                                        <p:attrNameLst>
                                          <p:attrName>style.visibility</p:attrName>
                                        </p:attrNameLst>
                                      </p:cBhvr>
                                      <p:to>
                                        <p:strVal val="visible"/>
                                      </p:to>
                                    </p:set>
                                    <p:animEffect transition="in" filter="fade">
                                      <p:cBhvr>
                                        <p:cTn id="19" dur="1000"/>
                                        <p:tgtEl>
                                          <p:spTgt spid="4">
                                            <p:graphicEl>
                                              <a:dgm id="{D877B2E5-DAFD-406E-852C-6C9BC5BB04E5}"/>
                                            </p:graphicEl>
                                          </p:spTgt>
                                        </p:tgtEl>
                                      </p:cBhvr>
                                    </p:animEffect>
                                    <p:anim calcmode="lin" valueType="num">
                                      <p:cBhvr>
                                        <p:cTn id="20" dur="1000" fill="hold"/>
                                        <p:tgtEl>
                                          <p:spTgt spid="4">
                                            <p:graphicEl>
                                              <a:dgm id="{D877B2E5-DAFD-406E-852C-6C9BC5BB04E5}"/>
                                            </p:graphicEl>
                                          </p:spTgt>
                                        </p:tgtEl>
                                        <p:attrNameLst>
                                          <p:attrName>ppt_x</p:attrName>
                                        </p:attrNameLst>
                                      </p:cBhvr>
                                      <p:tavLst>
                                        <p:tav tm="0">
                                          <p:val>
                                            <p:strVal val="#ppt_x"/>
                                          </p:val>
                                        </p:tav>
                                        <p:tav tm="100000">
                                          <p:val>
                                            <p:strVal val="#ppt_x"/>
                                          </p:val>
                                        </p:tav>
                                      </p:tavLst>
                                    </p:anim>
                                    <p:anim calcmode="lin" valueType="num">
                                      <p:cBhvr>
                                        <p:cTn id="21" dur="1000" fill="hold"/>
                                        <p:tgtEl>
                                          <p:spTgt spid="4">
                                            <p:graphicEl>
                                              <a:dgm id="{D877B2E5-DAFD-406E-852C-6C9BC5BB04E5}"/>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4">
                                            <p:graphicEl>
                                              <a:dgm id="{DC786674-4DC1-4E56-9891-781302BB920A}"/>
                                            </p:graphicEl>
                                          </p:spTgt>
                                        </p:tgtEl>
                                        <p:attrNameLst>
                                          <p:attrName>style.visibility</p:attrName>
                                        </p:attrNameLst>
                                      </p:cBhvr>
                                      <p:to>
                                        <p:strVal val="visible"/>
                                      </p:to>
                                    </p:set>
                                    <p:animEffect transition="in" filter="fade">
                                      <p:cBhvr>
                                        <p:cTn id="26" dur="1000"/>
                                        <p:tgtEl>
                                          <p:spTgt spid="4">
                                            <p:graphicEl>
                                              <a:dgm id="{DC786674-4DC1-4E56-9891-781302BB920A}"/>
                                            </p:graphicEl>
                                          </p:spTgt>
                                        </p:tgtEl>
                                      </p:cBhvr>
                                    </p:animEffect>
                                    <p:anim calcmode="lin" valueType="num">
                                      <p:cBhvr>
                                        <p:cTn id="27" dur="1000" fill="hold"/>
                                        <p:tgtEl>
                                          <p:spTgt spid="4">
                                            <p:graphicEl>
                                              <a:dgm id="{DC786674-4DC1-4E56-9891-781302BB920A}"/>
                                            </p:graphicEl>
                                          </p:spTgt>
                                        </p:tgtEl>
                                        <p:attrNameLst>
                                          <p:attrName>ppt_x</p:attrName>
                                        </p:attrNameLst>
                                      </p:cBhvr>
                                      <p:tavLst>
                                        <p:tav tm="0">
                                          <p:val>
                                            <p:strVal val="#ppt_x"/>
                                          </p:val>
                                        </p:tav>
                                        <p:tav tm="100000">
                                          <p:val>
                                            <p:strVal val="#ppt_x"/>
                                          </p:val>
                                        </p:tav>
                                      </p:tavLst>
                                    </p:anim>
                                    <p:anim calcmode="lin" valueType="num">
                                      <p:cBhvr>
                                        <p:cTn id="28" dur="1000" fill="hold"/>
                                        <p:tgtEl>
                                          <p:spTgt spid="4">
                                            <p:graphicEl>
                                              <a:dgm id="{DC786674-4DC1-4E56-9891-781302BB920A}"/>
                                            </p:graphic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
                                            <p:graphicEl>
                                              <a:dgm id="{DD204791-F886-4CAF-A116-D0D98D43F31A}"/>
                                            </p:graphicEl>
                                          </p:spTgt>
                                        </p:tgtEl>
                                        <p:attrNameLst>
                                          <p:attrName>style.visibility</p:attrName>
                                        </p:attrNameLst>
                                      </p:cBhvr>
                                      <p:to>
                                        <p:strVal val="visible"/>
                                      </p:to>
                                    </p:set>
                                    <p:animEffect transition="in" filter="fade">
                                      <p:cBhvr>
                                        <p:cTn id="31" dur="1000"/>
                                        <p:tgtEl>
                                          <p:spTgt spid="4">
                                            <p:graphicEl>
                                              <a:dgm id="{DD204791-F886-4CAF-A116-D0D98D43F31A}"/>
                                            </p:graphicEl>
                                          </p:spTgt>
                                        </p:tgtEl>
                                      </p:cBhvr>
                                    </p:animEffect>
                                    <p:anim calcmode="lin" valueType="num">
                                      <p:cBhvr>
                                        <p:cTn id="32" dur="1000" fill="hold"/>
                                        <p:tgtEl>
                                          <p:spTgt spid="4">
                                            <p:graphicEl>
                                              <a:dgm id="{DD204791-F886-4CAF-A116-D0D98D43F31A}"/>
                                            </p:graphicEl>
                                          </p:spTgt>
                                        </p:tgtEl>
                                        <p:attrNameLst>
                                          <p:attrName>ppt_x</p:attrName>
                                        </p:attrNameLst>
                                      </p:cBhvr>
                                      <p:tavLst>
                                        <p:tav tm="0">
                                          <p:val>
                                            <p:strVal val="#ppt_x"/>
                                          </p:val>
                                        </p:tav>
                                        <p:tav tm="100000">
                                          <p:val>
                                            <p:strVal val="#ppt_x"/>
                                          </p:val>
                                        </p:tav>
                                      </p:tavLst>
                                    </p:anim>
                                    <p:anim calcmode="lin" valueType="num">
                                      <p:cBhvr>
                                        <p:cTn id="33" dur="1000" fill="hold"/>
                                        <p:tgtEl>
                                          <p:spTgt spid="4">
                                            <p:graphicEl>
                                              <a:dgm id="{DD204791-F886-4CAF-A116-D0D98D43F31A}"/>
                                            </p:graphic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4">
                                            <p:graphicEl>
                                              <a:dgm id="{6D8E8B51-8CDF-4570-9793-76014F4D170A}"/>
                                            </p:graphicEl>
                                          </p:spTgt>
                                        </p:tgtEl>
                                        <p:attrNameLst>
                                          <p:attrName>style.visibility</p:attrName>
                                        </p:attrNameLst>
                                      </p:cBhvr>
                                      <p:to>
                                        <p:strVal val="visible"/>
                                      </p:to>
                                    </p:set>
                                    <p:animEffect transition="in" filter="fade">
                                      <p:cBhvr>
                                        <p:cTn id="38" dur="1000"/>
                                        <p:tgtEl>
                                          <p:spTgt spid="4">
                                            <p:graphicEl>
                                              <a:dgm id="{6D8E8B51-8CDF-4570-9793-76014F4D170A}"/>
                                            </p:graphicEl>
                                          </p:spTgt>
                                        </p:tgtEl>
                                      </p:cBhvr>
                                    </p:animEffect>
                                    <p:anim calcmode="lin" valueType="num">
                                      <p:cBhvr>
                                        <p:cTn id="39" dur="1000" fill="hold"/>
                                        <p:tgtEl>
                                          <p:spTgt spid="4">
                                            <p:graphicEl>
                                              <a:dgm id="{6D8E8B51-8CDF-4570-9793-76014F4D170A}"/>
                                            </p:graphicEl>
                                          </p:spTgt>
                                        </p:tgtEl>
                                        <p:attrNameLst>
                                          <p:attrName>ppt_x</p:attrName>
                                        </p:attrNameLst>
                                      </p:cBhvr>
                                      <p:tavLst>
                                        <p:tav tm="0">
                                          <p:val>
                                            <p:strVal val="#ppt_x"/>
                                          </p:val>
                                        </p:tav>
                                        <p:tav tm="100000">
                                          <p:val>
                                            <p:strVal val="#ppt_x"/>
                                          </p:val>
                                        </p:tav>
                                      </p:tavLst>
                                    </p:anim>
                                    <p:anim calcmode="lin" valueType="num">
                                      <p:cBhvr>
                                        <p:cTn id="40" dur="1000" fill="hold"/>
                                        <p:tgtEl>
                                          <p:spTgt spid="4">
                                            <p:graphicEl>
                                              <a:dgm id="{6D8E8B51-8CDF-4570-9793-76014F4D170A}"/>
                                            </p:graphicEl>
                                          </p:spTgt>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4">
                                            <p:graphicEl>
                                              <a:dgm id="{541ADF41-7FCE-4588-A1E4-46DD94308EB5}"/>
                                            </p:graphicEl>
                                          </p:spTgt>
                                        </p:tgtEl>
                                        <p:attrNameLst>
                                          <p:attrName>style.visibility</p:attrName>
                                        </p:attrNameLst>
                                      </p:cBhvr>
                                      <p:to>
                                        <p:strVal val="visible"/>
                                      </p:to>
                                    </p:set>
                                    <p:animEffect transition="in" filter="fade">
                                      <p:cBhvr>
                                        <p:cTn id="43" dur="1000"/>
                                        <p:tgtEl>
                                          <p:spTgt spid="4">
                                            <p:graphicEl>
                                              <a:dgm id="{541ADF41-7FCE-4588-A1E4-46DD94308EB5}"/>
                                            </p:graphicEl>
                                          </p:spTgt>
                                        </p:tgtEl>
                                      </p:cBhvr>
                                    </p:animEffect>
                                    <p:anim calcmode="lin" valueType="num">
                                      <p:cBhvr>
                                        <p:cTn id="44" dur="1000" fill="hold"/>
                                        <p:tgtEl>
                                          <p:spTgt spid="4">
                                            <p:graphicEl>
                                              <a:dgm id="{541ADF41-7FCE-4588-A1E4-46DD94308EB5}"/>
                                            </p:graphicEl>
                                          </p:spTgt>
                                        </p:tgtEl>
                                        <p:attrNameLst>
                                          <p:attrName>ppt_x</p:attrName>
                                        </p:attrNameLst>
                                      </p:cBhvr>
                                      <p:tavLst>
                                        <p:tav tm="0">
                                          <p:val>
                                            <p:strVal val="#ppt_x"/>
                                          </p:val>
                                        </p:tav>
                                        <p:tav tm="100000">
                                          <p:val>
                                            <p:strVal val="#ppt_x"/>
                                          </p:val>
                                        </p:tav>
                                      </p:tavLst>
                                    </p:anim>
                                    <p:anim calcmode="lin" valueType="num">
                                      <p:cBhvr>
                                        <p:cTn id="45" dur="1000" fill="hold"/>
                                        <p:tgtEl>
                                          <p:spTgt spid="4">
                                            <p:graphicEl>
                                              <a:dgm id="{541ADF41-7FCE-4588-A1E4-46DD94308EB5}"/>
                                            </p:graphic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4">
                                            <p:graphicEl>
                                              <a:dgm id="{ACC673C6-BC7C-4D1E-A3B6-B23B9CF5263A}"/>
                                            </p:graphicEl>
                                          </p:spTgt>
                                        </p:tgtEl>
                                        <p:attrNameLst>
                                          <p:attrName>style.visibility</p:attrName>
                                        </p:attrNameLst>
                                      </p:cBhvr>
                                      <p:to>
                                        <p:strVal val="visible"/>
                                      </p:to>
                                    </p:set>
                                    <p:animEffect transition="in" filter="fade">
                                      <p:cBhvr>
                                        <p:cTn id="50" dur="1000"/>
                                        <p:tgtEl>
                                          <p:spTgt spid="4">
                                            <p:graphicEl>
                                              <a:dgm id="{ACC673C6-BC7C-4D1E-A3B6-B23B9CF5263A}"/>
                                            </p:graphicEl>
                                          </p:spTgt>
                                        </p:tgtEl>
                                      </p:cBhvr>
                                    </p:animEffect>
                                    <p:anim calcmode="lin" valueType="num">
                                      <p:cBhvr>
                                        <p:cTn id="51" dur="1000" fill="hold"/>
                                        <p:tgtEl>
                                          <p:spTgt spid="4">
                                            <p:graphicEl>
                                              <a:dgm id="{ACC673C6-BC7C-4D1E-A3B6-B23B9CF5263A}"/>
                                            </p:graphicEl>
                                          </p:spTgt>
                                        </p:tgtEl>
                                        <p:attrNameLst>
                                          <p:attrName>ppt_x</p:attrName>
                                        </p:attrNameLst>
                                      </p:cBhvr>
                                      <p:tavLst>
                                        <p:tav tm="0">
                                          <p:val>
                                            <p:strVal val="#ppt_x"/>
                                          </p:val>
                                        </p:tav>
                                        <p:tav tm="100000">
                                          <p:val>
                                            <p:strVal val="#ppt_x"/>
                                          </p:val>
                                        </p:tav>
                                      </p:tavLst>
                                    </p:anim>
                                    <p:anim calcmode="lin" valueType="num">
                                      <p:cBhvr>
                                        <p:cTn id="52" dur="1000" fill="hold"/>
                                        <p:tgtEl>
                                          <p:spTgt spid="4">
                                            <p:graphicEl>
                                              <a:dgm id="{ACC673C6-BC7C-4D1E-A3B6-B23B9CF5263A}"/>
                                            </p:graphicEl>
                                          </p:spTgt>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4">
                                            <p:graphicEl>
                                              <a:dgm id="{7FEF6AA4-12E0-4312-8BA5-D218EC59742D}"/>
                                            </p:graphicEl>
                                          </p:spTgt>
                                        </p:tgtEl>
                                        <p:attrNameLst>
                                          <p:attrName>style.visibility</p:attrName>
                                        </p:attrNameLst>
                                      </p:cBhvr>
                                      <p:to>
                                        <p:strVal val="visible"/>
                                      </p:to>
                                    </p:set>
                                    <p:animEffect transition="in" filter="fade">
                                      <p:cBhvr>
                                        <p:cTn id="55" dur="1000"/>
                                        <p:tgtEl>
                                          <p:spTgt spid="4">
                                            <p:graphicEl>
                                              <a:dgm id="{7FEF6AA4-12E0-4312-8BA5-D218EC59742D}"/>
                                            </p:graphicEl>
                                          </p:spTgt>
                                        </p:tgtEl>
                                      </p:cBhvr>
                                    </p:animEffect>
                                    <p:anim calcmode="lin" valueType="num">
                                      <p:cBhvr>
                                        <p:cTn id="56" dur="1000" fill="hold"/>
                                        <p:tgtEl>
                                          <p:spTgt spid="4">
                                            <p:graphicEl>
                                              <a:dgm id="{7FEF6AA4-12E0-4312-8BA5-D218EC59742D}"/>
                                            </p:graphicEl>
                                          </p:spTgt>
                                        </p:tgtEl>
                                        <p:attrNameLst>
                                          <p:attrName>ppt_x</p:attrName>
                                        </p:attrNameLst>
                                      </p:cBhvr>
                                      <p:tavLst>
                                        <p:tav tm="0">
                                          <p:val>
                                            <p:strVal val="#ppt_x"/>
                                          </p:val>
                                        </p:tav>
                                        <p:tav tm="100000">
                                          <p:val>
                                            <p:strVal val="#ppt_x"/>
                                          </p:val>
                                        </p:tav>
                                      </p:tavLst>
                                    </p:anim>
                                    <p:anim calcmode="lin" valueType="num">
                                      <p:cBhvr>
                                        <p:cTn id="57" dur="1000" fill="hold"/>
                                        <p:tgtEl>
                                          <p:spTgt spid="4">
                                            <p:graphicEl>
                                              <a:dgm id="{7FEF6AA4-12E0-4312-8BA5-D218EC59742D}"/>
                                            </p:graphic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4">
                                            <p:graphicEl>
                                              <a:dgm id="{B2697FA3-B9D4-457F-9AED-E6E4F79F673E}"/>
                                            </p:graphicEl>
                                          </p:spTgt>
                                        </p:tgtEl>
                                        <p:attrNameLst>
                                          <p:attrName>style.visibility</p:attrName>
                                        </p:attrNameLst>
                                      </p:cBhvr>
                                      <p:to>
                                        <p:strVal val="visible"/>
                                      </p:to>
                                    </p:set>
                                    <p:animEffect transition="in" filter="fade">
                                      <p:cBhvr>
                                        <p:cTn id="62" dur="1000"/>
                                        <p:tgtEl>
                                          <p:spTgt spid="4">
                                            <p:graphicEl>
                                              <a:dgm id="{B2697FA3-B9D4-457F-9AED-E6E4F79F673E}"/>
                                            </p:graphicEl>
                                          </p:spTgt>
                                        </p:tgtEl>
                                      </p:cBhvr>
                                    </p:animEffect>
                                    <p:anim calcmode="lin" valueType="num">
                                      <p:cBhvr>
                                        <p:cTn id="63" dur="1000" fill="hold"/>
                                        <p:tgtEl>
                                          <p:spTgt spid="4">
                                            <p:graphicEl>
                                              <a:dgm id="{B2697FA3-B9D4-457F-9AED-E6E4F79F673E}"/>
                                            </p:graphicEl>
                                          </p:spTgt>
                                        </p:tgtEl>
                                        <p:attrNameLst>
                                          <p:attrName>ppt_x</p:attrName>
                                        </p:attrNameLst>
                                      </p:cBhvr>
                                      <p:tavLst>
                                        <p:tav tm="0">
                                          <p:val>
                                            <p:strVal val="#ppt_x"/>
                                          </p:val>
                                        </p:tav>
                                        <p:tav tm="100000">
                                          <p:val>
                                            <p:strVal val="#ppt_x"/>
                                          </p:val>
                                        </p:tav>
                                      </p:tavLst>
                                    </p:anim>
                                    <p:anim calcmode="lin" valueType="num">
                                      <p:cBhvr>
                                        <p:cTn id="64" dur="1000" fill="hold"/>
                                        <p:tgtEl>
                                          <p:spTgt spid="4">
                                            <p:graphicEl>
                                              <a:dgm id="{B2697FA3-B9D4-457F-9AED-E6E4F79F673E}"/>
                                            </p:graphic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
                                            <p:graphicEl>
                                              <a:dgm id="{60499D45-6524-4795-831D-97D5AE749920}"/>
                                            </p:graphicEl>
                                          </p:spTgt>
                                        </p:tgtEl>
                                        <p:attrNameLst>
                                          <p:attrName>style.visibility</p:attrName>
                                        </p:attrNameLst>
                                      </p:cBhvr>
                                      <p:to>
                                        <p:strVal val="visible"/>
                                      </p:to>
                                    </p:set>
                                    <p:animEffect transition="in" filter="fade">
                                      <p:cBhvr>
                                        <p:cTn id="67" dur="1000"/>
                                        <p:tgtEl>
                                          <p:spTgt spid="4">
                                            <p:graphicEl>
                                              <a:dgm id="{60499D45-6524-4795-831D-97D5AE749920}"/>
                                            </p:graphicEl>
                                          </p:spTgt>
                                        </p:tgtEl>
                                      </p:cBhvr>
                                    </p:animEffect>
                                    <p:anim calcmode="lin" valueType="num">
                                      <p:cBhvr>
                                        <p:cTn id="68" dur="1000" fill="hold"/>
                                        <p:tgtEl>
                                          <p:spTgt spid="4">
                                            <p:graphicEl>
                                              <a:dgm id="{60499D45-6524-4795-831D-97D5AE749920}"/>
                                            </p:graphicEl>
                                          </p:spTgt>
                                        </p:tgtEl>
                                        <p:attrNameLst>
                                          <p:attrName>ppt_x</p:attrName>
                                        </p:attrNameLst>
                                      </p:cBhvr>
                                      <p:tavLst>
                                        <p:tav tm="0">
                                          <p:val>
                                            <p:strVal val="#ppt_x"/>
                                          </p:val>
                                        </p:tav>
                                        <p:tav tm="100000">
                                          <p:val>
                                            <p:strVal val="#ppt_x"/>
                                          </p:val>
                                        </p:tav>
                                      </p:tavLst>
                                    </p:anim>
                                    <p:anim calcmode="lin" valueType="num">
                                      <p:cBhvr>
                                        <p:cTn id="69" dur="1000" fill="hold"/>
                                        <p:tgtEl>
                                          <p:spTgt spid="4">
                                            <p:graphicEl>
                                              <a:dgm id="{60499D45-6524-4795-831D-97D5AE749920}"/>
                                            </p:graphicEl>
                                          </p:spTgt>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4">
                                            <p:graphicEl>
                                              <a:dgm id="{914A16E3-7A65-4077-AB1D-CEABA44FDC59}"/>
                                            </p:graphicEl>
                                          </p:spTgt>
                                        </p:tgtEl>
                                        <p:attrNameLst>
                                          <p:attrName>style.visibility</p:attrName>
                                        </p:attrNameLst>
                                      </p:cBhvr>
                                      <p:to>
                                        <p:strVal val="visible"/>
                                      </p:to>
                                    </p:set>
                                    <p:animEffect transition="in" filter="fade">
                                      <p:cBhvr>
                                        <p:cTn id="74" dur="1000"/>
                                        <p:tgtEl>
                                          <p:spTgt spid="4">
                                            <p:graphicEl>
                                              <a:dgm id="{914A16E3-7A65-4077-AB1D-CEABA44FDC59}"/>
                                            </p:graphicEl>
                                          </p:spTgt>
                                        </p:tgtEl>
                                      </p:cBhvr>
                                    </p:animEffect>
                                    <p:anim calcmode="lin" valueType="num">
                                      <p:cBhvr>
                                        <p:cTn id="75" dur="1000" fill="hold"/>
                                        <p:tgtEl>
                                          <p:spTgt spid="4">
                                            <p:graphicEl>
                                              <a:dgm id="{914A16E3-7A65-4077-AB1D-CEABA44FDC59}"/>
                                            </p:graphicEl>
                                          </p:spTgt>
                                        </p:tgtEl>
                                        <p:attrNameLst>
                                          <p:attrName>ppt_x</p:attrName>
                                        </p:attrNameLst>
                                      </p:cBhvr>
                                      <p:tavLst>
                                        <p:tav tm="0">
                                          <p:val>
                                            <p:strVal val="#ppt_x"/>
                                          </p:val>
                                        </p:tav>
                                        <p:tav tm="100000">
                                          <p:val>
                                            <p:strVal val="#ppt_x"/>
                                          </p:val>
                                        </p:tav>
                                      </p:tavLst>
                                    </p:anim>
                                    <p:anim calcmode="lin" valueType="num">
                                      <p:cBhvr>
                                        <p:cTn id="76" dur="1000" fill="hold"/>
                                        <p:tgtEl>
                                          <p:spTgt spid="4">
                                            <p:graphicEl>
                                              <a:dgm id="{914A16E3-7A65-4077-AB1D-CEABA44FDC59}"/>
                                            </p:graphicEl>
                                          </p:spTgt>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4">
                                            <p:graphicEl>
                                              <a:dgm id="{DF9E5090-26B3-4A3D-8294-AC64CDA153B4}"/>
                                            </p:graphicEl>
                                          </p:spTgt>
                                        </p:tgtEl>
                                        <p:attrNameLst>
                                          <p:attrName>style.visibility</p:attrName>
                                        </p:attrNameLst>
                                      </p:cBhvr>
                                      <p:to>
                                        <p:strVal val="visible"/>
                                      </p:to>
                                    </p:set>
                                    <p:animEffect transition="in" filter="fade">
                                      <p:cBhvr>
                                        <p:cTn id="79" dur="1000"/>
                                        <p:tgtEl>
                                          <p:spTgt spid="4">
                                            <p:graphicEl>
                                              <a:dgm id="{DF9E5090-26B3-4A3D-8294-AC64CDA153B4}"/>
                                            </p:graphicEl>
                                          </p:spTgt>
                                        </p:tgtEl>
                                      </p:cBhvr>
                                    </p:animEffect>
                                    <p:anim calcmode="lin" valueType="num">
                                      <p:cBhvr>
                                        <p:cTn id="80" dur="1000" fill="hold"/>
                                        <p:tgtEl>
                                          <p:spTgt spid="4">
                                            <p:graphicEl>
                                              <a:dgm id="{DF9E5090-26B3-4A3D-8294-AC64CDA153B4}"/>
                                            </p:graphicEl>
                                          </p:spTgt>
                                        </p:tgtEl>
                                        <p:attrNameLst>
                                          <p:attrName>ppt_x</p:attrName>
                                        </p:attrNameLst>
                                      </p:cBhvr>
                                      <p:tavLst>
                                        <p:tav tm="0">
                                          <p:val>
                                            <p:strVal val="#ppt_x"/>
                                          </p:val>
                                        </p:tav>
                                        <p:tav tm="100000">
                                          <p:val>
                                            <p:strVal val="#ppt_x"/>
                                          </p:val>
                                        </p:tav>
                                      </p:tavLst>
                                    </p:anim>
                                    <p:anim calcmode="lin" valueType="num">
                                      <p:cBhvr>
                                        <p:cTn id="81" dur="1000" fill="hold"/>
                                        <p:tgtEl>
                                          <p:spTgt spid="4">
                                            <p:graphicEl>
                                              <a:dgm id="{DF9E5090-26B3-4A3D-8294-AC64CDA153B4}"/>
                                            </p:graphicEl>
                                          </p:spTgt>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4">
                                            <p:graphicEl>
                                              <a:dgm id="{882AA23D-82A0-4581-97B6-11A729A2CD94}"/>
                                            </p:graphicEl>
                                          </p:spTgt>
                                        </p:tgtEl>
                                        <p:attrNameLst>
                                          <p:attrName>style.visibility</p:attrName>
                                        </p:attrNameLst>
                                      </p:cBhvr>
                                      <p:to>
                                        <p:strVal val="visible"/>
                                      </p:to>
                                    </p:set>
                                    <p:animEffect transition="in" filter="fade">
                                      <p:cBhvr>
                                        <p:cTn id="84" dur="1000"/>
                                        <p:tgtEl>
                                          <p:spTgt spid="4">
                                            <p:graphicEl>
                                              <a:dgm id="{882AA23D-82A0-4581-97B6-11A729A2CD94}"/>
                                            </p:graphicEl>
                                          </p:spTgt>
                                        </p:tgtEl>
                                      </p:cBhvr>
                                    </p:animEffect>
                                    <p:anim calcmode="lin" valueType="num">
                                      <p:cBhvr>
                                        <p:cTn id="85" dur="1000" fill="hold"/>
                                        <p:tgtEl>
                                          <p:spTgt spid="4">
                                            <p:graphicEl>
                                              <a:dgm id="{882AA23D-82A0-4581-97B6-11A729A2CD94}"/>
                                            </p:graphicEl>
                                          </p:spTgt>
                                        </p:tgtEl>
                                        <p:attrNameLst>
                                          <p:attrName>ppt_x</p:attrName>
                                        </p:attrNameLst>
                                      </p:cBhvr>
                                      <p:tavLst>
                                        <p:tav tm="0">
                                          <p:val>
                                            <p:strVal val="#ppt_x"/>
                                          </p:val>
                                        </p:tav>
                                        <p:tav tm="100000">
                                          <p:val>
                                            <p:strVal val="#ppt_x"/>
                                          </p:val>
                                        </p:tav>
                                      </p:tavLst>
                                    </p:anim>
                                    <p:anim calcmode="lin" valueType="num">
                                      <p:cBhvr>
                                        <p:cTn id="86" dur="1000" fill="hold"/>
                                        <p:tgtEl>
                                          <p:spTgt spid="4">
                                            <p:graphicEl>
                                              <a:dgm id="{882AA23D-82A0-4581-97B6-11A729A2CD94}"/>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solidFill>
                  <a:srgbClr val="FF0000"/>
                </a:solidFill>
                <a:latin typeface="微软雅黑" panose="020B0503020204020204" pitchFamily="34" charset="-122"/>
                <a:ea typeface="微软雅黑" panose="020B0503020204020204" pitchFamily="34" charset="-122"/>
              </a:rPr>
              <a:t>网络安全系统设计</a:t>
            </a:r>
            <a:endParaRPr lang="zh-CN" altLang="en-US" b="1" dirty="0">
              <a:solidFill>
                <a:srgbClr val="FF0000"/>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28461338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98701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DF20F754-648B-4A8B-ACEB-FA302E005248}"/>
                                            </p:graphicEl>
                                          </p:spTgt>
                                        </p:tgtEl>
                                        <p:attrNameLst>
                                          <p:attrName>style.visibility</p:attrName>
                                        </p:attrNameLst>
                                      </p:cBhvr>
                                      <p:to>
                                        <p:strVal val="visible"/>
                                      </p:to>
                                    </p:set>
                                    <p:animEffect transition="in" filter="fade">
                                      <p:cBhvr>
                                        <p:cTn id="7" dur="1000"/>
                                        <p:tgtEl>
                                          <p:spTgt spid="4">
                                            <p:graphicEl>
                                              <a:dgm id="{DF20F754-648B-4A8B-ACEB-FA302E005248}"/>
                                            </p:graphicEl>
                                          </p:spTgt>
                                        </p:tgtEl>
                                      </p:cBhvr>
                                    </p:animEffect>
                                    <p:anim calcmode="lin" valueType="num">
                                      <p:cBhvr>
                                        <p:cTn id="8" dur="1000" fill="hold"/>
                                        <p:tgtEl>
                                          <p:spTgt spid="4">
                                            <p:graphicEl>
                                              <a:dgm id="{DF20F754-648B-4A8B-ACEB-FA302E005248}"/>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DF20F754-648B-4A8B-ACEB-FA302E005248}"/>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6EE3D9EC-E111-4F9E-A2DC-0D6ACAD497E8}"/>
                                            </p:graphicEl>
                                          </p:spTgt>
                                        </p:tgtEl>
                                        <p:attrNameLst>
                                          <p:attrName>style.visibility</p:attrName>
                                        </p:attrNameLst>
                                      </p:cBhvr>
                                      <p:to>
                                        <p:strVal val="visible"/>
                                      </p:to>
                                    </p:set>
                                    <p:animEffect transition="in" filter="fade">
                                      <p:cBhvr>
                                        <p:cTn id="14" dur="1000"/>
                                        <p:tgtEl>
                                          <p:spTgt spid="4">
                                            <p:graphicEl>
                                              <a:dgm id="{6EE3D9EC-E111-4F9E-A2DC-0D6ACAD497E8}"/>
                                            </p:graphicEl>
                                          </p:spTgt>
                                        </p:tgtEl>
                                      </p:cBhvr>
                                    </p:animEffect>
                                    <p:anim calcmode="lin" valueType="num">
                                      <p:cBhvr>
                                        <p:cTn id="15" dur="1000" fill="hold"/>
                                        <p:tgtEl>
                                          <p:spTgt spid="4">
                                            <p:graphicEl>
                                              <a:dgm id="{6EE3D9EC-E111-4F9E-A2DC-0D6ACAD497E8}"/>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6EE3D9EC-E111-4F9E-A2DC-0D6ACAD497E8}"/>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9CDA8FF2-C9BC-4ADC-A04E-04327AF55A98}"/>
                                            </p:graphicEl>
                                          </p:spTgt>
                                        </p:tgtEl>
                                        <p:attrNameLst>
                                          <p:attrName>style.visibility</p:attrName>
                                        </p:attrNameLst>
                                      </p:cBhvr>
                                      <p:to>
                                        <p:strVal val="visible"/>
                                      </p:to>
                                    </p:set>
                                    <p:animEffect transition="in" filter="fade">
                                      <p:cBhvr>
                                        <p:cTn id="21" dur="1000"/>
                                        <p:tgtEl>
                                          <p:spTgt spid="4">
                                            <p:graphicEl>
                                              <a:dgm id="{9CDA8FF2-C9BC-4ADC-A04E-04327AF55A98}"/>
                                            </p:graphicEl>
                                          </p:spTgt>
                                        </p:tgtEl>
                                      </p:cBhvr>
                                    </p:animEffect>
                                    <p:anim calcmode="lin" valueType="num">
                                      <p:cBhvr>
                                        <p:cTn id="22" dur="1000" fill="hold"/>
                                        <p:tgtEl>
                                          <p:spTgt spid="4">
                                            <p:graphicEl>
                                              <a:dgm id="{9CDA8FF2-C9BC-4ADC-A04E-04327AF55A98}"/>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9CDA8FF2-C9BC-4ADC-A04E-04327AF55A98}"/>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graphicEl>
                                              <a:dgm id="{6B0181EC-79CC-4F4A-B4E0-8515D7E5845F}"/>
                                            </p:graphicEl>
                                          </p:spTgt>
                                        </p:tgtEl>
                                        <p:attrNameLst>
                                          <p:attrName>style.visibility</p:attrName>
                                        </p:attrNameLst>
                                      </p:cBhvr>
                                      <p:to>
                                        <p:strVal val="visible"/>
                                      </p:to>
                                    </p:set>
                                    <p:animEffect transition="in" filter="fade">
                                      <p:cBhvr>
                                        <p:cTn id="28" dur="1000"/>
                                        <p:tgtEl>
                                          <p:spTgt spid="4">
                                            <p:graphicEl>
                                              <a:dgm id="{6B0181EC-79CC-4F4A-B4E0-8515D7E5845F}"/>
                                            </p:graphicEl>
                                          </p:spTgt>
                                        </p:tgtEl>
                                      </p:cBhvr>
                                    </p:animEffect>
                                    <p:anim calcmode="lin" valueType="num">
                                      <p:cBhvr>
                                        <p:cTn id="29" dur="1000" fill="hold"/>
                                        <p:tgtEl>
                                          <p:spTgt spid="4">
                                            <p:graphicEl>
                                              <a:dgm id="{6B0181EC-79CC-4F4A-B4E0-8515D7E5845F}"/>
                                            </p:graphicEl>
                                          </p:spTgt>
                                        </p:tgtEl>
                                        <p:attrNameLst>
                                          <p:attrName>ppt_x</p:attrName>
                                        </p:attrNameLst>
                                      </p:cBhvr>
                                      <p:tavLst>
                                        <p:tav tm="0">
                                          <p:val>
                                            <p:strVal val="#ppt_x"/>
                                          </p:val>
                                        </p:tav>
                                        <p:tav tm="100000">
                                          <p:val>
                                            <p:strVal val="#ppt_x"/>
                                          </p:val>
                                        </p:tav>
                                      </p:tavLst>
                                    </p:anim>
                                    <p:anim calcmode="lin" valueType="num">
                                      <p:cBhvr>
                                        <p:cTn id="30" dur="1000" fill="hold"/>
                                        <p:tgtEl>
                                          <p:spTgt spid="4">
                                            <p:graphicEl>
                                              <a:dgm id="{6B0181EC-79CC-4F4A-B4E0-8515D7E5845F}"/>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graphicEl>
                                              <a:dgm id="{B8AFC40A-07A4-4BB3-8899-106D3D1E59D7}"/>
                                            </p:graphicEl>
                                          </p:spTgt>
                                        </p:tgtEl>
                                        <p:attrNameLst>
                                          <p:attrName>style.visibility</p:attrName>
                                        </p:attrNameLst>
                                      </p:cBhvr>
                                      <p:to>
                                        <p:strVal val="visible"/>
                                      </p:to>
                                    </p:set>
                                    <p:animEffect transition="in" filter="fade">
                                      <p:cBhvr>
                                        <p:cTn id="35" dur="1000"/>
                                        <p:tgtEl>
                                          <p:spTgt spid="4">
                                            <p:graphicEl>
                                              <a:dgm id="{B8AFC40A-07A4-4BB3-8899-106D3D1E59D7}"/>
                                            </p:graphicEl>
                                          </p:spTgt>
                                        </p:tgtEl>
                                      </p:cBhvr>
                                    </p:animEffect>
                                    <p:anim calcmode="lin" valueType="num">
                                      <p:cBhvr>
                                        <p:cTn id="36" dur="1000" fill="hold"/>
                                        <p:tgtEl>
                                          <p:spTgt spid="4">
                                            <p:graphicEl>
                                              <a:dgm id="{B8AFC40A-07A4-4BB3-8899-106D3D1E59D7}"/>
                                            </p:graphicEl>
                                          </p:spTgt>
                                        </p:tgtEl>
                                        <p:attrNameLst>
                                          <p:attrName>ppt_x</p:attrName>
                                        </p:attrNameLst>
                                      </p:cBhvr>
                                      <p:tavLst>
                                        <p:tav tm="0">
                                          <p:val>
                                            <p:strVal val="#ppt_x"/>
                                          </p:val>
                                        </p:tav>
                                        <p:tav tm="100000">
                                          <p:val>
                                            <p:strVal val="#ppt_x"/>
                                          </p:val>
                                        </p:tav>
                                      </p:tavLst>
                                    </p:anim>
                                    <p:anim calcmode="lin" valueType="num">
                                      <p:cBhvr>
                                        <p:cTn id="37" dur="1000" fill="hold"/>
                                        <p:tgtEl>
                                          <p:spTgt spid="4">
                                            <p:graphicEl>
                                              <a:dgm id="{B8AFC40A-07A4-4BB3-8899-106D3D1E59D7}"/>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安全规划设计层次和方面具体包括</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41384803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07030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06653036-285D-404F-9E90-5A3572BE6FED}"/>
                                            </p:graphicEl>
                                          </p:spTgt>
                                        </p:tgtEl>
                                        <p:attrNameLst>
                                          <p:attrName>style.visibility</p:attrName>
                                        </p:attrNameLst>
                                      </p:cBhvr>
                                      <p:to>
                                        <p:strVal val="visible"/>
                                      </p:to>
                                    </p:set>
                                    <p:animEffect transition="in" filter="fade">
                                      <p:cBhvr>
                                        <p:cTn id="7" dur="1000"/>
                                        <p:tgtEl>
                                          <p:spTgt spid="4">
                                            <p:graphicEl>
                                              <a:dgm id="{06653036-285D-404F-9E90-5A3572BE6FED}"/>
                                            </p:graphicEl>
                                          </p:spTgt>
                                        </p:tgtEl>
                                      </p:cBhvr>
                                    </p:animEffect>
                                    <p:anim calcmode="lin" valueType="num">
                                      <p:cBhvr>
                                        <p:cTn id="8" dur="1000" fill="hold"/>
                                        <p:tgtEl>
                                          <p:spTgt spid="4">
                                            <p:graphicEl>
                                              <a:dgm id="{06653036-285D-404F-9E90-5A3572BE6FED}"/>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06653036-285D-404F-9E90-5A3572BE6FED}"/>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74588440-9B71-4F24-BF9F-2E09566D74D7}"/>
                                            </p:graphicEl>
                                          </p:spTgt>
                                        </p:tgtEl>
                                        <p:attrNameLst>
                                          <p:attrName>style.visibility</p:attrName>
                                        </p:attrNameLst>
                                      </p:cBhvr>
                                      <p:to>
                                        <p:strVal val="visible"/>
                                      </p:to>
                                    </p:set>
                                    <p:animEffect transition="in" filter="fade">
                                      <p:cBhvr>
                                        <p:cTn id="14" dur="1000"/>
                                        <p:tgtEl>
                                          <p:spTgt spid="4">
                                            <p:graphicEl>
                                              <a:dgm id="{74588440-9B71-4F24-BF9F-2E09566D74D7}"/>
                                            </p:graphicEl>
                                          </p:spTgt>
                                        </p:tgtEl>
                                      </p:cBhvr>
                                    </p:animEffect>
                                    <p:anim calcmode="lin" valueType="num">
                                      <p:cBhvr>
                                        <p:cTn id="15" dur="1000" fill="hold"/>
                                        <p:tgtEl>
                                          <p:spTgt spid="4">
                                            <p:graphicEl>
                                              <a:dgm id="{74588440-9B71-4F24-BF9F-2E09566D74D7}"/>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74588440-9B71-4F24-BF9F-2E09566D74D7}"/>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DD5629D6-A53A-4BB3-A494-CDED5203B687}"/>
                                            </p:graphicEl>
                                          </p:spTgt>
                                        </p:tgtEl>
                                        <p:attrNameLst>
                                          <p:attrName>style.visibility</p:attrName>
                                        </p:attrNameLst>
                                      </p:cBhvr>
                                      <p:to>
                                        <p:strVal val="visible"/>
                                      </p:to>
                                    </p:set>
                                    <p:animEffect transition="in" filter="fade">
                                      <p:cBhvr>
                                        <p:cTn id="21" dur="1000"/>
                                        <p:tgtEl>
                                          <p:spTgt spid="4">
                                            <p:graphicEl>
                                              <a:dgm id="{DD5629D6-A53A-4BB3-A494-CDED5203B687}"/>
                                            </p:graphicEl>
                                          </p:spTgt>
                                        </p:tgtEl>
                                      </p:cBhvr>
                                    </p:animEffect>
                                    <p:anim calcmode="lin" valueType="num">
                                      <p:cBhvr>
                                        <p:cTn id="22" dur="1000" fill="hold"/>
                                        <p:tgtEl>
                                          <p:spTgt spid="4">
                                            <p:graphicEl>
                                              <a:dgm id="{DD5629D6-A53A-4BB3-A494-CDED5203B687}"/>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DD5629D6-A53A-4BB3-A494-CDED5203B687}"/>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graphicEl>
                                              <a:dgm id="{34010052-A1FF-4EFC-B979-9DCA5EDC50EE}"/>
                                            </p:graphicEl>
                                          </p:spTgt>
                                        </p:tgtEl>
                                        <p:attrNameLst>
                                          <p:attrName>style.visibility</p:attrName>
                                        </p:attrNameLst>
                                      </p:cBhvr>
                                      <p:to>
                                        <p:strVal val="visible"/>
                                      </p:to>
                                    </p:set>
                                    <p:animEffect transition="in" filter="fade">
                                      <p:cBhvr>
                                        <p:cTn id="28" dur="1000"/>
                                        <p:tgtEl>
                                          <p:spTgt spid="4">
                                            <p:graphicEl>
                                              <a:dgm id="{34010052-A1FF-4EFC-B979-9DCA5EDC50EE}"/>
                                            </p:graphicEl>
                                          </p:spTgt>
                                        </p:tgtEl>
                                      </p:cBhvr>
                                    </p:animEffect>
                                    <p:anim calcmode="lin" valueType="num">
                                      <p:cBhvr>
                                        <p:cTn id="29" dur="1000" fill="hold"/>
                                        <p:tgtEl>
                                          <p:spTgt spid="4">
                                            <p:graphicEl>
                                              <a:dgm id="{34010052-A1FF-4EFC-B979-9DCA5EDC50EE}"/>
                                            </p:graphicEl>
                                          </p:spTgt>
                                        </p:tgtEl>
                                        <p:attrNameLst>
                                          <p:attrName>ppt_x</p:attrName>
                                        </p:attrNameLst>
                                      </p:cBhvr>
                                      <p:tavLst>
                                        <p:tav tm="0">
                                          <p:val>
                                            <p:strVal val="#ppt_x"/>
                                          </p:val>
                                        </p:tav>
                                        <p:tav tm="100000">
                                          <p:val>
                                            <p:strVal val="#ppt_x"/>
                                          </p:val>
                                        </p:tav>
                                      </p:tavLst>
                                    </p:anim>
                                    <p:anim calcmode="lin" valueType="num">
                                      <p:cBhvr>
                                        <p:cTn id="30" dur="1000" fill="hold"/>
                                        <p:tgtEl>
                                          <p:spTgt spid="4">
                                            <p:graphicEl>
                                              <a:dgm id="{34010052-A1FF-4EFC-B979-9DCA5EDC50EE}"/>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graphicEl>
                                              <a:dgm id="{4050AB8A-1A15-4B5F-8ECD-983B73F29486}"/>
                                            </p:graphicEl>
                                          </p:spTgt>
                                        </p:tgtEl>
                                        <p:attrNameLst>
                                          <p:attrName>style.visibility</p:attrName>
                                        </p:attrNameLst>
                                      </p:cBhvr>
                                      <p:to>
                                        <p:strVal val="visible"/>
                                      </p:to>
                                    </p:set>
                                    <p:animEffect transition="in" filter="fade">
                                      <p:cBhvr>
                                        <p:cTn id="35" dur="1000"/>
                                        <p:tgtEl>
                                          <p:spTgt spid="4">
                                            <p:graphicEl>
                                              <a:dgm id="{4050AB8A-1A15-4B5F-8ECD-983B73F29486}"/>
                                            </p:graphicEl>
                                          </p:spTgt>
                                        </p:tgtEl>
                                      </p:cBhvr>
                                    </p:animEffect>
                                    <p:anim calcmode="lin" valueType="num">
                                      <p:cBhvr>
                                        <p:cTn id="36" dur="1000" fill="hold"/>
                                        <p:tgtEl>
                                          <p:spTgt spid="4">
                                            <p:graphicEl>
                                              <a:dgm id="{4050AB8A-1A15-4B5F-8ECD-983B73F29486}"/>
                                            </p:graphicEl>
                                          </p:spTgt>
                                        </p:tgtEl>
                                        <p:attrNameLst>
                                          <p:attrName>ppt_x</p:attrName>
                                        </p:attrNameLst>
                                      </p:cBhvr>
                                      <p:tavLst>
                                        <p:tav tm="0">
                                          <p:val>
                                            <p:strVal val="#ppt_x"/>
                                          </p:val>
                                        </p:tav>
                                        <p:tav tm="100000">
                                          <p:val>
                                            <p:strVal val="#ppt_x"/>
                                          </p:val>
                                        </p:tav>
                                      </p:tavLst>
                                    </p:anim>
                                    <p:anim calcmode="lin" valueType="num">
                                      <p:cBhvr>
                                        <p:cTn id="37" dur="1000" fill="hold"/>
                                        <p:tgtEl>
                                          <p:spTgt spid="4">
                                            <p:graphicEl>
                                              <a:dgm id="{4050AB8A-1A15-4B5F-8ECD-983B73F29486}"/>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solidFill>
                  <a:srgbClr val="FF0000"/>
                </a:solidFill>
                <a:latin typeface="微软雅黑" panose="020B0503020204020204" pitchFamily="34" charset="-122"/>
                <a:ea typeface="微软雅黑" panose="020B0503020204020204" pitchFamily="34" charset="-122"/>
              </a:rPr>
              <a:t>网络规划设计案例</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buFont typeface="Wingdings" panose="05000000000000000000" pitchFamily="2" charset="2"/>
              <a:buChar char="u"/>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某企业网络规划与</a:t>
            </a:r>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设计</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公司办公大楼有两层，为了方便用户接入和扩展，路由、三层、汇聚层设备都安置在网络中心，接入层设备安置在办公室</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zh-CN" dirty="0" smtClean="0">
                <a:latin typeface="微软雅黑" panose="020B0503020204020204" pitchFamily="34" charset="-122"/>
                <a:ea typeface="微软雅黑" panose="020B0503020204020204" pitchFamily="34" charset="-122"/>
              </a:rPr>
              <a:t>为了</a:t>
            </a:r>
            <a:r>
              <a:rPr lang="zh-CN" altLang="zh-CN" dirty="0">
                <a:latin typeface="微软雅黑" panose="020B0503020204020204" pitchFamily="34" charset="-122"/>
                <a:ea typeface="微软雅黑" panose="020B0503020204020204" pitchFamily="34" charset="-122"/>
              </a:rPr>
              <a:t>使网络通信时安全可以使用划分</a:t>
            </a:r>
            <a:r>
              <a:rPr lang="en-US" altLang="zh-CN" dirty="0">
                <a:latin typeface="微软雅黑" panose="020B0503020204020204" pitchFamily="34" charset="-122"/>
                <a:ea typeface="微软雅黑" panose="020B0503020204020204" pitchFamily="34" charset="-122"/>
              </a:rPr>
              <a:t>VLAN</a:t>
            </a:r>
            <a:r>
              <a:rPr lang="zh-CN" altLang="zh-CN" dirty="0">
                <a:latin typeface="微软雅黑" panose="020B0503020204020204" pitchFamily="34" charset="-122"/>
                <a:ea typeface="微软雅黑" panose="020B0503020204020204" pitchFamily="34" charset="-122"/>
              </a:rPr>
              <a:t>并在三层交换上做访问控制列表以使不同</a:t>
            </a:r>
            <a:r>
              <a:rPr lang="en-US" altLang="zh-CN" dirty="0">
                <a:latin typeface="微软雅黑" panose="020B0503020204020204" pitchFamily="34" charset="-122"/>
                <a:ea typeface="微软雅黑" panose="020B0503020204020204" pitchFamily="34" charset="-122"/>
              </a:rPr>
              <a:t>VLAN</a:t>
            </a:r>
            <a:r>
              <a:rPr lang="zh-CN" altLang="zh-CN" dirty="0">
                <a:latin typeface="微软雅黑" panose="020B0503020204020204" pitchFamily="34" charset="-122"/>
                <a:ea typeface="微软雅黑" panose="020B0503020204020204" pitchFamily="34" charset="-122"/>
              </a:rPr>
              <a:t>之间不能互相访问，为了做到上网时间的控制，在三层交换上会使用到访问控制列表。</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67163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平面图</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838200" y="1787858"/>
            <a:ext cx="4489757" cy="2757222"/>
          </a:xfrm>
          <a:prstGeom prst="rect">
            <a:avLst/>
          </a:prstGeom>
          <a:noFill/>
          <a:ln>
            <a:noFill/>
          </a:ln>
        </p:spPr>
      </p:pic>
      <p:sp>
        <p:nvSpPr>
          <p:cNvPr id="5" name="矩形 4"/>
          <p:cNvSpPr/>
          <p:nvPr/>
        </p:nvSpPr>
        <p:spPr>
          <a:xfrm>
            <a:off x="2178419" y="5032190"/>
            <a:ext cx="1338828" cy="369332"/>
          </a:xfrm>
          <a:prstGeom prst="rect">
            <a:avLst/>
          </a:prstGeom>
        </p:spPr>
        <p:txBody>
          <a:bodyPr wrap="none">
            <a:spAutoFit/>
          </a:bodyPr>
          <a:lstStyle/>
          <a:p>
            <a:r>
              <a:rPr lang="zh-CN" altLang="zh-CN" b="1" dirty="0">
                <a:solidFill>
                  <a:srgbClr val="7030A0"/>
                </a:solidFill>
                <a:latin typeface="微软雅黑" panose="020B0503020204020204" pitchFamily="34" charset="-122"/>
                <a:ea typeface="微软雅黑" panose="020B0503020204020204" pitchFamily="34" charset="-122"/>
                <a:cs typeface="Times New Roman" panose="02020603050405020304" pitchFamily="18" charset="0"/>
              </a:rPr>
              <a:t>办公楼一楼</a:t>
            </a:r>
            <a:endParaRPr lang="zh-CN" altLang="en-US" b="1" dirty="0">
              <a:solidFill>
                <a:srgbClr val="7030A0"/>
              </a:solidFill>
              <a:latin typeface="微软雅黑" panose="020B0503020204020204" pitchFamily="34" charset="-122"/>
              <a:ea typeface="微软雅黑" panose="020B0503020204020204" pitchFamily="34" charset="-122"/>
            </a:endParaRPr>
          </a:p>
        </p:txBody>
      </p:sp>
      <p:pic>
        <p:nvPicPr>
          <p:cNvPr id="6" name="图片 5"/>
          <p:cNvPicPr/>
          <p:nvPr/>
        </p:nvPicPr>
        <p:blipFill>
          <a:blip r:embed="rId3">
            <a:extLst>
              <a:ext uri="{28A0092B-C50C-407E-A947-70E740481C1C}">
                <a14:useLocalDpi xmlns:a14="http://schemas.microsoft.com/office/drawing/2010/main" val="0"/>
              </a:ext>
            </a:extLst>
          </a:blip>
          <a:srcRect/>
          <a:stretch>
            <a:fillRect/>
          </a:stretch>
        </p:blipFill>
        <p:spPr bwMode="auto">
          <a:xfrm>
            <a:off x="5736253" y="1690687"/>
            <a:ext cx="5209251" cy="2854391"/>
          </a:xfrm>
          <a:prstGeom prst="rect">
            <a:avLst/>
          </a:prstGeom>
          <a:noFill/>
          <a:ln>
            <a:noFill/>
          </a:ln>
        </p:spPr>
      </p:pic>
      <p:sp>
        <p:nvSpPr>
          <p:cNvPr id="7" name="矩形 6"/>
          <p:cNvSpPr/>
          <p:nvPr/>
        </p:nvSpPr>
        <p:spPr>
          <a:xfrm>
            <a:off x="7446455" y="5032190"/>
            <a:ext cx="1338828" cy="369332"/>
          </a:xfrm>
          <a:prstGeom prst="rect">
            <a:avLst/>
          </a:prstGeom>
        </p:spPr>
        <p:txBody>
          <a:bodyPr wrap="none">
            <a:spAutoFit/>
          </a:bodyPr>
          <a:lstStyle/>
          <a:p>
            <a:r>
              <a:rPr lang="zh-CN" altLang="zh-CN" b="1" dirty="0">
                <a:solidFill>
                  <a:srgbClr val="7030A0"/>
                </a:solidFill>
                <a:latin typeface="微软雅黑" panose="020B0503020204020204" pitchFamily="34" charset="-122"/>
                <a:ea typeface="微软雅黑" panose="020B0503020204020204" pitchFamily="34" charset="-122"/>
                <a:cs typeface="Times New Roman" panose="02020603050405020304" pitchFamily="18" charset="0"/>
              </a:rPr>
              <a:t>办公楼二楼</a:t>
            </a:r>
            <a:endParaRPr lang="zh-CN" altLang="en-US" b="1" dirty="0">
              <a:solidFill>
                <a:srgbClr val="7030A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93613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需求分析</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43874451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50956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graphicEl>
                                              <a:dgm id="{00785E7C-A642-4BB5-8E98-F2867D45F915}"/>
                                            </p:graphicEl>
                                          </p:spTgt>
                                        </p:tgtEl>
                                        <p:attrNameLst>
                                          <p:attrName>style.visibility</p:attrName>
                                        </p:attrNameLst>
                                      </p:cBhvr>
                                      <p:to>
                                        <p:strVal val="visible"/>
                                      </p:to>
                                    </p:set>
                                    <p:anim calcmode="lin" valueType="num">
                                      <p:cBhvr additive="base">
                                        <p:cTn id="7" dur="500" fill="hold"/>
                                        <p:tgtEl>
                                          <p:spTgt spid="4">
                                            <p:graphicEl>
                                              <a:dgm id="{00785E7C-A642-4BB5-8E98-F2867D45F915}"/>
                                            </p:graphic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
                                            <p:graphicEl>
                                              <a:dgm id="{00785E7C-A642-4BB5-8E98-F2867D45F915}"/>
                                            </p:graphic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graphicEl>
                                              <a:dgm id="{3CE6A7C9-E412-483F-B249-583603E4213A}"/>
                                            </p:graphicEl>
                                          </p:spTgt>
                                        </p:tgtEl>
                                        <p:attrNameLst>
                                          <p:attrName>style.visibility</p:attrName>
                                        </p:attrNameLst>
                                      </p:cBhvr>
                                      <p:to>
                                        <p:strVal val="visible"/>
                                      </p:to>
                                    </p:set>
                                    <p:anim calcmode="lin" valueType="num">
                                      <p:cBhvr additive="base">
                                        <p:cTn id="13" dur="500" fill="hold"/>
                                        <p:tgtEl>
                                          <p:spTgt spid="4">
                                            <p:graphicEl>
                                              <a:dgm id="{3CE6A7C9-E412-483F-B249-583603E4213A}"/>
                                            </p:graphic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
                                            <p:graphicEl>
                                              <a:dgm id="{3CE6A7C9-E412-483F-B249-583603E4213A}"/>
                                            </p:graphic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
                                            <p:graphicEl>
                                              <a:dgm id="{C500824B-8DED-4606-9E03-1412B4B87F10}"/>
                                            </p:graphicEl>
                                          </p:spTgt>
                                        </p:tgtEl>
                                        <p:attrNameLst>
                                          <p:attrName>style.visibility</p:attrName>
                                        </p:attrNameLst>
                                      </p:cBhvr>
                                      <p:to>
                                        <p:strVal val="visible"/>
                                      </p:to>
                                    </p:set>
                                    <p:anim calcmode="lin" valueType="num">
                                      <p:cBhvr additive="base">
                                        <p:cTn id="19" dur="500" fill="hold"/>
                                        <p:tgtEl>
                                          <p:spTgt spid="4">
                                            <p:graphicEl>
                                              <a:dgm id="{C500824B-8DED-4606-9E03-1412B4B87F10}"/>
                                            </p:graphic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
                                            <p:graphicEl>
                                              <a:dgm id="{C500824B-8DED-4606-9E03-1412B4B87F10}"/>
                                            </p:graphic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
                                            <p:graphicEl>
                                              <a:dgm id="{42E90A1E-1815-411E-B9DD-995AB42D6E21}"/>
                                            </p:graphicEl>
                                          </p:spTgt>
                                        </p:tgtEl>
                                        <p:attrNameLst>
                                          <p:attrName>style.visibility</p:attrName>
                                        </p:attrNameLst>
                                      </p:cBhvr>
                                      <p:to>
                                        <p:strVal val="visible"/>
                                      </p:to>
                                    </p:set>
                                    <p:anim calcmode="lin" valueType="num">
                                      <p:cBhvr additive="base">
                                        <p:cTn id="25" dur="500" fill="hold"/>
                                        <p:tgtEl>
                                          <p:spTgt spid="4">
                                            <p:graphicEl>
                                              <a:dgm id="{42E90A1E-1815-411E-B9DD-995AB42D6E21}"/>
                                            </p:graphic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
                                            <p:graphicEl>
                                              <a:dgm id="{42E90A1E-1815-411E-B9DD-995AB42D6E21}"/>
                                            </p:graphic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
                                            <p:graphicEl>
                                              <a:dgm id="{3F4EB668-23D1-46FA-8B5D-1F40807B485D}"/>
                                            </p:graphicEl>
                                          </p:spTgt>
                                        </p:tgtEl>
                                        <p:attrNameLst>
                                          <p:attrName>style.visibility</p:attrName>
                                        </p:attrNameLst>
                                      </p:cBhvr>
                                      <p:to>
                                        <p:strVal val="visible"/>
                                      </p:to>
                                    </p:set>
                                    <p:anim calcmode="lin" valueType="num">
                                      <p:cBhvr additive="base">
                                        <p:cTn id="31" dur="500" fill="hold"/>
                                        <p:tgtEl>
                                          <p:spTgt spid="4">
                                            <p:graphicEl>
                                              <a:dgm id="{3F4EB668-23D1-46FA-8B5D-1F40807B485D}"/>
                                            </p:graphic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
                                            <p:graphicEl>
                                              <a:dgm id="{3F4EB668-23D1-46FA-8B5D-1F40807B485D}"/>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网络规划</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71058601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6564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graphicEl>
                                              <a:dgm id="{83923552-0FE8-4DBA-9D59-CA5D972E93E4}"/>
                                            </p:graphicEl>
                                          </p:spTgt>
                                        </p:tgtEl>
                                        <p:attrNameLst>
                                          <p:attrName>style.visibility</p:attrName>
                                        </p:attrNameLst>
                                      </p:cBhvr>
                                      <p:to>
                                        <p:strVal val="visible"/>
                                      </p:to>
                                    </p:set>
                                    <p:anim calcmode="lin" valueType="num">
                                      <p:cBhvr additive="base">
                                        <p:cTn id="7" dur="500" fill="hold"/>
                                        <p:tgtEl>
                                          <p:spTgt spid="4">
                                            <p:graphicEl>
                                              <a:dgm id="{83923552-0FE8-4DBA-9D59-CA5D972E93E4}"/>
                                            </p:graphic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
                                            <p:graphicEl>
                                              <a:dgm id="{83923552-0FE8-4DBA-9D59-CA5D972E93E4}"/>
                                            </p:graphic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graphicEl>
                                              <a:dgm id="{B8A58B5B-CF5A-4FD0-B216-0C6B496CC702}"/>
                                            </p:graphicEl>
                                          </p:spTgt>
                                        </p:tgtEl>
                                        <p:attrNameLst>
                                          <p:attrName>style.visibility</p:attrName>
                                        </p:attrNameLst>
                                      </p:cBhvr>
                                      <p:to>
                                        <p:strVal val="visible"/>
                                      </p:to>
                                    </p:set>
                                    <p:anim calcmode="lin" valueType="num">
                                      <p:cBhvr additive="base">
                                        <p:cTn id="13" dur="500" fill="hold"/>
                                        <p:tgtEl>
                                          <p:spTgt spid="4">
                                            <p:graphicEl>
                                              <a:dgm id="{B8A58B5B-CF5A-4FD0-B216-0C6B496CC702}"/>
                                            </p:graphic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
                                            <p:graphicEl>
                                              <a:dgm id="{B8A58B5B-CF5A-4FD0-B216-0C6B496CC702}"/>
                                            </p:graphic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
                                            <p:graphicEl>
                                              <a:dgm id="{AFF6C751-C8BB-43B5-B59A-D0230193C17B}"/>
                                            </p:graphicEl>
                                          </p:spTgt>
                                        </p:tgtEl>
                                        <p:attrNameLst>
                                          <p:attrName>style.visibility</p:attrName>
                                        </p:attrNameLst>
                                      </p:cBhvr>
                                      <p:to>
                                        <p:strVal val="visible"/>
                                      </p:to>
                                    </p:set>
                                    <p:anim calcmode="lin" valueType="num">
                                      <p:cBhvr additive="base">
                                        <p:cTn id="19" dur="500" fill="hold"/>
                                        <p:tgtEl>
                                          <p:spTgt spid="4">
                                            <p:graphicEl>
                                              <a:dgm id="{AFF6C751-C8BB-43B5-B59A-D0230193C17B}"/>
                                            </p:graphic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
                                            <p:graphicEl>
                                              <a:dgm id="{AFF6C751-C8BB-43B5-B59A-D0230193C17B}"/>
                                            </p:graphic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
                                            <p:graphicEl>
                                              <a:dgm id="{9F792FCB-F2E6-43D8-AE57-E40EF1C824D1}"/>
                                            </p:graphicEl>
                                          </p:spTgt>
                                        </p:tgtEl>
                                        <p:attrNameLst>
                                          <p:attrName>style.visibility</p:attrName>
                                        </p:attrNameLst>
                                      </p:cBhvr>
                                      <p:to>
                                        <p:strVal val="visible"/>
                                      </p:to>
                                    </p:set>
                                    <p:anim calcmode="lin" valueType="num">
                                      <p:cBhvr additive="base">
                                        <p:cTn id="25" dur="500" fill="hold"/>
                                        <p:tgtEl>
                                          <p:spTgt spid="4">
                                            <p:graphicEl>
                                              <a:dgm id="{9F792FCB-F2E6-43D8-AE57-E40EF1C824D1}"/>
                                            </p:graphic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
                                            <p:graphicEl>
                                              <a:dgm id="{9F792FCB-F2E6-43D8-AE57-E40EF1C824D1}"/>
                                            </p:graphic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
                                            <p:graphicEl>
                                              <a:dgm id="{9DCBC0E4-698F-4956-B262-825195CA34DA}"/>
                                            </p:graphicEl>
                                          </p:spTgt>
                                        </p:tgtEl>
                                        <p:attrNameLst>
                                          <p:attrName>style.visibility</p:attrName>
                                        </p:attrNameLst>
                                      </p:cBhvr>
                                      <p:to>
                                        <p:strVal val="visible"/>
                                      </p:to>
                                    </p:set>
                                    <p:anim calcmode="lin" valueType="num">
                                      <p:cBhvr additive="base">
                                        <p:cTn id="31" dur="500" fill="hold"/>
                                        <p:tgtEl>
                                          <p:spTgt spid="4">
                                            <p:graphicEl>
                                              <a:dgm id="{9DCBC0E4-698F-4956-B262-825195CA34DA}"/>
                                            </p:graphic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
                                            <p:graphicEl>
                                              <a:dgm id="{9DCBC0E4-698F-4956-B262-825195CA34DA}"/>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网络系统的设计</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r>
              <a:rPr lang="zh-CN" altLang="zh-CN" b="1" dirty="0">
                <a:latin typeface="微软雅黑" panose="020B0503020204020204" pitchFamily="34" charset="-122"/>
                <a:ea typeface="微软雅黑" panose="020B0503020204020204" pitchFamily="34" charset="-122"/>
              </a:rPr>
              <a:t>内部网络拓扑图</a:t>
            </a:r>
            <a:endParaRPr lang="zh-CN" altLang="en-US" b="1"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3853355" y="1485106"/>
            <a:ext cx="6764599" cy="5032375"/>
          </a:xfrm>
          <a:prstGeom prst="rect">
            <a:avLst/>
          </a:prstGeom>
          <a:noFill/>
          <a:ln>
            <a:noFill/>
          </a:ln>
        </p:spPr>
      </p:pic>
    </p:spTree>
    <p:extLst>
      <p:ext uri="{BB962C8B-B14F-4D97-AF65-F5344CB8AC3E}">
        <p14:creationId xmlns:p14="http://schemas.microsoft.com/office/powerpoint/2010/main" val="1167655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网络设备的设计</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5" name="内容占位符 4"/>
          <p:cNvGraphicFramePr>
            <a:graphicFrameLocks noGrp="1"/>
          </p:cNvGraphicFramePr>
          <p:nvPr>
            <p:ph idx="1"/>
            <p:extLst>
              <p:ext uri="{D42A27DB-BD31-4B8C-83A1-F6EECF244321}">
                <p14:modId xmlns:p14="http://schemas.microsoft.com/office/powerpoint/2010/main" val="236227700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63570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graphicEl>
                                              <a:dgm id="{F40AD5A4-C89A-4135-81F2-2B47CA8951BE}"/>
                                            </p:graphicEl>
                                          </p:spTgt>
                                        </p:tgtEl>
                                        <p:attrNameLst>
                                          <p:attrName>style.visibility</p:attrName>
                                        </p:attrNameLst>
                                      </p:cBhvr>
                                      <p:to>
                                        <p:strVal val="visible"/>
                                      </p:to>
                                    </p:set>
                                    <p:anim calcmode="lin" valueType="num">
                                      <p:cBhvr additive="base">
                                        <p:cTn id="7" dur="500" fill="hold"/>
                                        <p:tgtEl>
                                          <p:spTgt spid="5">
                                            <p:graphicEl>
                                              <a:dgm id="{F40AD5A4-C89A-4135-81F2-2B47CA8951BE}"/>
                                            </p:graphic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
                                            <p:graphicEl>
                                              <a:dgm id="{F40AD5A4-C89A-4135-81F2-2B47CA8951BE}"/>
                                            </p:graphic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
                                            <p:graphicEl>
                                              <a:dgm id="{65C8D3C2-FCD2-417F-9CC7-E13AB701A138}"/>
                                            </p:graphicEl>
                                          </p:spTgt>
                                        </p:tgtEl>
                                        <p:attrNameLst>
                                          <p:attrName>style.visibility</p:attrName>
                                        </p:attrNameLst>
                                      </p:cBhvr>
                                      <p:to>
                                        <p:strVal val="visible"/>
                                      </p:to>
                                    </p:set>
                                    <p:anim calcmode="lin" valueType="num">
                                      <p:cBhvr additive="base">
                                        <p:cTn id="13" dur="500" fill="hold"/>
                                        <p:tgtEl>
                                          <p:spTgt spid="5">
                                            <p:graphicEl>
                                              <a:dgm id="{65C8D3C2-FCD2-417F-9CC7-E13AB701A138}"/>
                                            </p:graphic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5">
                                            <p:graphicEl>
                                              <a:dgm id="{65C8D3C2-FCD2-417F-9CC7-E13AB701A138}"/>
                                            </p:graphic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5">
                                            <p:graphicEl>
                                              <a:dgm id="{76E7ADC3-642B-4483-9D45-F1C0BA5B9979}"/>
                                            </p:graphicEl>
                                          </p:spTgt>
                                        </p:tgtEl>
                                        <p:attrNameLst>
                                          <p:attrName>style.visibility</p:attrName>
                                        </p:attrNameLst>
                                      </p:cBhvr>
                                      <p:to>
                                        <p:strVal val="visible"/>
                                      </p:to>
                                    </p:set>
                                    <p:anim calcmode="lin" valueType="num">
                                      <p:cBhvr additive="base">
                                        <p:cTn id="17" dur="500" fill="hold"/>
                                        <p:tgtEl>
                                          <p:spTgt spid="5">
                                            <p:graphicEl>
                                              <a:dgm id="{76E7ADC3-642B-4483-9D45-F1C0BA5B9979}"/>
                                            </p:graphic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5">
                                            <p:graphicEl>
                                              <a:dgm id="{76E7ADC3-642B-4483-9D45-F1C0BA5B9979}"/>
                                            </p:graphic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5">
                                            <p:graphicEl>
                                              <a:dgm id="{BA1F2D99-B7CE-4A34-A442-A0706A6FCF72}"/>
                                            </p:graphicEl>
                                          </p:spTgt>
                                        </p:tgtEl>
                                        <p:attrNameLst>
                                          <p:attrName>style.visibility</p:attrName>
                                        </p:attrNameLst>
                                      </p:cBhvr>
                                      <p:to>
                                        <p:strVal val="visible"/>
                                      </p:to>
                                    </p:set>
                                    <p:anim calcmode="lin" valueType="num">
                                      <p:cBhvr additive="base">
                                        <p:cTn id="23" dur="500" fill="hold"/>
                                        <p:tgtEl>
                                          <p:spTgt spid="5">
                                            <p:graphicEl>
                                              <a:dgm id="{BA1F2D99-B7CE-4A34-A442-A0706A6FCF72}"/>
                                            </p:graphic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5">
                                            <p:graphicEl>
                                              <a:dgm id="{BA1F2D99-B7CE-4A34-A442-A0706A6FCF72}"/>
                                            </p:graphicEl>
                                          </p:spTgt>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
                                            <p:graphicEl>
                                              <a:dgm id="{B2D8E716-784D-498E-82F4-F14D5B9495CF}"/>
                                            </p:graphicEl>
                                          </p:spTgt>
                                        </p:tgtEl>
                                        <p:attrNameLst>
                                          <p:attrName>style.visibility</p:attrName>
                                        </p:attrNameLst>
                                      </p:cBhvr>
                                      <p:to>
                                        <p:strVal val="visible"/>
                                      </p:to>
                                    </p:set>
                                    <p:anim calcmode="lin" valueType="num">
                                      <p:cBhvr additive="base">
                                        <p:cTn id="27" dur="500" fill="hold"/>
                                        <p:tgtEl>
                                          <p:spTgt spid="5">
                                            <p:graphicEl>
                                              <a:dgm id="{B2D8E716-784D-498E-82F4-F14D5B9495CF}"/>
                                            </p:graphic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5">
                                            <p:graphicEl>
                                              <a:dgm id="{B2D8E716-784D-498E-82F4-F14D5B9495CF}"/>
                                            </p:graphic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5">
                                            <p:graphicEl>
                                              <a:dgm id="{82FF205B-E060-4E69-8459-C63D6C91F332}"/>
                                            </p:graphicEl>
                                          </p:spTgt>
                                        </p:tgtEl>
                                        <p:attrNameLst>
                                          <p:attrName>style.visibility</p:attrName>
                                        </p:attrNameLst>
                                      </p:cBhvr>
                                      <p:to>
                                        <p:strVal val="visible"/>
                                      </p:to>
                                    </p:set>
                                    <p:anim calcmode="lin" valueType="num">
                                      <p:cBhvr additive="base">
                                        <p:cTn id="33" dur="500" fill="hold"/>
                                        <p:tgtEl>
                                          <p:spTgt spid="5">
                                            <p:graphicEl>
                                              <a:dgm id="{82FF205B-E060-4E69-8459-C63D6C91F332}"/>
                                            </p:graphic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5">
                                            <p:graphicEl>
                                              <a:dgm id="{82FF205B-E060-4E69-8459-C63D6C91F332}"/>
                                            </p:graphicEl>
                                          </p:spTgt>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5">
                                            <p:graphicEl>
                                              <a:dgm id="{F40F7066-6E3E-443C-83E1-BB4283199006}"/>
                                            </p:graphicEl>
                                          </p:spTgt>
                                        </p:tgtEl>
                                        <p:attrNameLst>
                                          <p:attrName>style.visibility</p:attrName>
                                        </p:attrNameLst>
                                      </p:cBhvr>
                                      <p:to>
                                        <p:strVal val="visible"/>
                                      </p:to>
                                    </p:set>
                                    <p:anim calcmode="lin" valueType="num">
                                      <p:cBhvr additive="base">
                                        <p:cTn id="37" dur="500" fill="hold"/>
                                        <p:tgtEl>
                                          <p:spTgt spid="5">
                                            <p:graphicEl>
                                              <a:dgm id="{F40F7066-6E3E-443C-83E1-BB4283199006}"/>
                                            </p:graphic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5">
                                            <p:graphicEl>
                                              <a:dgm id="{F40F7066-6E3E-443C-83E1-BB4283199006}"/>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smtClean="0">
                <a:solidFill>
                  <a:schemeClr val="accent6">
                    <a:lumMod val="75000"/>
                  </a:schemeClr>
                </a:solidFill>
                <a:latin typeface="微软雅黑" panose="020B0503020204020204" pitchFamily="34" charset="-122"/>
                <a:ea typeface="微软雅黑" panose="020B0503020204020204" pitchFamily="34" charset="-122"/>
                <a:cs typeface="+mn-cs"/>
              </a:rPr>
              <a:t>核心</a:t>
            </a:r>
            <a:r>
              <a:rPr lang="zh-CN" altLang="en-US" sz="2800" b="1" dirty="0" smtClean="0">
                <a:solidFill>
                  <a:schemeClr val="accent6">
                    <a:lumMod val="75000"/>
                  </a:schemeClr>
                </a:solidFill>
                <a:latin typeface="微软雅黑" panose="020B0503020204020204" pitchFamily="34" charset="-122"/>
                <a:ea typeface="微软雅黑" panose="020B0503020204020204" pitchFamily="34" charset="-122"/>
                <a:cs typeface="+mn-cs"/>
              </a:rPr>
              <a:t>层</a:t>
            </a:r>
            <a:r>
              <a:rPr lang="zh-CN" altLang="zh-CN" sz="2800" b="1" dirty="0" smtClean="0">
                <a:solidFill>
                  <a:schemeClr val="accent6">
                    <a:lumMod val="75000"/>
                  </a:schemeClr>
                </a:solidFill>
                <a:latin typeface="微软雅黑" panose="020B0503020204020204" pitchFamily="34" charset="-122"/>
                <a:ea typeface="微软雅黑" panose="020B0503020204020204" pitchFamily="34" charset="-122"/>
                <a:cs typeface="+mn-cs"/>
              </a:rPr>
              <a:t>交换机</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26854958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64796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E20F7069-3B00-4C4B-BF95-D1147F43A180}"/>
                                            </p:graphicEl>
                                          </p:spTgt>
                                        </p:tgtEl>
                                        <p:attrNameLst>
                                          <p:attrName>style.visibility</p:attrName>
                                        </p:attrNameLst>
                                      </p:cBhvr>
                                      <p:to>
                                        <p:strVal val="visible"/>
                                      </p:to>
                                    </p:set>
                                    <p:animEffect transition="in" filter="fade">
                                      <p:cBhvr>
                                        <p:cTn id="7" dur="1000"/>
                                        <p:tgtEl>
                                          <p:spTgt spid="4">
                                            <p:graphicEl>
                                              <a:dgm id="{E20F7069-3B00-4C4B-BF95-D1147F43A180}"/>
                                            </p:graphicEl>
                                          </p:spTgt>
                                        </p:tgtEl>
                                      </p:cBhvr>
                                    </p:animEffect>
                                    <p:anim calcmode="lin" valueType="num">
                                      <p:cBhvr>
                                        <p:cTn id="8" dur="1000" fill="hold"/>
                                        <p:tgtEl>
                                          <p:spTgt spid="4">
                                            <p:graphicEl>
                                              <a:dgm id="{E20F7069-3B00-4C4B-BF95-D1147F43A180}"/>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E20F7069-3B00-4C4B-BF95-D1147F43A180}"/>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1C4B4CF9-CB79-4AE0-8D4F-71B25AC037BA}"/>
                                            </p:graphicEl>
                                          </p:spTgt>
                                        </p:tgtEl>
                                        <p:attrNameLst>
                                          <p:attrName>style.visibility</p:attrName>
                                        </p:attrNameLst>
                                      </p:cBhvr>
                                      <p:to>
                                        <p:strVal val="visible"/>
                                      </p:to>
                                    </p:set>
                                    <p:animEffect transition="in" filter="fade">
                                      <p:cBhvr>
                                        <p:cTn id="14" dur="1000"/>
                                        <p:tgtEl>
                                          <p:spTgt spid="4">
                                            <p:graphicEl>
                                              <a:dgm id="{1C4B4CF9-CB79-4AE0-8D4F-71B25AC037BA}"/>
                                            </p:graphicEl>
                                          </p:spTgt>
                                        </p:tgtEl>
                                      </p:cBhvr>
                                    </p:animEffect>
                                    <p:anim calcmode="lin" valueType="num">
                                      <p:cBhvr>
                                        <p:cTn id="15" dur="1000" fill="hold"/>
                                        <p:tgtEl>
                                          <p:spTgt spid="4">
                                            <p:graphicEl>
                                              <a:dgm id="{1C4B4CF9-CB79-4AE0-8D4F-71B25AC037BA}"/>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1C4B4CF9-CB79-4AE0-8D4F-71B25AC037BA}"/>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solidFill>
                  <a:srgbClr val="FF0000"/>
                </a:solidFill>
                <a:latin typeface="微软雅黑" panose="020B0503020204020204" pitchFamily="34" charset="-122"/>
                <a:ea typeface="微软雅黑" panose="020B0503020204020204" pitchFamily="34" charset="-122"/>
              </a:rPr>
              <a:t>网络规划设计的意义</a:t>
            </a:r>
            <a:endParaRPr lang="zh-CN" altLang="en-US" b="1" dirty="0">
              <a:solidFill>
                <a:srgbClr val="FF0000"/>
              </a:solidFill>
              <a:latin typeface="微软雅黑" panose="020B0503020204020204" pitchFamily="34" charset="-122"/>
              <a:ea typeface="微软雅黑" panose="020B0503020204020204" pitchFamily="34" charset="-122"/>
            </a:endParaRPr>
          </a:p>
        </p:txBody>
      </p:sp>
      <p:graphicFrame>
        <p:nvGraphicFramePr>
          <p:cNvPr id="6" name="内容占位符 5"/>
          <p:cNvGraphicFramePr>
            <a:graphicFrameLocks noGrp="1"/>
          </p:cNvGraphicFramePr>
          <p:nvPr>
            <p:ph idx="1"/>
            <p:extLst>
              <p:ext uri="{D42A27DB-BD31-4B8C-83A1-F6EECF244321}">
                <p14:modId xmlns:p14="http://schemas.microsoft.com/office/powerpoint/2010/main" val="365671535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99818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graphicEl>
                                              <a:dgm id="{71FAFAEC-4181-463C-9D99-7FFC381E9051}"/>
                                            </p:graphicEl>
                                          </p:spTgt>
                                        </p:tgtEl>
                                        <p:attrNameLst>
                                          <p:attrName>style.visibility</p:attrName>
                                        </p:attrNameLst>
                                      </p:cBhvr>
                                      <p:to>
                                        <p:strVal val="visible"/>
                                      </p:to>
                                    </p:set>
                                    <p:anim calcmode="lin" valueType="num">
                                      <p:cBhvr additive="base">
                                        <p:cTn id="7" dur="500" fill="hold"/>
                                        <p:tgtEl>
                                          <p:spTgt spid="6">
                                            <p:graphicEl>
                                              <a:dgm id="{71FAFAEC-4181-463C-9D99-7FFC381E9051}"/>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graphicEl>
                                              <a:dgm id="{71FAFAEC-4181-463C-9D99-7FFC381E9051}"/>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graphicEl>
                                              <a:dgm id="{464A8F2F-1AEF-4E5C-8433-FFF87AF25C62}"/>
                                            </p:graphicEl>
                                          </p:spTgt>
                                        </p:tgtEl>
                                        <p:attrNameLst>
                                          <p:attrName>style.visibility</p:attrName>
                                        </p:attrNameLst>
                                      </p:cBhvr>
                                      <p:to>
                                        <p:strVal val="visible"/>
                                      </p:to>
                                    </p:set>
                                    <p:anim calcmode="lin" valueType="num">
                                      <p:cBhvr additive="base">
                                        <p:cTn id="13" dur="500" fill="hold"/>
                                        <p:tgtEl>
                                          <p:spTgt spid="6">
                                            <p:graphicEl>
                                              <a:dgm id="{464A8F2F-1AEF-4E5C-8433-FFF87AF25C62}"/>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graphicEl>
                                              <a:dgm id="{464A8F2F-1AEF-4E5C-8433-FFF87AF25C62}"/>
                                            </p:graphic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graphicEl>
                                              <a:dgm id="{F2040517-B713-4774-BC6B-B20BEBBD0FAB}"/>
                                            </p:graphicEl>
                                          </p:spTgt>
                                        </p:tgtEl>
                                        <p:attrNameLst>
                                          <p:attrName>style.visibility</p:attrName>
                                        </p:attrNameLst>
                                      </p:cBhvr>
                                      <p:to>
                                        <p:strVal val="visible"/>
                                      </p:to>
                                    </p:set>
                                    <p:anim calcmode="lin" valueType="num">
                                      <p:cBhvr additive="base">
                                        <p:cTn id="17" dur="500" fill="hold"/>
                                        <p:tgtEl>
                                          <p:spTgt spid="6">
                                            <p:graphicEl>
                                              <a:dgm id="{F2040517-B713-4774-BC6B-B20BEBBD0FAB}"/>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graphicEl>
                                              <a:dgm id="{F2040517-B713-4774-BC6B-B20BEBBD0FAB}"/>
                                            </p:graphic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graphicEl>
                                              <a:dgm id="{AD3CBA2E-6CE4-4457-9837-3FF5183D5F5D}"/>
                                            </p:graphicEl>
                                          </p:spTgt>
                                        </p:tgtEl>
                                        <p:attrNameLst>
                                          <p:attrName>style.visibility</p:attrName>
                                        </p:attrNameLst>
                                      </p:cBhvr>
                                      <p:to>
                                        <p:strVal val="visible"/>
                                      </p:to>
                                    </p:set>
                                    <p:anim calcmode="lin" valueType="num">
                                      <p:cBhvr additive="base">
                                        <p:cTn id="23" dur="500" fill="hold"/>
                                        <p:tgtEl>
                                          <p:spTgt spid="6">
                                            <p:graphicEl>
                                              <a:dgm id="{AD3CBA2E-6CE4-4457-9837-3FF5183D5F5D}"/>
                                            </p:graphic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graphicEl>
                                              <a:dgm id="{AD3CBA2E-6CE4-4457-9837-3FF5183D5F5D}"/>
                                            </p:graphic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graphicEl>
                                              <a:dgm id="{DB440DF2-F460-45FD-98A3-0A196D40F041}"/>
                                            </p:graphicEl>
                                          </p:spTgt>
                                        </p:tgtEl>
                                        <p:attrNameLst>
                                          <p:attrName>style.visibility</p:attrName>
                                        </p:attrNameLst>
                                      </p:cBhvr>
                                      <p:to>
                                        <p:strVal val="visible"/>
                                      </p:to>
                                    </p:set>
                                    <p:anim calcmode="lin" valueType="num">
                                      <p:cBhvr additive="base">
                                        <p:cTn id="27" dur="500" fill="hold"/>
                                        <p:tgtEl>
                                          <p:spTgt spid="6">
                                            <p:graphicEl>
                                              <a:dgm id="{DB440DF2-F460-45FD-98A3-0A196D40F041}"/>
                                            </p:graphicEl>
                                          </p:spTgt>
                                        </p:tgtEl>
                                        <p:attrNameLst>
                                          <p:attrName>ppt_x</p:attrName>
                                        </p:attrNameLst>
                                      </p:cBhvr>
                                      <p:tavLst>
                                        <p:tav tm="0">
                                          <p:val>
                                            <p:strVal val="#ppt_x"/>
                                          </p:val>
                                        </p:tav>
                                        <p:tav tm="100000">
                                          <p:val>
                                            <p:strVal val="#ppt_x"/>
                                          </p:val>
                                        </p:tav>
                                      </p:tavLst>
                                    </p:anim>
                                    <p:anim calcmode="lin" valueType="num">
                                      <p:cBhvr additive="base">
                                        <p:cTn id="28" dur="500" fill="hold"/>
                                        <p:tgtEl>
                                          <p:spTgt spid="6">
                                            <p:graphicEl>
                                              <a:dgm id="{DB440DF2-F460-45FD-98A3-0A196D40F041}"/>
                                            </p:graphic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6">
                                            <p:graphicEl>
                                              <a:dgm id="{36177B44-80D8-4870-BADC-A45C0A9A4BC5}"/>
                                            </p:graphicEl>
                                          </p:spTgt>
                                        </p:tgtEl>
                                        <p:attrNameLst>
                                          <p:attrName>style.visibility</p:attrName>
                                        </p:attrNameLst>
                                      </p:cBhvr>
                                      <p:to>
                                        <p:strVal val="visible"/>
                                      </p:to>
                                    </p:set>
                                    <p:anim calcmode="lin" valueType="num">
                                      <p:cBhvr additive="base">
                                        <p:cTn id="33" dur="500" fill="hold"/>
                                        <p:tgtEl>
                                          <p:spTgt spid="6">
                                            <p:graphicEl>
                                              <a:dgm id="{36177B44-80D8-4870-BADC-A45C0A9A4BC5}"/>
                                            </p:graphicEl>
                                          </p:spTgt>
                                        </p:tgtEl>
                                        <p:attrNameLst>
                                          <p:attrName>ppt_x</p:attrName>
                                        </p:attrNameLst>
                                      </p:cBhvr>
                                      <p:tavLst>
                                        <p:tav tm="0">
                                          <p:val>
                                            <p:strVal val="#ppt_x"/>
                                          </p:val>
                                        </p:tav>
                                        <p:tav tm="100000">
                                          <p:val>
                                            <p:strVal val="#ppt_x"/>
                                          </p:val>
                                        </p:tav>
                                      </p:tavLst>
                                    </p:anim>
                                    <p:anim calcmode="lin" valueType="num">
                                      <p:cBhvr additive="base">
                                        <p:cTn id="34" dur="500" fill="hold"/>
                                        <p:tgtEl>
                                          <p:spTgt spid="6">
                                            <p:graphicEl>
                                              <a:dgm id="{36177B44-80D8-4870-BADC-A45C0A9A4BC5}"/>
                                            </p:graphic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6">
                                            <p:graphicEl>
                                              <a:dgm id="{F06B84C6-B0AC-4931-A15A-882D578A73BF}"/>
                                            </p:graphicEl>
                                          </p:spTgt>
                                        </p:tgtEl>
                                        <p:attrNameLst>
                                          <p:attrName>style.visibility</p:attrName>
                                        </p:attrNameLst>
                                      </p:cBhvr>
                                      <p:to>
                                        <p:strVal val="visible"/>
                                      </p:to>
                                    </p:set>
                                    <p:anim calcmode="lin" valueType="num">
                                      <p:cBhvr additive="base">
                                        <p:cTn id="37" dur="500" fill="hold"/>
                                        <p:tgtEl>
                                          <p:spTgt spid="6">
                                            <p:graphicEl>
                                              <a:dgm id="{F06B84C6-B0AC-4931-A15A-882D578A73BF}"/>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graphicEl>
                                              <a:dgm id="{F06B84C6-B0AC-4931-A15A-882D578A73BF}"/>
                                            </p:graphic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graphicEl>
                                              <a:dgm id="{2AF045C3-3F61-4983-8A10-7CBC04650C6A}"/>
                                            </p:graphicEl>
                                          </p:spTgt>
                                        </p:tgtEl>
                                        <p:attrNameLst>
                                          <p:attrName>style.visibility</p:attrName>
                                        </p:attrNameLst>
                                      </p:cBhvr>
                                      <p:to>
                                        <p:strVal val="visible"/>
                                      </p:to>
                                    </p:set>
                                    <p:anim calcmode="lin" valueType="num">
                                      <p:cBhvr additive="base">
                                        <p:cTn id="43" dur="500" fill="hold"/>
                                        <p:tgtEl>
                                          <p:spTgt spid="6">
                                            <p:graphicEl>
                                              <a:dgm id="{2AF045C3-3F61-4983-8A10-7CBC04650C6A}"/>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graphicEl>
                                              <a:dgm id="{2AF045C3-3F61-4983-8A10-7CBC04650C6A}"/>
                                            </p:graphic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
                                            <p:graphicEl>
                                              <a:dgm id="{6189CD6A-76A6-46E4-A87A-2250C15BBCD9}"/>
                                            </p:graphicEl>
                                          </p:spTgt>
                                        </p:tgtEl>
                                        <p:attrNameLst>
                                          <p:attrName>style.visibility</p:attrName>
                                        </p:attrNameLst>
                                      </p:cBhvr>
                                      <p:to>
                                        <p:strVal val="visible"/>
                                      </p:to>
                                    </p:set>
                                    <p:anim calcmode="lin" valueType="num">
                                      <p:cBhvr additive="base">
                                        <p:cTn id="47" dur="500" fill="hold"/>
                                        <p:tgtEl>
                                          <p:spTgt spid="6">
                                            <p:graphicEl>
                                              <a:dgm id="{6189CD6A-76A6-46E4-A87A-2250C15BBCD9}"/>
                                            </p:graphicEl>
                                          </p:spTgt>
                                        </p:tgtEl>
                                        <p:attrNameLst>
                                          <p:attrName>ppt_x</p:attrName>
                                        </p:attrNameLst>
                                      </p:cBhvr>
                                      <p:tavLst>
                                        <p:tav tm="0">
                                          <p:val>
                                            <p:strVal val="#ppt_x"/>
                                          </p:val>
                                        </p:tav>
                                        <p:tav tm="100000">
                                          <p:val>
                                            <p:strVal val="#ppt_x"/>
                                          </p:val>
                                        </p:tav>
                                      </p:tavLst>
                                    </p:anim>
                                    <p:anim calcmode="lin" valueType="num">
                                      <p:cBhvr additive="base">
                                        <p:cTn id="48" dur="500" fill="hold"/>
                                        <p:tgtEl>
                                          <p:spTgt spid="6">
                                            <p:graphicEl>
                                              <a:dgm id="{6189CD6A-76A6-46E4-A87A-2250C15BBCD9}"/>
                                            </p:graphic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6">
                                            <p:graphicEl>
                                              <a:dgm id="{978C4DE2-A79B-42CA-9281-F1041B7DED88}"/>
                                            </p:graphicEl>
                                          </p:spTgt>
                                        </p:tgtEl>
                                        <p:attrNameLst>
                                          <p:attrName>style.visibility</p:attrName>
                                        </p:attrNameLst>
                                      </p:cBhvr>
                                      <p:to>
                                        <p:strVal val="visible"/>
                                      </p:to>
                                    </p:set>
                                    <p:anim calcmode="lin" valueType="num">
                                      <p:cBhvr additive="base">
                                        <p:cTn id="53" dur="500" fill="hold"/>
                                        <p:tgtEl>
                                          <p:spTgt spid="6">
                                            <p:graphicEl>
                                              <a:dgm id="{978C4DE2-A79B-42CA-9281-F1041B7DED88}"/>
                                            </p:graphicEl>
                                          </p:spTgt>
                                        </p:tgtEl>
                                        <p:attrNameLst>
                                          <p:attrName>ppt_x</p:attrName>
                                        </p:attrNameLst>
                                      </p:cBhvr>
                                      <p:tavLst>
                                        <p:tav tm="0">
                                          <p:val>
                                            <p:strVal val="#ppt_x"/>
                                          </p:val>
                                        </p:tav>
                                        <p:tav tm="100000">
                                          <p:val>
                                            <p:strVal val="#ppt_x"/>
                                          </p:val>
                                        </p:tav>
                                      </p:tavLst>
                                    </p:anim>
                                    <p:anim calcmode="lin" valueType="num">
                                      <p:cBhvr additive="base">
                                        <p:cTn id="54" dur="500" fill="hold"/>
                                        <p:tgtEl>
                                          <p:spTgt spid="6">
                                            <p:graphicEl>
                                              <a:dgm id="{978C4DE2-A79B-42CA-9281-F1041B7DED88}"/>
                                            </p:graphic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6">
                                            <p:graphicEl>
                                              <a:dgm id="{A54BBC1A-3791-4255-9777-C81312C30958}"/>
                                            </p:graphicEl>
                                          </p:spTgt>
                                        </p:tgtEl>
                                        <p:attrNameLst>
                                          <p:attrName>style.visibility</p:attrName>
                                        </p:attrNameLst>
                                      </p:cBhvr>
                                      <p:to>
                                        <p:strVal val="visible"/>
                                      </p:to>
                                    </p:set>
                                    <p:anim calcmode="lin" valueType="num">
                                      <p:cBhvr additive="base">
                                        <p:cTn id="57" dur="500" fill="hold"/>
                                        <p:tgtEl>
                                          <p:spTgt spid="6">
                                            <p:graphicEl>
                                              <a:dgm id="{A54BBC1A-3791-4255-9777-C81312C30958}"/>
                                            </p:graphicEl>
                                          </p:spTgt>
                                        </p:tgtEl>
                                        <p:attrNameLst>
                                          <p:attrName>ppt_x</p:attrName>
                                        </p:attrNameLst>
                                      </p:cBhvr>
                                      <p:tavLst>
                                        <p:tav tm="0">
                                          <p:val>
                                            <p:strVal val="#ppt_x"/>
                                          </p:val>
                                        </p:tav>
                                        <p:tav tm="100000">
                                          <p:val>
                                            <p:strVal val="#ppt_x"/>
                                          </p:val>
                                        </p:tav>
                                      </p:tavLst>
                                    </p:anim>
                                    <p:anim calcmode="lin" valueType="num">
                                      <p:cBhvr additive="base">
                                        <p:cTn id="58" dur="500" fill="hold"/>
                                        <p:tgtEl>
                                          <p:spTgt spid="6">
                                            <p:graphicEl>
                                              <a:dgm id="{A54BBC1A-3791-4255-9777-C81312C30958}"/>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汇聚</a:t>
            </a:r>
            <a:r>
              <a:rPr lang="zh-CN" altLang="zh-CN" sz="2800" b="1" dirty="0" smtClean="0">
                <a:solidFill>
                  <a:schemeClr val="accent6">
                    <a:lumMod val="75000"/>
                  </a:schemeClr>
                </a:solidFill>
                <a:latin typeface="微软雅黑" panose="020B0503020204020204" pitchFamily="34" charset="-122"/>
                <a:ea typeface="微软雅黑" panose="020B0503020204020204" pitchFamily="34" charset="-122"/>
                <a:cs typeface="+mn-cs"/>
              </a:rPr>
              <a:t>层交换机</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94402644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98433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D56D40EE-3C79-49CD-9902-4DA89363E0AE}"/>
                                            </p:graphicEl>
                                          </p:spTgt>
                                        </p:tgtEl>
                                        <p:attrNameLst>
                                          <p:attrName>style.visibility</p:attrName>
                                        </p:attrNameLst>
                                      </p:cBhvr>
                                      <p:to>
                                        <p:strVal val="visible"/>
                                      </p:to>
                                    </p:set>
                                    <p:animEffect transition="in" filter="fade">
                                      <p:cBhvr>
                                        <p:cTn id="7" dur="1000"/>
                                        <p:tgtEl>
                                          <p:spTgt spid="4">
                                            <p:graphicEl>
                                              <a:dgm id="{D56D40EE-3C79-49CD-9902-4DA89363E0AE}"/>
                                            </p:graphicEl>
                                          </p:spTgt>
                                        </p:tgtEl>
                                      </p:cBhvr>
                                    </p:animEffect>
                                    <p:anim calcmode="lin" valueType="num">
                                      <p:cBhvr>
                                        <p:cTn id="8" dur="1000" fill="hold"/>
                                        <p:tgtEl>
                                          <p:spTgt spid="4">
                                            <p:graphicEl>
                                              <a:dgm id="{D56D40EE-3C79-49CD-9902-4DA89363E0AE}"/>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D56D40EE-3C79-49CD-9902-4DA89363E0AE}"/>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6E262731-E16C-4078-8105-01DA9A7B10CF}"/>
                                            </p:graphicEl>
                                          </p:spTgt>
                                        </p:tgtEl>
                                        <p:attrNameLst>
                                          <p:attrName>style.visibility</p:attrName>
                                        </p:attrNameLst>
                                      </p:cBhvr>
                                      <p:to>
                                        <p:strVal val="visible"/>
                                      </p:to>
                                    </p:set>
                                    <p:animEffect transition="in" filter="fade">
                                      <p:cBhvr>
                                        <p:cTn id="14" dur="1000"/>
                                        <p:tgtEl>
                                          <p:spTgt spid="4">
                                            <p:graphicEl>
                                              <a:dgm id="{6E262731-E16C-4078-8105-01DA9A7B10CF}"/>
                                            </p:graphicEl>
                                          </p:spTgt>
                                        </p:tgtEl>
                                      </p:cBhvr>
                                    </p:animEffect>
                                    <p:anim calcmode="lin" valueType="num">
                                      <p:cBhvr>
                                        <p:cTn id="15" dur="1000" fill="hold"/>
                                        <p:tgtEl>
                                          <p:spTgt spid="4">
                                            <p:graphicEl>
                                              <a:dgm id="{6E262731-E16C-4078-8105-01DA9A7B10CF}"/>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6E262731-E16C-4078-8105-01DA9A7B10CF}"/>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32B72E4E-F189-4DD3-8D1C-09BBC121C449}"/>
                                            </p:graphicEl>
                                          </p:spTgt>
                                        </p:tgtEl>
                                        <p:attrNameLst>
                                          <p:attrName>style.visibility</p:attrName>
                                        </p:attrNameLst>
                                      </p:cBhvr>
                                      <p:to>
                                        <p:strVal val="visible"/>
                                      </p:to>
                                    </p:set>
                                    <p:animEffect transition="in" filter="fade">
                                      <p:cBhvr>
                                        <p:cTn id="21" dur="1000"/>
                                        <p:tgtEl>
                                          <p:spTgt spid="4">
                                            <p:graphicEl>
                                              <a:dgm id="{32B72E4E-F189-4DD3-8D1C-09BBC121C449}"/>
                                            </p:graphicEl>
                                          </p:spTgt>
                                        </p:tgtEl>
                                      </p:cBhvr>
                                    </p:animEffect>
                                    <p:anim calcmode="lin" valueType="num">
                                      <p:cBhvr>
                                        <p:cTn id="22" dur="1000" fill="hold"/>
                                        <p:tgtEl>
                                          <p:spTgt spid="4">
                                            <p:graphicEl>
                                              <a:dgm id="{32B72E4E-F189-4DD3-8D1C-09BBC121C449}"/>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32B72E4E-F189-4DD3-8D1C-09BBC121C449}"/>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graphicEl>
                                              <a:dgm id="{B33A43EF-6E4D-405B-8A5B-A9B62BF22FE4}"/>
                                            </p:graphicEl>
                                          </p:spTgt>
                                        </p:tgtEl>
                                        <p:attrNameLst>
                                          <p:attrName>style.visibility</p:attrName>
                                        </p:attrNameLst>
                                      </p:cBhvr>
                                      <p:to>
                                        <p:strVal val="visible"/>
                                      </p:to>
                                    </p:set>
                                    <p:animEffect transition="in" filter="fade">
                                      <p:cBhvr>
                                        <p:cTn id="28" dur="1000"/>
                                        <p:tgtEl>
                                          <p:spTgt spid="4">
                                            <p:graphicEl>
                                              <a:dgm id="{B33A43EF-6E4D-405B-8A5B-A9B62BF22FE4}"/>
                                            </p:graphicEl>
                                          </p:spTgt>
                                        </p:tgtEl>
                                      </p:cBhvr>
                                    </p:animEffect>
                                    <p:anim calcmode="lin" valueType="num">
                                      <p:cBhvr>
                                        <p:cTn id="29" dur="1000" fill="hold"/>
                                        <p:tgtEl>
                                          <p:spTgt spid="4">
                                            <p:graphicEl>
                                              <a:dgm id="{B33A43EF-6E4D-405B-8A5B-A9B62BF22FE4}"/>
                                            </p:graphicEl>
                                          </p:spTgt>
                                        </p:tgtEl>
                                        <p:attrNameLst>
                                          <p:attrName>ppt_x</p:attrName>
                                        </p:attrNameLst>
                                      </p:cBhvr>
                                      <p:tavLst>
                                        <p:tav tm="0">
                                          <p:val>
                                            <p:strVal val="#ppt_x"/>
                                          </p:val>
                                        </p:tav>
                                        <p:tav tm="100000">
                                          <p:val>
                                            <p:strVal val="#ppt_x"/>
                                          </p:val>
                                        </p:tav>
                                      </p:tavLst>
                                    </p:anim>
                                    <p:anim calcmode="lin" valueType="num">
                                      <p:cBhvr>
                                        <p:cTn id="30" dur="1000" fill="hold"/>
                                        <p:tgtEl>
                                          <p:spTgt spid="4">
                                            <p:graphicEl>
                                              <a:dgm id="{B33A43EF-6E4D-405B-8A5B-A9B62BF22FE4}"/>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接入层交换机</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823125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38883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6F95B008-2B83-4578-8D35-9A5989805D4F}"/>
                                            </p:graphicEl>
                                          </p:spTgt>
                                        </p:tgtEl>
                                        <p:attrNameLst>
                                          <p:attrName>style.visibility</p:attrName>
                                        </p:attrNameLst>
                                      </p:cBhvr>
                                      <p:to>
                                        <p:strVal val="visible"/>
                                      </p:to>
                                    </p:set>
                                    <p:animEffect transition="in" filter="fade">
                                      <p:cBhvr>
                                        <p:cTn id="7" dur="1000"/>
                                        <p:tgtEl>
                                          <p:spTgt spid="4">
                                            <p:graphicEl>
                                              <a:dgm id="{6F95B008-2B83-4578-8D35-9A5989805D4F}"/>
                                            </p:graphicEl>
                                          </p:spTgt>
                                        </p:tgtEl>
                                      </p:cBhvr>
                                    </p:animEffect>
                                    <p:anim calcmode="lin" valueType="num">
                                      <p:cBhvr>
                                        <p:cTn id="8" dur="1000" fill="hold"/>
                                        <p:tgtEl>
                                          <p:spTgt spid="4">
                                            <p:graphicEl>
                                              <a:dgm id="{6F95B008-2B83-4578-8D35-9A5989805D4F}"/>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6F95B008-2B83-4578-8D35-9A5989805D4F}"/>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76898CCF-8517-4FCC-AA82-13B7A41E1CE1}"/>
                                            </p:graphicEl>
                                          </p:spTgt>
                                        </p:tgtEl>
                                        <p:attrNameLst>
                                          <p:attrName>style.visibility</p:attrName>
                                        </p:attrNameLst>
                                      </p:cBhvr>
                                      <p:to>
                                        <p:strVal val="visible"/>
                                      </p:to>
                                    </p:set>
                                    <p:animEffect transition="in" filter="fade">
                                      <p:cBhvr>
                                        <p:cTn id="14" dur="1000"/>
                                        <p:tgtEl>
                                          <p:spTgt spid="4">
                                            <p:graphicEl>
                                              <a:dgm id="{76898CCF-8517-4FCC-AA82-13B7A41E1CE1}"/>
                                            </p:graphicEl>
                                          </p:spTgt>
                                        </p:tgtEl>
                                      </p:cBhvr>
                                    </p:animEffect>
                                    <p:anim calcmode="lin" valueType="num">
                                      <p:cBhvr>
                                        <p:cTn id="15" dur="1000" fill="hold"/>
                                        <p:tgtEl>
                                          <p:spTgt spid="4">
                                            <p:graphicEl>
                                              <a:dgm id="{76898CCF-8517-4FCC-AA82-13B7A41E1CE1}"/>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76898CCF-8517-4FCC-AA82-13B7A41E1CE1}"/>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457200" indent="-457200">
              <a:buFont typeface="Wingdings" panose="05000000000000000000" pitchFamily="2" charset="2"/>
              <a:buChar char="u"/>
            </a:pP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校园网络设计方案</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normAutofit/>
          </a:bodyPr>
          <a:lstStyle/>
          <a:p>
            <a:pPr marL="0" indent="0">
              <a:lnSpc>
                <a:spcPct val="150000"/>
              </a:lnSpc>
              <a:buNone/>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项目背景</a:t>
            </a:r>
            <a:endParaRPr lang="en-US" altLang="zh-CN" b="1" dirty="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zh-CN" dirty="0">
                <a:latin typeface="微软雅黑" panose="020B0503020204020204" pitchFamily="34" charset="-122"/>
                <a:ea typeface="微软雅黑" panose="020B0503020204020204" pitchFamily="34" charset="-122"/>
              </a:rPr>
              <a:t>某大学为了加快校园信息化建设，需要建设一个高性能的、安全可靠的校园网络，校园网建成后，要求能够实现校园内部各种信息服务功能，实现与教育网的无阻碍连通，同时提供宽带接入功能，以备主连接失效情况下的被用连接要求，能够实现校园办公自动化需求。</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0550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013299"/>
          </a:xfrm>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网络应用需求</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64150695"/>
              </p:ext>
            </p:extLst>
          </p:nvPr>
        </p:nvGraphicFramePr>
        <p:xfrm>
          <a:off x="838200" y="1173708"/>
          <a:ext cx="10515600" cy="54318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37819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4AA35C07-A4E9-4F60-90E4-530FAC032F53}"/>
                                            </p:graphicEl>
                                          </p:spTgt>
                                        </p:tgtEl>
                                        <p:attrNameLst>
                                          <p:attrName>style.visibility</p:attrName>
                                        </p:attrNameLst>
                                      </p:cBhvr>
                                      <p:to>
                                        <p:strVal val="visible"/>
                                      </p:to>
                                    </p:set>
                                    <p:animEffect transition="in" filter="fade">
                                      <p:cBhvr>
                                        <p:cTn id="7" dur="1000"/>
                                        <p:tgtEl>
                                          <p:spTgt spid="4">
                                            <p:graphicEl>
                                              <a:dgm id="{4AA35C07-A4E9-4F60-90E4-530FAC032F53}"/>
                                            </p:graphicEl>
                                          </p:spTgt>
                                        </p:tgtEl>
                                      </p:cBhvr>
                                    </p:animEffect>
                                    <p:anim calcmode="lin" valueType="num">
                                      <p:cBhvr>
                                        <p:cTn id="8" dur="1000" fill="hold"/>
                                        <p:tgtEl>
                                          <p:spTgt spid="4">
                                            <p:graphicEl>
                                              <a:dgm id="{4AA35C07-A4E9-4F60-90E4-530FAC032F53}"/>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4AA35C07-A4E9-4F60-90E4-530FAC032F53}"/>
                                            </p:graphic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graphicEl>
                                              <a:dgm id="{65E859E1-C403-4018-A7A4-041FC0D44A5A}"/>
                                            </p:graphicEl>
                                          </p:spTgt>
                                        </p:tgtEl>
                                        <p:attrNameLst>
                                          <p:attrName>style.visibility</p:attrName>
                                        </p:attrNameLst>
                                      </p:cBhvr>
                                      <p:to>
                                        <p:strVal val="visible"/>
                                      </p:to>
                                    </p:set>
                                    <p:animEffect transition="in" filter="fade">
                                      <p:cBhvr>
                                        <p:cTn id="12" dur="1000"/>
                                        <p:tgtEl>
                                          <p:spTgt spid="4">
                                            <p:graphicEl>
                                              <a:dgm id="{65E859E1-C403-4018-A7A4-041FC0D44A5A}"/>
                                            </p:graphicEl>
                                          </p:spTgt>
                                        </p:tgtEl>
                                      </p:cBhvr>
                                    </p:animEffect>
                                    <p:anim calcmode="lin" valueType="num">
                                      <p:cBhvr>
                                        <p:cTn id="13" dur="1000" fill="hold"/>
                                        <p:tgtEl>
                                          <p:spTgt spid="4">
                                            <p:graphicEl>
                                              <a:dgm id="{65E859E1-C403-4018-A7A4-041FC0D44A5A}"/>
                                            </p:graphicEl>
                                          </p:spTgt>
                                        </p:tgtEl>
                                        <p:attrNameLst>
                                          <p:attrName>ppt_x</p:attrName>
                                        </p:attrNameLst>
                                      </p:cBhvr>
                                      <p:tavLst>
                                        <p:tav tm="0">
                                          <p:val>
                                            <p:strVal val="#ppt_x"/>
                                          </p:val>
                                        </p:tav>
                                        <p:tav tm="100000">
                                          <p:val>
                                            <p:strVal val="#ppt_x"/>
                                          </p:val>
                                        </p:tav>
                                      </p:tavLst>
                                    </p:anim>
                                    <p:anim calcmode="lin" valueType="num">
                                      <p:cBhvr>
                                        <p:cTn id="14" dur="1000" fill="hold"/>
                                        <p:tgtEl>
                                          <p:spTgt spid="4">
                                            <p:graphicEl>
                                              <a:dgm id="{65E859E1-C403-4018-A7A4-041FC0D44A5A}"/>
                                            </p:graphic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graphicEl>
                                              <a:dgm id="{D5F1FDC2-EBDD-40FE-948E-ED4ECD321D29}"/>
                                            </p:graphicEl>
                                          </p:spTgt>
                                        </p:tgtEl>
                                        <p:attrNameLst>
                                          <p:attrName>style.visibility</p:attrName>
                                        </p:attrNameLst>
                                      </p:cBhvr>
                                      <p:to>
                                        <p:strVal val="visible"/>
                                      </p:to>
                                    </p:set>
                                    <p:animEffect transition="in" filter="fade">
                                      <p:cBhvr>
                                        <p:cTn id="17" dur="1000"/>
                                        <p:tgtEl>
                                          <p:spTgt spid="4">
                                            <p:graphicEl>
                                              <a:dgm id="{D5F1FDC2-EBDD-40FE-948E-ED4ECD321D29}"/>
                                            </p:graphicEl>
                                          </p:spTgt>
                                        </p:tgtEl>
                                      </p:cBhvr>
                                    </p:animEffect>
                                    <p:anim calcmode="lin" valueType="num">
                                      <p:cBhvr>
                                        <p:cTn id="18" dur="1000" fill="hold"/>
                                        <p:tgtEl>
                                          <p:spTgt spid="4">
                                            <p:graphicEl>
                                              <a:dgm id="{D5F1FDC2-EBDD-40FE-948E-ED4ECD321D29}"/>
                                            </p:graphicEl>
                                          </p:spTgt>
                                        </p:tgtEl>
                                        <p:attrNameLst>
                                          <p:attrName>ppt_x</p:attrName>
                                        </p:attrNameLst>
                                      </p:cBhvr>
                                      <p:tavLst>
                                        <p:tav tm="0">
                                          <p:val>
                                            <p:strVal val="#ppt_x"/>
                                          </p:val>
                                        </p:tav>
                                        <p:tav tm="100000">
                                          <p:val>
                                            <p:strVal val="#ppt_x"/>
                                          </p:val>
                                        </p:tav>
                                      </p:tavLst>
                                    </p:anim>
                                    <p:anim calcmode="lin" valueType="num">
                                      <p:cBhvr>
                                        <p:cTn id="19" dur="1000" fill="hold"/>
                                        <p:tgtEl>
                                          <p:spTgt spid="4">
                                            <p:graphicEl>
                                              <a:dgm id="{D5F1FDC2-EBDD-40FE-948E-ED4ECD321D29}"/>
                                            </p:graphic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graphicEl>
                                              <a:dgm id="{2FC53894-9B48-458C-9AC0-31D072C2C62A}"/>
                                            </p:graphicEl>
                                          </p:spTgt>
                                        </p:tgtEl>
                                        <p:attrNameLst>
                                          <p:attrName>style.visibility</p:attrName>
                                        </p:attrNameLst>
                                      </p:cBhvr>
                                      <p:to>
                                        <p:strVal val="visible"/>
                                      </p:to>
                                    </p:set>
                                    <p:animEffect transition="in" filter="fade">
                                      <p:cBhvr>
                                        <p:cTn id="22" dur="1000"/>
                                        <p:tgtEl>
                                          <p:spTgt spid="4">
                                            <p:graphicEl>
                                              <a:dgm id="{2FC53894-9B48-458C-9AC0-31D072C2C62A}"/>
                                            </p:graphicEl>
                                          </p:spTgt>
                                        </p:tgtEl>
                                      </p:cBhvr>
                                    </p:animEffect>
                                    <p:anim calcmode="lin" valueType="num">
                                      <p:cBhvr>
                                        <p:cTn id="23" dur="1000" fill="hold"/>
                                        <p:tgtEl>
                                          <p:spTgt spid="4">
                                            <p:graphicEl>
                                              <a:dgm id="{2FC53894-9B48-458C-9AC0-31D072C2C62A}"/>
                                            </p:graphicEl>
                                          </p:spTgt>
                                        </p:tgtEl>
                                        <p:attrNameLst>
                                          <p:attrName>ppt_x</p:attrName>
                                        </p:attrNameLst>
                                      </p:cBhvr>
                                      <p:tavLst>
                                        <p:tav tm="0">
                                          <p:val>
                                            <p:strVal val="#ppt_x"/>
                                          </p:val>
                                        </p:tav>
                                        <p:tav tm="100000">
                                          <p:val>
                                            <p:strVal val="#ppt_x"/>
                                          </p:val>
                                        </p:tav>
                                      </p:tavLst>
                                    </p:anim>
                                    <p:anim calcmode="lin" valueType="num">
                                      <p:cBhvr>
                                        <p:cTn id="24" dur="1000" fill="hold"/>
                                        <p:tgtEl>
                                          <p:spTgt spid="4">
                                            <p:graphicEl>
                                              <a:dgm id="{2FC53894-9B48-458C-9AC0-31D072C2C62A}"/>
                                            </p:graphic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
                                            <p:graphicEl>
                                              <a:dgm id="{A9FAB9C4-9B2E-4DBF-BF9B-99CA43B1A43D}"/>
                                            </p:graphicEl>
                                          </p:spTgt>
                                        </p:tgtEl>
                                        <p:attrNameLst>
                                          <p:attrName>style.visibility</p:attrName>
                                        </p:attrNameLst>
                                      </p:cBhvr>
                                      <p:to>
                                        <p:strVal val="visible"/>
                                      </p:to>
                                    </p:set>
                                    <p:animEffect transition="in" filter="fade">
                                      <p:cBhvr>
                                        <p:cTn id="27" dur="1000"/>
                                        <p:tgtEl>
                                          <p:spTgt spid="4">
                                            <p:graphicEl>
                                              <a:dgm id="{A9FAB9C4-9B2E-4DBF-BF9B-99CA43B1A43D}"/>
                                            </p:graphicEl>
                                          </p:spTgt>
                                        </p:tgtEl>
                                      </p:cBhvr>
                                    </p:animEffect>
                                    <p:anim calcmode="lin" valueType="num">
                                      <p:cBhvr>
                                        <p:cTn id="28" dur="1000" fill="hold"/>
                                        <p:tgtEl>
                                          <p:spTgt spid="4">
                                            <p:graphicEl>
                                              <a:dgm id="{A9FAB9C4-9B2E-4DBF-BF9B-99CA43B1A43D}"/>
                                            </p:graphicEl>
                                          </p:spTgt>
                                        </p:tgtEl>
                                        <p:attrNameLst>
                                          <p:attrName>ppt_x</p:attrName>
                                        </p:attrNameLst>
                                      </p:cBhvr>
                                      <p:tavLst>
                                        <p:tav tm="0">
                                          <p:val>
                                            <p:strVal val="#ppt_x"/>
                                          </p:val>
                                        </p:tav>
                                        <p:tav tm="100000">
                                          <p:val>
                                            <p:strVal val="#ppt_x"/>
                                          </p:val>
                                        </p:tav>
                                      </p:tavLst>
                                    </p:anim>
                                    <p:anim calcmode="lin" valueType="num">
                                      <p:cBhvr>
                                        <p:cTn id="29" dur="1000" fill="hold"/>
                                        <p:tgtEl>
                                          <p:spTgt spid="4">
                                            <p:graphicEl>
                                              <a:dgm id="{A9FAB9C4-9B2E-4DBF-BF9B-99CA43B1A43D}"/>
                                            </p:graphic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
                                            <p:graphicEl>
                                              <a:dgm id="{76959DA2-780A-4DC6-8859-AE6B5CAC18DB}"/>
                                            </p:graphicEl>
                                          </p:spTgt>
                                        </p:tgtEl>
                                        <p:attrNameLst>
                                          <p:attrName>style.visibility</p:attrName>
                                        </p:attrNameLst>
                                      </p:cBhvr>
                                      <p:to>
                                        <p:strVal val="visible"/>
                                      </p:to>
                                    </p:set>
                                    <p:animEffect transition="in" filter="fade">
                                      <p:cBhvr>
                                        <p:cTn id="32" dur="1000"/>
                                        <p:tgtEl>
                                          <p:spTgt spid="4">
                                            <p:graphicEl>
                                              <a:dgm id="{76959DA2-780A-4DC6-8859-AE6B5CAC18DB}"/>
                                            </p:graphicEl>
                                          </p:spTgt>
                                        </p:tgtEl>
                                      </p:cBhvr>
                                    </p:animEffect>
                                    <p:anim calcmode="lin" valueType="num">
                                      <p:cBhvr>
                                        <p:cTn id="33" dur="1000" fill="hold"/>
                                        <p:tgtEl>
                                          <p:spTgt spid="4">
                                            <p:graphicEl>
                                              <a:dgm id="{76959DA2-780A-4DC6-8859-AE6B5CAC18DB}"/>
                                            </p:graphicEl>
                                          </p:spTgt>
                                        </p:tgtEl>
                                        <p:attrNameLst>
                                          <p:attrName>ppt_x</p:attrName>
                                        </p:attrNameLst>
                                      </p:cBhvr>
                                      <p:tavLst>
                                        <p:tav tm="0">
                                          <p:val>
                                            <p:strVal val="#ppt_x"/>
                                          </p:val>
                                        </p:tav>
                                        <p:tav tm="100000">
                                          <p:val>
                                            <p:strVal val="#ppt_x"/>
                                          </p:val>
                                        </p:tav>
                                      </p:tavLst>
                                    </p:anim>
                                    <p:anim calcmode="lin" valueType="num">
                                      <p:cBhvr>
                                        <p:cTn id="34" dur="1000" fill="hold"/>
                                        <p:tgtEl>
                                          <p:spTgt spid="4">
                                            <p:graphicEl>
                                              <a:dgm id="{76959DA2-780A-4DC6-8859-AE6B5CAC18DB}"/>
                                            </p:graphic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
                                            <p:graphicEl>
                                              <a:dgm id="{03CF7ED7-4430-4247-AEA8-D84F4F6B1984}"/>
                                            </p:graphicEl>
                                          </p:spTgt>
                                        </p:tgtEl>
                                        <p:attrNameLst>
                                          <p:attrName>style.visibility</p:attrName>
                                        </p:attrNameLst>
                                      </p:cBhvr>
                                      <p:to>
                                        <p:strVal val="visible"/>
                                      </p:to>
                                    </p:set>
                                    <p:animEffect transition="in" filter="fade">
                                      <p:cBhvr>
                                        <p:cTn id="37" dur="1000"/>
                                        <p:tgtEl>
                                          <p:spTgt spid="4">
                                            <p:graphicEl>
                                              <a:dgm id="{03CF7ED7-4430-4247-AEA8-D84F4F6B1984}"/>
                                            </p:graphicEl>
                                          </p:spTgt>
                                        </p:tgtEl>
                                      </p:cBhvr>
                                    </p:animEffect>
                                    <p:anim calcmode="lin" valueType="num">
                                      <p:cBhvr>
                                        <p:cTn id="38" dur="1000" fill="hold"/>
                                        <p:tgtEl>
                                          <p:spTgt spid="4">
                                            <p:graphicEl>
                                              <a:dgm id="{03CF7ED7-4430-4247-AEA8-D84F4F6B1984}"/>
                                            </p:graphicEl>
                                          </p:spTgt>
                                        </p:tgtEl>
                                        <p:attrNameLst>
                                          <p:attrName>ppt_x</p:attrName>
                                        </p:attrNameLst>
                                      </p:cBhvr>
                                      <p:tavLst>
                                        <p:tav tm="0">
                                          <p:val>
                                            <p:strVal val="#ppt_x"/>
                                          </p:val>
                                        </p:tav>
                                        <p:tav tm="100000">
                                          <p:val>
                                            <p:strVal val="#ppt_x"/>
                                          </p:val>
                                        </p:tav>
                                      </p:tavLst>
                                    </p:anim>
                                    <p:anim calcmode="lin" valueType="num">
                                      <p:cBhvr>
                                        <p:cTn id="39" dur="1000" fill="hold"/>
                                        <p:tgtEl>
                                          <p:spTgt spid="4">
                                            <p:graphicEl>
                                              <a:dgm id="{03CF7ED7-4430-4247-AEA8-D84F4F6B1984}"/>
                                            </p:graphic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
                                            <p:graphicEl>
                                              <a:dgm id="{BFC53D37-1ED2-46F9-AB3A-69E928C51727}"/>
                                            </p:graphicEl>
                                          </p:spTgt>
                                        </p:tgtEl>
                                        <p:attrNameLst>
                                          <p:attrName>style.visibility</p:attrName>
                                        </p:attrNameLst>
                                      </p:cBhvr>
                                      <p:to>
                                        <p:strVal val="visible"/>
                                      </p:to>
                                    </p:set>
                                    <p:animEffect transition="in" filter="fade">
                                      <p:cBhvr>
                                        <p:cTn id="42" dur="1000"/>
                                        <p:tgtEl>
                                          <p:spTgt spid="4">
                                            <p:graphicEl>
                                              <a:dgm id="{BFC53D37-1ED2-46F9-AB3A-69E928C51727}"/>
                                            </p:graphicEl>
                                          </p:spTgt>
                                        </p:tgtEl>
                                      </p:cBhvr>
                                    </p:animEffect>
                                    <p:anim calcmode="lin" valueType="num">
                                      <p:cBhvr>
                                        <p:cTn id="43" dur="1000" fill="hold"/>
                                        <p:tgtEl>
                                          <p:spTgt spid="4">
                                            <p:graphicEl>
                                              <a:dgm id="{BFC53D37-1ED2-46F9-AB3A-69E928C51727}"/>
                                            </p:graphicEl>
                                          </p:spTgt>
                                        </p:tgtEl>
                                        <p:attrNameLst>
                                          <p:attrName>ppt_x</p:attrName>
                                        </p:attrNameLst>
                                      </p:cBhvr>
                                      <p:tavLst>
                                        <p:tav tm="0">
                                          <p:val>
                                            <p:strVal val="#ppt_x"/>
                                          </p:val>
                                        </p:tav>
                                        <p:tav tm="100000">
                                          <p:val>
                                            <p:strVal val="#ppt_x"/>
                                          </p:val>
                                        </p:tav>
                                      </p:tavLst>
                                    </p:anim>
                                    <p:anim calcmode="lin" valueType="num">
                                      <p:cBhvr>
                                        <p:cTn id="44" dur="1000" fill="hold"/>
                                        <p:tgtEl>
                                          <p:spTgt spid="4">
                                            <p:graphicEl>
                                              <a:dgm id="{BFC53D37-1ED2-46F9-AB3A-69E928C51727}"/>
                                            </p:graphic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4">
                                            <p:graphicEl>
                                              <a:dgm id="{21816164-B3B3-43D8-97BC-74871458DE65}"/>
                                            </p:graphicEl>
                                          </p:spTgt>
                                        </p:tgtEl>
                                        <p:attrNameLst>
                                          <p:attrName>style.visibility</p:attrName>
                                        </p:attrNameLst>
                                      </p:cBhvr>
                                      <p:to>
                                        <p:strVal val="visible"/>
                                      </p:to>
                                    </p:set>
                                    <p:animEffect transition="in" filter="fade">
                                      <p:cBhvr>
                                        <p:cTn id="49" dur="1000"/>
                                        <p:tgtEl>
                                          <p:spTgt spid="4">
                                            <p:graphicEl>
                                              <a:dgm id="{21816164-B3B3-43D8-97BC-74871458DE65}"/>
                                            </p:graphicEl>
                                          </p:spTgt>
                                        </p:tgtEl>
                                      </p:cBhvr>
                                    </p:animEffect>
                                    <p:anim calcmode="lin" valueType="num">
                                      <p:cBhvr>
                                        <p:cTn id="50" dur="1000" fill="hold"/>
                                        <p:tgtEl>
                                          <p:spTgt spid="4">
                                            <p:graphicEl>
                                              <a:dgm id="{21816164-B3B3-43D8-97BC-74871458DE65}"/>
                                            </p:graphicEl>
                                          </p:spTgt>
                                        </p:tgtEl>
                                        <p:attrNameLst>
                                          <p:attrName>ppt_x</p:attrName>
                                        </p:attrNameLst>
                                      </p:cBhvr>
                                      <p:tavLst>
                                        <p:tav tm="0">
                                          <p:val>
                                            <p:strVal val="#ppt_x"/>
                                          </p:val>
                                        </p:tav>
                                        <p:tav tm="100000">
                                          <p:val>
                                            <p:strVal val="#ppt_x"/>
                                          </p:val>
                                        </p:tav>
                                      </p:tavLst>
                                    </p:anim>
                                    <p:anim calcmode="lin" valueType="num">
                                      <p:cBhvr>
                                        <p:cTn id="51" dur="1000" fill="hold"/>
                                        <p:tgtEl>
                                          <p:spTgt spid="4">
                                            <p:graphicEl>
                                              <a:dgm id="{21816164-B3B3-43D8-97BC-74871458DE65}"/>
                                            </p:graphic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
                                            <p:graphicEl>
                                              <a:dgm id="{EC982C3C-01D6-4A41-AACC-060CE9BD51AA}"/>
                                            </p:graphicEl>
                                          </p:spTgt>
                                        </p:tgtEl>
                                        <p:attrNameLst>
                                          <p:attrName>style.visibility</p:attrName>
                                        </p:attrNameLst>
                                      </p:cBhvr>
                                      <p:to>
                                        <p:strVal val="visible"/>
                                      </p:to>
                                    </p:set>
                                    <p:animEffect transition="in" filter="fade">
                                      <p:cBhvr>
                                        <p:cTn id="54" dur="1000"/>
                                        <p:tgtEl>
                                          <p:spTgt spid="4">
                                            <p:graphicEl>
                                              <a:dgm id="{EC982C3C-01D6-4A41-AACC-060CE9BD51AA}"/>
                                            </p:graphicEl>
                                          </p:spTgt>
                                        </p:tgtEl>
                                      </p:cBhvr>
                                    </p:animEffect>
                                    <p:anim calcmode="lin" valueType="num">
                                      <p:cBhvr>
                                        <p:cTn id="55" dur="1000" fill="hold"/>
                                        <p:tgtEl>
                                          <p:spTgt spid="4">
                                            <p:graphicEl>
                                              <a:dgm id="{EC982C3C-01D6-4A41-AACC-060CE9BD51AA}"/>
                                            </p:graphicEl>
                                          </p:spTgt>
                                        </p:tgtEl>
                                        <p:attrNameLst>
                                          <p:attrName>ppt_x</p:attrName>
                                        </p:attrNameLst>
                                      </p:cBhvr>
                                      <p:tavLst>
                                        <p:tav tm="0">
                                          <p:val>
                                            <p:strVal val="#ppt_x"/>
                                          </p:val>
                                        </p:tav>
                                        <p:tav tm="100000">
                                          <p:val>
                                            <p:strVal val="#ppt_x"/>
                                          </p:val>
                                        </p:tav>
                                      </p:tavLst>
                                    </p:anim>
                                    <p:anim calcmode="lin" valueType="num">
                                      <p:cBhvr>
                                        <p:cTn id="56" dur="1000" fill="hold"/>
                                        <p:tgtEl>
                                          <p:spTgt spid="4">
                                            <p:graphicEl>
                                              <a:dgm id="{EC982C3C-01D6-4A41-AACC-060CE9BD51AA}"/>
                                            </p:graphicEl>
                                          </p:spTgt>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4">
                                            <p:graphicEl>
                                              <a:dgm id="{AD54DAE8-6E96-4ADF-812E-9783A9C67A6E}"/>
                                            </p:graphicEl>
                                          </p:spTgt>
                                        </p:tgtEl>
                                        <p:attrNameLst>
                                          <p:attrName>style.visibility</p:attrName>
                                        </p:attrNameLst>
                                      </p:cBhvr>
                                      <p:to>
                                        <p:strVal val="visible"/>
                                      </p:to>
                                    </p:set>
                                    <p:animEffect transition="in" filter="fade">
                                      <p:cBhvr>
                                        <p:cTn id="59" dur="1000"/>
                                        <p:tgtEl>
                                          <p:spTgt spid="4">
                                            <p:graphicEl>
                                              <a:dgm id="{AD54DAE8-6E96-4ADF-812E-9783A9C67A6E}"/>
                                            </p:graphicEl>
                                          </p:spTgt>
                                        </p:tgtEl>
                                      </p:cBhvr>
                                    </p:animEffect>
                                    <p:anim calcmode="lin" valueType="num">
                                      <p:cBhvr>
                                        <p:cTn id="60" dur="1000" fill="hold"/>
                                        <p:tgtEl>
                                          <p:spTgt spid="4">
                                            <p:graphicEl>
                                              <a:dgm id="{AD54DAE8-6E96-4ADF-812E-9783A9C67A6E}"/>
                                            </p:graphicEl>
                                          </p:spTgt>
                                        </p:tgtEl>
                                        <p:attrNameLst>
                                          <p:attrName>ppt_x</p:attrName>
                                        </p:attrNameLst>
                                      </p:cBhvr>
                                      <p:tavLst>
                                        <p:tav tm="0">
                                          <p:val>
                                            <p:strVal val="#ppt_x"/>
                                          </p:val>
                                        </p:tav>
                                        <p:tav tm="100000">
                                          <p:val>
                                            <p:strVal val="#ppt_x"/>
                                          </p:val>
                                        </p:tav>
                                      </p:tavLst>
                                    </p:anim>
                                    <p:anim calcmode="lin" valueType="num">
                                      <p:cBhvr>
                                        <p:cTn id="61" dur="1000" fill="hold"/>
                                        <p:tgtEl>
                                          <p:spTgt spid="4">
                                            <p:graphicEl>
                                              <a:dgm id="{AD54DAE8-6E96-4ADF-812E-9783A9C67A6E}"/>
                                            </p:graphicEl>
                                          </p:spTgt>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4">
                                            <p:graphicEl>
                                              <a:dgm id="{CA9EC8A4-8856-4D91-B755-08EA131B927D}"/>
                                            </p:graphicEl>
                                          </p:spTgt>
                                        </p:tgtEl>
                                        <p:attrNameLst>
                                          <p:attrName>style.visibility</p:attrName>
                                        </p:attrNameLst>
                                      </p:cBhvr>
                                      <p:to>
                                        <p:strVal val="visible"/>
                                      </p:to>
                                    </p:set>
                                    <p:animEffect transition="in" filter="fade">
                                      <p:cBhvr>
                                        <p:cTn id="64" dur="1000"/>
                                        <p:tgtEl>
                                          <p:spTgt spid="4">
                                            <p:graphicEl>
                                              <a:dgm id="{CA9EC8A4-8856-4D91-B755-08EA131B927D}"/>
                                            </p:graphicEl>
                                          </p:spTgt>
                                        </p:tgtEl>
                                      </p:cBhvr>
                                    </p:animEffect>
                                    <p:anim calcmode="lin" valueType="num">
                                      <p:cBhvr>
                                        <p:cTn id="65" dur="1000" fill="hold"/>
                                        <p:tgtEl>
                                          <p:spTgt spid="4">
                                            <p:graphicEl>
                                              <a:dgm id="{CA9EC8A4-8856-4D91-B755-08EA131B927D}"/>
                                            </p:graphicEl>
                                          </p:spTgt>
                                        </p:tgtEl>
                                        <p:attrNameLst>
                                          <p:attrName>ppt_x</p:attrName>
                                        </p:attrNameLst>
                                      </p:cBhvr>
                                      <p:tavLst>
                                        <p:tav tm="0">
                                          <p:val>
                                            <p:strVal val="#ppt_x"/>
                                          </p:val>
                                        </p:tav>
                                        <p:tav tm="100000">
                                          <p:val>
                                            <p:strVal val="#ppt_x"/>
                                          </p:val>
                                        </p:tav>
                                      </p:tavLst>
                                    </p:anim>
                                    <p:anim calcmode="lin" valueType="num">
                                      <p:cBhvr>
                                        <p:cTn id="66" dur="1000" fill="hold"/>
                                        <p:tgtEl>
                                          <p:spTgt spid="4">
                                            <p:graphicEl>
                                              <a:dgm id="{CA9EC8A4-8856-4D91-B755-08EA131B927D}"/>
                                            </p:graphicEl>
                                          </p:spTgt>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4">
                                            <p:graphicEl>
                                              <a:dgm id="{4A906AE6-5971-4750-88B6-8F5822A162CC}"/>
                                            </p:graphicEl>
                                          </p:spTgt>
                                        </p:tgtEl>
                                        <p:attrNameLst>
                                          <p:attrName>style.visibility</p:attrName>
                                        </p:attrNameLst>
                                      </p:cBhvr>
                                      <p:to>
                                        <p:strVal val="visible"/>
                                      </p:to>
                                    </p:set>
                                    <p:animEffect transition="in" filter="fade">
                                      <p:cBhvr>
                                        <p:cTn id="69" dur="1000"/>
                                        <p:tgtEl>
                                          <p:spTgt spid="4">
                                            <p:graphicEl>
                                              <a:dgm id="{4A906AE6-5971-4750-88B6-8F5822A162CC}"/>
                                            </p:graphicEl>
                                          </p:spTgt>
                                        </p:tgtEl>
                                      </p:cBhvr>
                                    </p:animEffect>
                                    <p:anim calcmode="lin" valueType="num">
                                      <p:cBhvr>
                                        <p:cTn id="70" dur="1000" fill="hold"/>
                                        <p:tgtEl>
                                          <p:spTgt spid="4">
                                            <p:graphicEl>
                                              <a:dgm id="{4A906AE6-5971-4750-88B6-8F5822A162CC}"/>
                                            </p:graphicEl>
                                          </p:spTgt>
                                        </p:tgtEl>
                                        <p:attrNameLst>
                                          <p:attrName>ppt_x</p:attrName>
                                        </p:attrNameLst>
                                      </p:cBhvr>
                                      <p:tavLst>
                                        <p:tav tm="0">
                                          <p:val>
                                            <p:strVal val="#ppt_x"/>
                                          </p:val>
                                        </p:tav>
                                        <p:tav tm="100000">
                                          <p:val>
                                            <p:strVal val="#ppt_x"/>
                                          </p:val>
                                        </p:tav>
                                      </p:tavLst>
                                    </p:anim>
                                    <p:anim calcmode="lin" valueType="num">
                                      <p:cBhvr>
                                        <p:cTn id="71" dur="1000" fill="hold"/>
                                        <p:tgtEl>
                                          <p:spTgt spid="4">
                                            <p:graphicEl>
                                              <a:dgm id="{4A906AE6-5971-4750-88B6-8F5822A162CC}"/>
                                            </p:graphicEl>
                                          </p:spTgt>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4">
                                            <p:graphicEl>
                                              <a:dgm id="{D1F11687-8B91-4146-87A1-42B65E1D2FAE}"/>
                                            </p:graphicEl>
                                          </p:spTgt>
                                        </p:tgtEl>
                                        <p:attrNameLst>
                                          <p:attrName>style.visibility</p:attrName>
                                        </p:attrNameLst>
                                      </p:cBhvr>
                                      <p:to>
                                        <p:strVal val="visible"/>
                                      </p:to>
                                    </p:set>
                                    <p:animEffect transition="in" filter="fade">
                                      <p:cBhvr>
                                        <p:cTn id="74" dur="1000"/>
                                        <p:tgtEl>
                                          <p:spTgt spid="4">
                                            <p:graphicEl>
                                              <a:dgm id="{D1F11687-8B91-4146-87A1-42B65E1D2FAE}"/>
                                            </p:graphicEl>
                                          </p:spTgt>
                                        </p:tgtEl>
                                      </p:cBhvr>
                                    </p:animEffect>
                                    <p:anim calcmode="lin" valueType="num">
                                      <p:cBhvr>
                                        <p:cTn id="75" dur="1000" fill="hold"/>
                                        <p:tgtEl>
                                          <p:spTgt spid="4">
                                            <p:graphicEl>
                                              <a:dgm id="{D1F11687-8B91-4146-87A1-42B65E1D2FAE}"/>
                                            </p:graphicEl>
                                          </p:spTgt>
                                        </p:tgtEl>
                                        <p:attrNameLst>
                                          <p:attrName>ppt_x</p:attrName>
                                        </p:attrNameLst>
                                      </p:cBhvr>
                                      <p:tavLst>
                                        <p:tav tm="0">
                                          <p:val>
                                            <p:strVal val="#ppt_x"/>
                                          </p:val>
                                        </p:tav>
                                        <p:tav tm="100000">
                                          <p:val>
                                            <p:strVal val="#ppt_x"/>
                                          </p:val>
                                        </p:tav>
                                      </p:tavLst>
                                    </p:anim>
                                    <p:anim calcmode="lin" valueType="num">
                                      <p:cBhvr>
                                        <p:cTn id="76" dur="1000" fill="hold"/>
                                        <p:tgtEl>
                                          <p:spTgt spid="4">
                                            <p:graphicEl>
                                              <a:dgm id="{D1F11687-8B91-4146-87A1-42B65E1D2FAE}"/>
                                            </p:graphicEl>
                                          </p:spTgt>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4">
                                            <p:graphicEl>
                                              <a:dgm id="{9FBE51BB-F6D9-4F3C-8344-82EE702066BC}"/>
                                            </p:graphicEl>
                                          </p:spTgt>
                                        </p:tgtEl>
                                        <p:attrNameLst>
                                          <p:attrName>style.visibility</p:attrName>
                                        </p:attrNameLst>
                                      </p:cBhvr>
                                      <p:to>
                                        <p:strVal val="visible"/>
                                      </p:to>
                                    </p:set>
                                    <p:animEffect transition="in" filter="fade">
                                      <p:cBhvr>
                                        <p:cTn id="79" dur="1000"/>
                                        <p:tgtEl>
                                          <p:spTgt spid="4">
                                            <p:graphicEl>
                                              <a:dgm id="{9FBE51BB-F6D9-4F3C-8344-82EE702066BC}"/>
                                            </p:graphicEl>
                                          </p:spTgt>
                                        </p:tgtEl>
                                      </p:cBhvr>
                                    </p:animEffect>
                                    <p:anim calcmode="lin" valueType="num">
                                      <p:cBhvr>
                                        <p:cTn id="80" dur="1000" fill="hold"/>
                                        <p:tgtEl>
                                          <p:spTgt spid="4">
                                            <p:graphicEl>
                                              <a:dgm id="{9FBE51BB-F6D9-4F3C-8344-82EE702066BC}"/>
                                            </p:graphicEl>
                                          </p:spTgt>
                                        </p:tgtEl>
                                        <p:attrNameLst>
                                          <p:attrName>ppt_x</p:attrName>
                                        </p:attrNameLst>
                                      </p:cBhvr>
                                      <p:tavLst>
                                        <p:tav tm="0">
                                          <p:val>
                                            <p:strVal val="#ppt_x"/>
                                          </p:val>
                                        </p:tav>
                                        <p:tav tm="100000">
                                          <p:val>
                                            <p:strVal val="#ppt_x"/>
                                          </p:val>
                                        </p:tav>
                                      </p:tavLst>
                                    </p:anim>
                                    <p:anim calcmode="lin" valueType="num">
                                      <p:cBhvr>
                                        <p:cTn id="81" dur="1000" fill="hold"/>
                                        <p:tgtEl>
                                          <p:spTgt spid="4">
                                            <p:graphicEl>
                                              <a:dgm id="{9FBE51BB-F6D9-4F3C-8344-82EE702066BC}"/>
                                            </p:graphicEl>
                                          </p:spTgt>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4">
                                            <p:graphicEl>
                                              <a:dgm id="{1D9381FB-D9F5-42F7-A8CB-0388AF2B78E2}"/>
                                            </p:graphicEl>
                                          </p:spTgt>
                                        </p:tgtEl>
                                        <p:attrNameLst>
                                          <p:attrName>style.visibility</p:attrName>
                                        </p:attrNameLst>
                                      </p:cBhvr>
                                      <p:to>
                                        <p:strVal val="visible"/>
                                      </p:to>
                                    </p:set>
                                    <p:animEffect transition="in" filter="fade">
                                      <p:cBhvr>
                                        <p:cTn id="84" dur="1000"/>
                                        <p:tgtEl>
                                          <p:spTgt spid="4">
                                            <p:graphicEl>
                                              <a:dgm id="{1D9381FB-D9F5-42F7-A8CB-0388AF2B78E2}"/>
                                            </p:graphicEl>
                                          </p:spTgt>
                                        </p:tgtEl>
                                      </p:cBhvr>
                                    </p:animEffect>
                                    <p:anim calcmode="lin" valueType="num">
                                      <p:cBhvr>
                                        <p:cTn id="85" dur="1000" fill="hold"/>
                                        <p:tgtEl>
                                          <p:spTgt spid="4">
                                            <p:graphicEl>
                                              <a:dgm id="{1D9381FB-D9F5-42F7-A8CB-0388AF2B78E2}"/>
                                            </p:graphicEl>
                                          </p:spTgt>
                                        </p:tgtEl>
                                        <p:attrNameLst>
                                          <p:attrName>ppt_x</p:attrName>
                                        </p:attrNameLst>
                                      </p:cBhvr>
                                      <p:tavLst>
                                        <p:tav tm="0">
                                          <p:val>
                                            <p:strVal val="#ppt_x"/>
                                          </p:val>
                                        </p:tav>
                                        <p:tav tm="100000">
                                          <p:val>
                                            <p:strVal val="#ppt_x"/>
                                          </p:val>
                                        </p:tav>
                                      </p:tavLst>
                                    </p:anim>
                                    <p:anim calcmode="lin" valueType="num">
                                      <p:cBhvr>
                                        <p:cTn id="86" dur="1000" fill="hold"/>
                                        <p:tgtEl>
                                          <p:spTgt spid="4">
                                            <p:graphicEl>
                                              <a:dgm id="{1D9381FB-D9F5-42F7-A8CB-0388AF2B78E2}"/>
                                            </p:graphic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4">
                                            <p:graphicEl>
                                              <a:dgm id="{2B1E0CAE-1D35-47F8-9844-5E68FC3AA112}"/>
                                            </p:graphicEl>
                                          </p:spTgt>
                                        </p:tgtEl>
                                        <p:attrNameLst>
                                          <p:attrName>style.visibility</p:attrName>
                                        </p:attrNameLst>
                                      </p:cBhvr>
                                      <p:to>
                                        <p:strVal val="visible"/>
                                      </p:to>
                                    </p:set>
                                    <p:animEffect transition="in" filter="fade">
                                      <p:cBhvr>
                                        <p:cTn id="91" dur="1000"/>
                                        <p:tgtEl>
                                          <p:spTgt spid="4">
                                            <p:graphicEl>
                                              <a:dgm id="{2B1E0CAE-1D35-47F8-9844-5E68FC3AA112}"/>
                                            </p:graphicEl>
                                          </p:spTgt>
                                        </p:tgtEl>
                                      </p:cBhvr>
                                    </p:animEffect>
                                    <p:anim calcmode="lin" valueType="num">
                                      <p:cBhvr>
                                        <p:cTn id="92" dur="1000" fill="hold"/>
                                        <p:tgtEl>
                                          <p:spTgt spid="4">
                                            <p:graphicEl>
                                              <a:dgm id="{2B1E0CAE-1D35-47F8-9844-5E68FC3AA112}"/>
                                            </p:graphicEl>
                                          </p:spTgt>
                                        </p:tgtEl>
                                        <p:attrNameLst>
                                          <p:attrName>ppt_x</p:attrName>
                                        </p:attrNameLst>
                                      </p:cBhvr>
                                      <p:tavLst>
                                        <p:tav tm="0">
                                          <p:val>
                                            <p:strVal val="#ppt_x"/>
                                          </p:val>
                                        </p:tav>
                                        <p:tav tm="100000">
                                          <p:val>
                                            <p:strVal val="#ppt_x"/>
                                          </p:val>
                                        </p:tav>
                                      </p:tavLst>
                                    </p:anim>
                                    <p:anim calcmode="lin" valueType="num">
                                      <p:cBhvr>
                                        <p:cTn id="93" dur="1000" fill="hold"/>
                                        <p:tgtEl>
                                          <p:spTgt spid="4">
                                            <p:graphicEl>
                                              <a:dgm id="{2B1E0CAE-1D35-47F8-9844-5E68FC3AA112}"/>
                                            </p:graphicEl>
                                          </p:spTgt>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4">
                                            <p:graphicEl>
                                              <a:dgm id="{59982044-B89E-4BEF-8975-3D7287863C98}"/>
                                            </p:graphicEl>
                                          </p:spTgt>
                                        </p:tgtEl>
                                        <p:attrNameLst>
                                          <p:attrName>style.visibility</p:attrName>
                                        </p:attrNameLst>
                                      </p:cBhvr>
                                      <p:to>
                                        <p:strVal val="visible"/>
                                      </p:to>
                                    </p:set>
                                    <p:animEffect transition="in" filter="fade">
                                      <p:cBhvr>
                                        <p:cTn id="96" dur="1000"/>
                                        <p:tgtEl>
                                          <p:spTgt spid="4">
                                            <p:graphicEl>
                                              <a:dgm id="{59982044-B89E-4BEF-8975-3D7287863C98}"/>
                                            </p:graphicEl>
                                          </p:spTgt>
                                        </p:tgtEl>
                                      </p:cBhvr>
                                    </p:animEffect>
                                    <p:anim calcmode="lin" valueType="num">
                                      <p:cBhvr>
                                        <p:cTn id="97" dur="1000" fill="hold"/>
                                        <p:tgtEl>
                                          <p:spTgt spid="4">
                                            <p:graphicEl>
                                              <a:dgm id="{59982044-B89E-4BEF-8975-3D7287863C98}"/>
                                            </p:graphicEl>
                                          </p:spTgt>
                                        </p:tgtEl>
                                        <p:attrNameLst>
                                          <p:attrName>ppt_x</p:attrName>
                                        </p:attrNameLst>
                                      </p:cBhvr>
                                      <p:tavLst>
                                        <p:tav tm="0">
                                          <p:val>
                                            <p:strVal val="#ppt_x"/>
                                          </p:val>
                                        </p:tav>
                                        <p:tav tm="100000">
                                          <p:val>
                                            <p:strVal val="#ppt_x"/>
                                          </p:val>
                                        </p:tav>
                                      </p:tavLst>
                                    </p:anim>
                                    <p:anim calcmode="lin" valueType="num">
                                      <p:cBhvr>
                                        <p:cTn id="98" dur="1000" fill="hold"/>
                                        <p:tgtEl>
                                          <p:spTgt spid="4">
                                            <p:graphicEl>
                                              <a:dgm id="{59982044-B89E-4BEF-8975-3D7287863C98}"/>
                                            </p:graphicEl>
                                          </p:spTgt>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4">
                                            <p:graphicEl>
                                              <a:dgm id="{E46C9311-4E39-4CFA-9BDE-5F1CC6FDB5E7}"/>
                                            </p:graphicEl>
                                          </p:spTgt>
                                        </p:tgtEl>
                                        <p:attrNameLst>
                                          <p:attrName>style.visibility</p:attrName>
                                        </p:attrNameLst>
                                      </p:cBhvr>
                                      <p:to>
                                        <p:strVal val="visible"/>
                                      </p:to>
                                    </p:set>
                                    <p:animEffect transition="in" filter="fade">
                                      <p:cBhvr>
                                        <p:cTn id="101" dur="1000"/>
                                        <p:tgtEl>
                                          <p:spTgt spid="4">
                                            <p:graphicEl>
                                              <a:dgm id="{E46C9311-4E39-4CFA-9BDE-5F1CC6FDB5E7}"/>
                                            </p:graphicEl>
                                          </p:spTgt>
                                        </p:tgtEl>
                                      </p:cBhvr>
                                    </p:animEffect>
                                    <p:anim calcmode="lin" valueType="num">
                                      <p:cBhvr>
                                        <p:cTn id="102" dur="1000" fill="hold"/>
                                        <p:tgtEl>
                                          <p:spTgt spid="4">
                                            <p:graphicEl>
                                              <a:dgm id="{E46C9311-4E39-4CFA-9BDE-5F1CC6FDB5E7}"/>
                                            </p:graphicEl>
                                          </p:spTgt>
                                        </p:tgtEl>
                                        <p:attrNameLst>
                                          <p:attrName>ppt_x</p:attrName>
                                        </p:attrNameLst>
                                      </p:cBhvr>
                                      <p:tavLst>
                                        <p:tav tm="0">
                                          <p:val>
                                            <p:strVal val="#ppt_x"/>
                                          </p:val>
                                        </p:tav>
                                        <p:tav tm="100000">
                                          <p:val>
                                            <p:strVal val="#ppt_x"/>
                                          </p:val>
                                        </p:tav>
                                      </p:tavLst>
                                    </p:anim>
                                    <p:anim calcmode="lin" valueType="num">
                                      <p:cBhvr>
                                        <p:cTn id="103" dur="1000" fill="hold"/>
                                        <p:tgtEl>
                                          <p:spTgt spid="4">
                                            <p:graphicEl>
                                              <a:dgm id="{E46C9311-4E39-4CFA-9BDE-5F1CC6FDB5E7}"/>
                                            </p:graphicEl>
                                          </p:spTgt>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4">
                                            <p:graphicEl>
                                              <a:dgm id="{07EF76E3-F65A-41EF-B221-BF6C959526B4}"/>
                                            </p:graphicEl>
                                          </p:spTgt>
                                        </p:tgtEl>
                                        <p:attrNameLst>
                                          <p:attrName>style.visibility</p:attrName>
                                        </p:attrNameLst>
                                      </p:cBhvr>
                                      <p:to>
                                        <p:strVal val="visible"/>
                                      </p:to>
                                    </p:set>
                                    <p:animEffect transition="in" filter="fade">
                                      <p:cBhvr>
                                        <p:cTn id="106" dur="1000"/>
                                        <p:tgtEl>
                                          <p:spTgt spid="4">
                                            <p:graphicEl>
                                              <a:dgm id="{07EF76E3-F65A-41EF-B221-BF6C959526B4}"/>
                                            </p:graphicEl>
                                          </p:spTgt>
                                        </p:tgtEl>
                                      </p:cBhvr>
                                    </p:animEffect>
                                    <p:anim calcmode="lin" valueType="num">
                                      <p:cBhvr>
                                        <p:cTn id="107" dur="1000" fill="hold"/>
                                        <p:tgtEl>
                                          <p:spTgt spid="4">
                                            <p:graphicEl>
                                              <a:dgm id="{07EF76E3-F65A-41EF-B221-BF6C959526B4}"/>
                                            </p:graphicEl>
                                          </p:spTgt>
                                        </p:tgtEl>
                                        <p:attrNameLst>
                                          <p:attrName>ppt_x</p:attrName>
                                        </p:attrNameLst>
                                      </p:cBhvr>
                                      <p:tavLst>
                                        <p:tav tm="0">
                                          <p:val>
                                            <p:strVal val="#ppt_x"/>
                                          </p:val>
                                        </p:tav>
                                        <p:tav tm="100000">
                                          <p:val>
                                            <p:strVal val="#ppt_x"/>
                                          </p:val>
                                        </p:tav>
                                      </p:tavLst>
                                    </p:anim>
                                    <p:anim calcmode="lin" valueType="num">
                                      <p:cBhvr>
                                        <p:cTn id="108" dur="1000" fill="hold"/>
                                        <p:tgtEl>
                                          <p:spTgt spid="4">
                                            <p:graphicEl>
                                              <a:dgm id="{07EF76E3-F65A-41EF-B221-BF6C959526B4}"/>
                                            </p:graphicEl>
                                          </p:spTgt>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4">
                                            <p:graphicEl>
                                              <a:dgm id="{3CBCE6D4-30E5-4378-879B-CB9BD2A5005B}"/>
                                            </p:graphicEl>
                                          </p:spTgt>
                                        </p:tgtEl>
                                        <p:attrNameLst>
                                          <p:attrName>style.visibility</p:attrName>
                                        </p:attrNameLst>
                                      </p:cBhvr>
                                      <p:to>
                                        <p:strVal val="visible"/>
                                      </p:to>
                                    </p:set>
                                    <p:animEffect transition="in" filter="fade">
                                      <p:cBhvr>
                                        <p:cTn id="111" dur="1000"/>
                                        <p:tgtEl>
                                          <p:spTgt spid="4">
                                            <p:graphicEl>
                                              <a:dgm id="{3CBCE6D4-30E5-4378-879B-CB9BD2A5005B}"/>
                                            </p:graphicEl>
                                          </p:spTgt>
                                        </p:tgtEl>
                                      </p:cBhvr>
                                    </p:animEffect>
                                    <p:anim calcmode="lin" valueType="num">
                                      <p:cBhvr>
                                        <p:cTn id="112" dur="1000" fill="hold"/>
                                        <p:tgtEl>
                                          <p:spTgt spid="4">
                                            <p:graphicEl>
                                              <a:dgm id="{3CBCE6D4-30E5-4378-879B-CB9BD2A5005B}"/>
                                            </p:graphicEl>
                                          </p:spTgt>
                                        </p:tgtEl>
                                        <p:attrNameLst>
                                          <p:attrName>ppt_x</p:attrName>
                                        </p:attrNameLst>
                                      </p:cBhvr>
                                      <p:tavLst>
                                        <p:tav tm="0">
                                          <p:val>
                                            <p:strVal val="#ppt_x"/>
                                          </p:val>
                                        </p:tav>
                                        <p:tav tm="100000">
                                          <p:val>
                                            <p:strVal val="#ppt_x"/>
                                          </p:val>
                                        </p:tav>
                                      </p:tavLst>
                                    </p:anim>
                                    <p:anim calcmode="lin" valueType="num">
                                      <p:cBhvr>
                                        <p:cTn id="113" dur="1000" fill="hold"/>
                                        <p:tgtEl>
                                          <p:spTgt spid="4">
                                            <p:graphicEl>
                                              <a:dgm id="{3CBCE6D4-30E5-4378-879B-CB9BD2A5005B}"/>
                                            </p:graphicEl>
                                          </p:spTgt>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4">
                                            <p:graphicEl>
                                              <a:dgm id="{07FCBB97-507F-4995-A058-AD84192B29FD}"/>
                                            </p:graphicEl>
                                          </p:spTgt>
                                        </p:tgtEl>
                                        <p:attrNameLst>
                                          <p:attrName>style.visibility</p:attrName>
                                        </p:attrNameLst>
                                      </p:cBhvr>
                                      <p:to>
                                        <p:strVal val="visible"/>
                                      </p:to>
                                    </p:set>
                                    <p:animEffect transition="in" filter="fade">
                                      <p:cBhvr>
                                        <p:cTn id="116" dur="1000"/>
                                        <p:tgtEl>
                                          <p:spTgt spid="4">
                                            <p:graphicEl>
                                              <a:dgm id="{07FCBB97-507F-4995-A058-AD84192B29FD}"/>
                                            </p:graphicEl>
                                          </p:spTgt>
                                        </p:tgtEl>
                                      </p:cBhvr>
                                    </p:animEffect>
                                    <p:anim calcmode="lin" valueType="num">
                                      <p:cBhvr>
                                        <p:cTn id="117" dur="1000" fill="hold"/>
                                        <p:tgtEl>
                                          <p:spTgt spid="4">
                                            <p:graphicEl>
                                              <a:dgm id="{07FCBB97-507F-4995-A058-AD84192B29FD}"/>
                                            </p:graphicEl>
                                          </p:spTgt>
                                        </p:tgtEl>
                                        <p:attrNameLst>
                                          <p:attrName>ppt_x</p:attrName>
                                        </p:attrNameLst>
                                      </p:cBhvr>
                                      <p:tavLst>
                                        <p:tav tm="0">
                                          <p:val>
                                            <p:strVal val="#ppt_x"/>
                                          </p:val>
                                        </p:tav>
                                        <p:tav tm="100000">
                                          <p:val>
                                            <p:strVal val="#ppt_x"/>
                                          </p:val>
                                        </p:tav>
                                      </p:tavLst>
                                    </p:anim>
                                    <p:anim calcmode="lin" valueType="num">
                                      <p:cBhvr>
                                        <p:cTn id="118" dur="1000" fill="hold"/>
                                        <p:tgtEl>
                                          <p:spTgt spid="4">
                                            <p:graphicEl>
                                              <a:dgm id="{07FCBB97-507F-4995-A058-AD84192B29FD}"/>
                                            </p:graphicEl>
                                          </p:spTgt>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4">
                                            <p:graphicEl>
                                              <a:dgm id="{B47DDE3B-4587-4BFC-8E98-FA99AA9E376D}"/>
                                            </p:graphicEl>
                                          </p:spTgt>
                                        </p:tgtEl>
                                        <p:attrNameLst>
                                          <p:attrName>style.visibility</p:attrName>
                                        </p:attrNameLst>
                                      </p:cBhvr>
                                      <p:to>
                                        <p:strVal val="visible"/>
                                      </p:to>
                                    </p:set>
                                    <p:animEffect transition="in" filter="fade">
                                      <p:cBhvr>
                                        <p:cTn id="121" dur="1000"/>
                                        <p:tgtEl>
                                          <p:spTgt spid="4">
                                            <p:graphicEl>
                                              <a:dgm id="{B47DDE3B-4587-4BFC-8E98-FA99AA9E376D}"/>
                                            </p:graphicEl>
                                          </p:spTgt>
                                        </p:tgtEl>
                                      </p:cBhvr>
                                    </p:animEffect>
                                    <p:anim calcmode="lin" valueType="num">
                                      <p:cBhvr>
                                        <p:cTn id="122" dur="1000" fill="hold"/>
                                        <p:tgtEl>
                                          <p:spTgt spid="4">
                                            <p:graphicEl>
                                              <a:dgm id="{B47DDE3B-4587-4BFC-8E98-FA99AA9E376D}"/>
                                            </p:graphicEl>
                                          </p:spTgt>
                                        </p:tgtEl>
                                        <p:attrNameLst>
                                          <p:attrName>ppt_x</p:attrName>
                                        </p:attrNameLst>
                                      </p:cBhvr>
                                      <p:tavLst>
                                        <p:tav tm="0">
                                          <p:val>
                                            <p:strVal val="#ppt_x"/>
                                          </p:val>
                                        </p:tav>
                                        <p:tav tm="100000">
                                          <p:val>
                                            <p:strVal val="#ppt_x"/>
                                          </p:val>
                                        </p:tav>
                                      </p:tavLst>
                                    </p:anim>
                                    <p:anim calcmode="lin" valueType="num">
                                      <p:cBhvr>
                                        <p:cTn id="123" dur="1000" fill="hold"/>
                                        <p:tgtEl>
                                          <p:spTgt spid="4">
                                            <p:graphicEl>
                                              <a:dgm id="{B47DDE3B-4587-4BFC-8E98-FA99AA9E376D}"/>
                                            </p:graphicEl>
                                          </p:spTgt>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4">
                                            <p:graphicEl>
                                              <a:dgm id="{DE825A44-1B27-4106-B3D6-98B975A74444}"/>
                                            </p:graphicEl>
                                          </p:spTgt>
                                        </p:tgtEl>
                                        <p:attrNameLst>
                                          <p:attrName>style.visibility</p:attrName>
                                        </p:attrNameLst>
                                      </p:cBhvr>
                                      <p:to>
                                        <p:strVal val="visible"/>
                                      </p:to>
                                    </p:set>
                                    <p:animEffect transition="in" filter="fade">
                                      <p:cBhvr>
                                        <p:cTn id="126" dur="1000"/>
                                        <p:tgtEl>
                                          <p:spTgt spid="4">
                                            <p:graphicEl>
                                              <a:dgm id="{DE825A44-1B27-4106-B3D6-98B975A74444}"/>
                                            </p:graphicEl>
                                          </p:spTgt>
                                        </p:tgtEl>
                                      </p:cBhvr>
                                    </p:animEffect>
                                    <p:anim calcmode="lin" valueType="num">
                                      <p:cBhvr>
                                        <p:cTn id="127" dur="1000" fill="hold"/>
                                        <p:tgtEl>
                                          <p:spTgt spid="4">
                                            <p:graphicEl>
                                              <a:dgm id="{DE825A44-1B27-4106-B3D6-98B975A74444}"/>
                                            </p:graphicEl>
                                          </p:spTgt>
                                        </p:tgtEl>
                                        <p:attrNameLst>
                                          <p:attrName>ppt_x</p:attrName>
                                        </p:attrNameLst>
                                      </p:cBhvr>
                                      <p:tavLst>
                                        <p:tav tm="0">
                                          <p:val>
                                            <p:strVal val="#ppt_x"/>
                                          </p:val>
                                        </p:tav>
                                        <p:tav tm="100000">
                                          <p:val>
                                            <p:strVal val="#ppt_x"/>
                                          </p:val>
                                        </p:tav>
                                      </p:tavLst>
                                    </p:anim>
                                    <p:anim calcmode="lin" valueType="num">
                                      <p:cBhvr>
                                        <p:cTn id="128" dur="1000" fill="hold"/>
                                        <p:tgtEl>
                                          <p:spTgt spid="4">
                                            <p:graphicEl>
                                              <a:dgm id="{DE825A44-1B27-4106-B3D6-98B975A74444}"/>
                                            </p:graphicEl>
                                          </p:spTgt>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4">
                                            <p:graphicEl>
                                              <a:dgm id="{0AC086D0-FD82-4C17-AE4A-632A421C4CFB}"/>
                                            </p:graphicEl>
                                          </p:spTgt>
                                        </p:tgtEl>
                                        <p:attrNameLst>
                                          <p:attrName>style.visibility</p:attrName>
                                        </p:attrNameLst>
                                      </p:cBhvr>
                                      <p:to>
                                        <p:strVal val="visible"/>
                                      </p:to>
                                    </p:set>
                                    <p:animEffect transition="in" filter="fade">
                                      <p:cBhvr>
                                        <p:cTn id="133" dur="1000"/>
                                        <p:tgtEl>
                                          <p:spTgt spid="4">
                                            <p:graphicEl>
                                              <a:dgm id="{0AC086D0-FD82-4C17-AE4A-632A421C4CFB}"/>
                                            </p:graphicEl>
                                          </p:spTgt>
                                        </p:tgtEl>
                                      </p:cBhvr>
                                    </p:animEffect>
                                    <p:anim calcmode="lin" valueType="num">
                                      <p:cBhvr>
                                        <p:cTn id="134" dur="1000" fill="hold"/>
                                        <p:tgtEl>
                                          <p:spTgt spid="4">
                                            <p:graphicEl>
                                              <a:dgm id="{0AC086D0-FD82-4C17-AE4A-632A421C4CFB}"/>
                                            </p:graphicEl>
                                          </p:spTgt>
                                        </p:tgtEl>
                                        <p:attrNameLst>
                                          <p:attrName>ppt_x</p:attrName>
                                        </p:attrNameLst>
                                      </p:cBhvr>
                                      <p:tavLst>
                                        <p:tav tm="0">
                                          <p:val>
                                            <p:strVal val="#ppt_x"/>
                                          </p:val>
                                        </p:tav>
                                        <p:tav tm="100000">
                                          <p:val>
                                            <p:strVal val="#ppt_x"/>
                                          </p:val>
                                        </p:tav>
                                      </p:tavLst>
                                    </p:anim>
                                    <p:anim calcmode="lin" valueType="num">
                                      <p:cBhvr>
                                        <p:cTn id="135" dur="1000" fill="hold"/>
                                        <p:tgtEl>
                                          <p:spTgt spid="4">
                                            <p:graphicEl>
                                              <a:dgm id="{0AC086D0-FD82-4C17-AE4A-632A421C4CFB}"/>
                                            </p:graphicEl>
                                          </p:spTgt>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4">
                                            <p:graphicEl>
                                              <a:dgm id="{021846BE-38BB-4AA2-B47C-828C17516C77}"/>
                                            </p:graphicEl>
                                          </p:spTgt>
                                        </p:tgtEl>
                                        <p:attrNameLst>
                                          <p:attrName>style.visibility</p:attrName>
                                        </p:attrNameLst>
                                      </p:cBhvr>
                                      <p:to>
                                        <p:strVal val="visible"/>
                                      </p:to>
                                    </p:set>
                                    <p:animEffect transition="in" filter="fade">
                                      <p:cBhvr>
                                        <p:cTn id="138" dur="1000"/>
                                        <p:tgtEl>
                                          <p:spTgt spid="4">
                                            <p:graphicEl>
                                              <a:dgm id="{021846BE-38BB-4AA2-B47C-828C17516C77}"/>
                                            </p:graphicEl>
                                          </p:spTgt>
                                        </p:tgtEl>
                                      </p:cBhvr>
                                    </p:animEffect>
                                    <p:anim calcmode="lin" valueType="num">
                                      <p:cBhvr>
                                        <p:cTn id="139" dur="1000" fill="hold"/>
                                        <p:tgtEl>
                                          <p:spTgt spid="4">
                                            <p:graphicEl>
                                              <a:dgm id="{021846BE-38BB-4AA2-B47C-828C17516C77}"/>
                                            </p:graphicEl>
                                          </p:spTgt>
                                        </p:tgtEl>
                                        <p:attrNameLst>
                                          <p:attrName>ppt_x</p:attrName>
                                        </p:attrNameLst>
                                      </p:cBhvr>
                                      <p:tavLst>
                                        <p:tav tm="0">
                                          <p:val>
                                            <p:strVal val="#ppt_x"/>
                                          </p:val>
                                        </p:tav>
                                        <p:tav tm="100000">
                                          <p:val>
                                            <p:strVal val="#ppt_x"/>
                                          </p:val>
                                        </p:tav>
                                      </p:tavLst>
                                    </p:anim>
                                    <p:anim calcmode="lin" valueType="num">
                                      <p:cBhvr>
                                        <p:cTn id="140" dur="1000" fill="hold"/>
                                        <p:tgtEl>
                                          <p:spTgt spid="4">
                                            <p:graphicEl>
                                              <a:dgm id="{021846BE-38BB-4AA2-B47C-828C17516C77}"/>
                                            </p:graphicEl>
                                          </p:spTgt>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0"/>
                                  </p:stCondLst>
                                  <p:childTnLst>
                                    <p:set>
                                      <p:cBhvr>
                                        <p:cTn id="142" dur="1" fill="hold">
                                          <p:stCondLst>
                                            <p:cond delay="0"/>
                                          </p:stCondLst>
                                        </p:cTn>
                                        <p:tgtEl>
                                          <p:spTgt spid="4">
                                            <p:graphicEl>
                                              <a:dgm id="{9705FB93-D7FA-4108-B2B8-93F8F39DF7FD}"/>
                                            </p:graphicEl>
                                          </p:spTgt>
                                        </p:tgtEl>
                                        <p:attrNameLst>
                                          <p:attrName>style.visibility</p:attrName>
                                        </p:attrNameLst>
                                      </p:cBhvr>
                                      <p:to>
                                        <p:strVal val="visible"/>
                                      </p:to>
                                    </p:set>
                                    <p:animEffect transition="in" filter="fade">
                                      <p:cBhvr>
                                        <p:cTn id="143" dur="1000"/>
                                        <p:tgtEl>
                                          <p:spTgt spid="4">
                                            <p:graphicEl>
                                              <a:dgm id="{9705FB93-D7FA-4108-B2B8-93F8F39DF7FD}"/>
                                            </p:graphicEl>
                                          </p:spTgt>
                                        </p:tgtEl>
                                      </p:cBhvr>
                                    </p:animEffect>
                                    <p:anim calcmode="lin" valueType="num">
                                      <p:cBhvr>
                                        <p:cTn id="144" dur="1000" fill="hold"/>
                                        <p:tgtEl>
                                          <p:spTgt spid="4">
                                            <p:graphicEl>
                                              <a:dgm id="{9705FB93-D7FA-4108-B2B8-93F8F39DF7FD}"/>
                                            </p:graphicEl>
                                          </p:spTgt>
                                        </p:tgtEl>
                                        <p:attrNameLst>
                                          <p:attrName>ppt_x</p:attrName>
                                        </p:attrNameLst>
                                      </p:cBhvr>
                                      <p:tavLst>
                                        <p:tav tm="0">
                                          <p:val>
                                            <p:strVal val="#ppt_x"/>
                                          </p:val>
                                        </p:tav>
                                        <p:tav tm="100000">
                                          <p:val>
                                            <p:strVal val="#ppt_x"/>
                                          </p:val>
                                        </p:tav>
                                      </p:tavLst>
                                    </p:anim>
                                    <p:anim calcmode="lin" valueType="num">
                                      <p:cBhvr>
                                        <p:cTn id="145" dur="1000" fill="hold"/>
                                        <p:tgtEl>
                                          <p:spTgt spid="4">
                                            <p:graphicEl>
                                              <a:dgm id="{9705FB93-D7FA-4108-B2B8-93F8F39DF7FD}"/>
                                            </p:graphicEl>
                                          </p:spTgt>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0"/>
                                  </p:stCondLst>
                                  <p:childTnLst>
                                    <p:set>
                                      <p:cBhvr>
                                        <p:cTn id="147" dur="1" fill="hold">
                                          <p:stCondLst>
                                            <p:cond delay="0"/>
                                          </p:stCondLst>
                                        </p:cTn>
                                        <p:tgtEl>
                                          <p:spTgt spid="4">
                                            <p:graphicEl>
                                              <a:dgm id="{DFEEC67E-1A98-4EDD-9DAF-502BEADD22E7}"/>
                                            </p:graphicEl>
                                          </p:spTgt>
                                        </p:tgtEl>
                                        <p:attrNameLst>
                                          <p:attrName>style.visibility</p:attrName>
                                        </p:attrNameLst>
                                      </p:cBhvr>
                                      <p:to>
                                        <p:strVal val="visible"/>
                                      </p:to>
                                    </p:set>
                                    <p:animEffect transition="in" filter="fade">
                                      <p:cBhvr>
                                        <p:cTn id="148" dur="1000"/>
                                        <p:tgtEl>
                                          <p:spTgt spid="4">
                                            <p:graphicEl>
                                              <a:dgm id="{DFEEC67E-1A98-4EDD-9DAF-502BEADD22E7}"/>
                                            </p:graphicEl>
                                          </p:spTgt>
                                        </p:tgtEl>
                                      </p:cBhvr>
                                    </p:animEffect>
                                    <p:anim calcmode="lin" valueType="num">
                                      <p:cBhvr>
                                        <p:cTn id="149" dur="1000" fill="hold"/>
                                        <p:tgtEl>
                                          <p:spTgt spid="4">
                                            <p:graphicEl>
                                              <a:dgm id="{DFEEC67E-1A98-4EDD-9DAF-502BEADD22E7}"/>
                                            </p:graphicEl>
                                          </p:spTgt>
                                        </p:tgtEl>
                                        <p:attrNameLst>
                                          <p:attrName>ppt_x</p:attrName>
                                        </p:attrNameLst>
                                      </p:cBhvr>
                                      <p:tavLst>
                                        <p:tav tm="0">
                                          <p:val>
                                            <p:strVal val="#ppt_x"/>
                                          </p:val>
                                        </p:tav>
                                        <p:tav tm="100000">
                                          <p:val>
                                            <p:strVal val="#ppt_x"/>
                                          </p:val>
                                        </p:tav>
                                      </p:tavLst>
                                    </p:anim>
                                    <p:anim calcmode="lin" valueType="num">
                                      <p:cBhvr>
                                        <p:cTn id="150" dur="1000" fill="hold"/>
                                        <p:tgtEl>
                                          <p:spTgt spid="4">
                                            <p:graphicEl>
                                              <a:dgm id="{DFEEC67E-1A98-4EDD-9DAF-502BEADD22E7}"/>
                                            </p:graphicEl>
                                          </p:spTgt>
                                        </p:tgtEl>
                                        <p:attrNameLst>
                                          <p:attrName>ppt_y</p:attrName>
                                        </p:attrNameLst>
                                      </p:cBhvr>
                                      <p:tavLst>
                                        <p:tav tm="0">
                                          <p:val>
                                            <p:strVal val="#ppt_y+.1"/>
                                          </p:val>
                                        </p:tav>
                                        <p:tav tm="100000">
                                          <p:val>
                                            <p:strVal val="#ppt_y"/>
                                          </p:val>
                                        </p:tav>
                                      </p:tavLst>
                                    </p:anim>
                                  </p:childTnLst>
                                </p:cTn>
                              </p:par>
                              <p:par>
                                <p:cTn id="151" presetID="42" presetClass="entr" presetSubtype="0" fill="hold" grpId="0" nodeType="withEffect">
                                  <p:stCondLst>
                                    <p:cond delay="0"/>
                                  </p:stCondLst>
                                  <p:childTnLst>
                                    <p:set>
                                      <p:cBhvr>
                                        <p:cTn id="152" dur="1" fill="hold">
                                          <p:stCondLst>
                                            <p:cond delay="0"/>
                                          </p:stCondLst>
                                        </p:cTn>
                                        <p:tgtEl>
                                          <p:spTgt spid="4">
                                            <p:graphicEl>
                                              <a:dgm id="{AF165EF1-6747-4136-AE62-F8E3B1A8CD64}"/>
                                            </p:graphicEl>
                                          </p:spTgt>
                                        </p:tgtEl>
                                        <p:attrNameLst>
                                          <p:attrName>style.visibility</p:attrName>
                                        </p:attrNameLst>
                                      </p:cBhvr>
                                      <p:to>
                                        <p:strVal val="visible"/>
                                      </p:to>
                                    </p:set>
                                    <p:animEffect transition="in" filter="fade">
                                      <p:cBhvr>
                                        <p:cTn id="153" dur="1000"/>
                                        <p:tgtEl>
                                          <p:spTgt spid="4">
                                            <p:graphicEl>
                                              <a:dgm id="{AF165EF1-6747-4136-AE62-F8E3B1A8CD64}"/>
                                            </p:graphicEl>
                                          </p:spTgt>
                                        </p:tgtEl>
                                      </p:cBhvr>
                                    </p:animEffect>
                                    <p:anim calcmode="lin" valueType="num">
                                      <p:cBhvr>
                                        <p:cTn id="154" dur="1000" fill="hold"/>
                                        <p:tgtEl>
                                          <p:spTgt spid="4">
                                            <p:graphicEl>
                                              <a:dgm id="{AF165EF1-6747-4136-AE62-F8E3B1A8CD64}"/>
                                            </p:graphicEl>
                                          </p:spTgt>
                                        </p:tgtEl>
                                        <p:attrNameLst>
                                          <p:attrName>ppt_x</p:attrName>
                                        </p:attrNameLst>
                                      </p:cBhvr>
                                      <p:tavLst>
                                        <p:tav tm="0">
                                          <p:val>
                                            <p:strVal val="#ppt_x"/>
                                          </p:val>
                                        </p:tav>
                                        <p:tav tm="100000">
                                          <p:val>
                                            <p:strVal val="#ppt_x"/>
                                          </p:val>
                                        </p:tav>
                                      </p:tavLst>
                                    </p:anim>
                                    <p:anim calcmode="lin" valueType="num">
                                      <p:cBhvr>
                                        <p:cTn id="155" dur="1000" fill="hold"/>
                                        <p:tgtEl>
                                          <p:spTgt spid="4">
                                            <p:graphicEl>
                                              <a:dgm id="{AF165EF1-6747-4136-AE62-F8E3B1A8CD64}"/>
                                            </p:graphicEl>
                                          </p:spTgt>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0"/>
                                  </p:stCondLst>
                                  <p:childTnLst>
                                    <p:set>
                                      <p:cBhvr>
                                        <p:cTn id="157" dur="1" fill="hold">
                                          <p:stCondLst>
                                            <p:cond delay="0"/>
                                          </p:stCondLst>
                                        </p:cTn>
                                        <p:tgtEl>
                                          <p:spTgt spid="4">
                                            <p:graphicEl>
                                              <a:dgm id="{09997290-EA8A-41DB-B5E2-90E2FDB0A3FE}"/>
                                            </p:graphicEl>
                                          </p:spTgt>
                                        </p:tgtEl>
                                        <p:attrNameLst>
                                          <p:attrName>style.visibility</p:attrName>
                                        </p:attrNameLst>
                                      </p:cBhvr>
                                      <p:to>
                                        <p:strVal val="visible"/>
                                      </p:to>
                                    </p:set>
                                    <p:animEffect transition="in" filter="fade">
                                      <p:cBhvr>
                                        <p:cTn id="158" dur="1000"/>
                                        <p:tgtEl>
                                          <p:spTgt spid="4">
                                            <p:graphicEl>
                                              <a:dgm id="{09997290-EA8A-41DB-B5E2-90E2FDB0A3FE}"/>
                                            </p:graphicEl>
                                          </p:spTgt>
                                        </p:tgtEl>
                                      </p:cBhvr>
                                    </p:animEffect>
                                    <p:anim calcmode="lin" valueType="num">
                                      <p:cBhvr>
                                        <p:cTn id="159" dur="1000" fill="hold"/>
                                        <p:tgtEl>
                                          <p:spTgt spid="4">
                                            <p:graphicEl>
                                              <a:dgm id="{09997290-EA8A-41DB-B5E2-90E2FDB0A3FE}"/>
                                            </p:graphicEl>
                                          </p:spTgt>
                                        </p:tgtEl>
                                        <p:attrNameLst>
                                          <p:attrName>ppt_x</p:attrName>
                                        </p:attrNameLst>
                                      </p:cBhvr>
                                      <p:tavLst>
                                        <p:tav tm="0">
                                          <p:val>
                                            <p:strVal val="#ppt_x"/>
                                          </p:val>
                                        </p:tav>
                                        <p:tav tm="100000">
                                          <p:val>
                                            <p:strVal val="#ppt_x"/>
                                          </p:val>
                                        </p:tav>
                                      </p:tavLst>
                                    </p:anim>
                                    <p:anim calcmode="lin" valueType="num">
                                      <p:cBhvr>
                                        <p:cTn id="160" dur="1000" fill="hold"/>
                                        <p:tgtEl>
                                          <p:spTgt spid="4">
                                            <p:graphicEl>
                                              <a:dgm id="{09997290-EA8A-41DB-B5E2-90E2FDB0A3FE}"/>
                                            </p:graphicEl>
                                          </p:spTgt>
                                        </p:tgtEl>
                                        <p:attrNameLst>
                                          <p:attrName>ppt_y</p:attrName>
                                        </p:attrNameLst>
                                      </p:cBhvr>
                                      <p:tavLst>
                                        <p:tav tm="0">
                                          <p:val>
                                            <p:strVal val="#ppt_y+.1"/>
                                          </p:val>
                                        </p:tav>
                                        <p:tav tm="100000">
                                          <p:val>
                                            <p:strVal val="#ppt_y"/>
                                          </p:val>
                                        </p:tav>
                                      </p:tavLst>
                                    </p:anim>
                                  </p:childTnLst>
                                </p:cTn>
                              </p:par>
                              <p:par>
                                <p:cTn id="161" presetID="42" presetClass="entr" presetSubtype="0" fill="hold" grpId="0" nodeType="withEffect">
                                  <p:stCondLst>
                                    <p:cond delay="0"/>
                                  </p:stCondLst>
                                  <p:childTnLst>
                                    <p:set>
                                      <p:cBhvr>
                                        <p:cTn id="162" dur="1" fill="hold">
                                          <p:stCondLst>
                                            <p:cond delay="0"/>
                                          </p:stCondLst>
                                        </p:cTn>
                                        <p:tgtEl>
                                          <p:spTgt spid="4">
                                            <p:graphicEl>
                                              <a:dgm id="{24596E06-1AA3-473D-A54A-4B90E2C6F82B}"/>
                                            </p:graphicEl>
                                          </p:spTgt>
                                        </p:tgtEl>
                                        <p:attrNameLst>
                                          <p:attrName>style.visibility</p:attrName>
                                        </p:attrNameLst>
                                      </p:cBhvr>
                                      <p:to>
                                        <p:strVal val="visible"/>
                                      </p:to>
                                    </p:set>
                                    <p:animEffect transition="in" filter="fade">
                                      <p:cBhvr>
                                        <p:cTn id="163" dur="1000"/>
                                        <p:tgtEl>
                                          <p:spTgt spid="4">
                                            <p:graphicEl>
                                              <a:dgm id="{24596E06-1AA3-473D-A54A-4B90E2C6F82B}"/>
                                            </p:graphicEl>
                                          </p:spTgt>
                                        </p:tgtEl>
                                      </p:cBhvr>
                                    </p:animEffect>
                                    <p:anim calcmode="lin" valueType="num">
                                      <p:cBhvr>
                                        <p:cTn id="164" dur="1000" fill="hold"/>
                                        <p:tgtEl>
                                          <p:spTgt spid="4">
                                            <p:graphicEl>
                                              <a:dgm id="{24596E06-1AA3-473D-A54A-4B90E2C6F82B}"/>
                                            </p:graphicEl>
                                          </p:spTgt>
                                        </p:tgtEl>
                                        <p:attrNameLst>
                                          <p:attrName>ppt_x</p:attrName>
                                        </p:attrNameLst>
                                      </p:cBhvr>
                                      <p:tavLst>
                                        <p:tav tm="0">
                                          <p:val>
                                            <p:strVal val="#ppt_x"/>
                                          </p:val>
                                        </p:tav>
                                        <p:tav tm="100000">
                                          <p:val>
                                            <p:strVal val="#ppt_x"/>
                                          </p:val>
                                        </p:tav>
                                      </p:tavLst>
                                    </p:anim>
                                    <p:anim calcmode="lin" valueType="num">
                                      <p:cBhvr>
                                        <p:cTn id="165" dur="1000" fill="hold"/>
                                        <p:tgtEl>
                                          <p:spTgt spid="4">
                                            <p:graphicEl>
                                              <a:dgm id="{24596E06-1AA3-473D-A54A-4B90E2C6F82B}"/>
                                            </p:graphicEl>
                                          </p:spTgt>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0"/>
                                  </p:stCondLst>
                                  <p:childTnLst>
                                    <p:set>
                                      <p:cBhvr>
                                        <p:cTn id="167" dur="1" fill="hold">
                                          <p:stCondLst>
                                            <p:cond delay="0"/>
                                          </p:stCondLst>
                                        </p:cTn>
                                        <p:tgtEl>
                                          <p:spTgt spid="4">
                                            <p:graphicEl>
                                              <a:dgm id="{2E9A41B4-D5F3-4C8B-A68E-A81DD4B519B2}"/>
                                            </p:graphicEl>
                                          </p:spTgt>
                                        </p:tgtEl>
                                        <p:attrNameLst>
                                          <p:attrName>style.visibility</p:attrName>
                                        </p:attrNameLst>
                                      </p:cBhvr>
                                      <p:to>
                                        <p:strVal val="visible"/>
                                      </p:to>
                                    </p:set>
                                    <p:animEffect transition="in" filter="fade">
                                      <p:cBhvr>
                                        <p:cTn id="168" dur="1000"/>
                                        <p:tgtEl>
                                          <p:spTgt spid="4">
                                            <p:graphicEl>
                                              <a:dgm id="{2E9A41B4-D5F3-4C8B-A68E-A81DD4B519B2}"/>
                                            </p:graphicEl>
                                          </p:spTgt>
                                        </p:tgtEl>
                                      </p:cBhvr>
                                    </p:animEffect>
                                    <p:anim calcmode="lin" valueType="num">
                                      <p:cBhvr>
                                        <p:cTn id="169" dur="1000" fill="hold"/>
                                        <p:tgtEl>
                                          <p:spTgt spid="4">
                                            <p:graphicEl>
                                              <a:dgm id="{2E9A41B4-D5F3-4C8B-A68E-A81DD4B519B2}"/>
                                            </p:graphicEl>
                                          </p:spTgt>
                                        </p:tgtEl>
                                        <p:attrNameLst>
                                          <p:attrName>ppt_x</p:attrName>
                                        </p:attrNameLst>
                                      </p:cBhvr>
                                      <p:tavLst>
                                        <p:tav tm="0">
                                          <p:val>
                                            <p:strVal val="#ppt_x"/>
                                          </p:val>
                                        </p:tav>
                                        <p:tav tm="100000">
                                          <p:val>
                                            <p:strVal val="#ppt_x"/>
                                          </p:val>
                                        </p:tav>
                                      </p:tavLst>
                                    </p:anim>
                                    <p:anim calcmode="lin" valueType="num">
                                      <p:cBhvr>
                                        <p:cTn id="170" dur="1000" fill="hold"/>
                                        <p:tgtEl>
                                          <p:spTgt spid="4">
                                            <p:graphicEl>
                                              <a:dgm id="{2E9A41B4-D5F3-4C8B-A68E-A81DD4B519B2}"/>
                                            </p:graphicEl>
                                          </p:spTgt>
                                        </p:tgtEl>
                                        <p:attrNameLst>
                                          <p:attrName>ppt_y</p:attrName>
                                        </p:attrNameLst>
                                      </p:cBhvr>
                                      <p:tavLst>
                                        <p:tav tm="0">
                                          <p:val>
                                            <p:strVal val="#ppt_y+.1"/>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42" presetClass="entr" presetSubtype="0" fill="hold" grpId="0" nodeType="clickEffect">
                                  <p:stCondLst>
                                    <p:cond delay="0"/>
                                  </p:stCondLst>
                                  <p:childTnLst>
                                    <p:set>
                                      <p:cBhvr>
                                        <p:cTn id="174" dur="1" fill="hold">
                                          <p:stCondLst>
                                            <p:cond delay="0"/>
                                          </p:stCondLst>
                                        </p:cTn>
                                        <p:tgtEl>
                                          <p:spTgt spid="4">
                                            <p:graphicEl>
                                              <a:dgm id="{30D1C661-A912-4D2F-BB56-85E317F47844}"/>
                                            </p:graphicEl>
                                          </p:spTgt>
                                        </p:tgtEl>
                                        <p:attrNameLst>
                                          <p:attrName>style.visibility</p:attrName>
                                        </p:attrNameLst>
                                      </p:cBhvr>
                                      <p:to>
                                        <p:strVal val="visible"/>
                                      </p:to>
                                    </p:set>
                                    <p:animEffect transition="in" filter="fade">
                                      <p:cBhvr>
                                        <p:cTn id="175" dur="1000"/>
                                        <p:tgtEl>
                                          <p:spTgt spid="4">
                                            <p:graphicEl>
                                              <a:dgm id="{30D1C661-A912-4D2F-BB56-85E317F47844}"/>
                                            </p:graphicEl>
                                          </p:spTgt>
                                        </p:tgtEl>
                                      </p:cBhvr>
                                    </p:animEffect>
                                    <p:anim calcmode="lin" valueType="num">
                                      <p:cBhvr>
                                        <p:cTn id="176" dur="1000" fill="hold"/>
                                        <p:tgtEl>
                                          <p:spTgt spid="4">
                                            <p:graphicEl>
                                              <a:dgm id="{30D1C661-A912-4D2F-BB56-85E317F47844}"/>
                                            </p:graphicEl>
                                          </p:spTgt>
                                        </p:tgtEl>
                                        <p:attrNameLst>
                                          <p:attrName>ppt_x</p:attrName>
                                        </p:attrNameLst>
                                      </p:cBhvr>
                                      <p:tavLst>
                                        <p:tav tm="0">
                                          <p:val>
                                            <p:strVal val="#ppt_x"/>
                                          </p:val>
                                        </p:tav>
                                        <p:tav tm="100000">
                                          <p:val>
                                            <p:strVal val="#ppt_x"/>
                                          </p:val>
                                        </p:tav>
                                      </p:tavLst>
                                    </p:anim>
                                    <p:anim calcmode="lin" valueType="num">
                                      <p:cBhvr>
                                        <p:cTn id="177" dur="1000" fill="hold"/>
                                        <p:tgtEl>
                                          <p:spTgt spid="4">
                                            <p:graphicEl>
                                              <a:dgm id="{30D1C661-A912-4D2F-BB56-85E317F47844}"/>
                                            </p:graphicEl>
                                          </p:spTgt>
                                        </p:tgtEl>
                                        <p:attrNameLst>
                                          <p:attrName>ppt_y</p:attrName>
                                        </p:attrNameLst>
                                      </p:cBhvr>
                                      <p:tavLst>
                                        <p:tav tm="0">
                                          <p:val>
                                            <p:strVal val="#ppt_y+.1"/>
                                          </p:val>
                                        </p:tav>
                                        <p:tav tm="100000">
                                          <p:val>
                                            <p:strVal val="#ppt_y"/>
                                          </p:val>
                                        </p:tav>
                                      </p:tavLst>
                                    </p:anim>
                                  </p:childTnLst>
                                </p:cTn>
                              </p:par>
                              <p:par>
                                <p:cTn id="178" presetID="42" presetClass="entr" presetSubtype="0" fill="hold" grpId="0" nodeType="withEffect">
                                  <p:stCondLst>
                                    <p:cond delay="0"/>
                                  </p:stCondLst>
                                  <p:childTnLst>
                                    <p:set>
                                      <p:cBhvr>
                                        <p:cTn id="179" dur="1" fill="hold">
                                          <p:stCondLst>
                                            <p:cond delay="0"/>
                                          </p:stCondLst>
                                        </p:cTn>
                                        <p:tgtEl>
                                          <p:spTgt spid="4">
                                            <p:graphicEl>
                                              <a:dgm id="{7257FCA4-688C-45B5-8F44-1D00B45B6356}"/>
                                            </p:graphicEl>
                                          </p:spTgt>
                                        </p:tgtEl>
                                        <p:attrNameLst>
                                          <p:attrName>style.visibility</p:attrName>
                                        </p:attrNameLst>
                                      </p:cBhvr>
                                      <p:to>
                                        <p:strVal val="visible"/>
                                      </p:to>
                                    </p:set>
                                    <p:animEffect transition="in" filter="fade">
                                      <p:cBhvr>
                                        <p:cTn id="180" dur="1000"/>
                                        <p:tgtEl>
                                          <p:spTgt spid="4">
                                            <p:graphicEl>
                                              <a:dgm id="{7257FCA4-688C-45B5-8F44-1D00B45B6356}"/>
                                            </p:graphicEl>
                                          </p:spTgt>
                                        </p:tgtEl>
                                      </p:cBhvr>
                                    </p:animEffect>
                                    <p:anim calcmode="lin" valueType="num">
                                      <p:cBhvr>
                                        <p:cTn id="181" dur="1000" fill="hold"/>
                                        <p:tgtEl>
                                          <p:spTgt spid="4">
                                            <p:graphicEl>
                                              <a:dgm id="{7257FCA4-688C-45B5-8F44-1D00B45B6356}"/>
                                            </p:graphicEl>
                                          </p:spTgt>
                                        </p:tgtEl>
                                        <p:attrNameLst>
                                          <p:attrName>ppt_x</p:attrName>
                                        </p:attrNameLst>
                                      </p:cBhvr>
                                      <p:tavLst>
                                        <p:tav tm="0">
                                          <p:val>
                                            <p:strVal val="#ppt_x"/>
                                          </p:val>
                                        </p:tav>
                                        <p:tav tm="100000">
                                          <p:val>
                                            <p:strVal val="#ppt_x"/>
                                          </p:val>
                                        </p:tav>
                                      </p:tavLst>
                                    </p:anim>
                                    <p:anim calcmode="lin" valueType="num">
                                      <p:cBhvr>
                                        <p:cTn id="182" dur="1000" fill="hold"/>
                                        <p:tgtEl>
                                          <p:spTgt spid="4">
                                            <p:graphicEl>
                                              <a:dgm id="{7257FCA4-688C-45B5-8F44-1D00B45B6356}"/>
                                            </p:graphicEl>
                                          </p:spTgt>
                                        </p:tgtEl>
                                        <p:attrNameLst>
                                          <p:attrName>ppt_y</p:attrName>
                                        </p:attrNameLst>
                                      </p:cBhvr>
                                      <p:tavLst>
                                        <p:tav tm="0">
                                          <p:val>
                                            <p:strVal val="#ppt_y+.1"/>
                                          </p:val>
                                        </p:tav>
                                        <p:tav tm="100000">
                                          <p:val>
                                            <p:strVal val="#ppt_y"/>
                                          </p:val>
                                        </p:tav>
                                      </p:tavLst>
                                    </p:anim>
                                  </p:childTnLst>
                                </p:cTn>
                              </p:par>
                              <p:par>
                                <p:cTn id="183" presetID="42" presetClass="entr" presetSubtype="0" fill="hold" grpId="0" nodeType="withEffect">
                                  <p:stCondLst>
                                    <p:cond delay="0"/>
                                  </p:stCondLst>
                                  <p:childTnLst>
                                    <p:set>
                                      <p:cBhvr>
                                        <p:cTn id="184" dur="1" fill="hold">
                                          <p:stCondLst>
                                            <p:cond delay="0"/>
                                          </p:stCondLst>
                                        </p:cTn>
                                        <p:tgtEl>
                                          <p:spTgt spid="4">
                                            <p:graphicEl>
                                              <a:dgm id="{AF897DE0-0459-402B-A024-52B0C0AF8DD7}"/>
                                            </p:graphicEl>
                                          </p:spTgt>
                                        </p:tgtEl>
                                        <p:attrNameLst>
                                          <p:attrName>style.visibility</p:attrName>
                                        </p:attrNameLst>
                                      </p:cBhvr>
                                      <p:to>
                                        <p:strVal val="visible"/>
                                      </p:to>
                                    </p:set>
                                    <p:animEffect transition="in" filter="fade">
                                      <p:cBhvr>
                                        <p:cTn id="185" dur="1000"/>
                                        <p:tgtEl>
                                          <p:spTgt spid="4">
                                            <p:graphicEl>
                                              <a:dgm id="{AF897DE0-0459-402B-A024-52B0C0AF8DD7}"/>
                                            </p:graphicEl>
                                          </p:spTgt>
                                        </p:tgtEl>
                                      </p:cBhvr>
                                    </p:animEffect>
                                    <p:anim calcmode="lin" valueType="num">
                                      <p:cBhvr>
                                        <p:cTn id="186" dur="1000" fill="hold"/>
                                        <p:tgtEl>
                                          <p:spTgt spid="4">
                                            <p:graphicEl>
                                              <a:dgm id="{AF897DE0-0459-402B-A024-52B0C0AF8DD7}"/>
                                            </p:graphicEl>
                                          </p:spTgt>
                                        </p:tgtEl>
                                        <p:attrNameLst>
                                          <p:attrName>ppt_x</p:attrName>
                                        </p:attrNameLst>
                                      </p:cBhvr>
                                      <p:tavLst>
                                        <p:tav tm="0">
                                          <p:val>
                                            <p:strVal val="#ppt_x"/>
                                          </p:val>
                                        </p:tav>
                                        <p:tav tm="100000">
                                          <p:val>
                                            <p:strVal val="#ppt_x"/>
                                          </p:val>
                                        </p:tav>
                                      </p:tavLst>
                                    </p:anim>
                                    <p:anim calcmode="lin" valueType="num">
                                      <p:cBhvr>
                                        <p:cTn id="187" dur="1000" fill="hold"/>
                                        <p:tgtEl>
                                          <p:spTgt spid="4">
                                            <p:graphicEl>
                                              <a:dgm id="{AF897DE0-0459-402B-A024-52B0C0AF8DD7}"/>
                                            </p:graphicEl>
                                          </p:spTgt>
                                        </p:tgtEl>
                                        <p:attrNameLst>
                                          <p:attrName>ppt_y</p:attrName>
                                        </p:attrNameLst>
                                      </p:cBhvr>
                                      <p:tavLst>
                                        <p:tav tm="0">
                                          <p:val>
                                            <p:strVal val="#ppt_y+.1"/>
                                          </p:val>
                                        </p:tav>
                                        <p:tav tm="100000">
                                          <p:val>
                                            <p:strVal val="#ppt_y"/>
                                          </p:val>
                                        </p:tav>
                                      </p:tavLst>
                                    </p:anim>
                                  </p:childTnLst>
                                </p:cTn>
                              </p:par>
                              <p:par>
                                <p:cTn id="188" presetID="42" presetClass="entr" presetSubtype="0" fill="hold" grpId="0" nodeType="withEffect">
                                  <p:stCondLst>
                                    <p:cond delay="0"/>
                                  </p:stCondLst>
                                  <p:childTnLst>
                                    <p:set>
                                      <p:cBhvr>
                                        <p:cTn id="189" dur="1" fill="hold">
                                          <p:stCondLst>
                                            <p:cond delay="0"/>
                                          </p:stCondLst>
                                        </p:cTn>
                                        <p:tgtEl>
                                          <p:spTgt spid="4">
                                            <p:graphicEl>
                                              <a:dgm id="{7B92BEE8-216C-418F-BBB9-A53E3297DE39}"/>
                                            </p:graphicEl>
                                          </p:spTgt>
                                        </p:tgtEl>
                                        <p:attrNameLst>
                                          <p:attrName>style.visibility</p:attrName>
                                        </p:attrNameLst>
                                      </p:cBhvr>
                                      <p:to>
                                        <p:strVal val="visible"/>
                                      </p:to>
                                    </p:set>
                                    <p:animEffect transition="in" filter="fade">
                                      <p:cBhvr>
                                        <p:cTn id="190" dur="1000"/>
                                        <p:tgtEl>
                                          <p:spTgt spid="4">
                                            <p:graphicEl>
                                              <a:dgm id="{7B92BEE8-216C-418F-BBB9-A53E3297DE39}"/>
                                            </p:graphicEl>
                                          </p:spTgt>
                                        </p:tgtEl>
                                      </p:cBhvr>
                                    </p:animEffect>
                                    <p:anim calcmode="lin" valueType="num">
                                      <p:cBhvr>
                                        <p:cTn id="191" dur="1000" fill="hold"/>
                                        <p:tgtEl>
                                          <p:spTgt spid="4">
                                            <p:graphicEl>
                                              <a:dgm id="{7B92BEE8-216C-418F-BBB9-A53E3297DE39}"/>
                                            </p:graphicEl>
                                          </p:spTgt>
                                        </p:tgtEl>
                                        <p:attrNameLst>
                                          <p:attrName>ppt_x</p:attrName>
                                        </p:attrNameLst>
                                      </p:cBhvr>
                                      <p:tavLst>
                                        <p:tav tm="0">
                                          <p:val>
                                            <p:strVal val="#ppt_x"/>
                                          </p:val>
                                        </p:tav>
                                        <p:tav tm="100000">
                                          <p:val>
                                            <p:strVal val="#ppt_x"/>
                                          </p:val>
                                        </p:tav>
                                      </p:tavLst>
                                    </p:anim>
                                    <p:anim calcmode="lin" valueType="num">
                                      <p:cBhvr>
                                        <p:cTn id="192" dur="1000" fill="hold"/>
                                        <p:tgtEl>
                                          <p:spTgt spid="4">
                                            <p:graphicEl>
                                              <a:dgm id="{7B92BEE8-216C-418F-BBB9-A53E3297DE39}"/>
                                            </p:graphicEl>
                                          </p:spTgt>
                                        </p:tgtEl>
                                        <p:attrNameLst>
                                          <p:attrName>ppt_y</p:attrName>
                                        </p:attrNameLst>
                                      </p:cBhvr>
                                      <p:tavLst>
                                        <p:tav tm="0">
                                          <p:val>
                                            <p:strVal val="#ppt_y+.1"/>
                                          </p:val>
                                        </p:tav>
                                        <p:tav tm="100000">
                                          <p:val>
                                            <p:strVal val="#ppt_y"/>
                                          </p:val>
                                        </p:tav>
                                      </p:tavLst>
                                    </p:anim>
                                  </p:childTnLst>
                                </p:cTn>
                              </p:par>
                              <p:par>
                                <p:cTn id="193" presetID="42" presetClass="entr" presetSubtype="0" fill="hold" grpId="0" nodeType="withEffect">
                                  <p:stCondLst>
                                    <p:cond delay="0"/>
                                  </p:stCondLst>
                                  <p:childTnLst>
                                    <p:set>
                                      <p:cBhvr>
                                        <p:cTn id="194" dur="1" fill="hold">
                                          <p:stCondLst>
                                            <p:cond delay="0"/>
                                          </p:stCondLst>
                                        </p:cTn>
                                        <p:tgtEl>
                                          <p:spTgt spid="4">
                                            <p:graphicEl>
                                              <a:dgm id="{EB91F369-9A87-4623-BCD7-DC596FC29E6B}"/>
                                            </p:graphicEl>
                                          </p:spTgt>
                                        </p:tgtEl>
                                        <p:attrNameLst>
                                          <p:attrName>style.visibility</p:attrName>
                                        </p:attrNameLst>
                                      </p:cBhvr>
                                      <p:to>
                                        <p:strVal val="visible"/>
                                      </p:to>
                                    </p:set>
                                    <p:animEffect transition="in" filter="fade">
                                      <p:cBhvr>
                                        <p:cTn id="195" dur="1000"/>
                                        <p:tgtEl>
                                          <p:spTgt spid="4">
                                            <p:graphicEl>
                                              <a:dgm id="{EB91F369-9A87-4623-BCD7-DC596FC29E6B}"/>
                                            </p:graphicEl>
                                          </p:spTgt>
                                        </p:tgtEl>
                                      </p:cBhvr>
                                    </p:animEffect>
                                    <p:anim calcmode="lin" valueType="num">
                                      <p:cBhvr>
                                        <p:cTn id="196" dur="1000" fill="hold"/>
                                        <p:tgtEl>
                                          <p:spTgt spid="4">
                                            <p:graphicEl>
                                              <a:dgm id="{EB91F369-9A87-4623-BCD7-DC596FC29E6B}"/>
                                            </p:graphicEl>
                                          </p:spTgt>
                                        </p:tgtEl>
                                        <p:attrNameLst>
                                          <p:attrName>ppt_x</p:attrName>
                                        </p:attrNameLst>
                                      </p:cBhvr>
                                      <p:tavLst>
                                        <p:tav tm="0">
                                          <p:val>
                                            <p:strVal val="#ppt_x"/>
                                          </p:val>
                                        </p:tav>
                                        <p:tav tm="100000">
                                          <p:val>
                                            <p:strVal val="#ppt_x"/>
                                          </p:val>
                                        </p:tav>
                                      </p:tavLst>
                                    </p:anim>
                                    <p:anim calcmode="lin" valueType="num">
                                      <p:cBhvr>
                                        <p:cTn id="197" dur="1000" fill="hold"/>
                                        <p:tgtEl>
                                          <p:spTgt spid="4">
                                            <p:graphicEl>
                                              <a:dgm id="{EB91F369-9A87-4623-BCD7-DC596FC29E6B}"/>
                                            </p:graphicEl>
                                          </p:spTgt>
                                        </p:tgtEl>
                                        <p:attrNameLst>
                                          <p:attrName>ppt_y</p:attrName>
                                        </p:attrNameLst>
                                      </p:cBhvr>
                                      <p:tavLst>
                                        <p:tav tm="0">
                                          <p:val>
                                            <p:strVal val="#ppt_y+.1"/>
                                          </p:val>
                                        </p:tav>
                                        <p:tav tm="100000">
                                          <p:val>
                                            <p:strVal val="#ppt_y"/>
                                          </p:val>
                                        </p:tav>
                                      </p:tavLst>
                                    </p:anim>
                                  </p:childTnLst>
                                </p:cTn>
                              </p:par>
                              <p:par>
                                <p:cTn id="198" presetID="42" presetClass="entr" presetSubtype="0" fill="hold" grpId="0" nodeType="withEffect">
                                  <p:stCondLst>
                                    <p:cond delay="0"/>
                                  </p:stCondLst>
                                  <p:childTnLst>
                                    <p:set>
                                      <p:cBhvr>
                                        <p:cTn id="199" dur="1" fill="hold">
                                          <p:stCondLst>
                                            <p:cond delay="0"/>
                                          </p:stCondLst>
                                        </p:cTn>
                                        <p:tgtEl>
                                          <p:spTgt spid="4">
                                            <p:graphicEl>
                                              <a:dgm id="{E624DF80-C13A-4314-AF66-47477DC98A9B}"/>
                                            </p:graphicEl>
                                          </p:spTgt>
                                        </p:tgtEl>
                                        <p:attrNameLst>
                                          <p:attrName>style.visibility</p:attrName>
                                        </p:attrNameLst>
                                      </p:cBhvr>
                                      <p:to>
                                        <p:strVal val="visible"/>
                                      </p:to>
                                    </p:set>
                                    <p:animEffect transition="in" filter="fade">
                                      <p:cBhvr>
                                        <p:cTn id="200" dur="1000"/>
                                        <p:tgtEl>
                                          <p:spTgt spid="4">
                                            <p:graphicEl>
                                              <a:dgm id="{E624DF80-C13A-4314-AF66-47477DC98A9B}"/>
                                            </p:graphicEl>
                                          </p:spTgt>
                                        </p:tgtEl>
                                      </p:cBhvr>
                                    </p:animEffect>
                                    <p:anim calcmode="lin" valueType="num">
                                      <p:cBhvr>
                                        <p:cTn id="201" dur="1000" fill="hold"/>
                                        <p:tgtEl>
                                          <p:spTgt spid="4">
                                            <p:graphicEl>
                                              <a:dgm id="{E624DF80-C13A-4314-AF66-47477DC98A9B}"/>
                                            </p:graphicEl>
                                          </p:spTgt>
                                        </p:tgtEl>
                                        <p:attrNameLst>
                                          <p:attrName>ppt_x</p:attrName>
                                        </p:attrNameLst>
                                      </p:cBhvr>
                                      <p:tavLst>
                                        <p:tav tm="0">
                                          <p:val>
                                            <p:strVal val="#ppt_x"/>
                                          </p:val>
                                        </p:tav>
                                        <p:tav tm="100000">
                                          <p:val>
                                            <p:strVal val="#ppt_x"/>
                                          </p:val>
                                        </p:tav>
                                      </p:tavLst>
                                    </p:anim>
                                    <p:anim calcmode="lin" valueType="num">
                                      <p:cBhvr>
                                        <p:cTn id="202" dur="1000" fill="hold"/>
                                        <p:tgtEl>
                                          <p:spTgt spid="4">
                                            <p:graphicEl>
                                              <a:dgm id="{E624DF80-C13A-4314-AF66-47477DC98A9B}"/>
                                            </p:graphicEl>
                                          </p:spTgt>
                                        </p:tgtEl>
                                        <p:attrNameLst>
                                          <p:attrName>ppt_y</p:attrName>
                                        </p:attrNameLst>
                                      </p:cBhvr>
                                      <p:tavLst>
                                        <p:tav tm="0">
                                          <p:val>
                                            <p:strVal val="#ppt_y+.1"/>
                                          </p:val>
                                        </p:tav>
                                        <p:tav tm="100000">
                                          <p:val>
                                            <p:strVal val="#ppt_y"/>
                                          </p:val>
                                        </p:tav>
                                      </p:tavLst>
                                    </p:anim>
                                  </p:childTnLst>
                                </p:cTn>
                              </p:par>
                              <p:par>
                                <p:cTn id="203" presetID="42" presetClass="entr" presetSubtype="0" fill="hold" grpId="0" nodeType="withEffect">
                                  <p:stCondLst>
                                    <p:cond delay="0"/>
                                  </p:stCondLst>
                                  <p:childTnLst>
                                    <p:set>
                                      <p:cBhvr>
                                        <p:cTn id="204" dur="1" fill="hold">
                                          <p:stCondLst>
                                            <p:cond delay="0"/>
                                          </p:stCondLst>
                                        </p:cTn>
                                        <p:tgtEl>
                                          <p:spTgt spid="4">
                                            <p:graphicEl>
                                              <a:dgm id="{46A3CE95-E18D-4EB9-827E-A3F48E271C1E}"/>
                                            </p:graphicEl>
                                          </p:spTgt>
                                        </p:tgtEl>
                                        <p:attrNameLst>
                                          <p:attrName>style.visibility</p:attrName>
                                        </p:attrNameLst>
                                      </p:cBhvr>
                                      <p:to>
                                        <p:strVal val="visible"/>
                                      </p:to>
                                    </p:set>
                                    <p:animEffect transition="in" filter="fade">
                                      <p:cBhvr>
                                        <p:cTn id="205" dur="1000"/>
                                        <p:tgtEl>
                                          <p:spTgt spid="4">
                                            <p:graphicEl>
                                              <a:dgm id="{46A3CE95-E18D-4EB9-827E-A3F48E271C1E}"/>
                                            </p:graphicEl>
                                          </p:spTgt>
                                        </p:tgtEl>
                                      </p:cBhvr>
                                    </p:animEffect>
                                    <p:anim calcmode="lin" valueType="num">
                                      <p:cBhvr>
                                        <p:cTn id="206" dur="1000" fill="hold"/>
                                        <p:tgtEl>
                                          <p:spTgt spid="4">
                                            <p:graphicEl>
                                              <a:dgm id="{46A3CE95-E18D-4EB9-827E-A3F48E271C1E}"/>
                                            </p:graphicEl>
                                          </p:spTgt>
                                        </p:tgtEl>
                                        <p:attrNameLst>
                                          <p:attrName>ppt_x</p:attrName>
                                        </p:attrNameLst>
                                      </p:cBhvr>
                                      <p:tavLst>
                                        <p:tav tm="0">
                                          <p:val>
                                            <p:strVal val="#ppt_x"/>
                                          </p:val>
                                        </p:tav>
                                        <p:tav tm="100000">
                                          <p:val>
                                            <p:strVal val="#ppt_x"/>
                                          </p:val>
                                        </p:tav>
                                      </p:tavLst>
                                    </p:anim>
                                    <p:anim calcmode="lin" valueType="num">
                                      <p:cBhvr>
                                        <p:cTn id="207" dur="1000" fill="hold"/>
                                        <p:tgtEl>
                                          <p:spTgt spid="4">
                                            <p:graphicEl>
                                              <a:dgm id="{46A3CE95-E18D-4EB9-827E-A3F48E271C1E}"/>
                                            </p:graphicEl>
                                          </p:spTgt>
                                        </p:tgtEl>
                                        <p:attrNameLst>
                                          <p:attrName>ppt_y</p:attrName>
                                        </p:attrNameLst>
                                      </p:cBhvr>
                                      <p:tavLst>
                                        <p:tav tm="0">
                                          <p:val>
                                            <p:strVal val="#ppt_y+.1"/>
                                          </p:val>
                                        </p:tav>
                                        <p:tav tm="100000">
                                          <p:val>
                                            <p:strVal val="#ppt_y"/>
                                          </p:val>
                                        </p:tav>
                                      </p:tavLst>
                                    </p:anim>
                                  </p:childTnLst>
                                </p:cTn>
                              </p:par>
                              <p:par>
                                <p:cTn id="208" presetID="42" presetClass="entr" presetSubtype="0" fill="hold" grpId="0" nodeType="withEffect">
                                  <p:stCondLst>
                                    <p:cond delay="0"/>
                                  </p:stCondLst>
                                  <p:childTnLst>
                                    <p:set>
                                      <p:cBhvr>
                                        <p:cTn id="209" dur="1" fill="hold">
                                          <p:stCondLst>
                                            <p:cond delay="0"/>
                                          </p:stCondLst>
                                        </p:cTn>
                                        <p:tgtEl>
                                          <p:spTgt spid="4">
                                            <p:graphicEl>
                                              <a:dgm id="{02F81BE9-B370-4D0D-9C0C-1B594DA477A9}"/>
                                            </p:graphicEl>
                                          </p:spTgt>
                                        </p:tgtEl>
                                        <p:attrNameLst>
                                          <p:attrName>style.visibility</p:attrName>
                                        </p:attrNameLst>
                                      </p:cBhvr>
                                      <p:to>
                                        <p:strVal val="visible"/>
                                      </p:to>
                                    </p:set>
                                    <p:animEffect transition="in" filter="fade">
                                      <p:cBhvr>
                                        <p:cTn id="210" dur="1000"/>
                                        <p:tgtEl>
                                          <p:spTgt spid="4">
                                            <p:graphicEl>
                                              <a:dgm id="{02F81BE9-B370-4D0D-9C0C-1B594DA477A9}"/>
                                            </p:graphicEl>
                                          </p:spTgt>
                                        </p:tgtEl>
                                      </p:cBhvr>
                                    </p:animEffect>
                                    <p:anim calcmode="lin" valueType="num">
                                      <p:cBhvr>
                                        <p:cTn id="211" dur="1000" fill="hold"/>
                                        <p:tgtEl>
                                          <p:spTgt spid="4">
                                            <p:graphicEl>
                                              <a:dgm id="{02F81BE9-B370-4D0D-9C0C-1B594DA477A9}"/>
                                            </p:graphicEl>
                                          </p:spTgt>
                                        </p:tgtEl>
                                        <p:attrNameLst>
                                          <p:attrName>ppt_x</p:attrName>
                                        </p:attrNameLst>
                                      </p:cBhvr>
                                      <p:tavLst>
                                        <p:tav tm="0">
                                          <p:val>
                                            <p:strVal val="#ppt_x"/>
                                          </p:val>
                                        </p:tav>
                                        <p:tav tm="100000">
                                          <p:val>
                                            <p:strVal val="#ppt_x"/>
                                          </p:val>
                                        </p:tav>
                                      </p:tavLst>
                                    </p:anim>
                                    <p:anim calcmode="lin" valueType="num">
                                      <p:cBhvr>
                                        <p:cTn id="212" dur="1000" fill="hold"/>
                                        <p:tgtEl>
                                          <p:spTgt spid="4">
                                            <p:graphicEl>
                                              <a:dgm id="{02F81BE9-B370-4D0D-9C0C-1B594DA477A9}"/>
                                            </p:graphicEl>
                                          </p:spTgt>
                                        </p:tgtEl>
                                        <p:attrNameLst>
                                          <p:attrName>ppt_y</p:attrName>
                                        </p:attrNameLst>
                                      </p:cBhvr>
                                      <p:tavLst>
                                        <p:tav tm="0">
                                          <p:val>
                                            <p:strVal val="#ppt_y+.1"/>
                                          </p:val>
                                        </p:tav>
                                        <p:tav tm="100000">
                                          <p:val>
                                            <p:strVal val="#ppt_y"/>
                                          </p:val>
                                        </p:tav>
                                      </p:tavLst>
                                    </p:anim>
                                  </p:childTnLst>
                                </p:cTn>
                              </p:par>
                            </p:childTnLst>
                          </p:cTn>
                        </p:par>
                      </p:childTnLst>
                    </p:cTn>
                  </p:par>
                  <p:par>
                    <p:cTn id="213" fill="hold">
                      <p:stCondLst>
                        <p:cond delay="indefinite"/>
                      </p:stCondLst>
                      <p:childTnLst>
                        <p:par>
                          <p:cTn id="214" fill="hold">
                            <p:stCondLst>
                              <p:cond delay="0"/>
                            </p:stCondLst>
                            <p:childTnLst>
                              <p:par>
                                <p:cTn id="215" presetID="42" presetClass="entr" presetSubtype="0" fill="hold" grpId="0" nodeType="clickEffect">
                                  <p:stCondLst>
                                    <p:cond delay="0"/>
                                  </p:stCondLst>
                                  <p:childTnLst>
                                    <p:set>
                                      <p:cBhvr>
                                        <p:cTn id="216" dur="1" fill="hold">
                                          <p:stCondLst>
                                            <p:cond delay="0"/>
                                          </p:stCondLst>
                                        </p:cTn>
                                        <p:tgtEl>
                                          <p:spTgt spid="4">
                                            <p:graphicEl>
                                              <a:dgm id="{B21AD461-4544-4D1D-8E17-EED02873C3F9}"/>
                                            </p:graphicEl>
                                          </p:spTgt>
                                        </p:tgtEl>
                                        <p:attrNameLst>
                                          <p:attrName>style.visibility</p:attrName>
                                        </p:attrNameLst>
                                      </p:cBhvr>
                                      <p:to>
                                        <p:strVal val="visible"/>
                                      </p:to>
                                    </p:set>
                                    <p:animEffect transition="in" filter="fade">
                                      <p:cBhvr>
                                        <p:cTn id="217" dur="1000"/>
                                        <p:tgtEl>
                                          <p:spTgt spid="4">
                                            <p:graphicEl>
                                              <a:dgm id="{B21AD461-4544-4D1D-8E17-EED02873C3F9}"/>
                                            </p:graphicEl>
                                          </p:spTgt>
                                        </p:tgtEl>
                                      </p:cBhvr>
                                    </p:animEffect>
                                    <p:anim calcmode="lin" valueType="num">
                                      <p:cBhvr>
                                        <p:cTn id="218" dur="1000" fill="hold"/>
                                        <p:tgtEl>
                                          <p:spTgt spid="4">
                                            <p:graphicEl>
                                              <a:dgm id="{B21AD461-4544-4D1D-8E17-EED02873C3F9}"/>
                                            </p:graphicEl>
                                          </p:spTgt>
                                        </p:tgtEl>
                                        <p:attrNameLst>
                                          <p:attrName>ppt_x</p:attrName>
                                        </p:attrNameLst>
                                      </p:cBhvr>
                                      <p:tavLst>
                                        <p:tav tm="0">
                                          <p:val>
                                            <p:strVal val="#ppt_x"/>
                                          </p:val>
                                        </p:tav>
                                        <p:tav tm="100000">
                                          <p:val>
                                            <p:strVal val="#ppt_x"/>
                                          </p:val>
                                        </p:tav>
                                      </p:tavLst>
                                    </p:anim>
                                    <p:anim calcmode="lin" valueType="num">
                                      <p:cBhvr>
                                        <p:cTn id="219" dur="1000" fill="hold"/>
                                        <p:tgtEl>
                                          <p:spTgt spid="4">
                                            <p:graphicEl>
                                              <a:dgm id="{B21AD461-4544-4D1D-8E17-EED02873C3F9}"/>
                                            </p:graphicEl>
                                          </p:spTgt>
                                        </p:tgtEl>
                                        <p:attrNameLst>
                                          <p:attrName>ppt_y</p:attrName>
                                        </p:attrNameLst>
                                      </p:cBhvr>
                                      <p:tavLst>
                                        <p:tav tm="0">
                                          <p:val>
                                            <p:strVal val="#ppt_y+.1"/>
                                          </p:val>
                                        </p:tav>
                                        <p:tav tm="100000">
                                          <p:val>
                                            <p:strVal val="#ppt_y"/>
                                          </p:val>
                                        </p:tav>
                                      </p:tavLst>
                                    </p:anim>
                                  </p:childTnLst>
                                </p:cTn>
                              </p:par>
                              <p:par>
                                <p:cTn id="220" presetID="42" presetClass="entr" presetSubtype="0" fill="hold" grpId="0" nodeType="withEffect">
                                  <p:stCondLst>
                                    <p:cond delay="0"/>
                                  </p:stCondLst>
                                  <p:childTnLst>
                                    <p:set>
                                      <p:cBhvr>
                                        <p:cTn id="221" dur="1" fill="hold">
                                          <p:stCondLst>
                                            <p:cond delay="0"/>
                                          </p:stCondLst>
                                        </p:cTn>
                                        <p:tgtEl>
                                          <p:spTgt spid="4">
                                            <p:graphicEl>
                                              <a:dgm id="{B99B10F2-08E6-4104-A12A-E6EEFAE0A39D}"/>
                                            </p:graphicEl>
                                          </p:spTgt>
                                        </p:tgtEl>
                                        <p:attrNameLst>
                                          <p:attrName>style.visibility</p:attrName>
                                        </p:attrNameLst>
                                      </p:cBhvr>
                                      <p:to>
                                        <p:strVal val="visible"/>
                                      </p:to>
                                    </p:set>
                                    <p:animEffect transition="in" filter="fade">
                                      <p:cBhvr>
                                        <p:cTn id="222" dur="1000"/>
                                        <p:tgtEl>
                                          <p:spTgt spid="4">
                                            <p:graphicEl>
                                              <a:dgm id="{B99B10F2-08E6-4104-A12A-E6EEFAE0A39D}"/>
                                            </p:graphicEl>
                                          </p:spTgt>
                                        </p:tgtEl>
                                      </p:cBhvr>
                                    </p:animEffect>
                                    <p:anim calcmode="lin" valueType="num">
                                      <p:cBhvr>
                                        <p:cTn id="223" dur="1000" fill="hold"/>
                                        <p:tgtEl>
                                          <p:spTgt spid="4">
                                            <p:graphicEl>
                                              <a:dgm id="{B99B10F2-08E6-4104-A12A-E6EEFAE0A39D}"/>
                                            </p:graphicEl>
                                          </p:spTgt>
                                        </p:tgtEl>
                                        <p:attrNameLst>
                                          <p:attrName>ppt_x</p:attrName>
                                        </p:attrNameLst>
                                      </p:cBhvr>
                                      <p:tavLst>
                                        <p:tav tm="0">
                                          <p:val>
                                            <p:strVal val="#ppt_x"/>
                                          </p:val>
                                        </p:tav>
                                        <p:tav tm="100000">
                                          <p:val>
                                            <p:strVal val="#ppt_x"/>
                                          </p:val>
                                        </p:tav>
                                      </p:tavLst>
                                    </p:anim>
                                    <p:anim calcmode="lin" valueType="num">
                                      <p:cBhvr>
                                        <p:cTn id="224" dur="1000" fill="hold"/>
                                        <p:tgtEl>
                                          <p:spTgt spid="4">
                                            <p:graphicEl>
                                              <a:dgm id="{B99B10F2-08E6-4104-A12A-E6EEFAE0A39D}"/>
                                            </p:graphicEl>
                                          </p:spTgt>
                                        </p:tgtEl>
                                        <p:attrNameLst>
                                          <p:attrName>ppt_y</p:attrName>
                                        </p:attrNameLst>
                                      </p:cBhvr>
                                      <p:tavLst>
                                        <p:tav tm="0">
                                          <p:val>
                                            <p:strVal val="#ppt_y+.1"/>
                                          </p:val>
                                        </p:tav>
                                        <p:tav tm="100000">
                                          <p:val>
                                            <p:strVal val="#ppt_y"/>
                                          </p:val>
                                        </p:tav>
                                      </p:tavLst>
                                    </p:anim>
                                  </p:childTnLst>
                                </p:cTn>
                              </p:par>
                              <p:par>
                                <p:cTn id="225" presetID="42" presetClass="entr" presetSubtype="0" fill="hold" grpId="0" nodeType="withEffect">
                                  <p:stCondLst>
                                    <p:cond delay="0"/>
                                  </p:stCondLst>
                                  <p:childTnLst>
                                    <p:set>
                                      <p:cBhvr>
                                        <p:cTn id="226" dur="1" fill="hold">
                                          <p:stCondLst>
                                            <p:cond delay="0"/>
                                          </p:stCondLst>
                                        </p:cTn>
                                        <p:tgtEl>
                                          <p:spTgt spid="4">
                                            <p:graphicEl>
                                              <a:dgm id="{25AD2BB8-00D6-408E-B3BA-7EF602E261C2}"/>
                                            </p:graphicEl>
                                          </p:spTgt>
                                        </p:tgtEl>
                                        <p:attrNameLst>
                                          <p:attrName>style.visibility</p:attrName>
                                        </p:attrNameLst>
                                      </p:cBhvr>
                                      <p:to>
                                        <p:strVal val="visible"/>
                                      </p:to>
                                    </p:set>
                                    <p:animEffect transition="in" filter="fade">
                                      <p:cBhvr>
                                        <p:cTn id="227" dur="1000"/>
                                        <p:tgtEl>
                                          <p:spTgt spid="4">
                                            <p:graphicEl>
                                              <a:dgm id="{25AD2BB8-00D6-408E-B3BA-7EF602E261C2}"/>
                                            </p:graphicEl>
                                          </p:spTgt>
                                        </p:tgtEl>
                                      </p:cBhvr>
                                    </p:animEffect>
                                    <p:anim calcmode="lin" valueType="num">
                                      <p:cBhvr>
                                        <p:cTn id="228" dur="1000" fill="hold"/>
                                        <p:tgtEl>
                                          <p:spTgt spid="4">
                                            <p:graphicEl>
                                              <a:dgm id="{25AD2BB8-00D6-408E-B3BA-7EF602E261C2}"/>
                                            </p:graphicEl>
                                          </p:spTgt>
                                        </p:tgtEl>
                                        <p:attrNameLst>
                                          <p:attrName>ppt_x</p:attrName>
                                        </p:attrNameLst>
                                      </p:cBhvr>
                                      <p:tavLst>
                                        <p:tav tm="0">
                                          <p:val>
                                            <p:strVal val="#ppt_x"/>
                                          </p:val>
                                        </p:tav>
                                        <p:tav tm="100000">
                                          <p:val>
                                            <p:strVal val="#ppt_x"/>
                                          </p:val>
                                        </p:tav>
                                      </p:tavLst>
                                    </p:anim>
                                    <p:anim calcmode="lin" valueType="num">
                                      <p:cBhvr>
                                        <p:cTn id="229" dur="1000" fill="hold"/>
                                        <p:tgtEl>
                                          <p:spTgt spid="4">
                                            <p:graphicEl>
                                              <a:dgm id="{25AD2BB8-00D6-408E-B3BA-7EF602E261C2}"/>
                                            </p:graphicEl>
                                          </p:spTgt>
                                        </p:tgtEl>
                                        <p:attrNameLst>
                                          <p:attrName>ppt_y</p:attrName>
                                        </p:attrNameLst>
                                      </p:cBhvr>
                                      <p:tavLst>
                                        <p:tav tm="0">
                                          <p:val>
                                            <p:strVal val="#ppt_y+.1"/>
                                          </p:val>
                                        </p:tav>
                                        <p:tav tm="100000">
                                          <p:val>
                                            <p:strVal val="#ppt_y"/>
                                          </p:val>
                                        </p:tav>
                                      </p:tavLst>
                                    </p:anim>
                                  </p:childTnLst>
                                </p:cTn>
                              </p:par>
                              <p:par>
                                <p:cTn id="230" presetID="42" presetClass="entr" presetSubtype="0" fill="hold" grpId="0" nodeType="withEffect">
                                  <p:stCondLst>
                                    <p:cond delay="0"/>
                                  </p:stCondLst>
                                  <p:childTnLst>
                                    <p:set>
                                      <p:cBhvr>
                                        <p:cTn id="231" dur="1" fill="hold">
                                          <p:stCondLst>
                                            <p:cond delay="0"/>
                                          </p:stCondLst>
                                        </p:cTn>
                                        <p:tgtEl>
                                          <p:spTgt spid="4">
                                            <p:graphicEl>
                                              <a:dgm id="{B846E1CF-CD90-4237-8DB0-B85030BB3E2E}"/>
                                            </p:graphicEl>
                                          </p:spTgt>
                                        </p:tgtEl>
                                        <p:attrNameLst>
                                          <p:attrName>style.visibility</p:attrName>
                                        </p:attrNameLst>
                                      </p:cBhvr>
                                      <p:to>
                                        <p:strVal val="visible"/>
                                      </p:to>
                                    </p:set>
                                    <p:animEffect transition="in" filter="fade">
                                      <p:cBhvr>
                                        <p:cTn id="232" dur="1000"/>
                                        <p:tgtEl>
                                          <p:spTgt spid="4">
                                            <p:graphicEl>
                                              <a:dgm id="{B846E1CF-CD90-4237-8DB0-B85030BB3E2E}"/>
                                            </p:graphicEl>
                                          </p:spTgt>
                                        </p:tgtEl>
                                      </p:cBhvr>
                                    </p:animEffect>
                                    <p:anim calcmode="lin" valueType="num">
                                      <p:cBhvr>
                                        <p:cTn id="233" dur="1000" fill="hold"/>
                                        <p:tgtEl>
                                          <p:spTgt spid="4">
                                            <p:graphicEl>
                                              <a:dgm id="{B846E1CF-CD90-4237-8DB0-B85030BB3E2E}"/>
                                            </p:graphicEl>
                                          </p:spTgt>
                                        </p:tgtEl>
                                        <p:attrNameLst>
                                          <p:attrName>ppt_x</p:attrName>
                                        </p:attrNameLst>
                                      </p:cBhvr>
                                      <p:tavLst>
                                        <p:tav tm="0">
                                          <p:val>
                                            <p:strVal val="#ppt_x"/>
                                          </p:val>
                                        </p:tav>
                                        <p:tav tm="100000">
                                          <p:val>
                                            <p:strVal val="#ppt_x"/>
                                          </p:val>
                                        </p:tav>
                                      </p:tavLst>
                                    </p:anim>
                                    <p:anim calcmode="lin" valueType="num">
                                      <p:cBhvr>
                                        <p:cTn id="234" dur="1000" fill="hold"/>
                                        <p:tgtEl>
                                          <p:spTgt spid="4">
                                            <p:graphicEl>
                                              <a:dgm id="{B846E1CF-CD90-4237-8DB0-B85030BB3E2E}"/>
                                            </p:graphicEl>
                                          </p:spTgt>
                                        </p:tgtEl>
                                        <p:attrNameLst>
                                          <p:attrName>ppt_y</p:attrName>
                                        </p:attrNameLst>
                                      </p:cBhvr>
                                      <p:tavLst>
                                        <p:tav tm="0">
                                          <p:val>
                                            <p:strVal val="#ppt_y+.1"/>
                                          </p:val>
                                        </p:tav>
                                        <p:tav tm="100000">
                                          <p:val>
                                            <p:strVal val="#ppt_y"/>
                                          </p:val>
                                        </p:tav>
                                      </p:tavLst>
                                    </p:anim>
                                  </p:childTnLst>
                                </p:cTn>
                              </p:par>
                              <p:par>
                                <p:cTn id="235" presetID="42" presetClass="entr" presetSubtype="0" fill="hold" grpId="0" nodeType="withEffect">
                                  <p:stCondLst>
                                    <p:cond delay="0"/>
                                  </p:stCondLst>
                                  <p:childTnLst>
                                    <p:set>
                                      <p:cBhvr>
                                        <p:cTn id="236" dur="1" fill="hold">
                                          <p:stCondLst>
                                            <p:cond delay="0"/>
                                          </p:stCondLst>
                                        </p:cTn>
                                        <p:tgtEl>
                                          <p:spTgt spid="4">
                                            <p:graphicEl>
                                              <a:dgm id="{446F05B5-526C-4617-B655-D41854620723}"/>
                                            </p:graphicEl>
                                          </p:spTgt>
                                        </p:tgtEl>
                                        <p:attrNameLst>
                                          <p:attrName>style.visibility</p:attrName>
                                        </p:attrNameLst>
                                      </p:cBhvr>
                                      <p:to>
                                        <p:strVal val="visible"/>
                                      </p:to>
                                    </p:set>
                                    <p:animEffect transition="in" filter="fade">
                                      <p:cBhvr>
                                        <p:cTn id="237" dur="1000"/>
                                        <p:tgtEl>
                                          <p:spTgt spid="4">
                                            <p:graphicEl>
                                              <a:dgm id="{446F05B5-526C-4617-B655-D41854620723}"/>
                                            </p:graphicEl>
                                          </p:spTgt>
                                        </p:tgtEl>
                                      </p:cBhvr>
                                    </p:animEffect>
                                    <p:anim calcmode="lin" valueType="num">
                                      <p:cBhvr>
                                        <p:cTn id="238" dur="1000" fill="hold"/>
                                        <p:tgtEl>
                                          <p:spTgt spid="4">
                                            <p:graphicEl>
                                              <a:dgm id="{446F05B5-526C-4617-B655-D41854620723}"/>
                                            </p:graphicEl>
                                          </p:spTgt>
                                        </p:tgtEl>
                                        <p:attrNameLst>
                                          <p:attrName>ppt_x</p:attrName>
                                        </p:attrNameLst>
                                      </p:cBhvr>
                                      <p:tavLst>
                                        <p:tav tm="0">
                                          <p:val>
                                            <p:strVal val="#ppt_x"/>
                                          </p:val>
                                        </p:tav>
                                        <p:tav tm="100000">
                                          <p:val>
                                            <p:strVal val="#ppt_x"/>
                                          </p:val>
                                        </p:tav>
                                      </p:tavLst>
                                    </p:anim>
                                    <p:anim calcmode="lin" valueType="num">
                                      <p:cBhvr>
                                        <p:cTn id="239" dur="1000" fill="hold"/>
                                        <p:tgtEl>
                                          <p:spTgt spid="4">
                                            <p:graphicEl>
                                              <a:dgm id="{446F05B5-526C-4617-B655-D41854620723}"/>
                                            </p:graphicEl>
                                          </p:spTgt>
                                        </p:tgtEl>
                                        <p:attrNameLst>
                                          <p:attrName>ppt_y</p:attrName>
                                        </p:attrNameLst>
                                      </p:cBhvr>
                                      <p:tavLst>
                                        <p:tav tm="0">
                                          <p:val>
                                            <p:strVal val="#ppt_y+.1"/>
                                          </p:val>
                                        </p:tav>
                                        <p:tav tm="100000">
                                          <p:val>
                                            <p:strVal val="#ppt_y"/>
                                          </p:val>
                                        </p:tav>
                                      </p:tavLst>
                                    </p:anim>
                                  </p:childTnLst>
                                </p:cTn>
                              </p:par>
                              <p:par>
                                <p:cTn id="240" presetID="42" presetClass="entr" presetSubtype="0" fill="hold" grpId="0" nodeType="withEffect">
                                  <p:stCondLst>
                                    <p:cond delay="0"/>
                                  </p:stCondLst>
                                  <p:childTnLst>
                                    <p:set>
                                      <p:cBhvr>
                                        <p:cTn id="241" dur="1" fill="hold">
                                          <p:stCondLst>
                                            <p:cond delay="0"/>
                                          </p:stCondLst>
                                        </p:cTn>
                                        <p:tgtEl>
                                          <p:spTgt spid="4">
                                            <p:graphicEl>
                                              <a:dgm id="{0E55C4C0-A594-4839-B9D1-90E17C5009B3}"/>
                                            </p:graphicEl>
                                          </p:spTgt>
                                        </p:tgtEl>
                                        <p:attrNameLst>
                                          <p:attrName>style.visibility</p:attrName>
                                        </p:attrNameLst>
                                      </p:cBhvr>
                                      <p:to>
                                        <p:strVal val="visible"/>
                                      </p:to>
                                    </p:set>
                                    <p:animEffect transition="in" filter="fade">
                                      <p:cBhvr>
                                        <p:cTn id="242" dur="1000"/>
                                        <p:tgtEl>
                                          <p:spTgt spid="4">
                                            <p:graphicEl>
                                              <a:dgm id="{0E55C4C0-A594-4839-B9D1-90E17C5009B3}"/>
                                            </p:graphicEl>
                                          </p:spTgt>
                                        </p:tgtEl>
                                      </p:cBhvr>
                                    </p:animEffect>
                                    <p:anim calcmode="lin" valueType="num">
                                      <p:cBhvr>
                                        <p:cTn id="243" dur="1000" fill="hold"/>
                                        <p:tgtEl>
                                          <p:spTgt spid="4">
                                            <p:graphicEl>
                                              <a:dgm id="{0E55C4C0-A594-4839-B9D1-90E17C5009B3}"/>
                                            </p:graphicEl>
                                          </p:spTgt>
                                        </p:tgtEl>
                                        <p:attrNameLst>
                                          <p:attrName>ppt_x</p:attrName>
                                        </p:attrNameLst>
                                      </p:cBhvr>
                                      <p:tavLst>
                                        <p:tav tm="0">
                                          <p:val>
                                            <p:strVal val="#ppt_x"/>
                                          </p:val>
                                        </p:tav>
                                        <p:tav tm="100000">
                                          <p:val>
                                            <p:strVal val="#ppt_x"/>
                                          </p:val>
                                        </p:tav>
                                      </p:tavLst>
                                    </p:anim>
                                    <p:anim calcmode="lin" valueType="num">
                                      <p:cBhvr>
                                        <p:cTn id="244" dur="1000" fill="hold"/>
                                        <p:tgtEl>
                                          <p:spTgt spid="4">
                                            <p:graphicEl>
                                              <a:dgm id="{0E55C4C0-A594-4839-B9D1-90E17C5009B3}"/>
                                            </p:graphicEl>
                                          </p:spTgt>
                                        </p:tgtEl>
                                        <p:attrNameLst>
                                          <p:attrName>ppt_y</p:attrName>
                                        </p:attrNameLst>
                                      </p:cBhvr>
                                      <p:tavLst>
                                        <p:tav tm="0">
                                          <p:val>
                                            <p:strVal val="#ppt_y+.1"/>
                                          </p:val>
                                        </p:tav>
                                        <p:tav tm="100000">
                                          <p:val>
                                            <p:strVal val="#ppt_y"/>
                                          </p:val>
                                        </p:tav>
                                      </p:tavLst>
                                    </p:anim>
                                  </p:childTnLst>
                                </p:cTn>
                              </p:par>
                              <p:par>
                                <p:cTn id="245" presetID="42" presetClass="entr" presetSubtype="0" fill="hold" grpId="0" nodeType="withEffect">
                                  <p:stCondLst>
                                    <p:cond delay="0"/>
                                  </p:stCondLst>
                                  <p:childTnLst>
                                    <p:set>
                                      <p:cBhvr>
                                        <p:cTn id="246" dur="1" fill="hold">
                                          <p:stCondLst>
                                            <p:cond delay="0"/>
                                          </p:stCondLst>
                                        </p:cTn>
                                        <p:tgtEl>
                                          <p:spTgt spid="4">
                                            <p:graphicEl>
                                              <a:dgm id="{747DCFBA-CB2D-4B14-9323-A1FEFDE61169}"/>
                                            </p:graphicEl>
                                          </p:spTgt>
                                        </p:tgtEl>
                                        <p:attrNameLst>
                                          <p:attrName>style.visibility</p:attrName>
                                        </p:attrNameLst>
                                      </p:cBhvr>
                                      <p:to>
                                        <p:strVal val="visible"/>
                                      </p:to>
                                    </p:set>
                                    <p:animEffect transition="in" filter="fade">
                                      <p:cBhvr>
                                        <p:cTn id="247" dur="1000"/>
                                        <p:tgtEl>
                                          <p:spTgt spid="4">
                                            <p:graphicEl>
                                              <a:dgm id="{747DCFBA-CB2D-4B14-9323-A1FEFDE61169}"/>
                                            </p:graphicEl>
                                          </p:spTgt>
                                        </p:tgtEl>
                                      </p:cBhvr>
                                    </p:animEffect>
                                    <p:anim calcmode="lin" valueType="num">
                                      <p:cBhvr>
                                        <p:cTn id="248" dur="1000" fill="hold"/>
                                        <p:tgtEl>
                                          <p:spTgt spid="4">
                                            <p:graphicEl>
                                              <a:dgm id="{747DCFBA-CB2D-4B14-9323-A1FEFDE61169}"/>
                                            </p:graphicEl>
                                          </p:spTgt>
                                        </p:tgtEl>
                                        <p:attrNameLst>
                                          <p:attrName>ppt_x</p:attrName>
                                        </p:attrNameLst>
                                      </p:cBhvr>
                                      <p:tavLst>
                                        <p:tav tm="0">
                                          <p:val>
                                            <p:strVal val="#ppt_x"/>
                                          </p:val>
                                        </p:tav>
                                        <p:tav tm="100000">
                                          <p:val>
                                            <p:strVal val="#ppt_x"/>
                                          </p:val>
                                        </p:tav>
                                      </p:tavLst>
                                    </p:anim>
                                    <p:anim calcmode="lin" valueType="num">
                                      <p:cBhvr>
                                        <p:cTn id="249" dur="1000" fill="hold"/>
                                        <p:tgtEl>
                                          <p:spTgt spid="4">
                                            <p:graphicEl>
                                              <a:dgm id="{747DCFBA-CB2D-4B14-9323-A1FEFDE61169}"/>
                                            </p:graphicEl>
                                          </p:spTgt>
                                        </p:tgtEl>
                                        <p:attrNameLst>
                                          <p:attrName>ppt_y</p:attrName>
                                        </p:attrNameLst>
                                      </p:cBhvr>
                                      <p:tavLst>
                                        <p:tav tm="0">
                                          <p:val>
                                            <p:strVal val="#ppt_y+.1"/>
                                          </p:val>
                                        </p:tav>
                                        <p:tav tm="100000">
                                          <p:val>
                                            <p:strVal val="#ppt_y"/>
                                          </p:val>
                                        </p:tav>
                                      </p:tavLst>
                                    </p:anim>
                                  </p:childTnLst>
                                </p:cTn>
                              </p:par>
                              <p:par>
                                <p:cTn id="250" presetID="42" presetClass="entr" presetSubtype="0" fill="hold" grpId="0" nodeType="withEffect">
                                  <p:stCondLst>
                                    <p:cond delay="0"/>
                                  </p:stCondLst>
                                  <p:childTnLst>
                                    <p:set>
                                      <p:cBhvr>
                                        <p:cTn id="251" dur="1" fill="hold">
                                          <p:stCondLst>
                                            <p:cond delay="0"/>
                                          </p:stCondLst>
                                        </p:cTn>
                                        <p:tgtEl>
                                          <p:spTgt spid="4">
                                            <p:graphicEl>
                                              <a:dgm id="{5C36D53A-4A04-450B-886A-C28C6DD0AF7C}"/>
                                            </p:graphicEl>
                                          </p:spTgt>
                                        </p:tgtEl>
                                        <p:attrNameLst>
                                          <p:attrName>style.visibility</p:attrName>
                                        </p:attrNameLst>
                                      </p:cBhvr>
                                      <p:to>
                                        <p:strVal val="visible"/>
                                      </p:to>
                                    </p:set>
                                    <p:animEffect transition="in" filter="fade">
                                      <p:cBhvr>
                                        <p:cTn id="252" dur="1000"/>
                                        <p:tgtEl>
                                          <p:spTgt spid="4">
                                            <p:graphicEl>
                                              <a:dgm id="{5C36D53A-4A04-450B-886A-C28C6DD0AF7C}"/>
                                            </p:graphicEl>
                                          </p:spTgt>
                                        </p:tgtEl>
                                      </p:cBhvr>
                                    </p:animEffect>
                                    <p:anim calcmode="lin" valueType="num">
                                      <p:cBhvr>
                                        <p:cTn id="253" dur="1000" fill="hold"/>
                                        <p:tgtEl>
                                          <p:spTgt spid="4">
                                            <p:graphicEl>
                                              <a:dgm id="{5C36D53A-4A04-450B-886A-C28C6DD0AF7C}"/>
                                            </p:graphicEl>
                                          </p:spTgt>
                                        </p:tgtEl>
                                        <p:attrNameLst>
                                          <p:attrName>ppt_x</p:attrName>
                                        </p:attrNameLst>
                                      </p:cBhvr>
                                      <p:tavLst>
                                        <p:tav tm="0">
                                          <p:val>
                                            <p:strVal val="#ppt_x"/>
                                          </p:val>
                                        </p:tav>
                                        <p:tav tm="100000">
                                          <p:val>
                                            <p:strVal val="#ppt_x"/>
                                          </p:val>
                                        </p:tav>
                                      </p:tavLst>
                                    </p:anim>
                                    <p:anim calcmode="lin" valueType="num">
                                      <p:cBhvr>
                                        <p:cTn id="254" dur="1000" fill="hold"/>
                                        <p:tgtEl>
                                          <p:spTgt spid="4">
                                            <p:graphicEl>
                                              <a:dgm id="{5C36D53A-4A04-450B-886A-C28C6DD0AF7C}"/>
                                            </p:graphicEl>
                                          </p:spTgt>
                                        </p:tgtEl>
                                        <p:attrNameLst>
                                          <p:attrName>ppt_y</p:attrName>
                                        </p:attrNameLst>
                                      </p:cBhvr>
                                      <p:tavLst>
                                        <p:tav tm="0">
                                          <p:val>
                                            <p:strVal val="#ppt_y+.1"/>
                                          </p:val>
                                        </p:tav>
                                        <p:tav tm="100000">
                                          <p:val>
                                            <p:strVal val="#ppt_y"/>
                                          </p:val>
                                        </p:tav>
                                      </p:tavLst>
                                    </p:anim>
                                  </p:childTnLst>
                                </p:cTn>
                              </p:par>
                            </p:childTnLst>
                          </p:cTn>
                        </p:par>
                      </p:childTnLst>
                    </p:cTn>
                  </p:par>
                  <p:par>
                    <p:cTn id="255" fill="hold">
                      <p:stCondLst>
                        <p:cond delay="indefinite"/>
                      </p:stCondLst>
                      <p:childTnLst>
                        <p:par>
                          <p:cTn id="256" fill="hold">
                            <p:stCondLst>
                              <p:cond delay="0"/>
                            </p:stCondLst>
                            <p:childTnLst>
                              <p:par>
                                <p:cTn id="257" presetID="42" presetClass="entr" presetSubtype="0" fill="hold" grpId="0" nodeType="clickEffect">
                                  <p:stCondLst>
                                    <p:cond delay="0"/>
                                  </p:stCondLst>
                                  <p:childTnLst>
                                    <p:set>
                                      <p:cBhvr>
                                        <p:cTn id="258" dur="1" fill="hold">
                                          <p:stCondLst>
                                            <p:cond delay="0"/>
                                          </p:stCondLst>
                                        </p:cTn>
                                        <p:tgtEl>
                                          <p:spTgt spid="4">
                                            <p:graphicEl>
                                              <a:dgm id="{FF09D14B-6BBD-4418-BA82-F36D55292DE1}"/>
                                            </p:graphicEl>
                                          </p:spTgt>
                                        </p:tgtEl>
                                        <p:attrNameLst>
                                          <p:attrName>style.visibility</p:attrName>
                                        </p:attrNameLst>
                                      </p:cBhvr>
                                      <p:to>
                                        <p:strVal val="visible"/>
                                      </p:to>
                                    </p:set>
                                    <p:animEffect transition="in" filter="fade">
                                      <p:cBhvr>
                                        <p:cTn id="259" dur="1000"/>
                                        <p:tgtEl>
                                          <p:spTgt spid="4">
                                            <p:graphicEl>
                                              <a:dgm id="{FF09D14B-6BBD-4418-BA82-F36D55292DE1}"/>
                                            </p:graphicEl>
                                          </p:spTgt>
                                        </p:tgtEl>
                                      </p:cBhvr>
                                    </p:animEffect>
                                    <p:anim calcmode="lin" valueType="num">
                                      <p:cBhvr>
                                        <p:cTn id="260" dur="1000" fill="hold"/>
                                        <p:tgtEl>
                                          <p:spTgt spid="4">
                                            <p:graphicEl>
                                              <a:dgm id="{FF09D14B-6BBD-4418-BA82-F36D55292DE1}"/>
                                            </p:graphicEl>
                                          </p:spTgt>
                                        </p:tgtEl>
                                        <p:attrNameLst>
                                          <p:attrName>ppt_x</p:attrName>
                                        </p:attrNameLst>
                                      </p:cBhvr>
                                      <p:tavLst>
                                        <p:tav tm="0">
                                          <p:val>
                                            <p:strVal val="#ppt_x"/>
                                          </p:val>
                                        </p:tav>
                                        <p:tav tm="100000">
                                          <p:val>
                                            <p:strVal val="#ppt_x"/>
                                          </p:val>
                                        </p:tav>
                                      </p:tavLst>
                                    </p:anim>
                                    <p:anim calcmode="lin" valueType="num">
                                      <p:cBhvr>
                                        <p:cTn id="261" dur="1000" fill="hold"/>
                                        <p:tgtEl>
                                          <p:spTgt spid="4">
                                            <p:graphicEl>
                                              <a:dgm id="{FF09D14B-6BBD-4418-BA82-F36D55292DE1}"/>
                                            </p:graphicEl>
                                          </p:spTgt>
                                        </p:tgtEl>
                                        <p:attrNameLst>
                                          <p:attrName>ppt_y</p:attrName>
                                        </p:attrNameLst>
                                      </p:cBhvr>
                                      <p:tavLst>
                                        <p:tav tm="0">
                                          <p:val>
                                            <p:strVal val="#ppt_y+.1"/>
                                          </p:val>
                                        </p:tav>
                                        <p:tav tm="100000">
                                          <p:val>
                                            <p:strVal val="#ppt_y"/>
                                          </p:val>
                                        </p:tav>
                                      </p:tavLst>
                                    </p:anim>
                                  </p:childTnLst>
                                </p:cTn>
                              </p:par>
                              <p:par>
                                <p:cTn id="262" presetID="42" presetClass="entr" presetSubtype="0" fill="hold" grpId="0" nodeType="withEffect">
                                  <p:stCondLst>
                                    <p:cond delay="0"/>
                                  </p:stCondLst>
                                  <p:childTnLst>
                                    <p:set>
                                      <p:cBhvr>
                                        <p:cTn id="263" dur="1" fill="hold">
                                          <p:stCondLst>
                                            <p:cond delay="0"/>
                                          </p:stCondLst>
                                        </p:cTn>
                                        <p:tgtEl>
                                          <p:spTgt spid="4">
                                            <p:graphicEl>
                                              <a:dgm id="{C9BC5B75-AC32-4974-953D-FDE0C824FD31}"/>
                                            </p:graphicEl>
                                          </p:spTgt>
                                        </p:tgtEl>
                                        <p:attrNameLst>
                                          <p:attrName>style.visibility</p:attrName>
                                        </p:attrNameLst>
                                      </p:cBhvr>
                                      <p:to>
                                        <p:strVal val="visible"/>
                                      </p:to>
                                    </p:set>
                                    <p:animEffect transition="in" filter="fade">
                                      <p:cBhvr>
                                        <p:cTn id="264" dur="1000"/>
                                        <p:tgtEl>
                                          <p:spTgt spid="4">
                                            <p:graphicEl>
                                              <a:dgm id="{C9BC5B75-AC32-4974-953D-FDE0C824FD31}"/>
                                            </p:graphicEl>
                                          </p:spTgt>
                                        </p:tgtEl>
                                      </p:cBhvr>
                                    </p:animEffect>
                                    <p:anim calcmode="lin" valueType="num">
                                      <p:cBhvr>
                                        <p:cTn id="265" dur="1000" fill="hold"/>
                                        <p:tgtEl>
                                          <p:spTgt spid="4">
                                            <p:graphicEl>
                                              <a:dgm id="{C9BC5B75-AC32-4974-953D-FDE0C824FD31}"/>
                                            </p:graphicEl>
                                          </p:spTgt>
                                        </p:tgtEl>
                                        <p:attrNameLst>
                                          <p:attrName>ppt_x</p:attrName>
                                        </p:attrNameLst>
                                      </p:cBhvr>
                                      <p:tavLst>
                                        <p:tav tm="0">
                                          <p:val>
                                            <p:strVal val="#ppt_x"/>
                                          </p:val>
                                        </p:tav>
                                        <p:tav tm="100000">
                                          <p:val>
                                            <p:strVal val="#ppt_x"/>
                                          </p:val>
                                        </p:tav>
                                      </p:tavLst>
                                    </p:anim>
                                    <p:anim calcmode="lin" valueType="num">
                                      <p:cBhvr>
                                        <p:cTn id="266" dur="1000" fill="hold"/>
                                        <p:tgtEl>
                                          <p:spTgt spid="4">
                                            <p:graphicEl>
                                              <a:dgm id="{C9BC5B75-AC32-4974-953D-FDE0C824FD31}"/>
                                            </p:graphicEl>
                                          </p:spTgt>
                                        </p:tgtEl>
                                        <p:attrNameLst>
                                          <p:attrName>ppt_y</p:attrName>
                                        </p:attrNameLst>
                                      </p:cBhvr>
                                      <p:tavLst>
                                        <p:tav tm="0">
                                          <p:val>
                                            <p:strVal val="#ppt_y+.1"/>
                                          </p:val>
                                        </p:tav>
                                        <p:tav tm="100000">
                                          <p:val>
                                            <p:strVal val="#ppt_y"/>
                                          </p:val>
                                        </p:tav>
                                      </p:tavLst>
                                    </p:anim>
                                  </p:childTnLst>
                                </p:cTn>
                              </p:par>
                              <p:par>
                                <p:cTn id="267" presetID="42" presetClass="entr" presetSubtype="0" fill="hold" grpId="0" nodeType="withEffect">
                                  <p:stCondLst>
                                    <p:cond delay="0"/>
                                  </p:stCondLst>
                                  <p:childTnLst>
                                    <p:set>
                                      <p:cBhvr>
                                        <p:cTn id="268" dur="1" fill="hold">
                                          <p:stCondLst>
                                            <p:cond delay="0"/>
                                          </p:stCondLst>
                                        </p:cTn>
                                        <p:tgtEl>
                                          <p:spTgt spid="4">
                                            <p:graphicEl>
                                              <a:dgm id="{6CA8D9F2-5CB2-4D50-A4AC-8ED45BEF7C94}"/>
                                            </p:graphicEl>
                                          </p:spTgt>
                                        </p:tgtEl>
                                        <p:attrNameLst>
                                          <p:attrName>style.visibility</p:attrName>
                                        </p:attrNameLst>
                                      </p:cBhvr>
                                      <p:to>
                                        <p:strVal val="visible"/>
                                      </p:to>
                                    </p:set>
                                    <p:animEffect transition="in" filter="fade">
                                      <p:cBhvr>
                                        <p:cTn id="269" dur="1000"/>
                                        <p:tgtEl>
                                          <p:spTgt spid="4">
                                            <p:graphicEl>
                                              <a:dgm id="{6CA8D9F2-5CB2-4D50-A4AC-8ED45BEF7C94}"/>
                                            </p:graphicEl>
                                          </p:spTgt>
                                        </p:tgtEl>
                                      </p:cBhvr>
                                    </p:animEffect>
                                    <p:anim calcmode="lin" valueType="num">
                                      <p:cBhvr>
                                        <p:cTn id="270" dur="1000" fill="hold"/>
                                        <p:tgtEl>
                                          <p:spTgt spid="4">
                                            <p:graphicEl>
                                              <a:dgm id="{6CA8D9F2-5CB2-4D50-A4AC-8ED45BEF7C94}"/>
                                            </p:graphicEl>
                                          </p:spTgt>
                                        </p:tgtEl>
                                        <p:attrNameLst>
                                          <p:attrName>ppt_x</p:attrName>
                                        </p:attrNameLst>
                                      </p:cBhvr>
                                      <p:tavLst>
                                        <p:tav tm="0">
                                          <p:val>
                                            <p:strVal val="#ppt_x"/>
                                          </p:val>
                                        </p:tav>
                                        <p:tav tm="100000">
                                          <p:val>
                                            <p:strVal val="#ppt_x"/>
                                          </p:val>
                                        </p:tav>
                                      </p:tavLst>
                                    </p:anim>
                                    <p:anim calcmode="lin" valueType="num">
                                      <p:cBhvr>
                                        <p:cTn id="271" dur="1000" fill="hold"/>
                                        <p:tgtEl>
                                          <p:spTgt spid="4">
                                            <p:graphicEl>
                                              <a:dgm id="{6CA8D9F2-5CB2-4D50-A4AC-8ED45BEF7C94}"/>
                                            </p:graphicEl>
                                          </p:spTgt>
                                        </p:tgtEl>
                                        <p:attrNameLst>
                                          <p:attrName>ppt_y</p:attrName>
                                        </p:attrNameLst>
                                      </p:cBhvr>
                                      <p:tavLst>
                                        <p:tav tm="0">
                                          <p:val>
                                            <p:strVal val="#ppt_y+.1"/>
                                          </p:val>
                                        </p:tav>
                                        <p:tav tm="100000">
                                          <p:val>
                                            <p:strVal val="#ppt_y"/>
                                          </p:val>
                                        </p:tav>
                                      </p:tavLst>
                                    </p:anim>
                                  </p:childTnLst>
                                </p:cTn>
                              </p:par>
                              <p:par>
                                <p:cTn id="272" presetID="42" presetClass="entr" presetSubtype="0" fill="hold" grpId="0" nodeType="withEffect">
                                  <p:stCondLst>
                                    <p:cond delay="0"/>
                                  </p:stCondLst>
                                  <p:childTnLst>
                                    <p:set>
                                      <p:cBhvr>
                                        <p:cTn id="273" dur="1" fill="hold">
                                          <p:stCondLst>
                                            <p:cond delay="0"/>
                                          </p:stCondLst>
                                        </p:cTn>
                                        <p:tgtEl>
                                          <p:spTgt spid="4">
                                            <p:graphicEl>
                                              <a:dgm id="{106D929D-1128-4894-AF39-E8398358ABB3}"/>
                                            </p:graphicEl>
                                          </p:spTgt>
                                        </p:tgtEl>
                                        <p:attrNameLst>
                                          <p:attrName>style.visibility</p:attrName>
                                        </p:attrNameLst>
                                      </p:cBhvr>
                                      <p:to>
                                        <p:strVal val="visible"/>
                                      </p:to>
                                    </p:set>
                                    <p:animEffect transition="in" filter="fade">
                                      <p:cBhvr>
                                        <p:cTn id="274" dur="1000"/>
                                        <p:tgtEl>
                                          <p:spTgt spid="4">
                                            <p:graphicEl>
                                              <a:dgm id="{106D929D-1128-4894-AF39-E8398358ABB3}"/>
                                            </p:graphicEl>
                                          </p:spTgt>
                                        </p:tgtEl>
                                      </p:cBhvr>
                                    </p:animEffect>
                                    <p:anim calcmode="lin" valueType="num">
                                      <p:cBhvr>
                                        <p:cTn id="275" dur="1000" fill="hold"/>
                                        <p:tgtEl>
                                          <p:spTgt spid="4">
                                            <p:graphicEl>
                                              <a:dgm id="{106D929D-1128-4894-AF39-E8398358ABB3}"/>
                                            </p:graphicEl>
                                          </p:spTgt>
                                        </p:tgtEl>
                                        <p:attrNameLst>
                                          <p:attrName>ppt_x</p:attrName>
                                        </p:attrNameLst>
                                      </p:cBhvr>
                                      <p:tavLst>
                                        <p:tav tm="0">
                                          <p:val>
                                            <p:strVal val="#ppt_x"/>
                                          </p:val>
                                        </p:tav>
                                        <p:tav tm="100000">
                                          <p:val>
                                            <p:strVal val="#ppt_x"/>
                                          </p:val>
                                        </p:tav>
                                      </p:tavLst>
                                    </p:anim>
                                    <p:anim calcmode="lin" valueType="num">
                                      <p:cBhvr>
                                        <p:cTn id="276" dur="1000" fill="hold"/>
                                        <p:tgtEl>
                                          <p:spTgt spid="4">
                                            <p:graphicEl>
                                              <a:dgm id="{106D929D-1128-4894-AF39-E8398358ABB3}"/>
                                            </p:graphicEl>
                                          </p:spTgt>
                                        </p:tgtEl>
                                        <p:attrNameLst>
                                          <p:attrName>ppt_y</p:attrName>
                                        </p:attrNameLst>
                                      </p:cBhvr>
                                      <p:tavLst>
                                        <p:tav tm="0">
                                          <p:val>
                                            <p:strVal val="#ppt_y+.1"/>
                                          </p:val>
                                        </p:tav>
                                        <p:tav tm="100000">
                                          <p:val>
                                            <p:strVal val="#ppt_y"/>
                                          </p:val>
                                        </p:tav>
                                      </p:tavLst>
                                    </p:anim>
                                  </p:childTnLst>
                                </p:cTn>
                              </p:par>
                              <p:par>
                                <p:cTn id="277" presetID="42" presetClass="entr" presetSubtype="0" fill="hold" grpId="0" nodeType="withEffect">
                                  <p:stCondLst>
                                    <p:cond delay="0"/>
                                  </p:stCondLst>
                                  <p:childTnLst>
                                    <p:set>
                                      <p:cBhvr>
                                        <p:cTn id="278" dur="1" fill="hold">
                                          <p:stCondLst>
                                            <p:cond delay="0"/>
                                          </p:stCondLst>
                                        </p:cTn>
                                        <p:tgtEl>
                                          <p:spTgt spid="4">
                                            <p:graphicEl>
                                              <a:dgm id="{9675BF26-6CA1-4B26-9180-47D2C0B40D6A}"/>
                                            </p:graphicEl>
                                          </p:spTgt>
                                        </p:tgtEl>
                                        <p:attrNameLst>
                                          <p:attrName>style.visibility</p:attrName>
                                        </p:attrNameLst>
                                      </p:cBhvr>
                                      <p:to>
                                        <p:strVal val="visible"/>
                                      </p:to>
                                    </p:set>
                                    <p:animEffect transition="in" filter="fade">
                                      <p:cBhvr>
                                        <p:cTn id="279" dur="1000"/>
                                        <p:tgtEl>
                                          <p:spTgt spid="4">
                                            <p:graphicEl>
                                              <a:dgm id="{9675BF26-6CA1-4B26-9180-47D2C0B40D6A}"/>
                                            </p:graphicEl>
                                          </p:spTgt>
                                        </p:tgtEl>
                                      </p:cBhvr>
                                    </p:animEffect>
                                    <p:anim calcmode="lin" valueType="num">
                                      <p:cBhvr>
                                        <p:cTn id="280" dur="1000" fill="hold"/>
                                        <p:tgtEl>
                                          <p:spTgt spid="4">
                                            <p:graphicEl>
                                              <a:dgm id="{9675BF26-6CA1-4B26-9180-47D2C0B40D6A}"/>
                                            </p:graphicEl>
                                          </p:spTgt>
                                        </p:tgtEl>
                                        <p:attrNameLst>
                                          <p:attrName>ppt_x</p:attrName>
                                        </p:attrNameLst>
                                      </p:cBhvr>
                                      <p:tavLst>
                                        <p:tav tm="0">
                                          <p:val>
                                            <p:strVal val="#ppt_x"/>
                                          </p:val>
                                        </p:tav>
                                        <p:tav tm="100000">
                                          <p:val>
                                            <p:strVal val="#ppt_x"/>
                                          </p:val>
                                        </p:tav>
                                      </p:tavLst>
                                    </p:anim>
                                    <p:anim calcmode="lin" valueType="num">
                                      <p:cBhvr>
                                        <p:cTn id="281" dur="1000" fill="hold"/>
                                        <p:tgtEl>
                                          <p:spTgt spid="4">
                                            <p:graphicEl>
                                              <a:dgm id="{9675BF26-6CA1-4B26-9180-47D2C0B40D6A}"/>
                                            </p:graphicEl>
                                          </p:spTgt>
                                        </p:tgtEl>
                                        <p:attrNameLst>
                                          <p:attrName>ppt_y</p:attrName>
                                        </p:attrNameLst>
                                      </p:cBhvr>
                                      <p:tavLst>
                                        <p:tav tm="0">
                                          <p:val>
                                            <p:strVal val="#ppt_y+.1"/>
                                          </p:val>
                                        </p:tav>
                                        <p:tav tm="100000">
                                          <p:val>
                                            <p:strVal val="#ppt_y"/>
                                          </p:val>
                                        </p:tav>
                                      </p:tavLst>
                                    </p:anim>
                                  </p:childTnLst>
                                </p:cTn>
                              </p:par>
                              <p:par>
                                <p:cTn id="282" presetID="42" presetClass="entr" presetSubtype="0" fill="hold" grpId="0" nodeType="withEffect">
                                  <p:stCondLst>
                                    <p:cond delay="0"/>
                                  </p:stCondLst>
                                  <p:childTnLst>
                                    <p:set>
                                      <p:cBhvr>
                                        <p:cTn id="283" dur="1" fill="hold">
                                          <p:stCondLst>
                                            <p:cond delay="0"/>
                                          </p:stCondLst>
                                        </p:cTn>
                                        <p:tgtEl>
                                          <p:spTgt spid="4">
                                            <p:graphicEl>
                                              <a:dgm id="{7878841D-00B2-45FA-BDFF-EB38406A9DD3}"/>
                                            </p:graphicEl>
                                          </p:spTgt>
                                        </p:tgtEl>
                                        <p:attrNameLst>
                                          <p:attrName>style.visibility</p:attrName>
                                        </p:attrNameLst>
                                      </p:cBhvr>
                                      <p:to>
                                        <p:strVal val="visible"/>
                                      </p:to>
                                    </p:set>
                                    <p:animEffect transition="in" filter="fade">
                                      <p:cBhvr>
                                        <p:cTn id="284" dur="1000"/>
                                        <p:tgtEl>
                                          <p:spTgt spid="4">
                                            <p:graphicEl>
                                              <a:dgm id="{7878841D-00B2-45FA-BDFF-EB38406A9DD3}"/>
                                            </p:graphicEl>
                                          </p:spTgt>
                                        </p:tgtEl>
                                      </p:cBhvr>
                                    </p:animEffect>
                                    <p:anim calcmode="lin" valueType="num">
                                      <p:cBhvr>
                                        <p:cTn id="285" dur="1000" fill="hold"/>
                                        <p:tgtEl>
                                          <p:spTgt spid="4">
                                            <p:graphicEl>
                                              <a:dgm id="{7878841D-00B2-45FA-BDFF-EB38406A9DD3}"/>
                                            </p:graphicEl>
                                          </p:spTgt>
                                        </p:tgtEl>
                                        <p:attrNameLst>
                                          <p:attrName>ppt_x</p:attrName>
                                        </p:attrNameLst>
                                      </p:cBhvr>
                                      <p:tavLst>
                                        <p:tav tm="0">
                                          <p:val>
                                            <p:strVal val="#ppt_x"/>
                                          </p:val>
                                        </p:tav>
                                        <p:tav tm="100000">
                                          <p:val>
                                            <p:strVal val="#ppt_x"/>
                                          </p:val>
                                        </p:tav>
                                      </p:tavLst>
                                    </p:anim>
                                    <p:anim calcmode="lin" valueType="num">
                                      <p:cBhvr>
                                        <p:cTn id="286" dur="1000" fill="hold"/>
                                        <p:tgtEl>
                                          <p:spTgt spid="4">
                                            <p:graphicEl>
                                              <a:dgm id="{7878841D-00B2-45FA-BDFF-EB38406A9DD3}"/>
                                            </p:graphicEl>
                                          </p:spTgt>
                                        </p:tgtEl>
                                        <p:attrNameLst>
                                          <p:attrName>ppt_y</p:attrName>
                                        </p:attrNameLst>
                                      </p:cBhvr>
                                      <p:tavLst>
                                        <p:tav tm="0">
                                          <p:val>
                                            <p:strVal val="#ppt_y+.1"/>
                                          </p:val>
                                        </p:tav>
                                        <p:tav tm="100000">
                                          <p:val>
                                            <p:strVal val="#ppt_y"/>
                                          </p:val>
                                        </p:tav>
                                      </p:tavLst>
                                    </p:anim>
                                  </p:childTnLst>
                                </p:cTn>
                              </p:par>
                              <p:par>
                                <p:cTn id="287" presetID="42" presetClass="entr" presetSubtype="0" fill="hold" grpId="0" nodeType="withEffect">
                                  <p:stCondLst>
                                    <p:cond delay="0"/>
                                  </p:stCondLst>
                                  <p:childTnLst>
                                    <p:set>
                                      <p:cBhvr>
                                        <p:cTn id="288" dur="1" fill="hold">
                                          <p:stCondLst>
                                            <p:cond delay="0"/>
                                          </p:stCondLst>
                                        </p:cTn>
                                        <p:tgtEl>
                                          <p:spTgt spid="4">
                                            <p:graphicEl>
                                              <a:dgm id="{FD915904-6C36-4477-AD6F-DCC0AA4079A8}"/>
                                            </p:graphicEl>
                                          </p:spTgt>
                                        </p:tgtEl>
                                        <p:attrNameLst>
                                          <p:attrName>style.visibility</p:attrName>
                                        </p:attrNameLst>
                                      </p:cBhvr>
                                      <p:to>
                                        <p:strVal val="visible"/>
                                      </p:to>
                                    </p:set>
                                    <p:animEffect transition="in" filter="fade">
                                      <p:cBhvr>
                                        <p:cTn id="289" dur="1000"/>
                                        <p:tgtEl>
                                          <p:spTgt spid="4">
                                            <p:graphicEl>
                                              <a:dgm id="{FD915904-6C36-4477-AD6F-DCC0AA4079A8}"/>
                                            </p:graphicEl>
                                          </p:spTgt>
                                        </p:tgtEl>
                                      </p:cBhvr>
                                    </p:animEffect>
                                    <p:anim calcmode="lin" valueType="num">
                                      <p:cBhvr>
                                        <p:cTn id="290" dur="1000" fill="hold"/>
                                        <p:tgtEl>
                                          <p:spTgt spid="4">
                                            <p:graphicEl>
                                              <a:dgm id="{FD915904-6C36-4477-AD6F-DCC0AA4079A8}"/>
                                            </p:graphicEl>
                                          </p:spTgt>
                                        </p:tgtEl>
                                        <p:attrNameLst>
                                          <p:attrName>ppt_x</p:attrName>
                                        </p:attrNameLst>
                                      </p:cBhvr>
                                      <p:tavLst>
                                        <p:tav tm="0">
                                          <p:val>
                                            <p:strVal val="#ppt_x"/>
                                          </p:val>
                                        </p:tav>
                                        <p:tav tm="100000">
                                          <p:val>
                                            <p:strVal val="#ppt_x"/>
                                          </p:val>
                                        </p:tav>
                                      </p:tavLst>
                                    </p:anim>
                                    <p:anim calcmode="lin" valueType="num">
                                      <p:cBhvr>
                                        <p:cTn id="291" dur="1000" fill="hold"/>
                                        <p:tgtEl>
                                          <p:spTgt spid="4">
                                            <p:graphicEl>
                                              <a:dgm id="{FD915904-6C36-4477-AD6F-DCC0AA4079A8}"/>
                                            </p:graphicEl>
                                          </p:spTgt>
                                        </p:tgtEl>
                                        <p:attrNameLst>
                                          <p:attrName>ppt_y</p:attrName>
                                        </p:attrNameLst>
                                      </p:cBhvr>
                                      <p:tavLst>
                                        <p:tav tm="0">
                                          <p:val>
                                            <p:strVal val="#ppt_y+.1"/>
                                          </p:val>
                                        </p:tav>
                                        <p:tav tm="100000">
                                          <p:val>
                                            <p:strVal val="#ppt_y"/>
                                          </p:val>
                                        </p:tav>
                                      </p:tavLst>
                                    </p:anim>
                                  </p:childTnLst>
                                </p:cTn>
                              </p:par>
                              <p:par>
                                <p:cTn id="292" presetID="42" presetClass="entr" presetSubtype="0" fill="hold" grpId="0" nodeType="withEffect">
                                  <p:stCondLst>
                                    <p:cond delay="0"/>
                                  </p:stCondLst>
                                  <p:childTnLst>
                                    <p:set>
                                      <p:cBhvr>
                                        <p:cTn id="293" dur="1" fill="hold">
                                          <p:stCondLst>
                                            <p:cond delay="0"/>
                                          </p:stCondLst>
                                        </p:cTn>
                                        <p:tgtEl>
                                          <p:spTgt spid="4">
                                            <p:graphicEl>
                                              <a:dgm id="{4132A869-C995-4F8D-A2E8-CB32BB4714D0}"/>
                                            </p:graphicEl>
                                          </p:spTgt>
                                        </p:tgtEl>
                                        <p:attrNameLst>
                                          <p:attrName>style.visibility</p:attrName>
                                        </p:attrNameLst>
                                      </p:cBhvr>
                                      <p:to>
                                        <p:strVal val="visible"/>
                                      </p:to>
                                    </p:set>
                                    <p:animEffect transition="in" filter="fade">
                                      <p:cBhvr>
                                        <p:cTn id="294" dur="1000"/>
                                        <p:tgtEl>
                                          <p:spTgt spid="4">
                                            <p:graphicEl>
                                              <a:dgm id="{4132A869-C995-4F8D-A2E8-CB32BB4714D0}"/>
                                            </p:graphicEl>
                                          </p:spTgt>
                                        </p:tgtEl>
                                      </p:cBhvr>
                                    </p:animEffect>
                                    <p:anim calcmode="lin" valueType="num">
                                      <p:cBhvr>
                                        <p:cTn id="295" dur="1000" fill="hold"/>
                                        <p:tgtEl>
                                          <p:spTgt spid="4">
                                            <p:graphicEl>
                                              <a:dgm id="{4132A869-C995-4F8D-A2E8-CB32BB4714D0}"/>
                                            </p:graphicEl>
                                          </p:spTgt>
                                        </p:tgtEl>
                                        <p:attrNameLst>
                                          <p:attrName>ppt_x</p:attrName>
                                        </p:attrNameLst>
                                      </p:cBhvr>
                                      <p:tavLst>
                                        <p:tav tm="0">
                                          <p:val>
                                            <p:strVal val="#ppt_x"/>
                                          </p:val>
                                        </p:tav>
                                        <p:tav tm="100000">
                                          <p:val>
                                            <p:strVal val="#ppt_x"/>
                                          </p:val>
                                        </p:tav>
                                      </p:tavLst>
                                    </p:anim>
                                    <p:anim calcmode="lin" valueType="num">
                                      <p:cBhvr>
                                        <p:cTn id="296" dur="1000" fill="hold"/>
                                        <p:tgtEl>
                                          <p:spTgt spid="4">
                                            <p:graphicEl>
                                              <a:dgm id="{4132A869-C995-4F8D-A2E8-CB32BB4714D0}"/>
                                            </p:graphicEl>
                                          </p:spTgt>
                                        </p:tgtEl>
                                        <p:attrNameLst>
                                          <p:attrName>ppt_y</p:attrName>
                                        </p:attrNameLst>
                                      </p:cBhvr>
                                      <p:tavLst>
                                        <p:tav tm="0">
                                          <p:val>
                                            <p:strVal val="#ppt_y+.1"/>
                                          </p:val>
                                        </p:tav>
                                        <p:tav tm="100000">
                                          <p:val>
                                            <p:strVal val="#ppt_y"/>
                                          </p:val>
                                        </p:tav>
                                      </p:tavLst>
                                    </p:anim>
                                  </p:childTnLst>
                                </p:cTn>
                              </p:par>
                            </p:childTnLst>
                          </p:cTn>
                        </p:par>
                      </p:childTnLst>
                    </p:cTn>
                  </p:par>
                  <p:par>
                    <p:cTn id="297" fill="hold">
                      <p:stCondLst>
                        <p:cond delay="indefinite"/>
                      </p:stCondLst>
                      <p:childTnLst>
                        <p:par>
                          <p:cTn id="298" fill="hold">
                            <p:stCondLst>
                              <p:cond delay="0"/>
                            </p:stCondLst>
                            <p:childTnLst>
                              <p:par>
                                <p:cTn id="299" presetID="42" presetClass="entr" presetSubtype="0" fill="hold" grpId="0" nodeType="clickEffect">
                                  <p:stCondLst>
                                    <p:cond delay="0"/>
                                  </p:stCondLst>
                                  <p:childTnLst>
                                    <p:set>
                                      <p:cBhvr>
                                        <p:cTn id="300" dur="1" fill="hold">
                                          <p:stCondLst>
                                            <p:cond delay="0"/>
                                          </p:stCondLst>
                                        </p:cTn>
                                        <p:tgtEl>
                                          <p:spTgt spid="4">
                                            <p:graphicEl>
                                              <a:dgm id="{0D6BFC5C-8B88-4169-B9FF-45215818F436}"/>
                                            </p:graphicEl>
                                          </p:spTgt>
                                        </p:tgtEl>
                                        <p:attrNameLst>
                                          <p:attrName>style.visibility</p:attrName>
                                        </p:attrNameLst>
                                      </p:cBhvr>
                                      <p:to>
                                        <p:strVal val="visible"/>
                                      </p:to>
                                    </p:set>
                                    <p:animEffect transition="in" filter="fade">
                                      <p:cBhvr>
                                        <p:cTn id="301" dur="1000"/>
                                        <p:tgtEl>
                                          <p:spTgt spid="4">
                                            <p:graphicEl>
                                              <a:dgm id="{0D6BFC5C-8B88-4169-B9FF-45215818F436}"/>
                                            </p:graphicEl>
                                          </p:spTgt>
                                        </p:tgtEl>
                                      </p:cBhvr>
                                    </p:animEffect>
                                    <p:anim calcmode="lin" valueType="num">
                                      <p:cBhvr>
                                        <p:cTn id="302" dur="1000" fill="hold"/>
                                        <p:tgtEl>
                                          <p:spTgt spid="4">
                                            <p:graphicEl>
                                              <a:dgm id="{0D6BFC5C-8B88-4169-B9FF-45215818F436}"/>
                                            </p:graphicEl>
                                          </p:spTgt>
                                        </p:tgtEl>
                                        <p:attrNameLst>
                                          <p:attrName>ppt_x</p:attrName>
                                        </p:attrNameLst>
                                      </p:cBhvr>
                                      <p:tavLst>
                                        <p:tav tm="0">
                                          <p:val>
                                            <p:strVal val="#ppt_x"/>
                                          </p:val>
                                        </p:tav>
                                        <p:tav tm="100000">
                                          <p:val>
                                            <p:strVal val="#ppt_x"/>
                                          </p:val>
                                        </p:tav>
                                      </p:tavLst>
                                    </p:anim>
                                    <p:anim calcmode="lin" valueType="num">
                                      <p:cBhvr>
                                        <p:cTn id="303" dur="1000" fill="hold"/>
                                        <p:tgtEl>
                                          <p:spTgt spid="4">
                                            <p:graphicEl>
                                              <a:dgm id="{0D6BFC5C-8B88-4169-B9FF-45215818F436}"/>
                                            </p:graphicEl>
                                          </p:spTgt>
                                        </p:tgtEl>
                                        <p:attrNameLst>
                                          <p:attrName>ppt_y</p:attrName>
                                        </p:attrNameLst>
                                      </p:cBhvr>
                                      <p:tavLst>
                                        <p:tav tm="0">
                                          <p:val>
                                            <p:strVal val="#ppt_y+.1"/>
                                          </p:val>
                                        </p:tav>
                                        <p:tav tm="100000">
                                          <p:val>
                                            <p:strVal val="#ppt_y"/>
                                          </p:val>
                                        </p:tav>
                                      </p:tavLst>
                                    </p:anim>
                                  </p:childTnLst>
                                </p:cTn>
                              </p:par>
                              <p:par>
                                <p:cTn id="304" presetID="42" presetClass="entr" presetSubtype="0" fill="hold" grpId="0" nodeType="withEffect">
                                  <p:stCondLst>
                                    <p:cond delay="0"/>
                                  </p:stCondLst>
                                  <p:childTnLst>
                                    <p:set>
                                      <p:cBhvr>
                                        <p:cTn id="305" dur="1" fill="hold">
                                          <p:stCondLst>
                                            <p:cond delay="0"/>
                                          </p:stCondLst>
                                        </p:cTn>
                                        <p:tgtEl>
                                          <p:spTgt spid="4">
                                            <p:graphicEl>
                                              <a:dgm id="{898428D1-7FE6-4637-B0D5-7F68E3789446}"/>
                                            </p:graphicEl>
                                          </p:spTgt>
                                        </p:tgtEl>
                                        <p:attrNameLst>
                                          <p:attrName>style.visibility</p:attrName>
                                        </p:attrNameLst>
                                      </p:cBhvr>
                                      <p:to>
                                        <p:strVal val="visible"/>
                                      </p:to>
                                    </p:set>
                                    <p:animEffect transition="in" filter="fade">
                                      <p:cBhvr>
                                        <p:cTn id="306" dur="1000"/>
                                        <p:tgtEl>
                                          <p:spTgt spid="4">
                                            <p:graphicEl>
                                              <a:dgm id="{898428D1-7FE6-4637-B0D5-7F68E3789446}"/>
                                            </p:graphicEl>
                                          </p:spTgt>
                                        </p:tgtEl>
                                      </p:cBhvr>
                                    </p:animEffect>
                                    <p:anim calcmode="lin" valueType="num">
                                      <p:cBhvr>
                                        <p:cTn id="307" dur="1000" fill="hold"/>
                                        <p:tgtEl>
                                          <p:spTgt spid="4">
                                            <p:graphicEl>
                                              <a:dgm id="{898428D1-7FE6-4637-B0D5-7F68E3789446}"/>
                                            </p:graphicEl>
                                          </p:spTgt>
                                        </p:tgtEl>
                                        <p:attrNameLst>
                                          <p:attrName>ppt_x</p:attrName>
                                        </p:attrNameLst>
                                      </p:cBhvr>
                                      <p:tavLst>
                                        <p:tav tm="0">
                                          <p:val>
                                            <p:strVal val="#ppt_x"/>
                                          </p:val>
                                        </p:tav>
                                        <p:tav tm="100000">
                                          <p:val>
                                            <p:strVal val="#ppt_x"/>
                                          </p:val>
                                        </p:tav>
                                      </p:tavLst>
                                    </p:anim>
                                    <p:anim calcmode="lin" valueType="num">
                                      <p:cBhvr>
                                        <p:cTn id="308" dur="1000" fill="hold"/>
                                        <p:tgtEl>
                                          <p:spTgt spid="4">
                                            <p:graphicEl>
                                              <a:dgm id="{898428D1-7FE6-4637-B0D5-7F68E3789446}"/>
                                            </p:graphicEl>
                                          </p:spTgt>
                                        </p:tgtEl>
                                        <p:attrNameLst>
                                          <p:attrName>ppt_y</p:attrName>
                                        </p:attrNameLst>
                                      </p:cBhvr>
                                      <p:tavLst>
                                        <p:tav tm="0">
                                          <p:val>
                                            <p:strVal val="#ppt_y+.1"/>
                                          </p:val>
                                        </p:tav>
                                        <p:tav tm="100000">
                                          <p:val>
                                            <p:strVal val="#ppt_y"/>
                                          </p:val>
                                        </p:tav>
                                      </p:tavLst>
                                    </p:anim>
                                  </p:childTnLst>
                                </p:cTn>
                              </p:par>
                              <p:par>
                                <p:cTn id="309" presetID="42" presetClass="entr" presetSubtype="0" fill="hold" grpId="0" nodeType="withEffect">
                                  <p:stCondLst>
                                    <p:cond delay="0"/>
                                  </p:stCondLst>
                                  <p:childTnLst>
                                    <p:set>
                                      <p:cBhvr>
                                        <p:cTn id="310" dur="1" fill="hold">
                                          <p:stCondLst>
                                            <p:cond delay="0"/>
                                          </p:stCondLst>
                                        </p:cTn>
                                        <p:tgtEl>
                                          <p:spTgt spid="4">
                                            <p:graphicEl>
                                              <a:dgm id="{80884720-56DD-42CB-B897-B560F1AFF355}"/>
                                            </p:graphicEl>
                                          </p:spTgt>
                                        </p:tgtEl>
                                        <p:attrNameLst>
                                          <p:attrName>style.visibility</p:attrName>
                                        </p:attrNameLst>
                                      </p:cBhvr>
                                      <p:to>
                                        <p:strVal val="visible"/>
                                      </p:to>
                                    </p:set>
                                    <p:animEffect transition="in" filter="fade">
                                      <p:cBhvr>
                                        <p:cTn id="311" dur="1000"/>
                                        <p:tgtEl>
                                          <p:spTgt spid="4">
                                            <p:graphicEl>
                                              <a:dgm id="{80884720-56DD-42CB-B897-B560F1AFF355}"/>
                                            </p:graphicEl>
                                          </p:spTgt>
                                        </p:tgtEl>
                                      </p:cBhvr>
                                    </p:animEffect>
                                    <p:anim calcmode="lin" valueType="num">
                                      <p:cBhvr>
                                        <p:cTn id="312" dur="1000" fill="hold"/>
                                        <p:tgtEl>
                                          <p:spTgt spid="4">
                                            <p:graphicEl>
                                              <a:dgm id="{80884720-56DD-42CB-B897-B560F1AFF355}"/>
                                            </p:graphicEl>
                                          </p:spTgt>
                                        </p:tgtEl>
                                        <p:attrNameLst>
                                          <p:attrName>ppt_x</p:attrName>
                                        </p:attrNameLst>
                                      </p:cBhvr>
                                      <p:tavLst>
                                        <p:tav tm="0">
                                          <p:val>
                                            <p:strVal val="#ppt_x"/>
                                          </p:val>
                                        </p:tav>
                                        <p:tav tm="100000">
                                          <p:val>
                                            <p:strVal val="#ppt_x"/>
                                          </p:val>
                                        </p:tav>
                                      </p:tavLst>
                                    </p:anim>
                                    <p:anim calcmode="lin" valueType="num">
                                      <p:cBhvr>
                                        <p:cTn id="313" dur="1000" fill="hold"/>
                                        <p:tgtEl>
                                          <p:spTgt spid="4">
                                            <p:graphicEl>
                                              <a:dgm id="{80884720-56DD-42CB-B897-B560F1AFF355}"/>
                                            </p:graphicEl>
                                          </p:spTgt>
                                        </p:tgtEl>
                                        <p:attrNameLst>
                                          <p:attrName>ppt_y</p:attrName>
                                        </p:attrNameLst>
                                      </p:cBhvr>
                                      <p:tavLst>
                                        <p:tav tm="0">
                                          <p:val>
                                            <p:strVal val="#ppt_y+.1"/>
                                          </p:val>
                                        </p:tav>
                                        <p:tav tm="100000">
                                          <p:val>
                                            <p:strVal val="#ppt_y"/>
                                          </p:val>
                                        </p:tav>
                                      </p:tavLst>
                                    </p:anim>
                                  </p:childTnLst>
                                </p:cTn>
                              </p:par>
                              <p:par>
                                <p:cTn id="314" presetID="42" presetClass="entr" presetSubtype="0" fill="hold" grpId="0" nodeType="withEffect">
                                  <p:stCondLst>
                                    <p:cond delay="0"/>
                                  </p:stCondLst>
                                  <p:childTnLst>
                                    <p:set>
                                      <p:cBhvr>
                                        <p:cTn id="315" dur="1" fill="hold">
                                          <p:stCondLst>
                                            <p:cond delay="0"/>
                                          </p:stCondLst>
                                        </p:cTn>
                                        <p:tgtEl>
                                          <p:spTgt spid="4">
                                            <p:graphicEl>
                                              <a:dgm id="{88BDBD2C-D684-4B93-9390-9BD20B50239E}"/>
                                            </p:graphicEl>
                                          </p:spTgt>
                                        </p:tgtEl>
                                        <p:attrNameLst>
                                          <p:attrName>style.visibility</p:attrName>
                                        </p:attrNameLst>
                                      </p:cBhvr>
                                      <p:to>
                                        <p:strVal val="visible"/>
                                      </p:to>
                                    </p:set>
                                    <p:animEffect transition="in" filter="fade">
                                      <p:cBhvr>
                                        <p:cTn id="316" dur="1000"/>
                                        <p:tgtEl>
                                          <p:spTgt spid="4">
                                            <p:graphicEl>
                                              <a:dgm id="{88BDBD2C-D684-4B93-9390-9BD20B50239E}"/>
                                            </p:graphicEl>
                                          </p:spTgt>
                                        </p:tgtEl>
                                      </p:cBhvr>
                                    </p:animEffect>
                                    <p:anim calcmode="lin" valueType="num">
                                      <p:cBhvr>
                                        <p:cTn id="317" dur="1000" fill="hold"/>
                                        <p:tgtEl>
                                          <p:spTgt spid="4">
                                            <p:graphicEl>
                                              <a:dgm id="{88BDBD2C-D684-4B93-9390-9BD20B50239E}"/>
                                            </p:graphicEl>
                                          </p:spTgt>
                                        </p:tgtEl>
                                        <p:attrNameLst>
                                          <p:attrName>ppt_x</p:attrName>
                                        </p:attrNameLst>
                                      </p:cBhvr>
                                      <p:tavLst>
                                        <p:tav tm="0">
                                          <p:val>
                                            <p:strVal val="#ppt_x"/>
                                          </p:val>
                                        </p:tav>
                                        <p:tav tm="100000">
                                          <p:val>
                                            <p:strVal val="#ppt_x"/>
                                          </p:val>
                                        </p:tav>
                                      </p:tavLst>
                                    </p:anim>
                                    <p:anim calcmode="lin" valueType="num">
                                      <p:cBhvr>
                                        <p:cTn id="318" dur="1000" fill="hold"/>
                                        <p:tgtEl>
                                          <p:spTgt spid="4">
                                            <p:graphicEl>
                                              <a:dgm id="{88BDBD2C-D684-4B93-9390-9BD20B50239E}"/>
                                            </p:graphicEl>
                                          </p:spTgt>
                                        </p:tgtEl>
                                        <p:attrNameLst>
                                          <p:attrName>ppt_y</p:attrName>
                                        </p:attrNameLst>
                                      </p:cBhvr>
                                      <p:tavLst>
                                        <p:tav tm="0">
                                          <p:val>
                                            <p:strVal val="#ppt_y+.1"/>
                                          </p:val>
                                        </p:tav>
                                        <p:tav tm="100000">
                                          <p:val>
                                            <p:strVal val="#ppt_y"/>
                                          </p:val>
                                        </p:tav>
                                      </p:tavLst>
                                    </p:anim>
                                  </p:childTnLst>
                                </p:cTn>
                              </p:par>
                              <p:par>
                                <p:cTn id="319" presetID="42" presetClass="entr" presetSubtype="0" fill="hold" grpId="0" nodeType="withEffect">
                                  <p:stCondLst>
                                    <p:cond delay="0"/>
                                  </p:stCondLst>
                                  <p:childTnLst>
                                    <p:set>
                                      <p:cBhvr>
                                        <p:cTn id="320" dur="1" fill="hold">
                                          <p:stCondLst>
                                            <p:cond delay="0"/>
                                          </p:stCondLst>
                                        </p:cTn>
                                        <p:tgtEl>
                                          <p:spTgt spid="4">
                                            <p:graphicEl>
                                              <a:dgm id="{0A605AD8-80B0-41B3-AC89-2A32C0BF6AEA}"/>
                                            </p:graphicEl>
                                          </p:spTgt>
                                        </p:tgtEl>
                                        <p:attrNameLst>
                                          <p:attrName>style.visibility</p:attrName>
                                        </p:attrNameLst>
                                      </p:cBhvr>
                                      <p:to>
                                        <p:strVal val="visible"/>
                                      </p:to>
                                    </p:set>
                                    <p:animEffect transition="in" filter="fade">
                                      <p:cBhvr>
                                        <p:cTn id="321" dur="1000"/>
                                        <p:tgtEl>
                                          <p:spTgt spid="4">
                                            <p:graphicEl>
                                              <a:dgm id="{0A605AD8-80B0-41B3-AC89-2A32C0BF6AEA}"/>
                                            </p:graphicEl>
                                          </p:spTgt>
                                        </p:tgtEl>
                                      </p:cBhvr>
                                    </p:animEffect>
                                    <p:anim calcmode="lin" valueType="num">
                                      <p:cBhvr>
                                        <p:cTn id="322" dur="1000" fill="hold"/>
                                        <p:tgtEl>
                                          <p:spTgt spid="4">
                                            <p:graphicEl>
                                              <a:dgm id="{0A605AD8-80B0-41B3-AC89-2A32C0BF6AEA}"/>
                                            </p:graphicEl>
                                          </p:spTgt>
                                        </p:tgtEl>
                                        <p:attrNameLst>
                                          <p:attrName>ppt_x</p:attrName>
                                        </p:attrNameLst>
                                      </p:cBhvr>
                                      <p:tavLst>
                                        <p:tav tm="0">
                                          <p:val>
                                            <p:strVal val="#ppt_x"/>
                                          </p:val>
                                        </p:tav>
                                        <p:tav tm="100000">
                                          <p:val>
                                            <p:strVal val="#ppt_x"/>
                                          </p:val>
                                        </p:tav>
                                      </p:tavLst>
                                    </p:anim>
                                    <p:anim calcmode="lin" valueType="num">
                                      <p:cBhvr>
                                        <p:cTn id="323" dur="1000" fill="hold"/>
                                        <p:tgtEl>
                                          <p:spTgt spid="4">
                                            <p:graphicEl>
                                              <a:dgm id="{0A605AD8-80B0-41B3-AC89-2A32C0BF6AEA}"/>
                                            </p:graphicEl>
                                          </p:spTgt>
                                        </p:tgtEl>
                                        <p:attrNameLst>
                                          <p:attrName>ppt_y</p:attrName>
                                        </p:attrNameLst>
                                      </p:cBhvr>
                                      <p:tavLst>
                                        <p:tav tm="0">
                                          <p:val>
                                            <p:strVal val="#ppt_y+.1"/>
                                          </p:val>
                                        </p:tav>
                                        <p:tav tm="100000">
                                          <p:val>
                                            <p:strVal val="#ppt_y"/>
                                          </p:val>
                                        </p:tav>
                                      </p:tavLst>
                                    </p:anim>
                                  </p:childTnLst>
                                </p:cTn>
                              </p:par>
                              <p:par>
                                <p:cTn id="324" presetID="42" presetClass="entr" presetSubtype="0" fill="hold" grpId="0" nodeType="withEffect">
                                  <p:stCondLst>
                                    <p:cond delay="0"/>
                                  </p:stCondLst>
                                  <p:childTnLst>
                                    <p:set>
                                      <p:cBhvr>
                                        <p:cTn id="325" dur="1" fill="hold">
                                          <p:stCondLst>
                                            <p:cond delay="0"/>
                                          </p:stCondLst>
                                        </p:cTn>
                                        <p:tgtEl>
                                          <p:spTgt spid="4">
                                            <p:graphicEl>
                                              <a:dgm id="{979105DD-31B4-4333-B606-12A7C333F0D1}"/>
                                            </p:graphicEl>
                                          </p:spTgt>
                                        </p:tgtEl>
                                        <p:attrNameLst>
                                          <p:attrName>style.visibility</p:attrName>
                                        </p:attrNameLst>
                                      </p:cBhvr>
                                      <p:to>
                                        <p:strVal val="visible"/>
                                      </p:to>
                                    </p:set>
                                    <p:animEffect transition="in" filter="fade">
                                      <p:cBhvr>
                                        <p:cTn id="326" dur="1000"/>
                                        <p:tgtEl>
                                          <p:spTgt spid="4">
                                            <p:graphicEl>
                                              <a:dgm id="{979105DD-31B4-4333-B606-12A7C333F0D1}"/>
                                            </p:graphicEl>
                                          </p:spTgt>
                                        </p:tgtEl>
                                      </p:cBhvr>
                                    </p:animEffect>
                                    <p:anim calcmode="lin" valueType="num">
                                      <p:cBhvr>
                                        <p:cTn id="327" dur="1000" fill="hold"/>
                                        <p:tgtEl>
                                          <p:spTgt spid="4">
                                            <p:graphicEl>
                                              <a:dgm id="{979105DD-31B4-4333-B606-12A7C333F0D1}"/>
                                            </p:graphicEl>
                                          </p:spTgt>
                                        </p:tgtEl>
                                        <p:attrNameLst>
                                          <p:attrName>ppt_x</p:attrName>
                                        </p:attrNameLst>
                                      </p:cBhvr>
                                      <p:tavLst>
                                        <p:tav tm="0">
                                          <p:val>
                                            <p:strVal val="#ppt_x"/>
                                          </p:val>
                                        </p:tav>
                                        <p:tav tm="100000">
                                          <p:val>
                                            <p:strVal val="#ppt_x"/>
                                          </p:val>
                                        </p:tav>
                                      </p:tavLst>
                                    </p:anim>
                                    <p:anim calcmode="lin" valueType="num">
                                      <p:cBhvr>
                                        <p:cTn id="328" dur="1000" fill="hold"/>
                                        <p:tgtEl>
                                          <p:spTgt spid="4">
                                            <p:graphicEl>
                                              <a:dgm id="{979105DD-31B4-4333-B606-12A7C333F0D1}"/>
                                            </p:graphicEl>
                                          </p:spTgt>
                                        </p:tgtEl>
                                        <p:attrNameLst>
                                          <p:attrName>ppt_y</p:attrName>
                                        </p:attrNameLst>
                                      </p:cBhvr>
                                      <p:tavLst>
                                        <p:tav tm="0">
                                          <p:val>
                                            <p:strVal val="#ppt_y+.1"/>
                                          </p:val>
                                        </p:tav>
                                        <p:tav tm="100000">
                                          <p:val>
                                            <p:strVal val="#ppt_y"/>
                                          </p:val>
                                        </p:tav>
                                      </p:tavLst>
                                    </p:anim>
                                  </p:childTnLst>
                                </p:cTn>
                              </p:par>
                              <p:par>
                                <p:cTn id="329" presetID="42" presetClass="entr" presetSubtype="0" fill="hold" grpId="0" nodeType="withEffect">
                                  <p:stCondLst>
                                    <p:cond delay="0"/>
                                  </p:stCondLst>
                                  <p:childTnLst>
                                    <p:set>
                                      <p:cBhvr>
                                        <p:cTn id="330" dur="1" fill="hold">
                                          <p:stCondLst>
                                            <p:cond delay="0"/>
                                          </p:stCondLst>
                                        </p:cTn>
                                        <p:tgtEl>
                                          <p:spTgt spid="4">
                                            <p:graphicEl>
                                              <a:dgm id="{F758932B-EC0E-498D-9B67-9B0804275E8F}"/>
                                            </p:graphicEl>
                                          </p:spTgt>
                                        </p:tgtEl>
                                        <p:attrNameLst>
                                          <p:attrName>style.visibility</p:attrName>
                                        </p:attrNameLst>
                                      </p:cBhvr>
                                      <p:to>
                                        <p:strVal val="visible"/>
                                      </p:to>
                                    </p:set>
                                    <p:animEffect transition="in" filter="fade">
                                      <p:cBhvr>
                                        <p:cTn id="331" dur="1000"/>
                                        <p:tgtEl>
                                          <p:spTgt spid="4">
                                            <p:graphicEl>
                                              <a:dgm id="{F758932B-EC0E-498D-9B67-9B0804275E8F}"/>
                                            </p:graphicEl>
                                          </p:spTgt>
                                        </p:tgtEl>
                                      </p:cBhvr>
                                    </p:animEffect>
                                    <p:anim calcmode="lin" valueType="num">
                                      <p:cBhvr>
                                        <p:cTn id="332" dur="1000" fill="hold"/>
                                        <p:tgtEl>
                                          <p:spTgt spid="4">
                                            <p:graphicEl>
                                              <a:dgm id="{F758932B-EC0E-498D-9B67-9B0804275E8F}"/>
                                            </p:graphicEl>
                                          </p:spTgt>
                                        </p:tgtEl>
                                        <p:attrNameLst>
                                          <p:attrName>ppt_x</p:attrName>
                                        </p:attrNameLst>
                                      </p:cBhvr>
                                      <p:tavLst>
                                        <p:tav tm="0">
                                          <p:val>
                                            <p:strVal val="#ppt_x"/>
                                          </p:val>
                                        </p:tav>
                                        <p:tav tm="100000">
                                          <p:val>
                                            <p:strVal val="#ppt_x"/>
                                          </p:val>
                                        </p:tav>
                                      </p:tavLst>
                                    </p:anim>
                                    <p:anim calcmode="lin" valueType="num">
                                      <p:cBhvr>
                                        <p:cTn id="333" dur="1000" fill="hold"/>
                                        <p:tgtEl>
                                          <p:spTgt spid="4">
                                            <p:graphicEl>
                                              <a:dgm id="{F758932B-EC0E-498D-9B67-9B0804275E8F}"/>
                                            </p:graphicEl>
                                          </p:spTgt>
                                        </p:tgtEl>
                                        <p:attrNameLst>
                                          <p:attrName>ppt_y</p:attrName>
                                        </p:attrNameLst>
                                      </p:cBhvr>
                                      <p:tavLst>
                                        <p:tav tm="0">
                                          <p:val>
                                            <p:strVal val="#ppt_y+.1"/>
                                          </p:val>
                                        </p:tav>
                                        <p:tav tm="100000">
                                          <p:val>
                                            <p:strVal val="#ppt_y"/>
                                          </p:val>
                                        </p:tav>
                                      </p:tavLst>
                                    </p:anim>
                                  </p:childTnLst>
                                </p:cTn>
                              </p:par>
                              <p:par>
                                <p:cTn id="334" presetID="42" presetClass="entr" presetSubtype="0" fill="hold" grpId="0" nodeType="withEffect">
                                  <p:stCondLst>
                                    <p:cond delay="0"/>
                                  </p:stCondLst>
                                  <p:childTnLst>
                                    <p:set>
                                      <p:cBhvr>
                                        <p:cTn id="335" dur="1" fill="hold">
                                          <p:stCondLst>
                                            <p:cond delay="0"/>
                                          </p:stCondLst>
                                        </p:cTn>
                                        <p:tgtEl>
                                          <p:spTgt spid="4">
                                            <p:graphicEl>
                                              <a:dgm id="{CB92D348-6579-43A8-958B-FC9E11802A7C}"/>
                                            </p:graphicEl>
                                          </p:spTgt>
                                        </p:tgtEl>
                                        <p:attrNameLst>
                                          <p:attrName>style.visibility</p:attrName>
                                        </p:attrNameLst>
                                      </p:cBhvr>
                                      <p:to>
                                        <p:strVal val="visible"/>
                                      </p:to>
                                    </p:set>
                                    <p:animEffect transition="in" filter="fade">
                                      <p:cBhvr>
                                        <p:cTn id="336" dur="1000"/>
                                        <p:tgtEl>
                                          <p:spTgt spid="4">
                                            <p:graphicEl>
                                              <a:dgm id="{CB92D348-6579-43A8-958B-FC9E11802A7C}"/>
                                            </p:graphicEl>
                                          </p:spTgt>
                                        </p:tgtEl>
                                      </p:cBhvr>
                                    </p:animEffect>
                                    <p:anim calcmode="lin" valueType="num">
                                      <p:cBhvr>
                                        <p:cTn id="337" dur="1000" fill="hold"/>
                                        <p:tgtEl>
                                          <p:spTgt spid="4">
                                            <p:graphicEl>
                                              <a:dgm id="{CB92D348-6579-43A8-958B-FC9E11802A7C}"/>
                                            </p:graphicEl>
                                          </p:spTgt>
                                        </p:tgtEl>
                                        <p:attrNameLst>
                                          <p:attrName>ppt_x</p:attrName>
                                        </p:attrNameLst>
                                      </p:cBhvr>
                                      <p:tavLst>
                                        <p:tav tm="0">
                                          <p:val>
                                            <p:strVal val="#ppt_x"/>
                                          </p:val>
                                        </p:tav>
                                        <p:tav tm="100000">
                                          <p:val>
                                            <p:strVal val="#ppt_x"/>
                                          </p:val>
                                        </p:tav>
                                      </p:tavLst>
                                    </p:anim>
                                    <p:anim calcmode="lin" valueType="num">
                                      <p:cBhvr>
                                        <p:cTn id="338" dur="1000" fill="hold"/>
                                        <p:tgtEl>
                                          <p:spTgt spid="4">
                                            <p:graphicEl>
                                              <a:dgm id="{CB92D348-6579-43A8-958B-FC9E11802A7C}"/>
                                            </p:graphicEl>
                                          </p:spTgt>
                                        </p:tgtEl>
                                        <p:attrNameLst>
                                          <p:attrName>ppt_y</p:attrName>
                                        </p:attrNameLst>
                                      </p:cBhvr>
                                      <p:tavLst>
                                        <p:tav tm="0">
                                          <p:val>
                                            <p:strVal val="#ppt_y+.1"/>
                                          </p:val>
                                        </p:tav>
                                        <p:tav tm="100000">
                                          <p:val>
                                            <p:strVal val="#ppt_y"/>
                                          </p:val>
                                        </p:tav>
                                      </p:tavLst>
                                    </p:anim>
                                  </p:childTnLst>
                                </p:cTn>
                              </p:par>
                            </p:childTnLst>
                          </p:cTn>
                        </p:par>
                      </p:childTnLst>
                    </p:cTn>
                  </p:par>
                  <p:par>
                    <p:cTn id="339" fill="hold">
                      <p:stCondLst>
                        <p:cond delay="indefinite"/>
                      </p:stCondLst>
                      <p:childTnLst>
                        <p:par>
                          <p:cTn id="340" fill="hold">
                            <p:stCondLst>
                              <p:cond delay="0"/>
                            </p:stCondLst>
                            <p:childTnLst>
                              <p:par>
                                <p:cTn id="341" presetID="42" presetClass="entr" presetSubtype="0" fill="hold" grpId="0" nodeType="clickEffect">
                                  <p:stCondLst>
                                    <p:cond delay="0"/>
                                  </p:stCondLst>
                                  <p:childTnLst>
                                    <p:set>
                                      <p:cBhvr>
                                        <p:cTn id="342" dur="1" fill="hold">
                                          <p:stCondLst>
                                            <p:cond delay="0"/>
                                          </p:stCondLst>
                                        </p:cTn>
                                        <p:tgtEl>
                                          <p:spTgt spid="4">
                                            <p:graphicEl>
                                              <a:dgm id="{067C32B8-72F4-4538-9048-7C6DA0B217EA}"/>
                                            </p:graphicEl>
                                          </p:spTgt>
                                        </p:tgtEl>
                                        <p:attrNameLst>
                                          <p:attrName>style.visibility</p:attrName>
                                        </p:attrNameLst>
                                      </p:cBhvr>
                                      <p:to>
                                        <p:strVal val="visible"/>
                                      </p:to>
                                    </p:set>
                                    <p:animEffect transition="in" filter="fade">
                                      <p:cBhvr>
                                        <p:cTn id="343" dur="1000"/>
                                        <p:tgtEl>
                                          <p:spTgt spid="4">
                                            <p:graphicEl>
                                              <a:dgm id="{067C32B8-72F4-4538-9048-7C6DA0B217EA}"/>
                                            </p:graphicEl>
                                          </p:spTgt>
                                        </p:tgtEl>
                                      </p:cBhvr>
                                    </p:animEffect>
                                    <p:anim calcmode="lin" valueType="num">
                                      <p:cBhvr>
                                        <p:cTn id="344" dur="1000" fill="hold"/>
                                        <p:tgtEl>
                                          <p:spTgt spid="4">
                                            <p:graphicEl>
                                              <a:dgm id="{067C32B8-72F4-4538-9048-7C6DA0B217EA}"/>
                                            </p:graphicEl>
                                          </p:spTgt>
                                        </p:tgtEl>
                                        <p:attrNameLst>
                                          <p:attrName>ppt_x</p:attrName>
                                        </p:attrNameLst>
                                      </p:cBhvr>
                                      <p:tavLst>
                                        <p:tav tm="0">
                                          <p:val>
                                            <p:strVal val="#ppt_x"/>
                                          </p:val>
                                        </p:tav>
                                        <p:tav tm="100000">
                                          <p:val>
                                            <p:strVal val="#ppt_x"/>
                                          </p:val>
                                        </p:tav>
                                      </p:tavLst>
                                    </p:anim>
                                    <p:anim calcmode="lin" valueType="num">
                                      <p:cBhvr>
                                        <p:cTn id="345" dur="1000" fill="hold"/>
                                        <p:tgtEl>
                                          <p:spTgt spid="4">
                                            <p:graphicEl>
                                              <a:dgm id="{067C32B8-72F4-4538-9048-7C6DA0B217EA}"/>
                                            </p:graphicEl>
                                          </p:spTgt>
                                        </p:tgtEl>
                                        <p:attrNameLst>
                                          <p:attrName>ppt_y</p:attrName>
                                        </p:attrNameLst>
                                      </p:cBhvr>
                                      <p:tavLst>
                                        <p:tav tm="0">
                                          <p:val>
                                            <p:strVal val="#ppt_y+.1"/>
                                          </p:val>
                                        </p:tav>
                                        <p:tav tm="100000">
                                          <p:val>
                                            <p:strVal val="#ppt_y"/>
                                          </p:val>
                                        </p:tav>
                                      </p:tavLst>
                                    </p:anim>
                                  </p:childTnLst>
                                </p:cTn>
                              </p:par>
                              <p:par>
                                <p:cTn id="346" presetID="42" presetClass="entr" presetSubtype="0" fill="hold" grpId="0" nodeType="withEffect">
                                  <p:stCondLst>
                                    <p:cond delay="0"/>
                                  </p:stCondLst>
                                  <p:childTnLst>
                                    <p:set>
                                      <p:cBhvr>
                                        <p:cTn id="347" dur="1" fill="hold">
                                          <p:stCondLst>
                                            <p:cond delay="0"/>
                                          </p:stCondLst>
                                        </p:cTn>
                                        <p:tgtEl>
                                          <p:spTgt spid="4">
                                            <p:graphicEl>
                                              <a:dgm id="{A8B0FFFC-535D-4E2D-9DB9-8458C107D941}"/>
                                            </p:graphicEl>
                                          </p:spTgt>
                                        </p:tgtEl>
                                        <p:attrNameLst>
                                          <p:attrName>style.visibility</p:attrName>
                                        </p:attrNameLst>
                                      </p:cBhvr>
                                      <p:to>
                                        <p:strVal val="visible"/>
                                      </p:to>
                                    </p:set>
                                    <p:animEffect transition="in" filter="fade">
                                      <p:cBhvr>
                                        <p:cTn id="348" dur="1000"/>
                                        <p:tgtEl>
                                          <p:spTgt spid="4">
                                            <p:graphicEl>
                                              <a:dgm id="{A8B0FFFC-535D-4E2D-9DB9-8458C107D941}"/>
                                            </p:graphicEl>
                                          </p:spTgt>
                                        </p:tgtEl>
                                      </p:cBhvr>
                                    </p:animEffect>
                                    <p:anim calcmode="lin" valueType="num">
                                      <p:cBhvr>
                                        <p:cTn id="349" dur="1000" fill="hold"/>
                                        <p:tgtEl>
                                          <p:spTgt spid="4">
                                            <p:graphicEl>
                                              <a:dgm id="{A8B0FFFC-535D-4E2D-9DB9-8458C107D941}"/>
                                            </p:graphicEl>
                                          </p:spTgt>
                                        </p:tgtEl>
                                        <p:attrNameLst>
                                          <p:attrName>ppt_x</p:attrName>
                                        </p:attrNameLst>
                                      </p:cBhvr>
                                      <p:tavLst>
                                        <p:tav tm="0">
                                          <p:val>
                                            <p:strVal val="#ppt_x"/>
                                          </p:val>
                                        </p:tav>
                                        <p:tav tm="100000">
                                          <p:val>
                                            <p:strVal val="#ppt_x"/>
                                          </p:val>
                                        </p:tav>
                                      </p:tavLst>
                                    </p:anim>
                                    <p:anim calcmode="lin" valueType="num">
                                      <p:cBhvr>
                                        <p:cTn id="350" dur="1000" fill="hold"/>
                                        <p:tgtEl>
                                          <p:spTgt spid="4">
                                            <p:graphicEl>
                                              <a:dgm id="{A8B0FFFC-535D-4E2D-9DB9-8458C107D941}"/>
                                            </p:graphicEl>
                                          </p:spTgt>
                                        </p:tgtEl>
                                        <p:attrNameLst>
                                          <p:attrName>ppt_y</p:attrName>
                                        </p:attrNameLst>
                                      </p:cBhvr>
                                      <p:tavLst>
                                        <p:tav tm="0">
                                          <p:val>
                                            <p:strVal val="#ppt_y+.1"/>
                                          </p:val>
                                        </p:tav>
                                        <p:tav tm="100000">
                                          <p:val>
                                            <p:strVal val="#ppt_y"/>
                                          </p:val>
                                        </p:tav>
                                      </p:tavLst>
                                    </p:anim>
                                  </p:childTnLst>
                                </p:cTn>
                              </p:par>
                              <p:par>
                                <p:cTn id="351" presetID="42" presetClass="entr" presetSubtype="0" fill="hold" grpId="0" nodeType="withEffect">
                                  <p:stCondLst>
                                    <p:cond delay="0"/>
                                  </p:stCondLst>
                                  <p:childTnLst>
                                    <p:set>
                                      <p:cBhvr>
                                        <p:cTn id="352" dur="1" fill="hold">
                                          <p:stCondLst>
                                            <p:cond delay="0"/>
                                          </p:stCondLst>
                                        </p:cTn>
                                        <p:tgtEl>
                                          <p:spTgt spid="4">
                                            <p:graphicEl>
                                              <a:dgm id="{0664342E-891F-4DAE-8955-4E4F7DF3B888}"/>
                                            </p:graphicEl>
                                          </p:spTgt>
                                        </p:tgtEl>
                                        <p:attrNameLst>
                                          <p:attrName>style.visibility</p:attrName>
                                        </p:attrNameLst>
                                      </p:cBhvr>
                                      <p:to>
                                        <p:strVal val="visible"/>
                                      </p:to>
                                    </p:set>
                                    <p:animEffect transition="in" filter="fade">
                                      <p:cBhvr>
                                        <p:cTn id="353" dur="1000"/>
                                        <p:tgtEl>
                                          <p:spTgt spid="4">
                                            <p:graphicEl>
                                              <a:dgm id="{0664342E-891F-4DAE-8955-4E4F7DF3B888}"/>
                                            </p:graphicEl>
                                          </p:spTgt>
                                        </p:tgtEl>
                                      </p:cBhvr>
                                    </p:animEffect>
                                    <p:anim calcmode="lin" valueType="num">
                                      <p:cBhvr>
                                        <p:cTn id="354" dur="1000" fill="hold"/>
                                        <p:tgtEl>
                                          <p:spTgt spid="4">
                                            <p:graphicEl>
                                              <a:dgm id="{0664342E-891F-4DAE-8955-4E4F7DF3B888}"/>
                                            </p:graphicEl>
                                          </p:spTgt>
                                        </p:tgtEl>
                                        <p:attrNameLst>
                                          <p:attrName>ppt_x</p:attrName>
                                        </p:attrNameLst>
                                      </p:cBhvr>
                                      <p:tavLst>
                                        <p:tav tm="0">
                                          <p:val>
                                            <p:strVal val="#ppt_x"/>
                                          </p:val>
                                        </p:tav>
                                        <p:tav tm="100000">
                                          <p:val>
                                            <p:strVal val="#ppt_x"/>
                                          </p:val>
                                        </p:tav>
                                      </p:tavLst>
                                    </p:anim>
                                    <p:anim calcmode="lin" valueType="num">
                                      <p:cBhvr>
                                        <p:cTn id="355" dur="1000" fill="hold"/>
                                        <p:tgtEl>
                                          <p:spTgt spid="4">
                                            <p:graphicEl>
                                              <a:dgm id="{0664342E-891F-4DAE-8955-4E4F7DF3B888}"/>
                                            </p:graphicEl>
                                          </p:spTgt>
                                        </p:tgtEl>
                                        <p:attrNameLst>
                                          <p:attrName>ppt_y</p:attrName>
                                        </p:attrNameLst>
                                      </p:cBhvr>
                                      <p:tavLst>
                                        <p:tav tm="0">
                                          <p:val>
                                            <p:strVal val="#ppt_y+.1"/>
                                          </p:val>
                                        </p:tav>
                                        <p:tav tm="100000">
                                          <p:val>
                                            <p:strVal val="#ppt_y"/>
                                          </p:val>
                                        </p:tav>
                                      </p:tavLst>
                                    </p:anim>
                                  </p:childTnLst>
                                </p:cTn>
                              </p:par>
                              <p:par>
                                <p:cTn id="356" presetID="42" presetClass="entr" presetSubtype="0" fill="hold" grpId="0" nodeType="withEffect">
                                  <p:stCondLst>
                                    <p:cond delay="0"/>
                                  </p:stCondLst>
                                  <p:childTnLst>
                                    <p:set>
                                      <p:cBhvr>
                                        <p:cTn id="357" dur="1" fill="hold">
                                          <p:stCondLst>
                                            <p:cond delay="0"/>
                                          </p:stCondLst>
                                        </p:cTn>
                                        <p:tgtEl>
                                          <p:spTgt spid="4">
                                            <p:graphicEl>
                                              <a:dgm id="{B62DEE0F-BC2B-469B-8948-79B15729F9B3}"/>
                                            </p:graphicEl>
                                          </p:spTgt>
                                        </p:tgtEl>
                                        <p:attrNameLst>
                                          <p:attrName>style.visibility</p:attrName>
                                        </p:attrNameLst>
                                      </p:cBhvr>
                                      <p:to>
                                        <p:strVal val="visible"/>
                                      </p:to>
                                    </p:set>
                                    <p:animEffect transition="in" filter="fade">
                                      <p:cBhvr>
                                        <p:cTn id="358" dur="1000"/>
                                        <p:tgtEl>
                                          <p:spTgt spid="4">
                                            <p:graphicEl>
                                              <a:dgm id="{B62DEE0F-BC2B-469B-8948-79B15729F9B3}"/>
                                            </p:graphicEl>
                                          </p:spTgt>
                                        </p:tgtEl>
                                      </p:cBhvr>
                                    </p:animEffect>
                                    <p:anim calcmode="lin" valueType="num">
                                      <p:cBhvr>
                                        <p:cTn id="359" dur="1000" fill="hold"/>
                                        <p:tgtEl>
                                          <p:spTgt spid="4">
                                            <p:graphicEl>
                                              <a:dgm id="{B62DEE0F-BC2B-469B-8948-79B15729F9B3}"/>
                                            </p:graphicEl>
                                          </p:spTgt>
                                        </p:tgtEl>
                                        <p:attrNameLst>
                                          <p:attrName>ppt_x</p:attrName>
                                        </p:attrNameLst>
                                      </p:cBhvr>
                                      <p:tavLst>
                                        <p:tav tm="0">
                                          <p:val>
                                            <p:strVal val="#ppt_x"/>
                                          </p:val>
                                        </p:tav>
                                        <p:tav tm="100000">
                                          <p:val>
                                            <p:strVal val="#ppt_x"/>
                                          </p:val>
                                        </p:tav>
                                      </p:tavLst>
                                    </p:anim>
                                    <p:anim calcmode="lin" valueType="num">
                                      <p:cBhvr>
                                        <p:cTn id="360" dur="1000" fill="hold"/>
                                        <p:tgtEl>
                                          <p:spTgt spid="4">
                                            <p:graphicEl>
                                              <a:dgm id="{B62DEE0F-BC2B-469B-8948-79B15729F9B3}"/>
                                            </p:graphicEl>
                                          </p:spTgt>
                                        </p:tgtEl>
                                        <p:attrNameLst>
                                          <p:attrName>ppt_y</p:attrName>
                                        </p:attrNameLst>
                                      </p:cBhvr>
                                      <p:tavLst>
                                        <p:tav tm="0">
                                          <p:val>
                                            <p:strVal val="#ppt_y+.1"/>
                                          </p:val>
                                        </p:tav>
                                        <p:tav tm="100000">
                                          <p:val>
                                            <p:strVal val="#ppt_y"/>
                                          </p:val>
                                        </p:tav>
                                      </p:tavLst>
                                    </p:anim>
                                  </p:childTnLst>
                                </p:cTn>
                              </p:par>
                              <p:par>
                                <p:cTn id="361" presetID="42" presetClass="entr" presetSubtype="0" fill="hold" grpId="0" nodeType="withEffect">
                                  <p:stCondLst>
                                    <p:cond delay="0"/>
                                  </p:stCondLst>
                                  <p:childTnLst>
                                    <p:set>
                                      <p:cBhvr>
                                        <p:cTn id="362" dur="1" fill="hold">
                                          <p:stCondLst>
                                            <p:cond delay="0"/>
                                          </p:stCondLst>
                                        </p:cTn>
                                        <p:tgtEl>
                                          <p:spTgt spid="4">
                                            <p:graphicEl>
                                              <a:dgm id="{3B974515-A33E-4330-9A11-756BF8BD156F}"/>
                                            </p:graphicEl>
                                          </p:spTgt>
                                        </p:tgtEl>
                                        <p:attrNameLst>
                                          <p:attrName>style.visibility</p:attrName>
                                        </p:attrNameLst>
                                      </p:cBhvr>
                                      <p:to>
                                        <p:strVal val="visible"/>
                                      </p:to>
                                    </p:set>
                                    <p:animEffect transition="in" filter="fade">
                                      <p:cBhvr>
                                        <p:cTn id="363" dur="1000"/>
                                        <p:tgtEl>
                                          <p:spTgt spid="4">
                                            <p:graphicEl>
                                              <a:dgm id="{3B974515-A33E-4330-9A11-756BF8BD156F}"/>
                                            </p:graphicEl>
                                          </p:spTgt>
                                        </p:tgtEl>
                                      </p:cBhvr>
                                    </p:animEffect>
                                    <p:anim calcmode="lin" valueType="num">
                                      <p:cBhvr>
                                        <p:cTn id="364" dur="1000" fill="hold"/>
                                        <p:tgtEl>
                                          <p:spTgt spid="4">
                                            <p:graphicEl>
                                              <a:dgm id="{3B974515-A33E-4330-9A11-756BF8BD156F}"/>
                                            </p:graphicEl>
                                          </p:spTgt>
                                        </p:tgtEl>
                                        <p:attrNameLst>
                                          <p:attrName>ppt_x</p:attrName>
                                        </p:attrNameLst>
                                      </p:cBhvr>
                                      <p:tavLst>
                                        <p:tav tm="0">
                                          <p:val>
                                            <p:strVal val="#ppt_x"/>
                                          </p:val>
                                        </p:tav>
                                        <p:tav tm="100000">
                                          <p:val>
                                            <p:strVal val="#ppt_x"/>
                                          </p:val>
                                        </p:tav>
                                      </p:tavLst>
                                    </p:anim>
                                    <p:anim calcmode="lin" valueType="num">
                                      <p:cBhvr>
                                        <p:cTn id="365" dur="1000" fill="hold"/>
                                        <p:tgtEl>
                                          <p:spTgt spid="4">
                                            <p:graphicEl>
                                              <a:dgm id="{3B974515-A33E-4330-9A11-756BF8BD156F}"/>
                                            </p:graphicEl>
                                          </p:spTgt>
                                        </p:tgtEl>
                                        <p:attrNameLst>
                                          <p:attrName>ppt_y</p:attrName>
                                        </p:attrNameLst>
                                      </p:cBhvr>
                                      <p:tavLst>
                                        <p:tav tm="0">
                                          <p:val>
                                            <p:strVal val="#ppt_y+.1"/>
                                          </p:val>
                                        </p:tav>
                                        <p:tav tm="100000">
                                          <p:val>
                                            <p:strVal val="#ppt_y"/>
                                          </p:val>
                                        </p:tav>
                                      </p:tavLst>
                                    </p:anim>
                                  </p:childTnLst>
                                </p:cTn>
                              </p:par>
                              <p:par>
                                <p:cTn id="366" presetID="42" presetClass="entr" presetSubtype="0" fill="hold" grpId="0" nodeType="withEffect">
                                  <p:stCondLst>
                                    <p:cond delay="0"/>
                                  </p:stCondLst>
                                  <p:childTnLst>
                                    <p:set>
                                      <p:cBhvr>
                                        <p:cTn id="367" dur="1" fill="hold">
                                          <p:stCondLst>
                                            <p:cond delay="0"/>
                                          </p:stCondLst>
                                        </p:cTn>
                                        <p:tgtEl>
                                          <p:spTgt spid="4">
                                            <p:graphicEl>
                                              <a:dgm id="{686ECD3E-DB4D-45B3-83EA-68CB6D89FA22}"/>
                                            </p:graphicEl>
                                          </p:spTgt>
                                        </p:tgtEl>
                                        <p:attrNameLst>
                                          <p:attrName>style.visibility</p:attrName>
                                        </p:attrNameLst>
                                      </p:cBhvr>
                                      <p:to>
                                        <p:strVal val="visible"/>
                                      </p:to>
                                    </p:set>
                                    <p:animEffect transition="in" filter="fade">
                                      <p:cBhvr>
                                        <p:cTn id="368" dur="1000"/>
                                        <p:tgtEl>
                                          <p:spTgt spid="4">
                                            <p:graphicEl>
                                              <a:dgm id="{686ECD3E-DB4D-45B3-83EA-68CB6D89FA22}"/>
                                            </p:graphicEl>
                                          </p:spTgt>
                                        </p:tgtEl>
                                      </p:cBhvr>
                                    </p:animEffect>
                                    <p:anim calcmode="lin" valueType="num">
                                      <p:cBhvr>
                                        <p:cTn id="369" dur="1000" fill="hold"/>
                                        <p:tgtEl>
                                          <p:spTgt spid="4">
                                            <p:graphicEl>
                                              <a:dgm id="{686ECD3E-DB4D-45B3-83EA-68CB6D89FA22}"/>
                                            </p:graphicEl>
                                          </p:spTgt>
                                        </p:tgtEl>
                                        <p:attrNameLst>
                                          <p:attrName>ppt_x</p:attrName>
                                        </p:attrNameLst>
                                      </p:cBhvr>
                                      <p:tavLst>
                                        <p:tav tm="0">
                                          <p:val>
                                            <p:strVal val="#ppt_x"/>
                                          </p:val>
                                        </p:tav>
                                        <p:tav tm="100000">
                                          <p:val>
                                            <p:strVal val="#ppt_x"/>
                                          </p:val>
                                        </p:tav>
                                      </p:tavLst>
                                    </p:anim>
                                    <p:anim calcmode="lin" valueType="num">
                                      <p:cBhvr>
                                        <p:cTn id="370" dur="1000" fill="hold"/>
                                        <p:tgtEl>
                                          <p:spTgt spid="4">
                                            <p:graphicEl>
                                              <a:dgm id="{686ECD3E-DB4D-45B3-83EA-68CB6D89FA22}"/>
                                            </p:graphicEl>
                                          </p:spTgt>
                                        </p:tgtEl>
                                        <p:attrNameLst>
                                          <p:attrName>ppt_y</p:attrName>
                                        </p:attrNameLst>
                                      </p:cBhvr>
                                      <p:tavLst>
                                        <p:tav tm="0">
                                          <p:val>
                                            <p:strVal val="#ppt_y+.1"/>
                                          </p:val>
                                        </p:tav>
                                        <p:tav tm="100000">
                                          <p:val>
                                            <p:strVal val="#ppt_y"/>
                                          </p:val>
                                        </p:tav>
                                      </p:tavLst>
                                    </p:anim>
                                  </p:childTnLst>
                                </p:cTn>
                              </p:par>
                              <p:par>
                                <p:cTn id="371" presetID="42" presetClass="entr" presetSubtype="0" fill="hold" grpId="0" nodeType="withEffect">
                                  <p:stCondLst>
                                    <p:cond delay="0"/>
                                  </p:stCondLst>
                                  <p:childTnLst>
                                    <p:set>
                                      <p:cBhvr>
                                        <p:cTn id="372" dur="1" fill="hold">
                                          <p:stCondLst>
                                            <p:cond delay="0"/>
                                          </p:stCondLst>
                                        </p:cTn>
                                        <p:tgtEl>
                                          <p:spTgt spid="4">
                                            <p:graphicEl>
                                              <a:dgm id="{2D832C30-400C-4363-B205-5B0D2CC36386}"/>
                                            </p:graphicEl>
                                          </p:spTgt>
                                        </p:tgtEl>
                                        <p:attrNameLst>
                                          <p:attrName>style.visibility</p:attrName>
                                        </p:attrNameLst>
                                      </p:cBhvr>
                                      <p:to>
                                        <p:strVal val="visible"/>
                                      </p:to>
                                    </p:set>
                                    <p:animEffect transition="in" filter="fade">
                                      <p:cBhvr>
                                        <p:cTn id="373" dur="1000"/>
                                        <p:tgtEl>
                                          <p:spTgt spid="4">
                                            <p:graphicEl>
                                              <a:dgm id="{2D832C30-400C-4363-B205-5B0D2CC36386}"/>
                                            </p:graphicEl>
                                          </p:spTgt>
                                        </p:tgtEl>
                                      </p:cBhvr>
                                    </p:animEffect>
                                    <p:anim calcmode="lin" valueType="num">
                                      <p:cBhvr>
                                        <p:cTn id="374" dur="1000" fill="hold"/>
                                        <p:tgtEl>
                                          <p:spTgt spid="4">
                                            <p:graphicEl>
                                              <a:dgm id="{2D832C30-400C-4363-B205-5B0D2CC36386}"/>
                                            </p:graphicEl>
                                          </p:spTgt>
                                        </p:tgtEl>
                                        <p:attrNameLst>
                                          <p:attrName>ppt_x</p:attrName>
                                        </p:attrNameLst>
                                      </p:cBhvr>
                                      <p:tavLst>
                                        <p:tav tm="0">
                                          <p:val>
                                            <p:strVal val="#ppt_x"/>
                                          </p:val>
                                        </p:tav>
                                        <p:tav tm="100000">
                                          <p:val>
                                            <p:strVal val="#ppt_x"/>
                                          </p:val>
                                        </p:tav>
                                      </p:tavLst>
                                    </p:anim>
                                    <p:anim calcmode="lin" valueType="num">
                                      <p:cBhvr>
                                        <p:cTn id="375" dur="1000" fill="hold"/>
                                        <p:tgtEl>
                                          <p:spTgt spid="4">
                                            <p:graphicEl>
                                              <a:dgm id="{2D832C30-400C-4363-B205-5B0D2CC36386}"/>
                                            </p:graphicEl>
                                          </p:spTgt>
                                        </p:tgtEl>
                                        <p:attrNameLst>
                                          <p:attrName>ppt_y</p:attrName>
                                        </p:attrNameLst>
                                      </p:cBhvr>
                                      <p:tavLst>
                                        <p:tav tm="0">
                                          <p:val>
                                            <p:strVal val="#ppt_y+.1"/>
                                          </p:val>
                                        </p:tav>
                                        <p:tav tm="100000">
                                          <p:val>
                                            <p:strVal val="#ppt_y"/>
                                          </p:val>
                                        </p:tav>
                                      </p:tavLst>
                                    </p:anim>
                                  </p:childTnLst>
                                </p:cTn>
                              </p:par>
                              <p:par>
                                <p:cTn id="376" presetID="42" presetClass="entr" presetSubtype="0" fill="hold" grpId="0" nodeType="withEffect">
                                  <p:stCondLst>
                                    <p:cond delay="0"/>
                                  </p:stCondLst>
                                  <p:childTnLst>
                                    <p:set>
                                      <p:cBhvr>
                                        <p:cTn id="377" dur="1" fill="hold">
                                          <p:stCondLst>
                                            <p:cond delay="0"/>
                                          </p:stCondLst>
                                        </p:cTn>
                                        <p:tgtEl>
                                          <p:spTgt spid="4">
                                            <p:graphicEl>
                                              <a:dgm id="{4FF49D2F-87B5-4C12-A768-973E0FB9BEFD}"/>
                                            </p:graphicEl>
                                          </p:spTgt>
                                        </p:tgtEl>
                                        <p:attrNameLst>
                                          <p:attrName>style.visibility</p:attrName>
                                        </p:attrNameLst>
                                      </p:cBhvr>
                                      <p:to>
                                        <p:strVal val="visible"/>
                                      </p:to>
                                    </p:set>
                                    <p:animEffect transition="in" filter="fade">
                                      <p:cBhvr>
                                        <p:cTn id="378" dur="1000"/>
                                        <p:tgtEl>
                                          <p:spTgt spid="4">
                                            <p:graphicEl>
                                              <a:dgm id="{4FF49D2F-87B5-4C12-A768-973E0FB9BEFD}"/>
                                            </p:graphicEl>
                                          </p:spTgt>
                                        </p:tgtEl>
                                      </p:cBhvr>
                                    </p:animEffect>
                                    <p:anim calcmode="lin" valueType="num">
                                      <p:cBhvr>
                                        <p:cTn id="379" dur="1000" fill="hold"/>
                                        <p:tgtEl>
                                          <p:spTgt spid="4">
                                            <p:graphicEl>
                                              <a:dgm id="{4FF49D2F-87B5-4C12-A768-973E0FB9BEFD}"/>
                                            </p:graphicEl>
                                          </p:spTgt>
                                        </p:tgtEl>
                                        <p:attrNameLst>
                                          <p:attrName>ppt_x</p:attrName>
                                        </p:attrNameLst>
                                      </p:cBhvr>
                                      <p:tavLst>
                                        <p:tav tm="0">
                                          <p:val>
                                            <p:strVal val="#ppt_x"/>
                                          </p:val>
                                        </p:tav>
                                        <p:tav tm="100000">
                                          <p:val>
                                            <p:strVal val="#ppt_x"/>
                                          </p:val>
                                        </p:tav>
                                      </p:tavLst>
                                    </p:anim>
                                    <p:anim calcmode="lin" valueType="num">
                                      <p:cBhvr>
                                        <p:cTn id="380" dur="1000" fill="hold"/>
                                        <p:tgtEl>
                                          <p:spTgt spid="4">
                                            <p:graphicEl>
                                              <a:dgm id="{4FF49D2F-87B5-4C12-A768-973E0FB9BEFD}"/>
                                            </p:graphicEl>
                                          </p:spTgt>
                                        </p:tgtEl>
                                        <p:attrNameLst>
                                          <p:attrName>ppt_y</p:attrName>
                                        </p:attrNameLst>
                                      </p:cBhvr>
                                      <p:tavLst>
                                        <p:tav tm="0">
                                          <p:val>
                                            <p:strVal val="#ppt_y+.1"/>
                                          </p:val>
                                        </p:tav>
                                        <p:tav tm="100000">
                                          <p:val>
                                            <p:strVal val="#ppt_y"/>
                                          </p:val>
                                        </p:tav>
                                      </p:tavLst>
                                    </p:anim>
                                  </p:childTnLst>
                                </p:cTn>
                              </p:par>
                            </p:childTnLst>
                          </p:cTn>
                        </p:par>
                      </p:childTnLst>
                    </p:cTn>
                  </p:par>
                  <p:par>
                    <p:cTn id="381" fill="hold">
                      <p:stCondLst>
                        <p:cond delay="indefinite"/>
                      </p:stCondLst>
                      <p:childTnLst>
                        <p:par>
                          <p:cTn id="382" fill="hold">
                            <p:stCondLst>
                              <p:cond delay="0"/>
                            </p:stCondLst>
                            <p:childTnLst>
                              <p:par>
                                <p:cTn id="383" presetID="42" presetClass="entr" presetSubtype="0" fill="hold" grpId="0" nodeType="clickEffect">
                                  <p:stCondLst>
                                    <p:cond delay="0"/>
                                  </p:stCondLst>
                                  <p:childTnLst>
                                    <p:set>
                                      <p:cBhvr>
                                        <p:cTn id="384" dur="1" fill="hold">
                                          <p:stCondLst>
                                            <p:cond delay="0"/>
                                          </p:stCondLst>
                                        </p:cTn>
                                        <p:tgtEl>
                                          <p:spTgt spid="4">
                                            <p:graphicEl>
                                              <a:dgm id="{17093F74-6324-4623-B221-4F14E308E832}"/>
                                            </p:graphicEl>
                                          </p:spTgt>
                                        </p:tgtEl>
                                        <p:attrNameLst>
                                          <p:attrName>style.visibility</p:attrName>
                                        </p:attrNameLst>
                                      </p:cBhvr>
                                      <p:to>
                                        <p:strVal val="visible"/>
                                      </p:to>
                                    </p:set>
                                    <p:animEffect transition="in" filter="fade">
                                      <p:cBhvr>
                                        <p:cTn id="385" dur="1000"/>
                                        <p:tgtEl>
                                          <p:spTgt spid="4">
                                            <p:graphicEl>
                                              <a:dgm id="{17093F74-6324-4623-B221-4F14E308E832}"/>
                                            </p:graphicEl>
                                          </p:spTgt>
                                        </p:tgtEl>
                                      </p:cBhvr>
                                    </p:animEffect>
                                    <p:anim calcmode="lin" valueType="num">
                                      <p:cBhvr>
                                        <p:cTn id="386" dur="1000" fill="hold"/>
                                        <p:tgtEl>
                                          <p:spTgt spid="4">
                                            <p:graphicEl>
                                              <a:dgm id="{17093F74-6324-4623-B221-4F14E308E832}"/>
                                            </p:graphicEl>
                                          </p:spTgt>
                                        </p:tgtEl>
                                        <p:attrNameLst>
                                          <p:attrName>ppt_x</p:attrName>
                                        </p:attrNameLst>
                                      </p:cBhvr>
                                      <p:tavLst>
                                        <p:tav tm="0">
                                          <p:val>
                                            <p:strVal val="#ppt_x"/>
                                          </p:val>
                                        </p:tav>
                                        <p:tav tm="100000">
                                          <p:val>
                                            <p:strVal val="#ppt_x"/>
                                          </p:val>
                                        </p:tav>
                                      </p:tavLst>
                                    </p:anim>
                                    <p:anim calcmode="lin" valueType="num">
                                      <p:cBhvr>
                                        <p:cTn id="387" dur="1000" fill="hold"/>
                                        <p:tgtEl>
                                          <p:spTgt spid="4">
                                            <p:graphicEl>
                                              <a:dgm id="{17093F74-6324-4623-B221-4F14E308E832}"/>
                                            </p:graphicEl>
                                          </p:spTgt>
                                        </p:tgtEl>
                                        <p:attrNameLst>
                                          <p:attrName>ppt_y</p:attrName>
                                        </p:attrNameLst>
                                      </p:cBhvr>
                                      <p:tavLst>
                                        <p:tav tm="0">
                                          <p:val>
                                            <p:strVal val="#ppt_y+.1"/>
                                          </p:val>
                                        </p:tav>
                                        <p:tav tm="100000">
                                          <p:val>
                                            <p:strVal val="#ppt_y"/>
                                          </p:val>
                                        </p:tav>
                                      </p:tavLst>
                                    </p:anim>
                                  </p:childTnLst>
                                </p:cTn>
                              </p:par>
                              <p:par>
                                <p:cTn id="388" presetID="42" presetClass="entr" presetSubtype="0" fill="hold" grpId="0" nodeType="withEffect">
                                  <p:stCondLst>
                                    <p:cond delay="0"/>
                                  </p:stCondLst>
                                  <p:childTnLst>
                                    <p:set>
                                      <p:cBhvr>
                                        <p:cTn id="389" dur="1" fill="hold">
                                          <p:stCondLst>
                                            <p:cond delay="0"/>
                                          </p:stCondLst>
                                        </p:cTn>
                                        <p:tgtEl>
                                          <p:spTgt spid="4">
                                            <p:graphicEl>
                                              <a:dgm id="{4534BC25-A28B-40C5-8899-F59D1BA38818}"/>
                                            </p:graphicEl>
                                          </p:spTgt>
                                        </p:tgtEl>
                                        <p:attrNameLst>
                                          <p:attrName>style.visibility</p:attrName>
                                        </p:attrNameLst>
                                      </p:cBhvr>
                                      <p:to>
                                        <p:strVal val="visible"/>
                                      </p:to>
                                    </p:set>
                                    <p:animEffect transition="in" filter="fade">
                                      <p:cBhvr>
                                        <p:cTn id="390" dur="1000"/>
                                        <p:tgtEl>
                                          <p:spTgt spid="4">
                                            <p:graphicEl>
                                              <a:dgm id="{4534BC25-A28B-40C5-8899-F59D1BA38818}"/>
                                            </p:graphicEl>
                                          </p:spTgt>
                                        </p:tgtEl>
                                      </p:cBhvr>
                                    </p:animEffect>
                                    <p:anim calcmode="lin" valueType="num">
                                      <p:cBhvr>
                                        <p:cTn id="391" dur="1000" fill="hold"/>
                                        <p:tgtEl>
                                          <p:spTgt spid="4">
                                            <p:graphicEl>
                                              <a:dgm id="{4534BC25-A28B-40C5-8899-F59D1BA38818}"/>
                                            </p:graphicEl>
                                          </p:spTgt>
                                        </p:tgtEl>
                                        <p:attrNameLst>
                                          <p:attrName>ppt_x</p:attrName>
                                        </p:attrNameLst>
                                      </p:cBhvr>
                                      <p:tavLst>
                                        <p:tav tm="0">
                                          <p:val>
                                            <p:strVal val="#ppt_x"/>
                                          </p:val>
                                        </p:tav>
                                        <p:tav tm="100000">
                                          <p:val>
                                            <p:strVal val="#ppt_x"/>
                                          </p:val>
                                        </p:tav>
                                      </p:tavLst>
                                    </p:anim>
                                    <p:anim calcmode="lin" valueType="num">
                                      <p:cBhvr>
                                        <p:cTn id="392" dur="1000" fill="hold"/>
                                        <p:tgtEl>
                                          <p:spTgt spid="4">
                                            <p:graphicEl>
                                              <a:dgm id="{4534BC25-A28B-40C5-8899-F59D1BA38818}"/>
                                            </p:graphicEl>
                                          </p:spTgt>
                                        </p:tgtEl>
                                        <p:attrNameLst>
                                          <p:attrName>ppt_y</p:attrName>
                                        </p:attrNameLst>
                                      </p:cBhvr>
                                      <p:tavLst>
                                        <p:tav tm="0">
                                          <p:val>
                                            <p:strVal val="#ppt_y+.1"/>
                                          </p:val>
                                        </p:tav>
                                        <p:tav tm="100000">
                                          <p:val>
                                            <p:strVal val="#ppt_y"/>
                                          </p:val>
                                        </p:tav>
                                      </p:tavLst>
                                    </p:anim>
                                  </p:childTnLst>
                                </p:cTn>
                              </p:par>
                              <p:par>
                                <p:cTn id="393" presetID="42" presetClass="entr" presetSubtype="0" fill="hold" grpId="0" nodeType="withEffect">
                                  <p:stCondLst>
                                    <p:cond delay="0"/>
                                  </p:stCondLst>
                                  <p:childTnLst>
                                    <p:set>
                                      <p:cBhvr>
                                        <p:cTn id="394" dur="1" fill="hold">
                                          <p:stCondLst>
                                            <p:cond delay="0"/>
                                          </p:stCondLst>
                                        </p:cTn>
                                        <p:tgtEl>
                                          <p:spTgt spid="4">
                                            <p:graphicEl>
                                              <a:dgm id="{9A89D2D5-E9F6-431A-BD64-E6F3EAA26E5B}"/>
                                            </p:graphicEl>
                                          </p:spTgt>
                                        </p:tgtEl>
                                        <p:attrNameLst>
                                          <p:attrName>style.visibility</p:attrName>
                                        </p:attrNameLst>
                                      </p:cBhvr>
                                      <p:to>
                                        <p:strVal val="visible"/>
                                      </p:to>
                                    </p:set>
                                    <p:animEffect transition="in" filter="fade">
                                      <p:cBhvr>
                                        <p:cTn id="395" dur="1000"/>
                                        <p:tgtEl>
                                          <p:spTgt spid="4">
                                            <p:graphicEl>
                                              <a:dgm id="{9A89D2D5-E9F6-431A-BD64-E6F3EAA26E5B}"/>
                                            </p:graphicEl>
                                          </p:spTgt>
                                        </p:tgtEl>
                                      </p:cBhvr>
                                    </p:animEffect>
                                    <p:anim calcmode="lin" valueType="num">
                                      <p:cBhvr>
                                        <p:cTn id="396" dur="1000" fill="hold"/>
                                        <p:tgtEl>
                                          <p:spTgt spid="4">
                                            <p:graphicEl>
                                              <a:dgm id="{9A89D2D5-E9F6-431A-BD64-E6F3EAA26E5B}"/>
                                            </p:graphicEl>
                                          </p:spTgt>
                                        </p:tgtEl>
                                        <p:attrNameLst>
                                          <p:attrName>ppt_x</p:attrName>
                                        </p:attrNameLst>
                                      </p:cBhvr>
                                      <p:tavLst>
                                        <p:tav tm="0">
                                          <p:val>
                                            <p:strVal val="#ppt_x"/>
                                          </p:val>
                                        </p:tav>
                                        <p:tav tm="100000">
                                          <p:val>
                                            <p:strVal val="#ppt_x"/>
                                          </p:val>
                                        </p:tav>
                                      </p:tavLst>
                                    </p:anim>
                                    <p:anim calcmode="lin" valueType="num">
                                      <p:cBhvr>
                                        <p:cTn id="397" dur="1000" fill="hold"/>
                                        <p:tgtEl>
                                          <p:spTgt spid="4">
                                            <p:graphicEl>
                                              <a:dgm id="{9A89D2D5-E9F6-431A-BD64-E6F3EAA26E5B}"/>
                                            </p:graphicEl>
                                          </p:spTgt>
                                        </p:tgtEl>
                                        <p:attrNameLst>
                                          <p:attrName>ppt_y</p:attrName>
                                        </p:attrNameLst>
                                      </p:cBhvr>
                                      <p:tavLst>
                                        <p:tav tm="0">
                                          <p:val>
                                            <p:strVal val="#ppt_y+.1"/>
                                          </p:val>
                                        </p:tav>
                                        <p:tav tm="100000">
                                          <p:val>
                                            <p:strVal val="#ppt_y"/>
                                          </p:val>
                                        </p:tav>
                                      </p:tavLst>
                                    </p:anim>
                                  </p:childTnLst>
                                </p:cTn>
                              </p:par>
                              <p:par>
                                <p:cTn id="398" presetID="42" presetClass="entr" presetSubtype="0" fill="hold" grpId="0" nodeType="withEffect">
                                  <p:stCondLst>
                                    <p:cond delay="0"/>
                                  </p:stCondLst>
                                  <p:childTnLst>
                                    <p:set>
                                      <p:cBhvr>
                                        <p:cTn id="399" dur="1" fill="hold">
                                          <p:stCondLst>
                                            <p:cond delay="0"/>
                                          </p:stCondLst>
                                        </p:cTn>
                                        <p:tgtEl>
                                          <p:spTgt spid="4">
                                            <p:graphicEl>
                                              <a:dgm id="{F93F4BEF-8FEB-4A6A-A0DE-5D52FAD19541}"/>
                                            </p:graphicEl>
                                          </p:spTgt>
                                        </p:tgtEl>
                                        <p:attrNameLst>
                                          <p:attrName>style.visibility</p:attrName>
                                        </p:attrNameLst>
                                      </p:cBhvr>
                                      <p:to>
                                        <p:strVal val="visible"/>
                                      </p:to>
                                    </p:set>
                                    <p:animEffect transition="in" filter="fade">
                                      <p:cBhvr>
                                        <p:cTn id="400" dur="1000"/>
                                        <p:tgtEl>
                                          <p:spTgt spid="4">
                                            <p:graphicEl>
                                              <a:dgm id="{F93F4BEF-8FEB-4A6A-A0DE-5D52FAD19541}"/>
                                            </p:graphicEl>
                                          </p:spTgt>
                                        </p:tgtEl>
                                      </p:cBhvr>
                                    </p:animEffect>
                                    <p:anim calcmode="lin" valueType="num">
                                      <p:cBhvr>
                                        <p:cTn id="401" dur="1000" fill="hold"/>
                                        <p:tgtEl>
                                          <p:spTgt spid="4">
                                            <p:graphicEl>
                                              <a:dgm id="{F93F4BEF-8FEB-4A6A-A0DE-5D52FAD19541}"/>
                                            </p:graphicEl>
                                          </p:spTgt>
                                        </p:tgtEl>
                                        <p:attrNameLst>
                                          <p:attrName>ppt_x</p:attrName>
                                        </p:attrNameLst>
                                      </p:cBhvr>
                                      <p:tavLst>
                                        <p:tav tm="0">
                                          <p:val>
                                            <p:strVal val="#ppt_x"/>
                                          </p:val>
                                        </p:tav>
                                        <p:tav tm="100000">
                                          <p:val>
                                            <p:strVal val="#ppt_x"/>
                                          </p:val>
                                        </p:tav>
                                      </p:tavLst>
                                    </p:anim>
                                    <p:anim calcmode="lin" valueType="num">
                                      <p:cBhvr>
                                        <p:cTn id="402" dur="1000" fill="hold"/>
                                        <p:tgtEl>
                                          <p:spTgt spid="4">
                                            <p:graphicEl>
                                              <a:dgm id="{F93F4BEF-8FEB-4A6A-A0DE-5D52FAD19541}"/>
                                            </p:graphicEl>
                                          </p:spTgt>
                                        </p:tgtEl>
                                        <p:attrNameLst>
                                          <p:attrName>ppt_y</p:attrName>
                                        </p:attrNameLst>
                                      </p:cBhvr>
                                      <p:tavLst>
                                        <p:tav tm="0">
                                          <p:val>
                                            <p:strVal val="#ppt_y+.1"/>
                                          </p:val>
                                        </p:tav>
                                        <p:tav tm="100000">
                                          <p:val>
                                            <p:strVal val="#ppt_y"/>
                                          </p:val>
                                        </p:tav>
                                      </p:tavLst>
                                    </p:anim>
                                  </p:childTnLst>
                                </p:cTn>
                              </p:par>
                              <p:par>
                                <p:cTn id="403" presetID="42" presetClass="entr" presetSubtype="0" fill="hold" grpId="0" nodeType="withEffect">
                                  <p:stCondLst>
                                    <p:cond delay="0"/>
                                  </p:stCondLst>
                                  <p:childTnLst>
                                    <p:set>
                                      <p:cBhvr>
                                        <p:cTn id="404" dur="1" fill="hold">
                                          <p:stCondLst>
                                            <p:cond delay="0"/>
                                          </p:stCondLst>
                                        </p:cTn>
                                        <p:tgtEl>
                                          <p:spTgt spid="4">
                                            <p:graphicEl>
                                              <a:dgm id="{3B27E41B-5CE6-4DE8-ABE9-E8BC6DE13C21}"/>
                                            </p:graphicEl>
                                          </p:spTgt>
                                        </p:tgtEl>
                                        <p:attrNameLst>
                                          <p:attrName>style.visibility</p:attrName>
                                        </p:attrNameLst>
                                      </p:cBhvr>
                                      <p:to>
                                        <p:strVal val="visible"/>
                                      </p:to>
                                    </p:set>
                                    <p:animEffect transition="in" filter="fade">
                                      <p:cBhvr>
                                        <p:cTn id="405" dur="1000"/>
                                        <p:tgtEl>
                                          <p:spTgt spid="4">
                                            <p:graphicEl>
                                              <a:dgm id="{3B27E41B-5CE6-4DE8-ABE9-E8BC6DE13C21}"/>
                                            </p:graphicEl>
                                          </p:spTgt>
                                        </p:tgtEl>
                                      </p:cBhvr>
                                    </p:animEffect>
                                    <p:anim calcmode="lin" valueType="num">
                                      <p:cBhvr>
                                        <p:cTn id="406" dur="1000" fill="hold"/>
                                        <p:tgtEl>
                                          <p:spTgt spid="4">
                                            <p:graphicEl>
                                              <a:dgm id="{3B27E41B-5CE6-4DE8-ABE9-E8BC6DE13C21}"/>
                                            </p:graphicEl>
                                          </p:spTgt>
                                        </p:tgtEl>
                                        <p:attrNameLst>
                                          <p:attrName>ppt_x</p:attrName>
                                        </p:attrNameLst>
                                      </p:cBhvr>
                                      <p:tavLst>
                                        <p:tav tm="0">
                                          <p:val>
                                            <p:strVal val="#ppt_x"/>
                                          </p:val>
                                        </p:tav>
                                        <p:tav tm="100000">
                                          <p:val>
                                            <p:strVal val="#ppt_x"/>
                                          </p:val>
                                        </p:tav>
                                      </p:tavLst>
                                    </p:anim>
                                    <p:anim calcmode="lin" valueType="num">
                                      <p:cBhvr>
                                        <p:cTn id="407" dur="1000" fill="hold"/>
                                        <p:tgtEl>
                                          <p:spTgt spid="4">
                                            <p:graphicEl>
                                              <a:dgm id="{3B27E41B-5CE6-4DE8-ABE9-E8BC6DE13C21}"/>
                                            </p:graphicEl>
                                          </p:spTgt>
                                        </p:tgtEl>
                                        <p:attrNameLst>
                                          <p:attrName>ppt_y</p:attrName>
                                        </p:attrNameLst>
                                      </p:cBhvr>
                                      <p:tavLst>
                                        <p:tav tm="0">
                                          <p:val>
                                            <p:strVal val="#ppt_y+.1"/>
                                          </p:val>
                                        </p:tav>
                                        <p:tav tm="100000">
                                          <p:val>
                                            <p:strVal val="#ppt_y"/>
                                          </p:val>
                                        </p:tav>
                                      </p:tavLst>
                                    </p:anim>
                                  </p:childTnLst>
                                </p:cTn>
                              </p:par>
                              <p:par>
                                <p:cTn id="408" presetID="42" presetClass="entr" presetSubtype="0" fill="hold" grpId="0" nodeType="withEffect">
                                  <p:stCondLst>
                                    <p:cond delay="0"/>
                                  </p:stCondLst>
                                  <p:childTnLst>
                                    <p:set>
                                      <p:cBhvr>
                                        <p:cTn id="409" dur="1" fill="hold">
                                          <p:stCondLst>
                                            <p:cond delay="0"/>
                                          </p:stCondLst>
                                        </p:cTn>
                                        <p:tgtEl>
                                          <p:spTgt spid="4">
                                            <p:graphicEl>
                                              <a:dgm id="{506C5C20-B8DF-4374-AB14-605B746E906F}"/>
                                            </p:graphicEl>
                                          </p:spTgt>
                                        </p:tgtEl>
                                        <p:attrNameLst>
                                          <p:attrName>style.visibility</p:attrName>
                                        </p:attrNameLst>
                                      </p:cBhvr>
                                      <p:to>
                                        <p:strVal val="visible"/>
                                      </p:to>
                                    </p:set>
                                    <p:animEffect transition="in" filter="fade">
                                      <p:cBhvr>
                                        <p:cTn id="410" dur="1000"/>
                                        <p:tgtEl>
                                          <p:spTgt spid="4">
                                            <p:graphicEl>
                                              <a:dgm id="{506C5C20-B8DF-4374-AB14-605B746E906F}"/>
                                            </p:graphicEl>
                                          </p:spTgt>
                                        </p:tgtEl>
                                      </p:cBhvr>
                                    </p:animEffect>
                                    <p:anim calcmode="lin" valueType="num">
                                      <p:cBhvr>
                                        <p:cTn id="411" dur="1000" fill="hold"/>
                                        <p:tgtEl>
                                          <p:spTgt spid="4">
                                            <p:graphicEl>
                                              <a:dgm id="{506C5C20-B8DF-4374-AB14-605B746E906F}"/>
                                            </p:graphicEl>
                                          </p:spTgt>
                                        </p:tgtEl>
                                        <p:attrNameLst>
                                          <p:attrName>ppt_x</p:attrName>
                                        </p:attrNameLst>
                                      </p:cBhvr>
                                      <p:tavLst>
                                        <p:tav tm="0">
                                          <p:val>
                                            <p:strVal val="#ppt_x"/>
                                          </p:val>
                                        </p:tav>
                                        <p:tav tm="100000">
                                          <p:val>
                                            <p:strVal val="#ppt_x"/>
                                          </p:val>
                                        </p:tav>
                                      </p:tavLst>
                                    </p:anim>
                                    <p:anim calcmode="lin" valueType="num">
                                      <p:cBhvr>
                                        <p:cTn id="412" dur="1000" fill="hold"/>
                                        <p:tgtEl>
                                          <p:spTgt spid="4">
                                            <p:graphicEl>
                                              <a:dgm id="{506C5C20-B8DF-4374-AB14-605B746E906F}"/>
                                            </p:graphicEl>
                                          </p:spTgt>
                                        </p:tgtEl>
                                        <p:attrNameLst>
                                          <p:attrName>ppt_y</p:attrName>
                                        </p:attrNameLst>
                                      </p:cBhvr>
                                      <p:tavLst>
                                        <p:tav tm="0">
                                          <p:val>
                                            <p:strVal val="#ppt_y+.1"/>
                                          </p:val>
                                        </p:tav>
                                        <p:tav tm="100000">
                                          <p:val>
                                            <p:strVal val="#ppt_y"/>
                                          </p:val>
                                        </p:tav>
                                      </p:tavLst>
                                    </p:anim>
                                  </p:childTnLst>
                                </p:cTn>
                              </p:par>
                              <p:par>
                                <p:cTn id="413" presetID="42" presetClass="entr" presetSubtype="0" fill="hold" grpId="0" nodeType="withEffect">
                                  <p:stCondLst>
                                    <p:cond delay="0"/>
                                  </p:stCondLst>
                                  <p:childTnLst>
                                    <p:set>
                                      <p:cBhvr>
                                        <p:cTn id="414" dur="1" fill="hold">
                                          <p:stCondLst>
                                            <p:cond delay="0"/>
                                          </p:stCondLst>
                                        </p:cTn>
                                        <p:tgtEl>
                                          <p:spTgt spid="4">
                                            <p:graphicEl>
                                              <a:dgm id="{1A824086-33AF-42E2-BF0C-8E07509EED45}"/>
                                            </p:graphicEl>
                                          </p:spTgt>
                                        </p:tgtEl>
                                        <p:attrNameLst>
                                          <p:attrName>style.visibility</p:attrName>
                                        </p:attrNameLst>
                                      </p:cBhvr>
                                      <p:to>
                                        <p:strVal val="visible"/>
                                      </p:to>
                                    </p:set>
                                    <p:animEffect transition="in" filter="fade">
                                      <p:cBhvr>
                                        <p:cTn id="415" dur="1000"/>
                                        <p:tgtEl>
                                          <p:spTgt spid="4">
                                            <p:graphicEl>
                                              <a:dgm id="{1A824086-33AF-42E2-BF0C-8E07509EED45}"/>
                                            </p:graphicEl>
                                          </p:spTgt>
                                        </p:tgtEl>
                                      </p:cBhvr>
                                    </p:animEffect>
                                    <p:anim calcmode="lin" valueType="num">
                                      <p:cBhvr>
                                        <p:cTn id="416" dur="1000" fill="hold"/>
                                        <p:tgtEl>
                                          <p:spTgt spid="4">
                                            <p:graphicEl>
                                              <a:dgm id="{1A824086-33AF-42E2-BF0C-8E07509EED45}"/>
                                            </p:graphicEl>
                                          </p:spTgt>
                                        </p:tgtEl>
                                        <p:attrNameLst>
                                          <p:attrName>ppt_x</p:attrName>
                                        </p:attrNameLst>
                                      </p:cBhvr>
                                      <p:tavLst>
                                        <p:tav tm="0">
                                          <p:val>
                                            <p:strVal val="#ppt_x"/>
                                          </p:val>
                                        </p:tav>
                                        <p:tav tm="100000">
                                          <p:val>
                                            <p:strVal val="#ppt_x"/>
                                          </p:val>
                                        </p:tav>
                                      </p:tavLst>
                                    </p:anim>
                                    <p:anim calcmode="lin" valueType="num">
                                      <p:cBhvr>
                                        <p:cTn id="417" dur="1000" fill="hold"/>
                                        <p:tgtEl>
                                          <p:spTgt spid="4">
                                            <p:graphicEl>
                                              <a:dgm id="{1A824086-33AF-42E2-BF0C-8E07509EED45}"/>
                                            </p:graphicEl>
                                          </p:spTgt>
                                        </p:tgtEl>
                                        <p:attrNameLst>
                                          <p:attrName>ppt_y</p:attrName>
                                        </p:attrNameLst>
                                      </p:cBhvr>
                                      <p:tavLst>
                                        <p:tav tm="0">
                                          <p:val>
                                            <p:strVal val="#ppt_y+.1"/>
                                          </p:val>
                                        </p:tav>
                                        <p:tav tm="100000">
                                          <p:val>
                                            <p:strVal val="#ppt_y"/>
                                          </p:val>
                                        </p:tav>
                                      </p:tavLst>
                                    </p:anim>
                                  </p:childTnLst>
                                </p:cTn>
                              </p:par>
                              <p:par>
                                <p:cTn id="418" presetID="42" presetClass="entr" presetSubtype="0" fill="hold" grpId="0" nodeType="withEffect">
                                  <p:stCondLst>
                                    <p:cond delay="0"/>
                                  </p:stCondLst>
                                  <p:childTnLst>
                                    <p:set>
                                      <p:cBhvr>
                                        <p:cTn id="419" dur="1" fill="hold">
                                          <p:stCondLst>
                                            <p:cond delay="0"/>
                                          </p:stCondLst>
                                        </p:cTn>
                                        <p:tgtEl>
                                          <p:spTgt spid="4">
                                            <p:graphicEl>
                                              <a:dgm id="{CF35E8B9-E385-4AFF-BF87-CF4BA1F9532B}"/>
                                            </p:graphicEl>
                                          </p:spTgt>
                                        </p:tgtEl>
                                        <p:attrNameLst>
                                          <p:attrName>style.visibility</p:attrName>
                                        </p:attrNameLst>
                                      </p:cBhvr>
                                      <p:to>
                                        <p:strVal val="visible"/>
                                      </p:to>
                                    </p:set>
                                    <p:animEffect transition="in" filter="fade">
                                      <p:cBhvr>
                                        <p:cTn id="420" dur="1000"/>
                                        <p:tgtEl>
                                          <p:spTgt spid="4">
                                            <p:graphicEl>
                                              <a:dgm id="{CF35E8B9-E385-4AFF-BF87-CF4BA1F9532B}"/>
                                            </p:graphicEl>
                                          </p:spTgt>
                                        </p:tgtEl>
                                      </p:cBhvr>
                                    </p:animEffect>
                                    <p:anim calcmode="lin" valueType="num">
                                      <p:cBhvr>
                                        <p:cTn id="421" dur="1000" fill="hold"/>
                                        <p:tgtEl>
                                          <p:spTgt spid="4">
                                            <p:graphicEl>
                                              <a:dgm id="{CF35E8B9-E385-4AFF-BF87-CF4BA1F9532B}"/>
                                            </p:graphicEl>
                                          </p:spTgt>
                                        </p:tgtEl>
                                        <p:attrNameLst>
                                          <p:attrName>ppt_x</p:attrName>
                                        </p:attrNameLst>
                                      </p:cBhvr>
                                      <p:tavLst>
                                        <p:tav tm="0">
                                          <p:val>
                                            <p:strVal val="#ppt_x"/>
                                          </p:val>
                                        </p:tav>
                                        <p:tav tm="100000">
                                          <p:val>
                                            <p:strVal val="#ppt_x"/>
                                          </p:val>
                                        </p:tav>
                                      </p:tavLst>
                                    </p:anim>
                                    <p:anim calcmode="lin" valueType="num">
                                      <p:cBhvr>
                                        <p:cTn id="422" dur="1000" fill="hold"/>
                                        <p:tgtEl>
                                          <p:spTgt spid="4">
                                            <p:graphicEl>
                                              <a:dgm id="{CF35E8B9-E385-4AFF-BF87-CF4BA1F9532B}"/>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网络性能需求</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72169817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51439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231465F2-D7FF-4345-AA38-1881D0D8FE2B}"/>
                                            </p:graphicEl>
                                          </p:spTgt>
                                        </p:tgtEl>
                                        <p:attrNameLst>
                                          <p:attrName>style.visibility</p:attrName>
                                        </p:attrNameLst>
                                      </p:cBhvr>
                                      <p:to>
                                        <p:strVal val="visible"/>
                                      </p:to>
                                    </p:set>
                                    <p:animEffect transition="in" filter="fade">
                                      <p:cBhvr>
                                        <p:cTn id="7" dur="1000"/>
                                        <p:tgtEl>
                                          <p:spTgt spid="4">
                                            <p:graphicEl>
                                              <a:dgm id="{231465F2-D7FF-4345-AA38-1881D0D8FE2B}"/>
                                            </p:graphicEl>
                                          </p:spTgt>
                                        </p:tgtEl>
                                      </p:cBhvr>
                                    </p:animEffect>
                                    <p:anim calcmode="lin" valueType="num">
                                      <p:cBhvr>
                                        <p:cTn id="8" dur="1000" fill="hold"/>
                                        <p:tgtEl>
                                          <p:spTgt spid="4">
                                            <p:graphicEl>
                                              <a:dgm id="{231465F2-D7FF-4345-AA38-1881D0D8FE2B}"/>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231465F2-D7FF-4345-AA38-1881D0D8FE2B}"/>
                                            </p:graphic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graphicEl>
                                              <a:dgm id="{F05EA159-5B8F-4D52-84FE-257D3250EC08}"/>
                                            </p:graphicEl>
                                          </p:spTgt>
                                        </p:tgtEl>
                                        <p:attrNameLst>
                                          <p:attrName>style.visibility</p:attrName>
                                        </p:attrNameLst>
                                      </p:cBhvr>
                                      <p:to>
                                        <p:strVal val="visible"/>
                                      </p:to>
                                    </p:set>
                                    <p:animEffect transition="in" filter="fade">
                                      <p:cBhvr>
                                        <p:cTn id="12" dur="1000"/>
                                        <p:tgtEl>
                                          <p:spTgt spid="4">
                                            <p:graphicEl>
                                              <a:dgm id="{F05EA159-5B8F-4D52-84FE-257D3250EC08}"/>
                                            </p:graphicEl>
                                          </p:spTgt>
                                        </p:tgtEl>
                                      </p:cBhvr>
                                    </p:animEffect>
                                    <p:anim calcmode="lin" valueType="num">
                                      <p:cBhvr>
                                        <p:cTn id="13" dur="1000" fill="hold"/>
                                        <p:tgtEl>
                                          <p:spTgt spid="4">
                                            <p:graphicEl>
                                              <a:dgm id="{F05EA159-5B8F-4D52-84FE-257D3250EC08}"/>
                                            </p:graphicEl>
                                          </p:spTgt>
                                        </p:tgtEl>
                                        <p:attrNameLst>
                                          <p:attrName>ppt_x</p:attrName>
                                        </p:attrNameLst>
                                      </p:cBhvr>
                                      <p:tavLst>
                                        <p:tav tm="0">
                                          <p:val>
                                            <p:strVal val="#ppt_x"/>
                                          </p:val>
                                        </p:tav>
                                        <p:tav tm="100000">
                                          <p:val>
                                            <p:strVal val="#ppt_x"/>
                                          </p:val>
                                        </p:tav>
                                      </p:tavLst>
                                    </p:anim>
                                    <p:anim calcmode="lin" valueType="num">
                                      <p:cBhvr>
                                        <p:cTn id="14" dur="1000" fill="hold"/>
                                        <p:tgtEl>
                                          <p:spTgt spid="4">
                                            <p:graphicEl>
                                              <a:dgm id="{F05EA159-5B8F-4D52-84FE-257D3250EC08}"/>
                                            </p:graphic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graphicEl>
                                              <a:dgm id="{27237933-B2B3-423B-AF7E-13D64D145DCC}"/>
                                            </p:graphicEl>
                                          </p:spTgt>
                                        </p:tgtEl>
                                        <p:attrNameLst>
                                          <p:attrName>style.visibility</p:attrName>
                                        </p:attrNameLst>
                                      </p:cBhvr>
                                      <p:to>
                                        <p:strVal val="visible"/>
                                      </p:to>
                                    </p:set>
                                    <p:animEffect transition="in" filter="fade">
                                      <p:cBhvr>
                                        <p:cTn id="19" dur="1000"/>
                                        <p:tgtEl>
                                          <p:spTgt spid="4">
                                            <p:graphicEl>
                                              <a:dgm id="{27237933-B2B3-423B-AF7E-13D64D145DCC}"/>
                                            </p:graphicEl>
                                          </p:spTgt>
                                        </p:tgtEl>
                                      </p:cBhvr>
                                    </p:animEffect>
                                    <p:anim calcmode="lin" valueType="num">
                                      <p:cBhvr>
                                        <p:cTn id="20" dur="1000" fill="hold"/>
                                        <p:tgtEl>
                                          <p:spTgt spid="4">
                                            <p:graphicEl>
                                              <a:dgm id="{27237933-B2B3-423B-AF7E-13D64D145DCC}"/>
                                            </p:graphicEl>
                                          </p:spTgt>
                                        </p:tgtEl>
                                        <p:attrNameLst>
                                          <p:attrName>ppt_x</p:attrName>
                                        </p:attrNameLst>
                                      </p:cBhvr>
                                      <p:tavLst>
                                        <p:tav tm="0">
                                          <p:val>
                                            <p:strVal val="#ppt_x"/>
                                          </p:val>
                                        </p:tav>
                                        <p:tav tm="100000">
                                          <p:val>
                                            <p:strVal val="#ppt_x"/>
                                          </p:val>
                                        </p:tav>
                                      </p:tavLst>
                                    </p:anim>
                                    <p:anim calcmode="lin" valueType="num">
                                      <p:cBhvr>
                                        <p:cTn id="21" dur="1000" fill="hold"/>
                                        <p:tgtEl>
                                          <p:spTgt spid="4">
                                            <p:graphicEl>
                                              <a:dgm id="{27237933-B2B3-423B-AF7E-13D64D145DCC}"/>
                                            </p:graphic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
                                            <p:graphicEl>
                                              <a:dgm id="{C85F08DC-1636-4EB7-BF68-DB0042E7E35C}"/>
                                            </p:graphicEl>
                                          </p:spTgt>
                                        </p:tgtEl>
                                        <p:attrNameLst>
                                          <p:attrName>style.visibility</p:attrName>
                                        </p:attrNameLst>
                                      </p:cBhvr>
                                      <p:to>
                                        <p:strVal val="visible"/>
                                      </p:to>
                                    </p:set>
                                    <p:animEffect transition="in" filter="fade">
                                      <p:cBhvr>
                                        <p:cTn id="24" dur="1000"/>
                                        <p:tgtEl>
                                          <p:spTgt spid="4">
                                            <p:graphicEl>
                                              <a:dgm id="{C85F08DC-1636-4EB7-BF68-DB0042E7E35C}"/>
                                            </p:graphicEl>
                                          </p:spTgt>
                                        </p:tgtEl>
                                      </p:cBhvr>
                                    </p:animEffect>
                                    <p:anim calcmode="lin" valueType="num">
                                      <p:cBhvr>
                                        <p:cTn id="25" dur="1000" fill="hold"/>
                                        <p:tgtEl>
                                          <p:spTgt spid="4">
                                            <p:graphicEl>
                                              <a:dgm id="{C85F08DC-1636-4EB7-BF68-DB0042E7E35C}"/>
                                            </p:graphicEl>
                                          </p:spTgt>
                                        </p:tgtEl>
                                        <p:attrNameLst>
                                          <p:attrName>ppt_x</p:attrName>
                                        </p:attrNameLst>
                                      </p:cBhvr>
                                      <p:tavLst>
                                        <p:tav tm="0">
                                          <p:val>
                                            <p:strVal val="#ppt_x"/>
                                          </p:val>
                                        </p:tav>
                                        <p:tav tm="100000">
                                          <p:val>
                                            <p:strVal val="#ppt_x"/>
                                          </p:val>
                                        </p:tav>
                                      </p:tavLst>
                                    </p:anim>
                                    <p:anim calcmode="lin" valueType="num">
                                      <p:cBhvr>
                                        <p:cTn id="26" dur="1000" fill="hold"/>
                                        <p:tgtEl>
                                          <p:spTgt spid="4">
                                            <p:graphicEl>
                                              <a:dgm id="{C85F08DC-1636-4EB7-BF68-DB0042E7E35C}"/>
                                            </p:graphic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
                                            <p:graphicEl>
                                              <a:dgm id="{808AD899-C859-4390-94D0-EA560ACD1143}"/>
                                            </p:graphicEl>
                                          </p:spTgt>
                                        </p:tgtEl>
                                        <p:attrNameLst>
                                          <p:attrName>style.visibility</p:attrName>
                                        </p:attrNameLst>
                                      </p:cBhvr>
                                      <p:to>
                                        <p:strVal val="visible"/>
                                      </p:to>
                                    </p:set>
                                    <p:animEffect transition="in" filter="fade">
                                      <p:cBhvr>
                                        <p:cTn id="31" dur="1000"/>
                                        <p:tgtEl>
                                          <p:spTgt spid="4">
                                            <p:graphicEl>
                                              <a:dgm id="{808AD899-C859-4390-94D0-EA560ACD1143}"/>
                                            </p:graphicEl>
                                          </p:spTgt>
                                        </p:tgtEl>
                                      </p:cBhvr>
                                    </p:animEffect>
                                    <p:anim calcmode="lin" valueType="num">
                                      <p:cBhvr>
                                        <p:cTn id="32" dur="1000" fill="hold"/>
                                        <p:tgtEl>
                                          <p:spTgt spid="4">
                                            <p:graphicEl>
                                              <a:dgm id="{808AD899-C859-4390-94D0-EA560ACD1143}"/>
                                            </p:graphicEl>
                                          </p:spTgt>
                                        </p:tgtEl>
                                        <p:attrNameLst>
                                          <p:attrName>ppt_x</p:attrName>
                                        </p:attrNameLst>
                                      </p:cBhvr>
                                      <p:tavLst>
                                        <p:tav tm="0">
                                          <p:val>
                                            <p:strVal val="#ppt_x"/>
                                          </p:val>
                                        </p:tav>
                                        <p:tav tm="100000">
                                          <p:val>
                                            <p:strVal val="#ppt_x"/>
                                          </p:val>
                                        </p:tav>
                                      </p:tavLst>
                                    </p:anim>
                                    <p:anim calcmode="lin" valueType="num">
                                      <p:cBhvr>
                                        <p:cTn id="33" dur="1000" fill="hold"/>
                                        <p:tgtEl>
                                          <p:spTgt spid="4">
                                            <p:graphicEl>
                                              <a:dgm id="{808AD899-C859-4390-94D0-EA560ACD1143}"/>
                                            </p:graphic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
                                            <p:graphicEl>
                                              <a:dgm id="{BE547E50-36B3-461F-8A92-75263C817D51}"/>
                                            </p:graphicEl>
                                          </p:spTgt>
                                        </p:tgtEl>
                                        <p:attrNameLst>
                                          <p:attrName>style.visibility</p:attrName>
                                        </p:attrNameLst>
                                      </p:cBhvr>
                                      <p:to>
                                        <p:strVal val="visible"/>
                                      </p:to>
                                    </p:set>
                                    <p:animEffect transition="in" filter="fade">
                                      <p:cBhvr>
                                        <p:cTn id="36" dur="1000"/>
                                        <p:tgtEl>
                                          <p:spTgt spid="4">
                                            <p:graphicEl>
                                              <a:dgm id="{BE547E50-36B3-461F-8A92-75263C817D51}"/>
                                            </p:graphicEl>
                                          </p:spTgt>
                                        </p:tgtEl>
                                      </p:cBhvr>
                                    </p:animEffect>
                                    <p:anim calcmode="lin" valueType="num">
                                      <p:cBhvr>
                                        <p:cTn id="37" dur="1000" fill="hold"/>
                                        <p:tgtEl>
                                          <p:spTgt spid="4">
                                            <p:graphicEl>
                                              <a:dgm id="{BE547E50-36B3-461F-8A92-75263C817D51}"/>
                                            </p:graphicEl>
                                          </p:spTgt>
                                        </p:tgtEl>
                                        <p:attrNameLst>
                                          <p:attrName>ppt_x</p:attrName>
                                        </p:attrNameLst>
                                      </p:cBhvr>
                                      <p:tavLst>
                                        <p:tav tm="0">
                                          <p:val>
                                            <p:strVal val="#ppt_x"/>
                                          </p:val>
                                        </p:tav>
                                        <p:tav tm="100000">
                                          <p:val>
                                            <p:strVal val="#ppt_x"/>
                                          </p:val>
                                        </p:tav>
                                      </p:tavLst>
                                    </p:anim>
                                    <p:anim calcmode="lin" valueType="num">
                                      <p:cBhvr>
                                        <p:cTn id="38" dur="1000" fill="hold"/>
                                        <p:tgtEl>
                                          <p:spTgt spid="4">
                                            <p:graphicEl>
                                              <a:dgm id="{BE547E50-36B3-461F-8A92-75263C817D51}"/>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信息点统计</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表格 3"/>
          <p:cNvGraphicFramePr>
            <a:graphicFrameLocks noGrp="1"/>
          </p:cNvGraphicFramePr>
          <p:nvPr>
            <p:extLst>
              <p:ext uri="{D42A27DB-BD31-4B8C-83A1-F6EECF244321}">
                <p14:modId xmlns:p14="http://schemas.microsoft.com/office/powerpoint/2010/main" val="2256140200"/>
              </p:ext>
            </p:extLst>
          </p:nvPr>
        </p:nvGraphicFramePr>
        <p:xfrm>
          <a:off x="1411340" y="1574722"/>
          <a:ext cx="8633415" cy="4325838"/>
        </p:xfrm>
        <a:graphic>
          <a:graphicData uri="http://schemas.openxmlformats.org/drawingml/2006/table">
            <a:tbl>
              <a:tblPr>
                <a:tableStyleId>{5C22544A-7EE6-4342-B048-85BDC9FD1C3A}</a:tableStyleId>
              </a:tblPr>
              <a:tblGrid>
                <a:gridCol w="1113496"/>
                <a:gridCol w="804252"/>
                <a:gridCol w="959381"/>
                <a:gridCol w="959381"/>
                <a:gridCol w="959381"/>
                <a:gridCol w="959381"/>
                <a:gridCol w="959381"/>
                <a:gridCol w="959381"/>
                <a:gridCol w="959381"/>
              </a:tblGrid>
              <a:tr h="329122">
                <a:tc>
                  <a:txBody>
                    <a:bodyPr/>
                    <a:lstStyle/>
                    <a:p>
                      <a:pPr algn="ctr">
                        <a:spcAft>
                          <a:spcPts val="0"/>
                        </a:spcAft>
                      </a:pPr>
                      <a:r>
                        <a:rPr lang="en-US" sz="1800" b="1" kern="100" dirty="0">
                          <a:solidFill>
                            <a:srgbClr val="7030A0"/>
                          </a:solidFill>
                          <a:effectLst/>
                          <a:latin typeface="微软雅黑" panose="020B0503020204020204" pitchFamily="34" charset="-122"/>
                          <a:ea typeface="微软雅黑" panose="020B0503020204020204" pitchFamily="34" charset="-122"/>
                        </a:rPr>
                        <a:t> </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1</a:t>
                      </a:r>
                      <a:r>
                        <a:rPr lang="zh-CN" sz="1800" b="1" kern="0">
                          <a:solidFill>
                            <a:srgbClr val="7030A0"/>
                          </a:solidFill>
                          <a:effectLst/>
                          <a:latin typeface="微软雅黑" panose="020B0503020204020204" pitchFamily="34" charset="-122"/>
                          <a:ea typeface="微软雅黑" panose="020B0503020204020204" pitchFamily="34" charset="-122"/>
                        </a:rPr>
                        <a:t>层</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2</a:t>
                      </a:r>
                      <a:r>
                        <a:rPr lang="zh-CN" sz="1800" b="1" kern="0">
                          <a:solidFill>
                            <a:srgbClr val="7030A0"/>
                          </a:solidFill>
                          <a:effectLst/>
                          <a:latin typeface="微软雅黑" panose="020B0503020204020204" pitchFamily="34" charset="-122"/>
                          <a:ea typeface="微软雅黑" panose="020B0503020204020204" pitchFamily="34" charset="-122"/>
                        </a:rPr>
                        <a:t>层</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3</a:t>
                      </a:r>
                      <a:r>
                        <a:rPr lang="zh-CN" sz="1800" b="1" kern="0">
                          <a:solidFill>
                            <a:srgbClr val="7030A0"/>
                          </a:solidFill>
                          <a:effectLst/>
                          <a:latin typeface="微软雅黑" panose="020B0503020204020204" pitchFamily="34" charset="-122"/>
                          <a:ea typeface="微软雅黑" panose="020B0503020204020204" pitchFamily="34" charset="-122"/>
                        </a:rPr>
                        <a:t>层</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4</a:t>
                      </a:r>
                      <a:r>
                        <a:rPr lang="zh-CN" sz="1800" b="1" kern="0">
                          <a:solidFill>
                            <a:srgbClr val="7030A0"/>
                          </a:solidFill>
                          <a:effectLst/>
                          <a:latin typeface="微软雅黑" panose="020B0503020204020204" pitchFamily="34" charset="-122"/>
                          <a:ea typeface="微软雅黑" panose="020B0503020204020204" pitchFamily="34" charset="-122"/>
                        </a:rPr>
                        <a:t>层</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5</a:t>
                      </a:r>
                      <a:r>
                        <a:rPr lang="zh-CN" sz="1800" b="1" kern="0">
                          <a:solidFill>
                            <a:srgbClr val="7030A0"/>
                          </a:solidFill>
                          <a:effectLst/>
                          <a:latin typeface="微软雅黑" panose="020B0503020204020204" pitchFamily="34" charset="-122"/>
                          <a:ea typeface="微软雅黑" panose="020B0503020204020204" pitchFamily="34" charset="-122"/>
                        </a:rPr>
                        <a:t>层</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6</a:t>
                      </a:r>
                      <a:r>
                        <a:rPr lang="zh-CN" sz="1800" b="1" kern="0">
                          <a:solidFill>
                            <a:srgbClr val="7030A0"/>
                          </a:solidFill>
                          <a:effectLst/>
                          <a:latin typeface="微软雅黑" panose="020B0503020204020204" pitchFamily="34" charset="-122"/>
                          <a:ea typeface="微软雅黑" panose="020B0503020204020204" pitchFamily="34" charset="-122"/>
                        </a:rPr>
                        <a:t>层</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7</a:t>
                      </a:r>
                      <a:r>
                        <a:rPr lang="zh-CN" sz="1800" b="1" kern="0">
                          <a:solidFill>
                            <a:srgbClr val="7030A0"/>
                          </a:solidFill>
                          <a:effectLst/>
                          <a:latin typeface="微软雅黑" panose="020B0503020204020204" pitchFamily="34" charset="-122"/>
                          <a:ea typeface="微软雅黑" panose="020B0503020204020204" pitchFamily="34" charset="-122"/>
                        </a:rPr>
                        <a:t>层</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8</a:t>
                      </a:r>
                      <a:r>
                        <a:rPr lang="zh-CN" sz="1800" b="1" kern="0">
                          <a:solidFill>
                            <a:srgbClr val="7030A0"/>
                          </a:solidFill>
                          <a:effectLst/>
                          <a:latin typeface="微软雅黑" panose="020B0503020204020204" pitchFamily="34" charset="-122"/>
                          <a:ea typeface="微软雅黑" panose="020B0503020204020204" pitchFamily="34" charset="-122"/>
                        </a:rPr>
                        <a:t>层</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r>
              <a:tr h="329122">
                <a:tc>
                  <a:txBody>
                    <a:bodyPr/>
                    <a:lstStyle/>
                    <a:p>
                      <a:pPr algn="ctr">
                        <a:spcAft>
                          <a:spcPts val="0"/>
                        </a:spcAft>
                      </a:pPr>
                      <a:r>
                        <a:rPr lang="en-US" sz="1800" b="1" kern="0" dirty="0">
                          <a:solidFill>
                            <a:srgbClr val="7030A0"/>
                          </a:solidFill>
                          <a:effectLst/>
                          <a:latin typeface="微软雅黑" panose="020B0503020204020204" pitchFamily="34" charset="-122"/>
                          <a:ea typeface="微软雅黑" panose="020B0503020204020204" pitchFamily="34" charset="-122"/>
                        </a:rPr>
                        <a:t>1</a:t>
                      </a:r>
                      <a:r>
                        <a:rPr lang="zh-CN" sz="1800" b="1" kern="0" dirty="0">
                          <a:solidFill>
                            <a:srgbClr val="7030A0"/>
                          </a:solidFill>
                          <a:effectLst/>
                          <a:latin typeface="微软雅黑" panose="020B0503020204020204" pitchFamily="34" charset="-122"/>
                          <a:ea typeface="微软雅黑" panose="020B0503020204020204" pitchFamily="34" charset="-122"/>
                        </a:rPr>
                        <a:t>号楼</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dirty="0">
                          <a:solidFill>
                            <a:srgbClr val="7030A0"/>
                          </a:solidFill>
                          <a:effectLst/>
                          <a:latin typeface="微软雅黑" panose="020B0503020204020204" pitchFamily="34" charset="-122"/>
                          <a:ea typeface="微软雅黑" panose="020B0503020204020204" pitchFamily="34" charset="-122"/>
                        </a:rPr>
                        <a:t>2</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4</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dirty="0">
                          <a:solidFill>
                            <a:srgbClr val="7030A0"/>
                          </a:solidFill>
                          <a:effectLst/>
                          <a:latin typeface="微软雅黑" panose="020B0503020204020204" pitchFamily="34" charset="-122"/>
                          <a:ea typeface="微软雅黑" panose="020B0503020204020204" pitchFamily="34" charset="-122"/>
                        </a:rPr>
                        <a:t>12</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10</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r>
              <a:tr h="329122">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2</a:t>
                      </a:r>
                      <a:r>
                        <a:rPr lang="zh-CN" sz="1800" b="1" kern="0">
                          <a:solidFill>
                            <a:srgbClr val="7030A0"/>
                          </a:solidFill>
                          <a:effectLst/>
                          <a:latin typeface="微软雅黑" panose="020B0503020204020204" pitchFamily="34" charset="-122"/>
                          <a:ea typeface="微软雅黑" panose="020B0503020204020204" pitchFamily="34" charset="-122"/>
                        </a:rPr>
                        <a:t>号楼</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10</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r>
              <a:tr h="329122">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3</a:t>
                      </a:r>
                      <a:r>
                        <a:rPr lang="zh-CN" sz="1800" b="1" kern="0">
                          <a:solidFill>
                            <a:srgbClr val="7030A0"/>
                          </a:solidFill>
                          <a:effectLst/>
                          <a:latin typeface="微软雅黑" panose="020B0503020204020204" pitchFamily="34" charset="-122"/>
                          <a:ea typeface="微软雅黑" panose="020B0503020204020204" pitchFamily="34" charset="-122"/>
                        </a:rPr>
                        <a:t>号楼</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18</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dirty="0">
                          <a:solidFill>
                            <a:srgbClr val="7030A0"/>
                          </a:solidFill>
                          <a:effectLst/>
                          <a:latin typeface="微软雅黑" panose="020B0503020204020204" pitchFamily="34" charset="-122"/>
                          <a:ea typeface="微软雅黑" panose="020B0503020204020204" pitchFamily="34" charset="-122"/>
                        </a:rPr>
                        <a:t>29</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42</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5</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dirty="0">
                          <a:solidFill>
                            <a:srgbClr val="7030A0"/>
                          </a:solidFill>
                          <a:effectLst/>
                          <a:latin typeface="微软雅黑" panose="020B0503020204020204" pitchFamily="34" charset="-122"/>
                          <a:ea typeface="微软雅黑" panose="020B0503020204020204" pitchFamily="34" charset="-122"/>
                        </a:rPr>
                        <a:t> </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r>
              <a:tr h="329122">
                <a:tc>
                  <a:txBody>
                    <a:bodyPr/>
                    <a:lstStyle/>
                    <a:p>
                      <a:pPr algn="ctr">
                        <a:spcAft>
                          <a:spcPts val="0"/>
                        </a:spcAft>
                      </a:pPr>
                      <a:r>
                        <a:rPr lang="zh-CN" sz="1800" b="1" kern="0">
                          <a:solidFill>
                            <a:srgbClr val="7030A0"/>
                          </a:solidFill>
                          <a:effectLst/>
                          <a:latin typeface="微软雅黑" panose="020B0503020204020204" pitchFamily="34" charset="-122"/>
                          <a:ea typeface="微软雅黑" panose="020B0503020204020204" pitchFamily="34" charset="-122"/>
                        </a:rPr>
                        <a:t>办公楼</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17</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13</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dirty="0">
                          <a:solidFill>
                            <a:srgbClr val="7030A0"/>
                          </a:solidFill>
                          <a:effectLst/>
                          <a:latin typeface="微软雅黑" panose="020B0503020204020204" pitchFamily="34" charset="-122"/>
                          <a:ea typeface="微软雅黑" panose="020B0503020204020204" pitchFamily="34" charset="-122"/>
                        </a:rPr>
                        <a:t>12</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18</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dirty="0">
                          <a:solidFill>
                            <a:srgbClr val="7030A0"/>
                          </a:solidFill>
                          <a:effectLst/>
                          <a:latin typeface="微软雅黑" panose="020B0503020204020204" pitchFamily="34" charset="-122"/>
                          <a:ea typeface="微软雅黑" panose="020B0503020204020204" pitchFamily="34" charset="-122"/>
                        </a:rPr>
                        <a:t> </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r>
              <a:tr h="329122">
                <a:tc>
                  <a:txBody>
                    <a:bodyPr/>
                    <a:lstStyle/>
                    <a:p>
                      <a:pPr algn="ctr">
                        <a:spcAft>
                          <a:spcPts val="0"/>
                        </a:spcAft>
                      </a:pPr>
                      <a:r>
                        <a:rPr lang="zh-CN" sz="1800" b="1" kern="0">
                          <a:solidFill>
                            <a:srgbClr val="7030A0"/>
                          </a:solidFill>
                          <a:effectLst/>
                          <a:latin typeface="微软雅黑" panose="020B0503020204020204" pitchFamily="34" charset="-122"/>
                          <a:ea typeface="微软雅黑" panose="020B0503020204020204" pitchFamily="34" charset="-122"/>
                        </a:rPr>
                        <a:t>图书馆</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2</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10</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dirty="0">
                          <a:solidFill>
                            <a:srgbClr val="7030A0"/>
                          </a:solidFill>
                          <a:effectLst/>
                          <a:latin typeface="微软雅黑" panose="020B0503020204020204" pitchFamily="34" charset="-122"/>
                          <a:ea typeface="微软雅黑" panose="020B0503020204020204" pitchFamily="34" charset="-122"/>
                        </a:rPr>
                        <a:t>13</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dirty="0">
                          <a:solidFill>
                            <a:srgbClr val="7030A0"/>
                          </a:solidFill>
                          <a:effectLst/>
                          <a:latin typeface="微软雅黑" panose="020B0503020204020204" pitchFamily="34" charset="-122"/>
                          <a:ea typeface="微软雅黑" panose="020B0503020204020204" pitchFamily="34" charset="-122"/>
                        </a:rPr>
                        <a:t> </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dirty="0">
                          <a:solidFill>
                            <a:srgbClr val="7030A0"/>
                          </a:solidFill>
                          <a:effectLst/>
                          <a:latin typeface="微软雅黑" panose="020B0503020204020204" pitchFamily="34" charset="-122"/>
                          <a:ea typeface="微软雅黑" panose="020B0503020204020204" pitchFamily="34" charset="-122"/>
                        </a:rPr>
                        <a:t> </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r>
              <a:tr h="329122">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5</a:t>
                      </a:r>
                      <a:r>
                        <a:rPr lang="zh-CN" sz="1800" b="1" kern="0">
                          <a:solidFill>
                            <a:srgbClr val="7030A0"/>
                          </a:solidFill>
                          <a:effectLst/>
                          <a:latin typeface="微软雅黑" panose="020B0503020204020204" pitchFamily="34" charset="-122"/>
                          <a:ea typeface="微软雅黑" panose="020B0503020204020204" pitchFamily="34" charset="-122"/>
                        </a:rPr>
                        <a:t>号楼</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2</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18</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10</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dirty="0">
                          <a:solidFill>
                            <a:srgbClr val="7030A0"/>
                          </a:solidFill>
                          <a:effectLst/>
                          <a:latin typeface="微软雅黑" panose="020B0503020204020204" pitchFamily="34" charset="-122"/>
                          <a:ea typeface="微软雅黑" panose="020B0503020204020204" pitchFamily="34" charset="-122"/>
                        </a:rPr>
                        <a:t>1</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dirty="0">
                          <a:solidFill>
                            <a:srgbClr val="7030A0"/>
                          </a:solidFill>
                          <a:effectLst/>
                          <a:latin typeface="微软雅黑" panose="020B0503020204020204" pitchFamily="34" charset="-122"/>
                          <a:ea typeface="微软雅黑" panose="020B0503020204020204" pitchFamily="34" charset="-122"/>
                        </a:rPr>
                        <a:t> </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dirty="0">
                          <a:solidFill>
                            <a:srgbClr val="7030A0"/>
                          </a:solidFill>
                          <a:effectLst/>
                          <a:latin typeface="微软雅黑" panose="020B0503020204020204" pitchFamily="34" charset="-122"/>
                          <a:ea typeface="微软雅黑" panose="020B0503020204020204" pitchFamily="34" charset="-122"/>
                        </a:rPr>
                        <a:t> </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r>
              <a:tr h="329122">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6</a:t>
                      </a:r>
                      <a:r>
                        <a:rPr lang="zh-CN" sz="1800" b="1" kern="0">
                          <a:solidFill>
                            <a:srgbClr val="7030A0"/>
                          </a:solidFill>
                          <a:effectLst/>
                          <a:latin typeface="微软雅黑" panose="020B0503020204020204" pitchFamily="34" charset="-122"/>
                          <a:ea typeface="微软雅黑" panose="020B0503020204020204" pitchFamily="34" charset="-122"/>
                        </a:rPr>
                        <a:t>号楼</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8</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8</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9</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23</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dirty="0">
                          <a:solidFill>
                            <a:srgbClr val="7030A0"/>
                          </a:solidFill>
                          <a:effectLst/>
                          <a:latin typeface="微软雅黑" panose="020B0503020204020204" pitchFamily="34" charset="-122"/>
                          <a:ea typeface="微软雅黑" panose="020B0503020204020204" pitchFamily="34" charset="-122"/>
                        </a:rPr>
                        <a:t> </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dirty="0">
                          <a:solidFill>
                            <a:srgbClr val="7030A0"/>
                          </a:solidFill>
                          <a:effectLst/>
                          <a:latin typeface="微软雅黑" panose="020B0503020204020204" pitchFamily="34" charset="-122"/>
                          <a:ea typeface="微软雅黑" panose="020B0503020204020204" pitchFamily="34" charset="-122"/>
                        </a:rPr>
                        <a:t> </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dirty="0">
                          <a:solidFill>
                            <a:srgbClr val="7030A0"/>
                          </a:solidFill>
                          <a:effectLst/>
                          <a:latin typeface="微软雅黑" panose="020B0503020204020204" pitchFamily="34" charset="-122"/>
                          <a:ea typeface="微软雅黑" panose="020B0503020204020204" pitchFamily="34" charset="-122"/>
                        </a:rPr>
                        <a:t> </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r>
              <a:tr h="329122">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7</a:t>
                      </a:r>
                      <a:r>
                        <a:rPr lang="zh-CN" sz="1800" b="1" kern="0">
                          <a:solidFill>
                            <a:srgbClr val="7030A0"/>
                          </a:solidFill>
                          <a:effectLst/>
                          <a:latin typeface="微软雅黑" panose="020B0503020204020204" pitchFamily="34" charset="-122"/>
                          <a:ea typeface="微软雅黑" panose="020B0503020204020204" pitchFamily="34" charset="-122"/>
                        </a:rPr>
                        <a:t>号楼</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4</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19</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7</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4</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dirty="0">
                          <a:solidFill>
                            <a:srgbClr val="7030A0"/>
                          </a:solidFill>
                          <a:effectLst/>
                          <a:latin typeface="微软雅黑" panose="020B0503020204020204" pitchFamily="34" charset="-122"/>
                          <a:ea typeface="微软雅黑" panose="020B0503020204020204" pitchFamily="34" charset="-122"/>
                        </a:rPr>
                        <a:t> </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dirty="0">
                          <a:solidFill>
                            <a:srgbClr val="7030A0"/>
                          </a:solidFill>
                          <a:effectLst/>
                          <a:latin typeface="微软雅黑" panose="020B0503020204020204" pitchFamily="34" charset="-122"/>
                          <a:ea typeface="微软雅黑" panose="020B0503020204020204" pitchFamily="34" charset="-122"/>
                        </a:rPr>
                        <a:t> </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r>
              <a:tr h="376374">
                <a:tc>
                  <a:txBody>
                    <a:bodyPr/>
                    <a:lstStyle/>
                    <a:p>
                      <a:pPr algn="ctr">
                        <a:spcAft>
                          <a:spcPts val="0"/>
                        </a:spcAft>
                      </a:pPr>
                      <a:r>
                        <a:rPr lang="zh-CN" sz="1800" b="1" kern="0" dirty="0">
                          <a:solidFill>
                            <a:srgbClr val="7030A0"/>
                          </a:solidFill>
                          <a:effectLst/>
                          <a:latin typeface="微软雅黑" panose="020B0503020204020204" pitchFamily="34" charset="-122"/>
                          <a:ea typeface="微软雅黑" panose="020B0503020204020204" pitchFamily="34" charset="-122"/>
                        </a:rPr>
                        <a:t>研究生楼</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dirty="0">
                          <a:solidFill>
                            <a:srgbClr val="7030A0"/>
                          </a:solidFill>
                          <a:effectLst/>
                          <a:latin typeface="微软雅黑" panose="020B0503020204020204" pitchFamily="34" charset="-122"/>
                          <a:ea typeface="微软雅黑" panose="020B0503020204020204" pitchFamily="34" charset="-122"/>
                        </a:rPr>
                        <a:t>6</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dirty="0">
                          <a:solidFill>
                            <a:srgbClr val="7030A0"/>
                          </a:solidFill>
                          <a:effectLst/>
                          <a:latin typeface="微软雅黑" panose="020B0503020204020204" pitchFamily="34" charset="-122"/>
                          <a:ea typeface="微软雅黑" panose="020B0503020204020204" pitchFamily="34" charset="-122"/>
                        </a:rPr>
                        <a:t>21</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dirty="0">
                          <a:solidFill>
                            <a:srgbClr val="7030A0"/>
                          </a:solidFill>
                          <a:effectLst/>
                          <a:latin typeface="微软雅黑" panose="020B0503020204020204" pitchFamily="34" charset="-122"/>
                          <a:ea typeface="微软雅黑" panose="020B0503020204020204" pitchFamily="34" charset="-122"/>
                        </a:rPr>
                        <a:t>21</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dirty="0">
                          <a:solidFill>
                            <a:srgbClr val="7030A0"/>
                          </a:solidFill>
                          <a:effectLst/>
                          <a:latin typeface="微软雅黑" panose="020B0503020204020204" pitchFamily="34" charset="-122"/>
                          <a:ea typeface="微软雅黑" panose="020B0503020204020204" pitchFamily="34" charset="-122"/>
                        </a:rPr>
                        <a:t>21</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dirty="0">
                          <a:solidFill>
                            <a:srgbClr val="7030A0"/>
                          </a:solidFill>
                          <a:effectLst/>
                          <a:latin typeface="微软雅黑" panose="020B0503020204020204" pitchFamily="34" charset="-122"/>
                          <a:ea typeface="微软雅黑" panose="020B0503020204020204" pitchFamily="34" charset="-122"/>
                        </a:rPr>
                        <a:t>21</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dirty="0">
                          <a:solidFill>
                            <a:srgbClr val="7030A0"/>
                          </a:solidFill>
                          <a:effectLst/>
                          <a:latin typeface="微软雅黑" panose="020B0503020204020204" pitchFamily="34" charset="-122"/>
                          <a:ea typeface="微软雅黑" panose="020B0503020204020204" pitchFamily="34" charset="-122"/>
                        </a:rPr>
                        <a:t> </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dirty="0">
                          <a:solidFill>
                            <a:srgbClr val="7030A0"/>
                          </a:solidFill>
                          <a:effectLst/>
                          <a:latin typeface="微软雅黑" panose="020B0503020204020204" pitchFamily="34" charset="-122"/>
                          <a:ea typeface="微软雅黑" panose="020B0503020204020204" pitchFamily="34" charset="-122"/>
                        </a:rPr>
                        <a:t> </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dirty="0">
                          <a:solidFill>
                            <a:srgbClr val="7030A0"/>
                          </a:solidFill>
                          <a:effectLst/>
                          <a:latin typeface="微软雅黑" panose="020B0503020204020204" pitchFamily="34" charset="-122"/>
                          <a:ea typeface="微软雅黑" panose="020B0503020204020204" pitchFamily="34" charset="-122"/>
                        </a:rPr>
                        <a:t> </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r>
              <a:tr h="329122">
                <a:tc>
                  <a:txBody>
                    <a:bodyPr/>
                    <a:lstStyle/>
                    <a:p>
                      <a:pPr algn="ctr">
                        <a:spcAft>
                          <a:spcPts val="0"/>
                        </a:spcAft>
                      </a:pPr>
                      <a:r>
                        <a:rPr lang="zh-CN" sz="1800" b="1" kern="0">
                          <a:solidFill>
                            <a:srgbClr val="7030A0"/>
                          </a:solidFill>
                          <a:effectLst/>
                          <a:latin typeface="微软雅黑" panose="020B0503020204020204" pitchFamily="34" charset="-122"/>
                          <a:ea typeface="微软雅黑" panose="020B0503020204020204" pitchFamily="34" charset="-122"/>
                        </a:rPr>
                        <a:t>电镜楼</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4</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8</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4</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dirty="0">
                          <a:solidFill>
                            <a:srgbClr val="7030A0"/>
                          </a:solidFill>
                          <a:effectLst/>
                          <a:latin typeface="微软雅黑" panose="020B0503020204020204" pitchFamily="34" charset="-122"/>
                          <a:ea typeface="微软雅黑" panose="020B0503020204020204" pitchFamily="34" charset="-122"/>
                        </a:rPr>
                        <a:t> </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dirty="0">
                          <a:solidFill>
                            <a:srgbClr val="7030A0"/>
                          </a:solidFill>
                          <a:effectLst/>
                          <a:latin typeface="微软雅黑" panose="020B0503020204020204" pitchFamily="34" charset="-122"/>
                          <a:ea typeface="微软雅黑" panose="020B0503020204020204" pitchFamily="34" charset="-122"/>
                        </a:rPr>
                        <a:t> </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r>
              <a:tr h="329122">
                <a:tc>
                  <a:txBody>
                    <a:bodyPr/>
                    <a:lstStyle/>
                    <a:p>
                      <a:pPr algn="ctr">
                        <a:spcAft>
                          <a:spcPts val="0"/>
                        </a:spcAft>
                      </a:pPr>
                      <a:r>
                        <a:rPr lang="zh-CN" sz="1800" b="1" kern="0">
                          <a:solidFill>
                            <a:srgbClr val="7030A0"/>
                          </a:solidFill>
                          <a:effectLst/>
                          <a:latin typeface="微软雅黑" panose="020B0503020204020204" pitchFamily="34" charset="-122"/>
                          <a:ea typeface="微软雅黑" panose="020B0503020204020204" pitchFamily="34" charset="-122"/>
                        </a:rPr>
                        <a:t>公卫楼</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100">
                          <a:solidFill>
                            <a:srgbClr val="7030A0"/>
                          </a:solidFill>
                          <a:effectLst/>
                          <a:latin typeface="微软雅黑" panose="020B0503020204020204" pitchFamily="34" charset="-122"/>
                          <a:ea typeface="微软雅黑" panose="020B0503020204020204" pitchFamily="34" charset="-122"/>
                        </a:rPr>
                        <a:t> </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9</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6</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8</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8</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a:solidFill>
                            <a:srgbClr val="7030A0"/>
                          </a:solidFill>
                          <a:effectLst/>
                          <a:latin typeface="微软雅黑" panose="020B0503020204020204" pitchFamily="34" charset="-122"/>
                          <a:ea typeface="微软雅黑" panose="020B0503020204020204" pitchFamily="34" charset="-122"/>
                        </a:rPr>
                        <a:t>9</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dirty="0">
                          <a:solidFill>
                            <a:srgbClr val="7030A0"/>
                          </a:solidFill>
                          <a:effectLst/>
                          <a:latin typeface="微软雅黑" panose="020B0503020204020204" pitchFamily="34" charset="-122"/>
                          <a:ea typeface="微软雅黑" panose="020B0503020204020204" pitchFamily="34" charset="-122"/>
                        </a:rPr>
                        <a:t>13</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spcAft>
                          <a:spcPts val="0"/>
                        </a:spcAft>
                      </a:pPr>
                      <a:r>
                        <a:rPr lang="en-US" sz="1800" b="1" kern="0" dirty="0">
                          <a:solidFill>
                            <a:srgbClr val="7030A0"/>
                          </a:solidFill>
                          <a:effectLst/>
                          <a:latin typeface="微软雅黑" panose="020B0503020204020204" pitchFamily="34" charset="-122"/>
                          <a:ea typeface="微软雅黑" panose="020B0503020204020204" pitchFamily="34" charset="-122"/>
                        </a:rPr>
                        <a:t>8</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r>
              <a:tr h="329122">
                <a:tc>
                  <a:txBody>
                    <a:bodyPr/>
                    <a:lstStyle/>
                    <a:p>
                      <a:pPr algn="ctr">
                        <a:spcAft>
                          <a:spcPts val="0"/>
                        </a:spcAft>
                      </a:pPr>
                      <a:r>
                        <a:rPr lang="zh-CN" sz="1800" b="1" kern="0">
                          <a:solidFill>
                            <a:srgbClr val="7030A0"/>
                          </a:solidFill>
                          <a:effectLst/>
                          <a:latin typeface="微软雅黑" panose="020B0503020204020204" pitchFamily="34" charset="-122"/>
                          <a:ea typeface="微软雅黑" panose="020B0503020204020204" pitchFamily="34" charset="-122"/>
                        </a:rPr>
                        <a:t>合计</a:t>
                      </a:r>
                      <a:endParaRPr lang="zh-CN" sz="1800" b="1" kern="10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gridSpan="8">
                  <a:txBody>
                    <a:bodyPr/>
                    <a:lstStyle/>
                    <a:p>
                      <a:pPr algn="ctr">
                        <a:spcAft>
                          <a:spcPts val="0"/>
                        </a:spcAft>
                      </a:pPr>
                      <a:r>
                        <a:rPr lang="en-US" sz="1800" b="1" kern="0" dirty="0">
                          <a:solidFill>
                            <a:srgbClr val="7030A0"/>
                          </a:solidFill>
                          <a:effectLst/>
                          <a:latin typeface="微软雅黑" panose="020B0503020204020204" pitchFamily="34" charset="-122"/>
                          <a:ea typeface="微软雅黑" panose="020B0503020204020204" pitchFamily="34" charset="-122"/>
                        </a:rPr>
                        <a:t>501</a:t>
                      </a:r>
                      <a:endParaRPr lang="zh-CN" sz="1800" b="1"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3130117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网络架构设计</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39770673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44802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3D7ABDFE-4DCF-4412-B2EA-8345A2C7C75F}"/>
                                            </p:graphicEl>
                                          </p:spTgt>
                                        </p:tgtEl>
                                        <p:attrNameLst>
                                          <p:attrName>style.visibility</p:attrName>
                                        </p:attrNameLst>
                                      </p:cBhvr>
                                      <p:to>
                                        <p:strVal val="visible"/>
                                      </p:to>
                                    </p:set>
                                    <p:animEffect transition="in" filter="fade">
                                      <p:cBhvr>
                                        <p:cTn id="7" dur="1000"/>
                                        <p:tgtEl>
                                          <p:spTgt spid="4">
                                            <p:graphicEl>
                                              <a:dgm id="{3D7ABDFE-4DCF-4412-B2EA-8345A2C7C75F}"/>
                                            </p:graphicEl>
                                          </p:spTgt>
                                        </p:tgtEl>
                                      </p:cBhvr>
                                    </p:animEffect>
                                    <p:anim calcmode="lin" valueType="num">
                                      <p:cBhvr>
                                        <p:cTn id="8" dur="1000" fill="hold"/>
                                        <p:tgtEl>
                                          <p:spTgt spid="4">
                                            <p:graphicEl>
                                              <a:dgm id="{3D7ABDFE-4DCF-4412-B2EA-8345A2C7C75F}"/>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3D7ABDFE-4DCF-4412-B2EA-8345A2C7C75F}"/>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59454B32-78A8-4A15-9D1D-87D828AF630B}"/>
                                            </p:graphicEl>
                                          </p:spTgt>
                                        </p:tgtEl>
                                        <p:attrNameLst>
                                          <p:attrName>style.visibility</p:attrName>
                                        </p:attrNameLst>
                                      </p:cBhvr>
                                      <p:to>
                                        <p:strVal val="visible"/>
                                      </p:to>
                                    </p:set>
                                    <p:animEffect transition="in" filter="fade">
                                      <p:cBhvr>
                                        <p:cTn id="14" dur="1000"/>
                                        <p:tgtEl>
                                          <p:spTgt spid="4">
                                            <p:graphicEl>
                                              <a:dgm id="{59454B32-78A8-4A15-9D1D-87D828AF630B}"/>
                                            </p:graphicEl>
                                          </p:spTgt>
                                        </p:tgtEl>
                                      </p:cBhvr>
                                    </p:animEffect>
                                    <p:anim calcmode="lin" valueType="num">
                                      <p:cBhvr>
                                        <p:cTn id="15" dur="1000" fill="hold"/>
                                        <p:tgtEl>
                                          <p:spTgt spid="4">
                                            <p:graphicEl>
                                              <a:dgm id="{59454B32-78A8-4A15-9D1D-87D828AF630B}"/>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59454B32-78A8-4A15-9D1D-87D828AF630B}"/>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356E99B7-01FF-4183-9F84-CD82C7C64156}"/>
                                            </p:graphicEl>
                                          </p:spTgt>
                                        </p:tgtEl>
                                        <p:attrNameLst>
                                          <p:attrName>style.visibility</p:attrName>
                                        </p:attrNameLst>
                                      </p:cBhvr>
                                      <p:to>
                                        <p:strVal val="visible"/>
                                      </p:to>
                                    </p:set>
                                    <p:animEffect transition="in" filter="fade">
                                      <p:cBhvr>
                                        <p:cTn id="21" dur="1000"/>
                                        <p:tgtEl>
                                          <p:spTgt spid="4">
                                            <p:graphicEl>
                                              <a:dgm id="{356E99B7-01FF-4183-9F84-CD82C7C64156}"/>
                                            </p:graphicEl>
                                          </p:spTgt>
                                        </p:tgtEl>
                                      </p:cBhvr>
                                    </p:animEffect>
                                    <p:anim calcmode="lin" valueType="num">
                                      <p:cBhvr>
                                        <p:cTn id="22" dur="1000" fill="hold"/>
                                        <p:tgtEl>
                                          <p:spTgt spid="4">
                                            <p:graphicEl>
                                              <a:dgm id="{356E99B7-01FF-4183-9F84-CD82C7C64156}"/>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356E99B7-01FF-4183-9F84-CD82C7C64156}"/>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校园网的设计原则</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95413266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77477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graphicEl>
                                              <a:dgm id="{12C82EA8-0F63-48CC-9FEF-DAE61BA40DD4}"/>
                                            </p:graphicEl>
                                          </p:spTgt>
                                        </p:tgtEl>
                                        <p:attrNameLst>
                                          <p:attrName>style.visibility</p:attrName>
                                        </p:attrNameLst>
                                      </p:cBhvr>
                                      <p:to>
                                        <p:strVal val="visible"/>
                                      </p:to>
                                    </p:set>
                                    <p:anim calcmode="lin" valueType="num">
                                      <p:cBhvr additive="base">
                                        <p:cTn id="7" dur="500" fill="hold"/>
                                        <p:tgtEl>
                                          <p:spTgt spid="4">
                                            <p:graphicEl>
                                              <a:dgm id="{12C82EA8-0F63-48CC-9FEF-DAE61BA40DD4}"/>
                                            </p:graphic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
                                            <p:graphicEl>
                                              <a:dgm id="{12C82EA8-0F63-48CC-9FEF-DAE61BA40DD4}"/>
                                            </p:graphic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graphicEl>
                                              <a:dgm id="{FEA69C0F-1E6D-4312-AC34-9C7C739C4049}"/>
                                            </p:graphicEl>
                                          </p:spTgt>
                                        </p:tgtEl>
                                        <p:attrNameLst>
                                          <p:attrName>style.visibility</p:attrName>
                                        </p:attrNameLst>
                                      </p:cBhvr>
                                      <p:to>
                                        <p:strVal val="visible"/>
                                      </p:to>
                                    </p:set>
                                    <p:anim calcmode="lin" valueType="num">
                                      <p:cBhvr additive="base">
                                        <p:cTn id="13" dur="500" fill="hold"/>
                                        <p:tgtEl>
                                          <p:spTgt spid="4">
                                            <p:graphicEl>
                                              <a:dgm id="{FEA69C0F-1E6D-4312-AC34-9C7C739C4049}"/>
                                            </p:graphic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
                                            <p:graphicEl>
                                              <a:dgm id="{FEA69C0F-1E6D-4312-AC34-9C7C739C4049}"/>
                                            </p:graphic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
                                            <p:graphicEl>
                                              <a:dgm id="{C0EAEFB1-E4D0-423D-819E-2EBBE5263449}"/>
                                            </p:graphicEl>
                                          </p:spTgt>
                                        </p:tgtEl>
                                        <p:attrNameLst>
                                          <p:attrName>style.visibility</p:attrName>
                                        </p:attrNameLst>
                                      </p:cBhvr>
                                      <p:to>
                                        <p:strVal val="visible"/>
                                      </p:to>
                                    </p:set>
                                    <p:anim calcmode="lin" valueType="num">
                                      <p:cBhvr additive="base">
                                        <p:cTn id="17" dur="500" fill="hold"/>
                                        <p:tgtEl>
                                          <p:spTgt spid="4">
                                            <p:graphicEl>
                                              <a:dgm id="{C0EAEFB1-E4D0-423D-819E-2EBBE5263449}"/>
                                            </p:graphic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4">
                                            <p:graphicEl>
                                              <a:dgm id="{C0EAEFB1-E4D0-423D-819E-2EBBE5263449}"/>
                                            </p:graphic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4">
                                            <p:graphicEl>
                                              <a:dgm id="{D0A9566D-DA5B-4A36-98FF-4272869D2E75}"/>
                                            </p:graphicEl>
                                          </p:spTgt>
                                        </p:tgtEl>
                                        <p:attrNameLst>
                                          <p:attrName>style.visibility</p:attrName>
                                        </p:attrNameLst>
                                      </p:cBhvr>
                                      <p:to>
                                        <p:strVal val="visible"/>
                                      </p:to>
                                    </p:set>
                                    <p:anim calcmode="lin" valueType="num">
                                      <p:cBhvr additive="base">
                                        <p:cTn id="23" dur="500" fill="hold"/>
                                        <p:tgtEl>
                                          <p:spTgt spid="4">
                                            <p:graphicEl>
                                              <a:dgm id="{D0A9566D-DA5B-4A36-98FF-4272869D2E75}"/>
                                            </p:graphic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4">
                                            <p:graphicEl>
                                              <a:dgm id="{D0A9566D-DA5B-4A36-98FF-4272869D2E75}"/>
                                            </p:graphicEl>
                                          </p:spTgt>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4">
                                            <p:graphicEl>
                                              <a:dgm id="{ACE2F222-FDA0-48CD-AFD3-40C230EA3275}"/>
                                            </p:graphicEl>
                                          </p:spTgt>
                                        </p:tgtEl>
                                        <p:attrNameLst>
                                          <p:attrName>style.visibility</p:attrName>
                                        </p:attrNameLst>
                                      </p:cBhvr>
                                      <p:to>
                                        <p:strVal val="visible"/>
                                      </p:to>
                                    </p:set>
                                    <p:anim calcmode="lin" valueType="num">
                                      <p:cBhvr additive="base">
                                        <p:cTn id="27" dur="500" fill="hold"/>
                                        <p:tgtEl>
                                          <p:spTgt spid="4">
                                            <p:graphicEl>
                                              <a:dgm id="{ACE2F222-FDA0-48CD-AFD3-40C230EA3275}"/>
                                            </p:graphic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4">
                                            <p:graphicEl>
                                              <a:dgm id="{ACE2F222-FDA0-48CD-AFD3-40C230EA3275}"/>
                                            </p:graphic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4">
                                            <p:graphicEl>
                                              <a:dgm id="{35AA60F2-96CC-498A-BFCC-9D871428F8D1}"/>
                                            </p:graphicEl>
                                          </p:spTgt>
                                        </p:tgtEl>
                                        <p:attrNameLst>
                                          <p:attrName>style.visibility</p:attrName>
                                        </p:attrNameLst>
                                      </p:cBhvr>
                                      <p:to>
                                        <p:strVal val="visible"/>
                                      </p:to>
                                    </p:set>
                                    <p:anim calcmode="lin" valueType="num">
                                      <p:cBhvr additive="base">
                                        <p:cTn id="33" dur="500" fill="hold"/>
                                        <p:tgtEl>
                                          <p:spTgt spid="4">
                                            <p:graphicEl>
                                              <a:dgm id="{35AA60F2-96CC-498A-BFCC-9D871428F8D1}"/>
                                            </p:graphic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4">
                                            <p:graphicEl>
                                              <a:dgm id="{35AA60F2-96CC-498A-BFCC-9D871428F8D1}"/>
                                            </p:graphicEl>
                                          </p:spTgt>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4">
                                            <p:graphicEl>
                                              <a:dgm id="{EC3361E9-A712-45DE-B42A-70F4ED817B41}"/>
                                            </p:graphicEl>
                                          </p:spTgt>
                                        </p:tgtEl>
                                        <p:attrNameLst>
                                          <p:attrName>style.visibility</p:attrName>
                                        </p:attrNameLst>
                                      </p:cBhvr>
                                      <p:to>
                                        <p:strVal val="visible"/>
                                      </p:to>
                                    </p:set>
                                    <p:anim calcmode="lin" valueType="num">
                                      <p:cBhvr additive="base">
                                        <p:cTn id="37" dur="500" fill="hold"/>
                                        <p:tgtEl>
                                          <p:spTgt spid="4">
                                            <p:graphicEl>
                                              <a:dgm id="{EC3361E9-A712-45DE-B42A-70F4ED817B41}"/>
                                            </p:graphic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
                                            <p:graphicEl>
                                              <a:dgm id="{EC3361E9-A712-45DE-B42A-70F4ED817B41}"/>
                                            </p:graphic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4">
                                            <p:graphicEl>
                                              <a:dgm id="{5FE32165-CDE1-49CD-B3B9-193A81DC9D1F}"/>
                                            </p:graphicEl>
                                          </p:spTgt>
                                        </p:tgtEl>
                                        <p:attrNameLst>
                                          <p:attrName>style.visibility</p:attrName>
                                        </p:attrNameLst>
                                      </p:cBhvr>
                                      <p:to>
                                        <p:strVal val="visible"/>
                                      </p:to>
                                    </p:set>
                                    <p:anim calcmode="lin" valueType="num">
                                      <p:cBhvr additive="base">
                                        <p:cTn id="43" dur="500" fill="hold"/>
                                        <p:tgtEl>
                                          <p:spTgt spid="4">
                                            <p:graphicEl>
                                              <a:dgm id="{5FE32165-CDE1-49CD-B3B9-193A81DC9D1F}"/>
                                            </p:graphic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4">
                                            <p:graphicEl>
                                              <a:dgm id="{5FE32165-CDE1-49CD-B3B9-193A81DC9D1F}"/>
                                            </p:graphicEl>
                                          </p:spTgt>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4">
                                            <p:graphicEl>
                                              <a:dgm id="{DC0AAAA1-E30E-4476-BB41-742C60B619BC}"/>
                                            </p:graphicEl>
                                          </p:spTgt>
                                        </p:tgtEl>
                                        <p:attrNameLst>
                                          <p:attrName>style.visibility</p:attrName>
                                        </p:attrNameLst>
                                      </p:cBhvr>
                                      <p:to>
                                        <p:strVal val="visible"/>
                                      </p:to>
                                    </p:set>
                                    <p:anim calcmode="lin" valueType="num">
                                      <p:cBhvr additive="base">
                                        <p:cTn id="47" dur="500" fill="hold"/>
                                        <p:tgtEl>
                                          <p:spTgt spid="4">
                                            <p:graphicEl>
                                              <a:dgm id="{DC0AAAA1-E30E-4476-BB41-742C60B619BC}"/>
                                            </p:graphic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4">
                                            <p:graphicEl>
                                              <a:dgm id="{DC0AAAA1-E30E-4476-BB41-742C60B619BC}"/>
                                            </p:graphicEl>
                                          </p:spTgt>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4">
                                            <p:graphicEl>
                                              <a:dgm id="{AF36198D-80C1-417D-A044-9B9486B9ECE0}"/>
                                            </p:graphicEl>
                                          </p:spTgt>
                                        </p:tgtEl>
                                        <p:attrNameLst>
                                          <p:attrName>style.visibility</p:attrName>
                                        </p:attrNameLst>
                                      </p:cBhvr>
                                      <p:to>
                                        <p:strVal val="visible"/>
                                      </p:to>
                                    </p:set>
                                    <p:anim calcmode="lin" valueType="num">
                                      <p:cBhvr additive="base">
                                        <p:cTn id="53" dur="500" fill="hold"/>
                                        <p:tgtEl>
                                          <p:spTgt spid="4">
                                            <p:graphicEl>
                                              <a:dgm id="{AF36198D-80C1-417D-A044-9B9486B9ECE0}"/>
                                            </p:graphicEl>
                                          </p:spTgt>
                                        </p:tgtEl>
                                        <p:attrNameLst>
                                          <p:attrName>ppt_x</p:attrName>
                                        </p:attrNameLst>
                                      </p:cBhvr>
                                      <p:tavLst>
                                        <p:tav tm="0">
                                          <p:val>
                                            <p:strVal val="1+#ppt_w/2"/>
                                          </p:val>
                                        </p:tav>
                                        <p:tav tm="100000">
                                          <p:val>
                                            <p:strVal val="#ppt_x"/>
                                          </p:val>
                                        </p:tav>
                                      </p:tavLst>
                                    </p:anim>
                                    <p:anim calcmode="lin" valueType="num">
                                      <p:cBhvr additive="base">
                                        <p:cTn id="54" dur="500" fill="hold"/>
                                        <p:tgtEl>
                                          <p:spTgt spid="4">
                                            <p:graphicEl>
                                              <a:dgm id="{AF36198D-80C1-417D-A044-9B9486B9ECE0}"/>
                                            </p:graphicEl>
                                          </p:spTgt>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4">
                                            <p:graphicEl>
                                              <a:dgm id="{14906BEB-3164-4360-8907-4E99D59EC14E}"/>
                                            </p:graphicEl>
                                          </p:spTgt>
                                        </p:tgtEl>
                                        <p:attrNameLst>
                                          <p:attrName>style.visibility</p:attrName>
                                        </p:attrNameLst>
                                      </p:cBhvr>
                                      <p:to>
                                        <p:strVal val="visible"/>
                                      </p:to>
                                    </p:set>
                                    <p:anim calcmode="lin" valueType="num">
                                      <p:cBhvr additive="base">
                                        <p:cTn id="57" dur="500" fill="hold"/>
                                        <p:tgtEl>
                                          <p:spTgt spid="4">
                                            <p:graphicEl>
                                              <a:dgm id="{14906BEB-3164-4360-8907-4E99D59EC14E}"/>
                                            </p:graphicEl>
                                          </p:spTgt>
                                        </p:tgtEl>
                                        <p:attrNameLst>
                                          <p:attrName>ppt_x</p:attrName>
                                        </p:attrNameLst>
                                      </p:cBhvr>
                                      <p:tavLst>
                                        <p:tav tm="0">
                                          <p:val>
                                            <p:strVal val="1+#ppt_w/2"/>
                                          </p:val>
                                        </p:tav>
                                        <p:tav tm="100000">
                                          <p:val>
                                            <p:strVal val="#ppt_x"/>
                                          </p:val>
                                        </p:tav>
                                      </p:tavLst>
                                    </p:anim>
                                    <p:anim calcmode="lin" valueType="num">
                                      <p:cBhvr additive="base">
                                        <p:cTn id="58" dur="500" fill="hold"/>
                                        <p:tgtEl>
                                          <p:spTgt spid="4">
                                            <p:graphicEl>
                                              <a:dgm id="{14906BEB-3164-4360-8907-4E99D59EC14E}"/>
                                            </p:graphicEl>
                                          </p:spTgt>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grpId="0" nodeType="clickEffect">
                                  <p:stCondLst>
                                    <p:cond delay="0"/>
                                  </p:stCondLst>
                                  <p:childTnLst>
                                    <p:set>
                                      <p:cBhvr>
                                        <p:cTn id="62" dur="1" fill="hold">
                                          <p:stCondLst>
                                            <p:cond delay="0"/>
                                          </p:stCondLst>
                                        </p:cTn>
                                        <p:tgtEl>
                                          <p:spTgt spid="4">
                                            <p:graphicEl>
                                              <a:dgm id="{C03E358A-C310-41DA-ADB1-27ABEC681A75}"/>
                                            </p:graphicEl>
                                          </p:spTgt>
                                        </p:tgtEl>
                                        <p:attrNameLst>
                                          <p:attrName>style.visibility</p:attrName>
                                        </p:attrNameLst>
                                      </p:cBhvr>
                                      <p:to>
                                        <p:strVal val="visible"/>
                                      </p:to>
                                    </p:set>
                                    <p:anim calcmode="lin" valueType="num">
                                      <p:cBhvr additive="base">
                                        <p:cTn id="63" dur="500" fill="hold"/>
                                        <p:tgtEl>
                                          <p:spTgt spid="4">
                                            <p:graphicEl>
                                              <a:dgm id="{C03E358A-C310-41DA-ADB1-27ABEC681A75}"/>
                                            </p:graphicEl>
                                          </p:spTgt>
                                        </p:tgtEl>
                                        <p:attrNameLst>
                                          <p:attrName>ppt_x</p:attrName>
                                        </p:attrNameLst>
                                      </p:cBhvr>
                                      <p:tavLst>
                                        <p:tav tm="0">
                                          <p:val>
                                            <p:strVal val="1+#ppt_w/2"/>
                                          </p:val>
                                        </p:tav>
                                        <p:tav tm="100000">
                                          <p:val>
                                            <p:strVal val="#ppt_x"/>
                                          </p:val>
                                        </p:tav>
                                      </p:tavLst>
                                    </p:anim>
                                    <p:anim calcmode="lin" valueType="num">
                                      <p:cBhvr additive="base">
                                        <p:cTn id="64" dur="500" fill="hold"/>
                                        <p:tgtEl>
                                          <p:spTgt spid="4">
                                            <p:graphicEl>
                                              <a:dgm id="{C03E358A-C310-41DA-ADB1-27ABEC681A75}"/>
                                            </p:graphicEl>
                                          </p:spTgt>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4">
                                            <p:graphicEl>
                                              <a:dgm id="{61DF5CBF-0ED3-4FB5-B0CD-7E30038F51F6}"/>
                                            </p:graphicEl>
                                          </p:spTgt>
                                        </p:tgtEl>
                                        <p:attrNameLst>
                                          <p:attrName>style.visibility</p:attrName>
                                        </p:attrNameLst>
                                      </p:cBhvr>
                                      <p:to>
                                        <p:strVal val="visible"/>
                                      </p:to>
                                    </p:set>
                                    <p:anim calcmode="lin" valueType="num">
                                      <p:cBhvr additive="base">
                                        <p:cTn id="67" dur="500" fill="hold"/>
                                        <p:tgtEl>
                                          <p:spTgt spid="4">
                                            <p:graphicEl>
                                              <a:dgm id="{61DF5CBF-0ED3-4FB5-B0CD-7E30038F51F6}"/>
                                            </p:graphic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4">
                                            <p:graphicEl>
                                              <a:dgm id="{61DF5CBF-0ED3-4FB5-B0CD-7E30038F51F6}"/>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网络三层结构设计</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60682109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23245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86021F93-FD28-49E7-BEC8-C6E1CBF1EA65}"/>
                                            </p:graphicEl>
                                          </p:spTgt>
                                        </p:tgtEl>
                                        <p:attrNameLst>
                                          <p:attrName>style.visibility</p:attrName>
                                        </p:attrNameLst>
                                      </p:cBhvr>
                                      <p:to>
                                        <p:strVal val="visible"/>
                                      </p:to>
                                    </p:set>
                                    <p:animEffect transition="in" filter="fade">
                                      <p:cBhvr>
                                        <p:cTn id="7" dur="1000"/>
                                        <p:tgtEl>
                                          <p:spTgt spid="4">
                                            <p:graphicEl>
                                              <a:dgm id="{86021F93-FD28-49E7-BEC8-C6E1CBF1EA65}"/>
                                            </p:graphicEl>
                                          </p:spTgt>
                                        </p:tgtEl>
                                      </p:cBhvr>
                                    </p:animEffect>
                                    <p:anim calcmode="lin" valueType="num">
                                      <p:cBhvr>
                                        <p:cTn id="8" dur="1000" fill="hold"/>
                                        <p:tgtEl>
                                          <p:spTgt spid="4">
                                            <p:graphicEl>
                                              <a:dgm id="{86021F93-FD28-49E7-BEC8-C6E1CBF1EA65}"/>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86021F93-FD28-49E7-BEC8-C6E1CBF1EA65}"/>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43C3B334-B6AA-44DE-804D-7D4FFEA3A735}"/>
                                            </p:graphicEl>
                                          </p:spTgt>
                                        </p:tgtEl>
                                        <p:attrNameLst>
                                          <p:attrName>style.visibility</p:attrName>
                                        </p:attrNameLst>
                                      </p:cBhvr>
                                      <p:to>
                                        <p:strVal val="visible"/>
                                      </p:to>
                                    </p:set>
                                    <p:animEffect transition="in" filter="fade">
                                      <p:cBhvr>
                                        <p:cTn id="14" dur="1000"/>
                                        <p:tgtEl>
                                          <p:spTgt spid="4">
                                            <p:graphicEl>
                                              <a:dgm id="{43C3B334-B6AA-44DE-804D-7D4FFEA3A735}"/>
                                            </p:graphicEl>
                                          </p:spTgt>
                                        </p:tgtEl>
                                      </p:cBhvr>
                                    </p:animEffect>
                                    <p:anim calcmode="lin" valueType="num">
                                      <p:cBhvr>
                                        <p:cTn id="15" dur="1000" fill="hold"/>
                                        <p:tgtEl>
                                          <p:spTgt spid="4">
                                            <p:graphicEl>
                                              <a:dgm id="{43C3B334-B6AA-44DE-804D-7D4FFEA3A735}"/>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43C3B334-B6AA-44DE-804D-7D4FFEA3A735}"/>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3F57F8C7-6227-46D6-B046-78323C844E6A}"/>
                                            </p:graphicEl>
                                          </p:spTgt>
                                        </p:tgtEl>
                                        <p:attrNameLst>
                                          <p:attrName>style.visibility</p:attrName>
                                        </p:attrNameLst>
                                      </p:cBhvr>
                                      <p:to>
                                        <p:strVal val="visible"/>
                                      </p:to>
                                    </p:set>
                                    <p:animEffect transition="in" filter="fade">
                                      <p:cBhvr>
                                        <p:cTn id="21" dur="1000"/>
                                        <p:tgtEl>
                                          <p:spTgt spid="4">
                                            <p:graphicEl>
                                              <a:dgm id="{3F57F8C7-6227-46D6-B046-78323C844E6A}"/>
                                            </p:graphicEl>
                                          </p:spTgt>
                                        </p:tgtEl>
                                      </p:cBhvr>
                                    </p:animEffect>
                                    <p:anim calcmode="lin" valueType="num">
                                      <p:cBhvr>
                                        <p:cTn id="22" dur="1000" fill="hold"/>
                                        <p:tgtEl>
                                          <p:spTgt spid="4">
                                            <p:graphicEl>
                                              <a:dgm id="{3F57F8C7-6227-46D6-B046-78323C844E6A}"/>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3F57F8C7-6227-46D6-B046-78323C844E6A}"/>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VLAN</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的划分及</a:t>
            </a:r>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IP</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地址的分配</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16863668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29430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5C5C0E65-9214-4525-9880-59C8A7263C09}"/>
                                            </p:graphicEl>
                                          </p:spTgt>
                                        </p:tgtEl>
                                        <p:attrNameLst>
                                          <p:attrName>style.visibility</p:attrName>
                                        </p:attrNameLst>
                                      </p:cBhvr>
                                      <p:to>
                                        <p:strVal val="visible"/>
                                      </p:to>
                                    </p:set>
                                    <p:animEffect transition="in" filter="fade">
                                      <p:cBhvr>
                                        <p:cTn id="7" dur="1000"/>
                                        <p:tgtEl>
                                          <p:spTgt spid="4">
                                            <p:graphicEl>
                                              <a:dgm id="{5C5C0E65-9214-4525-9880-59C8A7263C09}"/>
                                            </p:graphicEl>
                                          </p:spTgt>
                                        </p:tgtEl>
                                      </p:cBhvr>
                                    </p:animEffect>
                                    <p:anim calcmode="lin" valueType="num">
                                      <p:cBhvr>
                                        <p:cTn id="8" dur="1000" fill="hold"/>
                                        <p:tgtEl>
                                          <p:spTgt spid="4">
                                            <p:graphicEl>
                                              <a:dgm id="{5C5C0E65-9214-4525-9880-59C8A7263C09}"/>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5C5C0E65-9214-4525-9880-59C8A7263C09}"/>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44C923DB-4FF2-40AC-8C20-C7A64B9DF7E1}"/>
                                            </p:graphicEl>
                                          </p:spTgt>
                                        </p:tgtEl>
                                        <p:attrNameLst>
                                          <p:attrName>style.visibility</p:attrName>
                                        </p:attrNameLst>
                                      </p:cBhvr>
                                      <p:to>
                                        <p:strVal val="visible"/>
                                      </p:to>
                                    </p:set>
                                    <p:animEffect transition="in" filter="fade">
                                      <p:cBhvr>
                                        <p:cTn id="14" dur="1000"/>
                                        <p:tgtEl>
                                          <p:spTgt spid="4">
                                            <p:graphicEl>
                                              <a:dgm id="{44C923DB-4FF2-40AC-8C20-C7A64B9DF7E1}"/>
                                            </p:graphicEl>
                                          </p:spTgt>
                                        </p:tgtEl>
                                      </p:cBhvr>
                                    </p:animEffect>
                                    <p:anim calcmode="lin" valueType="num">
                                      <p:cBhvr>
                                        <p:cTn id="15" dur="1000" fill="hold"/>
                                        <p:tgtEl>
                                          <p:spTgt spid="4">
                                            <p:graphicEl>
                                              <a:dgm id="{44C923DB-4FF2-40AC-8C20-C7A64B9DF7E1}"/>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44C923DB-4FF2-40AC-8C20-C7A64B9DF7E1}"/>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DFCFD5B1-F6D4-473F-AC36-039AFD93C71B}"/>
                                            </p:graphicEl>
                                          </p:spTgt>
                                        </p:tgtEl>
                                        <p:attrNameLst>
                                          <p:attrName>style.visibility</p:attrName>
                                        </p:attrNameLst>
                                      </p:cBhvr>
                                      <p:to>
                                        <p:strVal val="visible"/>
                                      </p:to>
                                    </p:set>
                                    <p:animEffect transition="in" filter="fade">
                                      <p:cBhvr>
                                        <p:cTn id="21" dur="1000"/>
                                        <p:tgtEl>
                                          <p:spTgt spid="4">
                                            <p:graphicEl>
                                              <a:dgm id="{DFCFD5B1-F6D4-473F-AC36-039AFD93C71B}"/>
                                            </p:graphicEl>
                                          </p:spTgt>
                                        </p:tgtEl>
                                      </p:cBhvr>
                                    </p:animEffect>
                                    <p:anim calcmode="lin" valueType="num">
                                      <p:cBhvr>
                                        <p:cTn id="22" dur="1000" fill="hold"/>
                                        <p:tgtEl>
                                          <p:spTgt spid="4">
                                            <p:graphicEl>
                                              <a:dgm id="{DFCFD5B1-F6D4-473F-AC36-039AFD93C71B}"/>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DFCFD5B1-F6D4-473F-AC36-039AFD93C71B}"/>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graphicEl>
                                              <a:dgm id="{039EF007-9823-42F1-AA2D-9C8832045649}"/>
                                            </p:graphicEl>
                                          </p:spTgt>
                                        </p:tgtEl>
                                        <p:attrNameLst>
                                          <p:attrName>style.visibility</p:attrName>
                                        </p:attrNameLst>
                                      </p:cBhvr>
                                      <p:to>
                                        <p:strVal val="visible"/>
                                      </p:to>
                                    </p:set>
                                    <p:animEffect transition="in" filter="fade">
                                      <p:cBhvr>
                                        <p:cTn id="28" dur="1000"/>
                                        <p:tgtEl>
                                          <p:spTgt spid="4">
                                            <p:graphicEl>
                                              <a:dgm id="{039EF007-9823-42F1-AA2D-9C8832045649}"/>
                                            </p:graphicEl>
                                          </p:spTgt>
                                        </p:tgtEl>
                                      </p:cBhvr>
                                    </p:animEffect>
                                    <p:anim calcmode="lin" valueType="num">
                                      <p:cBhvr>
                                        <p:cTn id="29" dur="1000" fill="hold"/>
                                        <p:tgtEl>
                                          <p:spTgt spid="4">
                                            <p:graphicEl>
                                              <a:dgm id="{039EF007-9823-42F1-AA2D-9C8832045649}"/>
                                            </p:graphicEl>
                                          </p:spTgt>
                                        </p:tgtEl>
                                        <p:attrNameLst>
                                          <p:attrName>ppt_x</p:attrName>
                                        </p:attrNameLst>
                                      </p:cBhvr>
                                      <p:tavLst>
                                        <p:tav tm="0">
                                          <p:val>
                                            <p:strVal val="#ppt_x"/>
                                          </p:val>
                                        </p:tav>
                                        <p:tav tm="100000">
                                          <p:val>
                                            <p:strVal val="#ppt_x"/>
                                          </p:val>
                                        </p:tav>
                                      </p:tavLst>
                                    </p:anim>
                                    <p:anim calcmode="lin" valueType="num">
                                      <p:cBhvr>
                                        <p:cTn id="30" dur="1000" fill="hold"/>
                                        <p:tgtEl>
                                          <p:spTgt spid="4">
                                            <p:graphicEl>
                                              <a:dgm id="{039EF007-9823-42F1-AA2D-9C8832045649}"/>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graphicEl>
                                              <a:dgm id="{24125C4D-4C5F-46FE-9962-C186B8C4B592}"/>
                                            </p:graphicEl>
                                          </p:spTgt>
                                        </p:tgtEl>
                                        <p:attrNameLst>
                                          <p:attrName>style.visibility</p:attrName>
                                        </p:attrNameLst>
                                      </p:cBhvr>
                                      <p:to>
                                        <p:strVal val="visible"/>
                                      </p:to>
                                    </p:set>
                                    <p:animEffect transition="in" filter="fade">
                                      <p:cBhvr>
                                        <p:cTn id="35" dur="1000"/>
                                        <p:tgtEl>
                                          <p:spTgt spid="4">
                                            <p:graphicEl>
                                              <a:dgm id="{24125C4D-4C5F-46FE-9962-C186B8C4B592}"/>
                                            </p:graphicEl>
                                          </p:spTgt>
                                        </p:tgtEl>
                                      </p:cBhvr>
                                    </p:animEffect>
                                    <p:anim calcmode="lin" valueType="num">
                                      <p:cBhvr>
                                        <p:cTn id="36" dur="1000" fill="hold"/>
                                        <p:tgtEl>
                                          <p:spTgt spid="4">
                                            <p:graphicEl>
                                              <a:dgm id="{24125C4D-4C5F-46FE-9962-C186B8C4B592}"/>
                                            </p:graphicEl>
                                          </p:spTgt>
                                        </p:tgtEl>
                                        <p:attrNameLst>
                                          <p:attrName>ppt_x</p:attrName>
                                        </p:attrNameLst>
                                      </p:cBhvr>
                                      <p:tavLst>
                                        <p:tav tm="0">
                                          <p:val>
                                            <p:strVal val="#ppt_x"/>
                                          </p:val>
                                        </p:tav>
                                        <p:tav tm="100000">
                                          <p:val>
                                            <p:strVal val="#ppt_x"/>
                                          </p:val>
                                        </p:tav>
                                      </p:tavLst>
                                    </p:anim>
                                    <p:anim calcmode="lin" valueType="num">
                                      <p:cBhvr>
                                        <p:cTn id="37" dur="1000" fill="hold"/>
                                        <p:tgtEl>
                                          <p:spTgt spid="4">
                                            <p:graphicEl>
                                              <a:dgm id="{24125C4D-4C5F-46FE-9962-C186B8C4B592}"/>
                                            </p:graphic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graphicEl>
                                              <a:dgm id="{9D297C0E-2F8F-4F36-B8EE-26D2A1CCB0A7}"/>
                                            </p:graphicEl>
                                          </p:spTgt>
                                        </p:tgtEl>
                                        <p:attrNameLst>
                                          <p:attrName>style.visibility</p:attrName>
                                        </p:attrNameLst>
                                      </p:cBhvr>
                                      <p:to>
                                        <p:strVal val="visible"/>
                                      </p:to>
                                    </p:set>
                                    <p:animEffect transition="in" filter="fade">
                                      <p:cBhvr>
                                        <p:cTn id="42" dur="1000"/>
                                        <p:tgtEl>
                                          <p:spTgt spid="4">
                                            <p:graphicEl>
                                              <a:dgm id="{9D297C0E-2F8F-4F36-B8EE-26D2A1CCB0A7}"/>
                                            </p:graphicEl>
                                          </p:spTgt>
                                        </p:tgtEl>
                                      </p:cBhvr>
                                    </p:animEffect>
                                    <p:anim calcmode="lin" valueType="num">
                                      <p:cBhvr>
                                        <p:cTn id="43" dur="1000" fill="hold"/>
                                        <p:tgtEl>
                                          <p:spTgt spid="4">
                                            <p:graphicEl>
                                              <a:dgm id="{9D297C0E-2F8F-4F36-B8EE-26D2A1CCB0A7}"/>
                                            </p:graphicEl>
                                          </p:spTgt>
                                        </p:tgtEl>
                                        <p:attrNameLst>
                                          <p:attrName>ppt_x</p:attrName>
                                        </p:attrNameLst>
                                      </p:cBhvr>
                                      <p:tavLst>
                                        <p:tav tm="0">
                                          <p:val>
                                            <p:strVal val="#ppt_x"/>
                                          </p:val>
                                        </p:tav>
                                        <p:tav tm="100000">
                                          <p:val>
                                            <p:strVal val="#ppt_x"/>
                                          </p:val>
                                        </p:tav>
                                      </p:tavLst>
                                    </p:anim>
                                    <p:anim calcmode="lin" valueType="num">
                                      <p:cBhvr>
                                        <p:cTn id="44" dur="1000" fill="hold"/>
                                        <p:tgtEl>
                                          <p:spTgt spid="4">
                                            <p:graphicEl>
                                              <a:dgm id="{9D297C0E-2F8F-4F36-B8EE-26D2A1CCB0A7}"/>
                                            </p:graphic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4">
                                            <p:graphicEl>
                                              <a:dgm id="{29272EDF-8097-4E5B-BCB2-E7F3EF02502E}"/>
                                            </p:graphicEl>
                                          </p:spTgt>
                                        </p:tgtEl>
                                        <p:attrNameLst>
                                          <p:attrName>style.visibility</p:attrName>
                                        </p:attrNameLst>
                                      </p:cBhvr>
                                      <p:to>
                                        <p:strVal val="visible"/>
                                      </p:to>
                                    </p:set>
                                    <p:animEffect transition="in" filter="fade">
                                      <p:cBhvr>
                                        <p:cTn id="49" dur="1000"/>
                                        <p:tgtEl>
                                          <p:spTgt spid="4">
                                            <p:graphicEl>
                                              <a:dgm id="{29272EDF-8097-4E5B-BCB2-E7F3EF02502E}"/>
                                            </p:graphicEl>
                                          </p:spTgt>
                                        </p:tgtEl>
                                      </p:cBhvr>
                                    </p:animEffect>
                                    <p:anim calcmode="lin" valueType="num">
                                      <p:cBhvr>
                                        <p:cTn id="50" dur="1000" fill="hold"/>
                                        <p:tgtEl>
                                          <p:spTgt spid="4">
                                            <p:graphicEl>
                                              <a:dgm id="{29272EDF-8097-4E5B-BCB2-E7F3EF02502E}"/>
                                            </p:graphicEl>
                                          </p:spTgt>
                                        </p:tgtEl>
                                        <p:attrNameLst>
                                          <p:attrName>ppt_x</p:attrName>
                                        </p:attrNameLst>
                                      </p:cBhvr>
                                      <p:tavLst>
                                        <p:tav tm="0">
                                          <p:val>
                                            <p:strVal val="#ppt_x"/>
                                          </p:val>
                                        </p:tav>
                                        <p:tav tm="100000">
                                          <p:val>
                                            <p:strVal val="#ppt_x"/>
                                          </p:val>
                                        </p:tav>
                                      </p:tavLst>
                                    </p:anim>
                                    <p:anim calcmode="lin" valueType="num">
                                      <p:cBhvr>
                                        <p:cTn id="51" dur="1000" fill="hold"/>
                                        <p:tgtEl>
                                          <p:spTgt spid="4">
                                            <p:graphicEl>
                                              <a:dgm id="{29272EDF-8097-4E5B-BCB2-E7F3EF02502E}"/>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smtClean="0">
                <a:solidFill>
                  <a:srgbClr val="FF0000"/>
                </a:solidFill>
                <a:latin typeface="微软雅黑" panose="020B0503020204020204" pitchFamily="34" charset="-122"/>
                <a:ea typeface="微软雅黑" panose="020B0503020204020204" pitchFamily="34" charset="-122"/>
              </a:rPr>
              <a:t>网络规划设计的意义</a:t>
            </a:r>
            <a:r>
              <a:rPr lang="zh-CN" altLang="en-US" b="1" dirty="0" smtClean="0">
                <a:solidFill>
                  <a:srgbClr val="FF0000"/>
                </a:solidFill>
                <a:latin typeface="微软雅黑" panose="020B0503020204020204" pitchFamily="34" charset="-122"/>
                <a:ea typeface="微软雅黑" panose="020B0503020204020204" pitchFamily="34" charset="-122"/>
              </a:rPr>
              <a:t>（续）</a:t>
            </a:r>
            <a:endParaRPr lang="zh-CN" altLang="en-US" dirty="0"/>
          </a:p>
        </p:txBody>
      </p:sp>
      <p:graphicFrame>
        <p:nvGraphicFramePr>
          <p:cNvPr id="6" name="内容占位符 5"/>
          <p:cNvGraphicFramePr>
            <a:graphicFrameLocks noGrp="1"/>
          </p:cNvGraphicFramePr>
          <p:nvPr>
            <p:ph idx="1"/>
            <p:extLst>
              <p:ext uri="{D42A27DB-BD31-4B8C-83A1-F6EECF244321}">
                <p14:modId xmlns:p14="http://schemas.microsoft.com/office/powerpoint/2010/main" val="99051647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35210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graphicEl>
                                              <a:dgm id="{07658337-C0CC-42B6-B9DF-B105D9A50463}"/>
                                            </p:graphicEl>
                                          </p:spTgt>
                                        </p:tgtEl>
                                        <p:attrNameLst>
                                          <p:attrName>style.visibility</p:attrName>
                                        </p:attrNameLst>
                                      </p:cBhvr>
                                      <p:to>
                                        <p:strVal val="visible"/>
                                      </p:to>
                                    </p:set>
                                    <p:animEffect transition="in" filter="fade">
                                      <p:cBhvr>
                                        <p:cTn id="7" dur="1000"/>
                                        <p:tgtEl>
                                          <p:spTgt spid="6">
                                            <p:graphicEl>
                                              <a:dgm id="{07658337-C0CC-42B6-B9DF-B105D9A50463}"/>
                                            </p:graphicEl>
                                          </p:spTgt>
                                        </p:tgtEl>
                                      </p:cBhvr>
                                    </p:animEffect>
                                    <p:anim calcmode="lin" valueType="num">
                                      <p:cBhvr>
                                        <p:cTn id="8" dur="1000" fill="hold"/>
                                        <p:tgtEl>
                                          <p:spTgt spid="6">
                                            <p:graphicEl>
                                              <a:dgm id="{07658337-C0CC-42B6-B9DF-B105D9A50463}"/>
                                            </p:graphicEl>
                                          </p:spTgt>
                                        </p:tgtEl>
                                        <p:attrNameLst>
                                          <p:attrName>ppt_x</p:attrName>
                                        </p:attrNameLst>
                                      </p:cBhvr>
                                      <p:tavLst>
                                        <p:tav tm="0">
                                          <p:val>
                                            <p:strVal val="#ppt_x"/>
                                          </p:val>
                                        </p:tav>
                                        <p:tav tm="100000">
                                          <p:val>
                                            <p:strVal val="#ppt_x"/>
                                          </p:val>
                                        </p:tav>
                                      </p:tavLst>
                                    </p:anim>
                                    <p:anim calcmode="lin" valueType="num">
                                      <p:cBhvr>
                                        <p:cTn id="9" dur="1000" fill="hold"/>
                                        <p:tgtEl>
                                          <p:spTgt spid="6">
                                            <p:graphicEl>
                                              <a:dgm id="{07658337-C0CC-42B6-B9DF-B105D9A50463}"/>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graphicEl>
                                              <a:dgm id="{9BE650B0-9C44-47ED-822A-84DD1E2C58EE}"/>
                                            </p:graphicEl>
                                          </p:spTgt>
                                        </p:tgtEl>
                                        <p:attrNameLst>
                                          <p:attrName>style.visibility</p:attrName>
                                        </p:attrNameLst>
                                      </p:cBhvr>
                                      <p:to>
                                        <p:strVal val="visible"/>
                                      </p:to>
                                    </p:set>
                                    <p:animEffect transition="in" filter="fade">
                                      <p:cBhvr>
                                        <p:cTn id="14" dur="1000"/>
                                        <p:tgtEl>
                                          <p:spTgt spid="6">
                                            <p:graphicEl>
                                              <a:dgm id="{9BE650B0-9C44-47ED-822A-84DD1E2C58EE}"/>
                                            </p:graphicEl>
                                          </p:spTgt>
                                        </p:tgtEl>
                                      </p:cBhvr>
                                    </p:animEffect>
                                    <p:anim calcmode="lin" valueType="num">
                                      <p:cBhvr>
                                        <p:cTn id="15" dur="1000" fill="hold"/>
                                        <p:tgtEl>
                                          <p:spTgt spid="6">
                                            <p:graphicEl>
                                              <a:dgm id="{9BE650B0-9C44-47ED-822A-84DD1E2C58EE}"/>
                                            </p:graphicEl>
                                          </p:spTgt>
                                        </p:tgtEl>
                                        <p:attrNameLst>
                                          <p:attrName>ppt_x</p:attrName>
                                        </p:attrNameLst>
                                      </p:cBhvr>
                                      <p:tavLst>
                                        <p:tav tm="0">
                                          <p:val>
                                            <p:strVal val="#ppt_x"/>
                                          </p:val>
                                        </p:tav>
                                        <p:tav tm="100000">
                                          <p:val>
                                            <p:strVal val="#ppt_x"/>
                                          </p:val>
                                        </p:tav>
                                      </p:tavLst>
                                    </p:anim>
                                    <p:anim calcmode="lin" valueType="num">
                                      <p:cBhvr>
                                        <p:cTn id="16" dur="1000" fill="hold"/>
                                        <p:tgtEl>
                                          <p:spTgt spid="6">
                                            <p:graphicEl>
                                              <a:dgm id="{9BE650B0-9C44-47ED-822A-84DD1E2C58EE}"/>
                                            </p:graphic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graphicEl>
                                              <a:dgm id="{6F21D083-EBB1-4307-999F-F95ED4CE81DF}"/>
                                            </p:graphicEl>
                                          </p:spTgt>
                                        </p:tgtEl>
                                        <p:attrNameLst>
                                          <p:attrName>style.visibility</p:attrName>
                                        </p:attrNameLst>
                                      </p:cBhvr>
                                      <p:to>
                                        <p:strVal val="visible"/>
                                      </p:to>
                                    </p:set>
                                    <p:animEffect transition="in" filter="fade">
                                      <p:cBhvr>
                                        <p:cTn id="19" dur="1000"/>
                                        <p:tgtEl>
                                          <p:spTgt spid="6">
                                            <p:graphicEl>
                                              <a:dgm id="{6F21D083-EBB1-4307-999F-F95ED4CE81DF}"/>
                                            </p:graphicEl>
                                          </p:spTgt>
                                        </p:tgtEl>
                                      </p:cBhvr>
                                    </p:animEffect>
                                    <p:anim calcmode="lin" valueType="num">
                                      <p:cBhvr>
                                        <p:cTn id="20" dur="1000" fill="hold"/>
                                        <p:tgtEl>
                                          <p:spTgt spid="6">
                                            <p:graphicEl>
                                              <a:dgm id="{6F21D083-EBB1-4307-999F-F95ED4CE81DF}"/>
                                            </p:graphicEl>
                                          </p:spTgt>
                                        </p:tgtEl>
                                        <p:attrNameLst>
                                          <p:attrName>ppt_x</p:attrName>
                                        </p:attrNameLst>
                                      </p:cBhvr>
                                      <p:tavLst>
                                        <p:tav tm="0">
                                          <p:val>
                                            <p:strVal val="#ppt_x"/>
                                          </p:val>
                                        </p:tav>
                                        <p:tav tm="100000">
                                          <p:val>
                                            <p:strVal val="#ppt_x"/>
                                          </p:val>
                                        </p:tav>
                                      </p:tavLst>
                                    </p:anim>
                                    <p:anim calcmode="lin" valueType="num">
                                      <p:cBhvr>
                                        <p:cTn id="21" dur="1000" fill="hold"/>
                                        <p:tgtEl>
                                          <p:spTgt spid="6">
                                            <p:graphicEl>
                                              <a:dgm id="{6F21D083-EBB1-4307-999F-F95ED4CE81DF}"/>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graphicEl>
                                              <a:dgm id="{9000AFEE-EC93-4383-A6B9-DE8154FCF04F}"/>
                                            </p:graphicEl>
                                          </p:spTgt>
                                        </p:tgtEl>
                                        <p:attrNameLst>
                                          <p:attrName>style.visibility</p:attrName>
                                        </p:attrNameLst>
                                      </p:cBhvr>
                                      <p:to>
                                        <p:strVal val="visible"/>
                                      </p:to>
                                    </p:set>
                                    <p:animEffect transition="in" filter="fade">
                                      <p:cBhvr>
                                        <p:cTn id="26" dur="1000"/>
                                        <p:tgtEl>
                                          <p:spTgt spid="6">
                                            <p:graphicEl>
                                              <a:dgm id="{9000AFEE-EC93-4383-A6B9-DE8154FCF04F}"/>
                                            </p:graphicEl>
                                          </p:spTgt>
                                        </p:tgtEl>
                                      </p:cBhvr>
                                    </p:animEffect>
                                    <p:anim calcmode="lin" valueType="num">
                                      <p:cBhvr>
                                        <p:cTn id="27" dur="1000" fill="hold"/>
                                        <p:tgtEl>
                                          <p:spTgt spid="6">
                                            <p:graphicEl>
                                              <a:dgm id="{9000AFEE-EC93-4383-A6B9-DE8154FCF04F}"/>
                                            </p:graphicEl>
                                          </p:spTgt>
                                        </p:tgtEl>
                                        <p:attrNameLst>
                                          <p:attrName>ppt_x</p:attrName>
                                        </p:attrNameLst>
                                      </p:cBhvr>
                                      <p:tavLst>
                                        <p:tav tm="0">
                                          <p:val>
                                            <p:strVal val="#ppt_x"/>
                                          </p:val>
                                        </p:tav>
                                        <p:tav tm="100000">
                                          <p:val>
                                            <p:strVal val="#ppt_x"/>
                                          </p:val>
                                        </p:tav>
                                      </p:tavLst>
                                    </p:anim>
                                    <p:anim calcmode="lin" valueType="num">
                                      <p:cBhvr>
                                        <p:cTn id="28" dur="1000" fill="hold"/>
                                        <p:tgtEl>
                                          <p:spTgt spid="6">
                                            <p:graphicEl>
                                              <a:dgm id="{9000AFEE-EC93-4383-A6B9-DE8154FCF04F}"/>
                                            </p:graphic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6">
                                            <p:graphicEl>
                                              <a:dgm id="{9356C878-12B4-4BD3-BAA3-F13FF1778EFE}"/>
                                            </p:graphicEl>
                                          </p:spTgt>
                                        </p:tgtEl>
                                        <p:attrNameLst>
                                          <p:attrName>style.visibility</p:attrName>
                                        </p:attrNameLst>
                                      </p:cBhvr>
                                      <p:to>
                                        <p:strVal val="visible"/>
                                      </p:to>
                                    </p:set>
                                    <p:animEffect transition="in" filter="fade">
                                      <p:cBhvr>
                                        <p:cTn id="31" dur="1000"/>
                                        <p:tgtEl>
                                          <p:spTgt spid="6">
                                            <p:graphicEl>
                                              <a:dgm id="{9356C878-12B4-4BD3-BAA3-F13FF1778EFE}"/>
                                            </p:graphicEl>
                                          </p:spTgt>
                                        </p:tgtEl>
                                      </p:cBhvr>
                                    </p:animEffect>
                                    <p:anim calcmode="lin" valueType="num">
                                      <p:cBhvr>
                                        <p:cTn id="32" dur="1000" fill="hold"/>
                                        <p:tgtEl>
                                          <p:spTgt spid="6">
                                            <p:graphicEl>
                                              <a:dgm id="{9356C878-12B4-4BD3-BAA3-F13FF1778EFE}"/>
                                            </p:graphicEl>
                                          </p:spTgt>
                                        </p:tgtEl>
                                        <p:attrNameLst>
                                          <p:attrName>ppt_x</p:attrName>
                                        </p:attrNameLst>
                                      </p:cBhvr>
                                      <p:tavLst>
                                        <p:tav tm="0">
                                          <p:val>
                                            <p:strVal val="#ppt_x"/>
                                          </p:val>
                                        </p:tav>
                                        <p:tav tm="100000">
                                          <p:val>
                                            <p:strVal val="#ppt_x"/>
                                          </p:val>
                                        </p:tav>
                                      </p:tavLst>
                                    </p:anim>
                                    <p:anim calcmode="lin" valueType="num">
                                      <p:cBhvr>
                                        <p:cTn id="33" dur="1000" fill="hold"/>
                                        <p:tgtEl>
                                          <p:spTgt spid="6">
                                            <p:graphicEl>
                                              <a:dgm id="{9356C878-12B4-4BD3-BAA3-F13FF1778EFE}"/>
                                            </p:graphic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graphicEl>
                                              <a:dgm id="{63DC6B06-813B-4DB5-A97B-1A8D1E8DF1B2}"/>
                                            </p:graphicEl>
                                          </p:spTgt>
                                        </p:tgtEl>
                                        <p:attrNameLst>
                                          <p:attrName>style.visibility</p:attrName>
                                        </p:attrNameLst>
                                      </p:cBhvr>
                                      <p:to>
                                        <p:strVal val="visible"/>
                                      </p:to>
                                    </p:set>
                                    <p:animEffect transition="in" filter="fade">
                                      <p:cBhvr>
                                        <p:cTn id="36" dur="1000"/>
                                        <p:tgtEl>
                                          <p:spTgt spid="6">
                                            <p:graphicEl>
                                              <a:dgm id="{63DC6B06-813B-4DB5-A97B-1A8D1E8DF1B2}"/>
                                            </p:graphicEl>
                                          </p:spTgt>
                                        </p:tgtEl>
                                      </p:cBhvr>
                                    </p:animEffect>
                                    <p:anim calcmode="lin" valueType="num">
                                      <p:cBhvr>
                                        <p:cTn id="37" dur="1000" fill="hold"/>
                                        <p:tgtEl>
                                          <p:spTgt spid="6">
                                            <p:graphicEl>
                                              <a:dgm id="{63DC6B06-813B-4DB5-A97B-1A8D1E8DF1B2}"/>
                                            </p:graphicEl>
                                          </p:spTgt>
                                        </p:tgtEl>
                                        <p:attrNameLst>
                                          <p:attrName>ppt_x</p:attrName>
                                        </p:attrNameLst>
                                      </p:cBhvr>
                                      <p:tavLst>
                                        <p:tav tm="0">
                                          <p:val>
                                            <p:strVal val="#ppt_x"/>
                                          </p:val>
                                        </p:tav>
                                        <p:tav tm="100000">
                                          <p:val>
                                            <p:strVal val="#ppt_x"/>
                                          </p:val>
                                        </p:tav>
                                      </p:tavLst>
                                    </p:anim>
                                    <p:anim calcmode="lin" valueType="num">
                                      <p:cBhvr>
                                        <p:cTn id="38" dur="1000" fill="hold"/>
                                        <p:tgtEl>
                                          <p:spTgt spid="6">
                                            <p:graphicEl>
                                              <a:dgm id="{63DC6B06-813B-4DB5-A97B-1A8D1E8DF1B2}"/>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网络安全与管理</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31258289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11308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graphicEl>
                                              <a:dgm id="{B0DF0ABE-801C-4318-9FC5-8575396BAB83}"/>
                                            </p:graphicEl>
                                          </p:spTgt>
                                        </p:tgtEl>
                                        <p:attrNameLst>
                                          <p:attrName>style.visibility</p:attrName>
                                        </p:attrNameLst>
                                      </p:cBhvr>
                                      <p:to>
                                        <p:strVal val="visible"/>
                                      </p:to>
                                    </p:set>
                                    <p:anim calcmode="lin" valueType="num">
                                      <p:cBhvr additive="base">
                                        <p:cTn id="7" dur="500" fill="hold"/>
                                        <p:tgtEl>
                                          <p:spTgt spid="4">
                                            <p:graphicEl>
                                              <a:dgm id="{B0DF0ABE-801C-4318-9FC5-8575396BAB83}"/>
                                            </p:graphic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
                                            <p:graphicEl>
                                              <a:dgm id="{B0DF0ABE-801C-4318-9FC5-8575396BAB83}"/>
                                            </p:graphic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graphicEl>
                                              <a:dgm id="{3198739C-E4B1-4B28-967B-AC55BE1B1B92}"/>
                                            </p:graphicEl>
                                          </p:spTgt>
                                        </p:tgtEl>
                                        <p:attrNameLst>
                                          <p:attrName>style.visibility</p:attrName>
                                        </p:attrNameLst>
                                      </p:cBhvr>
                                      <p:to>
                                        <p:strVal val="visible"/>
                                      </p:to>
                                    </p:set>
                                    <p:anim calcmode="lin" valueType="num">
                                      <p:cBhvr additive="base">
                                        <p:cTn id="13" dur="500" fill="hold"/>
                                        <p:tgtEl>
                                          <p:spTgt spid="4">
                                            <p:graphicEl>
                                              <a:dgm id="{3198739C-E4B1-4B28-967B-AC55BE1B1B92}"/>
                                            </p:graphic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
                                            <p:graphicEl>
                                              <a:dgm id="{3198739C-E4B1-4B28-967B-AC55BE1B1B92}"/>
                                            </p:graphic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
                                            <p:graphicEl>
                                              <a:dgm id="{29F5F6E5-7110-4DB2-9D4A-54F4A15DFA77}"/>
                                            </p:graphicEl>
                                          </p:spTgt>
                                        </p:tgtEl>
                                        <p:attrNameLst>
                                          <p:attrName>style.visibility</p:attrName>
                                        </p:attrNameLst>
                                      </p:cBhvr>
                                      <p:to>
                                        <p:strVal val="visible"/>
                                      </p:to>
                                    </p:set>
                                    <p:anim calcmode="lin" valueType="num">
                                      <p:cBhvr additive="base">
                                        <p:cTn id="19" dur="500" fill="hold"/>
                                        <p:tgtEl>
                                          <p:spTgt spid="4">
                                            <p:graphicEl>
                                              <a:dgm id="{29F5F6E5-7110-4DB2-9D4A-54F4A15DFA77}"/>
                                            </p:graphic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
                                            <p:graphicEl>
                                              <a:dgm id="{29F5F6E5-7110-4DB2-9D4A-54F4A15DFA77}"/>
                                            </p:graphic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
                                            <p:graphicEl>
                                              <a:dgm id="{B15FFE5E-02E4-4D89-B560-7F03E37ED691}"/>
                                            </p:graphicEl>
                                          </p:spTgt>
                                        </p:tgtEl>
                                        <p:attrNameLst>
                                          <p:attrName>style.visibility</p:attrName>
                                        </p:attrNameLst>
                                      </p:cBhvr>
                                      <p:to>
                                        <p:strVal val="visible"/>
                                      </p:to>
                                    </p:set>
                                    <p:anim calcmode="lin" valueType="num">
                                      <p:cBhvr additive="base">
                                        <p:cTn id="25" dur="500" fill="hold"/>
                                        <p:tgtEl>
                                          <p:spTgt spid="4">
                                            <p:graphicEl>
                                              <a:dgm id="{B15FFE5E-02E4-4D89-B560-7F03E37ED691}"/>
                                            </p:graphic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
                                            <p:graphicEl>
                                              <a:dgm id="{B15FFE5E-02E4-4D89-B560-7F03E37ED691}"/>
                                            </p:graphic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
                                            <p:graphicEl>
                                              <a:dgm id="{D4805D46-DD0A-48CC-8F6B-AE3E76B4B3BB}"/>
                                            </p:graphicEl>
                                          </p:spTgt>
                                        </p:tgtEl>
                                        <p:attrNameLst>
                                          <p:attrName>style.visibility</p:attrName>
                                        </p:attrNameLst>
                                      </p:cBhvr>
                                      <p:to>
                                        <p:strVal val="visible"/>
                                      </p:to>
                                    </p:set>
                                    <p:anim calcmode="lin" valueType="num">
                                      <p:cBhvr additive="base">
                                        <p:cTn id="31" dur="500" fill="hold"/>
                                        <p:tgtEl>
                                          <p:spTgt spid="4">
                                            <p:graphicEl>
                                              <a:dgm id="{D4805D46-DD0A-48CC-8F6B-AE3E76B4B3BB}"/>
                                            </p:graphic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
                                            <p:graphicEl>
                                              <a:dgm id="{D4805D46-DD0A-48CC-8F6B-AE3E76B4B3BB}"/>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1443416"/>
          </a:xfrm>
        </p:spPr>
        <p:txBody>
          <a:bodyPr/>
          <a:lstStyle/>
          <a:p>
            <a:r>
              <a:rPr lang="zh-CN" altLang="en-US" b="1" smtClean="0">
                <a:solidFill>
                  <a:srgbClr val="7030A0"/>
                </a:solidFill>
                <a:latin typeface="微软雅黑" panose="020B0503020204020204" pitchFamily="34" charset="-122"/>
                <a:ea typeface="微软雅黑" panose="020B0503020204020204" pitchFamily="34" charset="-122"/>
              </a:rPr>
              <a:t>结束</a:t>
            </a:r>
            <a:endParaRPr lang="zh-CN" altLang="en-US" b="1" dirty="0">
              <a:solidFill>
                <a:srgbClr val="7030A0"/>
              </a:solidFill>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normAutofit/>
          </a:bodyPr>
          <a:lstStyle/>
          <a:p>
            <a:pPr>
              <a:lnSpc>
                <a:spcPct val="150000"/>
              </a:lnSpc>
            </a:pPr>
            <a:r>
              <a:rPr lang="zh-CN" altLang="en-US" sz="3600" b="1" dirty="0" smtClean="0">
                <a:latin typeface="微软雅黑" panose="020B0503020204020204" pitchFamily="34" charset="-122"/>
                <a:ea typeface="微软雅黑" panose="020B0503020204020204" pitchFamily="34" charset="-122"/>
              </a:rPr>
              <a:t>第</a:t>
            </a:r>
            <a:r>
              <a:rPr lang="en-US" altLang="zh-CN" sz="3600" b="1" dirty="0" smtClean="0">
                <a:latin typeface="微软雅黑" panose="020B0503020204020204" pitchFamily="34" charset="-122"/>
                <a:ea typeface="微软雅黑" panose="020B0503020204020204" pitchFamily="34" charset="-122"/>
              </a:rPr>
              <a:t>8</a:t>
            </a:r>
            <a:r>
              <a:rPr lang="zh-CN" altLang="en-US" sz="3600" b="1" dirty="0" smtClean="0">
                <a:latin typeface="微软雅黑" panose="020B0503020204020204" pitchFamily="34" charset="-122"/>
                <a:ea typeface="微软雅黑" panose="020B0503020204020204" pitchFamily="34" charset="-122"/>
              </a:rPr>
              <a:t>章 网络</a:t>
            </a:r>
            <a:r>
              <a:rPr lang="zh-CN" altLang="en-US" sz="3600" b="1" dirty="0" smtClean="0">
                <a:latin typeface="微软雅黑" panose="020B0503020204020204" pitchFamily="34" charset="-122"/>
                <a:ea typeface="微软雅黑" panose="020B0503020204020204" pitchFamily="34" charset="-122"/>
              </a:rPr>
              <a:t>工程设计</a:t>
            </a:r>
            <a:endParaRPr lang="en-US" altLang="zh-CN" sz="36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253733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smtClean="0">
                <a:solidFill>
                  <a:srgbClr val="FF0000"/>
                </a:solidFill>
                <a:latin typeface="微软雅黑" panose="020B0503020204020204" pitchFamily="34" charset="-122"/>
                <a:ea typeface="微软雅黑" panose="020B0503020204020204" pitchFamily="34" charset="-122"/>
              </a:rPr>
              <a:t>网络规划设计的意义</a:t>
            </a:r>
            <a:r>
              <a:rPr lang="zh-CN" altLang="en-US" b="1" dirty="0" smtClean="0">
                <a:solidFill>
                  <a:srgbClr val="FF0000"/>
                </a:solidFill>
                <a:latin typeface="微软雅黑" panose="020B0503020204020204" pitchFamily="34" charset="-122"/>
                <a:ea typeface="微软雅黑" panose="020B0503020204020204" pitchFamily="34" charset="-122"/>
              </a:rPr>
              <a:t>（续）</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402506483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43868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BC8CF343-1B6B-44F3-9746-21E88DFE2AAA}"/>
                                            </p:graphicEl>
                                          </p:spTgt>
                                        </p:tgtEl>
                                        <p:attrNameLst>
                                          <p:attrName>style.visibility</p:attrName>
                                        </p:attrNameLst>
                                      </p:cBhvr>
                                      <p:to>
                                        <p:strVal val="visible"/>
                                      </p:to>
                                    </p:set>
                                    <p:animEffect transition="in" filter="fade">
                                      <p:cBhvr>
                                        <p:cTn id="7" dur="1000"/>
                                        <p:tgtEl>
                                          <p:spTgt spid="4">
                                            <p:graphicEl>
                                              <a:dgm id="{BC8CF343-1B6B-44F3-9746-21E88DFE2AAA}"/>
                                            </p:graphicEl>
                                          </p:spTgt>
                                        </p:tgtEl>
                                      </p:cBhvr>
                                    </p:animEffect>
                                    <p:anim calcmode="lin" valueType="num">
                                      <p:cBhvr>
                                        <p:cTn id="8" dur="1000" fill="hold"/>
                                        <p:tgtEl>
                                          <p:spTgt spid="4">
                                            <p:graphicEl>
                                              <a:dgm id="{BC8CF343-1B6B-44F3-9746-21E88DFE2AAA}"/>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BC8CF343-1B6B-44F3-9746-21E88DFE2AAA}"/>
                                            </p:graphic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graphicEl>
                                              <a:dgm id="{614840A2-314E-4030-B28E-62216BBB42FE}"/>
                                            </p:graphicEl>
                                          </p:spTgt>
                                        </p:tgtEl>
                                        <p:attrNameLst>
                                          <p:attrName>style.visibility</p:attrName>
                                        </p:attrNameLst>
                                      </p:cBhvr>
                                      <p:to>
                                        <p:strVal val="visible"/>
                                      </p:to>
                                    </p:set>
                                    <p:animEffect transition="in" filter="fade">
                                      <p:cBhvr>
                                        <p:cTn id="12" dur="1000"/>
                                        <p:tgtEl>
                                          <p:spTgt spid="4">
                                            <p:graphicEl>
                                              <a:dgm id="{614840A2-314E-4030-B28E-62216BBB42FE}"/>
                                            </p:graphicEl>
                                          </p:spTgt>
                                        </p:tgtEl>
                                      </p:cBhvr>
                                    </p:animEffect>
                                    <p:anim calcmode="lin" valueType="num">
                                      <p:cBhvr>
                                        <p:cTn id="13" dur="1000" fill="hold"/>
                                        <p:tgtEl>
                                          <p:spTgt spid="4">
                                            <p:graphicEl>
                                              <a:dgm id="{614840A2-314E-4030-B28E-62216BBB42FE}"/>
                                            </p:graphicEl>
                                          </p:spTgt>
                                        </p:tgtEl>
                                        <p:attrNameLst>
                                          <p:attrName>ppt_x</p:attrName>
                                        </p:attrNameLst>
                                      </p:cBhvr>
                                      <p:tavLst>
                                        <p:tav tm="0">
                                          <p:val>
                                            <p:strVal val="#ppt_x"/>
                                          </p:val>
                                        </p:tav>
                                        <p:tav tm="100000">
                                          <p:val>
                                            <p:strVal val="#ppt_x"/>
                                          </p:val>
                                        </p:tav>
                                      </p:tavLst>
                                    </p:anim>
                                    <p:anim calcmode="lin" valueType="num">
                                      <p:cBhvr>
                                        <p:cTn id="14" dur="1000" fill="hold"/>
                                        <p:tgtEl>
                                          <p:spTgt spid="4">
                                            <p:graphicEl>
                                              <a:dgm id="{614840A2-314E-4030-B28E-62216BBB42FE}"/>
                                            </p:graphic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graphicEl>
                                              <a:dgm id="{C03E07F3-7A17-4818-A82A-DA467CCD6D20}"/>
                                            </p:graphicEl>
                                          </p:spTgt>
                                        </p:tgtEl>
                                        <p:attrNameLst>
                                          <p:attrName>style.visibility</p:attrName>
                                        </p:attrNameLst>
                                      </p:cBhvr>
                                      <p:to>
                                        <p:strVal val="visible"/>
                                      </p:to>
                                    </p:set>
                                    <p:animEffect transition="in" filter="fade">
                                      <p:cBhvr>
                                        <p:cTn id="19" dur="1000"/>
                                        <p:tgtEl>
                                          <p:spTgt spid="4">
                                            <p:graphicEl>
                                              <a:dgm id="{C03E07F3-7A17-4818-A82A-DA467CCD6D20}"/>
                                            </p:graphicEl>
                                          </p:spTgt>
                                        </p:tgtEl>
                                      </p:cBhvr>
                                    </p:animEffect>
                                    <p:anim calcmode="lin" valueType="num">
                                      <p:cBhvr>
                                        <p:cTn id="20" dur="1000" fill="hold"/>
                                        <p:tgtEl>
                                          <p:spTgt spid="4">
                                            <p:graphicEl>
                                              <a:dgm id="{C03E07F3-7A17-4818-A82A-DA467CCD6D20}"/>
                                            </p:graphicEl>
                                          </p:spTgt>
                                        </p:tgtEl>
                                        <p:attrNameLst>
                                          <p:attrName>ppt_x</p:attrName>
                                        </p:attrNameLst>
                                      </p:cBhvr>
                                      <p:tavLst>
                                        <p:tav tm="0">
                                          <p:val>
                                            <p:strVal val="#ppt_x"/>
                                          </p:val>
                                        </p:tav>
                                        <p:tav tm="100000">
                                          <p:val>
                                            <p:strVal val="#ppt_x"/>
                                          </p:val>
                                        </p:tav>
                                      </p:tavLst>
                                    </p:anim>
                                    <p:anim calcmode="lin" valueType="num">
                                      <p:cBhvr>
                                        <p:cTn id="21" dur="1000" fill="hold"/>
                                        <p:tgtEl>
                                          <p:spTgt spid="4">
                                            <p:graphicEl>
                                              <a:dgm id="{C03E07F3-7A17-4818-A82A-DA467CCD6D20}"/>
                                            </p:graphic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
                                            <p:graphicEl>
                                              <a:dgm id="{95852516-CCEF-4855-B939-582C7BA7002B}"/>
                                            </p:graphicEl>
                                          </p:spTgt>
                                        </p:tgtEl>
                                        <p:attrNameLst>
                                          <p:attrName>style.visibility</p:attrName>
                                        </p:attrNameLst>
                                      </p:cBhvr>
                                      <p:to>
                                        <p:strVal val="visible"/>
                                      </p:to>
                                    </p:set>
                                    <p:animEffect transition="in" filter="fade">
                                      <p:cBhvr>
                                        <p:cTn id="24" dur="1000"/>
                                        <p:tgtEl>
                                          <p:spTgt spid="4">
                                            <p:graphicEl>
                                              <a:dgm id="{95852516-CCEF-4855-B939-582C7BA7002B}"/>
                                            </p:graphicEl>
                                          </p:spTgt>
                                        </p:tgtEl>
                                      </p:cBhvr>
                                    </p:animEffect>
                                    <p:anim calcmode="lin" valueType="num">
                                      <p:cBhvr>
                                        <p:cTn id="25" dur="1000" fill="hold"/>
                                        <p:tgtEl>
                                          <p:spTgt spid="4">
                                            <p:graphicEl>
                                              <a:dgm id="{95852516-CCEF-4855-B939-582C7BA7002B}"/>
                                            </p:graphicEl>
                                          </p:spTgt>
                                        </p:tgtEl>
                                        <p:attrNameLst>
                                          <p:attrName>ppt_x</p:attrName>
                                        </p:attrNameLst>
                                      </p:cBhvr>
                                      <p:tavLst>
                                        <p:tav tm="0">
                                          <p:val>
                                            <p:strVal val="#ppt_x"/>
                                          </p:val>
                                        </p:tav>
                                        <p:tav tm="100000">
                                          <p:val>
                                            <p:strVal val="#ppt_x"/>
                                          </p:val>
                                        </p:tav>
                                      </p:tavLst>
                                    </p:anim>
                                    <p:anim calcmode="lin" valueType="num">
                                      <p:cBhvr>
                                        <p:cTn id="26" dur="1000" fill="hold"/>
                                        <p:tgtEl>
                                          <p:spTgt spid="4">
                                            <p:graphicEl>
                                              <a:dgm id="{95852516-CCEF-4855-B939-582C7BA7002B}"/>
                                            </p:graphic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
                                            <p:graphicEl>
                                              <a:dgm id="{54BA573F-998C-4615-8811-10EA1C532C04}"/>
                                            </p:graphicEl>
                                          </p:spTgt>
                                        </p:tgtEl>
                                        <p:attrNameLst>
                                          <p:attrName>style.visibility</p:attrName>
                                        </p:attrNameLst>
                                      </p:cBhvr>
                                      <p:to>
                                        <p:strVal val="visible"/>
                                      </p:to>
                                    </p:set>
                                    <p:animEffect transition="in" filter="fade">
                                      <p:cBhvr>
                                        <p:cTn id="31" dur="1000"/>
                                        <p:tgtEl>
                                          <p:spTgt spid="4">
                                            <p:graphicEl>
                                              <a:dgm id="{54BA573F-998C-4615-8811-10EA1C532C04}"/>
                                            </p:graphicEl>
                                          </p:spTgt>
                                        </p:tgtEl>
                                      </p:cBhvr>
                                    </p:animEffect>
                                    <p:anim calcmode="lin" valueType="num">
                                      <p:cBhvr>
                                        <p:cTn id="32" dur="1000" fill="hold"/>
                                        <p:tgtEl>
                                          <p:spTgt spid="4">
                                            <p:graphicEl>
                                              <a:dgm id="{54BA573F-998C-4615-8811-10EA1C532C04}"/>
                                            </p:graphicEl>
                                          </p:spTgt>
                                        </p:tgtEl>
                                        <p:attrNameLst>
                                          <p:attrName>ppt_x</p:attrName>
                                        </p:attrNameLst>
                                      </p:cBhvr>
                                      <p:tavLst>
                                        <p:tav tm="0">
                                          <p:val>
                                            <p:strVal val="#ppt_x"/>
                                          </p:val>
                                        </p:tav>
                                        <p:tav tm="100000">
                                          <p:val>
                                            <p:strVal val="#ppt_x"/>
                                          </p:val>
                                        </p:tav>
                                      </p:tavLst>
                                    </p:anim>
                                    <p:anim calcmode="lin" valueType="num">
                                      <p:cBhvr>
                                        <p:cTn id="33" dur="1000" fill="hold"/>
                                        <p:tgtEl>
                                          <p:spTgt spid="4">
                                            <p:graphicEl>
                                              <a:dgm id="{54BA573F-998C-4615-8811-10EA1C532C04}"/>
                                            </p:graphic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
                                            <p:graphicEl>
                                              <a:dgm id="{2F4BF1E3-550F-4BA6-89D5-E652FE46BEEF}"/>
                                            </p:graphicEl>
                                          </p:spTgt>
                                        </p:tgtEl>
                                        <p:attrNameLst>
                                          <p:attrName>style.visibility</p:attrName>
                                        </p:attrNameLst>
                                      </p:cBhvr>
                                      <p:to>
                                        <p:strVal val="visible"/>
                                      </p:to>
                                    </p:set>
                                    <p:animEffect transition="in" filter="fade">
                                      <p:cBhvr>
                                        <p:cTn id="36" dur="1000"/>
                                        <p:tgtEl>
                                          <p:spTgt spid="4">
                                            <p:graphicEl>
                                              <a:dgm id="{2F4BF1E3-550F-4BA6-89D5-E652FE46BEEF}"/>
                                            </p:graphicEl>
                                          </p:spTgt>
                                        </p:tgtEl>
                                      </p:cBhvr>
                                    </p:animEffect>
                                    <p:anim calcmode="lin" valueType="num">
                                      <p:cBhvr>
                                        <p:cTn id="37" dur="1000" fill="hold"/>
                                        <p:tgtEl>
                                          <p:spTgt spid="4">
                                            <p:graphicEl>
                                              <a:dgm id="{2F4BF1E3-550F-4BA6-89D5-E652FE46BEEF}"/>
                                            </p:graphicEl>
                                          </p:spTgt>
                                        </p:tgtEl>
                                        <p:attrNameLst>
                                          <p:attrName>ppt_x</p:attrName>
                                        </p:attrNameLst>
                                      </p:cBhvr>
                                      <p:tavLst>
                                        <p:tav tm="0">
                                          <p:val>
                                            <p:strVal val="#ppt_x"/>
                                          </p:val>
                                        </p:tav>
                                        <p:tav tm="100000">
                                          <p:val>
                                            <p:strVal val="#ppt_x"/>
                                          </p:val>
                                        </p:tav>
                                      </p:tavLst>
                                    </p:anim>
                                    <p:anim calcmode="lin" valueType="num">
                                      <p:cBhvr>
                                        <p:cTn id="38" dur="1000" fill="hold"/>
                                        <p:tgtEl>
                                          <p:spTgt spid="4">
                                            <p:graphicEl>
                                              <a:dgm id="{2F4BF1E3-550F-4BA6-89D5-E652FE46BEEF}"/>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solidFill>
                  <a:srgbClr val="FF0000"/>
                </a:solidFill>
                <a:latin typeface="微软雅黑" panose="020B0503020204020204" pitchFamily="34" charset="-122"/>
                <a:ea typeface="微软雅黑" panose="020B0503020204020204" pitchFamily="34" charset="-122"/>
              </a:rPr>
              <a:t>网络规划设计的内容</a:t>
            </a:r>
            <a:endParaRPr lang="zh-CN" altLang="en-US" b="1" dirty="0">
              <a:solidFill>
                <a:srgbClr val="FF0000"/>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99984280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24488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30D3D7CB-143F-415A-80CB-46606D479938}"/>
                                            </p:graphicEl>
                                          </p:spTgt>
                                        </p:tgtEl>
                                        <p:attrNameLst>
                                          <p:attrName>style.visibility</p:attrName>
                                        </p:attrNameLst>
                                      </p:cBhvr>
                                      <p:to>
                                        <p:strVal val="visible"/>
                                      </p:to>
                                    </p:set>
                                    <p:animEffect transition="in" filter="fade">
                                      <p:cBhvr>
                                        <p:cTn id="7" dur="1000"/>
                                        <p:tgtEl>
                                          <p:spTgt spid="4">
                                            <p:graphicEl>
                                              <a:dgm id="{30D3D7CB-143F-415A-80CB-46606D479938}"/>
                                            </p:graphicEl>
                                          </p:spTgt>
                                        </p:tgtEl>
                                      </p:cBhvr>
                                    </p:animEffect>
                                    <p:anim calcmode="lin" valueType="num">
                                      <p:cBhvr>
                                        <p:cTn id="8" dur="1000" fill="hold"/>
                                        <p:tgtEl>
                                          <p:spTgt spid="4">
                                            <p:graphicEl>
                                              <a:dgm id="{30D3D7CB-143F-415A-80CB-46606D479938}"/>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30D3D7CB-143F-415A-80CB-46606D479938}"/>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2ACEF3D3-4589-4234-AE49-31994C711636}"/>
                                            </p:graphicEl>
                                          </p:spTgt>
                                        </p:tgtEl>
                                        <p:attrNameLst>
                                          <p:attrName>style.visibility</p:attrName>
                                        </p:attrNameLst>
                                      </p:cBhvr>
                                      <p:to>
                                        <p:strVal val="visible"/>
                                      </p:to>
                                    </p:set>
                                    <p:animEffect transition="in" filter="fade">
                                      <p:cBhvr>
                                        <p:cTn id="14" dur="1000"/>
                                        <p:tgtEl>
                                          <p:spTgt spid="4">
                                            <p:graphicEl>
                                              <a:dgm id="{2ACEF3D3-4589-4234-AE49-31994C711636}"/>
                                            </p:graphicEl>
                                          </p:spTgt>
                                        </p:tgtEl>
                                      </p:cBhvr>
                                    </p:animEffect>
                                    <p:anim calcmode="lin" valueType="num">
                                      <p:cBhvr>
                                        <p:cTn id="15" dur="1000" fill="hold"/>
                                        <p:tgtEl>
                                          <p:spTgt spid="4">
                                            <p:graphicEl>
                                              <a:dgm id="{2ACEF3D3-4589-4234-AE49-31994C711636}"/>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2ACEF3D3-4589-4234-AE49-31994C711636}"/>
                                            </p:graphic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
                                            <p:graphicEl>
                                              <a:dgm id="{30B14381-03CC-47C1-BB16-F903EEB950D2}"/>
                                            </p:graphicEl>
                                          </p:spTgt>
                                        </p:tgtEl>
                                        <p:attrNameLst>
                                          <p:attrName>style.visibility</p:attrName>
                                        </p:attrNameLst>
                                      </p:cBhvr>
                                      <p:to>
                                        <p:strVal val="visible"/>
                                      </p:to>
                                    </p:set>
                                    <p:animEffect transition="in" filter="fade">
                                      <p:cBhvr>
                                        <p:cTn id="19" dur="1000"/>
                                        <p:tgtEl>
                                          <p:spTgt spid="4">
                                            <p:graphicEl>
                                              <a:dgm id="{30B14381-03CC-47C1-BB16-F903EEB950D2}"/>
                                            </p:graphicEl>
                                          </p:spTgt>
                                        </p:tgtEl>
                                      </p:cBhvr>
                                    </p:animEffect>
                                    <p:anim calcmode="lin" valueType="num">
                                      <p:cBhvr>
                                        <p:cTn id="20" dur="1000" fill="hold"/>
                                        <p:tgtEl>
                                          <p:spTgt spid="4">
                                            <p:graphicEl>
                                              <a:dgm id="{30B14381-03CC-47C1-BB16-F903EEB950D2}"/>
                                            </p:graphicEl>
                                          </p:spTgt>
                                        </p:tgtEl>
                                        <p:attrNameLst>
                                          <p:attrName>ppt_x</p:attrName>
                                        </p:attrNameLst>
                                      </p:cBhvr>
                                      <p:tavLst>
                                        <p:tav tm="0">
                                          <p:val>
                                            <p:strVal val="#ppt_x"/>
                                          </p:val>
                                        </p:tav>
                                        <p:tav tm="100000">
                                          <p:val>
                                            <p:strVal val="#ppt_x"/>
                                          </p:val>
                                        </p:tav>
                                      </p:tavLst>
                                    </p:anim>
                                    <p:anim calcmode="lin" valueType="num">
                                      <p:cBhvr>
                                        <p:cTn id="21" dur="1000" fill="hold"/>
                                        <p:tgtEl>
                                          <p:spTgt spid="4">
                                            <p:graphicEl>
                                              <a:dgm id="{30B14381-03CC-47C1-BB16-F903EEB950D2}"/>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4">
                                            <p:graphicEl>
                                              <a:dgm id="{2D330D96-82CF-439E-B618-C960470E05C2}"/>
                                            </p:graphicEl>
                                          </p:spTgt>
                                        </p:tgtEl>
                                        <p:attrNameLst>
                                          <p:attrName>style.visibility</p:attrName>
                                        </p:attrNameLst>
                                      </p:cBhvr>
                                      <p:to>
                                        <p:strVal val="visible"/>
                                      </p:to>
                                    </p:set>
                                    <p:animEffect transition="in" filter="fade">
                                      <p:cBhvr>
                                        <p:cTn id="26" dur="1000"/>
                                        <p:tgtEl>
                                          <p:spTgt spid="4">
                                            <p:graphicEl>
                                              <a:dgm id="{2D330D96-82CF-439E-B618-C960470E05C2}"/>
                                            </p:graphicEl>
                                          </p:spTgt>
                                        </p:tgtEl>
                                      </p:cBhvr>
                                    </p:animEffect>
                                    <p:anim calcmode="lin" valueType="num">
                                      <p:cBhvr>
                                        <p:cTn id="27" dur="1000" fill="hold"/>
                                        <p:tgtEl>
                                          <p:spTgt spid="4">
                                            <p:graphicEl>
                                              <a:dgm id="{2D330D96-82CF-439E-B618-C960470E05C2}"/>
                                            </p:graphicEl>
                                          </p:spTgt>
                                        </p:tgtEl>
                                        <p:attrNameLst>
                                          <p:attrName>ppt_x</p:attrName>
                                        </p:attrNameLst>
                                      </p:cBhvr>
                                      <p:tavLst>
                                        <p:tav tm="0">
                                          <p:val>
                                            <p:strVal val="#ppt_x"/>
                                          </p:val>
                                        </p:tav>
                                        <p:tav tm="100000">
                                          <p:val>
                                            <p:strVal val="#ppt_x"/>
                                          </p:val>
                                        </p:tav>
                                      </p:tavLst>
                                    </p:anim>
                                    <p:anim calcmode="lin" valueType="num">
                                      <p:cBhvr>
                                        <p:cTn id="28" dur="1000" fill="hold"/>
                                        <p:tgtEl>
                                          <p:spTgt spid="4">
                                            <p:graphicEl>
                                              <a:dgm id="{2D330D96-82CF-439E-B618-C960470E05C2}"/>
                                            </p:graphic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
                                            <p:graphicEl>
                                              <a:dgm id="{D4185DEB-8195-4807-854D-77EBFE1DFCF3}"/>
                                            </p:graphicEl>
                                          </p:spTgt>
                                        </p:tgtEl>
                                        <p:attrNameLst>
                                          <p:attrName>style.visibility</p:attrName>
                                        </p:attrNameLst>
                                      </p:cBhvr>
                                      <p:to>
                                        <p:strVal val="visible"/>
                                      </p:to>
                                    </p:set>
                                    <p:animEffect transition="in" filter="fade">
                                      <p:cBhvr>
                                        <p:cTn id="31" dur="1000"/>
                                        <p:tgtEl>
                                          <p:spTgt spid="4">
                                            <p:graphicEl>
                                              <a:dgm id="{D4185DEB-8195-4807-854D-77EBFE1DFCF3}"/>
                                            </p:graphicEl>
                                          </p:spTgt>
                                        </p:tgtEl>
                                      </p:cBhvr>
                                    </p:animEffect>
                                    <p:anim calcmode="lin" valueType="num">
                                      <p:cBhvr>
                                        <p:cTn id="32" dur="1000" fill="hold"/>
                                        <p:tgtEl>
                                          <p:spTgt spid="4">
                                            <p:graphicEl>
                                              <a:dgm id="{D4185DEB-8195-4807-854D-77EBFE1DFCF3}"/>
                                            </p:graphicEl>
                                          </p:spTgt>
                                        </p:tgtEl>
                                        <p:attrNameLst>
                                          <p:attrName>ppt_x</p:attrName>
                                        </p:attrNameLst>
                                      </p:cBhvr>
                                      <p:tavLst>
                                        <p:tav tm="0">
                                          <p:val>
                                            <p:strVal val="#ppt_x"/>
                                          </p:val>
                                        </p:tav>
                                        <p:tav tm="100000">
                                          <p:val>
                                            <p:strVal val="#ppt_x"/>
                                          </p:val>
                                        </p:tav>
                                      </p:tavLst>
                                    </p:anim>
                                    <p:anim calcmode="lin" valueType="num">
                                      <p:cBhvr>
                                        <p:cTn id="33" dur="1000" fill="hold"/>
                                        <p:tgtEl>
                                          <p:spTgt spid="4">
                                            <p:graphicEl>
                                              <a:dgm id="{D4185DEB-8195-4807-854D-77EBFE1DFCF3}"/>
                                            </p:graphic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4">
                                            <p:graphicEl>
                                              <a:dgm id="{CCD9947D-37D5-46BE-AA4E-5C4E50C03EC2}"/>
                                            </p:graphicEl>
                                          </p:spTgt>
                                        </p:tgtEl>
                                        <p:attrNameLst>
                                          <p:attrName>style.visibility</p:attrName>
                                        </p:attrNameLst>
                                      </p:cBhvr>
                                      <p:to>
                                        <p:strVal val="visible"/>
                                      </p:to>
                                    </p:set>
                                    <p:animEffect transition="in" filter="fade">
                                      <p:cBhvr>
                                        <p:cTn id="38" dur="1000"/>
                                        <p:tgtEl>
                                          <p:spTgt spid="4">
                                            <p:graphicEl>
                                              <a:dgm id="{CCD9947D-37D5-46BE-AA4E-5C4E50C03EC2}"/>
                                            </p:graphicEl>
                                          </p:spTgt>
                                        </p:tgtEl>
                                      </p:cBhvr>
                                    </p:animEffect>
                                    <p:anim calcmode="lin" valueType="num">
                                      <p:cBhvr>
                                        <p:cTn id="39" dur="1000" fill="hold"/>
                                        <p:tgtEl>
                                          <p:spTgt spid="4">
                                            <p:graphicEl>
                                              <a:dgm id="{CCD9947D-37D5-46BE-AA4E-5C4E50C03EC2}"/>
                                            </p:graphicEl>
                                          </p:spTgt>
                                        </p:tgtEl>
                                        <p:attrNameLst>
                                          <p:attrName>ppt_x</p:attrName>
                                        </p:attrNameLst>
                                      </p:cBhvr>
                                      <p:tavLst>
                                        <p:tav tm="0">
                                          <p:val>
                                            <p:strVal val="#ppt_x"/>
                                          </p:val>
                                        </p:tav>
                                        <p:tav tm="100000">
                                          <p:val>
                                            <p:strVal val="#ppt_x"/>
                                          </p:val>
                                        </p:tav>
                                      </p:tavLst>
                                    </p:anim>
                                    <p:anim calcmode="lin" valueType="num">
                                      <p:cBhvr>
                                        <p:cTn id="40" dur="1000" fill="hold"/>
                                        <p:tgtEl>
                                          <p:spTgt spid="4">
                                            <p:graphicEl>
                                              <a:dgm id="{CCD9947D-37D5-46BE-AA4E-5C4E50C03EC2}"/>
                                            </p:graphicEl>
                                          </p:spTgt>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4">
                                            <p:graphicEl>
                                              <a:dgm id="{A1840E0F-4486-4137-A951-7C5525F5F7B5}"/>
                                            </p:graphicEl>
                                          </p:spTgt>
                                        </p:tgtEl>
                                        <p:attrNameLst>
                                          <p:attrName>style.visibility</p:attrName>
                                        </p:attrNameLst>
                                      </p:cBhvr>
                                      <p:to>
                                        <p:strVal val="visible"/>
                                      </p:to>
                                    </p:set>
                                    <p:animEffect transition="in" filter="fade">
                                      <p:cBhvr>
                                        <p:cTn id="43" dur="1000"/>
                                        <p:tgtEl>
                                          <p:spTgt spid="4">
                                            <p:graphicEl>
                                              <a:dgm id="{A1840E0F-4486-4137-A951-7C5525F5F7B5}"/>
                                            </p:graphicEl>
                                          </p:spTgt>
                                        </p:tgtEl>
                                      </p:cBhvr>
                                    </p:animEffect>
                                    <p:anim calcmode="lin" valueType="num">
                                      <p:cBhvr>
                                        <p:cTn id="44" dur="1000" fill="hold"/>
                                        <p:tgtEl>
                                          <p:spTgt spid="4">
                                            <p:graphicEl>
                                              <a:dgm id="{A1840E0F-4486-4137-A951-7C5525F5F7B5}"/>
                                            </p:graphicEl>
                                          </p:spTgt>
                                        </p:tgtEl>
                                        <p:attrNameLst>
                                          <p:attrName>ppt_x</p:attrName>
                                        </p:attrNameLst>
                                      </p:cBhvr>
                                      <p:tavLst>
                                        <p:tav tm="0">
                                          <p:val>
                                            <p:strVal val="#ppt_x"/>
                                          </p:val>
                                        </p:tav>
                                        <p:tav tm="100000">
                                          <p:val>
                                            <p:strVal val="#ppt_x"/>
                                          </p:val>
                                        </p:tav>
                                      </p:tavLst>
                                    </p:anim>
                                    <p:anim calcmode="lin" valueType="num">
                                      <p:cBhvr>
                                        <p:cTn id="45" dur="1000" fill="hold"/>
                                        <p:tgtEl>
                                          <p:spTgt spid="4">
                                            <p:graphicEl>
                                              <a:dgm id="{A1840E0F-4486-4137-A951-7C5525F5F7B5}"/>
                                            </p:graphic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4">
                                            <p:graphicEl>
                                              <a:dgm id="{C16A9655-BD24-4781-B2D8-CDCAFF2A05CD}"/>
                                            </p:graphicEl>
                                          </p:spTgt>
                                        </p:tgtEl>
                                        <p:attrNameLst>
                                          <p:attrName>style.visibility</p:attrName>
                                        </p:attrNameLst>
                                      </p:cBhvr>
                                      <p:to>
                                        <p:strVal val="visible"/>
                                      </p:to>
                                    </p:set>
                                    <p:animEffect transition="in" filter="fade">
                                      <p:cBhvr>
                                        <p:cTn id="50" dur="1000"/>
                                        <p:tgtEl>
                                          <p:spTgt spid="4">
                                            <p:graphicEl>
                                              <a:dgm id="{C16A9655-BD24-4781-B2D8-CDCAFF2A05CD}"/>
                                            </p:graphicEl>
                                          </p:spTgt>
                                        </p:tgtEl>
                                      </p:cBhvr>
                                    </p:animEffect>
                                    <p:anim calcmode="lin" valueType="num">
                                      <p:cBhvr>
                                        <p:cTn id="51" dur="1000" fill="hold"/>
                                        <p:tgtEl>
                                          <p:spTgt spid="4">
                                            <p:graphicEl>
                                              <a:dgm id="{C16A9655-BD24-4781-B2D8-CDCAFF2A05CD}"/>
                                            </p:graphicEl>
                                          </p:spTgt>
                                        </p:tgtEl>
                                        <p:attrNameLst>
                                          <p:attrName>ppt_x</p:attrName>
                                        </p:attrNameLst>
                                      </p:cBhvr>
                                      <p:tavLst>
                                        <p:tav tm="0">
                                          <p:val>
                                            <p:strVal val="#ppt_x"/>
                                          </p:val>
                                        </p:tav>
                                        <p:tav tm="100000">
                                          <p:val>
                                            <p:strVal val="#ppt_x"/>
                                          </p:val>
                                        </p:tav>
                                      </p:tavLst>
                                    </p:anim>
                                    <p:anim calcmode="lin" valueType="num">
                                      <p:cBhvr>
                                        <p:cTn id="52" dur="1000" fill="hold"/>
                                        <p:tgtEl>
                                          <p:spTgt spid="4">
                                            <p:graphicEl>
                                              <a:dgm id="{C16A9655-BD24-4781-B2D8-CDCAFF2A05CD}"/>
                                            </p:graphicEl>
                                          </p:spTgt>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4">
                                            <p:graphicEl>
                                              <a:dgm id="{6EF5AA94-7EA5-4AFA-831F-A599F1BE7BDA}"/>
                                            </p:graphicEl>
                                          </p:spTgt>
                                        </p:tgtEl>
                                        <p:attrNameLst>
                                          <p:attrName>style.visibility</p:attrName>
                                        </p:attrNameLst>
                                      </p:cBhvr>
                                      <p:to>
                                        <p:strVal val="visible"/>
                                      </p:to>
                                    </p:set>
                                    <p:animEffect transition="in" filter="fade">
                                      <p:cBhvr>
                                        <p:cTn id="55" dur="1000"/>
                                        <p:tgtEl>
                                          <p:spTgt spid="4">
                                            <p:graphicEl>
                                              <a:dgm id="{6EF5AA94-7EA5-4AFA-831F-A599F1BE7BDA}"/>
                                            </p:graphicEl>
                                          </p:spTgt>
                                        </p:tgtEl>
                                      </p:cBhvr>
                                    </p:animEffect>
                                    <p:anim calcmode="lin" valueType="num">
                                      <p:cBhvr>
                                        <p:cTn id="56" dur="1000" fill="hold"/>
                                        <p:tgtEl>
                                          <p:spTgt spid="4">
                                            <p:graphicEl>
                                              <a:dgm id="{6EF5AA94-7EA5-4AFA-831F-A599F1BE7BDA}"/>
                                            </p:graphicEl>
                                          </p:spTgt>
                                        </p:tgtEl>
                                        <p:attrNameLst>
                                          <p:attrName>ppt_x</p:attrName>
                                        </p:attrNameLst>
                                      </p:cBhvr>
                                      <p:tavLst>
                                        <p:tav tm="0">
                                          <p:val>
                                            <p:strVal val="#ppt_x"/>
                                          </p:val>
                                        </p:tav>
                                        <p:tav tm="100000">
                                          <p:val>
                                            <p:strVal val="#ppt_x"/>
                                          </p:val>
                                        </p:tav>
                                      </p:tavLst>
                                    </p:anim>
                                    <p:anim calcmode="lin" valueType="num">
                                      <p:cBhvr>
                                        <p:cTn id="57" dur="1000" fill="hold"/>
                                        <p:tgtEl>
                                          <p:spTgt spid="4">
                                            <p:graphicEl>
                                              <a:dgm id="{6EF5AA94-7EA5-4AFA-831F-A599F1BE7BDA}"/>
                                            </p:graphic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4">
                                            <p:graphicEl>
                                              <a:dgm id="{632AA89D-94B2-440D-B02C-564E416B9BF2}"/>
                                            </p:graphicEl>
                                          </p:spTgt>
                                        </p:tgtEl>
                                        <p:attrNameLst>
                                          <p:attrName>style.visibility</p:attrName>
                                        </p:attrNameLst>
                                      </p:cBhvr>
                                      <p:to>
                                        <p:strVal val="visible"/>
                                      </p:to>
                                    </p:set>
                                    <p:animEffect transition="in" filter="fade">
                                      <p:cBhvr>
                                        <p:cTn id="62" dur="1000"/>
                                        <p:tgtEl>
                                          <p:spTgt spid="4">
                                            <p:graphicEl>
                                              <a:dgm id="{632AA89D-94B2-440D-B02C-564E416B9BF2}"/>
                                            </p:graphicEl>
                                          </p:spTgt>
                                        </p:tgtEl>
                                      </p:cBhvr>
                                    </p:animEffect>
                                    <p:anim calcmode="lin" valueType="num">
                                      <p:cBhvr>
                                        <p:cTn id="63" dur="1000" fill="hold"/>
                                        <p:tgtEl>
                                          <p:spTgt spid="4">
                                            <p:graphicEl>
                                              <a:dgm id="{632AA89D-94B2-440D-B02C-564E416B9BF2}"/>
                                            </p:graphicEl>
                                          </p:spTgt>
                                        </p:tgtEl>
                                        <p:attrNameLst>
                                          <p:attrName>ppt_x</p:attrName>
                                        </p:attrNameLst>
                                      </p:cBhvr>
                                      <p:tavLst>
                                        <p:tav tm="0">
                                          <p:val>
                                            <p:strVal val="#ppt_x"/>
                                          </p:val>
                                        </p:tav>
                                        <p:tav tm="100000">
                                          <p:val>
                                            <p:strVal val="#ppt_x"/>
                                          </p:val>
                                        </p:tav>
                                      </p:tavLst>
                                    </p:anim>
                                    <p:anim calcmode="lin" valueType="num">
                                      <p:cBhvr>
                                        <p:cTn id="64" dur="1000" fill="hold"/>
                                        <p:tgtEl>
                                          <p:spTgt spid="4">
                                            <p:graphicEl>
                                              <a:dgm id="{632AA89D-94B2-440D-B02C-564E416B9BF2}"/>
                                            </p:graphic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
                                            <p:graphicEl>
                                              <a:dgm id="{00911DE9-4FCB-47EF-BC97-5023983822B8}"/>
                                            </p:graphicEl>
                                          </p:spTgt>
                                        </p:tgtEl>
                                        <p:attrNameLst>
                                          <p:attrName>style.visibility</p:attrName>
                                        </p:attrNameLst>
                                      </p:cBhvr>
                                      <p:to>
                                        <p:strVal val="visible"/>
                                      </p:to>
                                    </p:set>
                                    <p:animEffect transition="in" filter="fade">
                                      <p:cBhvr>
                                        <p:cTn id="67" dur="1000"/>
                                        <p:tgtEl>
                                          <p:spTgt spid="4">
                                            <p:graphicEl>
                                              <a:dgm id="{00911DE9-4FCB-47EF-BC97-5023983822B8}"/>
                                            </p:graphicEl>
                                          </p:spTgt>
                                        </p:tgtEl>
                                      </p:cBhvr>
                                    </p:animEffect>
                                    <p:anim calcmode="lin" valueType="num">
                                      <p:cBhvr>
                                        <p:cTn id="68" dur="1000" fill="hold"/>
                                        <p:tgtEl>
                                          <p:spTgt spid="4">
                                            <p:graphicEl>
                                              <a:dgm id="{00911DE9-4FCB-47EF-BC97-5023983822B8}"/>
                                            </p:graphicEl>
                                          </p:spTgt>
                                        </p:tgtEl>
                                        <p:attrNameLst>
                                          <p:attrName>ppt_x</p:attrName>
                                        </p:attrNameLst>
                                      </p:cBhvr>
                                      <p:tavLst>
                                        <p:tav tm="0">
                                          <p:val>
                                            <p:strVal val="#ppt_x"/>
                                          </p:val>
                                        </p:tav>
                                        <p:tav tm="100000">
                                          <p:val>
                                            <p:strVal val="#ppt_x"/>
                                          </p:val>
                                        </p:tav>
                                      </p:tavLst>
                                    </p:anim>
                                    <p:anim calcmode="lin" valueType="num">
                                      <p:cBhvr>
                                        <p:cTn id="69" dur="1000" fill="hold"/>
                                        <p:tgtEl>
                                          <p:spTgt spid="4">
                                            <p:graphicEl>
                                              <a:dgm id="{00911DE9-4FCB-47EF-BC97-5023983822B8}"/>
                                            </p:graphicEl>
                                          </p:spTgt>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4">
                                            <p:graphicEl>
                                              <a:dgm id="{2A6FF0D0-4CBC-45ED-BF77-F5C514845DD3}"/>
                                            </p:graphicEl>
                                          </p:spTgt>
                                        </p:tgtEl>
                                        <p:attrNameLst>
                                          <p:attrName>style.visibility</p:attrName>
                                        </p:attrNameLst>
                                      </p:cBhvr>
                                      <p:to>
                                        <p:strVal val="visible"/>
                                      </p:to>
                                    </p:set>
                                    <p:animEffect transition="in" filter="fade">
                                      <p:cBhvr>
                                        <p:cTn id="74" dur="1000"/>
                                        <p:tgtEl>
                                          <p:spTgt spid="4">
                                            <p:graphicEl>
                                              <a:dgm id="{2A6FF0D0-4CBC-45ED-BF77-F5C514845DD3}"/>
                                            </p:graphicEl>
                                          </p:spTgt>
                                        </p:tgtEl>
                                      </p:cBhvr>
                                    </p:animEffect>
                                    <p:anim calcmode="lin" valueType="num">
                                      <p:cBhvr>
                                        <p:cTn id="75" dur="1000" fill="hold"/>
                                        <p:tgtEl>
                                          <p:spTgt spid="4">
                                            <p:graphicEl>
                                              <a:dgm id="{2A6FF0D0-4CBC-45ED-BF77-F5C514845DD3}"/>
                                            </p:graphicEl>
                                          </p:spTgt>
                                        </p:tgtEl>
                                        <p:attrNameLst>
                                          <p:attrName>ppt_x</p:attrName>
                                        </p:attrNameLst>
                                      </p:cBhvr>
                                      <p:tavLst>
                                        <p:tav tm="0">
                                          <p:val>
                                            <p:strVal val="#ppt_x"/>
                                          </p:val>
                                        </p:tav>
                                        <p:tav tm="100000">
                                          <p:val>
                                            <p:strVal val="#ppt_x"/>
                                          </p:val>
                                        </p:tav>
                                      </p:tavLst>
                                    </p:anim>
                                    <p:anim calcmode="lin" valueType="num">
                                      <p:cBhvr>
                                        <p:cTn id="76" dur="1000" fill="hold"/>
                                        <p:tgtEl>
                                          <p:spTgt spid="4">
                                            <p:graphicEl>
                                              <a:dgm id="{2A6FF0D0-4CBC-45ED-BF77-F5C514845DD3}"/>
                                            </p:graphicEl>
                                          </p:spTgt>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4">
                                            <p:graphicEl>
                                              <a:dgm id="{F1E3FB51-C080-4A03-846B-E053AD5B8178}"/>
                                            </p:graphicEl>
                                          </p:spTgt>
                                        </p:tgtEl>
                                        <p:attrNameLst>
                                          <p:attrName>style.visibility</p:attrName>
                                        </p:attrNameLst>
                                      </p:cBhvr>
                                      <p:to>
                                        <p:strVal val="visible"/>
                                      </p:to>
                                    </p:set>
                                    <p:animEffect transition="in" filter="fade">
                                      <p:cBhvr>
                                        <p:cTn id="79" dur="1000"/>
                                        <p:tgtEl>
                                          <p:spTgt spid="4">
                                            <p:graphicEl>
                                              <a:dgm id="{F1E3FB51-C080-4A03-846B-E053AD5B8178}"/>
                                            </p:graphicEl>
                                          </p:spTgt>
                                        </p:tgtEl>
                                      </p:cBhvr>
                                    </p:animEffect>
                                    <p:anim calcmode="lin" valueType="num">
                                      <p:cBhvr>
                                        <p:cTn id="80" dur="1000" fill="hold"/>
                                        <p:tgtEl>
                                          <p:spTgt spid="4">
                                            <p:graphicEl>
                                              <a:dgm id="{F1E3FB51-C080-4A03-846B-E053AD5B8178}"/>
                                            </p:graphicEl>
                                          </p:spTgt>
                                        </p:tgtEl>
                                        <p:attrNameLst>
                                          <p:attrName>ppt_x</p:attrName>
                                        </p:attrNameLst>
                                      </p:cBhvr>
                                      <p:tavLst>
                                        <p:tav tm="0">
                                          <p:val>
                                            <p:strVal val="#ppt_x"/>
                                          </p:val>
                                        </p:tav>
                                        <p:tav tm="100000">
                                          <p:val>
                                            <p:strVal val="#ppt_x"/>
                                          </p:val>
                                        </p:tav>
                                      </p:tavLst>
                                    </p:anim>
                                    <p:anim calcmode="lin" valueType="num">
                                      <p:cBhvr>
                                        <p:cTn id="81" dur="1000" fill="hold"/>
                                        <p:tgtEl>
                                          <p:spTgt spid="4">
                                            <p:graphicEl>
                                              <a:dgm id="{F1E3FB51-C080-4A03-846B-E053AD5B8178}"/>
                                            </p:graphicEl>
                                          </p:spTgt>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4">
                                            <p:graphicEl>
                                              <a:dgm id="{65B49CC8-ECCE-44AE-93F0-FFC7D055E84B}"/>
                                            </p:graphicEl>
                                          </p:spTgt>
                                        </p:tgtEl>
                                        <p:attrNameLst>
                                          <p:attrName>style.visibility</p:attrName>
                                        </p:attrNameLst>
                                      </p:cBhvr>
                                      <p:to>
                                        <p:strVal val="visible"/>
                                      </p:to>
                                    </p:set>
                                    <p:animEffect transition="in" filter="fade">
                                      <p:cBhvr>
                                        <p:cTn id="86" dur="1000"/>
                                        <p:tgtEl>
                                          <p:spTgt spid="4">
                                            <p:graphicEl>
                                              <a:dgm id="{65B49CC8-ECCE-44AE-93F0-FFC7D055E84B}"/>
                                            </p:graphicEl>
                                          </p:spTgt>
                                        </p:tgtEl>
                                      </p:cBhvr>
                                    </p:animEffect>
                                    <p:anim calcmode="lin" valueType="num">
                                      <p:cBhvr>
                                        <p:cTn id="87" dur="1000" fill="hold"/>
                                        <p:tgtEl>
                                          <p:spTgt spid="4">
                                            <p:graphicEl>
                                              <a:dgm id="{65B49CC8-ECCE-44AE-93F0-FFC7D055E84B}"/>
                                            </p:graphicEl>
                                          </p:spTgt>
                                        </p:tgtEl>
                                        <p:attrNameLst>
                                          <p:attrName>ppt_x</p:attrName>
                                        </p:attrNameLst>
                                      </p:cBhvr>
                                      <p:tavLst>
                                        <p:tav tm="0">
                                          <p:val>
                                            <p:strVal val="#ppt_x"/>
                                          </p:val>
                                        </p:tav>
                                        <p:tav tm="100000">
                                          <p:val>
                                            <p:strVal val="#ppt_x"/>
                                          </p:val>
                                        </p:tav>
                                      </p:tavLst>
                                    </p:anim>
                                    <p:anim calcmode="lin" valueType="num">
                                      <p:cBhvr>
                                        <p:cTn id="88" dur="1000" fill="hold"/>
                                        <p:tgtEl>
                                          <p:spTgt spid="4">
                                            <p:graphicEl>
                                              <a:dgm id="{65B49CC8-ECCE-44AE-93F0-FFC7D055E84B}"/>
                                            </p:graphicEl>
                                          </p:spTgt>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4">
                                            <p:graphicEl>
                                              <a:dgm id="{55ED0D81-6873-4E07-88A6-3CF3A63CC3AF}"/>
                                            </p:graphicEl>
                                          </p:spTgt>
                                        </p:tgtEl>
                                        <p:attrNameLst>
                                          <p:attrName>style.visibility</p:attrName>
                                        </p:attrNameLst>
                                      </p:cBhvr>
                                      <p:to>
                                        <p:strVal val="visible"/>
                                      </p:to>
                                    </p:set>
                                    <p:animEffect transition="in" filter="fade">
                                      <p:cBhvr>
                                        <p:cTn id="91" dur="1000"/>
                                        <p:tgtEl>
                                          <p:spTgt spid="4">
                                            <p:graphicEl>
                                              <a:dgm id="{55ED0D81-6873-4E07-88A6-3CF3A63CC3AF}"/>
                                            </p:graphicEl>
                                          </p:spTgt>
                                        </p:tgtEl>
                                      </p:cBhvr>
                                    </p:animEffect>
                                    <p:anim calcmode="lin" valueType="num">
                                      <p:cBhvr>
                                        <p:cTn id="92" dur="1000" fill="hold"/>
                                        <p:tgtEl>
                                          <p:spTgt spid="4">
                                            <p:graphicEl>
                                              <a:dgm id="{55ED0D81-6873-4E07-88A6-3CF3A63CC3AF}"/>
                                            </p:graphicEl>
                                          </p:spTgt>
                                        </p:tgtEl>
                                        <p:attrNameLst>
                                          <p:attrName>ppt_x</p:attrName>
                                        </p:attrNameLst>
                                      </p:cBhvr>
                                      <p:tavLst>
                                        <p:tav tm="0">
                                          <p:val>
                                            <p:strVal val="#ppt_x"/>
                                          </p:val>
                                        </p:tav>
                                        <p:tav tm="100000">
                                          <p:val>
                                            <p:strVal val="#ppt_x"/>
                                          </p:val>
                                        </p:tav>
                                      </p:tavLst>
                                    </p:anim>
                                    <p:anim calcmode="lin" valueType="num">
                                      <p:cBhvr>
                                        <p:cTn id="93" dur="1000" fill="hold"/>
                                        <p:tgtEl>
                                          <p:spTgt spid="4">
                                            <p:graphicEl>
                                              <a:dgm id="{55ED0D81-6873-4E07-88A6-3CF3A63CC3AF}"/>
                                            </p:graphicEl>
                                          </p:spTgt>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4">
                                            <p:graphicEl>
                                              <a:dgm id="{8F33E6B1-BDF6-43E0-9408-E689DB55A56F}"/>
                                            </p:graphicEl>
                                          </p:spTgt>
                                        </p:tgtEl>
                                        <p:attrNameLst>
                                          <p:attrName>style.visibility</p:attrName>
                                        </p:attrNameLst>
                                      </p:cBhvr>
                                      <p:to>
                                        <p:strVal val="visible"/>
                                      </p:to>
                                    </p:set>
                                    <p:animEffect transition="in" filter="fade">
                                      <p:cBhvr>
                                        <p:cTn id="96" dur="1000"/>
                                        <p:tgtEl>
                                          <p:spTgt spid="4">
                                            <p:graphicEl>
                                              <a:dgm id="{8F33E6B1-BDF6-43E0-9408-E689DB55A56F}"/>
                                            </p:graphicEl>
                                          </p:spTgt>
                                        </p:tgtEl>
                                      </p:cBhvr>
                                    </p:animEffect>
                                    <p:anim calcmode="lin" valueType="num">
                                      <p:cBhvr>
                                        <p:cTn id="97" dur="1000" fill="hold"/>
                                        <p:tgtEl>
                                          <p:spTgt spid="4">
                                            <p:graphicEl>
                                              <a:dgm id="{8F33E6B1-BDF6-43E0-9408-E689DB55A56F}"/>
                                            </p:graphicEl>
                                          </p:spTgt>
                                        </p:tgtEl>
                                        <p:attrNameLst>
                                          <p:attrName>ppt_x</p:attrName>
                                        </p:attrNameLst>
                                      </p:cBhvr>
                                      <p:tavLst>
                                        <p:tav tm="0">
                                          <p:val>
                                            <p:strVal val="#ppt_x"/>
                                          </p:val>
                                        </p:tav>
                                        <p:tav tm="100000">
                                          <p:val>
                                            <p:strVal val="#ppt_x"/>
                                          </p:val>
                                        </p:tav>
                                      </p:tavLst>
                                    </p:anim>
                                    <p:anim calcmode="lin" valueType="num">
                                      <p:cBhvr>
                                        <p:cTn id="98" dur="1000" fill="hold"/>
                                        <p:tgtEl>
                                          <p:spTgt spid="4">
                                            <p:graphicEl>
                                              <a:dgm id="{8F33E6B1-BDF6-43E0-9408-E689DB55A56F}"/>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solidFill>
                  <a:srgbClr val="FF0000"/>
                </a:solidFill>
                <a:latin typeface="微软雅黑" panose="020B0503020204020204" pitchFamily="34" charset="-122"/>
                <a:ea typeface="微软雅黑" panose="020B0503020204020204" pitchFamily="34" charset="-122"/>
              </a:rPr>
              <a:t>网络拓扑层次化结构设计</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pPr>
            <a:r>
              <a:rPr lang="zh-CN" altLang="zh-CN" b="1" dirty="0">
                <a:latin typeface="微软雅黑" panose="020B0503020204020204" pitchFamily="34" charset="-122"/>
                <a:ea typeface="微软雅黑" panose="020B0503020204020204" pitchFamily="34" charset="-122"/>
              </a:rPr>
              <a:t>目前，大型骨干网的设计普遍采用三层结构模型，这三层分别是：核心层（</a:t>
            </a:r>
            <a:r>
              <a:rPr lang="en-US" altLang="zh-CN" b="1" dirty="0">
                <a:latin typeface="微软雅黑" panose="020B0503020204020204" pitchFamily="34" charset="-122"/>
                <a:ea typeface="微软雅黑" panose="020B0503020204020204" pitchFamily="34" charset="-122"/>
              </a:rPr>
              <a:t>Core Layer</a:t>
            </a:r>
            <a:r>
              <a:rPr lang="zh-CN" altLang="zh-CN" b="1" dirty="0">
                <a:latin typeface="微软雅黑" panose="020B0503020204020204" pitchFamily="34" charset="-122"/>
                <a:ea typeface="微软雅黑" panose="020B0503020204020204" pitchFamily="34" charset="-122"/>
              </a:rPr>
              <a:t>）、汇聚层（</a:t>
            </a:r>
            <a:r>
              <a:rPr lang="en-US" altLang="zh-CN" b="1" dirty="0">
                <a:latin typeface="微软雅黑" panose="020B0503020204020204" pitchFamily="34" charset="-122"/>
                <a:ea typeface="微软雅黑" panose="020B0503020204020204" pitchFamily="34" charset="-122"/>
              </a:rPr>
              <a:t>Distribution Layer</a:t>
            </a:r>
            <a:r>
              <a:rPr lang="zh-CN" altLang="zh-CN" b="1" dirty="0">
                <a:latin typeface="微软雅黑" panose="020B0503020204020204" pitchFamily="34" charset="-122"/>
                <a:ea typeface="微软雅黑" panose="020B0503020204020204" pitchFamily="34" charset="-122"/>
              </a:rPr>
              <a:t>）和接入层（</a:t>
            </a:r>
            <a:r>
              <a:rPr lang="en-US" altLang="zh-CN" b="1" dirty="0">
                <a:latin typeface="微软雅黑" panose="020B0503020204020204" pitchFamily="34" charset="-122"/>
                <a:ea typeface="微软雅黑" panose="020B0503020204020204" pitchFamily="34" charset="-122"/>
              </a:rPr>
              <a:t>Access Layer</a:t>
            </a:r>
            <a:r>
              <a:rPr lang="zh-CN"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a:t>
            </a:r>
            <a:endParaRPr lang="zh-CN" altLang="en-US" b="1"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5201004" y="3625791"/>
            <a:ext cx="4284190" cy="2686109"/>
          </a:xfrm>
          <a:prstGeom prst="rect">
            <a:avLst/>
          </a:prstGeom>
          <a:noFill/>
          <a:ln>
            <a:noFill/>
          </a:ln>
        </p:spPr>
      </p:pic>
    </p:spTree>
    <p:extLst>
      <p:ext uri="{BB962C8B-B14F-4D97-AF65-F5344CB8AC3E}">
        <p14:creationId xmlns:p14="http://schemas.microsoft.com/office/powerpoint/2010/main" val="3920060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extLst>
              <p:ext uri="{D42A27DB-BD31-4B8C-83A1-F6EECF244321}">
                <p14:modId xmlns:p14="http://schemas.microsoft.com/office/powerpoint/2010/main" val="21797722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p:cNvSpPr/>
          <p:nvPr/>
        </p:nvSpPr>
        <p:spPr>
          <a:xfrm>
            <a:off x="798816" y="1019749"/>
            <a:ext cx="1261884" cy="523220"/>
          </a:xfrm>
          <a:prstGeom prst="rect">
            <a:avLst/>
          </a:prstGeom>
        </p:spPr>
        <p:txBody>
          <a:bodyPr wrap="none">
            <a:sp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rPr>
              <a:t>核心层</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77912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graphicEl>
                                              <a:dgm id="{598E8880-A8CB-4AB9-A89E-1DA1537B8E14}"/>
                                            </p:graphicEl>
                                          </p:spTgt>
                                        </p:tgtEl>
                                        <p:attrNameLst>
                                          <p:attrName>style.visibility</p:attrName>
                                        </p:attrNameLst>
                                      </p:cBhvr>
                                      <p:to>
                                        <p:strVal val="visible"/>
                                      </p:to>
                                    </p:set>
                                    <p:animEffect transition="in" filter="fade">
                                      <p:cBhvr>
                                        <p:cTn id="7" dur="1000"/>
                                        <p:tgtEl>
                                          <p:spTgt spid="5">
                                            <p:graphicEl>
                                              <a:dgm id="{598E8880-A8CB-4AB9-A89E-1DA1537B8E14}"/>
                                            </p:graphicEl>
                                          </p:spTgt>
                                        </p:tgtEl>
                                      </p:cBhvr>
                                    </p:animEffect>
                                    <p:anim calcmode="lin" valueType="num">
                                      <p:cBhvr>
                                        <p:cTn id="8" dur="1000" fill="hold"/>
                                        <p:tgtEl>
                                          <p:spTgt spid="5">
                                            <p:graphicEl>
                                              <a:dgm id="{598E8880-A8CB-4AB9-A89E-1DA1537B8E14}"/>
                                            </p:graphicEl>
                                          </p:spTgt>
                                        </p:tgtEl>
                                        <p:attrNameLst>
                                          <p:attrName>ppt_x</p:attrName>
                                        </p:attrNameLst>
                                      </p:cBhvr>
                                      <p:tavLst>
                                        <p:tav tm="0">
                                          <p:val>
                                            <p:strVal val="#ppt_x"/>
                                          </p:val>
                                        </p:tav>
                                        <p:tav tm="100000">
                                          <p:val>
                                            <p:strVal val="#ppt_x"/>
                                          </p:val>
                                        </p:tav>
                                      </p:tavLst>
                                    </p:anim>
                                    <p:anim calcmode="lin" valueType="num">
                                      <p:cBhvr>
                                        <p:cTn id="9" dur="1000" fill="hold"/>
                                        <p:tgtEl>
                                          <p:spTgt spid="5">
                                            <p:graphicEl>
                                              <a:dgm id="{598E8880-A8CB-4AB9-A89E-1DA1537B8E14}"/>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graphicEl>
                                              <a:dgm id="{ECA2E040-3D37-4176-BF68-3E67B4C5946C}"/>
                                            </p:graphicEl>
                                          </p:spTgt>
                                        </p:tgtEl>
                                        <p:attrNameLst>
                                          <p:attrName>style.visibility</p:attrName>
                                        </p:attrNameLst>
                                      </p:cBhvr>
                                      <p:to>
                                        <p:strVal val="visible"/>
                                      </p:to>
                                    </p:set>
                                    <p:animEffect transition="in" filter="fade">
                                      <p:cBhvr>
                                        <p:cTn id="14" dur="1000"/>
                                        <p:tgtEl>
                                          <p:spTgt spid="5">
                                            <p:graphicEl>
                                              <a:dgm id="{ECA2E040-3D37-4176-BF68-3E67B4C5946C}"/>
                                            </p:graphicEl>
                                          </p:spTgt>
                                        </p:tgtEl>
                                      </p:cBhvr>
                                    </p:animEffect>
                                    <p:anim calcmode="lin" valueType="num">
                                      <p:cBhvr>
                                        <p:cTn id="15" dur="1000" fill="hold"/>
                                        <p:tgtEl>
                                          <p:spTgt spid="5">
                                            <p:graphicEl>
                                              <a:dgm id="{ECA2E040-3D37-4176-BF68-3E67B4C5946C}"/>
                                            </p:graphicEl>
                                          </p:spTgt>
                                        </p:tgtEl>
                                        <p:attrNameLst>
                                          <p:attrName>ppt_x</p:attrName>
                                        </p:attrNameLst>
                                      </p:cBhvr>
                                      <p:tavLst>
                                        <p:tav tm="0">
                                          <p:val>
                                            <p:strVal val="#ppt_x"/>
                                          </p:val>
                                        </p:tav>
                                        <p:tav tm="100000">
                                          <p:val>
                                            <p:strVal val="#ppt_x"/>
                                          </p:val>
                                        </p:tav>
                                      </p:tavLst>
                                    </p:anim>
                                    <p:anim calcmode="lin" valueType="num">
                                      <p:cBhvr>
                                        <p:cTn id="16" dur="1000" fill="hold"/>
                                        <p:tgtEl>
                                          <p:spTgt spid="5">
                                            <p:graphicEl>
                                              <a:dgm id="{ECA2E040-3D37-4176-BF68-3E67B4C5946C}"/>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graphicEl>
                                              <a:dgm id="{88D4AF5D-3A2D-478C-A794-1DC4072775C3}"/>
                                            </p:graphicEl>
                                          </p:spTgt>
                                        </p:tgtEl>
                                        <p:attrNameLst>
                                          <p:attrName>style.visibility</p:attrName>
                                        </p:attrNameLst>
                                      </p:cBhvr>
                                      <p:to>
                                        <p:strVal val="visible"/>
                                      </p:to>
                                    </p:set>
                                    <p:animEffect transition="in" filter="fade">
                                      <p:cBhvr>
                                        <p:cTn id="21" dur="1000"/>
                                        <p:tgtEl>
                                          <p:spTgt spid="5">
                                            <p:graphicEl>
                                              <a:dgm id="{88D4AF5D-3A2D-478C-A794-1DC4072775C3}"/>
                                            </p:graphicEl>
                                          </p:spTgt>
                                        </p:tgtEl>
                                      </p:cBhvr>
                                    </p:animEffect>
                                    <p:anim calcmode="lin" valueType="num">
                                      <p:cBhvr>
                                        <p:cTn id="22" dur="1000" fill="hold"/>
                                        <p:tgtEl>
                                          <p:spTgt spid="5">
                                            <p:graphicEl>
                                              <a:dgm id="{88D4AF5D-3A2D-478C-A794-1DC4072775C3}"/>
                                            </p:graphicEl>
                                          </p:spTgt>
                                        </p:tgtEl>
                                        <p:attrNameLst>
                                          <p:attrName>ppt_x</p:attrName>
                                        </p:attrNameLst>
                                      </p:cBhvr>
                                      <p:tavLst>
                                        <p:tav tm="0">
                                          <p:val>
                                            <p:strVal val="#ppt_x"/>
                                          </p:val>
                                        </p:tav>
                                        <p:tav tm="100000">
                                          <p:val>
                                            <p:strVal val="#ppt_x"/>
                                          </p:val>
                                        </p:tav>
                                      </p:tavLst>
                                    </p:anim>
                                    <p:anim calcmode="lin" valueType="num">
                                      <p:cBhvr>
                                        <p:cTn id="23" dur="1000" fill="hold"/>
                                        <p:tgtEl>
                                          <p:spTgt spid="5">
                                            <p:graphicEl>
                                              <a:dgm id="{88D4AF5D-3A2D-478C-A794-1DC4072775C3}"/>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汇聚层</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220791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84741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72702EDE-45BB-45FE-869C-E9AD0B52E50F}"/>
                                            </p:graphicEl>
                                          </p:spTgt>
                                        </p:tgtEl>
                                        <p:attrNameLst>
                                          <p:attrName>style.visibility</p:attrName>
                                        </p:attrNameLst>
                                      </p:cBhvr>
                                      <p:to>
                                        <p:strVal val="visible"/>
                                      </p:to>
                                    </p:set>
                                    <p:animEffect transition="in" filter="fade">
                                      <p:cBhvr>
                                        <p:cTn id="7" dur="1000"/>
                                        <p:tgtEl>
                                          <p:spTgt spid="4">
                                            <p:graphicEl>
                                              <a:dgm id="{72702EDE-45BB-45FE-869C-E9AD0B52E50F}"/>
                                            </p:graphicEl>
                                          </p:spTgt>
                                        </p:tgtEl>
                                      </p:cBhvr>
                                    </p:animEffect>
                                    <p:anim calcmode="lin" valueType="num">
                                      <p:cBhvr>
                                        <p:cTn id="8" dur="1000" fill="hold"/>
                                        <p:tgtEl>
                                          <p:spTgt spid="4">
                                            <p:graphicEl>
                                              <a:dgm id="{72702EDE-45BB-45FE-869C-E9AD0B52E50F}"/>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72702EDE-45BB-45FE-869C-E9AD0B52E50F}"/>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600CF2CF-B134-43F6-A798-E11056EADB1F}"/>
                                            </p:graphicEl>
                                          </p:spTgt>
                                        </p:tgtEl>
                                        <p:attrNameLst>
                                          <p:attrName>style.visibility</p:attrName>
                                        </p:attrNameLst>
                                      </p:cBhvr>
                                      <p:to>
                                        <p:strVal val="visible"/>
                                      </p:to>
                                    </p:set>
                                    <p:animEffect transition="in" filter="fade">
                                      <p:cBhvr>
                                        <p:cTn id="14" dur="1000"/>
                                        <p:tgtEl>
                                          <p:spTgt spid="4">
                                            <p:graphicEl>
                                              <a:dgm id="{600CF2CF-B134-43F6-A798-E11056EADB1F}"/>
                                            </p:graphicEl>
                                          </p:spTgt>
                                        </p:tgtEl>
                                      </p:cBhvr>
                                    </p:animEffect>
                                    <p:anim calcmode="lin" valueType="num">
                                      <p:cBhvr>
                                        <p:cTn id="15" dur="1000" fill="hold"/>
                                        <p:tgtEl>
                                          <p:spTgt spid="4">
                                            <p:graphicEl>
                                              <a:dgm id="{600CF2CF-B134-43F6-A798-E11056EADB1F}"/>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600CF2CF-B134-43F6-A798-E11056EADB1F}"/>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6E9E10E9-6C88-4741-AC21-4D10CAAF0CB0}"/>
                                            </p:graphicEl>
                                          </p:spTgt>
                                        </p:tgtEl>
                                        <p:attrNameLst>
                                          <p:attrName>style.visibility</p:attrName>
                                        </p:attrNameLst>
                                      </p:cBhvr>
                                      <p:to>
                                        <p:strVal val="visible"/>
                                      </p:to>
                                    </p:set>
                                    <p:animEffect transition="in" filter="fade">
                                      <p:cBhvr>
                                        <p:cTn id="21" dur="1000"/>
                                        <p:tgtEl>
                                          <p:spTgt spid="4">
                                            <p:graphicEl>
                                              <a:dgm id="{6E9E10E9-6C88-4741-AC21-4D10CAAF0CB0}"/>
                                            </p:graphicEl>
                                          </p:spTgt>
                                        </p:tgtEl>
                                      </p:cBhvr>
                                    </p:animEffect>
                                    <p:anim calcmode="lin" valueType="num">
                                      <p:cBhvr>
                                        <p:cTn id="22" dur="1000" fill="hold"/>
                                        <p:tgtEl>
                                          <p:spTgt spid="4">
                                            <p:graphicEl>
                                              <a:dgm id="{6E9E10E9-6C88-4741-AC21-4D10CAAF0CB0}"/>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6E9E10E9-6C88-4741-AC21-4D10CAAF0CB0}"/>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接入层</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51286358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14265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4F3109C7-B497-4284-AA87-9723930E311B}"/>
                                            </p:graphicEl>
                                          </p:spTgt>
                                        </p:tgtEl>
                                        <p:attrNameLst>
                                          <p:attrName>style.visibility</p:attrName>
                                        </p:attrNameLst>
                                      </p:cBhvr>
                                      <p:to>
                                        <p:strVal val="visible"/>
                                      </p:to>
                                    </p:set>
                                    <p:animEffect transition="in" filter="fade">
                                      <p:cBhvr>
                                        <p:cTn id="7" dur="1000"/>
                                        <p:tgtEl>
                                          <p:spTgt spid="4">
                                            <p:graphicEl>
                                              <a:dgm id="{4F3109C7-B497-4284-AA87-9723930E311B}"/>
                                            </p:graphicEl>
                                          </p:spTgt>
                                        </p:tgtEl>
                                      </p:cBhvr>
                                    </p:animEffect>
                                    <p:anim calcmode="lin" valueType="num">
                                      <p:cBhvr>
                                        <p:cTn id="8" dur="1000" fill="hold"/>
                                        <p:tgtEl>
                                          <p:spTgt spid="4">
                                            <p:graphicEl>
                                              <a:dgm id="{4F3109C7-B497-4284-AA87-9723930E311B}"/>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4F3109C7-B497-4284-AA87-9723930E311B}"/>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82F061CF-4AA1-4A96-84CF-BFB21AD2440C}"/>
                                            </p:graphicEl>
                                          </p:spTgt>
                                        </p:tgtEl>
                                        <p:attrNameLst>
                                          <p:attrName>style.visibility</p:attrName>
                                        </p:attrNameLst>
                                      </p:cBhvr>
                                      <p:to>
                                        <p:strVal val="visible"/>
                                      </p:to>
                                    </p:set>
                                    <p:animEffect transition="in" filter="fade">
                                      <p:cBhvr>
                                        <p:cTn id="14" dur="1000"/>
                                        <p:tgtEl>
                                          <p:spTgt spid="4">
                                            <p:graphicEl>
                                              <a:dgm id="{82F061CF-4AA1-4A96-84CF-BFB21AD2440C}"/>
                                            </p:graphicEl>
                                          </p:spTgt>
                                        </p:tgtEl>
                                      </p:cBhvr>
                                    </p:animEffect>
                                    <p:anim calcmode="lin" valueType="num">
                                      <p:cBhvr>
                                        <p:cTn id="15" dur="1000" fill="hold"/>
                                        <p:tgtEl>
                                          <p:spTgt spid="4">
                                            <p:graphicEl>
                                              <a:dgm id="{82F061CF-4AA1-4A96-84CF-BFB21AD2440C}"/>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82F061CF-4AA1-4A96-84CF-BFB21AD2440C}"/>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9E1160A4-725B-42C9-9711-D5D8E69EFA53}"/>
                                            </p:graphicEl>
                                          </p:spTgt>
                                        </p:tgtEl>
                                        <p:attrNameLst>
                                          <p:attrName>style.visibility</p:attrName>
                                        </p:attrNameLst>
                                      </p:cBhvr>
                                      <p:to>
                                        <p:strVal val="visible"/>
                                      </p:to>
                                    </p:set>
                                    <p:animEffect transition="in" filter="fade">
                                      <p:cBhvr>
                                        <p:cTn id="21" dur="1000"/>
                                        <p:tgtEl>
                                          <p:spTgt spid="4">
                                            <p:graphicEl>
                                              <a:dgm id="{9E1160A4-725B-42C9-9711-D5D8E69EFA53}"/>
                                            </p:graphicEl>
                                          </p:spTgt>
                                        </p:tgtEl>
                                      </p:cBhvr>
                                    </p:animEffect>
                                    <p:anim calcmode="lin" valueType="num">
                                      <p:cBhvr>
                                        <p:cTn id="22" dur="1000" fill="hold"/>
                                        <p:tgtEl>
                                          <p:spTgt spid="4">
                                            <p:graphicEl>
                                              <a:dgm id="{9E1160A4-725B-42C9-9711-D5D8E69EFA53}"/>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9E1160A4-725B-42C9-9711-D5D8E69EFA53}"/>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TotalTime>
  <Words>1598</Words>
  <Application>Microsoft Office PowerPoint</Application>
  <PresentationFormat>宽屏</PresentationFormat>
  <Paragraphs>251</Paragraphs>
  <Slides>31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31</vt:i4>
      </vt:variant>
    </vt:vector>
  </HeadingPairs>
  <TitlesOfParts>
    <vt:vector size="39" baseType="lpstr">
      <vt:lpstr>宋体</vt:lpstr>
      <vt:lpstr>微软雅黑</vt:lpstr>
      <vt:lpstr>Arial</vt:lpstr>
      <vt:lpstr>Calibri</vt:lpstr>
      <vt:lpstr>Calibri Light</vt:lpstr>
      <vt:lpstr>Times New Roman</vt:lpstr>
      <vt:lpstr>Wingdings</vt:lpstr>
      <vt:lpstr>Office 主题</vt:lpstr>
      <vt:lpstr>计算机网络与通信</vt:lpstr>
      <vt:lpstr>网络规划设计的意义</vt:lpstr>
      <vt:lpstr>网络规划设计的意义（续）</vt:lpstr>
      <vt:lpstr>网络规划设计的意义（续）</vt:lpstr>
      <vt:lpstr>网络规划设计的内容</vt:lpstr>
      <vt:lpstr>网络拓扑层次化结构设计</vt:lpstr>
      <vt:lpstr>PowerPoint 演示文稿</vt:lpstr>
      <vt:lpstr>汇聚层</vt:lpstr>
      <vt:lpstr>接入层</vt:lpstr>
      <vt:lpstr>层次化网络设计的优点</vt:lpstr>
      <vt:lpstr>网络安全系统设计</vt:lpstr>
      <vt:lpstr>安全规划设计层次和方面具体包括</vt:lpstr>
      <vt:lpstr>网络规划设计案例</vt:lpstr>
      <vt:lpstr>平面图</vt:lpstr>
      <vt:lpstr>需求分析</vt:lpstr>
      <vt:lpstr>网络规划</vt:lpstr>
      <vt:lpstr>网络系统的设计</vt:lpstr>
      <vt:lpstr>网络设备的设计</vt:lpstr>
      <vt:lpstr>核心层交换机</vt:lpstr>
      <vt:lpstr>汇聚层交换机</vt:lpstr>
      <vt:lpstr>接入层交换机</vt:lpstr>
      <vt:lpstr>校园网络设计方案</vt:lpstr>
      <vt:lpstr>网络应用需求</vt:lpstr>
      <vt:lpstr>网络性能需求</vt:lpstr>
      <vt:lpstr>信息点统计</vt:lpstr>
      <vt:lpstr>网络架构设计</vt:lpstr>
      <vt:lpstr>校园网的设计原则</vt:lpstr>
      <vt:lpstr>网络三层结构设计</vt:lpstr>
      <vt:lpstr>VLAN的划分及IP地址的分配</vt:lpstr>
      <vt:lpstr>网络安全与管理</vt:lpstr>
      <vt:lpstr>结束</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计算机网络与通信</dc:title>
  <dc:creator>feifei</dc:creator>
  <cp:lastModifiedBy>feifei</cp:lastModifiedBy>
  <cp:revision>15</cp:revision>
  <dcterms:created xsi:type="dcterms:W3CDTF">2018-07-24T23:29:03Z</dcterms:created>
  <dcterms:modified xsi:type="dcterms:W3CDTF">2021-02-28T10:24:48Z</dcterms:modified>
</cp:coreProperties>
</file>