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7AC9B-4195-416C-8F34-4725CA135D91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2EDDF022-1BB4-40F0-8E28-305707877626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 Server 2003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中要新建一个用户帐户，需要单击“开始”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“程序”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“管理工具”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“计算机管理””命令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,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或右击“我的电脑”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“管理”命令。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6AC499-3C79-49CD-B229-C23A472821A7}" type="parTrans" cxnId="{64ABEACA-5402-4217-9053-D0A8EFF1BCD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1375F1B-DFA4-48A0-8663-A7FC30C25125}" type="sibTrans" cxnId="{64ABEACA-5402-4217-9053-D0A8EFF1BCD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DBA5EF-28E6-451B-AE73-60F29C7198B5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在弹出的“计算机管理”窗口中，单击左边的“本地用户和组”将其展开。然后右击“用户”选择“新用户”命令，或选中“用户”后，选择“操作”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“新用户”命令。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F8E7A9-4ED6-495B-BABB-51BBBFD7587F}" type="parTrans" cxnId="{8CD9A692-A3CF-49F9-9116-0F09541DE1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9C09C3-5A61-415A-880C-7F2C82E93531}" type="sibTrans" cxnId="{8CD9A692-A3CF-49F9-9116-0F09541DE1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1E03B3-71F0-4BD0-B2D7-82D5B5E8E0D3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在弹出的“新用户”对话框中输入用户名和密码，在这里选择“用户不能更改密码”复选框。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85D99C-E711-4305-B5F3-5B99555AF405}" type="parTrans" cxnId="{3FD483BA-2DFA-4A51-BF80-5DCCBA2B6F2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CBF676-29EC-4766-B998-EA13FC9C0FB1}" type="sibTrans" cxnId="{3FD483BA-2DFA-4A51-BF80-5DCCBA2B6F2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3E2F0E-B3F3-4EAD-85D4-0C98AABF0C60}" type="pres">
      <dgm:prSet presAssocID="{C337AC9B-4195-416C-8F34-4725CA135D9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B4D8697B-30CB-4DA4-BA5C-A61AD6EB13F3}" type="pres">
      <dgm:prSet presAssocID="{2EDDF022-1BB4-40F0-8E28-305707877626}" presName="parenttextcomposite" presStyleCnt="0"/>
      <dgm:spPr/>
    </dgm:pt>
    <dgm:pt modelId="{79518DEC-33D7-4170-A07F-8E39AD014A54}" type="pres">
      <dgm:prSet presAssocID="{2EDDF022-1BB4-40F0-8E28-305707877626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357640-1B3D-4D84-892D-C67A7421AD76}" type="pres">
      <dgm:prSet presAssocID="{2EDDF022-1BB4-40F0-8E28-305707877626}" presName="parallelogramComposite" presStyleCnt="0"/>
      <dgm:spPr/>
    </dgm:pt>
    <dgm:pt modelId="{B0E32340-A1F4-4D79-9F93-909C4990C557}" type="pres">
      <dgm:prSet presAssocID="{2EDDF022-1BB4-40F0-8E28-305707877626}" presName="parallelogram1" presStyleLbl="alignNode1" presStyleIdx="0" presStyleCnt="21"/>
      <dgm:spPr/>
    </dgm:pt>
    <dgm:pt modelId="{D74B1B5C-142F-4E88-87F5-0A8725A5B2A8}" type="pres">
      <dgm:prSet presAssocID="{2EDDF022-1BB4-40F0-8E28-305707877626}" presName="parallelogram2" presStyleLbl="alignNode1" presStyleIdx="1" presStyleCnt="21"/>
      <dgm:spPr/>
    </dgm:pt>
    <dgm:pt modelId="{3660CCD3-E13E-40AF-B0C5-7EED84E940CA}" type="pres">
      <dgm:prSet presAssocID="{2EDDF022-1BB4-40F0-8E28-305707877626}" presName="parallelogram3" presStyleLbl="alignNode1" presStyleIdx="2" presStyleCnt="21"/>
      <dgm:spPr/>
    </dgm:pt>
    <dgm:pt modelId="{46B78EA3-37E5-4943-A3CC-042F263DE864}" type="pres">
      <dgm:prSet presAssocID="{2EDDF022-1BB4-40F0-8E28-305707877626}" presName="parallelogram4" presStyleLbl="alignNode1" presStyleIdx="3" presStyleCnt="21"/>
      <dgm:spPr/>
    </dgm:pt>
    <dgm:pt modelId="{C45DA73C-044C-4618-B6D3-6C4F56950DAB}" type="pres">
      <dgm:prSet presAssocID="{2EDDF022-1BB4-40F0-8E28-305707877626}" presName="parallelogram5" presStyleLbl="alignNode1" presStyleIdx="4" presStyleCnt="21"/>
      <dgm:spPr/>
    </dgm:pt>
    <dgm:pt modelId="{585F1C9B-D0B1-4522-AEF3-37ABB6F6C443}" type="pres">
      <dgm:prSet presAssocID="{2EDDF022-1BB4-40F0-8E28-305707877626}" presName="parallelogram6" presStyleLbl="alignNode1" presStyleIdx="5" presStyleCnt="21"/>
      <dgm:spPr/>
    </dgm:pt>
    <dgm:pt modelId="{6B700B64-C38B-454C-A706-C6AD3D03FF48}" type="pres">
      <dgm:prSet presAssocID="{2EDDF022-1BB4-40F0-8E28-305707877626}" presName="parallelogram7" presStyleLbl="alignNode1" presStyleIdx="6" presStyleCnt="21"/>
      <dgm:spPr/>
    </dgm:pt>
    <dgm:pt modelId="{DDF3467A-8796-4BDC-9FFD-A6E8027CAF68}" type="pres">
      <dgm:prSet presAssocID="{01375F1B-DFA4-48A0-8663-A7FC30C25125}" presName="sibTrans" presStyleCnt="0"/>
      <dgm:spPr/>
    </dgm:pt>
    <dgm:pt modelId="{D90CD46C-997F-4311-8403-CABF19C82B06}" type="pres">
      <dgm:prSet presAssocID="{1EDBA5EF-28E6-451B-AE73-60F29C7198B5}" presName="parenttextcomposite" presStyleCnt="0"/>
      <dgm:spPr/>
    </dgm:pt>
    <dgm:pt modelId="{CEFD28BA-DDA6-4F28-9DF5-EF30608A7832}" type="pres">
      <dgm:prSet presAssocID="{1EDBA5EF-28E6-451B-AE73-60F29C7198B5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929511-49AC-4597-96BE-89DDC83C2A47}" type="pres">
      <dgm:prSet presAssocID="{1EDBA5EF-28E6-451B-AE73-60F29C7198B5}" presName="parallelogramComposite" presStyleCnt="0"/>
      <dgm:spPr/>
    </dgm:pt>
    <dgm:pt modelId="{8ADBA20D-53BC-494F-8A45-AF9F1627AC6D}" type="pres">
      <dgm:prSet presAssocID="{1EDBA5EF-28E6-451B-AE73-60F29C7198B5}" presName="parallelogram1" presStyleLbl="alignNode1" presStyleIdx="7" presStyleCnt="21"/>
      <dgm:spPr/>
    </dgm:pt>
    <dgm:pt modelId="{55461707-3EC8-4FDD-8FB2-ABC5626C4C6D}" type="pres">
      <dgm:prSet presAssocID="{1EDBA5EF-28E6-451B-AE73-60F29C7198B5}" presName="parallelogram2" presStyleLbl="alignNode1" presStyleIdx="8" presStyleCnt="21"/>
      <dgm:spPr/>
    </dgm:pt>
    <dgm:pt modelId="{780F1532-5807-4D68-B095-4CFC315FAFFF}" type="pres">
      <dgm:prSet presAssocID="{1EDBA5EF-28E6-451B-AE73-60F29C7198B5}" presName="parallelogram3" presStyleLbl="alignNode1" presStyleIdx="9" presStyleCnt="21"/>
      <dgm:spPr/>
    </dgm:pt>
    <dgm:pt modelId="{BDDA1C7B-6AB9-4E16-9094-7DDC0465C7BB}" type="pres">
      <dgm:prSet presAssocID="{1EDBA5EF-28E6-451B-AE73-60F29C7198B5}" presName="parallelogram4" presStyleLbl="alignNode1" presStyleIdx="10" presStyleCnt="21"/>
      <dgm:spPr/>
    </dgm:pt>
    <dgm:pt modelId="{3D074C04-AF69-4F52-BB1A-CB9575B26338}" type="pres">
      <dgm:prSet presAssocID="{1EDBA5EF-28E6-451B-AE73-60F29C7198B5}" presName="parallelogram5" presStyleLbl="alignNode1" presStyleIdx="11" presStyleCnt="21"/>
      <dgm:spPr/>
    </dgm:pt>
    <dgm:pt modelId="{4ADD9FBB-E23E-494D-B381-3EDFEBF3A30A}" type="pres">
      <dgm:prSet presAssocID="{1EDBA5EF-28E6-451B-AE73-60F29C7198B5}" presName="parallelogram6" presStyleLbl="alignNode1" presStyleIdx="12" presStyleCnt="21"/>
      <dgm:spPr/>
    </dgm:pt>
    <dgm:pt modelId="{1DB5944B-0A0D-4AF2-96DD-3CE6F7374457}" type="pres">
      <dgm:prSet presAssocID="{1EDBA5EF-28E6-451B-AE73-60F29C7198B5}" presName="parallelogram7" presStyleLbl="alignNode1" presStyleIdx="13" presStyleCnt="21"/>
      <dgm:spPr/>
    </dgm:pt>
    <dgm:pt modelId="{2E110033-A6EE-4735-B348-C9EBFE92A5C8}" type="pres">
      <dgm:prSet presAssocID="{549C09C3-5A61-415A-880C-7F2C82E93531}" presName="sibTrans" presStyleCnt="0"/>
      <dgm:spPr/>
    </dgm:pt>
    <dgm:pt modelId="{25ED316D-8BCB-42FA-BC57-FAA348730226}" type="pres">
      <dgm:prSet presAssocID="{981E03B3-71F0-4BD0-B2D7-82D5B5E8E0D3}" presName="parenttextcomposite" presStyleCnt="0"/>
      <dgm:spPr/>
    </dgm:pt>
    <dgm:pt modelId="{502DF5CA-6881-43D7-93FA-185F89359CED}" type="pres">
      <dgm:prSet presAssocID="{981E03B3-71F0-4BD0-B2D7-82D5B5E8E0D3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2FF13D-058D-4D50-AC8F-B073D0D0A0D9}" type="pres">
      <dgm:prSet presAssocID="{981E03B3-71F0-4BD0-B2D7-82D5B5E8E0D3}" presName="parallelogramComposite" presStyleCnt="0"/>
      <dgm:spPr/>
    </dgm:pt>
    <dgm:pt modelId="{7C355D1C-2375-4E14-B022-CB1CA796EF8C}" type="pres">
      <dgm:prSet presAssocID="{981E03B3-71F0-4BD0-B2D7-82D5B5E8E0D3}" presName="parallelogram1" presStyleLbl="alignNode1" presStyleIdx="14" presStyleCnt="21"/>
      <dgm:spPr/>
    </dgm:pt>
    <dgm:pt modelId="{E296E1A1-5437-4516-84E7-BC139EB41149}" type="pres">
      <dgm:prSet presAssocID="{981E03B3-71F0-4BD0-B2D7-82D5B5E8E0D3}" presName="parallelogram2" presStyleLbl="alignNode1" presStyleIdx="15" presStyleCnt="21"/>
      <dgm:spPr/>
    </dgm:pt>
    <dgm:pt modelId="{29BCB9CB-501B-4277-9250-60584791BBAC}" type="pres">
      <dgm:prSet presAssocID="{981E03B3-71F0-4BD0-B2D7-82D5B5E8E0D3}" presName="parallelogram3" presStyleLbl="alignNode1" presStyleIdx="16" presStyleCnt="21"/>
      <dgm:spPr/>
    </dgm:pt>
    <dgm:pt modelId="{B61B1428-53B9-476E-9BBD-97C350BB9986}" type="pres">
      <dgm:prSet presAssocID="{981E03B3-71F0-4BD0-B2D7-82D5B5E8E0D3}" presName="parallelogram4" presStyleLbl="alignNode1" presStyleIdx="17" presStyleCnt="21"/>
      <dgm:spPr/>
    </dgm:pt>
    <dgm:pt modelId="{30C3403A-90D8-4EE7-9BA2-713EBBEBB0E9}" type="pres">
      <dgm:prSet presAssocID="{981E03B3-71F0-4BD0-B2D7-82D5B5E8E0D3}" presName="parallelogram5" presStyleLbl="alignNode1" presStyleIdx="18" presStyleCnt="21"/>
      <dgm:spPr/>
    </dgm:pt>
    <dgm:pt modelId="{2D6430B7-0498-4D29-846F-7E64220FFEEB}" type="pres">
      <dgm:prSet presAssocID="{981E03B3-71F0-4BD0-B2D7-82D5B5E8E0D3}" presName="parallelogram6" presStyleLbl="alignNode1" presStyleIdx="19" presStyleCnt="21"/>
      <dgm:spPr/>
    </dgm:pt>
    <dgm:pt modelId="{661D7072-4827-430B-BA6E-7AF2DAEDEDDA}" type="pres">
      <dgm:prSet presAssocID="{981E03B3-71F0-4BD0-B2D7-82D5B5E8E0D3}" presName="parallelogram7" presStyleLbl="alignNode1" presStyleIdx="20" presStyleCnt="21"/>
      <dgm:spPr/>
    </dgm:pt>
  </dgm:ptLst>
  <dgm:cxnLst>
    <dgm:cxn modelId="{9BFBE43C-2373-4B9E-865F-227AD4477ECC}" type="presOf" srcId="{C337AC9B-4195-416C-8F34-4725CA135D91}" destId="{7F3E2F0E-B3F3-4EAD-85D4-0C98AABF0C60}" srcOrd="0" destOrd="0" presId="urn:microsoft.com/office/officeart/2008/layout/VerticalAccentList"/>
    <dgm:cxn modelId="{8C63130E-EC75-46A7-A63A-CF079973A4D8}" type="presOf" srcId="{1EDBA5EF-28E6-451B-AE73-60F29C7198B5}" destId="{CEFD28BA-DDA6-4F28-9DF5-EF30608A7832}" srcOrd="0" destOrd="0" presId="urn:microsoft.com/office/officeart/2008/layout/VerticalAccentList"/>
    <dgm:cxn modelId="{EAF683B4-55AE-4737-81FC-F337AC21750C}" type="presOf" srcId="{981E03B3-71F0-4BD0-B2D7-82D5B5E8E0D3}" destId="{502DF5CA-6881-43D7-93FA-185F89359CED}" srcOrd="0" destOrd="0" presId="urn:microsoft.com/office/officeart/2008/layout/VerticalAccentList"/>
    <dgm:cxn modelId="{3FD483BA-2DFA-4A51-BF80-5DCCBA2B6F2F}" srcId="{C337AC9B-4195-416C-8F34-4725CA135D91}" destId="{981E03B3-71F0-4BD0-B2D7-82D5B5E8E0D3}" srcOrd="2" destOrd="0" parTransId="{B385D99C-E711-4305-B5F3-5B99555AF405}" sibTransId="{94CBF676-29EC-4766-B998-EA13FC9C0FB1}"/>
    <dgm:cxn modelId="{64ABEACA-5402-4217-9053-D0A8EFF1BCD2}" srcId="{C337AC9B-4195-416C-8F34-4725CA135D91}" destId="{2EDDF022-1BB4-40F0-8E28-305707877626}" srcOrd="0" destOrd="0" parTransId="{C16AC499-3C79-49CD-B229-C23A472821A7}" sibTransId="{01375F1B-DFA4-48A0-8663-A7FC30C25125}"/>
    <dgm:cxn modelId="{8CD9A692-A3CF-49F9-9116-0F09541DE1A0}" srcId="{C337AC9B-4195-416C-8F34-4725CA135D91}" destId="{1EDBA5EF-28E6-451B-AE73-60F29C7198B5}" srcOrd="1" destOrd="0" parTransId="{85F8E7A9-4ED6-495B-BABB-51BBBFD7587F}" sibTransId="{549C09C3-5A61-415A-880C-7F2C82E93531}"/>
    <dgm:cxn modelId="{B6755F3B-57C5-4B70-B63E-736FC57066F5}" type="presOf" srcId="{2EDDF022-1BB4-40F0-8E28-305707877626}" destId="{79518DEC-33D7-4170-A07F-8E39AD014A54}" srcOrd="0" destOrd="0" presId="urn:microsoft.com/office/officeart/2008/layout/VerticalAccentList"/>
    <dgm:cxn modelId="{E43C78A8-0023-4FB2-8B9B-18014656E9B1}" type="presParOf" srcId="{7F3E2F0E-B3F3-4EAD-85D4-0C98AABF0C60}" destId="{B4D8697B-30CB-4DA4-BA5C-A61AD6EB13F3}" srcOrd="0" destOrd="0" presId="urn:microsoft.com/office/officeart/2008/layout/VerticalAccentList"/>
    <dgm:cxn modelId="{11EB0FC3-E31F-4F60-8E24-6E220FAC5F39}" type="presParOf" srcId="{B4D8697B-30CB-4DA4-BA5C-A61AD6EB13F3}" destId="{79518DEC-33D7-4170-A07F-8E39AD014A54}" srcOrd="0" destOrd="0" presId="urn:microsoft.com/office/officeart/2008/layout/VerticalAccentList"/>
    <dgm:cxn modelId="{45FB6447-2136-4FB5-9A70-B6FBC07FEF8E}" type="presParOf" srcId="{7F3E2F0E-B3F3-4EAD-85D4-0C98AABF0C60}" destId="{47357640-1B3D-4D84-892D-C67A7421AD76}" srcOrd="1" destOrd="0" presId="urn:microsoft.com/office/officeart/2008/layout/VerticalAccentList"/>
    <dgm:cxn modelId="{74B9775A-6E0B-4A50-A675-2D0C9F8390C7}" type="presParOf" srcId="{47357640-1B3D-4D84-892D-C67A7421AD76}" destId="{B0E32340-A1F4-4D79-9F93-909C4990C557}" srcOrd="0" destOrd="0" presId="urn:microsoft.com/office/officeart/2008/layout/VerticalAccentList"/>
    <dgm:cxn modelId="{43675406-D177-4C6A-B4B1-301A16011D84}" type="presParOf" srcId="{47357640-1B3D-4D84-892D-C67A7421AD76}" destId="{D74B1B5C-142F-4E88-87F5-0A8725A5B2A8}" srcOrd="1" destOrd="0" presId="urn:microsoft.com/office/officeart/2008/layout/VerticalAccentList"/>
    <dgm:cxn modelId="{5AACA78B-4995-45E4-92F2-1BE2168B113F}" type="presParOf" srcId="{47357640-1B3D-4D84-892D-C67A7421AD76}" destId="{3660CCD3-E13E-40AF-B0C5-7EED84E940CA}" srcOrd="2" destOrd="0" presId="urn:microsoft.com/office/officeart/2008/layout/VerticalAccentList"/>
    <dgm:cxn modelId="{4CCF2337-64A5-4EE0-AB8E-FBE8921540D8}" type="presParOf" srcId="{47357640-1B3D-4D84-892D-C67A7421AD76}" destId="{46B78EA3-37E5-4943-A3CC-042F263DE864}" srcOrd="3" destOrd="0" presId="urn:microsoft.com/office/officeart/2008/layout/VerticalAccentList"/>
    <dgm:cxn modelId="{45DB29A9-8F05-4B1E-B3A2-CCBE6F5D2616}" type="presParOf" srcId="{47357640-1B3D-4D84-892D-C67A7421AD76}" destId="{C45DA73C-044C-4618-B6D3-6C4F56950DAB}" srcOrd="4" destOrd="0" presId="urn:microsoft.com/office/officeart/2008/layout/VerticalAccentList"/>
    <dgm:cxn modelId="{CA314AF3-80E8-4C21-9451-B87564875FB9}" type="presParOf" srcId="{47357640-1B3D-4D84-892D-C67A7421AD76}" destId="{585F1C9B-D0B1-4522-AEF3-37ABB6F6C443}" srcOrd="5" destOrd="0" presId="urn:microsoft.com/office/officeart/2008/layout/VerticalAccentList"/>
    <dgm:cxn modelId="{E48CD694-93D8-4A72-A294-7C9AA9ECA7B9}" type="presParOf" srcId="{47357640-1B3D-4D84-892D-C67A7421AD76}" destId="{6B700B64-C38B-454C-A706-C6AD3D03FF48}" srcOrd="6" destOrd="0" presId="urn:microsoft.com/office/officeart/2008/layout/VerticalAccentList"/>
    <dgm:cxn modelId="{E64300AC-E73C-4510-9436-A29F9B9DB936}" type="presParOf" srcId="{7F3E2F0E-B3F3-4EAD-85D4-0C98AABF0C60}" destId="{DDF3467A-8796-4BDC-9FFD-A6E8027CAF68}" srcOrd="2" destOrd="0" presId="urn:microsoft.com/office/officeart/2008/layout/VerticalAccentList"/>
    <dgm:cxn modelId="{96F61D81-5E60-448E-A15F-D883336CC719}" type="presParOf" srcId="{7F3E2F0E-B3F3-4EAD-85D4-0C98AABF0C60}" destId="{D90CD46C-997F-4311-8403-CABF19C82B06}" srcOrd="3" destOrd="0" presId="urn:microsoft.com/office/officeart/2008/layout/VerticalAccentList"/>
    <dgm:cxn modelId="{1A369113-C512-4E4B-8FBB-2DA722971035}" type="presParOf" srcId="{D90CD46C-997F-4311-8403-CABF19C82B06}" destId="{CEFD28BA-DDA6-4F28-9DF5-EF30608A7832}" srcOrd="0" destOrd="0" presId="urn:microsoft.com/office/officeart/2008/layout/VerticalAccentList"/>
    <dgm:cxn modelId="{B9AAD6EA-9DC1-4CAD-88D0-724FA2E46029}" type="presParOf" srcId="{7F3E2F0E-B3F3-4EAD-85D4-0C98AABF0C60}" destId="{8D929511-49AC-4597-96BE-89DDC83C2A47}" srcOrd="4" destOrd="0" presId="urn:microsoft.com/office/officeart/2008/layout/VerticalAccentList"/>
    <dgm:cxn modelId="{7458E77F-F31C-4FC8-9E11-BDF6D37B3411}" type="presParOf" srcId="{8D929511-49AC-4597-96BE-89DDC83C2A47}" destId="{8ADBA20D-53BC-494F-8A45-AF9F1627AC6D}" srcOrd="0" destOrd="0" presId="urn:microsoft.com/office/officeart/2008/layout/VerticalAccentList"/>
    <dgm:cxn modelId="{77E759F2-D053-4B93-AB43-C6B3FDC6A2DD}" type="presParOf" srcId="{8D929511-49AC-4597-96BE-89DDC83C2A47}" destId="{55461707-3EC8-4FDD-8FB2-ABC5626C4C6D}" srcOrd="1" destOrd="0" presId="urn:microsoft.com/office/officeart/2008/layout/VerticalAccentList"/>
    <dgm:cxn modelId="{7CA23AFE-B167-4717-95CD-8AE94662148A}" type="presParOf" srcId="{8D929511-49AC-4597-96BE-89DDC83C2A47}" destId="{780F1532-5807-4D68-B095-4CFC315FAFFF}" srcOrd="2" destOrd="0" presId="urn:microsoft.com/office/officeart/2008/layout/VerticalAccentList"/>
    <dgm:cxn modelId="{B516AD87-E34D-41E8-BD93-B4E321DC0BFC}" type="presParOf" srcId="{8D929511-49AC-4597-96BE-89DDC83C2A47}" destId="{BDDA1C7B-6AB9-4E16-9094-7DDC0465C7BB}" srcOrd="3" destOrd="0" presId="urn:microsoft.com/office/officeart/2008/layout/VerticalAccentList"/>
    <dgm:cxn modelId="{2F60AEFB-4038-46D9-B8D8-32F58333B005}" type="presParOf" srcId="{8D929511-49AC-4597-96BE-89DDC83C2A47}" destId="{3D074C04-AF69-4F52-BB1A-CB9575B26338}" srcOrd="4" destOrd="0" presId="urn:microsoft.com/office/officeart/2008/layout/VerticalAccentList"/>
    <dgm:cxn modelId="{0F68A0C1-2B22-41A9-96EA-A8DD406DCFB6}" type="presParOf" srcId="{8D929511-49AC-4597-96BE-89DDC83C2A47}" destId="{4ADD9FBB-E23E-494D-B381-3EDFEBF3A30A}" srcOrd="5" destOrd="0" presId="urn:microsoft.com/office/officeart/2008/layout/VerticalAccentList"/>
    <dgm:cxn modelId="{FC53715E-361A-4851-83AF-83E56318912D}" type="presParOf" srcId="{8D929511-49AC-4597-96BE-89DDC83C2A47}" destId="{1DB5944B-0A0D-4AF2-96DD-3CE6F7374457}" srcOrd="6" destOrd="0" presId="urn:microsoft.com/office/officeart/2008/layout/VerticalAccentList"/>
    <dgm:cxn modelId="{B304D567-3995-4F22-BDA1-5D45A901481E}" type="presParOf" srcId="{7F3E2F0E-B3F3-4EAD-85D4-0C98AABF0C60}" destId="{2E110033-A6EE-4735-B348-C9EBFE92A5C8}" srcOrd="5" destOrd="0" presId="urn:microsoft.com/office/officeart/2008/layout/VerticalAccentList"/>
    <dgm:cxn modelId="{B1FAF77C-A9AD-4FE7-A489-94F2FB2E38CC}" type="presParOf" srcId="{7F3E2F0E-B3F3-4EAD-85D4-0C98AABF0C60}" destId="{25ED316D-8BCB-42FA-BC57-FAA348730226}" srcOrd="6" destOrd="0" presId="urn:microsoft.com/office/officeart/2008/layout/VerticalAccentList"/>
    <dgm:cxn modelId="{C1A3A37A-99BD-49D9-8DE7-DFDAD879C470}" type="presParOf" srcId="{25ED316D-8BCB-42FA-BC57-FAA348730226}" destId="{502DF5CA-6881-43D7-93FA-185F89359CED}" srcOrd="0" destOrd="0" presId="urn:microsoft.com/office/officeart/2008/layout/VerticalAccentList"/>
    <dgm:cxn modelId="{958B5D43-9A85-4D03-BB68-ABF051F0C06F}" type="presParOf" srcId="{7F3E2F0E-B3F3-4EAD-85D4-0C98AABF0C60}" destId="{422FF13D-058D-4D50-AC8F-B073D0D0A0D9}" srcOrd="7" destOrd="0" presId="urn:microsoft.com/office/officeart/2008/layout/VerticalAccentList"/>
    <dgm:cxn modelId="{F0F7BFB9-B2E2-466D-B3F3-18AA541109F9}" type="presParOf" srcId="{422FF13D-058D-4D50-AC8F-B073D0D0A0D9}" destId="{7C355D1C-2375-4E14-B022-CB1CA796EF8C}" srcOrd="0" destOrd="0" presId="urn:microsoft.com/office/officeart/2008/layout/VerticalAccentList"/>
    <dgm:cxn modelId="{2C075E30-9616-4854-AB32-23C06A0C8763}" type="presParOf" srcId="{422FF13D-058D-4D50-AC8F-B073D0D0A0D9}" destId="{E296E1A1-5437-4516-84E7-BC139EB41149}" srcOrd="1" destOrd="0" presId="urn:microsoft.com/office/officeart/2008/layout/VerticalAccentList"/>
    <dgm:cxn modelId="{F5DDCE45-268B-43D2-B9BC-F0A955A2D1D2}" type="presParOf" srcId="{422FF13D-058D-4D50-AC8F-B073D0D0A0D9}" destId="{29BCB9CB-501B-4277-9250-60584791BBAC}" srcOrd="2" destOrd="0" presId="urn:microsoft.com/office/officeart/2008/layout/VerticalAccentList"/>
    <dgm:cxn modelId="{027DEA04-B89E-4E3D-9574-F3526074D036}" type="presParOf" srcId="{422FF13D-058D-4D50-AC8F-B073D0D0A0D9}" destId="{B61B1428-53B9-476E-9BBD-97C350BB9986}" srcOrd="3" destOrd="0" presId="urn:microsoft.com/office/officeart/2008/layout/VerticalAccentList"/>
    <dgm:cxn modelId="{5F7B0B55-80C6-4CF0-A3B7-C965B525B977}" type="presParOf" srcId="{422FF13D-058D-4D50-AC8F-B073D0D0A0D9}" destId="{30C3403A-90D8-4EE7-9BA2-713EBBEBB0E9}" srcOrd="4" destOrd="0" presId="urn:microsoft.com/office/officeart/2008/layout/VerticalAccentList"/>
    <dgm:cxn modelId="{4F2AC69B-D041-474E-9737-039333CE4CE2}" type="presParOf" srcId="{422FF13D-058D-4D50-AC8F-B073D0D0A0D9}" destId="{2D6430B7-0498-4D29-846F-7E64220FFEEB}" srcOrd="5" destOrd="0" presId="urn:microsoft.com/office/officeart/2008/layout/VerticalAccentList"/>
    <dgm:cxn modelId="{29F5EB7C-AA1E-407E-A0B0-B5143B05DE8F}" type="presParOf" srcId="{422FF13D-058D-4D50-AC8F-B073D0D0A0D9}" destId="{661D7072-4827-430B-BA6E-7AF2DAEDEDDA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C5B020-280A-40FD-AF84-36969C1D3336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1ABA737-95CD-4703-B858-D365A858A292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选择开始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—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注销命令，弹出“注销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”对话框，单击“注销”按钮。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790085-6B1C-4FC0-8226-208DA93C205E}" type="parTrans" cxnId="{AA4AC307-6BA0-47ED-ACB0-C888F208B93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B937E6-4EE8-429B-BAE6-27CD78855293}" type="sibTrans" cxnId="{AA4AC307-6BA0-47ED-ACB0-C888F208B93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F83BDA-A57E-4216-8D1C-C5F2C13C3084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弹出“登录到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”对话框，在对话框中输入用户名及密码，单击确定。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A35F23-AAF3-4AB9-8070-247D5F215687}" type="parTrans" cxnId="{E9A5AD29-55F3-4420-B475-B4B1691A550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410AA2-6A36-46B7-9013-88FB8F5E3A86}" type="sibTrans" cxnId="{E9A5AD29-55F3-4420-B475-B4B1691A550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2B241B-7709-4EDD-8757-6559736FCF0B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此时已经切换到张三用户下。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4821685-0A22-4963-830D-E0A3F6647C8E}" type="parTrans" cxnId="{016492C3-B571-4F25-9539-CFCB6D0436E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2D248B-D056-4944-8678-85114F4175EB}" type="sibTrans" cxnId="{016492C3-B571-4F25-9539-CFCB6D0436E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3D0B78-5FBA-41C8-AE83-7FB7D4D170DF}" type="pres">
      <dgm:prSet presAssocID="{4DC5B020-280A-40FD-AF84-36969C1D333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B3205445-7858-4600-B6B7-95C35489F37B}" type="pres">
      <dgm:prSet presAssocID="{11ABA737-95CD-4703-B858-D365A858A292}" presName="parenttextcomposite" presStyleCnt="0"/>
      <dgm:spPr/>
    </dgm:pt>
    <dgm:pt modelId="{AB4FFA07-1472-467C-A3E5-85D6D1845B1B}" type="pres">
      <dgm:prSet presAssocID="{11ABA737-95CD-4703-B858-D365A858A292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D622CC-3A39-4B6D-8DE0-4AF76F4026BC}" type="pres">
      <dgm:prSet presAssocID="{11ABA737-95CD-4703-B858-D365A858A292}" presName="parallelogramComposite" presStyleCnt="0"/>
      <dgm:spPr/>
    </dgm:pt>
    <dgm:pt modelId="{1D3EC776-2CF9-46FC-8BB4-0F9431275C3D}" type="pres">
      <dgm:prSet presAssocID="{11ABA737-95CD-4703-B858-D365A858A292}" presName="parallelogram1" presStyleLbl="alignNode1" presStyleIdx="0" presStyleCnt="21"/>
      <dgm:spPr/>
    </dgm:pt>
    <dgm:pt modelId="{3FEC8294-58B2-4F07-A7D1-39A84D94BF89}" type="pres">
      <dgm:prSet presAssocID="{11ABA737-95CD-4703-B858-D365A858A292}" presName="parallelogram2" presStyleLbl="alignNode1" presStyleIdx="1" presStyleCnt="21"/>
      <dgm:spPr/>
    </dgm:pt>
    <dgm:pt modelId="{52920B12-E9B8-462D-BBA1-0DDBF3B4DBF9}" type="pres">
      <dgm:prSet presAssocID="{11ABA737-95CD-4703-B858-D365A858A292}" presName="parallelogram3" presStyleLbl="alignNode1" presStyleIdx="2" presStyleCnt="21"/>
      <dgm:spPr/>
    </dgm:pt>
    <dgm:pt modelId="{3AE28F26-B12B-467A-B36A-3C20145D1573}" type="pres">
      <dgm:prSet presAssocID="{11ABA737-95CD-4703-B858-D365A858A292}" presName="parallelogram4" presStyleLbl="alignNode1" presStyleIdx="3" presStyleCnt="21"/>
      <dgm:spPr/>
    </dgm:pt>
    <dgm:pt modelId="{CD7910E7-01CE-4ED2-A205-479C241B626F}" type="pres">
      <dgm:prSet presAssocID="{11ABA737-95CD-4703-B858-D365A858A292}" presName="parallelogram5" presStyleLbl="alignNode1" presStyleIdx="4" presStyleCnt="21"/>
      <dgm:spPr/>
    </dgm:pt>
    <dgm:pt modelId="{9BF87E2A-6566-4F36-A907-0AA00809E230}" type="pres">
      <dgm:prSet presAssocID="{11ABA737-95CD-4703-B858-D365A858A292}" presName="parallelogram6" presStyleLbl="alignNode1" presStyleIdx="5" presStyleCnt="21"/>
      <dgm:spPr/>
    </dgm:pt>
    <dgm:pt modelId="{852019AC-FE83-4E66-B272-CF011D4A16F3}" type="pres">
      <dgm:prSet presAssocID="{11ABA737-95CD-4703-B858-D365A858A292}" presName="parallelogram7" presStyleLbl="alignNode1" presStyleIdx="6" presStyleCnt="21"/>
      <dgm:spPr/>
    </dgm:pt>
    <dgm:pt modelId="{5871218A-5960-4005-910E-78696D2A4476}" type="pres">
      <dgm:prSet presAssocID="{A5B937E6-4EE8-429B-BAE6-27CD78855293}" presName="sibTrans" presStyleCnt="0"/>
      <dgm:spPr/>
    </dgm:pt>
    <dgm:pt modelId="{0BDE076C-C9BD-4ED3-8B20-1D902DC14923}" type="pres">
      <dgm:prSet presAssocID="{8AF83BDA-A57E-4216-8D1C-C5F2C13C3084}" presName="parenttextcomposite" presStyleCnt="0"/>
      <dgm:spPr/>
    </dgm:pt>
    <dgm:pt modelId="{95122A1C-6ECF-44EB-9E54-5F06AC1007FB}" type="pres">
      <dgm:prSet presAssocID="{8AF83BDA-A57E-4216-8D1C-C5F2C13C3084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6D367A-8B58-4FDA-8AD9-77F88E39D6C7}" type="pres">
      <dgm:prSet presAssocID="{8AF83BDA-A57E-4216-8D1C-C5F2C13C3084}" presName="parallelogramComposite" presStyleCnt="0"/>
      <dgm:spPr/>
    </dgm:pt>
    <dgm:pt modelId="{36BC3686-B3E3-4483-9A33-7E5E56119E72}" type="pres">
      <dgm:prSet presAssocID="{8AF83BDA-A57E-4216-8D1C-C5F2C13C3084}" presName="parallelogram1" presStyleLbl="alignNode1" presStyleIdx="7" presStyleCnt="21"/>
      <dgm:spPr/>
    </dgm:pt>
    <dgm:pt modelId="{C691DF9B-2C73-47B3-8ADA-B9835513BDF2}" type="pres">
      <dgm:prSet presAssocID="{8AF83BDA-A57E-4216-8D1C-C5F2C13C3084}" presName="parallelogram2" presStyleLbl="alignNode1" presStyleIdx="8" presStyleCnt="21"/>
      <dgm:spPr/>
    </dgm:pt>
    <dgm:pt modelId="{38255590-89E6-4CDC-B644-CD8E25AEA4E0}" type="pres">
      <dgm:prSet presAssocID="{8AF83BDA-A57E-4216-8D1C-C5F2C13C3084}" presName="parallelogram3" presStyleLbl="alignNode1" presStyleIdx="9" presStyleCnt="21"/>
      <dgm:spPr/>
    </dgm:pt>
    <dgm:pt modelId="{3F58AD52-AAE2-44F1-96AE-A1E5AB946502}" type="pres">
      <dgm:prSet presAssocID="{8AF83BDA-A57E-4216-8D1C-C5F2C13C3084}" presName="parallelogram4" presStyleLbl="alignNode1" presStyleIdx="10" presStyleCnt="21"/>
      <dgm:spPr/>
    </dgm:pt>
    <dgm:pt modelId="{978DD732-0D97-4D0A-A3FE-005D9C033F6D}" type="pres">
      <dgm:prSet presAssocID="{8AF83BDA-A57E-4216-8D1C-C5F2C13C3084}" presName="parallelogram5" presStyleLbl="alignNode1" presStyleIdx="11" presStyleCnt="21"/>
      <dgm:spPr/>
    </dgm:pt>
    <dgm:pt modelId="{50AC2F31-AE22-4D14-9101-2CB9CFBAD9A4}" type="pres">
      <dgm:prSet presAssocID="{8AF83BDA-A57E-4216-8D1C-C5F2C13C3084}" presName="parallelogram6" presStyleLbl="alignNode1" presStyleIdx="12" presStyleCnt="21"/>
      <dgm:spPr/>
    </dgm:pt>
    <dgm:pt modelId="{AC2CBDF0-5025-403D-ADFF-6163535C9B4D}" type="pres">
      <dgm:prSet presAssocID="{8AF83BDA-A57E-4216-8D1C-C5F2C13C3084}" presName="parallelogram7" presStyleLbl="alignNode1" presStyleIdx="13" presStyleCnt="21"/>
      <dgm:spPr/>
    </dgm:pt>
    <dgm:pt modelId="{A805179E-8A5D-41EB-B505-5F1D015E6D86}" type="pres">
      <dgm:prSet presAssocID="{40410AA2-6A36-46B7-9013-88FB8F5E3A86}" presName="sibTrans" presStyleCnt="0"/>
      <dgm:spPr/>
    </dgm:pt>
    <dgm:pt modelId="{EA77D00C-1E2C-4388-B428-B4D21E6E1B79}" type="pres">
      <dgm:prSet presAssocID="{C42B241B-7709-4EDD-8757-6559736FCF0B}" presName="parenttextcomposite" presStyleCnt="0"/>
      <dgm:spPr/>
    </dgm:pt>
    <dgm:pt modelId="{E591CB54-62FE-4ADA-8614-E87259A3D68A}" type="pres">
      <dgm:prSet presAssocID="{C42B241B-7709-4EDD-8757-6559736FCF0B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DB2B52-C616-4954-8C51-59CD25DF3B7B}" type="pres">
      <dgm:prSet presAssocID="{C42B241B-7709-4EDD-8757-6559736FCF0B}" presName="parallelogramComposite" presStyleCnt="0"/>
      <dgm:spPr/>
    </dgm:pt>
    <dgm:pt modelId="{6F4D072E-13BE-4199-9328-932E6A433A0E}" type="pres">
      <dgm:prSet presAssocID="{C42B241B-7709-4EDD-8757-6559736FCF0B}" presName="parallelogram1" presStyleLbl="alignNode1" presStyleIdx="14" presStyleCnt="21"/>
      <dgm:spPr/>
    </dgm:pt>
    <dgm:pt modelId="{D0075060-3742-4D16-9481-DD8D9A30BE0D}" type="pres">
      <dgm:prSet presAssocID="{C42B241B-7709-4EDD-8757-6559736FCF0B}" presName="parallelogram2" presStyleLbl="alignNode1" presStyleIdx="15" presStyleCnt="21"/>
      <dgm:spPr/>
    </dgm:pt>
    <dgm:pt modelId="{CC096A0F-690B-4E49-A1EE-4E1A8FF92348}" type="pres">
      <dgm:prSet presAssocID="{C42B241B-7709-4EDD-8757-6559736FCF0B}" presName="parallelogram3" presStyleLbl="alignNode1" presStyleIdx="16" presStyleCnt="21"/>
      <dgm:spPr/>
    </dgm:pt>
    <dgm:pt modelId="{3658E149-785D-4453-8F26-931F68D011EC}" type="pres">
      <dgm:prSet presAssocID="{C42B241B-7709-4EDD-8757-6559736FCF0B}" presName="parallelogram4" presStyleLbl="alignNode1" presStyleIdx="17" presStyleCnt="21"/>
      <dgm:spPr/>
    </dgm:pt>
    <dgm:pt modelId="{90566CDD-8200-4932-9F14-1E80CF66682E}" type="pres">
      <dgm:prSet presAssocID="{C42B241B-7709-4EDD-8757-6559736FCF0B}" presName="parallelogram5" presStyleLbl="alignNode1" presStyleIdx="18" presStyleCnt="21"/>
      <dgm:spPr/>
    </dgm:pt>
    <dgm:pt modelId="{B67DD159-D338-484E-ACB3-26C4EE8FDE09}" type="pres">
      <dgm:prSet presAssocID="{C42B241B-7709-4EDD-8757-6559736FCF0B}" presName="parallelogram6" presStyleLbl="alignNode1" presStyleIdx="19" presStyleCnt="21"/>
      <dgm:spPr/>
    </dgm:pt>
    <dgm:pt modelId="{74D61ED7-F388-4D79-A25D-336834CBBF08}" type="pres">
      <dgm:prSet presAssocID="{C42B241B-7709-4EDD-8757-6559736FCF0B}" presName="parallelogram7" presStyleLbl="alignNode1" presStyleIdx="20" presStyleCnt="21"/>
      <dgm:spPr/>
    </dgm:pt>
  </dgm:ptLst>
  <dgm:cxnLst>
    <dgm:cxn modelId="{B8674785-82ED-4C40-9843-0E86C6E3C7A2}" type="presOf" srcId="{C42B241B-7709-4EDD-8757-6559736FCF0B}" destId="{E591CB54-62FE-4ADA-8614-E87259A3D68A}" srcOrd="0" destOrd="0" presId="urn:microsoft.com/office/officeart/2008/layout/VerticalAccentList"/>
    <dgm:cxn modelId="{AA4AC307-6BA0-47ED-ACB0-C888F208B935}" srcId="{4DC5B020-280A-40FD-AF84-36969C1D3336}" destId="{11ABA737-95CD-4703-B858-D365A858A292}" srcOrd="0" destOrd="0" parTransId="{0F790085-6B1C-4FC0-8226-208DA93C205E}" sibTransId="{A5B937E6-4EE8-429B-BAE6-27CD78855293}"/>
    <dgm:cxn modelId="{D89AFD56-A8AD-4871-AF72-831EC06210AF}" type="presOf" srcId="{11ABA737-95CD-4703-B858-D365A858A292}" destId="{AB4FFA07-1472-467C-A3E5-85D6D1845B1B}" srcOrd="0" destOrd="0" presId="urn:microsoft.com/office/officeart/2008/layout/VerticalAccentList"/>
    <dgm:cxn modelId="{C54C80A9-7775-41D7-B047-706C9FAEDA4D}" type="presOf" srcId="{8AF83BDA-A57E-4216-8D1C-C5F2C13C3084}" destId="{95122A1C-6ECF-44EB-9E54-5F06AC1007FB}" srcOrd="0" destOrd="0" presId="urn:microsoft.com/office/officeart/2008/layout/VerticalAccentList"/>
    <dgm:cxn modelId="{705A8237-F7E6-4317-9CC0-64F06EE0CCA4}" type="presOf" srcId="{4DC5B020-280A-40FD-AF84-36969C1D3336}" destId="{C03D0B78-5FBA-41C8-AE83-7FB7D4D170DF}" srcOrd="0" destOrd="0" presId="urn:microsoft.com/office/officeart/2008/layout/VerticalAccentList"/>
    <dgm:cxn modelId="{016492C3-B571-4F25-9539-CFCB6D0436EA}" srcId="{4DC5B020-280A-40FD-AF84-36969C1D3336}" destId="{C42B241B-7709-4EDD-8757-6559736FCF0B}" srcOrd="2" destOrd="0" parTransId="{E4821685-0A22-4963-830D-E0A3F6647C8E}" sibTransId="{4C2D248B-D056-4944-8678-85114F4175EB}"/>
    <dgm:cxn modelId="{E9A5AD29-55F3-4420-B475-B4B1691A550A}" srcId="{4DC5B020-280A-40FD-AF84-36969C1D3336}" destId="{8AF83BDA-A57E-4216-8D1C-C5F2C13C3084}" srcOrd="1" destOrd="0" parTransId="{F1A35F23-AAF3-4AB9-8070-247D5F215687}" sibTransId="{40410AA2-6A36-46B7-9013-88FB8F5E3A86}"/>
    <dgm:cxn modelId="{157B3947-9034-4F73-8B46-E9E46FC425E3}" type="presParOf" srcId="{C03D0B78-5FBA-41C8-AE83-7FB7D4D170DF}" destId="{B3205445-7858-4600-B6B7-95C35489F37B}" srcOrd="0" destOrd="0" presId="urn:microsoft.com/office/officeart/2008/layout/VerticalAccentList"/>
    <dgm:cxn modelId="{5655E476-18C3-4556-8F69-5F8B5C8F4AFF}" type="presParOf" srcId="{B3205445-7858-4600-B6B7-95C35489F37B}" destId="{AB4FFA07-1472-467C-A3E5-85D6D1845B1B}" srcOrd="0" destOrd="0" presId="urn:microsoft.com/office/officeart/2008/layout/VerticalAccentList"/>
    <dgm:cxn modelId="{B98E5D40-6A2E-4625-B406-590F3AA75A68}" type="presParOf" srcId="{C03D0B78-5FBA-41C8-AE83-7FB7D4D170DF}" destId="{B5D622CC-3A39-4B6D-8DE0-4AF76F4026BC}" srcOrd="1" destOrd="0" presId="urn:microsoft.com/office/officeart/2008/layout/VerticalAccentList"/>
    <dgm:cxn modelId="{E3CFB873-2AA4-4040-A68C-019A59DEBC30}" type="presParOf" srcId="{B5D622CC-3A39-4B6D-8DE0-4AF76F4026BC}" destId="{1D3EC776-2CF9-46FC-8BB4-0F9431275C3D}" srcOrd="0" destOrd="0" presId="urn:microsoft.com/office/officeart/2008/layout/VerticalAccentList"/>
    <dgm:cxn modelId="{C1906C91-C292-4F21-B030-463A235816CD}" type="presParOf" srcId="{B5D622CC-3A39-4B6D-8DE0-4AF76F4026BC}" destId="{3FEC8294-58B2-4F07-A7D1-39A84D94BF89}" srcOrd="1" destOrd="0" presId="urn:microsoft.com/office/officeart/2008/layout/VerticalAccentList"/>
    <dgm:cxn modelId="{9E8207D9-0898-47BC-A877-0F42D3C72C37}" type="presParOf" srcId="{B5D622CC-3A39-4B6D-8DE0-4AF76F4026BC}" destId="{52920B12-E9B8-462D-BBA1-0DDBF3B4DBF9}" srcOrd="2" destOrd="0" presId="urn:microsoft.com/office/officeart/2008/layout/VerticalAccentList"/>
    <dgm:cxn modelId="{AFBB6D72-601E-4C67-9186-B9C778D16742}" type="presParOf" srcId="{B5D622CC-3A39-4B6D-8DE0-4AF76F4026BC}" destId="{3AE28F26-B12B-467A-B36A-3C20145D1573}" srcOrd="3" destOrd="0" presId="urn:microsoft.com/office/officeart/2008/layout/VerticalAccentList"/>
    <dgm:cxn modelId="{67D0F175-4873-405B-B4E3-4D05CD49C965}" type="presParOf" srcId="{B5D622CC-3A39-4B6D-8DE0-4AF76F4026BC}" destId="{CD7910E7-01CE-4ED2-A205-479C241B626F}" srcOrd="4" destOrd="0" presId="urn:microsoft.com/office/officeart/2008/layout/VerticalAccentList"/>
    <dgm:cxn modelId="{44420452-3F09-4EEB-9D8C-630A9AD84260}" type="presParOf" srcId="{B5D622CC-3A39-4B6D-8DE0-4AF76F4026BC}" destId="{9BF87E2A-6566-4F36-A907-0AA00809E230}" srcOrd="5" destOrd="0" presId="urn:microsoft.com/office/officeart/2008/layout/VerticalAccentList"/>
    <dgm:cxn modelId="{2A24BD7B-2CC7-4968-AA22-AB5276D48989}" type="presParOf" srcId="{B5D622CC-3A39-4B6D-8DE0-4AF76F4026BC}" destId="{852019AC-FE83-4E66-B272-CF011D4A16F3}" srcOrd="6" destOrd="0" presId="urn:microsoft.com/office/officeart/2008/layout/VerticalAccentList"/>
    <dgm:cxn modelId="{5D51FEF5-4DEA-4176-9A0F-67B5103293E4}" type="presParOf" srcId="{C03D0B78-5FBA-41C8-AE83-7FB7D4D170DF}" destId="{5871218A-5960-4005-910E-78696D2A4476}" srcOrd="2" destOrd="0" presId="urn:microsoft.com/office/officeart/2008/layout/VerticalAccentList"/>
    <dgm:cxn modelId="{F3B3D4D2-1C3E-459E-ABA6-608CDEA3E6B4}" type="presParOf" srcId="{C03D0B78-5FBA-41C8-AE83-7FB7D4D170DF}" destId="{0BDE076C-C9BD-4ED3-8B20-1D902DC14923}" srcOrd="3" destOrd="0" presId="urn:microsoft.com/office/officeart/2008/layout/VerticalAccentList"/>
    <dgm:cxn modelId="{B5E0C61A-CC5F-4EFD-8058-A43B506E436D}" type="presParOf" srcId="{0BDE076C-C9BD-4ED3-8B20-1D902DC14923}" destId="{95122A1C-6ECF-44EB-9E54-5F06AC1007FB}" srcOrd="0" destOrd="0" presId="urn:microsoft.com/office/officeart/2008/layout/VerticalAccentList"/>
    <dgm:cxn modelId="{7A9CDD02-247E-4147-A7E6-8A867B72739B}" type="presParOf" srcId="{C03D0B78-5FBA-41C8-AE83-7FB7D4D170DF}" destId="{C56D367A-8B58-4FDA-8AD9-77F88E39D6C7}" srcOrd="4" destOrd="0" presId="urn:microsoft.com/office/officeart/2008/layout/VerticalAccentList"/>
    <dgm:cxn modelId="{FF08B324-759D-4B33-9A90-7F6DF82C1878}" type="presParOf" srcId="{C56D367A-8B58-4FDA-8AD9-77F88E39D6C7}" destId="{36BC3686-B3E3-4483-9A33-7E5E56119E72}" srcOrd="0" destOrd="0" presId="urn:microsoft.com/office/officeart/2008/layout/VerticalAccentList"/>
    <dgm:cxn modelId="{55684DDD-E5AC-4AD4-8C6D-946C8A5A735A}" type="presParOf" srcId="{C56D367A-8B58-4FDA-8AD9-77F88E39D6C7}" destId="{C691DF9B-2C73-47B3-8ADA-B9835513BDF2}" srcOrd="1" destOrd="0" presId="urn:microsoft.com/office/officeart/2008/layout/VerticalAccentList"/>
    <dgm:cxn modelId="{6AB2BB73-43C9-4FD4-A8D4-06B246600803}" type="presParOf" srcId="{C56D367A-8B58-4FDA-8AD9-77F88E39D6C7}" destId="{38255590-89E6-4CDC-B644-CD8E25AEA4E0}" srcOrd="2" destOrd="0" presId="urn:microsoft.com/office/officeart/2008/layout/VerticalAccentList"/>
    <dgm:cxn modelId="{E02453DB-BB6F-44AB-A233-7FE88BF02855}" type="presParOf" srcId="{C56D367A-8B58-4FDA-8AD9-77F88E39D6C7}" destId="{3F58AD52-AAE2-44F1-96AE-A1E5AB946502}" srcOrd="3" destOrd="0" presId="urn:microsoft.com/office/officeart/2008/layout/VerticalAccentList"/>
    <dgm:cxn modelId="{F0822272-A6A6-49F8-B49B-B566881B3841}" type="presParOf" srcId="{C56D367A-8B58-4FDA-8AD9-77F88E39D6C7}" destId="{978DD732-0D97-4D0A-A3FE-005D9C033F6D}" srcOrd="4" destOrd="0" presId="urn:microsoft.com/office/officeart/2008/layout/VerticalAccentList"/>
    <dgm:cxn modelId="{5EA48573-4175-4C2E-B88D-32DAB931CA91}" type="presParOf" srcId="{C56D367A-8B58-4FDA-8AD9-77F88E39D6C7}" destId="{50AC2F31-AE22-4D14-9101-2CB9CFBAD9A4}" srcOrd="5" destOrd="0" presId="urn:microsoft.com/office/officeart/2008/layout/VerticalAccentList"/>
    <dgm:cxn modelId="{81628566-70C9-4E67-BD7B-5FAA4EAA352E}" type="presParOf" srcId="{C56D367A-8B58-4FDA-8AD9-77F88E39D6C7}" destId="{AC2CBDF0-5025-403D-ADFF-6163535C9B4D}" srcOrd="6" destOrd="0" presId="urn:microsoft.com/office/officeart/2008/layout/VerticalAccentList"/>
    <dgm:cxn modelId="{D985DDB6-BF77-4302-B30A-6150B276C0CC}" type="presParOf" srcId="{C03D0B78-5FBA-41C8-AE83-7FB7D4D170DF}" destId="{A805179E-8A5D-41EB-B505-5F1D015E6D86}" srcOrd="5" destOrd="0" presId="urn:microsoft.com/office/officeart/2008/layout/VerticalAccentList"/>
    <dgm:cxn modelId="{60D3E702-05C3-45CB-A755-651CF3A1D8EB}" type="presParOf" srcId="{C03D0B78-5FBA-41C8-AE83-7FB7D4D170DF}" destId="{EA77D00C-1E2C-4388-B428-B4D21E6E1B79}" srcOrd="6" destOrd="0" presId="urn:microsoft.com/office/officeart/2008/layout/VerticalAccentList"/>
    <dgm:cxn modelId="{454F4B9D-B8C3-49C2-B77C-14C4834C0F69}" type="presParOf" srcId="{EA77D00C-1E2C-4388-B428-B4D21E6E1B79}" destId="{E591CB54-62FE-4ADA-8614-E87259A3D68A}" srcOrd="0" destOrd="0" presId="urn:microsoft.com/office/officeart/2008/layout/VerticalAccentList"/>
    <dgm:cxn modelId="{B9913BF2-97C5-459C-9170-6A6BFF06B62F}" type="presParOf" srcId="{C03D0B78-5FBA-41C8-AE83-7FB7D4D170DF}" destId="{13DB2B52-C616-4954-8C51-59CD25DF3B7B}" srcOrd="7" destOrd="0" presId="urn:microsoft.com/office/officeart/2008/layout/VerticalAccentList"/>
    <dgm:cxn modelId="{EE2A3DB1-01D8-44EC-9117-5483A59E9B1B}" type="presParOf" srcId="{13DB2B52-C616-4954-8C51-59CD25DF3B7B}" destId="{6F4D072E-13BE-4199-9328-932E6A433A0E}" srcOrd="0" destOrd="0" presId="urn:microsoft.com/office/officeart/2008/layout/VerticalAccentList"/>
    <dgm:cxn modelId="{DE83E2A2-CA2D-4DDF-B851-BC63551851B1}" type="presParOf" srcId="{13DB2B52-C616-4954-8C51-59CD25DF3B7B}" destId="{D0075060-3742-4D16-9481-DD8D9A30BE0D}" srcOrd="1" destOrd="0" presId="urn:microsoft.com/office/officeart/2008/layout/VerticalAccentList"/>
    <dgm:cxn modelId="{4BE8F609-3A9A-4175-B042-12D80CC9D24F}" type="presParOf" srcId="{13DB2B52-C616-4954-8C51-59CD25DF3B7B}" destId="{CC096A0F-690B-4E49-A1EE-4E1A8FF92348}" srcOrd="2" destOrd="0" presId="urn:microsoft.com/office/officeart/2008/layout/VerticalAccentList"/>
    <dgm:cxn modelId="{1B2CD4C6-0EA3-4424-A46E-52F459A91B3C}" type="presParOf" srcId="{13DB2B52-C616-4954-8C51-59CD25DF3B7B}" destId="{3658E149-785D-4453-8F26-931F68D011EC}" srcOrd="3" destOrd="0" presId="urn:microsoft.com/office/officeart/2008/layout/VerticalAccentList"/>
    <dgm:cxn modelId="{0BBEABE4-6EED-4CF3-98E4-04859EE3A6E0}" type="presParOf" srcId="{13DB2B52-C616-4954-8C51-59CD25DF3B7B}" destId="{90566CDD-8200-4932-9F14-1E80CF66682E}" srcOrd="4" destOrd="0" presId="urn:microsoft.com/office/officeart/2008/layout/VerticalAccentList"/>
    <dgm:cxn modelId="{4C56F15A-7B1B-488C-B6FE-33841D41A3CD}" type="presParOf" srcId="{13DB2B52-C616-4954-8C51-59CD25DF3B7B}" destId="{B67DD159-D338-484E-ACB3-26C4EE8FDE09}" srcOrd="5" destOrd="0" presId="urn:microsoft.com/office/officeart/2008/layout/VerticalAccentList"/>
    <dgm:cxn modelId="{42271333-4164-4A06-9BAD-DAA57A88162A}" type="presParOf" srcId="{13DB2B52-C616-4954-8C51-59CD25DF3B7B}" destId="{74D61ED7-F388-4D79-A25D-336834CBBF08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2554A1-8F21-4144-A0D3-70AB657405E2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09CDC66C-138E-4A9E-92A5-C249B4E65D64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如果要删除用户，直接右击要删除的用户，选择“删除”命令即可，或者是按工具栏上的删除按钮。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3EE93D-1390-4BE7-B99B-32910D9AFC4B}" type="parTrans" cxnId="{27C343A8-13E2-4924-898C-46B7BC0E68B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144C-CE13-4CA7-9F31-AC6BD65E2DBC}" type="sibTrans" cxnId="{27C343A8-13E2-4924-898C-46B7BC0E68B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EF3E0-0FE1-4A6D-AC41-84CC974E2D0A}" type="pres">
      <dgm:prSet presAssocID="{7B2554A1-8F21-4144-A0D3-70AB657405E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56C6984-85A9-4C13-8AA6-8F1C992258E1}" type="pres">
      <dgm:prSet presAssocID="{09CDC66C-138E-4A9E-92A5-C249B4E65D64}" presName="parenttextcomposite" presStyleCnt="0"/>
      <dgm:spPr/>
    </dgm:pt>
    <dgm:pt modelId="{61BAC4C6-C985-4251-9D34-318F6DA6FCE8}" type="pres">
      <dgm:prSet presAssocID="{09CDC66C-138E-4A9E-92A5-C249B4E65D64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BD5223-E953-4DDE-B0C5-B58E721B4FB6}" type="pres">
      <dgm:prSet presAssocID="{09CDC66C-138E-4A9E-92A5-C249B4E65D64}" presName="parallelogramComposite" presStyleCnt="0"/>
      <dgm:spPr/>
    </dgm:pt>
    <dgm:pt modelId="{89EE3E72-CE7F-4212-BA92-0DCF7E831D03}" type="pres">
      <dgm:prSet presAssocID="{09CDC66C-138E-4A9E-92A5-C249B4E65D64}" presName="parallelogram1" presStyleLbl="alignNode1" presStyleIdx="0" presStyleCnt="7"/>
      <dgm:spPr/>
    </dgm:pt>
    <dgm:pt modelId="{256A2581-0654-408F-ABB8-8FF4EAF2EE3C}" type="pres">
      <dgm:prSet presAssocID="{09CDC66C-138E-4A9E-92A5-C249B4E65D64}" presName="parallelogram2" presStyleLbl="alignNode1" presStyleIdx="1" presStyleCnt="7"/>
      <dgm:spPr/>
    </dgm:pt>
    <dgm:pt modelId="{EC151BB2-02DD-4093-90B4-F00C4B93429D}" type="pres">
      <dgm:prSet presAssocID="{09CDC66C-138E-4A9E-92A5-C249B4E65D64}" presName="parallelogram3" presStyleLbl="alignNode1" presStyleIdx="2" presStyleCnt="7"/>
      <dgm:spPr/>
    </dgm:pt>
    <dgm:pt modelId="{664E7E5B-5938-461B-A250-5B3D2C70D76A}" type="pres">
      <dgm:prSet presAssocID="{09CDC66C-138E-4A9E-92A5-C249B4E65D64}" presName="parallelogram4" presStyleLbl="alignNode1" presStyleIdx="3" presStyleCnt="7"/>
      <dgm:spPr/>
    </dgm:pt>
    <dgm:pt modelId="{486D960F-358E-4205-A4C2-5F3FBCC163FF}" type="pres">
      <dgm:prSet presAssocID="{09CDC66C-138E-4A9E-92A5-C249B4E65D64}" presName="parallelogram5" presStyleLbl="alignNode1" presStyleIdx="4" presStyleCnt="7"/>
      <dgm:spPr/>
    </dgm:pt>
    <dgm:pt modelId="{47F26529-C135-4B3D-AF67-EE1F5C53742D}" type="pres">
      <dgm:prSet presAssocID="{09CDC66C-138E-4A9E-92A5-C249B4E65D64}" presName="parallelogram6" presStyleLbl="alignNode1" presStyleIdx="5" presStyleCnt="7"/>
      <dgm:spPr/>
    </dgm:pt>
    <dgm:pt modelId="{167D55AE-8EE7-4335-9D23-B757A4F933FC}" type="pres">
      <dgm:prSet presAssocID="{09CDC66C-138E-4A9E-92A5-C249B4E65D64}" presName="parallelogram7" presStyleLbl="alignNode1" presStyleIdx="6" presStyleCnt="7"/>
      <dgm:spPr/>
    </dgm:pt>
  </dgm:ptLst>
  <dgm:cxnLst>
    <dgm:cxn modelId="{33FF93FA-636E-4A6F-B43F-F9126F01F74C}" type="presOf" srcId="{7B2554A1-8F21-4144-A0D3-70AB657405E2}" destId="{431EF3E0-0FE1-4A6D-AC41-84CC974E2D0A}" srcOrd="0" destOrd="0" presId="urn:microsoft.com/office/officeart/2008/layout/VerticalAccentList"/>
    <dgm:cxn modelId="{22A1FC8E-3F8C-4DAB-B870-83A186F5762A}" type="presOf" srcId="{09CDC66C-138E-4A9E-92A5-C249B4E65D64}" destId="{61BAC4C6-C985-4251-9D34-318F6DA6FCE8}" srcOrd="0" destOrd="0" presId="urn:microsoft.com/office/officeart/2008/layout/VerticalAccentList"/>
    <dgm:cxn modelId="{27C343A8-13E2-4924-898C-46B7BC0E68BB}" srcId="{7B2554A1-8F21-4144-A0D3-70AB657405E2}" destId="{09CDC66C-138E-4A9E-92A5-C249B4E65D64}" srcOrd="0" destOrd="0" parTransId="{843EE93D-1390-4BE7-B99B-32910D9AFC4B}" sibTransId="{7ED7144C-CE13-4CA7-9F31-AC6BD65E2DBC}"/>
    <dgm:cxn modelId="{DE0DF221-D782-4240-8E71-579ABCDB5F11}" type="presParOf" srcId="{431EF3E0-0FE1-4A6D-AC41-84CC974E2D0A}" destId="{756C6984-85A9-4C13-8AA6-8F1C992258E1}" srcOrd="0" destOrd="0" presId="urn:microsoft.com/office/officeart/2008/layout/VerticalAccentList"/>
    <dgm:cxn modelId="{05884F94-B749-45D7-A362-9A1EF128B18B}" type="presParOf" srcId="{756C6984-85A9-4C13-8AA6-8F1C992258E1}" destId="{61BAC4C6-C985-4251-9D34-318F6DA6FCE8}" srcOrd="0" destOrd="0" presId="urn:microsoft.com/office/officeart/2008/layout/VerticalAccentList"/>
    <dgm:cxn modelId="{D737E6B9-ED89-44D2-8421-8CA60107187D}" type="presParOf" srcId="{431EF3E0-0FE1-4A6D-AC41-84CC974E2D0A}" destId="{81BD5223-E953-4DDE-B0C5-B58E721B4FB6}" srcOrd="1" destOrd="0" presId="urn:microsoft.com/office/officeart/2008/layout/VerticalAccentList"/>
    <dgm:cxn modelId="{6F7C365A-41B1-42A0-BEEF-88F0956D24F6}" type="presParOf" srcId="{81BD5223-E953-4DDE-B0C5-B58E721B4FB6}" destId="{89EE3E72-CE7F-4212-BA92-0DCF7E831D03}" srcOrd="0" destOrd="0" presId="urn:microsoft.com/office/officeart/2008/layout/VerticalAccentList"/>
    <dgm:cxn modelId="{88893302-2C10-4ADE-9D2D-66BFB49C6205}" type="presParOf" srcId="{81BD5223-E953-4DDE-B0C5-B58E721B4FB6}" destId="{256A2581-0654-408F-ABB8-8FF4EAF2EE3C}" srcOrd="1" destOrd="0" presId="urn:microsoft.com/office/officeart/2008/layout/VerticalAccentList"/>
    <dgm:cxn modelId="{6EBCA839-FD71-41F8-A93E-44A6FCE68933}" type="presParOf" srcId="{81BD5223-E953-4DDE-B0C5-B58E721B4FB6}" destId="{EC151BB2-02DD-4093-90B4-F00C4B93429D}" srcOrd="2" destOrd="0" presId="urn:microsoft.com/office/officeart/2008/layout/VerticalAccentList"/>
    <dgm:cxn modelId="{13CF416C-38B1-4197-8E71-C60EC3C74DA1}" type="presParOf" srcId="{81BD5223-E953-4DDE-B0C5-B58E721B4FB6}" destId="{664E7E5B-5938-461B-A250-5B3D2C70D76A}" srcOrd="3" destOrd="0" presId="urn:microsoft.com/office/officeart/2008/layout/VerticalAccentList"/>
    <dgm:cxn modelId="{AC272790-E08B-48E8-AFAA-34C096F5A471}" type="presParOf" srcId="{81BD5223-E953-4DDE-B0C5-B58E721B4FB6}" destId="{486D960F-358E-4205-A4C2-5F3FBCC163FF}" srcOrd="4" destOrd="0" presId="urn:microsoft.com/office/officeart/2008/layout/VerticalAccentList"/>
    <dgm:cxn modelId="{FCABB230-BC51-4155-A4BB-D015FCD24319}" type="presParOf" srcId="{81BD5223-E953-4DDE-B0C5-B58E721B4FB6}" destId="{47F26529-C135-4B3D-AF67-EE1F5C53742D}" srcOrd="5" destOrd="0" presId="urn:microsoft.com/office/officeart/2008/layout/VerticalAccentList"/>
    <dgm:cxn modelId="{3A5F38ED-0D9C-4AF7-998A-FAA82B228E00}" type="presParOf" srcId="{81BD5223-E953-4DDE-B0C5-B58E721B4FB6}" destId="{167D55AE-8EE7-4335-9D23-B757A4F933FC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6E73DB-37EC-4D55-AB25-4C92FAC9FC71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6D3B244F-C8DF-4FF7-A86F-D5E63E1A52F6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选择“开始”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“程序”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“管理工具”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信息服务管理器”。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678E96-010A-4774-8576-1D40F1DFEF10}" type="parTrans" cxnId="{73390623-EAA2-4FDE-A70B-242B9BFF02C1}">
      <dgm:prSet/>
      <dgm:spPr/>
      <dgm:t>
        <a:bodyPr/>
        <a:lstStyle/>
        <a:p>
          <a:endParaRPr lang="zh-CN" altLang="en-US"/>
        </a:p>
      </dgm:t>
    </dgm:pt>
    <dgm:pt modelId="{DAE1435E-933C-4DF2-995B-8F9E9ABAA910}" type="sibTrans" cxnId="{73390623-EAA2-4FDE-A70B-242B9BFF02C1}">
      <dgm:prSet/>
      <dgm:spPr/>
      <dgm:t>
        <a:bodyPr/>
        <a:lstStyle/>
        <a:p>
          <a:endParaRPr lang="zh-CN" altLang="en-US"/>
        </a:p>
      </dgm:t>
    </dgm:pt>
    <dgm:pt modelId="{9422CF3E-30B6-4945-8B2A-84A9E8A3DDA9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在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站点上右击鼠标，选择“新建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 FTP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站点”。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3F05CF-779D-4409-8518-AE549A2667EE}" type="parTrans" cxnId="{816D94C2-E554-46E8-9556-681148E79302}">
      <dgm:prSet/>
      <dgm:spPr/>
      <dgm:t>
        <a:bodyPr/>
        <a:lstStyle/>
        <a:p>
          <a:endParaRPr lang="zh-CN" altLang="en-US"/>
        </a:p>
      </dgm:t>
    </dgm:pt>
    <dgm:pt modelId="{FD51D88D-D363-43A7-A38B-AF3E93EACEAA}" type="sibTrans" cxnId="{816D94C2-E554-46E8-9556-681148E79302}">
      <dgm:prSet/>
      <dgm:spPr/>
      <dgm:t>
        <a:bodyPr/>
        <a:lstStyle/>
        <a:p>
          <a:endParaRPr lang="zh-CN" altLang="en-US"/>
        </a:p>
      </dgm:t>
    </dgm:pt>
    <dgm:pt modelId="{980D3241-4C28-47E3-BEB0-DC104AD8AB53}">
      <dgm:prSet custT="1"/>
      <dgm:spPr/>
      <dgm:t>
        <a:bodyPr/>
        <a:lstStyle/>
        <a:p>
          <a:pPr rtl="0"/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站点创建向导，单击下一步。直到进入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IP 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地址和端口设置界面出现，输入此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站使用的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地址（为本机地址），端口号默认为</a:t>
          </a:r>
          <a:r>
            <a: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21,</a:t>
          </a:r>
          <a:r>
            <a:rPr 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单击下一步。</a:t>
          </a:r>
          <a:endParaRPr lang="zh-CN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216B80-B846-4797-A239-B8CADB2D8BE9}" type="parTrans" cxnId="{74F6AED8-907E-4FA9-B7CC-C812A6004A57}">
      <dgm:prSet/>
      <dgm:spPr/>
      <dgm:t>
        <a:bodyPr/>
        <a:lstStyle/>
        <a:p>
          <a:endParaRPr lang="zh-CN" altLang="en-US"/>
        </a:p>
      </dgm:t>
    </dgm:pt>
    <dgm:pt modelId="{3AF68B39-DD51-4854-8A58-9338DF78B1D5}" type="sibTrans" cxnId="{74F6AED8-907E-4FA9-B7CC-C812A6004A57}">
      <dgm:prSet/>
      <dgm:spPr/>
      <dgm:t>
        <a:bodyPr/>
        <a:lstStyle/>
        <a:p>
          <a:endParaRPr lang="zh-CN" altLang="en-US"/>
        </a:p>
      </dgm:t>
    </dgm:pt>
    <dgm:pt modelId="{766C9A39-2DA9-46FA-86A5-5824C8279906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用户隔离界面，选择隔离用户，单击下一步。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79C5F8-2847-4E11-86EA-9D1EC7E04CF4}" type="parTrans" cxnId="{9E1CA453-C286-4A2E-AB6E-F61EA374916A}">
      <dgm:prSet/>
      <dgm:spPr/>
      <dgm:t>
        <a:bodyPr/>
        <a:lstStyle/>
        <a:p>
          <a:endParaRPr lang="zh-CN" altLang="en-US"/>
        </a:p>
      </dgm:t>
    </dgm:pt>
    <dgm:pt modelId="{C7F0A3C7-7300-4E52-8F1D-BE6706812620}" type="sibTrans" cxnId="{9E1CA453-C286-4A2E-AB6E-F61EA374916A}">
      <dgm:prSet/>
      <dgm:spPr/>
      <dgm:t>
        <a:bodyPr/>
        <a:lstStyle/>
        <a:p>
          <a:endParaRPr lang="zh-CN" altLang="en-US"/>
        </a:p>
      </dgm:t>
    </dgm:pt>
    <dgm:pt modelId="{665F7991-8BAC-4B0C-930B-7835A4696936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站点主目录界面，单击浏览按钮，在弹出的浏览文件夹对话框中选择目录，单击确定按钮，然后单击下一步。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7E9979-E37A-4B6D-8359-5B46BB322239}" type="parTrans" cxnId="{6F8AFE8F-BD95-4523-8A2E-5B1972EF2FB9}">
      <dgm:prSet/>
      <dgm:spPr/>
      <dgm:t>
        <a:bodyPr/>
        <a:lstStyle/>
        <a:p>
          <a:endParaRPr lang="zh-CN" altLang="en-US"/>
        </a:p>
      </dgm:t>
    </dgm:pt>
    <dgm:pt modelId="{2F2EAF78-EBE1-4ECB-947C-9AAB5461A03D}" type="sibTrans" cxnId="{6F8AFE8F-BD95-4523-8A2E-5B1972EF2FB9}">
      <dgm:prSet/>
      <dgm:spPr/>
      <dgm:t>
        <a:bodyPr/>
        <a:lstStyle/>
        <a:p>
          <a:endParaRPr lang="zh-CN" altLang="en-US"/>
        </a:p>
      </dgm:t>
    </dgm:pt>
    <dgm:pt modelId="{90A04CB1-8447-442C-8C2D-C0037F7F74E0}">
      <dgm:prSet custT="1"/>
      <dgm:spPr/>
      <dgm:t>
        <a:bodyPr/>
        <a:lstStyle/>
        <a:p>
          <a:pPr rtl="0"/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站点访问权限界面，选中写入，单击下一步。</a:t>
          </a:r>
          <a:endParaRPr lang="zh-CN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E9F865-D118-4D18-B76D-5CAF6D12F217}" type="parTrans" cxnId="{27D74269-FDE3-475B-B7AF-2DC9816D0077}">
      <dgm:prSet/>
      <dgm:spPr/>
      <dgm:t>
        <a:bodyPr/>
        <a:lstStyle/>
        <a:p>
          <a:endParaRPr lang="zh-CN" altLang="en-US"/>
        </a:p>
      </dgm:t>
    </dgm:pt>
    <dgm:pt modelId="{72055385-68BC-406F-A9A2-5466A7B0B564}" type="sibTrans" cxnId="{27D74269-FDE3-475B-B7AF-2DC9816D0077}">
      <dgm:prSet/>
      <dgm:spPr/>
      <dgm:t>
        <a:bodyPr/>
        <a:lstStyle/>
        <a:p>
          <a:endParaRPr lang="zh-CN" altLang="en-US"/>
        </a:p>
      </dgm:t>
    </dgm:pt>
    <dgm:pt modelId="{08A123B2-B171-4FF3-9155-90A5B19A8428}">
      <dgm:prSet custT="1"/>
      <dgm:spPr/>
      <dgm:t>
        <a:bodyPr/>
        <a:lstStyle/>
        <a:p>
          <a:pPr rtl="0"/>
          <a:r>
            <a: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rPr>
            <a:t>完成。</a:t>
          </a:r>
          <a:endParaRPr lang="zh-CN" altLang="en-US" sz="1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96CAF4-57A3-49AC-85CF-6D80A98467BB}" type="parTrans" cxnId="{CE853367-8008-4BA7-ABE9-25C575D43708}">
      <dgm:prSet/>
      <dgm:spPr/>
      <dgm:t>
        <a:bodyPr/>
        <a:lstStyle/>
        <a:p>
          <a:endParaRPr lang="zh-CN" altLang="en-US"/>
        </a:p>
      </dgm:t>
    </dgm:pt>
    <dgm:pt modelId="{B5AB78BA-0F46-427B-8161-F8A6918E120D}" type="sibTrans" cxnId="{CE853367-8008-4BA7-ABE9-25C575D43708}">
      <dgm:prSet/>
      <dgm:spPr/>
      <dgm:t>
        <a:bodyPr/>
        <a:lstStyle/>
        <a:p>
          <a:endParaRPr lang="zh-CN" altLang="en-US"/>
        </a:p>
      </dgm:t>
    </dgm:pt>
    <dgm:pt modelId="{C551C753-9759-4B98-860D-3F1997D3D526}" type="pres">
      <dgm:prSet presAssocID="{016E73DB-37EC-4D55-AB25-4C92FAC9FC7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17FD2BB3-A80D-425E-8D07-FCD2DB841BD7}" type="pres">
      <dgm:prSet presAssocID="{6D3B244F-C8DF-4FF7-A86F-D5E63E1A52F6}" presName="parenttextcomposite" presStyleCnt="0"/>
      <dgm:spPr/>
    </dgm:pt>
    <dgm:pt modelId="{B0895D83-0071-43C9-BA20-52422A8833DB}" type="pres">
      <dgm:prSet presAssocID="{6D3B244F-C8DF-4FF7-A86F-D5E63E1A52F6}" presName="parenttext" presStyleLbl="revTx" presStyleIdx="0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B7DB72-128D-4412-975C-97FD01100668}" type="pres">
      <dgm:prSet presAssocID="{6D3B244F-C8DF-4FF7-A86F-D5E63E1A52F6}" presName="parallelogramComposite" presStyleCnt="0"/>
      <dgm:spPr/>
    </dgm:pt>
    <dgm:pt modelId="{8E5180EF-ED2D-4E0A-84A7-8C46C1D9B1A3}" type="pres">
      <dgm:prSet presAssocID="{6D3B244F-C8DF-4FF7-A86F-D5E63E1A52F6}" presName="parallelogram1" presStyleLbl="alignNode1" presStyleIdx="0" presStyleCnt="49"/>
      <dgm:spPr/>
    </dgm:pt>
    <dgm:pt modelId="{6D6AAEAF-C9FF-4F94-9952-B4DE64DC5A37}" type="pres">
      <dgm:prSet presAssocID="{6D3B244F-C8DF-4FF7-A86F-D5E63E1A52F6}" presName="parallelogram2" presStyleLbl="alignNode1" presStyleIdx="1" presStyleCnt="49"/>
      <dgm:spPr/>
    </dgm:pt>
    <dgm:pt modelId="{6D5986EF-19CC-493D-B65C-FC0005342C4B}" type="pres">
      <dgm:prSet presAssocID="{6D3B244F-C8DF-4FF7-A86F-D5E63E1A52F6}" presName="parallelogram3" presStyleLbl="alignNode1" presStyleIdx="2" presStyleCnt="49"/>
      <dgm:spPr/>
    </dgm:pt>
    <dgm:pt modelId="{645573D2-90D8-4436-9018-85BCC6D61074}" type="pres">
      <dgm:prSet presAssocID="{6D3B244F-C8DF-4FF7-A86F-D5E63E1A52F6}" presName="parallelogram4" presStyleLbl="alignNode1" presStyleIdx="3" presStyleCnt="49"/>
      <dgm:spPr/>
    </dgm:pt>
    <dgm:pt modelId="{CFBEE24A-2337-4333-975C-94B1F26FF8E9}" type="pres">
      <dgm:prSet presAssocID="{6D3B244F-C8DF-4FF7-A86F-D5E63E1A52F6}" presName="parallelogram5" presStyleLbl="alignNode1" presStyleIdx="4" presStyleCnt="49"/>
      <dgm:spPr/>
    </dgm:pt>
    <dgm:pt modelId="{E71DA315-DB72-46E1-B4EC-793A90F3F3A4}" type="pres">
      <dgm:prSet presAssocID="{6D3B244F-C8DF-4FF7-A86F-D5E63E1A52F6}" presName="parallelogram6" presStyleLbl="alignNode1" presStyleIdx="5" presStyleCnt="49"/>
      <dgm:spPr/>
    </dgm:pt>
    <dgm:pt modelId="{45646737-0BCA-4E68-B06D-0495240352A1}" type="pres">
      <dgm:prSet presAssocID="{6D3B244F-C8DF-4FF7-A86F-D5E63E1A52F6}" presName="parallelogram7" presStyleLbl="alignNode1" presStyleIdx="6" presStyleCnt="49"/>
      <dgm:spPr/>
    </dgm:pt>
    <dgm:pt modelId="{7C3E1AC8-05D1-4877-8B59-B584D8AEFBCF}" type="pres">
      <dgm:prSet presAssocID="{DAE1435E-933C-4DF2-995B-8F9E9ABAA910}" presName="sibTrans" presStyleCnt="0"/>
      <dgm:spPr/>
    </dgm:pt>
    <dgm:pt modelId="{7A5880A2-AFC6-48B7-8362-2F8AE441B523}" type="pres">
      <dgm:prSet presAssocID="{9422CF3E-30B6-4945-8B2A-84A9E8A3DDA9}" presName="parenttextcomposite" presStyleCnt="0"/>
      <dgm:spPr/>
    </dgm:pt>
    <dgm:pt modelId="{75409520-FE49-4B5B-B60B-E36CEEEBB545}" type="pres">
      <dgm:prSet presAssocID="{9422CF3E-30B6-4945-8B2A-84A9E8A3DDA9}" presName="parenttext" presStyleLbl="revTx" presStyleIdx="1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A6245B-EEDB-4FF0-AD75-17B5A7AB5009}" type="pres">
      <dgm:prSet presAssocID="{9422CF3E-30B6-4945-8B2A-84A9E8A3DDA9}" presName="parallelogramComposite" presStyleCnt="0"/>
      <dgm:spPr/>
    </dgm:pt>
    <dgm:pt modelId="{CEDBA5BE-A80B-4A86-A8E1-2B96FF04B35B}" type="pres">
      <dgm:prSet presAssocID="{9422CF3E-30B6-4945-8B2A-84A9E8A3DDA9}" presName="parallelogram1" presStyleLbl="alignNode1" presStyleIdx="7" presStyleCnt="49"/>
      <dgm:spPr/>
    </dgm:pt>
    <dgm:pt modelId="{2907252C-1087-4629-982E-BFC751A83033}" type="pres">
      <dgm:prSet presAssocID="{9422CF3E-30B6-4945-8B2A-84A9E8A3DDA9}" presName="parallelogram2" presStyleLbl="alignNode1" presStyleIdx="8" presStyleCnt="49"/>
      <dgm:spPr/>
    </dgm:pt>
    <dgm:pt modelId="{575A770B-0555-42A4-866E-91DE4DA9A413}" type="pres">
      <dgm:prSet presAssocID="{9422CF3E-30B6-4945-8B2A-84A9E8A3DDA9}" presName="parallelogram3" presStyleLbl="alignNode1" presStyleIdx="9" presStyleCnt="49"/>
      <dgm:spPr/>
    </dgm:pt>
    <dgm:pt modelId="{B166F7AF-8BC5-48BB-8304-8B304F688FA1}" type="pres">
      <dgm:prSet presAssocID="{9422CF3E-30B6-4945-8B2A-84A9E8A3DDA9}" presName="parallelogram4" presStyleLbl="alignNode1" presStyleIdx="10" presStyleCnt="49"/>
      <dgm:spPr/>
    </dgm:pt>
    <dgm:pt modelId="{0FC84009-42F7-45B6-A427-8254D91944E3}" type="pres">
      <dgm:prSet presAssocID="{9422CF3E-30B6-4945-8B2A-84A9E8A3DDA9}" presName="parallelogram5" presStyleLbl="alignNode1" presStyleIdx="11" presStyleCnt="49"/>
      <dgm:spPr/>
    </dgm:pt>
    <dgm:pt modelId="{F445EA5E-B3A8-489C-B6DB-09167E1C4642}" type="pres">
      <dgm:prSet presAssocID="{9422CF3E-30B6-4945-8B2A-84A9E8A3DDA9}" presName="parallelogram6" presStyleLbl="alignNode1" presStyleIdx="12" presStyleCnt="49"/>
      <dgm:spPr/>
    </dgm:pt>
    <dgm:pt modelId="{9673185E-8078-4008-8588-B96D47C4E6B0}" type="pres">
      <dgm:prSet presAssocID="{9422CF3E-30B6-4945-8B2A-84A9E8A3DDA9}" presName="parallelogram7" presStyleLbl="alignNode1" presStyleIdx="13" presStyleCnt="49"/>
      <dgm:spPr/>
    </dgm:pt>
    <dgm:pt modelId="{9D0B432C-22DD-496A-B11A-B0A6361FC3B7}" type="pres">
      <dgm:prSet presAssocID="{FD51D88D-D363-43A7-A38B-AF3E93EACEAA}" presName="sibTrans" presStyleCnt="0"/>
      <dgm:spPr/>
    </dgm:pt>
    <dgm:pt modelId="{CD19286F-8E1D-4D4C-A0D1-710318B4E900}" type="pres">
      <dgm:prSet presAssocID="{980D3241-4C28-47E3-BEB0-DC104AD8AB53}" presName="parenttextcomposite" presStyleCnt="0"/>
      <dgm:spPr/>
    </dgm:pt>
    <dgm:pt modelId="{C85CC121-8C2A-4A2F-B417-4827036D1394}" type="pres">
      <dgm:prSet presAssocID="{980D3241-4C28-47E3-BEB0-DC104AD8AB53}" presName="parenttext" presStyleLbl="revTx" presStyleIdx="2" presStyleCnt="7" custScaleX="199170" custLinFactNeighborY="14178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44CD10-F390-4530-99CA-C0B875BA54E7}" type="pres">
      <dgm:prSet presAssocID="{980D3241-4C28-47E3-BEB0-DC104AD8AB53}" presName="parallelogramComposite" presStyleCnt="0"/>
      <dgm:spPr/>
    </dgm:pt>
    <dgm:pt modelId="{55A0F9B1-3541-4446-8C74-12C46DA3AB00}" type="pres">
      <dgm:prSet presAssocID="{980D3241-4C28-47E3-BEB0-DC104AD8AB53}" presName="parallelogram1" presStyleLbl="alignNode1" presStyleIdx="14" presStyleCnt="49"/>
      <dgm:spPr/>
    </dgm:pt>
    <dgm:pt modelId="{4D774C26-484D-4860-A529-C90F0EBBAC39}" type="pres">
      <dgm:prSet presAssocID="{980D3241-4C28-47E3-BEB0-DC104AD8AB53}" presName="parallelogram2" presStyleLbl="alignNode1" presStyleIdx="15" presStyleCnt="49"/>
      <dgm:spPr/>
    </dgm:pt>
    <dgm:pt modelId="{5FC8CCD5-7A97-450E-ABEC-BB99AC1109C7}" type="pres">
      <dgm:prSet presAssocID="{980D3241-4C28-47E3-BEB0-DC104AD8AB53}" presName="parallelogram3" presStyleLbl="alignNode1" presStyleIdx="16" presStyleCnt="49"/>
      <dgm:spPr/>
    </dgm:pt>
    <dgm:pt modelId="{EFCD28CF-FB63-4319-88E6-BB5A9158B5BF}" type="pres">
      <dgm:prSet presAssocID="{980D3241-4C28-47E3-BEB0-DC104AD8AB53}" presName="parallelogram4" presStyleLbl="alignNode1" presStyleIdx="17" presStyleCnt="49"/>
      <dgm:spPr/>
    </dgm:pt>
    <dgm:pt modelId="{39B007F3-7214-497B-8C00-025679113371}" type="pres">
      <dgm:prSet presAssocID="{980D3241-4C28-47E3-BEB0-DC104AD8AB53}" presName="parallelogram5" presStyleLbl="alignNode1" presStyleIdx="18" presStyleCnt="49"/>
      <dgm:spPr/>
    </dgm:pt>
    <dgm:pt modelId="{E443D419-50C4-4E2B-A2B8-510FE69244EB}" type="pres">
      <dgm:prSet presAssocID="{980D3241-4C28-47E3-BEB0-DC104AD8AB53}" presName="parallelogram6" presStyleLbl="alignNode1" presStyleIdx="19" presStyleCnt="49"/>
      <dgm:spPr/>
    </dgm:pt>
    <dgm:pt modelId="{8BAFE5B2-2D03-4C63-87DF-1E37C59FBD90}" type="pres">
      <dgm:prSet presAssocID="{980D3241-4C28-47E3-BEB0-DC104AD8AB53}" presName="parallelogram7" presStyleLbl="alignNode1" presStyleIdx="20" presStyleCnt="49"/>
      <dgm:spPr/>
    </dgm:pt>
    <dgm:pt modelId="{F175786B-6F4A-486E-BF3A-56BCDC7A7BB0}" type="pres">
      <dgm:prSet presAssocID="{3AF68B39-DD51-4854-8A58-9338DF78B1D5}" presName="sibTrans" presStyleCnt="0"/>
      <dgm:spPr/>
    </dgm:pt>
    <dgm:pt modelId="{2385942A-15E3-41B4-8261-EBD6F2E623A3}" type="pres">
      <dgm:prSet presAssocID="{766C9A39-2DA9-46FA-86A5-5824C8279906}" presName="parenttextcomposite" presStyleCnt="0"/>
      <dgm:spPr/>
    </dgm:pt>
    <dgm:pt modelId="{A4B7B77F-7326-49AE-B96A-6F71F17A4ACB}" type="pres">
      <dgm:prSet presAssocID="{766C9A39-2DA9-46FA-86A5-5824C8279906}" presName="parenttext" presStyleLbl="revTx" presStyleIdx="3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9E1B99-5CFE-462E-A8CD-9D857C3D58B3}" type="pres">
      <dgm:prSet presAssocID="{766C9A39-2DA9-46FA-86A5-5824C8279906}" presName="parallelogramComposite" presStyleCnt="0"/>
      <dgm:spPr/>
    </dgm:pt>
    <dgm:pt modelId="{E987A4E8-1EE7-4237-850D-41DF2F64640D}" type="pres">
      <dgm:prSet presAssocID="{766C9A39-2DA9-46FA-86A5-5824C8279906}" presName="parallelogram1" presStyleLbl="alignNode1" presStyleIdx="21" presStyleCnt="49"/>
      <dgm:spPr/>
    </dgm:pt>
    <dgm:pt modelId="{469E84F9-BED6-4BA1-B631-A895BD582124}" type="pres">
      <dgm:prSet presAssocID="{766C9A39-2DA9-46FA-86A5-5824C8279906}" presName="parallelogram2" presStyleLbl="alignNode1" presStyleIdx="22" presStyleCnt="49"/>
      <dgm:spPr/>
    </dgm:pt>
    <dgm:pt modelId="{BA5B5AE0-033E-4F52-9E44-A7789A9DCFFA}" type="pres">
      <dgm:prSet presAssocID="{766C9A39-2DA9-46FA-86A5-5824C8279906}" presName="parallelogram3" presStyleLbl="alignNode1" presStyleIdx="23" presStyleCnt="49"/>
      <dgm:spPr/>
    </dgm:pt>
    <dgm:pt modelId="{7134EA4E-70B5-4C8C-8386-CFBA9A8B8FEC}" type="pres">
      <dgm:prSet presAssocID="{766C9A39-2DA9-46FA-86A5-5824C8279906}" presName="parallelogram4" presStyleLbl="alignNode1" presStyleIdx="24" presStyleCnt="49"/>
      <dgm:spPr/>
    </dgm:pt>
    <dgm:pt modelId="{DE8A9F69-A550-4569-8135-79425601D91F}" type="pres">
      <dgm:prSet presAssocID="{766C9A39-2DA9-46FA-86A5-5824C8279906}" presName="parallelogram5" presStyleLbl="alignNode1" presStyleIdx="25" presStyleCnt="49"/>
      <dgm:spPr/>
    </dgm:pt>
    <dgm:pt modelId="{7DDA3647-DE7E-4AF0-A87F-E03B58486FB6}" type="pres">
      <dgm:prSet presAssocID="{766C9A39-2DA9-46FA-86A5-5824C8279906}" presName="parallelogram6" presStyleLbl="alignNode1" presStyleIdx="26" presStyleCnt="49"/>
      <dgm:spPr/>
    </dgm:pt>
    <dgm:pt modelId="{808BA88E-D047-4D0C-AB9E-4CDDDABDF0E1}" type="pres">
      <dgm:prSet presAssocID="{766C9A39-2DA9-46FA-86A5-5824C8279906}" presName="parallelogram7" presStyleLbl="alignNode1" presStyleIdx="27" presStyleCnt="49"/>
      <dgm:spPr/>
    </dgm:pt>
    <dgm:pt modelId="{46782FD1-B56B-4ABC-90B9-B8528662220E}" type="pres">
      <dgm:prSet presAssocID="{C7F0A3C7-7300-4E52-8F1D-BE6706812620}" presName="sibTrans" presStyleCnt="0"/>
      <dgm:spPr/>
    </dgm:pt>
    <dgm:pt modelId="{8955D761-F9C4-4BF0-B06A-44B421180B53}" type="pres">
      <dgm:prSet presAssocID="{665F7991-8BAC-4B0C-930B-7835A4696936}" presName="parenttextcomposite" presStyleCnt="0"/>
      <dgm:spPr/>
    </dgm:pt>
    <dgm:pt modelId="{3B24B4E0-B6D0-490A-A2F5-6018ED5597E7}" type="pres">
      <dgm:prSet presAssocID="{665F7991-8BAC-4B0C-930B-7835A4696936}" presName="parenttext" presStyleLbl="revTx" presStyleIdx="4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6C2589-1642-4AD8-8A7E-01EA6AA29F00}" type="pres">
      <dgm:prSet presAssocID="{665F7991-8BAC-4B0C-930B-7835A4696936}" presName="parallelogramComposite" presStyleCnt="0"/>
      <dgm:spPr/>
    </dgm:pt>
    <dgm:pt modelId="{F4074BF8-1EDC-4BFA-ADFB-612C0340BB28}" type="pres">
      <dgm:prSet presAssocID="{665F7991-8BAC-4B0C-930B-7835A4696936}" presName="parallelogram1" presStyleLbl="alignNode1" presStyleIdx="28" presStyleCnt="49"/>
      <dgm:spPr/>
    </dgm:pt>
    <dgm:pt modelId="{99DE7A49-A3A4-4AF9-A72D-23ACC51857B5}" type="pres">
      <dgm:prSet presAssocID="{665F7991-8BAC-4B0C-930B-7835A4696936}" presName="parallelogram2" presStyleLbl="alignNode1" presStyleIdx="29" presStyleCnt="49"/>
      <dgm:spPr/>
    </dgm:pt>
    <dgm:pt modelId="{8333BC83-6F3A-4905-815A-458A29D3C75C}" type="pres">
      <dgm:prSet presAssocID="{665F7991-8BAC-4B0C-930B-7835A4696936}" presName="parallelogram3" presStyleLbl="alignNode1" presStyleIdx="30" presStyleCnt="49"/>
      <dgm:spPr/>
    </dgm:pt>
    <dgm:pt modelId="{D7789B53-5AE1-4683-8E72-5B544C304720}" type="pres">
      <dgm:prSet presAssocID="{665F7991-8BAC-4B0C-930B-7835A4696936}" presName="parallelogram4" presStyleLbl="alignNode1" presStyleIdx="31" presStyleCnt="49"/>
      <dgm:spPr/>
    </dgm:pt>
    <dgm:pt modelId="{32784BF0-ED54-443E-BA1E-04C9566F249F}" type="pres">
      <dgm:prSet presAssocID="{665F7991-8BAC-4B0C-930B-7835A4696936}" presName="parallelogram5" presStyleLbl="alignNode1" presStyleIdx="32" presStyleCnt="49"/>
      <dgm:spPr/>
    </dgm:pt>
    <dgm:pt modelId="{26A1223B-69B7-4B7F-BB2B-76B17D1A8C7D}" type="pres">
      <dgm:prSet presAssocID="{665F7991-8BAC-4B0C-930B-7835A4696936}" presName="parallelogram6" presStyleLbl="alignNode1" presStyleIdx="33" presStyleCnt="49"/>
      <dgm:spPr/>
    </dgm:pt>
    <dgm:pt modelId="{FD4743E5-7EB1-444A-B30C-77D49C802678}" type="pres">
      <dgm:prSet presAssocID="{665F7991-8BAC-4B0C-930B-7835A4696936}" presName="parallelogram7" presStyleLbl="alignNode1" presStyleIdx="34" presStyleCnt="49"/>
      <dgm:spPr/>
    </dgm:pt>
    <dgm:pt modelId="{B21AD71D-DBAF-4749-A695-F235DEC7DFA5}" type="pres">
      <dgm:prSet presAssocID="{2F2EAF78-EBE1-4ECB-947C-9AAB5461A03D}" presName="sibTrans" presStyleCnt="0"/>
      <dgm:spPr/>
    </dgm:pt>
    <dgm:pt modelId="{E7510C97-9A3B-4B38-AB30-62A750AF964C}" type="pres">
      <dgm:prSet presAssocID="{90A04CB1-8447-442C-8C2D-C0037F7F74E0}" presName="parenttextcomposite" presStyleCnt="0"/>
      <dgm:spPr/>
    </dgm:pt>
    <dgm:pt modelId="{63872B9F-5A54-4B96-BE1D-610D7B683C8E}" type="pres">
      <dgm:prSet presAssocID="{90A04CB1-8447-442C-8C2D-C0037F7F74E0}" presName="parenttext" presStyleLbl="revTx" presStyleIdx="5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8D9517-7697-4C23-BBE1-2ED8A8849191}" type="pres">
      <dgm:prSet presAssocID="{90A04CB1-8447-442C-8C2D-C0037F7F74E0}" presName="parallelogramComposite" presStyleCnt="0"/>
      <dgm:spPr/>
    </dgm:pt>
    <dgm:pt modelId="{9B1EF886-6853-4511-9519-0F71B5D91A89}" type="pres">
      <dgm:prSet presAssocID="{90A04CB1-8447-442C-8C2D-C0037F7F74E0}" presName="parallelogram1" presStyleLbl="alignNode1" presStyleIdx="35" presStyleCnt="49"/>
      <dgm:spPr/>
    </dgm:pt>
    <dgm:pt modelId="{437261F1-B88D-4F8C-9E16-D594B9B59556}" type="pres">
      <dgm:prSet presAssocID="{90A04CB1-8447-442C-8C2D-C0037F7F74E0}" presName="parallelogram2" presStyleLbl="alignNode1" presStyleIdx="36" presStyleCnt="49"/>
      <dgm:spPr/>
    </dgm:pt>
    <dgm:pt modelId="{D3AEBF6E-12D6-4D08-BDAF-468DE1E6AEFE}" type="pres">
      <dgm:prSet presAssocID="{90A04CB1-8447-442C-8C2D-C0037F7F74E0}" presName="parallelogram3" presStyleLbl="alignNode1" presStyleIdx="37" presStyleCnt="49"/>
      <dgm:spPr/>
    </dgm:pt>
    <dgm:pt modelId="{38ACEC08-AB02-4691-9EDC-BE26317F4450}" type="pres">
      <dgm:prSet presAssocID="{90A04CB1-8447-442C-8C2D-C0037F7F74E0}" presName="parallelogram4" presStyleLbl="alignNode1" presStyleIdx="38" presStyleCnt="49"/>
      <dgm:spPr/>
    </dgm:pt>
    <dgm:pt modelId="{194CCEC1-416C-4253-98E4-BBCFE9782F42}" type="pres">
      <dgm:prSet presAssocID="{90A04CB1-8447-442C-8C2D-C0037F7F74E0}" presName="parallelogram5" presStyleLbl="alignNode1" presStyleIdx="39" presStyleCnt="49"/>
      <dgm:spPr/>
    </dgm:pt>
    <dgm:pt modelId="{ACC62482-55C2-4C84-BC79-8CB95ABF4A0B}" type="pres">
      <dgm:prSet presAssocID="{90A04CB1-8447-442C-8C2D-C0037F7F74E0}" presName="parallelogram6" presStyleLbl="alignNode1" presStyleIdx="40" presStyleCnt="49"/>
      <dgm:spPr/>
    </dgm:pt>
    <dgm:pt modelId="{D76DF5A2-ECC8-4E67-B72D-284358461A26}" type="pres">
      <dgm:prSet presAssocID="{90A04CB1-8447-442C-8C2D-C0037F7F74E0}" presName="parallelogram7" presStyleLbl="alignNode1" presStyleIdx="41" presStyleCnt="49"/>
      <dgm:spPr/>
    </dgm:pt>
    <dgm:pt modelId="{E3B5FD33-DE18-4441-AB03-A472AF414AE5}" type="pres">
      <dgm:prSet presAssocID="{72055385-68BC-406F-A9A2-5466A7B0B564}" presName="sibTrans" presStyleCnt="0"/>
      <dgm:spPr/>
    </dgm:pt>
    <dgm:pt modelId="{A4F8F880-A58F-4E5B-8C88-5B085C5E47A7}" type="pres">
      <dgm:prSet presAssocID="{08A123B2-B171-4FF3-9155-90A5B19A8428}" presName="parenttextcomposite" presStyleCnt="0"/>
      <dgm:spPr/>
    </dgm:pt>
    <dgm:pt modelId="{3D7E9D68-A8C4-455E-AD01-C54032DBC6EC}" type="pres">
      <dgm:prSet presAssocID="{08A123B2-B171-4FF3-9155-90A5B19A8428}" presName="parenttext" presStyleLbl="revTx" presStyleIdx="6" presStyleCnt="7" custScaleX="1991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D456C7-FECA-4284-92A0-024D1810CF32}" type="pres">
      <dgm:prSet presAssocID="{08A123B2-B171-4FF3-9155-90A5B19A8428}" presName="parallelogramComposite" presStyleCnt="0"/>
      <dgm:spPr/>
    </dgm:pt>
    <dgm:pt modelId="{9B9482C1-6779-4A8A-99B9-FB1BB77EB982}" type="pres">
      <dgm:prSet presAssocID="{08A123B2-B171-4FF3-9155-90A5B19A8428}" presName="parallelogram1" presStyleLbl="alignNode1" presStyleIdx="42" presStyleCnt="49"/>
      <dgm:spPr/>
    </dgm:pt>
    <dgm:pt modelId="{42068DBA-396A-4132-8F0F-56EDB3C95787}" type="pres">
      <dgm:prSet presAssocID="{08A123B2-B171-4FF3-9155-90A5B19A8428}" presName="parallelogram2" presStyleLbl="alignNode1" presStyleIdx="43" presStyleCnt="49"/>
      <dgm:spPr/>
    </dgm:pt>
    <dgm:pt modelId="{6E1F9324-6335-4C3A-8A57-5BA3EAE6D0F2}" type="pres">
      <dgm:prSet presAssocID="{08A123B2-B171-4FF3-9155-90A5B19A8428}" presName="parallelogram3" presStyleLbl="alignNode1" presStyleIdx="44" presStyleCnt="49"/>
      <dgm:spPr/>
    </dgm:pt>
    <dgm:pt modelId="{E78FF05D-EE40-4D3E-969A-73446522B93E}" type="pres">
      <dgm:prSet presAssocID="{08A123B2-B171-4FF3-9155-90A5B19A8428}" presName="parallelogram4" presStyleLbl="alignNode1" presStyleIdx="45" presStyleCnt="49"/>
      <dgm:spPr/>
    </dgm:pt>
    <dgm:pt modelId="{5DE44F0C-A95E-4F67-81DD-49C9B84C53EE}" type="pres">
      <dgm:prSet presAssocID="{08A123B2-B171-4FF3-9155-90A5B19A8428}" presName="parallelogram5" presStyleLbl="alignNode1" presStyleIdx="46" presStyleCnt="49"/>
      <dgm:spPr/>
    </dgm:pt>
    <dgm:pt modelId="{AE747FDC-92B1-4528-8D59-118BE472492D}" type="pres">
      <dgm:prSet presAssocID="{08A123B2-B171-4FF3-9155-90A5B19A8428}" presName="parallelogram6" presStyleLbl="alignNode1" presStyleIdx="47" presStyleCnt="49"/>
      <dgm:spPr/>
    </dgm:pt>
    <dgm:pt modelId="{2FC00BAA-CFEF-424B-8740-DBFDD9FD1E2D}" type="pres">
      <dgm:prSet presAssocID="{08A123B2-B171-4FF3-9155-90A5B19A8428}" presName="parallelogram7" presStyleLbl="alignNode1" presStyleIdx="48" presStyleCnt="49"/>
      <dgm:spPr/>
    </dgm:pt>
  </dgm:ptLst>
  <dgm:cxnLst>
    <dgm:cxn modelId="{082226F3-1F4B-43D9-B4D7-BB87B2DFDFC4}" type="presOf" srcId="{08A123B2-B171-4FF3-9155-90A5B19A8428}" destId="{3D7E9D68-A8C4-455E-AD01-C54032DBC6EC}" srcOrd="0" destOrd="0" presId="urn:microsoft.com/office/officeart/2008/layout/VerticalAccentList"/>
    <dgm:cxn modelId="{F603C8D9-BBD3-40EF-AB5B-E21BC8A67B23}" type="presOf" srcId="{90A04CB1-8447-442C-8C2D-C0037F7F74E0}" destId="{63872B9F-5A54-4B96-BE1D-610D7B683C8E}" srcOrd="0" destOrd="0" presId="urn:microsoft.com/office/officeart/2008/layout/VerticalAccentList"/>
    <dgm:cxn modelId="{A8712117-E5E7-48CC-B26C-52D5030C2E0E}" type="presOf" srcId="{665F7991-8BAC-4B0C-930B-7835A4696936}" destId="{3B24B4E0-B6D0-490A-A2F5-6018ED5597E7}" srcOrd="0" destOrd="0" presId="urn:microsoft.com/office/officeart/2008/layout/VerticalAccentList"/>
    <dgm:cxn modelId="{6FECDFFB-6405-41B8-9B08-2DF95E40B814}" type="presOf" srcId="{016E73DB-37EC-4D55-AB25-4C92FAC9FC71}" destId="{C551C753-9759-4B98-860D-3F1997D3D526}" srcOrd="0" destOrd="0" presId="urn:microsoft.com/office/officeart/2008/layout/VerticalAccentList"/>
    <dgm:cxn modelId="{CE853367-8008-4BA7-ABE9-25C575D43708}" srcId="{016E73DB-37EC-4D55-AB25-4C92FAC9FC71}" destId="{08A123B2-B171-4FF3-9155-90A5B19A8428}" srcOrd="6" destOrd="0" parTransId="{FC96CAF4-57A3-49AC-85CF-6D80A98467BB}" sibTransId="{B5AB78BA-0F46-427B-8161-F8A6918E120D}"/>
    <dgm:cxn modelId="{752D1D6F-7475-46F6-B708-20F4CC2E482B}" type="presOf" srcId="{6D3B244F-C8DF-4FF7-A86F-D5E63E1A52F6}" destId="{B0895D83-0071-43C9-BA20-52422A8833DB}" srcOrd="0" destOrd="0" presId="urn:microsoft.com/office/officeart/2008/layout/VerticalAccentList"/>
    <dgm:cxn modelId="{27D74269-FDE3-475B-B7AF-2DC9816D0077}" srcId="{016E73DB-37EC-4D55-AB25-4C92FAC9FC71}" destId="{90A04CB1-8447-442C-8C2D-C0037F7F74E0}" srcOrd="5" destOrd="0" parTransId="{FCE9F865-D118-4D18-B76D-5CAF6D12F217}" sibTransId="{72055385-68BC-406F-A9A2-5466A7B0B564}"/>
    <dgm:cxn modelId="{74F6AED8-907E-4FA9-B7CC-C812A6004A57}" srcId="{016E73DB-37EC-4D55-AB25-4C92FAC9FC71}" destId="{980D3241-4C28-47E3-BEB0-DC104AD8AB53}" srcOrd="2" destOrd="0" parTransId="{D2216B80-B846-4797-A239-B8CADB2D8BE9}" sibTransId="{3AF68B39-DD51-4854-8A58-9338DF78B1D5}"/>
    <dgm:cxn modelId="{AEB46FDB-8B39-4B02-B53E-CBB2EAF53D2E}" type="presOf" srcId="{9422CF3E-30B6-4945-8B2A-84A9E8A3DDA9}" destId="{75409520-FE49-4B5B-B60B-E36CEEEBB545}" srcOrd="0" destOrd="0" presId="urn:microsoft.com/office/officeart/2008/layout/VerticalAccentList"/>
    <dgm:cxn modelId="{73390623-EAA2-4FDE-A70B-242B9BFF02C1}" srcId="{016E73DB-37EC-4D55-AB25-4C92FAC9FC71}" destId="{6D3B244F-C8DF-4FF7-A86F-D5E63E1A52F6}" srcOrd="0" destOrd="0" parTransId="{34678E96-010A-4774-8576-1D40F1DFEF10}" sibTransId="{DAE1435E-933C-4DF2-995B-8F9E9ABAA910}"/>
    <dgm:cxn modelId="{64871DA9-828A-4990-95F0-6F51008FBA08}" type="presOf" srcId="{980D3241-4C28-47E3-BEB0-DC104AD8AB53}" destId="{C85CC121-8C2A-4A2F-B417-4827036D1394}" srcOrd="0" destOrd="0" presId="urn:microsoft.com/office/officeart/2008/layout/VerticalAccentList"/>
    <dgm:cxn modelId="{9E1CA453-C286-4A2E-AB6E-F61EA374916A}" srcId="{016E73DB-37EC-4D55-AB25-4C92FAC9FC71}" destId="{766C9A39-2DA9-46FA-86A5-5824C8279906}" srcOrd="3" destOrd="0" parTransId="{6979C5F8-2847-4E11-86EA-9D1EC7E04CF4}" sibTransId="{C7F0A3C7-7300-4E52-8F1D-BE6706812620}"/>
    <dgm:cxn modelId="{6F8AFE8F-BD95-4523-8A2E-5B1972EF2FB9}" srcId="{016E73DB-37EC-4D55-AB25-4C92FAC9FC71}" destId="{665F7991-8BAC-4B0C-930B-7835A4696936}" srcOrd="4" destOrd="0" parTransId="{7B7E9979-E37A-4B6D-8359-5B46BB322239}" sibTransId="{2F2EAF78-EBE1-4ECB-947C-9AAB5461A03D}"/>
    <dgm:cxn modelId="{BD202B49-A550-41F8-98C2-936D4454E4B3}" type="presOf" srcId="{766C9A39-2DA9-46FA-86A5-5824C8279906}" destId="{A4B7B77F-7326-49AE-B96A-6F71F17A4ACB}" srcOrd="0" destOrd="0" presId="urn:microsoft.com/office/officeart/2008/layout/VerticalAccentList"/>
    <dgm:cxn modelId="{816D94C2-E554-46E8-9556-681148E79302}" srcId="{016E73DB-37EC-4D55-AB25-4C92FAC9FC71}" destId="{9422CF3E-30B6-4945-8B2A-84A9E8A3DDA9}" srcOrd="1" destOrd="0" parTransId="{803F05CF-779D-4409-8518-AE549A2667EE}" sibTransId="{FD51D88D-D363-43A7-A38B-AF3E93EACEAA}"/>
    <dgm:cxn modelId="{2ABB5A89-AB12-4D9C-AC44-4B96BB9B056B}" type="presParOf" srcId="{C551C753-9759-4B98-860D-3F1997D3D526}" destId="{17FD2BB3-A80D-425E-8D07-FCD2DB841BD7}" srcOrd="0" destOrd="0" presId="urn:microsoft.com/office/officeart/2008/layout/VerticalAccentList"/>
    <dgm:cxn modelId="{117C2D15-96A1-4698-8A71-28153EF87EA3}" type="presParOf" srcId="{17FD2BB3-A80D-425E-8D07-FCD2DB841BD7}" destId="{B0895D83-0071-43C9-BA20-52422A8833DB}" srcOrd="0" destOrd="0" presId="urn:microsoft.com/office/officeart/2008/layout/VerticalAccentList"/>
    <dgm:cxn modelId="{C0778A8E-A04B-4CC7-BD0A-D8C2E9B2D2FA}" type="presParOf" srcId="{C551C753-9759-4B98-860D-3F1997D3D526}" destId="{0BB7DB72-128D-4412-975C-97FD01100668}" srcOrd="1" destOrd="0" presId="urn:microsoft.com/office/officeart/2008/layout/VerticalAccentList"/>
    <dgm:cxn modelId="{730F9145-A5B0-4956-B6C3-078DAD26B69E}" type="presParOf" srcId="{0BB7DB72-128D-4412-975C-97FD01100668}" destId="{8E5180EF-ED2D-4E0A-84A7-8C46C1D9B1A3}" srcOrd="0" destOrd="0" presId="urn:microsoft.com/office/officeart/2008/layout/VerticalAccentList"/>
    <dgm:cxn modelId="{01E11B39-B449-42D6-AF5D-015E0AC29515}" type="presParOf" srcId="{0BB7DB72-128D-4412-975C-97FD01100668}" destId="{6D6AAEAF-C9FF-4F94-9952-B4DE64DC5A37}" srcOrd="1" destOrd="0" presId="urn:microsoft.com/office/officeart/2008/layout/VerticalAccentList"/>
    <dgm:cxn modelId="{22215782-32D8-4D11-A2FC-782AD541D023}" type="presParOf" srcId="{0BB7DB72-128D-4412-975C-97FD01100668}" destId="{6D5986EF-19CC-493D-B65C-FC0005342C4B}" srcOrd="2" destOrd="0" presId="urn:microsoft.com/office/officeart/2008/layout/VerticalAccentList"/>
    <dgm:cxn modelId="{953A366C-CE57-47CE-87B4-00F0BE225E29}" type="presParOf" srcId="{0BB7DB72-128D-4412-975C-97FD01100668}" destId="{645573D2-90D8-4436-9018-85BCC6D61074}" srcOrd="3" destOrd="0" presId="urn:microsoft.com/office/officeart/2008/layout/VerticalAccentList"/>
    <dgm:cxn modelId="{8E6F8D14-601F-4725-9E97-4DEAFE636510}" type="presParOf" srcId="{0BB7DB72-128D-4412-975C-97FD01100668}" destId="{CFBEE24A-2337-4333-975C-94B1F26FF8E9}" srcOrd="4" destOrd="0" presId="urn:microsoft.com/office/officeart/2008/layout/VerticalAccentList"/>
    <dgm:cxn modelId="{08F0802A-8A23-4958-8739-F2338E3F49B8}" type="presParOf" srcId="{0BB7DB72-128D-4412-975C-97FD01100668}" destId="{E71DA315-DB72-46E1-B4EC-793A90F3F3A4}" srcOrd="5" destOrd="0" presId="urn:microsoft.com/office/officeart/2008/layout/VerticalAccentList"/>
    <dgm:cxn modelId="{436506AC-190D-4864-A107-7941B721CC24}" type="presParOf" srcId="{0BB7DB72-128D-4412-975C-97FD01100668}" destId="{45646737-0BCA-4E68-B06D-0495240352A1}" srcOrd="6" destOrd="0" presId="urn:microsoft.com/office/officeart/2008/layout/VerticalAccentList"/>
    <dgm:cxn modelId="{B74DD9A6-065C-468E-98A7-1BE9CE951701}" type="presParOf" srcId="{C551C753-9759-4B98-860D-3F1997D3D526}" destId="{7C3E1AC8-05D1-4877-8B59-B584D8AEFBCF}" srcOrd="2" destOrd="0" presId="urn:microsoft.com/office/officeart/2008/layout/VerticalAccentList"/>
    <dgm:cxn modelId="{0D05A220-B06E-430A-A453-47E6BE1AA97C}" type="presParOf" srcId="{C551C753-9759-4B98-860D-3F1997D3D526}" destId="{7A5880A2-AFC6-48B7-8362-2F8AE441B523}" srcOrd="3" destOrd="0" presId="urn:microsoft.com/office/officeart/2008/layout/VerticalAccentList"/>
    <dgm:cxn modelId="{2428C908-6A0D-47CC-BA4D-68B2E1133D93}" type="presParOf" srcId="{7A5880A2-AFC6-48B7-8362-2F8AE441B523}" destId="{75409520-FE49-4B5B-B60B-E36CEEEBB545}" srcOrd="0" destOrd="0" presId="urn:microsoft.com/office/officeart/2008/layout/VerticalAccentList"/>
    <dgm:cxn modelId="{793AA510-079F-4AC3-A49F-D01E14D2478F}" type="presParOf" srcId="{C551C753-9759-4B98-860D-3F1997D3D526}" destId="{6CA6245B-EEDB-4FF0-AD75-17B5A7AB5009}" srcOrd="4" destOrd="0" presId="urn:microsoft.com/office/officeart/2008/layout/VerticalAccentList"/>
    <dgm:cxn modelId="{18A53F9B-3FAC-4D3B-A706-647D314E08F5}" type="presParOf" srcId="{6CA6245B-EEDB-4FF0-AD75-17B5A7AB5009}" destId="{CEDBA5BE-A80B-4A86-A8E1-2B96FF04B35B}" srcOrd="0" destOrd="0" presId="urn:microsoft.com/office/officeart/2008/layout/VerticalAccentList"/>
    <dgm:cxn modelId="{18F8AD42-136F-479F-8C00-8BCB889560C4}" type="presParOf" srcId="{6CA6245B-EEDB-4FF0-AD75-17B5A7AB5009}" destId="{2907252C-1087-4629-982E-BFC751A83033}" srcOrd="1" destOrd="0" presId="urn:microsoft.com/office/officeart/2008/layout/VerticalAccentList"/>
    <dgm:cxn modelId="{2AB016FE-00C4-4097-A0EF-92D534A13E35}" type="presParOf" srcId="{6CA6245B-EEDB-4FF0-AD75-17B5A7AB5009}" destId="{575A770B-0555-42A4-866E-91DE4DA9A413}" srcOrd="2" destOrd="0" presId="urn:microsoft.com/office/officeart/2008/layout/VerticalAccentList"/>
    <dgm:cxn modelId="{C264D9D3-8ED5-435E-989A-A6FA929CF431}" type="presParOf" srcId="{6CA6245B-EEDB-4FF0-AD75-17B5A7AB5009}" destId="{B166F7AF-8BC5-48BB-8304-8B304F688FA1}" srcOrd="3" destOrd="0" presId="urn:microsoft.com/office/officeart/2008/layout/VerticalAccentList"/>
    <dgm:cxn modelId="{37C2DA06-5BE6-41F5-89CE-3803026D1B63}" type="presParOf" srcId="{6CA6245B-EEDB-4FF0-AD75-17B5A7AB5009}" destId="{0FC84009-42F7-45B6-A427-8254D91944E3}" srcOrd="4" destOrd="0" presId="urn:microsoft.com/office/officeart/2008/layout/VerticalAccentList"/>
    <dgm:cxn modelId="{8212D392-1F6C-4B59-925F-5C6210AA361B}" type="presParOf" srcId="{6CA6245B-EEDB-4FF0-AD75-17B5A7AB5009}" destId="{F445EA5E-B3A8-489C-B6DB-09167E1C4642}" srcOrd="5" destOrd="0" presId="urn:microsoft.com/office/officeart/2008/layout/VerticalAccentList"/>
    <dgm:cxn modelId="{66C6A384-B010-4AEF-8CE1-DED6EE9A8652}" type="presParOf" srcId="{6CA6245B-EEDB-4FF0-AD75-17B5A7AB5009}" destId="{9673185E-8078-4008-8588-B96D47C4E6B0}" srcOrd="6" destOrd="0" presId="urn:microsoft.com/office/officeart/2008/layout/VerticalAccentList"/>
    <dgm:cxn modelId="{1034F4CC-66AC-4C46-9393-24BCE2FA0E7D}" type="presParOf" srcId="{C551C753-9759-4B98-860D-3F1997D3D526}" destId="{9D0B432C-22DD-496A-B11A-B0A6361FC3B7}" srcOrd="5" destOrd="0" presId="urn:microsoft.com/office/officeart/2008/layout/VerticalAccentList"/>
    <dgm:cxn modelId="{6E59DC44-E47A-49BC-83A5-C4C0682F63B4}" type="presParOf" srcId="{C551C753-9759-4B98-860D-3F1997D3D526}" destId="{CD19286F-8E1D-4D4C-A0D1-710318B4E900}" srcOrd="6" destOrd="0" presId="urn:microsoft.com/office/officeart/2008/layout/VerticalAccentList"/>
    <dgm:cxn modelId="{8B32D7E5-61EE-4169-9B85-3CAAFF27E8AC}" type="presParOf" srcId="{CD19286F-8E1D-4D4C-A0D1-710318B4E900}" destId="{C85CC121-8C2A-4A2F-B417-4827036D1394}" srcOrd="0" destOrd="0" presId="urn:microsoft.com/office/officeart/2008/layout/VerticalAccentList"/>
    <dgm:cxn modelId="{6666238E-7210-4BBF-9FED-7577865DB28D}" type="presParOf" srcId="{C551C753-9759-4B98-860D-3F1997D3D526}" destId="{C544CD10-F390-4530-99CA-C0B875BA54E7}" srcOrd="7" destOrd="0" presId="urn:microsoft.com/office/officeart/2008/layout/VerticalAccentList"/>
    <dgm:cxn modelId="{F0259A66-23D7-411D-A7C0-B82DCE2F846E}" type="presParOf" srcId="{C544CD10-F390-4530-99CA-C0B875BA54E7}" destId="{55A0F9B1-3541-4446-8C74-12C46DA3AB00}" srcOrd="0" destOrd="0" presId="urn:microsoft.com/office/officeart/2008/layout/VerticalAccentList"/>
    <dgm:cxn modelId="{1DF4E73F-4FAA-4DA4-9A10-E6AB24FF49A4}" type="presParOf" srcId="{C544CD10-F390-4530-99CA-C0B875BA54E7}" destId="{4D774C26-484D-4860-A529-C90F0EBBAC39}" srcOrd="1" destOrd="0" presId="urn:microsoft.com/office/officeart/2008/layout/VerticalAccentList"/>
    <dgm:cxn modelId="{6BEE6FCA-3255-4930-A9E1-17FDD645B38F}" type="presParOf" srcId="{C544CD10-F390-4530-99CA-C0B875BA54E7}" destId="{5FC8CCD5-7A97-450E-ABEC-BB99AC1109C7}" srcOrd="2" destOrd="0" presId="urn:microsoft.com/office/officeart/2008/layout/VerticalAccentList"/>
    <dgm:cxn modelId="{53A4ECEE-3F84-4563-9062-3F88121FB3FE}" type="presParOf" srcId="{C544CD10-F390-4530-99CA-C0B875BA54E7}" destId="{EFCD28CF-FB63-4319-88E6-BB5A9158B5BF}" srcOrd="3" destOrd="0" presId="urn:microsoft.com/office/officeart/2008/layout/VerticalAccentList"/>
    <dgm:cxn modelId="{FC866C51-B9D3-43BE-BDE6-2FB53732F22C}" type="presParOf" srcId="{C544CD10-F390-4530-99CA-C0B875BA54E7}" destId="{39B007F3-7214-497B-8C00-025679113371}" srcOrd="4" destOrd="0" presId="urn:microsoft.com/office/officeart/2008/layout/VerticalAccentList"/>
    <dgm:cxn modelId="{A5D15753-0F4C-4436-AA7F-D353A4CC768D}" type="presParOf" srcId="{C544CD10-F390-4530-99CA-C0B875BA54E7}" destId="{E443D419-50C4-4E2B-A2B8-510FE69244EB}" srcOrd="5" destOrd="0" presId="urn:microsoft.com/office/officeart/2008/layout/VerticalAccentList"/>
    <dgm:cxn modelId="{2E068C53-0315-4FEB-A78E-1A4F90FFF8F6}" type="presParOf" srcId="{C544CD10-F390-4530-99CA-C0B875BA54E7}" destId="{8BAFE5B2-2D03-4C63-87DF-1E37C59FBD90}" srcOrd="6" destOrd="0" presId="urn:microsoft.com/office/officeart/2008/layout/VerticalAccentList"/>
    <dgm:cxn modelId="{C05F761C-B75D-4897-85CB-C917C342622B}" type="presParOf" srcId="{C551C753-9759-4B98-860D-3F1997D3D526}" destId="{F175786B-6F4A-486E-BF3A-56BCDC7A7BB0}" srcOrd="8" destOrd="0" presId="urn:microsoft.com/office/officeart/2008/layout/VerticalAccentList"/>
    <dgm:cxn modelId="{E1573E91-5DB0-41A1-80A7-E462E40EE31E}" type="presParOf" srcId="{C551C753-9759-4B98-860D-3F1997D3D526}" destId="{2385942A-15E3-41B4-8261-EBD6F2E623A3}" srcOrd="9" destOrd="0" presId="urn:microsoft.com/office/officeart/2008/layout/VerticalAccentList"/>
    <dgm:cxn modelId="{90267F51-A2C4-4F1D-90DC-BDA29104928D}" type="presParOf" srcId="{2385942A-15E3-41B4-8261-EBD6F2E623A3}" destId="{A4B7B77F-7326-49AE-B96A-6F71F17A4ACB}" srcOrd="0" destOrd="0" presId="urn:microsoft.com/office/officeart/2008/layout/VerticalAccentList"/>
    <dgm:cxn modelId="{69A94CB1-48F0-44B1-972E-54276FD0B3F9}" type="presParOf" srcId="{C551C753-9759-4B98-860D-3F1997D3D526}" destId="{829E1B99-5CFE-462E-A8CD-9D857C3D58B3}" srcOrd="10" destOrd="0" presId="urn:microsoft.com/office/officeart/2008/layout/VerticalAccentList"/>
    <dgm:cxn modelId="{3A90E040-FA7C-4AD7-B99F-DA66F5260F41}" type="presParOf" srcId="{829E1B99-5CFE-462E-A8CD-9D857C3D58B3}" destId="{E987A4E8-1EE7-4237-850D-41DF2F64640D}" srcOrd="0" destOrd="0" presId="urn:microsoft.com/office/officeart/2008/layout/VerticalAccentList"/>
    <dgm:cxn modelId="{3358ADC1-4973-457B-BDEB-50685B9466FE}" type="presParOf" srcId="{829E1B99-5CFE-462E-A8CD-9D857C3D58B3}" destId="{469E84F9-BED6-4BA1-B631-A895BD582124}" srcOrd="1" destOrd="0" presId="urn:microsoft.com/office/officeart/2008/layout/VerticalAccentList"/>
    <dgm:cxn modelId="{ABDEDBBF-12D1-4EA2-8121-F9293241EB43}" type="presParOf" srcId="{829E1B99-5CFE-462E-A8CD-9D857C3D58B3}" destId="{BA5B5AE0-033E-4F52-9E44-A7789A9DCFFA}" srcOrd="2" destOrd="0" presId="urn:microsoft.com/office/officeart/2008/layout/VerticalAccentList"/>
    <dgm:cxn modelId="{086CEFB4-37ED-4A07-8082-832F4755337C}" type="presParOf" srcId="{829E1B99-5CFE-462E-A8CD-9D857C3D58B3}" destId="{7134EA4E-70B5-4C8C-8386-CFBA9A8B8FEC}" srcOrd="3" destOrd="0" presId="urn:microsoft.com/office/officeart/2008/layout/VerticalAccentList"/>
    <dgm:cxn modelId="{C759A6C9-6322-48B7-8E2F-DA20C40908A7}" type="presParOf" srcId="{829E1B99-5CFE-462E-A8CD-9D857C3D58B3}" destId="{DE8A9F69-A550-4569-8135-79425601D91F}" srcOrd="4" destOrd="0" presId="urn:microsoft.com/office/officeart/2008/layout/VerticalAccentList"/>
    <dgm:cxn modelId="{0A754824-C1A0-4734-B4CE-5F6C78C9CF65}" type="presParOf" srcId="{829E1B99-5CFE-462E-A8CD-9D857C3D58B3}" destId="{7DDA3647-DE7E-4AF0-A87F-E03B58486FB6}" srcOrd="5" destOrd="0" presId="urn:microsoft.com/office/officeart/2008/layout/VerticalAccentList"/>
    <dgm:cxn modelId="{DC45DD3D-B35E-404F-8EFD-AFB6FBC1FE4B}" type="presParOf" srcId="{829E1B99-5CFE-462E-A8CD-9D857C3D58B3}" destId="{808BA88E-D047-4D0C-AB9E-4CDDDABDF0E1}" srcOrd="6" destOrd="0" presId="urn:microsoft.com/office/officeart/2008/layout/VerticalAccentList"/>
    <dgm:cxn modelId="{A8743631-1074-4C34-B78E-354C45022151}" type="presParOf" srcId="{C551C753-9759-4B98-860D-3F1997D3D526}" destId="{46782FD1-B56B-4ABC-90B9-B8528662220E}" srcOrd="11" destOrd="0" presId="urn:microsoft.com/office/officeart/2008/layout/VerticalAccentList"/>
    <dgm:cxn modelId="{EB25B9CE-053D-4732-8506-0571CBB058B0}" type="presParOf" srcId="{C551C753-9759-4B98-860D-3F1997D3D526}" destId="{8955D761-F9C4-4BF0-B06A-44B421180B53}" srcOrd="12" destOrd="0" presId="urn:microsoft.com/office/officeart/2008/layout/VerticalAccentList"/>
    <dgm:cxn modelId="{B3BC23BD-C85C-42ED-97D7-4C7EE6362DB1}" type="presParOf" srcId="{8955D761-F9C4-4BF0-B06A-44B421180B53}" destId="{3B24B4E0-B6D0-490A-A2F5-6018ED5597E7}" srcOrd="0" destOrd="0" presId="urn:microsoft.com/office/officeart/2008/layout/VerticalAccentList"/>
    <dgm:cxn modelId="{4439B4BE-2D57-48CF-8F2B-1E77698BA715}" type="presParOf" srcId="{C551C753-9759-4B98-860D-3F1997D3D526}" destId="{106C2589-1642-4AD8-8A7E-01EA6AA29F00}" srcOrd="13" destOrd="0" presId="urn:microsoft.com/office/officeart/2008/layout/VerticalAccentList"/>
    <dgm:cxn modelId="{B84C41F5-B221-4447-875A-9131B8B48973}" type="presParOf" srcId="{106C2589-1642-4AD8-8A7E-01EA6AA29F00}" destId="{F4074BF8-1EDC-4BFA-ADFB-612C0340BB28}" srcOrd="0" destOrd="0" presId="urn:microsoft.com/office/officeart/2008/layout/VerticalAccentList"/>
    <dgm:cxn modelId="{3C606282-ED42-4245-ADAB-79D815E22C65}" type="presParOf" srcId="{106C2589-1642-4AD8-8A7E-01EA6AA29F00}" destId="{99DE7A49-A3A4-4AF9-A72D-23ACC51857B5}" srcOrd="1" destOrd="0" presId="urn:microsoft.com/office/officeart/2008/layout/VerticalAccentList"/>
    <dgm:cxn modelId="{FA504DBA-774A-4E4F-8F1C-117451F9AF8D}" type="presParOf" srcId="{106C2589-1642-4AD8-8A7E-01EA6AA29F00}" destId="{8333BC83-6F3A-4905-815A-458A29D3C75C}" srcOrd="2" destOrd="0" presId="urn:microsoft.com/office/officeart/2008/layout/VerticalAccentList"/>
    <dgm:cxn modelId="{7B37F7B9-0221-4628-9766-B673C1C7C1EE}" type="presParOf" srcId="{106C2589-1642-4AD8-8A7E-01EA6AA29F00}" destId="{D7789B53-5AE1-4683-8E72-5B544C304720}" srcOrd="3" destOrd="0" presId="urn:microsoft.com/office/officeart/2008/layout/VerticalAccentList"/>
    <dgm:cxn modelId="{35651CFB-A906-4E22-8F78-CF3DD32B6216}" type="presParOf" srcId="{106C2589-1642-4AD8-8A7E-01EA6AA29F00}" destId="{32784BF0-ED54-443E-BA1E-04C9566F249F}" srcOrd="4" destOrd="0" presId="urn:microsoft.com/office/officeart/2008/layout/VerticalAccentList"/>
    <dgm:cxn modelId="{40F5ACC5-17DD-4BB7-A883-513817E90CD7}" type="presParOf" srcId="{106C2589-1642-4AD8-8A7E-01EA6AA29F00}" destId="{26A1223B-69B7-4B7F-BB2B-76B17D1A8C7D}" srcOrd="5" destOrd="0" presId="urn:microsoft.com/office/officeart/2008/layout/VerticalAccentList"/>
    <dgm:cxn modelId="{4EDE586A-44FA-40AA-905D-A78A1341C5B1}" type="presParOf" srcId="{106C2589-1642-4AD8-8A7E-01EA6AA29F00}" destId="{FD4743E5-7EB1-444A-B30C-77D49C802678}" srcOrd="6" destOrd="0" presId="urn:microsoft.com/office/officeart/2008/layout/VerticalAccentList"/>
    <dgm:cxn modelId="{46C20CA8-F11F-4A19-911F-80D87EFDED1A}" type="presParOf" srcId="{C551C753-9759-4B98-860D-3F1997D3D526}" destId="{B21AD71D-DBAF-4749-A695-F235DEC7DFA5}" srcOrd="14" destOrd="0" presId="urn:microsoft.com/office/officeart/2008/layout/VerticalAccentList"/>
    <dgm:cxn modelId="{2BC6808A-5F3B-4DF3-943A-DC017F65D502}" type="presParOf" srcId="{C551C753-9759-4B98-860D-3F1997D3D526}" destId="{E7510C97-9A3B-4B38-AB30-62A750AF964C}" srcOrd="15" destOrd="0" presId="urn:microsoft.com/office/officeart/2008/layout/VerticalAccentList"/>
    <dgm:cxn modelId="{4C32E53B-DAA3-472D-8625-126C6ADAFD89}" type="presParOf" srcId="{E7510C97-9A3B-4B38-AB30-62A750AF964C}" destId="{63872B9F-5A54-4B96-BE1D-610D7B683C8E}" srcOrd="0" destOrd="0" presId="urn:microsoft.com/office/officeart/2008/layout/VerticalAccentList"/>
    <dgm:cxn modelId="{72134EF6-8F74-4BFB-B783-938052149F06}" type="presParOf" srcId="{C551C753-9759-4B98-860D-3F1997D3D526}" destId="{398D9517-7697-4C23-BBE1-2ED8A8849191}" srcOrd="16" destOrd="0" presId="urn:microsoft.com/office/officeart/2008/layout/VerticalAccentList"/>
    <dgm:cxn modelId="{64A331FA-1EB2-4FDB-BC7B-521C3B49A4B2}" type="presParOf" srcId="{398D9517-7697-4C23-BBE1-2ED8A8849191}" destId="{9B1EF886-6853-4511-9519-0F71B5D91A89}" srcOrd="0" destOrd="0" presId="urn:microsoft.com/office/officeart/2008/layout/VerticalAccentList"/>
    <dgm:cxn modelId="{A41B848F-C41E-41CB-8364-E7EEC97348F1}" type="presParOf" srcId="{398D9517-7697-4C23-BBE1-2ED8A8849191}" destId="{437261F1-B88D-4F8C-9E16-D594B9B59556}" srcOrd="1" destOrd="0" presId="urn:microsoft.com/office/officeart/2008/layout/VerticalAccentList"/>
    <dgm:cxn modelId="{90F0F9E1-1F1C-41EF-BF64-777CCD6AB243}" type="presParOf" srcId="{398D9517-7697-4C23-BBE1-2ED8A8849191}" destId="{D3AEBF6E-12D6-4D08-BDAF-468DE1E6AEFE}" srcOrd="2" destOrd="0" presId="urn:microsoft.com/office/officeart/2008/layout/VerticalAccentList"/>
    <dgm:cxn modelId="{9F02190C-06AF-497C-AF9D-C35A7D045669}" type="presParOf" srcId="{398D9517-7697-4C23-BBE1-2ED8A8849191}" destId="{38ACEC08-AB02-4691-9EDC-BE26317F4450}" srcOrd="3" destOrd="0" presId="urn:microsoft.com/office/officeart/2008/layout/VerticalAccentList"/>
    <dgm:cxn modelId="{E4B596F9-BC22-4986-B461-6EAFD9931044}" type="presParOf" srcId="{398D9517-7697-4C23-BBE1-2ED8A8849191}" destId="{194CCEC1-416C-4253-98E4-BBCFE9782F42}" srcOrd="4" destOrd="0" presId="urn:microsoft.com/office/officeart/2008/layout/VerticalAccentList"/>
    <dgm:cxn modelId="{2768FB7E-592E-4BF2-97E7-921E5241A3CE}" type="presParOf" srcId="{398D9517-7697-4C23-BBE1-2ED8A8849191}" destId="{ACC62482-55C2-4C84-BC79-8CB95ABF4A0B}" srcOrd="5" destOrd="0" presId="urn:microsoft.com/office/officeart/2008/layout/VerticalAccentList"/>
    <dgm:cxn modelId="{153EDDDA-8608-419E-A3EC-167A1C163EA0}" type="presParOf" srcId="{398D9517-7697-4C23-BBE1-2ED8A8849191}" destId="{D76DF5A2-ECC8-4E67-B72D-284358461A26}" srcOrd="6" destOrd="0" presId="urn:microsoft.com/office/officeart/2008/layout/VerticalAccentList"/>
    <dgm:cxn modelId="{338307BC-DD76-4308-A89F-B0F5690DA75C}" type="presParOf" srcId="{C551C753-9759-4B98-860D-3F1997D3D526}" destId="{E3B5FD33-DE18-4441-AB03-A472AF414AE5}" srcOrd="17" destOrd="0" presId="urn:microsoft.com/office/officeart/2008/layout/VerticalAccentList"/>
    <dgm:cxn modelId="{702BAB38-1ED0-433B-BB50-B227031DBFDA}" type="presParOf" srcId="{C551C753-9759-4B98-860D-3F1997D3D526}" destId="{A4F8F880-A58F-4E5B-8C88-5B085C5E47A7}" srcOrd="18" destOrd="0" presId="urn:microsoft.com/office/officeart/2008/layout/VerticalAccentList"/>
    <dgm:cxn modelId="{99A42BB1-4EFF-45F2-9801-DB9FCAB55F75}" type="presParOf" srcId="{A4F8F880-A58F-4E5B-8C88-5B085C5E47A7}" destId="{3D7E9D68-A8C4-455E-AD01-C54032DBC6EC}" srcOrd="0" destOrd="0" presId="urn:microsoft.com/office/officeart/2008/layout/VerticalAccentList"/>
    <dgm:cxn modelId="{19D2E731-E18A-40AE-9BD3-0090C8DEC542}" type="presParOf" srcId="{C551C753-9759-4B98-860D-3F1997D3D526}" destId="{A7D456C7-FECA-4284-92A0-024D1810CF32}" srcOrd="19" destOrd="0" presId="urn:microsoft.com/office/officeart/2008/layout/VerticalAccentList"/>
    <dgm:cxn modelId="{10AA4945-7293-468F-A4B9-8376EC1AC935}" type="presParOf" srcId="{A7D456C7-FECA-4284-92A0-024D1810CF32}" destId="{9B9482C1-6779-4A8A-99B9-FB1BB77EB982}" srcOrd="0" destOrd="0" presId="urn:microsoft.com/office/officeart/2008/layout/VerticalAccentList"/>
    <dgm:cxn modelId="{AE19D7EE-96F9-4D66-BB2C-8186F742BC97}" type="presParOf" srcId="{A7D456C7-FECA-4284-92A0-024D1810CF32}" destId="{42068DBA-396A-4132-8F0F-56EDB3C95787}" srcOrd="1" destOrd="0" presId="urn:microsoft.com/office/officeart/2008/layout/VerticalAccentList"/>
    <dgm:cxn modelId="{E4B3FBAE-63CF-4DFB-827B-F2D69986D39E}" type="presParOf" srcId="{A7D456C7-FECA-4284-92A0-024D1810CF32}" destId="{6E1F9324-6335-4C3A-8A57-5BA3EAE6D0F2}" srcOrd="2" destOrd="0" presId="urn:microsoft.com/office/officeart/2008/layout/VerticalAccentList"/>
    <dgm:cxn modelId="{97BD0B19-1891-475F-AFAB-E0ACE1518000}" type="presParOf" srcId="{A7D456C7-FECA-4284-92A0-024D1810CF32}" destId="{E78FF05D-EE40-4D3E-969A-73446522B93E}" srcOrd="3" destOrd="0" presId="urn:microsoft.com/office/officeart/2008/layout/VerticalAccentList"/>
    <dgm:cxn modelId="{003E4E02-42DF-4ABE-9A68-604E16C5798B}" type="presParOf" srcId="{A7D456C7-FECA-4284-92A0-024D1810CF32}" destId="{5DE44F0C-A95E-4F67-81DD-49C9B84C53EE}" srcOrd="4" destOrd="0" presId="urn:microsoft.com/office/officeart/2008/layout/VerticalAccentList"/>
    <dgm:cxn modelId="{375CD616-510A-435B-98F4-8DE0E9C9D17E}" type="presParOf" srcId="{A7D456C7-FECA-4284-92A0-024D1810CF32}" destId="{AE747FDC-92B1-4528-8D59-118BE472492D}" srcOrd="5" destOrd="0" presId="urn:microsoft.com/office/officeart/2008/layout/VerticalAccentList"/>
    <dgm:cxn modelId="{777AA922-3EA6-43FD-87D9-156F04671380}" type="presParOf" srcId="{A7D456C7-FECA-4284-92A0-024D1810CF32}" destId="{2FC00BAA-CFEF-424B-8740-DBFDD9FD1E2D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B23872-FFA0-4C41-98E3-F201C9E3F6A5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DCC8E92B-4EF2-4C75-AD52-9425F9ECDDB3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右击“</a:t>
          </a:r>
          <a:r>
            <a:rPr lang="en-US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shen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站点，选择“属性”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7BC229-A723-492E-9928-E6DC121ECCC1}" type="parTrans" cxnId="{73AF4F67-3785-444C-8366-851051826C7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3E546A-9941-4AE0-A7EB-320EE2DA01E7}" type="sibTrans" cxnId="{73AF4F67-3785-444C-8366-851051826C7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185592-AC1B-4CB1-BB96-8770311AF210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在属性页面中，进行设置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844E7F-C377-4F3A-AB28-6559445D2A54}" type="parTrans" cxnId="{97BE8A1A-ED09-4595-A01F-CB806320FE5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AA4F94-E71A-4B87-AF06-10568EDB7598}" type="sibTrans" cxnId="{97BE8A1A-ED09-4595-A01F-CB806320FE5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2C6558B-9D45-4BF3-B2E9-2E209AD90232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验证用户身份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06E5F6-EF4D-4DE8-A566-10C59D8813CB}" type="parTrans" cxnId="{CE64106C-1170-4F23-B7FA-802221C74AF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E47E660-0361-4A1D-8085-30B409AB3643}" type="sibTrans" cxnId="{CE64106C-1170-4F23-B7FA-802221C74AF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D5792A9-EBA2-4151-85F5-2C142C2D83BE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站点消息设置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C562D7-27AF-47E4-B428-C48784163367}" type="parTrans" cxnId="{39AC6C53-ECC7-440C-9132-0423FBDF134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E84071-8CC0-468F-AFC0-3D57D315C4EA}" type="sibTrans" cxnId="{39AC6C53-ECC7-440C-9132-0423FBDF134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176A75-BFD7-4D78-8A2B-4E2BFA56027C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主目录与目录格式列表设置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B88AE7-CD21-4FFA-B4FC-4B935622063A}" type="parTrans" cxnId="{CD5CF972-53BD-4560-8095-EBEFAEFEC42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512CC7-C865-4615-A440-38321C3FF448}" type="sibTrans" cxnId="{CD5CF972-53BD-4560-8095-EBEFAEFEC42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C46875-4672-4A16-97D3-32D1E23D6DD2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目录安全性设置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50DFF2-50DF-45EE-B918-EEB99C9F6F4B}" type="parTrans" cxnId="{DE0819A5-8D46-4460-AE5A-481A204D697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44C5F5-D4A2-48BF-84A5-6E2FC1E64D84}" type="sibTrans" cxnId="{DE0819A5-8D46-4460-AE5A-481A204D697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1587D9-BB19-44C9-BE2F-FCCEAD914F92}" type="pres">
      <dgm:prSet presAssocID="{7FB23872-FFA0-4C41-98E3-F201C9E3F6A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46010630-D33B-498F-A13B-9580FD76B341}" type="pres">
      <dgm:prSet presAssocID="{DCC8E92B-4EF2-4C75-AD52-9425F9ECDDB3}" presName="parenttextcomposite" presStyleCnt="0"/>
      <dgm:spPr/>
    </dgm:pt>
    <dgm:pt modelId="{35BC8048-1ADD-42FF-BF9B-2C2EF1E5785B}" type="pres">
      <dgm:prSet presAssocID="{DCC8E92B-4EF2-4C75-AD52-9425F9ECDDB3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D3FE7-95F1-40C5-B00D-B5127075B428}" type="pres">
      <dgm:prSet presAssocID="{DCC8E92B-4EF2-4C75-AD52-9425F9ECDDB3}" presName="parallelogramComposite" presStyleCnt="0"/>
      <dgm:spPr/>
    </dgm:pt>
    <dgm:pt modelId="{F2D9BE37-1E29-4F4B-A280-969EE9A68FF8}" type="pres">
      <dgm:prSet presAssocID="{DCC8E92B-4EF2-4C75-AD52-9425F9ECDDB3}" presName="parallelogram1" presStyleLbl="alignNode1" presStyleIdx="0" presStyleCnt="42"/>
      <dgm:spPr/>
    </dgm:pt>
    <dgm:pt modelId="{346EB03C-ACE6-4D79-BCAB-27D0D99DF6E3}" type="pres">
      <dgm:prSet presAssocID="{DCC8E92B-4EF2-4C75-AD52-9425F9ECDDB3}" presName="parallelogram2" presStyleLbl="alignNode1" presStyleIdx="1" presStyleCnt="42"/>
      <dgm:spPr/>
    </dgm:pt>
    <dgm:pt modelId="{88402364-0105-4EFD-8735-8DBAB523AE25}" type="pres">
      <dgm:prSet presAssocID="{DCC8E92B-4EF2-4C75-AD52-9425F9ECDDB3}" presName="parallelogram3" presStyleLbl="alignNode1" presStyleIdx="2" presStyleCnt="42"/>
      <dgm:spPr/>
    </dgm:pt>
    <dgm:pt modelId="{8E643F95-8852-49DB-807F-7F512CEDA688}" type="pres">
      <dgm:prSet presAssocID="{DCC8E92B-4EF2-4C75-AD52-9425F9ECDDB3}" presName="parallelogram4" presStyleLbl="alignNode1" presStyleIdx="3" presStyleCnt="42"/>
      <dgm:spPr/>
    </dgm:pt>
    <dgm:pt modelId="{7CFCC768-B710-4B3B-B16E-15124F91C1FF}" type="pres">
      <dgm:prSet presAssocID="{DCC8E92B-4EF2-4C75-AD52-9425F9ECDDB3}" presName="parallelogram5" presStyleLbl="alignNode1" presStyleIdx="4" presStyleCnt="42"/>
      <dgm:spPr/>
    </dgm:pt>
    <dgm:pt modelId="{3741591C-01E8-4FA1-A9EE-351E7BA3DD1B}" type="pres">
      <dgm:prSet presAssocID="{DCC8E92B-4EF2-4C75-AD52-9425F9ECDDB3}" presName="parallelogram6" presStyleLbl="alignNode1" presStyleIdx="5" presStyleCnt="42"/>
      <dgm:spPr/>
    </dgm:pt>
    <dgm:pt modelId="{CD648F06-1BA0-4EE9-8979-69DC3EFB9734}" type="pres">
      <dgm:prSet presAssocID="{DCC8E92B-4EF2-4C75-AD52-9425F9ECDDB3}" presName="parallelogram7" presStyleLbl="alignNode1" presStyleIdx="6" presStyleCnt="42"/>
      <dgm:spPr/>
    </dgm:pt>
    <dgm:pt modelId="{32B861B4-5081-4CC7-A6AD-3072248291FB}" type="pres">
      <dgm:prSet presAssocID="{CA3E546A-9941-4AE0-A7EB-320EE2DA01E7}" presName="sibTrans" presStyleCnt="0"/>
      <dgm:spPr/>
    </dgm:pt>
    <dgm:pt modelId="{0F691564-ECE9-4E2D-98CA-BFDE0B4EFA53}" type="pres">
      <dgm:prSet presAssocID="{AA185592-AC1B-4CB1-BB96-8770311AF210}" presName="parenttextcomposite" presStyleCnt="0"/>
      <dgm:spPr/>
    </dgm:pt>
    <dgm:pt modelId="{149259FE-E10E-49CF-B494-C841626C5FD7}" type="pres">
      <dgm:prSet presAssocID="{AA185592-AC1B-4CB1-BB96-8770311AF210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F9DC7E-3CA2-4804-8D5B-FCF31D57C956}" type="pres">
      <dgm:prSet presAssocID="{AA185592-AC1B-4CB1-BB96-8770311AF210}" presName="parallelogramComposite" presStyleCnt="0"/>
      <dgm:spPr/>
    </dgm:pt>
    <dgm:pt modelId="{F8D86686-5110-4DA6-99AD-CC37B6AB6EF1}" type="pres">
      <dgm:prSet presAssocID="{AA185592-AC1B-4CB1-BB96-8770311AF210}" presName="parallelogram1" presStyleLbl="alignNode1" presStyleIdx="7" presStyleCnt="42"/>
      <dgm:spPr/>
    </dgm:pt>
    <dgm:pt modelId="{4E36AB98-9237-4334-8096-E1415F4E6E74}" type="pres">
      <dgm:prSet presAssocID="{AA185592-AC1B-4CB1-BB96-8770311AF210}" presName="parallelogram2" presStyleLbl="alignNode1" presStyleIdx="8" presStyleCnt="42"/>
      <dgm:spPr/>
    </dgm:pt>
    <dgm:pt modelId="{557D4448-D021-4955-9264-832FB3D82270}" type="pres">
      <dgm:prSet presAssocID="{AA185592-AC1B-4CB1-BB96-8770311AF210}" presName="parallelogram3" presStyleLbl="alignNode1" presStyleIdx="9" presStyleCnt="42"/>
      <dgm:spPr/>
    </dgm:pt>
    <dgm:pt modelId="{21FD17BC-651D-44CB-8D2E-5B9A4A4AB0D7}" type="pres">
      <dgm:prSet presAssocID="{AA185592-AC1B-4CB1-BB96-8770311AF210}" presName="parallelogram4" presStyleLbl="alignNode1" presStyleIdx="10" presStyleCnt="42"/>
      <dgm:spPr/>
    </dgm:pt>
    <dgm:pt modelId="{2558E907-DFB7-472C-87F9-0189F225218B}" type="pres">
      <dgm:prSet presAssocID="{AA185592-AC1B-4CB1-BB96-8770311AF210}" presName="parallelogram5" presStyleLbl="alignNode1" presStyleIdx="11" presStyleCnt="42"/>
      <dgm:spPr/>
    </dgm:pt>
    <dgm:pt modelId="{D95A4D41-88F8-4E3E-A5C9-2C490391184F}" type="pres">
      <dgm:prSet presAssocID="{AA185592-AC1B-4CB1-BB96-8770311AF210}" presName="parallelogram6" presStyleLbl="alignNode1" presStyleIdx="12" presStyleCnt="42"/>
      <dgm:spPr/>
    </dgm:pt>
    <dgm:pt modelId="{F14D5F02-B979-444D-8A3F-B655374C9E45}" type="pres">
      <dgm:prSet presAssocID="{AA185592-AC1B-4CB1-BB96-8770311AF210}" presName="parallelogram7" presStyleLbl="alignNode1" presStyleIdx="13" presStyleCnt="42"/>
      <dgm:spPr/>
    </dgm:pt>
    <dgm:pt modelId="{79081DD4-9715-4926-B7BA-6B85C404FE69}" type="pres">
      <dgm:prSet presAssocID="{F0AA4F94-E71A-4B87-AF06-10568EDB7598}" presName="sibTrans" presStyleCnt="0"/>
      <dgm:spPr/>
    </dgm:pt>
    <dgm:pt modelId="{83AE564C-4791-4951-8A77-8775F10C777F}" type="pres">
      <dgm:prSet presAssocID="{E2C6558B-9D45-4BF3-B2E9-2E209AD90232}" presName="parenttextcomposite" presStyleCnt="0"/>
      <dgm:spPr/>
    </dgm:pt>
    <dgm:pt modelId="{1DE2D87B-6827-48E5-B453-7133F780A601}" type="pres">
      <dgm:prSet presAssocID="{E2C6558B-9D45-4BF3-B2E9-2E209AD90232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28C8FF-7919-4297-965A-93932090F2D2}" type="pres">
      <dgm:prSet presAssocID="{E2C6558B-9D45-4BF3-B2E9-2E209AD90232}" presName="parallelogramComposite" presStyleCnt="0"/>
      <dgm:spPr/>
    </dgm:pt>
    <dgm:pt modelId="{E8D146C5-AD79-4BA2-8DD5-283ECFDF7F2F}" type="pres">
      <dgm:prSet presAssocID="{E2C6558B-9D45-4BF3-B2E9-2E209AD90232}" presName="parallelogram1" presStyleLbl="alignNode1" presStyleIdx="14" presStyleCnt="42"/>
      <dgm:spPr/>
    </dgm:pt>
    <dgm:pt modelId="{514E9542-FA8B-4C6E-B0A1-FCD57089E2D4}" type="pres">
      <dgm:prSet presAssocID="{E2C6558B-9D45-4BF3-B2E9-2E209AD90232}" presName="parallelogram2" presStyleLbl="alignNode1" presStyleIdx="15" presStyleCnt="42"/>
      <dgm:spPr/>
    </dgm:pt>
    <dgm:pt modelId="{C1B46BAC-CD59-4654-AAEA-1D31B7D61D1B}" type="pres">
      <dgm:prSet presAssocID="{E2C6558B-9D45-4BF3-B2E9-2E209AD90232}" presName="parallelogram3" presStyleLbl="alignNode1" presStyleIdx="16" presStyleCnt="42"/>
      <dgm:spPr/>
    </dgm:pt>
    <dgm:pt modelId="{2CFF9AFD-FE47-426A-8B74-2F8E3FF9C9CF}" type="pres">
      <dgm:prSet presAssocID="{E2C6558B-9D45-4BF3-B2E9-2E209AD90232}" presName="parallelogram4" presStyleLbl="alignNode1" presStyleIdx="17" presStyleCnt="42"/>
      <dgm:spPr/>
    </dgm:pt>
    <dgm:pt modelId="{44DD1BC9-5B7F-4877-8E21-E1587834927A}" type="pres">
      <dgm:prSet presAssocID="{E2C6558B-9D45-4BF3-B2E9-2E209AD90232}" presName="parallelogram5" presStyleLbl="alignNode1" presStyleIdx="18" presStyleCnt="42"/>
      <dgm:spPr/>
    </dgm:pt>
    <dgm:pt modelId="{5C7DC6C4-177D-4DCE-BA64-EE670D02A13A}" type="pres">
      <dgm:prSet presAssocID="{E2C6558B-9D45-4BF3-B2E9-2E209AD90232}" presName="parallelogram6" presStyleLbl="alignNode1" presStyleIdx="19" presStyleCnt="42"/>
      <dgm:spPr/>
    </dgm:pt>
    <dgm:pt modelId="{A7322D54-EE06-48A3-A4D1-DD7F61B88787}" type="pres">
      <dgm:prSet presAssocID="{E2C6558B-9D45-4BF3-B2E9-2E209AD90232}" presName="parallelogram7" presStyleLbl="alignNode1" presStyleIdx="20" presStyleCnt="42"/>
      <dgm:spPr/>
    </dgm:pt>
    <dgm:pt modelId="{E1FF8CC1-C8AB-4819-82D2-47EA081CEC8D}" type="pres">
      <dgm:prSet presAssocID="{6E47E660-0361-4A1D-8085-30B409AB3643}" presName="sibTrans" presStyleCnt="0"/>
      <dgm:spPr/>
    </dgm:pt>
    <dgm:pt modelId="{56E225F5-BB6A-4692-8EAD-E721B58027D9}" type="pres">
      <dgm:prSet presAssocID="{BD5792A9-EBA2-4151-85F5-2C142C2D83BE}" presName="parenttextcomposite" presStyleCnt="0"/>
      <dgm:spPr/>
    </dgm:pt>
    <dgm:pt modelId="{0743823B-04A5-4AEE-9D3F-FC2391B073F9}" type="pres">
      <dgm:prSet presAssocID="{BD5792A9-EBA2-4151-85F5-2C142C2D83BE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E763CF-30EB-4C10-94A0-A7BF8137B1E4}" type="pres">
      <dgm:prSet presAssocID="{BD5792A9-EBA2-4151-85F5-2C142C2D83BE}" presName="parallelogramComposite" presStyleCnt="0"/>
      <dgm:spPr/>
    </dgm:pt>
    <dgm:pt modelId="{9512C02A-0CD1-45A8-BDEF-3EDFC96D139E}" type="pres">
      <dgm:prSet presAssocID="{BD5792A9-EBA2-4151-85F5-2C142C2D83BE}" presName="parallelogram1" presStyleLbl="alignNode1" presStyleIdx="21" presStyleCnt="42"/>
      <dgm:spPr/>
    </dgm:pt>
    <dgm:pt modelId="{F32A85ED-8A5A-45DB-94EB-C405DBF0B620}" type="pres">
      <dgm:prSet presAssocID="{BD5792A9-EBA2-4151-85F5-2C142C2D83BE}" presName="parallelogram2" presStyleLbl="alignNode1" presStyleIdx="22" presStyleCnt="42"/>
      <dgm:spPr/>
    </dgm:pt>
    <dgm:pt modelId="{A2F59CA9-4D96-45A9-9909-24652B57E6B0}" type="pres">
      <dgm:prSet presAssocID="{BD5792A9-EBA2-4151-85F5-2C142C2D83BE}" presName="parallelogram3" presStyleLbl="alignNode1" presStyleIdx="23" presStyleCnt="42"/>
      <dgm:spPr/>
    </dgm:pt>
    <dgm:pt modelId="{008998A5-905D-4D9D-AED6-2B9C7985D677}" type="pres">
      <dgm:prSet presAssocID="{BD5792A9-EBA2-4151-85F5-2C142C2D83BE}" presName="parallelogram4" presStyleLbl="alignNode1" presStyleIdx="24" presStyleCnt="42"/>
      <dgm:spPr/>
    </dgm:pt>
    <dgm:pt modelId="{79444344-1236-4CCE-99CF-D0E0845E9CD9}" type="pres">
      <dgm:prSet presAssocID="{BD5792A9-EBA2-4151-85F5-2C142C2D83BE}" presName="parallelogram5" presStyleLbl="alignNode1" presStyleIdx="25" presStyleCnt="42"/>
      <dgm:spPr/>
    </dgm:pt>
    <dgm:pt modelId="{EB60FB10-4489-4A4B-9C32-0D235615D47E}" type="pres">
      <dgm:prSet presAssocID="{BD5792A9-EBA2-4151-85F5-2C142C2D83BE}" presName="parallelogram6" presStyleLbl="alignNode1" presStyleIdx="26" presStyleCnt="42"/>
      <dgm:spPr/>
    </dgm:pt>
    <dgm:pt modelId="{97BBA96C-D222-4758-A110-F6CD0C6CB455}" type="pres">
      <dgm:prSet presAssocID="{BD5792A9-EBA2-4151-85F5-2C142C2D83BE}" presName="parallelogram7" presStyleLbl="alignNode1" presStyleIdx="27" presStyleCnt="42"/>
      <dgm:spPr/>
    </dgm:pt>
    <dgm:pt modelId="{1338859B-131D-4582-BDCE-AE482ED77466}" type="pres">
      <dgm:prSet presAssocID="{48E84071-8CC0-468F-AFC0-3D57D315C4EA}" presName="sibTrans" presStyleCnt="0"/>
      <dgm:spPr/>
    </dgm:pt>
    <dgm:pt modelId="{BE3E1A48-5DCA-47E5-B9CB-CCD02C9531A8}" type="pres">
      <dgm:prSet presAssocID="{77176A75-BFD7-4D78-8A2B-4E2BFA56027C}" presName="parenttextcomposite" presStyleCnt="0"/>
      <dgm:spPr/>
    </dgm:pt>
    <dgm:pt modelId="{F3FE1B36-A72F-477C-94F7-FB34FAA022E5}" type="pres">
      <dgm:prSet presAssocID="{77176A75-BFD7-4D78-8A2B-4E2BFA56027C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97FBA9-6B96-4DDE-8486-4E53E00128AF}" type="pres">
      <dgm:prSet presAssocID="{77176A75-BFD7-4D78-8A2B-4E2BFA56027C}" presName="parallelogramComposite" presStyleCnt="0"/>
      <dgm:spPr/>
    </dgm:pt>
    <dgm:pt modelId="{FCF057D9-0776-4533-BAF0-2ECE45A74775}" type="pres">
      <dgm:prSet presAssocID="{77176A75-BFD7-4D78-8A2B-4E2BFA56027C}" presName="parallelogram1" presStyleLbl="alignNode1" presStyleIdx="28" presStyleCnt="42"/>
      <dgm:spPr/>
    </dgm:pt>
    <dgm:pt modelId="{B5C47758-BAE9-4A6D-B65D-DBBF9E0AD4BA}" type="pres">
      <dgm:prSet presAssocID="{77176A75-BFD7-4D78-8A2B-4E2BFA56027C}" presName="parallelogram2" presStyleLbl="alignNode1" presStyleIdx="29" presStyleCnt="42"/>
      <dgm:spPr/>
    </dgm:pt>
    <dgm:pt modelId="{6FC894E3-E14F-4645-9AB4-38C01C7AFCD5}" type="pres">
      <dgm:prSet presAssocID="{77176A75-BFD7-4D78-8A2B-4E2BFA56027C}" presName="parallelogram3" presStyleLbl="alignNode1" presStyleIdx="30" presStyleCnt="42"/>
      <dgm:spPr/>
    </dgm:pt>
    <dgm:pt modelId="{69112B1F-75D0-4AA2-BE58-9F2642CC08E0}" type="pres">
      <dgm:prSet presAssocID="{77176A75-BFD7-4D78-8A2B-4E2BFA56027C}" presName="parallelogram4" presStyleLbl="alignNode1" presStyleIdx="31" presStyleCnt="42"/>
      <dgm:spPr/>
    </dgm:pt>
    <dgm:pt modelId="{1922A12D-FC5B-4004-A449-B8F8E8B8169A}" type="pres">
      <dgm:prSet presAssocID="{77176A75-BFD7-4D78-8A2B-4E2BFA56027C}" presName="parallelogram5" presStyleLbl="alignNode1" presStyleIdx="32" presStyleCnt="42"/>
      <dgm:spPr/>
    </dgm:pt>
    <dgm:pt modelId="{65B971AF-7234-4DEB-B6CF-B575B5963DE7}" type="pres">
      <dgm:prSet presAssocID="{77176A75-BFD7-4D78-8A2B-4E2BFA56027C}" presName="parallelogram6" presStyleLbl="alignNode1" presStyleIdx="33" presStyleCnt="42"/>
      <dgm:spPr/>
    </dgm:pt>
    <dgm:pt modelId="{D09C9A76-CAAE-468F-9B59-76240C276047}" type="pres">
      <dgm:prSet presAssocID="{77176A75-BFD7-4D78-8A2B-4E2BFA56027C}" presName="parallelogram7" presStyleLbl="alignNode1" presStyleIdx="34" presStyleCnt="42"/>
      <dgm:spPr/>
    </dgm:pt>
    <dgm:pt modelId="{0295A271-978B-4562-89B4-97B93F35FD02}" type="pres">
      <dgm:prSet presAssocID="{B2512CC7-C865-4615-A440-38321C3FF448}" presName="sibTrans" presStyleCnt="0"/>
      <dgm:spPr/>
    </dgm:pt>
    <dgm:pt modelId="{5B635B29-C06B-4F75-96DA-902B20A1E447}" type="pres">
      <dgm:prSet presAssocID="{36C46875-4672-4A16-97D3-32D1E23D6DD2}" presName="parenttextcomposite" presStyleCnt="0"/>
      <dgm:spPr/>
    </dgm:pt>
    <dgm:pt modelId="{8A29B38A-D328-4E84-BD52-750580D03A0E}" type="pres">
      <dgm:prSet presAssocID="{36C46875-4672-4A16-97D3-32D1E23D6DD2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66B7FA-A174-40E9-808F-D8B082FDB7ED}" type="pres">
      <dgm:prSet presAssocID="{36C46875-4672-4A16-97D3-32D1E23D6DD2}" presName="parallelogramComposite" presStyleCnt="0"/>
      <dgm:spPr/>
    </dgm:pt>
    <dgm:pt modelId="{A9745531-5875-420D-8915-3722C9580CC6}" type="pres">
      <dgm:prSet presAssocID="{36C46875-4672-4A16-97D3-32D1E23D6DD2}" presName="parallelogram1" presStyleLbl="alignNode1" presStyleIdx="35" presStyleCnt="42"/>
      <dgm:spPr/>
    </dgm:pt>
    <dgm:pt modelId="{BB4FC349-8547-492E-BCD0-33C64ED3283E}" type="pres">
      <dgm:prSet presAssocID="{36C46875-4672-4A16-97D3-32D1E23D6DD2}" presName="parallelogram2" presStyleLbl="alignNode1" presStyleIdx="36" presStyleCnt="42"/>
      <dgm:spPr/>
    </dgm:pt>
    <dgm:pt modelId="{09BC92D7-52BA-4F53-A9F6-F63DB94270FD}" type="pres">
      <dgm:prSet presAssocID="{36C46875-4672-4A16-97D3-32D1E23D6DD2}" presName="parallelogram3" presStyleLbl="alignNode1" presStyleIdx="37" presStyleCnt="42"/>
      <dgm:spPr/>
    </dgm:pt>
    <dgm:pt modelId="{3A530E17-34B1-4974-863B-6D888E850E91}" type="pres">
      <dgm:prSet presAssocID="{36C46875-4672-4A16-97D3-32D1E23D6DD2}" presName="parallelogram4" presStyleLbl="alignNode1" presStyleIdx="38" presStyleCnt="42"/>
      <dgm:spPr/>
    </dgm:pt>
    <dgm:pt modelId="{ABF432B4-BCAB-4417-AF5D-EF4A36A7C466}" type="pres">
      <dgm:prSet presAssocID="{36C46875-4672-4A16-97D3-32D1E23D6DD2}" presName="parallelogram5" presStyleLbl="alignNode1" presStyleIdx="39" presStyleCnt="42"/>
      <dgm:spPr/>
    </dgm:pt>
    <dgm:pt modelId="{D1D12927-46B0-4A9C-9DAD-6225C0F62DFE}" type="pres">
      <dgm:prSet presAssocID="{36C46875-4672-4A16-97D3-32D1E23D6DD2}" presName="parallelogram6" presStyleLbl="alignNode1" presStyleIdx="40" presStyleCnt="42"/>
      <dgm:spPr/>
    </dgm:pt>
    <dgm:pt modelId="{3E8CA2E7-668F-45BE-BCA2-4AC17E1EDF6F}" type="pres">
      <dgm:prSet presAssocID="{36C46875-4672-4A16-97D3-32D1E23D6DD2}" presName="parallelogram7" presStyleLbl="alignNode1" presStyleIdx="41" presStyleCnt="42"/>
      <dgm:spPr/>
    </dgm:pt>
  </dgm:ptLst>
  <dgm:cxnLst>
    <dgm:cxn modelId="{A12D73D0-1341-4848-AE66-C2150F90C1A5}" type="presOf" srcId="{DCC8E92B-4EF2-4C75-AD52-9425F9ECDDB3}" destId="{35BC8048-1ADD-42FF-BF9B-2C2EF1E5785B}" srcOrd="0" destOrd="0" presId="urn:microsoft.com/office/officeart/2008/layout/VerticalAccentList"/>
    <dgm:cxn modelId="{F0F72924-BA4D-419D-B353-D37863C7662B}" type="presOf" srcId="{36C46875-4672-4A16-97D3-32D1E23D6DD2}" destId="{8A29B38A-D328-4E84-BD52-750580D03A0E}" srcOrd="0" destOrd="0" presId="urn:microsoft.com/office/officeart/2008/layout/VerticalAccentList"/>
    <dgm:cxn modelId="{39AC6C53-ECC7-440C-9132-0423FBDF134E}" srcId="{7FB23872-FFA0-4C41-98E3-F201C9E3F6A5}" destId="{BD5792A9-EBA2-4151-85F5-2C142C2D83BE}" srcOrd="3" destOrd="0" parTransId="{CBC562D7-27AF-47E4-B428-C48784163367}" sibTransId="{48E84071-8CC0-468F-AFC0-3D57D315C4EA}"/>
    <dgm:cxn modelId="{73AF4F67-3785-444C-8366-851051826C7B}" srcId="{7FB23872-FFA0-4C41-98E3-F201C9E3F6A5}" destId="{DCC8E92B-4EF2-4C75-AD52-9425F9ECDDB3}" srcOrd="0" destOrd="0" parTransId="{A97BC229-A723-492E-9928-E6DC121ECCC1}" sibTransId="{CA3E546A-9941-4AE0-A7EB-320EE2DA01E7}"/>
    <dgm:cxn modelId="{C2BB87BD-3A49-4C2C-B112-2C27CFFD98AB}" type="presOf" srcId="{AA185592-AC1B-4CB1-BB96-8770311AF210}" destId="{149259FE-E10E-49CF-B494-C841626C5FD7}" srcOrd="0" destOrd="0" presId="urn:microsoft.com/office/officeart/2008/layout/VerticalAccentList"/>
    <dgm:cxn modelId="{5FB4B55C-88FB-40F8-BD9A-B07E824EA4FA}" type="presOf" srcId="{E2C6558B-9D45-4BF3-B2E9-2E209AD90232}" destId="{1DE2D87B-6827-48E5-B453-7133F780A601}" srcOrd="0" destOrd="0" presId="urn:microsoft.com/office/officeart/2008/layout/VerticalAccentList"/>
    <dgm:cxn modelId="{DE0819A5-8D46-4460-AE5A-481A204D697B}" srcId="{7FB23872-FFA0-4C41-98E3-F201C9E3F6A5}" destId="{36C46875-4672-4A16-97D3-32D1E23D6DD2}" srcOrd="5" destOrd="0" parTransId="{0950DFF2-50DF-45EE-B918-EEB99C9F6F4B}" sibTransId="{CC44C5F5-D4A2-48BF-84A5-6E2FC1E64D84}"/>
    <dgm:cxn modelId="{FFA790D8-0921-4946-8212-69568C2D17D5}" type="presOf" srcId="{BD5792A9-EBA2-4151-85F5-2C142C2D83BE}" destId="{0743823B-04A5-4AEE-9D3F-FC2391B073F9}" srcOrd="0" destOrd="0" presId="urn:microsoft.com/office/officeart/2008/layout/VerticalAccentList"/>
    <dgm:cxn modelId="{CE64106C-1170-4F23-B7FA-802221C74AF1}" srcId="{7FB23872-FFA0-4C41-98E3-F201C9E3F6A5}" destId="{E2C6558B-9D45-4BF3-B2E9-2E209AD90232}" srcOrd="2" destOrd="0" parTransId="{F806E5F6-EF4D-4DE8-A566-10C59D8813CB}" sibTransId="{6E47E660-0361-4A1D-8085-30B409AB3643}"/>
    <dgm:cxn modelId="{10E8BC39-D49E-4401-AE1E-D53C571F2548}" type="presOf" srcId="{77176A75-BFD7-4D78-8A2B-4E2BFA56027C}" destId="{F3FE1B36-A72F-477C-94F7-FB34FAA022E5}" srcOrd="0" destOrd="0" presId="urn:microsoft.com/office/officeart/2008/layout/VerticalAccentList"/>
    <dgm:cxn modelId="{23421FDD-7669-4A1B-869A-48F6B15639FA}" type="presOf" srcId="{7FB23872-FFA0-4C41-98E3-F201C9E3F6A5}" destId="{521587D9-BB19-44C9-BE2F-FCCEAD914F92}" srcOrd="0" destOrd="0" presId="urn:microsoft.com/office/officeart/2008/layout/VerticalAccentList"/>
    <dgm:cxn modelId="{CD5CF972-53BD-4560-8095-EBEFAEFEC42C}" srcId="{7FB23872-FFA0-4C41-98E3-F201C9E3F6A5}" destId="{77176A75-BFD7-4D78-8A2B-4E2BFA56027C}" srcOrd="4" destOrd="0" parTransId="{53B88AE7-CD21-4FFA-B4FC-4B935622063A}" sibTransId="{B2512CC7-C865-4615-A440-38321C3FF448}"/>
    <dgm:cxn modelId="{97BE8A1A-ED09-4595-A01F-CB806320FE5D}" srcId="{7FB23872-FFA0-4C41-98E3-F201C9E3F6A5}" destId="{AA185592-AC1B-4CB1-BB96-8770311AF210}" srcOrd="1" destOrd="0" parTransId="{73844E7F-C377-4F3A-AB28-6559445D2A54}" sibTransId="{F0AA4F94-E71A-4B87-AF06-10568EDB7598}"/>
    <dgm:cxn modelId="{E1C5AF56-BD93-4401-A0BB-CA9A88012972}" type="presParOf" srcId="{521587D9-BB19-44C9-BE2F-FCCEAD914F92}" destId="{46010630-D33B-498F-A13B-9580FD76B341}" srcOrd="0" destOrd="0" presId="urn:microsoft.com/office/officeart/2008/layout/VerticalAccentList"/>
    <dgm:cxn modelId="{FF72E4A1-6AB9-4C4F-BB18-B35B0308D54D}" type="presParOf" srcId="{46010630-D33B-498F-A13B-9580FD76B341}" destId="{35BC8048-1ADD-42FF-BF9B-2C2EF1E5785B}" srcOrd="0" destOrd="0" presId="urn:microsoft.com/office/officeart/2008/layout/VerticalAccentList"/>
    <dgm:cxn modelId="{15441A13-5868-404E-B4B6-BBD4223EE869}" type="presParOf" srcId="{521587D9-BB19-44C9-BE2F-FCCEAD914F92}" destId="{FB3D3FE7-95F1-40C5-B00D-B5127075B428}" srcOrd="1" destOrd="0" presId="urn:microsoft.com/office/officeart/2008/layout/VerticalAccentList"/>
    <dgm:cxn modelId="{D6098940-0D68-403F-A605-046DAFC88C9D}" type="presParOf" srcId="{FB3D3FE7-95F1-40C5-B00D-B5127075B428}" destId="{F2D9BE37-1E29-4F4B-A280-969EE9A68FF8}" srcOrd="0" destOrd="0" presId="urn:microsoft.com/office/officeart/2008/layout/VerticalAccentList"/>
    <dgm:cxn modelId="{F59A6E06-2264-4B14-92D9-15EAE446BC18}" type="presParOf" srcId="{FB3D3FE7-95F1-40C5-B00D-B5127075B428}" destId="{346EB03C-ACE6-4D79-BCAB-27D0D99DF6E3}" srcOrd="1" destOrd="0" presId="urn:microsoft.com/office/officeart/2008/layout/VerticalAccentList"/>
    <dgm:cxn modelId="{1A28CD9C-532C-4ECF-AB39-938AC6B2F5D6}" type="presParOf" srcId="{FB3D3FE7-95F1-40C5-B00D-B5127075B428}" destId="{88402364-0105-4EFD-8735-8DBAB523AE25}" srcOrd="2" destOrd="0" presId="urn:microsoft.com/office/officeart/2008/layout/VerticalAccentList"/>
    <dgm:cxn modelId="{254CDA12-101C-465E-A8E6-9C3603302D1F}" type="presParOf" srcId="{FB3D3FE7-95F1-40C5-B00D-B5127075B428}" destId="{8E643F95-8852-49DB-807F-7F512CEDA688}" srcOrd="3" destOrd="0" presId="urn:microsoft.com/office/officeart/2008/layout/VerticalAccentList"/>
    <dgm:cxn modelId="{97DC1281-E0A1-452F-94CC-A7F44AE5855A}" type="presParOf" srcId="{FB3D3FE7-95F1-40C5-B00D-B5127075B428}" destId="{7CFCC768-B710-4B3B-B16E-15124F91C1FF}" srcOrd="4" destOrd="0" presId="urn:microsoft.com/office/officeart/2008/layout/VerticalAccentList"/>
    <dgm:cxn modelId="{688DF814-1476-4B20-A62E-853302CC772F}" type="presParOf" srcId="{FB3D3FE7-95F1-40C5-B00D-B5127075B428}" destId="{3741591C-01E8-4FA1-A9EE-351E7BA3DD1B}" srcOrd="5" destOrd="0" presId="urn:microsoft.com/office/officeart/2008/layout/VerticalAccentList"/>
    <dgm:cxn modelId="{3805DD69-058F-4CFA-AC56-8C9E5F74A5C2}" type="presParOf" srcId="{FB3D3FE7-95F1-40C5-B00D-B5127075B428}" destId="{CD648F06-1BA0-4EE9-8979-69DC3EFB9734}" srcOrd="6" destOrd="0" presId="urn:microsoft.com/office/officeart/2008/layout/VerticalAccentList"/>
    <dgm:cxn modelId="{522E930E-9943-4CE3-BAE9-F81FB54C12D1}" type="presParOf" srcId="{521587D9-BB19-44C9-BE2F-FCCEAD914F92}" destId="{32B861B4-5081-4CC7-A6AD-3072248291FB}" srcOrd="2" destOrd="0" presId="urn:microsoft.com/office/officeart/2008/layout/VerticalAccentList"/>
    <dgm:cxn modelId="{276E2674-8935-4552-B43D-DF459E1C4517}" type="presParOf" srcId="{521587D9-BB19-44C9-BE2F-FCCEAD914F92}" destId="{0F691564-ECE9-4E2D-98CA-BFDE0B4EFA53}" srcOrd="3" destOrd="0" presId="urn:microsoft.com/office/officeart/2008/layout/VerticalAccentList"/>
    <dgm:cxn modelId="{9BD3E75C-EB77-401E-B82F-74486B31FD0A}" type="presParOf" srcId="{0F691564-ECE9-4E2D-98CA-BFDE0B4EFA53}" destId="{149259FE-E10E-49CF-B494-C841626C5FD7}" srcOrd="0" destOrd="0" presId="urn:microsoft.com/office/officeart/2008/layout/VerticalAccentList"/>
    <dgm:cxn modelId="{9E96D153-4725-469D-B0F7-FD22C9A3D467}" type="presParOf" srcId="{521587D9-BB19-44C9-BE2F-FCCEAD914F92}" destId="{3FF9DC7E-3CA2-4804-8D5B-FCF31D57C956}" srcOrd="4" destOrd="0" presId="urn:microsoft.com/office/officeart/2008/layout/VerticalAccentList"/>
    <dgm:cxn modelId="{5F880AC6-BF30-4493-9F06-4025538FCB69}" type="presParOf" srcId="{3FF9DC7E-3CA2-4804-8D5B-FCF31D57C956}" destId="{F8D86686-5110-4DA6-99AD-CC37B6AB6EF1}" srcOrd="0" destOrd="0" presId="urn:microsoft.com/office/officeart/2008/layout/VerticalAccentList"/>
    <dgm:cxn modelId="{EE6E1B53-E9E9-48FE-B2FA-7F75EEA82BDC}" type="presParOf" srcId="{3FF9DC7E-3CA2-4804-8D5B-FCF31D57C956}" destId="{4E36AB98-9237-4334-8096-E1415F4E6E74}" srcOrd="1" destOrd="0" presId="urn:microsoft.com/office/officeart/2008/layout/VerticalAccentList"/>
    <dgm:cxn modelId="{4C3EB96C-9970-4246-A88A-48080CFC4775}" type="presParOf" srcId="{3FF9DC7E-3CA2-4804-8D5B-FCF31D57C956}" destId="{557D4448-D021-4955-9264-832FB3D82270}" srcOrd="2" destOrd="0" presId="urn:microsoft.com/office/officeart/2008/layout/VerticalAccentList"/>
    <dgm:cxn modelId="{391AB78F-A35A-4CC3-9759-67EF8D9010A4}" type="presParOf" srcId="{3FF9DC7E-3CA2-4804-8D5B-FCF31D57C956}" destId="{21FD17BC-651D-44CB-8D2E-5B9A4A4AB0D7}" srcOrd="3" destOrd="0" presId="urn:microsoft.com/office/officeart/2008/layout/VerticalAccentList"/>
    <dgm:cxn modelId="{C503B930-A7BA-473F-BA42-0AC014C7B42D}" type="presParOf" srcId="{3FF9DC7E-3CA2-4804-8D5B-FCF31D57C956}" destId="{2558E907-DFB7-472C-87F9-0189F225218B}" srcOrd="4" destOrd="0" presId="urn:microsoft.com/office/officeart/2008/layout/VerticalAccentList"/>
    <dgm:cxn modelId="{88089F84-B5BD-4A50-9472-88601D279C71}" type="presParOf" srcId="{3FF9DC7E-3CA2-4804-8D5B-FCF31D57C956}" destId="{D95A4D41-88F8-4E3E-A5C9-2C490391184F}" srcOrd="5" destOrd="0" presId="urn:microsoft.com/office/officeart/2008/layout/VerticalAccentList"/>
    <dgm:cxn modelId="{B6DFF6B5-6EBB-44FD-BBB6-F70ED89758E0}" type="presParOf" srcId="{3FF9DC7E-3CA2-4804-8D5B-FCF31D57C956}" destId="{F14D5F02-B979-444D-8A3F-B655374C9E45}" srcOrd="6" destOrd="0" presId="urn:microsoft.com/office/officeart/2008/layout/VerticalAccentList"/>
    <dgm:cxn modelId="{8AAA4536-693B-4434-82C1-FB92655BA547}" type="presParOf" srcId="{521587D9-BB19-44C9-BE2F-FCCEAD914F92}" destId="{79081DD4-9715-4926-B7BA-6B85C404FE69}" srcOrd="5" destOrd="0" presId="urn:microsoft.com/office/officeart/2008/layout/VerticalAccentList"/>
    <dgm:cxn modelId="{CF508B46-AAD3-49F1-8624-3EF1F7226AEA}" type="presParOf" srcId="{521587D9-BB19-44C9-BE2F-FCCEAD914F92}" destId="{83AE564C-4791-4951-8A77-8775F10C777F}" srcOrd="6" destOrd="0" presId="urn:microsoft.com/office/officeart/2008/layout/VerticalAccentList"/>
    <dgm:cxn modelId="{7F36E82A-C394-469F-BBEE-54DB3DBF9E56}" type="presParOf" srcId="{83AE564C-4791-4951-8A77-8775F10C777F}" destId="{1DE2D87B-6827-48E5-B453-7133F780A601}" srcOrd="0" destOrd="0" presId="urn:microsoft.com/office/officeart/2008/layout/VerticalAccentList"/>
    <dgm:cxn modelId="{53CCA933-7F25-4C19-B0AA-05868CD74972}" type="presParOf" srcId="{521587D9-BB19-44C9-BE2F-FCCEAD914F92}" destId="{0428C8FF-7919-4297-965A-93932090F2D2}" srcOrd="7" destOrd="0" presId="urn:microsoft.com/office/officeart/2008/layout/VerticalAccentList"/>
    <dgm:cxn modelId="{C4757FAD-611C-4968-A98A-F4B264BDDB5C}" type="presParOf" srcId="{0428C8FF-7919-4297-965A-93932090F2D2}" destId="{E8D146C5-AD79-4BA2-8DD5-283ECFDF7F2F}" srcOrd="0" destOrd="0" presId="urn:microsoft.com/office/officeart/2008/layout/VerticalAccentList"/>
    <dgm:cxn modelId="{51D29233-FE11-44B2-8936-BE852886C0EE}" type="presParOf" srcId="{0428C8FF-7919-4297-965A-93932090F2D2}" destId="{514E9542-FA8B-4C6E-B0A1-FCD57089E2D4}" srcOrd="1" destOrd="0" presId="urn:microsoft.com/office/officeart/2008/layout/VerticalAccentList"/>
    <dgm:cxn modelId="{70D42503-0F3D-4246-851C-629C8E09C18B}" type="presParOf" srcId="{0428C8FF-7919-4297-965A-93932090F2D2}" destId="{C1B46BAC-CD59-4654-AAEA-1D31B7D61D1B}" srcOrd="2" destOrd="0" presId="urn:microsoft.com/office/officeart/2008/layout/VerticalAccentList"/>
    <dgm:cxn modelId="{7F513ABC-036E-415D-B79E-E67A04C749D5}" type="presParOf" srcId="{0428C8FF-7919-4297-965A-93932090F2D2}" destId="{2CFF9AFD-FE47-426A-8B74-2F8E3FF9C9CF}" srcOrd="3" destOrd="0" presId="urn:microsoft.com/office/officeart/2008/layout/VerticalAccentList"/>
    <dgm:cxn modelId="{99D986BD-54B2-46F5-A5C7-CDAB4C0F39A0}" type="presParOf" srcId="{0428C8FF-7919-4297-965A-93932090F2D2}" destId="{44DD1BC9-5B7F-4877-8E21-E1587834927A}" srcOrd="4" destOrd="0" presId="urn:microsoft.com/office/officeart/2008/layout/VerticalAccentList"/>
    <dgm:cxn modelId="{A37BE72D-B02C-42D9-8B0B-C5487D736662}" type="presParOf" srcId="{0428C8FF-7919-4297-965A-93932090F2D2}" destId="{5C7DC6C4-177D-4DCE-BA64-EE670D02A13A}" srcOrd="5" destOrd="0" presId="urn:microsoft.com/office/officeart/2008/layout/VerticalAccentList"/>
    <dgm:cxn modelId="{303C19B6-8C6E-4835-AB1B-7FE11AA4BDA8}" type="presParOf" srcId="{0428C8FF-7919-4297-965A-93932090F2D2}" destId="{A7322D54-EE06-48A3-A4D1-DD7F61B88787}" srcOrd="6" destOrd="0" presId="urn:microsoft.com/office/officeart/2008/layout/VerticalAccentList"/>
    <dgm:cxn modelId="{B39B112B-7E8A-45EA-9172-DAF3458D5CB8}" type="presParOf" srcId="{521587D9-BB19-44C9-BE2F-FCCEAD914F92}" destId="{E1FF8CC1-C8AB-4819-82D2-47EA081CEC8D}" srcOrd="8" destOrd="0" presId="urn:microsoft.com/office/officeart/2008/layout/VerticalAccentList"/>
    <dgm:cxn modelId="{39121618-8BA5-4DE5-BA3C-F7BB773D87B2}" type="presParOf" srcId="{521587D9-BB19-44C9-BE2F-FCCEAD914F92}" destId="{56E225F5-BB6A-4692-8EAD-E721B58027D9}" srcOrd="9" destOrd="0" presId="urn:microsoft.com/office/officeart/2008/layout/VerticalAccentList"/>
    <dgm:cxn modelId="{578EB55D-C001-4697-99A0-43338779E9F6}" type="presParOf" srcId="{56E225F5-BB6A-4692-8EAD-E721B58027D9}" destId="{0743823B-04A5-4AEE-9D3F-FC2391B073F9}" srcOrd="0" destOrd="0" presId="urn:microsoft.com/office/officeart/2008/layout/VerticalAccentList"/>
    <dgm:cxn modelId="{1D8F19A3-C301-498E-BAD7-A5EF984894C5}" type="presParOf" srcId="{521587D9-BB19-44C9-BE2F-FCCEAD914F92}" destId="{A2E763CF-30EB-4C10-94A0-A7BF8137B1E4}" srcOrd="10" destOrd="0" presId="urn:microsoft.com/office/officeart/2008/layout/VerticalAccentList"/>
    <dgm:cxn modelId="{5B636A4E-C2CC-48F5-A047-9FE39D5E463E}" type="presParOf" srcId="{A2E763CF-30EB-4C10-94A0-A7BF8137B1E4}" destId="{9512C02A-0CD1-45A8-BDEF-3EDFC96D139E}" srcOrd="0" destOrd="0" presId="urn:microsoft.com/office/officeart/2008/layout/VerticalAccentList"/>
    <dgm:cxn modelId="{73DE1305-1BFE-4963-B9C9-960B7D2B7BCF}" type="presParOf" srcId="{A2E763CF-30EB-4C10-94A0-A7BF8137B1E4}" destId="{F32A85ED-8A5A-45DB-94EB-C405DBF0B620}" srcOrd="1" destOrd="0" presId="urn:microsoft.com/office/officeart/2008/layout/VerticalAccentList"/>
    <dgm:cxn modelId="{14FBCAC6-2692-492A-9704-F392A2DE49FB}" type="presParOf" srcId="{A2E763CF-30EB-4C10-94A0-A7BF8137B1E4}" destId="{A2F59CA9-4D96-45A9-9909-24652B57E6B0}" srcOrd="2" destOrd="0" presId="urn:microsoft.com/office/officeart/2008/layout/VerticalAccentList"/>
    <dgm:cxn modelId="{7BBE9699-B431-4358-B9D9-3B2BB719CFCB}" type="presParOf" srcId="{A2E763CF-30EB-4C10-94A0-A7BF8137B1E4}" destId="{008998A5-905D-4D9D-AED6-2B9C7985D677}" srcOrd="3" destOrd="0" presId="urn:microsoft.com/office/officeart/2008/layout/VerticalAccentList"/>
    <dgm:cxn modelId="{CBEB2770-93D6-4939-B685-8CFFD0062137}" type="presParOf" srcId="{A2E763CF-30EB-4C10-94A0-A7BF8137B1E4}" destId="{79444344-1236-4CCE-99CF-D0E0845E9CD9}" srcOrd="4" destOrd="0" presId="urn:microsoft.com/office/officeart/2008/layout/VerticalAccentList"/>
    <dgm:cxn modelId="{220418EB-0464-4312-8CA0-1583A35AB5D2}" type="presParOf" srcId="{A2E763CF-30EB-4C10-94A0-A7BF8137B1E4}" destId="{EB60FB10-4489-4A4B-9C32-0D235615D47E}" srcOrd="5" destOrd="0" presId="urn:microsoft.com/office/officeart/2008/layout/VerticalAccentList"/>
    <dgm:cxn modelId="{7745D322-F210-4915-8EEE-5174D1AF1582}" type="presParOf" srcId="{A2E763CF-30EB-4C10-94A0-A7BF8137B1E4}" destId="{97BBA96C-D222-4758-A110-F6CD0C6CB455}" srcOrd="6" destOrd="0" presId="urn:microsoft.com/office/officeart/2008/layout/VerticalAccentList"/>
    <dgm:cxn modelId="{4806C20B-831E-471E-8C0F-29D1E629A4A8}" type="presParOf" srcId="{521587D9-BB19-44C9-BE2F-FCCEAD914F92}" destId="{1338859B-131D-4582-BDCE-AE482ED77466}" srcOrd="11" destOrd="0" presId="urn:microsoft.com/office/officeart/2008/layout/VerticalAccentList"/>
    <dgm:cxn modelId="{7C498124-14FB-471B-A288-59944C97D882}" type="presParOf" srcId="{521587D9-BB19-44C9-BE2F-FCCEAD914F92}" destId="{BE3E1A48-5DCA-47E5-B9CB-CCD02C9531A8}" srcOrd="12" destOrd="0" presId="urn:microsoft.com/office/officeart/2008/layout/VerticalAccentList"/>
    <dgm:cxn modelId="{6FF90103-CFAA-44BB-B42D-1911A9CC899D}" type="presParOf" srcId="{BE3E1A48-5DCA-47E5-B9CB-CCD02C9531A8}" destId="{F3FE1B36-A72F-477C-94F7-FB34FAA022E5}" srcOrd="0" destOrd="0" presId="urn:microsoft.com/office/officeart/2008/layout/VerticalAccentList"/>
    <dgm:cxn modelId="{A901B3E5-E73D-4AA1-9397-3A3262F817B6}" type="presParOf" srcId="{521587D9-BB19-44C9-BE2F-FCCEAD914F92}" destId="{AB97FBA9-6B96-4DDE-8486-4E53E00128AF}" srcOrd="13" destOrd="0" presId="urn:microsoft.com/office/officeart/2008/layout/VerticalAccentList"/>
    <dgm:cxn modelId="{5AE65388-5DE2-49D4-98D6-04D21B5FE74A}" type="presParOf" srcId="{AB97FBA9-6B96-4DDE-8486-4E53E00128AF}" destId="{FCF057D9-0776-4533-BAF0-2ECE45A74775}" srcOrd="0" destOrd="0" presId="urn:microsoft.com/office/officeart/2008/layout/VerticalAccentList"/>
    <dgm:cxn modelId="{EB96EE00-2B29-4EB1-8FB1-06DF0E3BC89E}" type="presParOf" srcId="{AB97FBA9-6B96-4DDE-8486-4E53E00128AF}" destId="{B5C47758-BAE9-4A6D-B65D-DBBF9E0AD4BA}" srcOrd="1" destOrd="0" presId="urn:microsoft.com/office/officeart/2008/layout/VerticalAccentList"/>
    <dgm:cxn modelId="{E6946C3C-4144-4B97-A366-F7BC16B3782A}" type="presParOf" srcId="{AB97FBA9-6B96-4DDE-8486-4E53E00128AF}" destId="{6FC894E3-E14F-4645-9AB4-38C01C7AFCD5}" srcOrd="2" destOrd="0" presId="urn:microsoft.com/office/officeart/2008/layout/VerticalAccentList"/>
    <dgm:cxn modelId="{F819B3BB-45F5-4940-82C6-5FB59A27B8F6}" type="presParOf" srcId="{AB97FBA9-6B96-4DDE-8486-4E53E00128AF}" destId="{69112B1F-75D0-4AA2-BE58-9F2642CC08E0}" srcOrd="3" destOrd="0" presId="urn:microsoft.com/office/officeart/2008/layout/VerticalAccentList"/>
    <dgm:cxn modelId="{4B88D48D-F7A0-4EA4-BA8C-3F8821589888}" type="presParOf" srcId="{AB97FBA9-6B96-4DDE-8486-4E53E00128AF}" destId="{1922A12D-FC5B-4004-A449-B8F8E8B8169A}" srcOrd="4" destOrd="0" presId="urn:microsoft.com/office/officeart/2008/layout/VerticalAccentList"/>
    <dgm:cxn modelId="{33E19BAF-DFE7-4230-89FC-098D24F51F85}" type="presParOf" srcId="{AB97FBA9-6B96-4DDE-8486-4E53E00128AF}" destId="{65B971AF-7234-4DEB-B6CF-B575B5963DE7}" srcOrd="5" destOrd="0" presId="urn:microsoft.com/office/officeart/2008/layout/VerticalAccentList"/>
    <dgm:cxn modelId="{B2120F04-4509-487E-A1B1-F2D6DA6C664F}" type="presParOf" srcId="{AB97FBA9-6B96-4DDE-8486-4E53E00128AF}" destId="{D09C9A76-CAAE-468F-9B59-76240C276047}" srcOrd="6" destOrd="0" presId="urn:microsoft.com/office/officeart/2008/layout/VerticalAccentList"/>
    <dgm:cxn modelId="{999FF8EF-B06A-4195-A4DA-D774AA85528E}" type="presParOf" srcId="{521587D9-BB19-44C9-BE2F-FCCEAD914F92}" destId="{0295A271-978B-4562-89B4-97B93F35FD02}" srcOrd="14" destOrd="0" presId="urn:microsoft.com/office/officeart/2008/layout/VerticalAccentList"/>
    <dgm:cxn modelId="{147CA34F-79B0-48EA-9C9C-5EC011C972A5}" type="presParOf" srcId="{521587D9-BB19-44C9-BE2F-FCCEAD914F92}" destId="{5B635B29-C06B-4F75-96DA-902B20A1E447}" srcOrd="15" destOrd="0" presId="urn:microsoft.com/office/officeart/2008/layout/VerticalAccentList"/>
    <dgm:cxn modelId="{F057F96A-72AE-4B07-9026-968128540D11}" type="presParOf" srcId="{5B635B29-C06B-4F75-96DA-902B20A1E447}" destId="{8A29B38A-D328-4E84-BD52-750580D03A0E}" srcOrd="0" destOrd="0" presId="urn:microsoft.com/office/officeart/2008/layout/VerticalAccentList"/>
    <dgm:cxn modelId="{0B3B9392-FF12-4C72-BF0A-4F6ADE35FB0E}" type="presParOf" srcId="{521587D9-BB19-44C9-BE2F-FCCEAD914F92}" destId="{7066B7FA-A174-40E9-808F-D8B082FDB7ED}" srcOrd="16" destOrd="0" presId="urn:microsoft.com/office/officeart/2008/layout/VerticalAccentList"/>
    <dgm:cxn modelId="{1BBFE73A-4674-4A42-8CB5-3CAE7B7F208E}" type="presParOf" srcId="{7066B7FA-A174-40E9-808F-D8B082FDB7ED}" destId="{A9745531-5875-420D-8915-3722C9580CC6}" srcOrd="0" destOrd="0" presId="urn:microsoft.com/office/officeart/2008/layout/VerticalAccentList"/>
    <dgm:cxn modelId="{37130287-9ABD-43E0-A41E-E40B5E751994}" type="presParOf" srcId="{7066B7FA-A174-40E9-808F-D8B082FDB7ED}" destId="{BB4FC349-8547-492E-BCD0-33C64ED3283E}" srcOrd="1" destOrd="0" presId="urn:microsoft.com/office/officeart/2008/layout/VerticalAccentList"/>
    <dgm:cxn modelId="{E53F8055-8F71-4F9C-87DB-3BDFCD6D845F}" type="presParOf" srcId="{7066B7FA-A174-40E9-808F-D8B082FDB7ED}" destId="{09BC92D7-52BA-4F53-A9F6-F63DB94270FD}" srcOrd="2" destOrd="0" presId="urn:microsoft.com/office/officeart/2008/layout/VerticalAccentList"/>
    <dgm:cxn modelId="{9270FB91-0A61-4894-826C-67314159F29C}" type="presParOf" srcId="{7066B7FA-A174-40E9-808F-D8B082FDB7ED}" destId="{3A530E17-34B1-4974-863B-6D888E850E91}" srcOrd="3" destOrd="0" presId="urn:microsoft.com/office/officeart/2008/layout/VerticalAccentList"/>
    <dgm:cxn modelId="{7D779BFF-9028-4A88-AB93-9FB333745CD8}" type="presParOf" srcId="{7066B7FA-A174-40E9-808F-D8B082FDB7ED}" destId="{ABF432B4-BCAB-4417-AF5D-EF4A36A7C466}" srcOrd="4" destOrd="0" presId="urn:microsoft.com/office/officeart/2008/layout/VerticalAccentList"/>
    <dgm:cxn modelId="{38AB6464-D681-4813-A8A9-24E699D552C5}" type="presParOf" srcId="{7066B7FA-A174-40E9-808F-D8B082FDB7ED}" destId="{D1D12927-46B0-4A9C-9DAD-6225C0F62DFE}" srcOrd="5" destOrd="0" presId="urn:microsoft.com/office/officeart/2008/layout/VerticalAccentList"/>
    <dgm:cxn modelId="{B6C89A9A-C10D-4451-B26B-9356D99C23E4}" type="presParOf" srcId="{7066B7FA-A174-40E9-808F-D8B082FDB7ED}" destId="{3E8CA2E7-668F-45BE-BCA2-4AC17E1EDF6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C54A2D-560B-401F-ADD4-6EDD69EF3F9C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796F8253-5D42-42D7-874E-6F525885D557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运行“控制面板”中的“添加或删除程序”，点击“添加删除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组建”按钮。选择“</a:t>
          </a:r>
          <a:r>
            <a:rPr lang="en-US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Intnetnet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信息服务（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IIS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）”，单击“下一步”开始安装，单击“完成”结束。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9FE4F2-12F1-448F-8F38-8A5F56998419}" type="parTrans" cxnId="{3D922F1D-7144-4688-90AF-47ADF62B08B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501D98-D1D3-4EB8-BF3B-E7CD975F1D47}" type="sibTrans" cxnId="{3D922F1D-7144-4688-90AF-47ADF62B08B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50FE94-471F-47EE-A539-0839CD702CB4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注意：系统自动安装组件，完成安装后，系统在“开始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程序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管理工具”程序组中会添加一项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”Internet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服务管理器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”,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此时服务器的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www.FTP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等服务会自动启动。系统只有在安装了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IIS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后，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IIS5.0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才会自动默认安装。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A7D081-FFD2-41A5-99BB-AF44141BCFE7}" type="parTrans" cxnId="{C647B87F-4936-4BB2-9EB1-E9AF9D28C69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BEF857-0654-4013-888E-40548BA277A5}" type="sibTrans" cxnId="{C647B87F-4936-4BB2-9EB1-E9AF9D28C69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145962-C1F4-4E04-A90A-4B590C3E7656}" type="pres">
      <dgm:prSet presAssocID="{CBC54A2D-560B-401F-ADD4-6EDD69EF3F9C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782F44C-7376-486E-953A-FDD82D33E71A}" type="pres">
      <dgm:prSet presAssocID="{796F8253-5D42-42D7-874E-6F525885D557}" presName="parenttextcomposite" presStyleCnt="0"/>
      <dgm:spPr/>
    </dgm:pt>
    <dgm:pt modelId="{F5511F76-00F9-4401-9911-0CB03294A517}" type="pres">
      <dgm:prSet presAssocID="{796F8253-5D42-42D7-874E-6F525885D557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F5A8E3-F888-4F22-A325-B4956CF156AE}" type="pres">
      <dgm:prSet presAssocID="{796F8253-5D42-42D7-874E-6F525885D557}" presName="parallelogramComposite" presStyleCnt="0"/>
      <dgm:spPr/>
    </dgm:pt>
    <dgm:pt modelId="{6387968E-C9B1-4389-A7E5-4048701E29B5}" type="pres">
      <dgm:prSet presAssocID="{796F8253-5D42-42D7-874E-6F525885D557}" presName="parallelogram1" presStyleLbl="alignNode1" presStyleIdx="0" presStyleCnt="14"/>
      <dgm:spPr/>
    </dgm:pt>
    <dgm:pt modelId="{8A83CFD4-1316-4152-A606-9BED4F4CC1CD}" type="pres">
      <dgm:prSet presAssocID="{796F8253-5D42-42D7-874E-6F525885D557}" presName="parallelogram2" presStyleLbl="alignNode1" presStyleIdx="1" presStyleCnt="14"/>
      <dgm:spPr/>
    </dgm:pt>
    <dgm:pt modelId="{6432998E-4FD6-4D7F-B74C-1F727E9425ED}" type="pres">
      <dgm:prSet presAssocID="{796F8253-5D42-42D7-874E-6F525885D557}" presName="parallelogram3" presStyleLbl="alignNode1" presStyleIdx="2" presStyleCnt="14"/>
      <dgm:spPr/>
    </dgm:pt>
    <dgm:pt modelId="{54E08C1D-D8F3-4823-84FC-CC5B348689D7}" type="pres">
      <dgm:prSet presAssocID="{796F8253-5D42-42D7-874E-6F525885D557}" presName="parallelogram4" presStyleLbl="alignNode1" presStyleIdx="3" presStyleCnt="14"/>
      <dgm:spPr/>
    </dgm:pt>
    <dgm:pt modelId="{E507D071-60F0-4AB3-BA8C-C6784AB2C4D3}" type="pres">
      <dgm:prSet presAssocID="{796F8253-5D42-42D7-874E-6F525885D557}" presName="parallelogram5" presStyleLbl="alignNode1" presStyleIdx="4" presStyleCnt="14"/>
      <dgm:spPr/>
    </dgm:pt>
    <dgm:pt modelId="{E60926A4-58F1-44AE-A80A-567C82F881EB}" type="pres">
      <dgm:prSet presAssocID="{796F8253-5D42-42D7-874E-6F525885D557}" presName="parallelogram6" presStyleLbl="alignNode1" presStyleIdx="5" presStyleCnt="14"/>
      <dgm:spPr/>
    </dgm:pt>
    <dgm:pt modelId="{A9ED6182-8AF3-42FE-AA0B-56988965DF76}" type="pres">
      <dgm:prSet presAssocID="{796F8253-5D42-42D7-874E-6F525885D557}" presName="parallelogram7" presStyleLbl="alignNode1" presStyleIdx="6" presStyleCnt="14"/>
      <dgm:spPr/>
    </dgm:pt>
    <dgm:pt modelId="{9202B078-7F48-4343-B4D4-595D4DD58011}" type="pres">
      <dgm:prSet presAssocID="{7A501D98-D1D3-4EB8-BF3B-E7CD975F1D47}" presName="sibTrans" presStyleCnt="0"/>
      <dgm:spPr/>
    </dgm:pt>
    <dgm:pt modelId="{A681FDF8-9847-44D9-A7D6-88ED5D04090E}" type="pres">
      <dgm:prSet presAssocID="{6250FE94-471F-47EE-A539-0839CD702CB4}" presName="parenttextcomposite" presStyleCnt="0"/>
      <dgm:spPr/>
    </dgm:pt>
    <dgm:pt modelId="{8D51129A-E1A8-42BC-B7D4-233A29DDE2A3}" type="pres">
      <dgm:prSet presAssocID="{6250FE94-471F-47EE-A539-0839CD702CB4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6B7850-4BAA-440E-BFF7-E3192A533B23}" type="pres">
      <dgm:prSet presAssocID="{6250FE94-471F-47EE-A539-0839CD702CB4}" presName="parallelogramComposite" presStyleCnt="0"/>
      <dgm:spPr/>
    </dgm:pt>
    <dgm:pt modelId="{7A308EC0-5A4F-44D2-B10F-4F006CBAFF5D}" type="pres">
      <dgm:prSet presAssocID="{6250FE94-471F-47EE-A539-0839CD702CB4}" presName="parallelogram1" presStyleLbl="alignNode1" presStyleIdx="7" presStyleCnt="14"/>
      <dgm:spPr/>
    </dgm:pt>
    <dgm:pt modelId="{8C3E0D8B-C0E1-4FCD-8CFA-6DD0762E9F75}" type="pres">
      <dgm:prSet presAssocID="{6250FE94-471F-47EE-A539-0839CD702CB4}" presName="parallelogram2" presStyleLbl="alignNode1" presStyleIdx="8" presStyleCnt="14"/>
      <dgm:spPr/>
    </dgm:pt>
    <dgm:pt modelId="{C372B52F-FF35-4675-B3DE-E13E30D14BA5}" type="pres">
      <dgm:prSet presAssocID="{6250FE94-471F-47EE-A539-0839CD702CB4}" presName="parallelogram3" presStyleLbl="alignNode1" presStyleIdx="9" presStyleCnt="14"/>
      <dgm:spPr/>
    </dgm:pt>
    <dgm:pt modelId="{542A349F-6205-4946-A53C-2723BC5D338E}" type="pres">
      <dgm:prSet presAssocID="{6250FE94-471F-47EE-A539-0839CD702CB4}" presName="parallelogram4" presStyleLbl="alignNode1" presStyleIdx="10" presStyleCnt="14"/>
      <dgm:spPr/>
    </dgm:pt>
    <dgm:pt modelId="{2A11A6E9-8B87-44DA-B9C7-F7712152E2C3}" type="pres">
      <dgm:prSet presAssocID="{6250FE94-471F-47EE-A539-0839CD702CB4}" presName="parallelogram5" presStyleLbl="alignNode1" presStyleIdx="11" presStyleCnt="14"/>
      <dgm:spPr/>
    </dgm:pt>
    <dgm:pt modelId="{2CD90AC6-1539-48CA-AE4C-EABF80F3B284}" type="pres">
      <dgm:prSet presAssocID="{6250FE94-471F-47EE-A539-0839CD702CB4}" presName="parallelogram6" presStyleLbl="alignNode1" presStyleIdx="12" presStyleCnt="14"/>
      <dgm:spPr/>
    </dgm:pt>
    <dgm:pt modelId="{0A69802C-B939-4EEA-B57D-77EED9AB3C10}" type="pres">
      <dgm:prSet presAssocID="{6250FE94-471F-47EE-A539-0839CD702CB4}" presName="parallelogram7" presStyleLbl="alignNode1" presStyleIdx="13" presStyleCnt="14"/>
      <dgm:spPr/>
    </dgm:pt>
  </dgm:ptLst>
  <dgm:cxnLst>
    <dgm:cxn modelId="{C647B87F-4936-4BB2-9EB1-E9AF9D28C69B}" srcId="{CBC54A2D-560B-401F-ADD4-6EDD69EF3F9C}" destId="{6250FE94-471F-47EE-A539-0839CD702CB4}" srcOrd="1" destOrd="0" parTransId="{4EA7D081-FFD2-41A5-99BB-AF44141BCFE7}" sibTransId="{28BEF857-0654-4013-888E-40548BA277A5}"/>
    <dgm:cxn modelId="{A7C0D048-C2C7-4008-A811-2DEBC63ADDDA}" type="presOf" srcId="{796F8253-5D42-42D7-874E-6F525885D557}" destId="{F5511F76-00F9-4401-9911-0CB03294A517}" srcOrd="0" destOrd="0" presId="urn:microsoft.com/office/officeart/2008/layout/VerticalAccentList"/>
    <dgm:cxn modelId="{7284A354-3D5E-426A-84CB-630F56A31538}" type="presOf" srcId="{CBC54A2D-560B-401F-ADD4-6EDD69EF3F9C}" destId="{84145962-C1F4-4E04-A90A-4B590C3E7656}" srcOrd="0" destOrd="0" presId="urn:microsoft.com/office/officeart/2008/layout/VerticalAccentList"/>
    <dgm:cxn modelId="{3D922F1D-7144-4688-90AF-47ADF62B08BD}" srcId="{CBC54A2D-560B-401F-ADD4-6EDD69EF3F9C}" destId="{796F8253-5D42-42D7-874E-6F525885D557}" srcOrd="0" destOrd="0" parTransId="{B99FE4F2-12F1-448F-8F38-8A5F56998419}" sibTransId="{7A501D98-D1D3-4EB8-BF3B-E7CD975F1D47}"/>
    <dgm:cxn modelId="{9387E46D-365C-4A83-AA28-7F6E6737A015}" type="presOf" srcId="{6250FE94-471F-47EE-A539-0839CD702CB4}" destId="{8D51129A-E1A8-42BC-B7D4-233A29DDE2A3}" srcOrd="0" destOrd="0" presId="urn:microsoft.com/office/officeart/2008/layout/VerticalAccentList"/>
    <dgm:cxn modelId="{B6BB0510-7A0E-4578-80E1-F939B99E8A7C}" type="presParOf" srcId="{84145962-C1F4-4E04-A90A-4B590C3E7656}" destId="{6782F44C-7376-486E-953A-FDD82D33E71A}" srcOrd="0" destOrd="0" presId="urn:microsoft.com/office/officeart/2008/layout/VerticalAccentList"/>
    <dgm:cxn modelId="{28878AA4-8380-4946-A60D-0EA8B025CC39}" type="presParOf" srcId="{6782F44C-7376-486E-953A-FDD82D33E71A}" destId="{F5511F76-00F9-4401-9911-0CB03294A517}" srcOrd="0" destOrd="0" presId="urn:microsoft.com/office/officeart/2008/layout/VerticalAccentList"/>
    <dgm:cxn modelId="{0D574B73-CF9C-4936-9DC0-96356075DBDA}" type="presParOf" srcId="{84145962-C1F4-4E04-A90A-4B590C3E7656}" destId="{F5F5A8E3-F888-4F22-A325-B4956CF156AE}" srcOrd="1" destOrd="0" presId="urn:microsoft.com/office/officeart/2008/layout/VerticalAccentList"/>
    <dgm:cxn modelId="{BA515719-BDBF-4698-9AAB-AF46A1D3F687}" type="presParOf" srcId="{F5F5A8E3-F888-4F22-A325-B4956CF156AE}" destId="{6387968E-C9B1-4389-A7E5-4048701E29B5}" srcOrd="0" destOrd="0" presId="urn:microsoft.com/office/officeart/2008/layout/VerticalAccentList"/>
    <dgm:cxn modelId="{FCDD397F-6BC6-46F7-94A3-058608CB6B3A}" type="presParOf" srcId="{F5F5A8E3-F888-4F22-A325-B4956CF156AE}" destId="{8A83CFD4-1316-4152-A606-9BED4F4CC1CD}" srcOrd="1" destOrd="0" presId="urn:microsoft.com/office/officeart/2008/layout/VerticalAccentList"/>
    <dgm:cxn modelId="{C5C18F3F-1922-4910-898F-B693292E5CEC}" type="presParOf" srcId="{F5F5A8E3-F888-4F22-A325-B4956CF156AE}" destId="{6432998E-4FD6-4D7F-B74C-1F727E9425ED}" srcOrd="2" destOrd="0" presId="urn:microsoft.com/office/officeart/2008/layout/VerticalAccentList"/>
    <dgm:cxn modelId="{AC771AF5-C7E4-4319-B849-B91B03F7662D}" type="presParOf" srcId="{F5F5A8E3-F888-4F22-A325-B4956CF156AE}" destId="{54E08C1D-D8F3-4823-84FC-CC5B348689D7}" srcOrd="3" destOrd="0" presId="urn:microsoft.com/office/officeart/2008/layout/VerticalAccentList"/>
    <dgm:cxn modelId="{EC30641C-DCD1-41DD-A1FA-F70C8DAFE540}" type="presParOf" srcId="{F5F5A8E3-F888-4F22-A325-B4956CF156AE}" destId="{E507D071-60F0-4AB3-BA8C-C6784AB2C4D3}" srcOrd="4" destOrd="0" presId="urn:microsoft.com/office/officeart/2008/layout/VerticalAccentList"/>
    <dgm:cxn modelId="{6723EC10-9CF7-41BC-93E4-DF1B4F1D4C0B}" type="presParOf" srcId="{F5F5A8E3-F888-4F22-A325-B4956CF156AE}" destId="{E60926A4-58F1-44AE-A80A-567C82F881EB}" srcOrd="5" destOrd="0" presId="urn:microsoft.com/office/officeart/2008/layout/VerticalAccentList"/>
    <dgm:cxn modelId="{07632C81-74C6-45B8-B737-DD34116AE43D}" type="presParOf" srcId="{F5F5A8E3-F888-4F22-A325-B4956CF156AE}" destId="{A9ED6182-8AF3-42FE-AA0B-56988965DF76}" srcOrd="6" destOrd="0" presId="urn:microsoft.com/office/officeart/2008/layout/VerticalAccentList"/>
    <dgm:cxn modelId="{27CE7E07-3237-4346-A112-B675667BF8DE}" type="presParOf" srcId="{84145962-C1F4-4E04-A90A-4B590C3E7656}" destId="{9202B078-7F48-4343-B4D4-595D4DD58011}" srcOrd="2" destOrd="0" presId="urn:microsoft.com/office/officeart/2008/layout/VerticalAccentList"/>
    <dgm:cxn modelId="{CA66D8DB-F987-466C-B81C-59DC6C3BCEE1}" type="presParOf" srcId="{84145962-C1F4-4E04-A90A-4B590C3E7656}" destId="{A681FDF8-9847-44D9-A7D6-88ED5D04090E}" srcOrd="3" destOrd="0" presId="urn:microsoft.com/office/officeart/2008/layout/VerticalAccentList"/>
    <dgm:cxn modelId="{2282247F-BDE9-43F6-A898-759A2D819858}" type="presParOf" srcId="{A681FDF8-9847-44D9-A7D6-88ED5D04090E}" destId="{8D51129A-E1A8-42BC-B7D4-233A29DDE2A3}" srcOrd="0" destOrd="0" presId="urn:microsoft.com/office/officeart/2008/layout/VerticalAccentList"/>
    <dgm:cxn modelId="{D6F80B43-0D57-40C4-90D6-D3418FA81AA9}" type="presParOf" srcId="{84145962-C1F4-4E04-A90A-4B590C3E7656}" destId="{CE6B7850-4BAA-440E-BFF7-E3192A533B23}" srcOrd="4" destOrd="0" presId="urn:microsoft.com/office/officeart/2008/layout/VerticalAccentList"/>
    <dgm:cxn modelId="{66268D87-E98D-4754-AC6A-48D36686A450}" type="presParOf" srcId="{CE6B7850-4BAA-440E-BFF7-E3192A533B23}" destId="{7A308EC0-5A4F-44D2-B10F-4F006CBAFF5D}" srcOrd="0" destOrd="0" presId="urn:microsoft.com/office/officeart/2008/layout/VerticalAccentList"/>
    <dgm:cxn modelId="{CACA0D74-7107-4A5C-A752-7C0240240595}" type="presParOf" srcId="{CE6B7850-4BAA-440E-BFF7-E3192A533B23}" destId="{8C3E0D8B-C0E1-4FCD-8CFA-6DD0762E9F75}" srcOrd="1" destOrd="0" presId="urn:microsoft.com/office/officeart/2008/layout/VerticalAccentList"/>
    <dgm:cxn modelId="{F0C3E0EA-61F1-447E-9CCC-9AD8DED7657F}" type="presParOf" srcId="{CE6B7850-4BAA-440E-BFF7-E3192A533B23}" destId="{C372B52F-FF35-4675-B3DE-E13E30D14BA5}" srcOrd="2" destOrd="0" presId="urn:microsoft.com/office/officeart/2008/layout/VerticalAccentList"/>
    <dgm:cxn modelId="{B5492275-1EE7-45A0-A6A0-4101E498735F}" type="presParOf" srcId="{CE6B7850-4BAA-440E-BFF7-E3192A533B23}" destId="{542A349F-6205-4946-A53C-2723BC5D338E}" srcOrd="3" destOrd="0" presId="urn:microsoft.com/office/officeart/2008/layout/VerticalAccentList"/>
    <dgm:cxn modelId="{355534D0-B92C-4323-A277-EA4C0CC79A07}" type="presParOf" srcId="{CE6B7850-4BAA-440E-BFF7-E3192A533B23}" destId="{2A11A6E9-8B87-44DA-B9C7-F7712152E2C3}" srcOrd="4" destOrd="0" presId="urn:microsoft.com/office/officeart/2008/layout/VerticalAccentList"/>
    <dgm:cxn modelId="{9262F647-7166-4F5C-9E9B-E96A7FFED525}" type="presParOf" srcId="{CE6B7850-4BAA-440E-BFF7-E3192A533B23}" destId="{2CD90AC6-1539-48CA-AE4C-EABF80F3B284}" srcOrd="5" destOrd="0" presId="urn:microsoft.com/office/officeart/2008/layout/VerticalAccentList"/>
    <dgm:cxn modelId="{C215BDDD-CD35-43BD-A0DC-D658F1E4C6A9}" type="presParOf" srcId="{CE6B7850-4BAA-440E-BFF7-E3192A533B23}" destId="{0A69802C-B939-4EEA-B57D-77EED9AB3C10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F120D0-F6DC-41B7-A17C-01289DB4F2B3}" type="doc">
      <dgm:prSet loTypeId="urn:microsoft.com/office/officeart/2008/layout/VerticalAccentList" loCatId="list" qsTypeId="urn:microsoft.com/office/officeart/2005/8/quickstyle/3d1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ABF430BF-C477-4E27-AF7F-3B6710786E9A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选择“开始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程序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管理工具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-&gt;Interne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选项”窗口，窗口显示此计算机已安装好的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服务，而且都已自动启动运行，其中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站点有两个，分别是默认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站点和管理站点。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FEBFC4E-175F-4DA0-B710-14C38E1D3FC2}" type="parTrans" cxnId="{148CB3DB-8965-4E06-87C1-6DF0E3A6B36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3A737A-5527-4DFD-8059-984CD2DF88FA}" type="sibTrans" cxnId="{148CB3DB-8965-4E06-87C1-6DF0E3A6B36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04D2AD-F291-42B8-8890-F127AD97B20D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设置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D6B5C1-8B7D-45AA-B408-23496A32F47C}" type="parTrans" cxnId="{F32A9481-F6D4-4597-A4FC-5A35E1D8049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CFEC1D-A88D-48EC-8E60-108D9B888E5B}" type="sibTrans" cxnId="{F32A9481-F6D4-4597-A4FC-5A35E1D8049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46533A-59BF-47D6-9733-B8513920C66F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添加新的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68BF0D3-8D23-45C9-A45E-10A10D5E27EC}" type="parTrans" cxnId="{298FDFD1-B0F3-4E73-9C83-8D52271D98A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3AB621-237D-4A91-BC3E-EB2F32F67967}" type="sibTrans" cxnId="{298FDFD1-B0F3-4E73-9C83-8D52271D98A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630404-5D00-4434-B29F-D24CEF62027B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单击“下一步”，输入站点名的主目录途径，然后单击“下一步”，选择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站点的访问权限，单击“下一步”完成设置。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FCC94B-45E1-401D-9177-BFAF7E5D9A43}" type="parTrans" cxnId="{25D7F807-4201-4E50-BCA9-79F4BBCAE7E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79203B-C86B-4D5F-B158-A06E9252851F}" type="sibTrans" cxnId="{25D7F807-4201-4E50-BCA9-79F4BBCAE7E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26E2E1D-B5B9-40DC-8DBF-7D2C997F497D}" type="pres">
      <dgm:prSet presAssocID="{D4F120D0-F6DC-41B7-A17C-01289DB4F2B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6DD06D4-35C1-4CF7-9796-D26A56F08101}" type="pres">
      <dgm:prSet presAssocID="{ABF430BF-C477-4E27-AF7F-3B6710786E9A}" presName="parenttextcomposite" presStyleCnt="0"/>
      <dgm:spPr/>
    </dgm:pt>
    <dgm:pt modelId="{1B402B8F-AD4B-4684-8714-B4DB0BB62AED}" type="pres">
      <dgm:prSet presAssocID="{ABF430BF-C477-4E27-AF7F-3B6710786E9A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26819B-0D85-430C-BF2F-8FF8F83DB5BD}" type="pres">
      <dgm:prSet presAssocID="{ABF430BF-C477-4E27-AF7F-3B6710786E9A}" presName="parallelogramComposite" presStyleCnt="0"/>
      <dgm:spPr/>
    </dgm:pt>
    <dgm:pt modelId="{21BB8CA1-C857-4A25-A2D7-53F2B1E4D755}" type="pres">
      <dgm:prSet presAssocID="{ABF430BF-C477-4E27-AF7F-3B6710786E9A}" presName="parallelogram1" presStyleLbl="alignNode1" presStyleIdx="0" presStyleCnt="28"/>
      <dgm:spPr/>
    </dgm:pt>
    <dgm:pt modelId="{C749D141-B422-4BFC-94D5-08717292AAA1}" type="pres">
      <dgm:prSet presAssocID="{ABF430BF-C477-4E27-AF7F-3B6710786E9A}" presName="parallelogram2" presStyleLbl="alignNode1" presStyleIdx="1" presStyleCnt="28"/>
      <dgm:spPr/>
    </dgm:pt>
    <dgm:pt modelId="{04421141-1904-4C37-B5E3-C1D31B6FBC23}" type="pres">
      <dgm:prSet presAssocID="{ABF430BF-C477-4E27-AF7F-3B6710786E9A}" presName="parallelogram3" presStyleLbl="alignNode1" presStyleIdx="2" presStyleCnt="28"/>
      <dgm:spPr/>
    </dgm:pt>
    <dgm:pt modelId="{F8CBE14D-913B-4CAC-901E-DCA19A34F90C}" type="pres">
      <dgm:prSet presAssocID="{ABF430BF-C477-4E27-AF7F-3B6710786E9A}" presName="parallelogram4" presStyleLbl="alignNode1" presStyleIdx="3" presStyleCnt="28"/>
      <dgm:spPr/>
    </dgm:pt>
    <dgm:pt modelId="{DB15515E-692A-41FD-BD34-20E515DBAB1B}" type="pres">
      <dgm:prSet presAssocID="{ABF430BF-C477-4E27-AF7F-3B6710786E9A}" presName="parallelogram5" presStyleLbl="alignNode1" presStyleIdx="4" presStyleCnt="28"/>
      <dgm:spPr/>
    </dgm:pt>
    <dgm:pt modelId="{1B960D0C-E3F0-49AB-B0B3-B3EE0520DAE6}" type="pres">
      <dgm:prSet presAssocID="{ABF430BF-C477-4E27-AF7F-3B6710786E9A}" presName="parallelogram6" presStyleLbl="alignNode1" presStyleIdx="5" presStyleCnt="28"/>
      <dgm:spPr/>
    </dgm:pt>
    <dgm:pt modelId="{56C937B9-C324-430E-9F62-554DEC293C81}" type="pres">
      <dgm:prSet presAssocID="{ABF430BF-C477-4E27-AF7F-3B6710786E9A}" presName="parallelogram7" presStyleLbl="alignNode1" presStyleIdx="6" presStyleCnt="28"/>
      <dgm:spPr/>
    </dgm:pt>
    <dgm:pt modelId="{76B1C6A6-CD21-46F2-8BA2-B17D965010B2}" type="pres">
      <dgm:prSet presAssocID="{8F3A737A-5527-4DFD-8059-984CD2DF88FA}" presName="sibTrans" presStyleCnt="0"/>
      <dgm:spPr/>
    </dgm:pt>
    <dgm:pt modelId="{32D61E6E-7602-49F8-B20C-5634C5490D14}" type="pres">
      <dgm:prSet presAssocID="{2E04D2AD-F291-42B8-8890-F127AD97B20D}" presName="parenttextcomposite" presStyleCnt="0"/>
      <dgm:spPr/>
    </dgm:pt>
    <dgm:pt modelId="{5D4B16E8-D8FB-43E8-AD88-4FF838971A77}" type="pres">
      <dgm:prSet presAssocID="{2E04D2AD-F291-42B8-8890-F127AD97B20D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C870E6-0075-4444-ACD1-2632413DEA44}" type="pres">
      <dgm:prSet presAssocID="{2E04D2AD-F291-42B8-8890-F127AD97B20D}" presName="parallelogramComposite" presStyleCnt="0"/>
      <dgm:spPr/>
    </dgm:pt>
    <dgm:pt modelId="{0D77EAC0-2C01-4822-A799-FB863CBFA23F}" type="pres">
      <dgm:prSet presAssocID="{2E04D2AD-F291-42B8-8890-F127AD97B20D}" presName="parallelogram1" presStyleLbl="alignNode1" presStyleIdx="7" presStyleCnt="28"/>
      <dgm:spPr/>
    </dgm:pt>
    <dgm:pt modelId="{853B31F4-DAD2-4253-A401-1A929AB5C5E4}" type="pres">
      <dgm:prSet presAssocID="{2E04D2AD-F291-42B8-8890-F127AD97B20D}" presName="parallelogram2" presStyleLbl="alignNode1" presStyleIdx="8" presStyleCnt="28"/>
      <dgm:spPr/>
    </dgm:pt>
    <dgm:pt modelId="{BA16B2DE-B588-48BA-A3DC-59CCF1673643}" type="pres">
      <dgm:prSet presAssocID="{2E04D2AD-F291-42B8-8890-F127AD97B20D}" presName="parallelogram3" presStyleLbl="alignNode1" presStyleIdx="9" presStyleCnt="28"/>
      <dgm:spPr/>
    </dgm:pt>
    <dgm:pt modelId="{86A50DAB-1B61-4A56-A558-0EC8F5405B0A}" type="pres">
      <dgm:prSet presAssocID="{2E04D2AD-F291-42B8-8890-F127AD97B20D}" presName="parallelogram4" presStyleLbl="alignNode1" presStyleIdx="10" presStyleCnt="28"/>
      <dgm:spPr/>
    </dgm:pt>
    <dgm:pt modelId="{31D73DA5-7F67-4DB1-B11D-843D28C19A7E}" type="pres">
      <dgm:prSet presAssocID="{2E04D2AD-F291-42B8-8890-F127AD97B20D}" presName="parallelogram5" presStyleLbl="alignNode1" presStyleIdx="11" presStyleCnt="28"/>
      <dgm:spPr/>
    </dgm:pt>
    <dgm:pt modelId="{0CB8BC54-46DD-4390-BCDC-797A9B9AB4C4}" type="pres">
      <dgm:prSet presAssocID="{2E04D2AD-F291-42B8-8890-F127AD97B20D}" presName="parallelogram6" presStyleLbl="alignNode1" presStyleIdx="12" presStyleCnt="28"/>
      <dgm:spPr/>
    </dgm:pt>
    <dgm:pt modelId="{145C2088-6A4E-48BC-B31D-18CA088A2C4C}" type="pres">
      <dgm:prSet presAssocID="{2E04D2AD-F291-42B8-8890-F127AD97B20D}" presName="parallelogram7" presStyleLbl="alignNode1" presStyleIdx="13" presStyleCnt="28"/>
      <dgm:spPr/>
    </dgm:pt>
    <dgm:pt modelId="{23D24B94-094D-4A38-A5CB-685E0BF8B9C2}" type="pres">
      <dgm:prSet presAssocID="{8DCFEC1D-A88D-48EC-8E60-108D9B888E5B}" presName="sibTrans" presStyleCnt="0"/>
      <dgm:spPr/>
    </dgm:pt>
    <dgm:pt modelId="{13DDF983-9EA6-4A8C-A54A-1580C59B7266}" type="pres">
      <dgm:prSet presAssocID="{3146533A-59BF-47D6-9733-B8513920C66F}" presName="parenttextcomposite" presStyleCnt="0"/>
      <dgm:spPr/>
    </dgm:pt>
    <dgm:pt modelId="{A0A70065-CFD0-4ADA-BD9A-36B07E9E2CE1}" type="pres">
      <dgm:prSet presAssocID="{3146533A-59BF-47D6-9733-B8513920C66F}" presName="parenttext" presStyleLbl="revTx" presStyleIdx="2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D10650-7F15-498E-96BD-047638C1B3BE}" type="pres">
      <dgm:prSet presAssocID="{3146533A-59BF-47D6-9733-B8513920C66F}" presName="parallelogramComposite" presStyleCnt="0"/>
      <dgm:spPr/>
    </dgm:pt>
    <dgm:pt modelId="{547F6E3C-C424-4E35-A69B-A368BBF91575}" type="pres">
      <dgm:prSet presAssocID="{3146533A-59BF-47D6-9733-B8513920C66F}" presName="parallelogram1" presStyleLbl="alignNode1" presStyleIdx="14" presStyleCnt="28"/>
      <dgm:spPr/>
    </dgm:pt>
    <dgm:pt modelId="{8AA19234-12BC-42AF-802B-1215312E922C}" type="pres">
      <dgm:prSet presAssocID="{3146533A-59BF-47D6-9733-B8513920C66F}" presName="parallelogram2" presStyleLbl="alignNode1" presStyleIdx="15" presStyleCnt="28"/>
      <dgm:spPr/>
    </dgm:pt>
    <dgm:pt modelId="{102C1E08-789E-4B23-B531-630A78899B6C}" type="pres">
      <dgm:prSet presAssocID="{3146533A-59BF-47D6-9733-B8513920C66F}" presName="parallelogram3" presStyleLbl="alignNode1" presStyleIdx="16" presStyleCnt="28"/>
      <dgm:spPr/>
    </dgm:pt>
    <dgm:pt modelId="{7839CAE6-5E33-4CD1-BA5B-068F9A829F7D}" type="pres">
      <dgm:prSet presAssocID="{3146533A-59BF-47D6-9733-B8513920C66F}" presName="parallelogram4" presStyleLbl="alignNode1" presStyleIdx="17" presStyleCnt="28"/>
      <dgm:spPr/>
    </dgm:pt>
    <dgm:pt modelId="{F7AA3D9E-812C-41CD-AF04-A5FC7A2EE56B}" type="pres">
      <dgm:prSet presAssocID="{3146533A-59BF-47D6-9733-B8513920C66F}" presName="parallelogram5" presStyleLbl="alignNode1" presStyleIdx="18" presStyleCnt="28"/>
      <dgm:spPr/>
    </dgm:pt>
    <dgm:pt modelId="{2432DB97-99D9-40A4-AC0B-5CD6112A3730}" type="pres">
      <dgm:prSet presAssocID="{3146533A-59BF-47D6-9733-B8513920C66F}" presName="parallelogram6" presStyleLbl="alignNode1" presStyleIdx="19" presStyleCnt="28"/>
      <dgm:spPr/>
    </dgm:pt>
    <dgm:pt modelId="{B9510F7B-AF64-4F1A-9A7B-A079DB588965}" type="pres">
      <dgm:prSet presAssocID="{3146533A-59BF-47D6-9733-B8513920C66F}" presName="parallelogram7" presStyleLbl="alignNode1" presStyleIdx="20" presStyleCnt="28"/>
      <dgm:spPr/>
    </dgm:pt>
    <dgm:pt modelId="{D36EAE88-7E58-4870-8AFE-EEB54437866D}" type="pres">
      <dgm:prSet presAssocID="{543AB621-237D-4A91-BC3E-EB2F32F67967}" presName="sibTrans" presStyleCnt="0"/>
      <dgm:spPr/>
    </dgm:pt>
    <dgm:pt modelId="{22144878-53C9-4691-B75B-97D3BB2F995B}" type="pres">
      <dgm:prSet presAssocID="{A7630404-5D00-4434-B29F-D24CEF62027B}" presName="parenttextcomposite" presStyleCnt="0"/>
      <dgm:spPr/>
    </dgm:pt>
    <dgm:pt modelId="{6AB8B78C-459D-4281-9108-92C41D57C23A}" type="pres">
      <dgm:prSet presAssocID="{A7630404-5D00-4434-B29F-D24CEF62027B}" presName="parenttext" presStyleLbl="revTx" presStyleIdx="3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2DAF7-8659-4AAD-B798-AE410EE0DBFA}" type="pres">
      <dgm:prSet presAssocID="{A7630404-5D00-4434-B29F-D24CEF62027B}" presName="parallelogramComposite" presStyleCnt="0"/>
      <dgm:spPr/>
    </dgm:pt>
    <dgm:pt modelId="{3D9BAC66-9EAC-4EB4-8A84-B8DDAD6ADA39}" type="pres">
      <dgm:prSet presAssocID="{A7630404-5D00-4434-B29F-D24CEF62027B}" presName="parallelogram1" presStyleLbl="alignNode1" presStyleIdx="21" presStyleCnt="28"/>
      <dgm:spPr/>
    </dgm:pt>
    <dgm:pt modelId="{92B29B35-1D0F-478C-A900-08DBB45A18A3}" type="pres">
      <dgm:prSet presAssocID="{A7630404-5D00-4434-B29F-D24CEF62027B}" presName="parallelogram2" presStyleLbl="alignNode1" presStyleIdx="22" presStyleCnt="28"/>
      <dgm:spPr/>
    </dgm:pt>
    <dgm:pt modelId="{35490240-8C2D-4493-B6C0-DCD95E60C3B3}" type="pres">
      <dgm:prSet presAssocID="{A7630404-5D00-4434-B29F-D24CEF62027B}" presName="parallelogram3" presStyleLbl="alignNode1" presStyleIdx="23" presStyleCnt="28"/>
      <dgm:spPr/>
    </dgm:pt>
    <dgm:pt modelId="{A6B85A55-66C0-4757-9856-A22E8A41F672}" type="pres">
      <dgm:prSet presAssocID="{A7630404-5D00-4434-B29F-D24CEF62027B}" presName="parallelogram4" presStyleLbl="alignNode1" presStyleIdx="24" presStyleCnt="28"/>
      <dgm:spPr/>
    </dgm:pt>
    <dgm:pt modelId="{E9F76EE4-5FFC-418F-A202-54344D861C02}" type="pres">
      <dgm:prSet presAssocID="{A7630404-5D00-4434-B29F-D24CEF62027B}" presName="parallelogram5" presStyleLbl="alignNode1" presStyleIdx="25" presStyleCnt="28"/>
      <dgm:spPr/>
    </dgm:pt>
    <dgm:pt modelId="{8CA1B1A2-FC9F-4D97-8BF2-4E521A037489}" type="pres">
      <dgm:prSet presAssocID="{A7630404-5D00-4434-B29F-D24CEF62027B}" presName="parallelogram6" presStyleLbl="alignNode1" presStyleIdx="26" presStyleCnt="28"/>
      <dgm:spPr/>
    </dgm:pt>
    <dgm:pt modelId="{7837954D-ACDF-4EE3-9309-D7DB94D3ED63}" type="pres">
      <dgm:prSet presAssocID="{A7630404-5D00-4434-B29F-D24CEF62027B}" presName="parallelogram7" presStyleLbl="alignNode1" presStyleIdx="27" presStyleCnt="28"/>
      <dgm:spPr/>
    </dgm:pt>
  </dgm:ptLst>
  <dgm:cxnLst>
    <dgm:cxn modelId="{FD3B4668-B419-469D-B192-F82242D16E2A}" type="presOf" srcId="{2E04D2AD-F291-42B8-8890-F127AD97B20D}" destId="{5D4B16E8-D8FB-43E8-AD88-4FF838971A77}" srcOrd="0" destOrd="0" presId="urn:microsoft.com/office/officeart/2008/layout/VerticalAccentList"/>
    <dgm:cxn modelId="{298FDFD1-B0F3-4E73-9C83-8D52271D98A3}" srcId="{D4F120D0-F6DC-41B7-A17C-01289DB4F2B3}" destId="{3146533A-59BF-47D6-9733-B8513920C66F}" srcOrd="2" destOrd="0" parTransId="{268BF0D3-8D23-45C9-A45E-10A10D5E27EC}" sibTransId="{543AB621-237D-4A91-BC3E-EB2F32F67967}"/>
    <dgm:cxn modelId="{25D7F807-4201-4E50-BCA9-79F4BBCAE7E0}" srcId="{D4F120D0-F6DC-41B7-A17C-01289DB4F2B3}" destId="{A7630404-5D00-4434-B29F-D24CEF62027B}" srcOrd="3" destOrd="0" parTransId="{7DFCC94B-45E1-401D-9177-BFAF7E5D9A43}" sibTransId="{A179203B-C86B-4D5F-B158-A06E9252851F}"/>
    <dgm:cxn modelId="{F32A9481-F6D4-4597-A4FC-5A35E1D8049A}" srcId="{D4F120D0-F6DC-41B7-A17C-01289DB4F2B3}" destId="{2E04D2AD-F291-42B8-8890-F127AD97B20D}" srcOrd="1" destOrd="0" parTransId="{ABD6B5C1-8B7D-45AA-B408-23496A32F47C}" sibTransId="{8DCFEC1D-A88D-48EC-8E60-108D9B888E5B}"/>
    <dgm:cxn modelId="{148CB3DB-8965-4E06-87C1-6DF0E3A6B369}" srcId="{D4F120D0-F6DC-41B7-A17C-01289DB4F2B3}" destId="{ABF430BF-C477-4E27-AF7F-3B6710786E9A}" srcOrd="0" destOrd="0" parTransId="{FFEBFC4E-175F-4DA0-B710-14C38E1D3FC2}" sibTransId="{8F3A737A-5527-4DFD-8059-984CD2DF88FA}"/>
    <dgm:cxn modelId="{53570790-8831-4854-9397-0FAF14A5529F}" type="presOf" srcId="{ABF430BF-C477-4E27-AF7F-3B6710786E9A}" destId="{1B402B8F-AD4B-4684-8714-B4DB0BB62AED}" srcOrd="0" destOrd="0" presId="urn:microsoft.com/office/officeart/2008/layout/VerticalAccentList"/>
    <dgm:cxn modelId="{1A1F0518-FB4C-4385-8782-1AD0A2C9D7FB}" type="presOf" srcId="{D4F120D0-F6DC-41B7-A17C-01289DB4F2B3}" destId="{026E2E1D-B5B9-40DC-8DBF-7D2C997F497D}" srcOrd="0" destOrd="0" presId="urn:microsoft.com/office/officeart/2008/layout/VerticalAccentList"/>
    <dgm:cxn modelId="{2CF4D9E6-811A-41DA-B59A-8E97AF60D42E}" type="presOf" srcId="{A7630404-5D00-4434-B29F-D24CEF62027B}" destId="{6AB8B78C-459D-4281-9108-92C41D57C23A}" srcOrd="0" destOrd="0" presId="urn:microsoft.com/office/officeart/2008/layout/VerticalAccentList"/>
    <dgm:cxn modelId="{C67649D3-46F9-416F-A35B-B00586F071CA}" type="presOf" srcId="{3146533A-59BF-47D6-9733-B8513920C66F}" destId="{A0A70065-CFD0-4ADA-BD9A-36B07E9E2CE1}" srcOrd="0" destOrd="0" presId="urn:microsoft.com/office/officeart/2008/layout/VerticalAccentList"/>
    <dgm:cxn modelId="{718A1C63-27D4-4D56-BFAB-36CC4A8E3C36}" type="presParOf" srcId="{026E2E1D-B5B9-40DC-8DBF-7D2C997F497D}" destId="{86DD06D4-35C1-4CF7-9796-D26A56F08101}" srcOrd="0" destOrd="0" presId="urn:microsoft.com/office/officeart/2008/layout/VerticalAccentList"/>
    <dgm:cxn modelId="{76971E6D-C0B0-4F9E-9F96-1D59061BDCE8}" type="presParOf" srcId="{86DD06D4-35C1-4CF7-9796-D26A56F08101}" destId="{1B402B8F-AD4B-4684-8714-B4DB0BB62AED}" srcOrd="0" destOrd="0" presId="urn:microsoft.com/office/officeart/2008/layout/VerticalAccentList"/>
    <dgm:cxn modelId="{4E5E4AA0-2CB8-4D93-8331-B44CCDE6964A}" type="presParOf" srcId="{026E2E1D-B5B9-40DC-8DBF-7D2C997F497D}" destId="{3326819B-0D85-430C-BF2F-8FF8F83DB5BD}" srcOrd="1" destOrd="0" presId="urn:microsoft.com/office/officeart/2008/layout/VerticalAccentList"/>
    <dgm:cxn modelId="{388056B2-FB5D-4F74-BE2E-A12A1578CB19}" type="presParOf" srcId="{3326819B-0D85-430C-BF2F-8FF8F83DB5BD}" destId="{21BB8CA1-C857-4A25-A2D7-53F2B1E4D755}" srcOrd="0" destOrd="0" presId="urn:microsoft.com/office/officeart/2008/layout/VerticalAccentList"/>
    <dgm:cxn modelId="{7248AE88-4E51-4E63-9D1D-160CEF0A3197}" type="presParOf" srcId="{3326819B-0D85-430C-BF2F-8FF8F83DB5BD}" destId="{C749D141-B422-4BFC-94D5-08717292AAA1}" srcOrd="1" destOrd="0" presId="urn:microsoft.com/office/officeart/2008/layout/VerticalAccentList"/>
    <dgm:cxn modelId="{CB9BEC83-B87C-4B0D-8D4A-9805EBC00C9B}" type="presParOf" srcId="{3326819B-0D85-430C-BF2F-8FF8F83DB5BD}" destId="{04421141-1904-4C37-B5E3-C1D31B6FBC23}" srcOrd="2" destOrd="0" presId="urn:microsoft.com/office/officeart/2008/layout/VerticalAccentList"/>
    <dgm:cxn modelId="{73A27B17-A544-43C8-A81C-7BD18D179152}" type="presParOf" srcId="{3326819B-0D85-430C-BF2F-8FF8F83DB5BD}" destId="{F8CBE14D-913B-4CAC-901E-DCA19A34F90C}" srcOrd="3" destOrd="0" presId="urn:microsoft.com/office/officeart/2008/layout/VerticalAccentList"/>
    <dgm:cxn modelId="{1409884B-D819-4D8C-8E23-4340D055E9FA}" type="presParOf" srcId="{3326819B-0D85-430C-BF2F-8FF8F83DB5BD}" destId="{DB15515E-692A-41FD-BD34-20E515DBAB1B}" srcOrd="4" destOrd="0" presId="urn:microsoft.com/office/officeart/2008/layout/VerticalAccentList"/>
    <dgm:cxn modelId="{3C8CED6E-02D9-4BBA-94AA-7C706BCC2161}" type="presParOf" srcId="{3326819B-0D85-430C-BF2F-8FF8F83DB5BD}" destId="{1B960D0C-E3F0-49AB-B0B3-B3EE0520DAE6}" srcOrd="5" destOrd="0" presId="urn:microsoft.com/office/officeart/2008/layout/VerticalAccentList"/>
    <dgm:cxn modelId="{F5C18304-3EE9-4D39-ADEF-ABC34FC0B290}" type="presParOf" srcId="{3326819B-0D85-430C-BF2F-8FF8F83DB5BD}" destId="{56C937B9-C324-430E-9F62-554DEC293C81}" srcOrd="6" destOrd="0" presId="urn:microsoft.com/office/officeart/2008/layout/VerticalAccentList"/>
    <dgm:cxn modelId="{EFDAD370-B953-4FFF-A8DB-E983F5D17C1A}" type="presParOf" srcId="{026E2E1D-B5B9-40DC-8DBF-7D2C997F497D}" destId="{76B1C6A6-CD21-46F2-8BA2-B17D965010B2}" srcOrd="2" destOrd="0" presId="urn:microsoft.com/office/officeart/2008/layout/VerticalAccentList"/>
    <dgm:cxn modelId="{496CD17C-F0ED-460D-87DA-41A889838638}" type="presParOf" srcId="{026E2E1D-B5B9-40DC-8DBF-7D2C997F497D}" destId="{32D61E6E-7602-49F8-B20C-5634C5490D14}" srcOrd="3" destOrd="0" presId="urn:microsoft.com/office/officeart/2008/layout/VerticalAccentList"/>
    <dgm:cxn modelId="{2F5FE509-D041-4276-8E37-2EADBE91D262}" type="presParOf" srcId="{32D61E6E-7602-49F8-B20C-5634C5490D14}" destId="{5D4B16E8-D8FB-43E8-AD88-4FF838971A77}" srcOrd="0" destOrd="0" presId="urn:microsoft.com/office/officeart/2008/layout/VerticalAccentList"/>
    <dgm:cxn modelId="{136BC6CF-921B-4D31-83AF-E4D02A923ACE}" type="presParOf" srcId="{026E2E1D-B5B9-40DC-8DBF-7D2C997F497D}" destId="{ABC870E6-0075-4444-ACD1-2632413DEA44}" srcOrd="4" destOrd="0" presId="urn:microsoft.com/office/officeart/2008/layout/VerticalAccentList"/>
    <dgm:cxn modelId="{E61C96D4-F3CF-45BD-8212-8FD5ED02F8DF}" type="presParOf" srcId="{ABC870E6-0075-4444-ACD1-2632413DEA44}" destId="{0D77EAC0-2C01-4822-A799-FB863CBFA23F}" srcOrd="0" destOrd="0" presId="urn:microsoft.com/office/officeart/2008/layout/VerticalAccentList"/>
    <dgm:cxn modelId="{F3DAF9E4-51B9-41B4-88B7-EE03996241C3}" type="presParOf" srcId="{ABC870E6-0075-4444-ACD1-2632413DEA44}" destId="{853B31F4-DAD2-4253-A401-1A929AB5C5E4}" srcOrd="1" destOrd="0" presId="urn:microsoft.com/office/officeart/2008/layout/VerticalAccentList"/>
    <dgm:cxn modelId="{AC8C7386-FBD3-4427-AED5-DC5815F36DC9}" type="presParOf" srcId="{ABC870E6-0075-4444-ACD1-2632413DEA44}" destId="{BA16B2DE-B588-48BA-A3DC-59CCF1673643}" srcOrd="2" destOrd="0" presId="urn:microsoft.com/office/officeart/2008/layout/VerticalAccentList"/>
    <dgm:cxn modelId="{B02A3A75-2138-4B6C-8216-86082DBEEBBB}" type="presParOf" srcId="{ABC870E6-0075-4444-ACD1-2632413DEA44}" destId="{86A50DAB-1B61-4A56-A558-0EC8F5405B0A}" srcOrd="3" destOrd="0" presId="urn:microsoft.com/office/officeart/2008/layout/VerticalAccentList"/>
    <dgm:cxn modelId="{438510E3-AD74-4D56-AF02-76778E336F30}" type="presParOf" srcId="{ABC870E6-0075-4444-ACD1-2632413DEA44}" destId="{31D73DA5-7F67-4DB1-B11D-843D28C19A7E}" srcOrd="4" destOrd="0" presId="urn:microsoft.com/office/officeart/2008/layout/VerticalAccentList"/>
    <dgm:cxn modelId="{FB763A8F-1828-467C-9736-12F6B21E1CAE}" type="presParOf" srcId="{ABC870E6-0075-4444-ACD1-2632413DEA44}" destId="{0CB8BC54-46DD-4390-BCDC-797A9B9AB4C4}" srcOrd="5" destOrd="0" presId="urn:microsoft.com/office/officeart/2008/layout/VerticalAccentList"/>
    <dgm:cxn modelId="{5A106FAE-6B70-416C-AF17-6B5F11B92F3C}" type="presParOf" srcId="{ABC870E6-0075-4444-ACD1-2632413DEA44}" destId="{145C2088-6A4E-48BC-B31D-18CA088A2C4C}" srcOrd="6" destOrd="0" presId="urn:microsoft.com/office/officeart/2008/layout/VerticalAccentList"/>
    <dgm:cxn modelId="{9CE0801D-3845-4AE8-A68A-89D42DD5DEB1}" type="presParOf" srcId="{026E2E1D-B5B9-40DC-8DBF-7D2C997F497D}" destId="{23D24B94-094D-4A38-A5CB-685E0BF8B9C2}" srcOrd="5" destOrd="0" presId="urn:microsoft.com/office/officeart/2008/layout/VerticalAccentList"/>
    <dgm:cxn modelId="{63476939-F730-4D1C-91C4-53EA50FA4B3C}" type="presParOf" srcId="{026E2E1D-B5B9-40DC-8DBF-7D2C997F497D}" destId="{13DDF983-9EA6-4A8C-A54A-1580C59B7266}" srcOrd="6" destOrd="0" presId="urn:microsoft.com/office/officeart/2008/layout/VerticalAccentList"/>
    <dgm:cxn modelId="{4F6674BD-2F6E-45E1-9CF0-9165A1DF4ED5}" type="presParOf" srcId="{13DDF983-9EA6-4A8C-A54A-1580C59B7266}" destId="{A0A70065-CFD0-4ADA-BD9A-36B07E9E2CE1}" srcOrd="0" destOrd="0" presId="urn:microsoft.com/office/officeart/2008/layout/VerticalAccentList"/>
    <dgm:cxn modelId="{B23B3FAA-5295-40DF-9397-6131CEF75A09}" type="presParOf" srcId="{026E2E1D-B5B9-40DC-8DBF-7D2C997F497D}" destId="{1CD10650-7F15-498E-96BD-047638C1B3BE}" srcOrd="7" destOrd="0" presId="urn:microsoft.com/office/officeart/2008/layout/VerticalAccentList"/>
    <dgm:cxn modelId="{AFCF4887-A2F6-48F7-A991-F612706631FF}" type="presParOf" srcId="{1CD10650-7F15-498E-96BD-047638C1B3BE}" destId="{547F6E3C-C424-4E35-A69B-A368BBF91575}" srcOrd="0" destOrd="0" presId="urn:microsoft.com/office/officeart/2008/layout/VerticalAccentList"/>
    <dgm:cxn modelId="{64260AC8-5421-466E-8B5F-A9FF9D2C8608}" type="presParOf" srcId="{1CD10650-7F15-498E-96BD-047638C1B3BE}" destId="{8AA19234-12BC-42AF-802B-1215312E922C}" srcOrd="1" destOrd="0" presId="urn:microsoft.com/office/officeart/2008/layout/VerticalAccentList"/>
    <dgm:cxn modelId="{E1EDA109-8A0A-482A-AE9E-566A65B3470F}" type="presParOf" srcId="{1CD10650-7F15-498E-96BD-047638C1B3BE}" destId="{102C1E08-789E-4B23-B531-630A78899B6C}" srcOrd="2" destOrd="0" presId="urn:microsoft.com/office/officeart/2008/layout/VerticalAccentList"/>
    <dgm:cxn modelId="{C4EC2D69-ED46-4F27-9DAC-EC9ACEEA97D9}" type="presParOf" srcId="{1CD10650-7F15-498E-96BD-047638C1B3BE}" destId="{7839CAE6-5E33-4CD1-BA5B-068F9A829F7D}" srcOrd="3" destOrd="0" presId="urn:microsoft.com/office/officeart/2008/layout/VerticalAccentList"/>
    <dgm:cxn modelId="{8AF6BD4A-D0B6-41BF-9E4E-2F249C30924F}" type="presParOf" srcId="{1CD10650-7F15-498E-96BD-047638C1B3BE}" destId="{F7AA3D9E-812C-41CD-AF04-A5FC7A2EE56B}" srcOrd="4" destOrd="0" presId="urn:microsoft.com/office/officeart/2008/layout/VerticalAccentList"/>
    <dgm:cxn modelId="{4B02A7FE-D754-47CF-85F1-448E633E3A56}" type="presParOf" srcId="{1CD10650-7F15-498E-96BD-047638C1B3BE}" destId="{2432DB97-99D9-40A4-AC0B-5CD6112A3730}" srcOrd="5" destOrd="0" presId="urn:microsoft.com/office/officeart/2008/layout/VerticalAccentList"/>
    <dgm:cxn modelId="{C609E5B4-EE74-4445-9D16-F8FD71DEE71B}" type="presParOf" srcId="{1CD10650-7F15-498E-96BD-047638C1B3BE}" destId="{B9510F7B-AF64-4F1A-9A7B-A079DB588965}" srcOrd="6" destOrd="0" presId="urn:microsoft.com/office/officeart/2008/layout/VerticalAccentList"/>
    <dgm:cxn modelId="{2C5BF34B-B295-47E2-BBCE-A7361C6D57B9}" type="presParOf" srcId="{026E2E1D-B5B9-40DC-8DBF-7D2C997F497D}" destId="{D36EAE88-7E58-4870-8AFE-EEB54437866D}" srcOrd="8" destOrd="0" presId="urn:microsoft.com/office/officeart/2008/layout/VerticalAccentList"/>
    <dgm:cxn modelId="{1BBD2035-8F3D-496A-BD08-CE4F55EA6505}" type="presParOf" srcId="{026E2E1D-B5B9-40DC-8DBF-7D2C997F497D}" destId="{22144878-53C9-4691-B75B-97D3BB2F995B}" srcOrd="9" destOrd="0" presId="urn:microsoft.com/office/officeart/2008/layout/VerticalAccentList"/>
    <dgm:cxn modelId="{A7C05775-ABAF-4688-9B16-69942FB3653E}" type="presParOf" srcId="{22144878-53C9-4691-B75B-97D3BB2F995B}" destId="{6AB8B78C-459D-4281-9108-92C41D57C23A}" srcOrd="0" destOrd="0" presId="urn:microsoft.com/office/officeart/2008/layout/VerticalAccentList"/>
    <dgm:cxn modelId="{7089A2C0-3437-4668-86A8-1E2089258BEE}" type="presParOf" srcId="{026E2E1D-B5B9-40DC-8DBF-7D2C997F497D}" destId="{8BC2DAF7-8659-4AAD-B798-AE410EE0DBFA}" srcOrd="10" destOrd="0" presId="urn:microsoft.com/office/officeart/2008/layout/VerticalAccentList"/>
    <dgm:cxn modelId="{843AA2E6-FD89-47C6-9733-CD004925BCC0}" type="presParOf" srcId="{8BC2DAF7-8659-4AAD-B798-AE410EE0DBFA}" destId="{3D9BAC66-9EAC-4EB4-8A84-B8DDAD6ADA39}" srcOrd="0" destOrd="0" presId="urn:microsoft.com/office/officeart/2008/layout/VerticalAccentList"/>
    <dgm:cxn modelId="{CC49486C-A171-4AAA-8486-998488ECABCE}" type="presParOf" srcId="{8BC2DAF7-8659-4AAD-B798-AE410EE0DBFA}" destId="{92B29B35-1D0F-478C-A900-08DBB45A18A3}" srcOrd="1" destOrd="0" presId="urn:microsoft.com/office/officeart/2008/layout/VerticalAccentList"/>
    <dgm:cxn modelId="{DBA27361-18CB-4040-A34C-8217D9262FFF}" type="presParOf" srcId="{8BC2DAF7-8659-4AAD-B798-AE410EE0DBFA}" destId="{35490240-8C2D-4493-B6C0-DCD95E60C3B3}" srcOrd="2" destOrd="0" presId="urn:microsoft.com/office/officeart/2008/layout/VerticalAccentList"/>
    <dgm:cxn modelId="{9003966C-36F8-49BC-846A-3B3D0D4AFBFE}" type="presParOf" srcId="{8BC2DAF7-8659-4AAD-B798-AE410EE0DBFA}" destId="{A6B85A55-66C0-4757-9856-A22E8A41F672}" srcOrd="3" destOrd="0" presId="urn:microsoft.com/office/officeart/2008/layout/VerticalAccentList"/>
    <dgm:cxn modelId="{0D902B20-6747-46D1-A1E1-D50467BC1A41}" type="presParOf" srcId="{8BC2DAF7-8659-4AAD-B798-AE410EE0DBFA}" destId="{E9F76EE4-5FFC-418F-A202-54344D861C02}" srcOrd="4" destOrd="0" presId="urn:microsoft.com/office/officeart/2008/layout/VerticalAccentList"/>
    <dgm:cxn modelId="{02367921-BFC1-48C5-9761-07BC43C34A4C}" type="presParOf" srcId="{8BC2DAF7-8659-4AAD-B798-AE410EE0DBFA}" destId="{8CA1B1A2-FC9F-4D97-8BF2-4E521A037489}" srcOrd="5" destOrd="0" presId="urn:microsoft.com/office/officeart/2008/layout/VerticalAccentList"/>
    <dgm:cxn modelId="{C7BCA830-9FEB-4E21-B628-40E70455A152}" type="presParOf" srcId="{8BC2DAF7-8659-4AAD-B798-AE410EE0DBFA}" destId="{7837954D-ACDF-4EE3-9309-D7DB94D3ED63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18DEC-33D7-4170-A07F-8E39AD014A54}">
      <dsp:nvSpPr>
        <dsp:cNvPr id="0" name=""/>
        <dsp:cNvSpPr/>
      </dsp:nvSpPr>
      <dsp:spPr>
        <a:xfrm>
          <a:off x="525779" y="227270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 Server 2003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中要新建一个用户帐户，需要单击“开始”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“程序”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“管理工具”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“计算机管理””命令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,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或右击“我的电脑”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“管理”命令。</a:t>
          </a:r>
          <a:endParaRPr lang="zh-CN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227270"/>
        <a:ext cx="9464040" cy="860367"/>
      </dsp:txXfrm>
    </dsp:sp>
    <dsp:sp modelId="{B0E32340-A1F4-4D79-9F93-909C4990C557}">
      <dsp:nvSpPr>
        <dsp:cNvPr id="0" name=""/>
        <dsp:cNvSpPr/>
      </dsp:nvSpPr>
      <dsp:spPr>
        <a:xfrm>
          <a:off x="525779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4B1B5C-142F-4E88-87F5-0A8725A5B2A8}">
      <dsp:nvSpPr>
        <dsp:cNvPr id="0" name=""/>
        <dsp:cNvSpPr/>
      </dsp:nvSpPr>
      <dsp:spPr>
        <a:xfrm>
          <a:off x="1861261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19785"/>
                <a:satOff val="-2398"/>
                <a:lumOff val="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5"/>
                <a:satOff val="-2398"/>
                <a:lumOff val="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5"/>
                <a:satOff val="-2398"/>
                <a:lumOff val="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5"/>
              <a:satOff val="-2398"/>
              <a:lumOff val="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60CCD3-E13E-40AF-B0C5-7EED84E940CA}">
      <dsp:nvSpPr>
        <dsp:cNvPr id="0" name=""/>
        <dsp:cNvSpPr/>
      </dsp:nvSpPr>
      <dsp:spPr>
        <a:xfrm>
          <a:off x="3196742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"/>
                <a:satOff val="-4797"/>
                <a:lumOff val="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"/>
                <a:satOff val="-4797"/>
                <a:lumOff val="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"/>
                <a:satOff val="-4797"/>
                <a:lumOff val="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"/>
              <a:satOff val="-4797"/>
              <a:lumOff val="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B78EA3-37E5-4943-A3CC-042F263DE864}">
      <dsp:nvSpPr>
        <dsp:cNvPr id="0" name=""/>
        <dsp:cNvSpPr/>
      </dsp:nvSpPr>
      <dsp:spPr>
        <a:xfrm>
          <a:off x="4532223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559354"/>
                <a:satOff val="-7195"/>
                <a:lumOff val="2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559354"/>
                <a:satOff val="-7195"/>
                <a:lumOff val="2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559354"/>
                <a:satOff val="-7195"/>
                <a:lumOff val="2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559354"/>
              <a:satOff val="-7195"/>
              <a:lumOff val="2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5DA73C-044C-4618-B6D3-6C4F56950DAB}">
      <dsp:nvSpPr>
        <dsp:cNvPr id="0" name=""/>
        <dsp:cNvSpPr/>
      </dsp:nvSpPr>
      <dsp:spPr>
        <a:xfrm>
          <a:off x="5867704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079139"/>
                <a:satOff val="-9594"/>
                <a:lumOff val="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079139"/>
                <a:satOff val="-9594"/>
                <a:lumOff val="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079139"/>
                <a:satOff val="-9594"/>
                <a:lumOff val="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5F1C9B-D0B1-4522-AEF3-37ABB6F6C443}">
      <dsp:nvSpPr>
        <dsp:cNvPr id="0" name=""/>
        <dsp:cNvSpPr/>
      </dsp:nvSpPr>
      <dsp:spPr>
        <a:xfrm>
          <a:off x="7203186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598923"/>
                <a:satOff val="-11992"/>
                <a:lumOff val="4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98923"/>
                <a:satOff val="-11992"/>
                <a:lumOff val="4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98923"/>
                <a:satOff val="-11992"/>
                <a:lumOff val="4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700B64-C38B-454C-A706-C6AD3D03FF48}">
      <dsp:nvSpPr>
        <dsp:cNvPr id="0" name=""/>
        <dsp:cNvSpPr/>
      </dsp:nvSpPr>
      <dsp:spPr>
        <a:xfrm>
          <a:off x="8538667" y="108763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118708"/>
                <a:satOff val="-14390"/>
                <a:lumOff val="5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118708"/>
                <a:satOff val="-14390"/>
                <a:lumOff val="5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118708"/>
                <a:satOff val="-14390"/>
                <a:lumOff val="5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118708"/>
              <a:satOff val="-14390"/>
              <a:lumOff val="5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FD28BA-DDA6-4F28-9DF5-EF30608A7832}">
      <dsp:nvSpPr>
        <dsp:cNvPr id="0" name=""/>
        <dsp:cNvSpPr/>
      </dsp:nvSpPr>
      <dsp:spPr>
        <a:xfrm>
          <a:off x="525779" y="1374336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在弹出的“计算机管理”窗口中，单击左边的“本地用户和组”将其展开。然后右击“用户”选择“新用户”命令，或选中“用户”后，选择“操作”</a:t>
          </a:r>
          <a:r>
            <a:rPr 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“新用户”命令。</a:t>
          </a:r>
          <a:endParaRPr lang="zh-CN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1374336"/>
        <a:ext cx="9464040" cy="860367"/>
      </dsp:txXfrm>
    </dsp:sp>
    <dsp:sp modelId="{8ADBA20D-53BC-494F-8A45-AF9F1627AC6D}">
      <dsp:nvSpPr>
        <dsp:cNvPr id="0" name=""/>
        <dsp:cNvSpPr/>
      </dsp:nvSpPr>
      <dsp:spPr>
        <a:xfrm>
          <a:off x="525779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638492"/>
                <a:satOff val="-16789"/>
                <a:lumOff val="6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638492"/>
                <a:satOff val="-16789"/>
                <a:lumOff val="6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638492"/>
                <a:satOff val="-16789"/>
                <a:lumOff val="6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638492"/>
              <a:satOff val="-16789"/>
              <a:lumOff val="6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61707-3EC8-4FDD-8FB2-ABC5626C4C6D}">
      <dsp:nvSpPr>
        <dsp:cNvPr id="0" name=""/>
        <dsp:cNvSpPr/>
      </dsp:nvSpPr>
      <dsp:spPr>
        <a:xfrm>
          <a:off x="1861261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158277"/>
                <a:satOff val="-19187"/>
                <a:lumOff val="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158277"/>
                <a:satOff val="-19187"/>
                <a:lumOff val="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158277"/>
                <a:satOff val="-19187"/>
                <a:lumOff val="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0F1532-5807-4D68-B095-4CFC315FAFFF}">
      <dsp:nvSpPr>
        <dsp:cNvPr id="0" name=""/>
        <dsp:cNvSpPr/>
      </dsp:nvSpPr>
      <dsp:spPr>
        <a:xfrm>
          <a:off x="3196742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678061"/>
                <a:satOff val="-21586"/>
                <a:lumOff val="7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678061"/>
                <a:satOff val="-21586"/>
                <a:lumOff val="7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678061"/>
                <a:satOff val="-21586"/>
                <a:lumOff val="7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678061"/>
              <a:satOff val="-21586"/>
              <a:lumOff val="79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DA1C7B-6AB9-4E16-9094-7DDC0465C7BB}">
      <dsp:nvSpPr>
        <dsp:cNvPr id="0" name=""/>
        <dsp:cNvSpPr/>
      </dsp:nvSpPr>
      <dsp:spPr>
        <a:xfrm>
          <a:off x="4532223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074C04-AF69-4F52-BB1A-CB9575B26338}">
      <dsp:nvSpPr>
        <dsp:cNvPr id="0" name=""/>
        <dsp:cNvSpPr/>
      </dsp:nvSpPr>
      <dsp:spPr>
        <a:xfrm>
          <a:off x="5867704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717631"/>
                <a:satOff val="-26382"/>
                <a:lumOff val="9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717631"/>
                <a:satOff val="-26382"/>
                <a:lumOff val="9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717631"/>
                <a:satOff val="-26382"/>
                <a:lumOff val="9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717631"/>
              <a:satOff val="-26382"/>
              <a:lumOff val="9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D9FBB-E23E-494D-B381-3EDFEBF3A30A}">
      <dsp:nvSpPr>
        <dsp:cNvPr id="0" name=""/>
        <dsp:cNvSpPr/>
      </dsp:nvSpPr>
      <dsp:spPr>
        <a:xfrm>
          <a:off x="7203186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237415"/>
                <a:satOff val="-28781"/>
                <a:lumOff val="10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237415"/>
                <a:satOff val="-28781"/>
                <a:lumOff val="10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237415"/>
                <a:satOff val="-28781"/>
                <a:lumOff val="10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B5944B-0A0D-4AF2-96DD-3CE6F7374457}">
      <dsp:nvSpPr>
        <dsp:cNvPr id="0" name=""/>
        <dsp:cNvSpPr/>
      </dsp:nvSpPr>
      <dsp:spPr>
        <a:xfrm>
          <a:off x="8538667" y="2234704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757200"/>
                <a:satOff val="-31179"/>
                <a:lumOff val="114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757200"/>
                <a:satOff val="-31179"/>
                <a:lumOff val="114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757200"/>
                <a:satOff val="-31179"/>
                <a:lumOff val="114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757200"/>
              <a:satOff val="-31179"/>
              <a:lumOff val="114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2DF5CA-6881-43D7-93FA-185F89359CED}">
      <dsp:nvSpPr>
        <dsp:cNvPr id="0" name=""/>
        <dsp:cNvSpPr/>
      </dsp:nvSpPr>
      <dsp:spPr>
        <a:xfrm>
          <a:off x="525779" y="2521403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在弹出的“新用户”对话框中输入用户名和密码，在这里选择“用户不能更改密码”复选框。</a:t>
          </a:r>
          <a:endParaRPr lang="zh-CN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2521403"/>
        <a:ext cx="9464040" cy="860367"/>
      </dsp:txXfrm>
    </dsp:sp>
    <dsp:sp modelId="{7C355D1C-2375-4E14-B022-CB1CA796EF8C}">
      <dsp:nvSpPr>
        <dsp:cNvPr id="0" name=""/>
        <dsp:cNvSpPr/>
      </dsp:nvSpPr>
      <dsp:spPr>
        <a:xfrm>
          <a:off x="525779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276984"/>
                <a:satOff val="-33578"/>
                <a:lumOff val="12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276984"/>
                <a:satOff val="-33578"/>
                <a:lumOff val="12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276984"/>
                <a:satOff val="-33578"/>
                <a:lumOff val="12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276984"/>
              <a:satOff val="-33578"/>
              <a:lumOff val="12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96E1A1-5437-4516-84E7-BC139EB41149}">
      <dsp:nvSpPr>
        <dsp:cNvPr id="0" name=""/>
        <dsp:cNvSpPr/>
      </dsp:nvSpPr>
      <dsp:spPr>
        <a:xfrm>
          <a:off x="1861261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796769"/>
                <a:satOff val="-35976"/>
                <a:lumOff val="13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96769"/>
                <a:satOff val="-35976"/>
                <a:lumOff val="13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96769"/>
                <a:satOff val="-35976"/>
                <a:lumOff val="13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BCB9CB-501B-4277-9250-60584791BBAC}">
      <dsp:nvSpPr>
        <dsp:cNvPr id="0" name=""/>
        <dsp:cNvSpPr/>
      </dsp:nvSpPr>
      <dsp:spPr>
        <a:xfrm>
          <a:off x="3196742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316554"/>
                <a:satOff val="-38374"/>
                <a:lumOff val="14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316554"/>
                <a:satOff val="-38374"/>
                <a:lumOff val="14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316554"/>
                <a:satOff val="-38374"/>
                <a:lumOff val="14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1B1428-53B9-476E-9BBD-97C350BB9986}">
      <dsp:nvSpPr>
        <dsp:cNvPr id="0" name=""/>
        <dsp:cNvSpPr/>
      </dsp:nvSpPr>
      <dsp:spPr>
        <a:xfrm>
          <a:off x="4532223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836339"/>
                <a:satOff val="-40773"/>
                <a:lumOff val="15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836339"/>
                <a:satOff val="-40773"/>
                <a:lumOff val="15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836339"/>
                <a:satOff val="-40773"/>
                <a:lumOff val="15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836339"/>
              <a:satOff val="-40773"/>
              <a:lumOff val="150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C3403A-90D8-4EE7-9BA2-713EBBEBB0E9}">
      <dsp:nvSpPr>
        <dsp:cNvPr id="0" name=""/>
        <dsp:cNvSpPr/>
      </dsp:nvSpPr>
      <dsp:spPr>
        <a:xfrm>
          <a:off x="5867704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356123"/>
                <a:satOff val="-43171"/>
                <a:lumOff val="1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356123"/>
                <a:satOff val="-43171"/>
                <a:lumOff val="1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356123"/>
                <a:satOff val="-43171"/>
                <a:lumOff val="1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356123"/>
              <a:satOff val="-43171"/>
              <a:lumOff val="15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6430B7-0498-4D29-846F-7E64220FFEEB}">
      <dsp:nvSpPr>
        <dsp:cNvPr id="0" name=""/>
        <dsp:cNvSpPr/>
      </dsp:nvSpPr>
      <dsp:spPr>
        <a:xfrm>
          <a:off x="7203186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875907"/>
                <a:satOff val="-45570"/>
                <a:lumOff val="16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75907"/>
                <a:satOff val="-45570"/>
                <a:lumOff val="16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75907"/>
                <a:satOff val="-45570"/>
                <a:lumOff val="16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75907"/>
              <a:satOff val="-45570"/>
              <a:lumOff val="16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1D7072-4827-430B-BA6E-7AF2DAEDEDDA}">
      <dsp:nvSpPr>
        <dsp:cNvPr id="0" name=""/>
        <dsp:cNvSpPr/>
      </dsp:nvSpPr>
      <dsp:spPr>
        <a:xfrm>
          <a:off x="8538667" y="3381770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4FFA07-1472-467C-A3E5-85D6D1845B1B}">
      <dsp:nvSpPr>
        <dsp:cNvPr id="0" name=""/>
        <dsp:cNvSpPr/>
      </dsp:nvSpPr>
      <dsp:spPr>
        <a:xfrm>
          <a:off x="525779" y="482623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选择开始</a:t>
          </a:r>
          <a:r>
            <a:rPr lang="en-US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—</a:t>
          </a:r>
          <a:r>
            <a:rPr lang="zh-CN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注销命令，弹出“注销</a:t>
          </a:r>
          <a:r>
            <a:rPr lang="en-US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”对话框，单击“注销”按钮。</a:t>
          </a:r>
          <a:endParaRPr lang="zh-CN" sz="22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482623"/>
        <a:ext cx="9464040" cy="860367"/>
      </dsp:txXfrm>
    </dsp:sp>
    <dsp:sp modelId="{1D3EC776-2CF9-46FC-8BB4-0F9431275C3D}">
      <dsp:nvSpPr>
        <dsp:cNvPr id="0" name=""/>
        <dsp:cNvSpPr/>
      </dsp:nvSpPr>
      <dsp:spPr>
        <a:xfrm>
          <a:off x="525779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C8294-58B2-4F07-A7D1-39A84D94BF89}">
      <dsp:nvSpPr>
        <dsp:cNvPr id="0" name=""/>
        <dsp:cNvSpPr/>
      </dsp:nvSpPr>
      <dsp:spPr>
        <a:xfrm>
          <a:off x="1861261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19785"/>
            <a:satOff val="-2398"/>
            <a:lumOff val="88"/>
            <a:alphaOff val="0"/>
          </a:schemeClr>
        </a:solidFill>
        <a:ln w="6350" cap="flat" cmpd="sng" algn="ctr">
          <a:solidFill>
            <a:schemeClr val="accent4">
              <a:hueOff val="519785"/>
              <a:satOff val="-2398"/>
              <a:lumOff val="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20B12-E9B8-462D-BBA1-0DDBF3B4DBF9}">
      <dsp:nvSpPr>
        <dsp:cNvPr id="0" name=""/>
        <dsp:cNvSpPr/>
      </dsp:nvSpPr>
      <dsp:spPr>
        <a:xfrm>
          <a:off x="3196742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039569"/>
            <a:satOff val="-4797"/>
            <a:lumOff val="177"/>
            <a:alphaOff val="0"/>
          </a:schemeClr>
        </a:solidFill>
        <a:ln w="6350" cap="flat" cmpd="sng" algn="ctr">
          <a:solidFill>
            <a:schemeClr val="accent4">
              <a:hueOff val="1039569"/>
              <a:satOff val="-4797"/>
              <a:lumOff val="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E28F26-B12B-467A-B36A-3C20145D1573}">
      <dsp:nvSpPr>
        <dsp:cNvPr id="0" name=""/>
        <dsp:cNvSpPr/>
      </dsp:nvSpPr>
      <dsp:spPr>
        <a:xfrm>
          <a:off x="4532223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559354"/>
            <a:satOff val="-7195"/>
            <a:lumOff val="265"/>
            <a:alphaOff val="0"/>
          </a:schemeClr>
        </a:solidFill>
        <a:ln w="6350" cap="flat" cmpd="sng" algn="ctr">
          <a:solidFill>
            <a:schemeClr val="accent4">
              <a:hueOff val="1559354"/>
              <a:satOff val="-7195"/>
              <a:lumOff val="2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7910E7-01CE-4ED2-A205-479C241B626F}">
      <dsp:nvSpPr>
        <dsp:cNvPr id="0" name=""/>
        <dsp:cNvSpPr/>
      </dsp:nvSpPr>
      <dsp:spPr>
        <a:xfrm>
          <a:off x="5867704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2079139"/>
            <a:satOff val="-9594"/>
            <a:lumOff val="353"/>
            <a:alphaOff val="0"/>
          </a:schemeClr>
        </a:soli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87E2A-6566-4F36-A907-0AA00809E230}">
      <dsp:nvSpPr>
        <dsp:cNvPr id="0" name=""/>
        <dsp:cNvSpPr/>
      </dsp:nvSpPr>
      <dsp:spPr>
        <a:xfrm>
          <a:off x="7203186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 w="635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2019AC-FE83-4E66-B272-CF011D4A16F3}">
      <dsp:nvSpPr>
        <dsp:cNvPr id="0" name=""/>
        <dsp:cNvSpPr/>
      </dsp:nvSpPr>
      <dsp:spPr>
        <a:xfrm>
          <a:off x="8538667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3118708"/>
            <a:satOff val="-14390"/>
            <a:lumOff val="530"/>
            <a:alphaOff val="0"/>
          </a:schemeClr>
        </a:solidFill>
        <a:ln w="6350" cap="flat" cmpd="sng" algn="ctr">
          <a:solidFill>
            <a:schemeClr val="accent4">
              <a:hueOff val="3118708"/>
              <a:satOff val="-14390"/>
              <a:lumOff val="5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122A1C-6ECF-44EB-9E54-5F06AC1007FB}">
      <dsp:nvSpPr>
        <dsp:cNvPr id="0" name=""/>
        <dsp:cNvSpPr/>
      </dsp:nvSpPr>
      <dsp:spPr>
        <a:xfrm>
          <a:off x="525779" y="1640329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弹出“登录到</a:t>
          </a:r>
          <a:r>
            <a:rPr lang="en-US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sz="2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”对话框，在对话框中输入用户名及密码，单击确定。</a:t>
          </a:r>
          <a:endParaRPr lang="zh-CN" sz="22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1640329"/>
        <a:ext cx="9464040" cy="860367"/>
      </dsp:txXfrm>
    </dsp:sp>
    <dsp:sp modelId="{36BC3686-B3E3-4483-9A33-7E5E56119E72}">
      <dsp:nvSpPr>
        <dsp:cNvPr id="0" name=""/>
        <dsp:cNvSpPr/>
      </dsp:nvSpPr>
      <dsp:spPr>
        <a:xfrm>
          <a:off x="525779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3638492"/>
            <a:satOff val="-16789"/>
            <a:lumOff val="618"/>
            <a:alphaOff val="0"/>
          </a:schemeClr>
        </a:solidFill>
        <a:ln w="6350" cap="flat" cmpd="sng" algn="ctr">
          <a:solidFill>
            <a:schemeClr val="accent4">
              <a:hueOff val="3638492"/>
              <a:satOff val="-16789"/>
              <a:lumOff val="6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91DF9B-2C73-47B3-8ADA-B9835513BDF2}">
      <dsp:nvSpPr>
        <dsp:cNvPr id="0" name=""/>
        <dsp:cNvSpPr/>
      </dsp:nvSpPr>
      <dsp:spPr>
        <a:xfrm>
          <a:off x="1861261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4158277"/>
            <a:satOff val="-19187"/>
            <a:lumOff val="706"/>
            <a:alphaOff val="0"/>
          </a:schemeClr>
        </a:soli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255590-89E6-4CDC-B644-CD8E25AEA4E0}">
      <dsp:nvSpPr>
        <dsp:cNvPr id="0" name=""/>
        <dsp:cNvSpPr/>
      </dsp:nvSpPr>
      <dsp:spPr>
        <a:xfrm>
          <a:off x="3196742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4678061"/>
            <a:satOff val="-21586"/>
            <a:lumOff val="794"/>
            <a:alphaOff val="0"/>
          </a:schemeClr>
        </a:solidFill>
        <a:ln w="6350" cap="flat" cmpd="sng" algn="ctr">
          <a:solidFill>
            <a:schemeClr val="accent4">
              <a:hueOff val="4678061"/>
              <a:satOff val="-21586"/>
              <a:lumOff val="79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8AD52-AAE2-44F1-96AE-A1E5AB946502}">
      <dsp:nvSpPr>
        <dsp:cNvPr id="0" name=""/>
        <dsp:cNvSpPr/>
      </dsp:nvSpPr>
      <dsp:spPr>
        <a:xfrm>
          <a:off x="4532223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8DD732-0D97-4D0A-A3FE-005D9C033F6D}">
      <dsp:nvSpPr>
        <dsp:cNvPr id="0" name=""/>
        <dsp:cNvSpPr/>
      </dsp:nvSpPr>
      <dsp:spPr>
        <a:xfrm>
          <a:off x="5867704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717631"/>
            <a:satOff val="-26382"/>
            <a:lumOff val="971"/>
            <a:alphaOff val="0"/>
          </a:schemeClr>
        </a:solidFill>
        <a:ln w="6350" cap="flat" cmpd="sng" algn="ctr">
          <a:solidFill>
            <a:schemeClr val="accent4">
              <a:hueOff val="5717631"/>
              <a:satOff val="-26382"/>
              <a:lumOff val="9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C2F31-AE22-4D14-9101-2CB9CFBAD9A4}">
      <dsp:nvSpPr>
        <dsp:cNvPr id="0" name=""/>
        <dsp:cNvSpPr/>
      </dsp:nvSpPr>
      <dsp:spPr>
        <a:xfrm>
          <a:off x="7203186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6237415"/>
            <a:satOff val="-28781"/>
            <a:lumOff val="1059"/>
            <a:alphaOff val="0"/>
          </a:schemeClr>
        </a:soli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2CBDF0-5025-403D-ADFF-6163535C9B4D}">
      <dsp:nvSpPr>
        <dsp:cNvPr id="0" name=""/>
        <dsp:cNvSpPr/>
      </dsp:nvSpPr>
      <dsp:spPr>
        <a:xfrm>
          <a:off x="8538667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6757200"/>
            <a:satOff val="-31179"/>
            <a:lumOff val="1147"/>
            <a:alphaOff val="0"/>
          </a:schemeClr>
        </a:solidFill>
        <a:ln w="6350" cap="flat" cmpd="sng" algn="ctr">
          <a:solidFill>
            <a:schemeClr val="accent4">
              <a:hueOff val="6757200"/>
              <a:satOff val="-31179"/>
              <a:lumOff val="114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1CB54-62FE-4ADA-8614-E87259A3D68A}">
      <dsp:nvSpPr>
        <dsp:cNvPr id="0" name=""/>
        <dsp:cNvSpPr/>
      </dsp:nvSpPr>
      <dsp:spPr>
        <a:xfrm>
          <a:off x="525779" y="2798035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此时已经切换到张三用户下。</a:t>
          </a:r>
          <a:endParaRPr lang="zh-CN" sz="22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2798035"/>
        <a:ext cx="9464040" cy="860367"/>
      </dsp:txXfrm>
    </dsp:sp>
    <dsp:sp modelId="{6F4D072E-13BE-4199-9328-932E6A433A0E}">
      <dsp:nvSpPr>
        <dsp:cNvPr id="0" name=""/>
        <dsp:cNvSpPr/>
      </dsp:nvSpPr>
      <dsp:spPr>
        <a:xfrm>
          <a:off x="525779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7276984"/>
            <a:satOff val="-33578"/>
            <a:lumOff val="1236"/>
            <a:alphaOff val="0"/>
          </a:schemeClr>
        </a:solidFill>
        <a:ln w="6350" cap="flat" cmpd="sng" algn="ctr">
          <a:solidFill>
            <a:schemeClr val="accent4">
              <a:hueOff val="7276984"/>
              <a:satOff val="-33578"/>
              <a:lumOff val="12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75060-3742-4D16-9481-DD8D9A30BE0D}">
      <dsp:nvSpPr>
        <dsp:cNvPr id="0" name=""/>
        <dsp:cNvSpPr/>
      </dsp:nvSpPr>
      <dsp:spPr>
        <a:xfrm>
          <a:off x="1861261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 w="635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096A0F-690B-4E49-A1EE-4E1A8FF92348}">
      <dsp:nvSpPr>
        <dsp:cNvPr id="0" name=""/>
        <dsp:cNvSpPr/>
      </dsp:nvSpPr>
      <dsp:spPr>
        <a:xfrm>
          <a:off x="3196742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8316554"/>
            <a:satOff val="-38374"/>
            <a:lumOff val="1412"/>
            <a:alphaOff val="0"/>
          </a:schemeClr>
        </a:soli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58E149-785D-4453-8F26-931F68D011EC}">
      <dsp:nvSpPr>
        <dsp:cNvPr id="0" name=""/>
        <dsp:cNvSpPr/>
      </dsp:nvSpPr>
      <dsp:spPr>
        <a:xfrm>
          <a:off x="4532223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8836339"/>
            <a:satOff val="-40773"/>
            <a:lumOff val="1500"/>
            <a:alphaOff val="0"/>
          </a:schemeClr>
        </a:solidFill>
        <a:ln w="6350" cap="flat" cmpd="sng" algn="ctr">
          <a:solidFill>
            <a:schemeClr val="accent4">
              <a:hueOff val="8836339"/>
              <a:satOff val="-40773"/>
              <a:lumOff val="150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566CDD-8200-4932-9F14-1E80CF66682E}">
      <dsp:nvSpPr>
        <dsp:cNvPr id="0" name=""/>
        <dsp:cNvSpPr/>
      </dsp:nvSpPr>
      <dsp:spPr>
        <a:xfrm>
          <a:off x="5867704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9356123"/>
            <a:satOff val="-43171"/>
            <a:lumOff val="1589"/>
            <a:alphaOff val="0"/>
          </a:schemeClr>
        </a:solidFill>
        <a:ln w="6350" cap="flat" cmpd="sng" algn="ctr">
          <a:solidFill>
            <a:schemeClr val="accent4">
              <a:hueOff val="9356123"/>
              <a:satOff val="-43171"/>
              <a:lumOff val="15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7DD159-D338-484E-ACB3-26C4EE8FDE09}">
      <dsp:nvSpPr>
        <dsp:cNvPr id="0" name=""/>
        <dsp:cNvSpPr/>
      </dsp:nvSpPr>
      <dsp:spPr>
        <a:xfrm>
          <a:off x="7203186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9875907"/>
            <a:satOff val="-45570"/>
            <a:lumOff val="1677"/>
            <a:alphaOff val="0"/>
          </a:schemeClr>
        </a:solidFill>
        <a:ln w="6350" cap="flat" cmpd="sng" algn="ctr">
          <a:solidFill>
            <a:schemeClr val="accent4">
              <a:hueOff val="9875907"/>
              <a:satOff val="-45570"/>
              <a:lumOff val="16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D61ED7-F388-4D79-A25D-336834CBBF08}">
      <dsp:nvSpPr>
        <dsp:cNvPr id="0" name=""/>
        <dsp:cNvSpPr/>
      </dsp:nvSpPr>
      <dsp:spPr>
        <a:xfrm>
          <a:off x="8538667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BAC4C6-C985-4251-9D34-318F6DA6FCE8}">
      <dsp:nvSpPr>
        <dsp:cNvPr id="0" name=""/>
        <dsp:cNvSpPr/>
      </dsp:nvSpPr>
      <dsp:spPr>
        <a:xfrm>
          <a:off x="525779" y="512850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如果要删除用户，直接右击要删除的用户，选择“删除”命令即可，或者是按工具栏上的删除按钮。</a:t>
          </a:r>
          <a:endParaRPr lang="zh-CN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512850"/>
        <a:ext cx="9464040" cy="860367"/>
      </dsp:txXfrm>
    </dsp:sp>
    <dsp:sp modelId="{89EE3E72-CE7F-4212-BA92-0DCF7E831D03}">
      <dsp:nvSpPr>
        <dsp:cNvPr id="0" name=""/>
        <dsp:cNvSpPr/>
      </dsp:nvSpPr>
      <dsp:spPr>
        <a:xfrm>
          <a:off x="525779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6A2581-0654-408F-ABB8-8FF4EAF2EE3C}">
      <dsp:nvSpPr>
        <dsp:cNvPr id="0" name=""/>
        <dsp:cNvSpPr/>
      </dsp:nvSpPr>
      <dsp:spPr>
        <a:xfrm>
          <a:off x="1861261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732615"/>
                <a:satOff val="-7995"/>
                <a:lumOff val="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732615"/>
                <a:satOff val="-7995"/>
                <a:lumOff val="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732615"/>
                <a:satOff val="-7995"/>
                <a:lumOff val="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732615"/>
              <a:satOff val="-7995"/>
              <a:lumOff val="29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151BB2-02DD-4093-90B4-F00C4B93429D}">
      <dsp:nvSpPr>
        <dsp:cNvPr id="0" name=""/>
        <dsp:cNvSpPr/>
      </dsp:nvSpPr>
      <dsp:spPr>
        <a:xfrm>
          <a:off x="3196742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4E7E5B-5938-461B-A250-5B3D2C70D76A}">
      <dsp:nvSpPr>
        <dsp:cNvPr id="0" name=""/>
        <dsp:cNvSpPr/>
      </dsp:nvSpPr>
      <dsp:spPr>
        <a:xfrm>
          <a:off x="4532223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6D960F-358E-4205-A4C2-5F3FBCC163FF}">
      <dsp:nvSpPr>
        <dsp:cNvPr id="0" name=""/>
        <dsp:cNvSpPr/>
      </dsp:nvSpPr>
      <dsp:spPr>
        <a:xfrm>
          <a:off x="5867704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26529-C135-4B3D-AF67-EE1F5C53742D}">
      <dsp:nvSpPr>
        <dsp:cNvPr id="0" name=""/>
        <dsp:cNvSpPr/>
      </dsp:nvSpPr>
      <dsp:spPr>
        <a:xfrm>
          <a:off x="7203186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663077"/>
                <a:satOff val="-39973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663077"/>
                <a:satOff val="-39973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663077"/>
                <a:satOff val="-39973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663077"/>
              <a:satOff val="-39973"/>
              <a:lumOff val="14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7D55AE-8EE7-4335-9D23-B757A4F933FC}">
      <dsp:nvSpPr>
        <dsp:cNvPr id="0" name=""/>
        <dsp:cNvSpPr/>
      </dsp:nvSpPr>
      <dsp:spPr>
        <a:xfrm>
          <a:off x="8538667" y="1373217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895D83-0071-43C9-BA20-52422A8833DB}">
      <dsp:nvSpPr>
        <dsp:cNvPr id="0" name=""/>
        <dsp:cNvSpPr/>
      </dsp:nvSpPr>
      <dsp:spPr>
        <a:xfrm>
          <a:off x="149651" y="3116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选择“开始”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“程序”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“管理工具”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“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信息服务管理器”。</a:t>
          </a:r>
          <a:endParaRPr lang="zh-CN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3116"/>
        <a:ext cx="10216297" cy="466312"/>
      </dsp:txXfrm>
    </dsp:sp>
    <dsp:sp modelId="{8E5180EF-ED2D-4E0A-84A7-8C46C1D9B1A3}">
      <dsp:nvSpPr>
        <dsp:cNvPr id="0" name=""/>
        <dsp:cNvSpPr/>
      </dsp:nvSpPr>
      <dsp:spPr>
        <a:xfrm>
          <a:off x="149651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6AAEAF-C9FF-4F94-9952-B4DE64DC5A37}">
      <dsp:nvSpPr>
        <dsp:cNvPr id="0" name=""/>
        <dsp:cNvSpPr/>
      </dsp:nvSpPr>
      <dsp:spPr>
        <a:xfrm>
          <a:off x="873471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16577"/>
                <a:satOff val="-999"/>
                <a:lumOff val="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6577"/>
                <a:satOff val="-999"/>
                <a:lumOff val="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6577"/>
                <a:satOff val="-999"/>
                <a:lumOff val="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16577"/>
              <a:satOff val="-999"/>
              <a:lumOff val="3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5986EF-19CC-493D-B65C-FC0005342C4B}">
      <dsp:nvSpPr>
        <dsp:cNvPr id="0" name=""/>
        <dsp:cNvSpPr/>
      </dsp:nvSpPr>
      <dsp:spPr>
        <a:xfrm>
          <a:off x="1597292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33154"/>
                <a:satOff val="-1999"/>
                <a:lumOff val="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3154"/>
                <a:satOff val="-1999"/>
                <a:lumOff val="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3154"/>
                <a:satOff val="-1999"/>
                <a:lumOff val="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33154"/>
              <a:satOff val="-1999"/>
              <a:lumOff val="7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5573D2-90D8-4436-9018-85BCC6D61074}">
      <dsp:nvSpPr>
        <dsp:cNvPr id="0" name=""/>
        <dsp:cNvSpPr/>
      </dsp:nvSpPr>
      <dsp:spPr>
        <a:xfrm>
          <a:off x="2321112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49731"/>
                <a:satOff val="-2998"/>
                <a:lumOff val="11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49731"/>
                <a:satOff val="-2998"/>
                <a:lumOff val="11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49731"/>
                <a:satOff val="-2998"/>
                <a:lumOff val="11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49731"/>
              <a:satOff val="-2998"/>
              <a:lumOff val="11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BEE24A-2337-4333-975C-94B1F26FF8E9}">
      <dsp:nvSpPr>
        <dsp:cNvPr id="0" name=""/>
        <dsp:cNvSpPr/>
      </dsp:nvSpPr>
      <dsp:spPr>
        <a:xfrm>
          <a:off x="3044932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66308"/>
                <a:satOff val="-3997"/>
                <a:lumOff val="14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66308"/>
                <a:satOff val="-3997"/>
                <a:lumOff val="14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66308"/>
                <a:satOff val="-3997"/>
                <a:lumOff val="14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66308"/>
              <a:satOff val="-3997"/>
              <a:lumOff val="14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1DA315-DB72-46E1-B4EC-793A90F3F3A4}">
      <dsp:nvSpPr>
        <dsp:cNvPr id="0" name=""/>
        <dsp:cNvSpPr/>
      </dsp:nvSpPr>
      <dsp:spPr>
        <a:xfrm>
          <a:off x="3768753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82885"/>
                <a:satOff val="-4997"/>
                <a:lumOff val="1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82885"/>
                <a:satOff val="-4997"/>
                <a:lumOff val="1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82885"/>
                <a:satOff val="-4997"/>
                <a:lumOff val="1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82885"/>
              <a:satOff val="-4997"/>
              <a:lumOff val="1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646737-0BCA-4E68-B06D-0495240352A1}">
      <dsp:nvSpPr>
        <dsp:cNvPr id="0" name=""/>
        <dsp:cNvSpPr/>
      </dsp:nvSpPr>
      <dsp:spPr>
        <a:xfrm>
          <a:off x="4492573" y="469428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299462"/>
                <a:satOff val="-5996"/>
                <a:lumOff val="2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299462"/>
                <a:satOff val="-5996"/>
                <a:lumOff val="2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299462"/>
                <a:satOff val="-5996"/>
                <a:lumOff val="2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299462"/>
              <a:satOff val="-5996"/>
              <a:lumOff val="22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409520-FE49-4B5B-B60B-E36CEEEBB545}">
      <dsp:nvSpPr>
        <dsp:cNvPr id="0" name=""/>
        <dsp:cNvSpPr/>
      </dsp:nvSpPr>
      <dsp:spPr>
        <a:xfrm>
          <a:off x="149651" y="630583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在</a:t>
          </a:r>
          <a:r>
            <a:rPr 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站点上右击鼠标，选择“新建</a:t>
          </a:r>
          <a:r>
            <a:rPr 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 FTP</a:t>
          </a: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站点”。</a:t>
          </a:r>
          <a:endParaRPr lang="zh-CN" sz="14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630583"/>
        <a:ext cx="10216297" cy="466312"/>
      </dsp:txXfrm>
    </dsp:sp>
    <dsp:sp modelId="{CEDBA5BE-A80B-4A86-A8E1-2B96FF04B35B}">
      <dsp:nvSpPr>
        <dsp:cNvPr id="0" name=""/>
        <dsp:cNvSpPr/>
      </dsp:nvSpPr>
      <dsp:spPr>
        <a:xfrm>
          <a:off x="149651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516038"/>
                <a:satOff val="-6995"/>
                <a:lumOff val="25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516038"/>
                <a:satOff val="-6995"/>
                <a:lumOff val="25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516038"/>
                <a:satOff val="-6995"/>
                <a:lumOff val="25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516038"/>
              <a:satOff val="-6995"/>
              <a:lumOff val="25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07252C-1087-4629-982E-BFC751A83033}">
      <dsp:nvSpPr>
        <dsp:cNvPr id="0" name=""/>
        <dsp:cNvSpPr/>
      </dsp:nvSpPr>
      <dsp:spPr>
        <a:xfrm>
          <a:off x="873471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732615"/>
                <a:satOff val="-7995"/>
                <a:lumOff val="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732615"/>
                <a:satOff val="-7995"/>
                <a:lumOff val="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732615"/>
                <a:satOff val="-7995"/>
                <a:lumOff val="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732615"/>
              <a:satOff val="-7995"/>
              <a:lumOff val="29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5A770B-0555-42A4-866E-91DE4DA9A413}">
      <dsp:nvSpPr>
        <dsp:cNvPr id="0" name=""/>
        <dsp:cNvSpPr/>
      </dsp:nvSpPr>
      <dsp:spPr>
        <a:xfrm>
          <a:off x="1597292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949192"/>
                <a:satOff val="-8994"/>
                <a:lumOff val="3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949192"/>
                <a:satOff val="-8994"/>
                <a:lumOff val="3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949192"/>
                <a:satOff val="-8994"/>
                <a:lumOff val="3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949192"/>
              <a:satOff val="-8994"/>
              <a:lumOff val="33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66F7AF-8BC5-48BB-8304-8B304F688FA1}">
      <dsp:nvSpPr>
        <dsp:cNvPr id="0" name=""/>
        <dsp:cNvSpPr/>
      </dsp:nvSpPr>
      <dsp:spPr>
        <a:xfrm>
          <a:off x="2321112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165769"/>
                <a:satOff val="-9993"/>
                <a:lumOff val="3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65769"/>
                <a:satOff val="-9993"/>
                <a:lumOff val="3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65769"/>
                <a:satOff val="-9993"/>
                <a:lumOff val="3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165769"/>
              <a:satOff val="-9993"/>
              <a:lumOff val="36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C84009-42F7-45B6-A427-8254D91944E3}">
      <dsp:nvSpPr>
        <dsp:cNvPr id="0" name=""/>
        <dsp:cNvSpPr/>
      </dsp:nvSpPr>
      <dsp:spPr>
        <a:xfrm>
          <a:off x="3044932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382346"/>
                <a:satOff val="-10993"/>
                <a:lumOff val="4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382346"/>
                <a:satOff val="-10993"/>
                <a:lumOff val="4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382346"/>
                <a:satOff val="-10993"/>
                <a:lumOff val="4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382346"/>
              <a:satOff val="-10993"/>
              <a:lumOff val="4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45EA5E-B3A8-489C-B6DB-09167E1C4642}">
      <dsp:nvSpPr>
        <dsp:cNvPr id="0" name=""/>
        <dsp:cNvSpPr/>
      </dsp:nvSpPr>
      <dsp:spPr>
        <a:xfrm>
          <a:off x="3768753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598923"/>
                <a:satOff val="-11992"/>
                <a:lumOff val="4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98923"/>
                <a:satOff val="-11992"/>
                <a:lumOff val="4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98923"/>
                <a:satOff val="-11992"/>
                <a:lumOff val="4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73185E-8078-4008-8588-B96D47C4E6B0}">
      <dsp:nvSpPr>
        <dsp:cNvPr id="0" name=""/>
        <dsp:cNvSpPr/>
      </dsp:nvSpPr>
      <dsp:spPr>
        <a:xfrm>
          <a:off x="4492573" y="109689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815500"/>
                <a:satOff val="-12991"/>
                <a:lumOff val="4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815500"/>
                <a:satOff val="-12991"/>
                <a:lumOff val="4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815500"/>
                <a:satOff val="-12991"/>
                <a:lumOff val="4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815500"/>
              <a:satOff val="-12991"/>
              <a:lumOff val="47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CC121-8C2A-4A2F-B417-4827036D1394}">
      <dsp:nvSpPr>
        <dsp:cNvPr id="0" name=""/>
        <dsp:cNvSpPr/>
      </dsp:nvSpPr>
      <dsp:spPr>
        <a:xfrm>
          <a:off x="149651" y="1324165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站点创建向导，单击下一步。直到进入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IP 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地址和端口设置界面出现，输入此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站使用的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IP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地址（为本机地址），端口号默认为</a:t>
          </a:r>
          <a:r>
            <a:rPr lang="en-US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21,</a:t>
          </a:r>
          <a:r>
            <a:rPr lang="zh-CN" sz="1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单击下一步。</a:t>
          </a:r>
          <a:endParaRPr lang="zh-CN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1324165"/>
        <a:ext cx="10216297" cy="466312"/>
      </dsp:txXfrm>
    </dsp:sp>
    <dsp:sp modelId="{55A0F9B1-3541-4446-8C74-12C46DA3AB00}">
      <dsp:nvSpPr>
        <dsp:cNvPr id="0" name=""/>
        <dsp:cNvSpPr/>
      </dsp:nvSpPr>
      <dsp:spPr>
        <a:xfrm>
          <a:off x="149651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032077"/>
                <a:satOff val="-13991"/>
                <a:lumOff val="5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032077"/>
                <a:satOff val="-13991"/>
                <a:lumOff val="5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032077"/>
                <a:satOff val="-13991"/>
                <a:lumOff val="5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032077"/>
              <a:satOff val="-13991"/>
              <a:lumOff val="5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774C26-484D-4860-A529-C90F0EBBAC39}">
      <dsp:nvSpPr>
        <dsp:cNvPr id="0" name=""/>
        <dsp:cNvSpPr/>
      </dsp:nvSpPr>
      <dsp:spPr>
        <a:xfrm>
          <a:off x="873471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248654"/>
                <a:satOff val="-14990"/>
                <a:lumOff val="5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248654"/>
                <a:satOff val="-14990"/>
                <a:lumOff val="5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248654"/>
                <a:satOff val="-14990"/>
                <a:lumOff val="5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248654"/>
              <a:satOff val="-14990"/>
              <a:lumOff val="55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C8CCD5-7A97-450E-ABEC-BB99AC1109C7}">
      <dsp:nvSpPr>
        <dsp:cNvPr id="0" name=""/>
        <dsp:cNvSpPr/>
      </dsp:nvSpPr>
      <dsp:spPr>
        <a:xfrm>
          <a:off x="1597292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CD28CF-FB63-4319-88E6-BB5A9158B5BF}">
      <dsp:nvSpPr>
        <dsp:cNvPr id="0" name=""/>
        <dsp:cNvSpPr/>
      </dsp:nvSpPr>
      <dsp:spPr>
        <a:xfrm>
          <a:off x="2321112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681808"/>
                <a:satOff val="-16989"/>
                <a:lumOff val="6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681808"/>
                <a:satOff val="-16989"/>
                <a:lumOff val="6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681808"/>
                <a:satOff val="-16989"/>
                <a:lumOff val="6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681808"/>
              <a:satOff val="-16989"/>
              <a:lumOff val="62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B007F3-7214-497B-8C00-025679113371}">
      <dsp:nvSpPr>
        <dsp:cNvPr id="0" name=""/>
        <dsp:cNvSpPr/>
      </dsp:nvSpPr>
      <dsp:spPr>
        <a:xfrm>
          <a:off x="3044932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898385"/>
                <a:satOff val="-17988"/>
                <a:lumOff val="6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98385"/>
                <a:satOff val="-17988"/>
                <a:lumOff val="6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98385"/>
                <a:satOff val="-17988"/>
                <a:lumOff val="6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898385"/>
              <a:satOff val="-17988"/>
              <a:lumOff val="66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43D419-50C4-4E2B-A2B8-510FE69244EB}">
      <dsp:nvSpPr>
        <dsp:cNvPr id="0" name=""/>
        <dsp:cNvSpPr/>
      </dsp:nvSpPr>
      <dsp:spPr>
        <a:xfrm>
          <a:off x="3768753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114962"/>
                <a:satOff val="-18987"/>
                <a:lumOff val="69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114962"/>
                <a:satOff val="-18987"/>
                <a:lumOff val="69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114962"/>
                <a:satOff val="-18987"/>
                <a:lumOff val="69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114962"/>
              <a:satOff val="-18987"/>
              <a:lumOff val="69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AFE5B2-2D03-4C63-87DF-1E37C59FBD90}">
      <dsp:nvSpPr>
        <dsp:cNvPr id="0" name=""/>
        <dsp:cNvSpPr/>
      </dsp:nvSpPr>
      <dsp:spPr>
        <a:xfrm>
          <a:off x="4492573" y="1724363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331538"/>
                <a:satOff val="-19987"/>
                <a:lumOff val="73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31538"/>
                <a:satOff val="-19987"/>
                <a:lumOff val="73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31538"/>
                <a:satOff val="-19987"/>
                <a:lumOff val="73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331538"/>
              <a:satOff val="-19987"/>
              <a:lumOff val="73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B7B77F-7326-49AE-B96A-6F71F17A4ACB}">
      <dsp:nvSpPr>
        <dsp:cNvPr id="0" name=""/>
        <dsp:cNvSpPr/>
      </dsp:nvSpPr>
      <dsp:spPr>
        <a:xfrm>
          <a:off x="149651" y="1885519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用户隔离界面，选择隔离用户，单击下一步。</a:t>
          </a:r>
          <a:endParaRPr lang="zh-CN" sz="14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1885519"/>
        <a:ext cx="10216297" cy="466312"/>
      </dsp:txXfrm>
    </dsp:sp>
    <dsp:sp modelId="{E987A4E8-1EE7-4237-850D-41DF2F64640D}">
      <dsp:nvSpPr>
        <dsp:cNvPr id="0" name=""/>
        <dsp:cNvSpPr/>
      </dsp:nvSpPr>
      <dsp:spPr>
        <a:xfrm>
          <a:off x="149651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548116"/>
                <a:satOff val="-20986"/>
                <a:lumOff val="77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548116"/>
                <a:satOff val="-20986"/>
                <a:lumOff val="77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548116"/>
                <a:satOff val="-20986"/>
                <a:lumOff val="77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548116"/>
              <a:satOff val="-20986"/>
              <a:lumOff val="77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9E84F9-BED6-4BA1-B631-A895BD582124}">
      <dsp:nvSpPr>
        <dsp:cNvPr id="0" name=""/>
        <dsp:cNvSpPr/>
      </dsp:nvSpPr>
      <dsp:spPr>
        <a:xfrm>
          <a:off x="873471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764692"/>
                <a:satOff val="-21985"/>
                <a:lumOff val="8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764692"/>
                <a:satOff val="-21985"/>
                <a:lumOff val="8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764692"/>
                <a:satOff val="-21985"/>
                <a:lumOff val="8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764692"/>
              <a:satOff val="-21985"/>
              <a:lumOff val="8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5B5AE0-033E-4F52-9E44-A7789A9DCFFA}">
      <dsp:nvSpPr>
        <dsp:cNvPr id="0" name=""/>
        <dsp:cNvSpPr/>
      </dsp:nvSpPr>
      <dsp:spPr>
        <a:xfrm>
          <a:off x="1597292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981269"/>
                <a:satOff val="-22985"/>
                <a:lumOff val="8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81269"/>
                <a:satOff val="-22985"/>
                <a:lumOff val="8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81269"/>
                <a:satOff val="-22985"/>
                <a:lumOff val="8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981269"/>
              <a:satOff val="-22985"/>
              <a:lumOff val="84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34EA4E-70B5-4C8C-8386-CFBA9A8B8FEC}">
      <dsp:nvSpPr>
        <dsp:cNvPr id="0" name=""/>
        <dsp:cNvSpPr/>
      </dsp:nvSpPr>
      <dsp:spPr>
        <a:xfrm>
          <a:off x="2321112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8A9F69-A550-4569-8135-79425601D91F}">
      <dsp:nvSpPr>
        <dsp:cNvPr id="0" name=""/>
        <dsp:cNvSpPr/>
      </dsp:nvSpPr>
      <dsp:spPr>
        <a:xfrm>
          <a:off x="3044932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414423"/>
                <a:satOff val="-24983"/>
                <a:lumOff val="9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414423"/>
                <a:satOff val="-24983"/>
                <a:lumOff val="9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414423"/>
                <a:satOff val="-24983"/>
                <a:lumOff val="9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414423"/>
              <a:satOff val="-24983"/>
              <a:lumOff val="9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DA3647-DE7E-4AF0-A87F-E03B58486FB6}">
      <dsp:nvSpPr>
        <dsp:cNvPr id="0" name=""/>
        <dsp:cNvSpPr/>
      </dsp:nvSpPr>
      <dsp:spPr>
        <a:xfrm>
          <a:off x="3768753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631000"/>
                <a:satOff val="-25983"/>
                <a:lumOff val="9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631000"/>
                <a:satOff val="-25983"/>
                <a:lumOff val="9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631000"/>
                <a:satOff val="-25983"/>
                <a:lumOff val="9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631000"/>
              <a:satOff val="-25983"/>
              <a:lumOff val="95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8BA88E-D047-4D0C-AB9E-4CDDDABDF0E1}">
      <dsp:nvSpPr>
        <dsp:cNvPr id="0" name=""/>
        <dsp:cNvSpPr/>
      </dsp:nvSpPr>
      <dsp:spPr>
        <a:xfrm>
          <a:off x="4492573" y="2351831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847577"/>
                <a:satOff val="-26982"/>
                <a:lumOff val="9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847577"/>
                <a:satOff val="-26982"/>
                <a:lumOff val="9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847577"/>
                <a:satOff val="-26982"/>
                <a:lumOff val="9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847577"/>
              <a:satOff val="-26982"/>
              <a:lumOff val="99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24B4E0-B6D0-490A-A2F5-6018ED5597E7}">
      <dsp:nvSpPr>
        <dsp:cNvPr id="0" name=""/>
        <dsp:cNvSpPr/>
      </dsp:nvSpPr>
      <dsp:spPr>
        <a:xfrm>
          <a:off x="149651" y="2512986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站点主目录界面，单击浏览按钮，在弹出的浏览文件夹对话框中选择目录，单击确定按钮，然后单击下一步。</a:t>
          </a:r>
          <a:endParaRPr lang="zh-CN" sz="14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2512986"/>
        <a:ext cx="10216297" cy="466312"/>
      </dsp:txXfrm>
    </dsp:sp>
    <dsp:sp modelId="{F4074BF8-1EDC-4BFA-ADFB-612C0340BB28}">
      <dsp:nvSpPr>
        <dsp:cNvPr id="0" name=""/>
        <dsp:cNvSpPr/>
      </dsp:nvSpPr>
      <dsp:spPr>
        <a:xfrm>
          <a:off x="149651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064154"/>
                <a:satOff val="-27981"/>
                <a:lumOff val="10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064154"/>
                <a:satOff val="-27981"/>
                <a:lumOff val="10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064154"/>
                <a:satOff val="-27981"/>
                <a:lumOff val="10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064154"/>
              <a:satOff val="-27981"/>
              <a:lumOff val="10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DE7A49-A3A4-4AF9-A72D-23ACC51857B5}">
      <dsp:nvSpPr>
        <dsp:cNvPr id="0" name=""/>
        <dsp:cNvSpPr/>
      </dsp:nvSpPr>
      <dsp:spPr>
        <a:xfrm>
          <a:off x="873471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280731"/>
                <a:satOff val="-28981"/>
                <a:lumOff val="106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280731"/>
                <a:satOff val="-28981"/>
                <a:lumOff val="106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280731"/>
                <a:satOff val="-28981"/>
                <a:lumOff val="106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280731"/>
              <a:satOff val="-28981"/>
              <a:lumOff val="106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33BC83-6F3A-4905-815A-458A29D3C75C}">
      <dsp:nvSpPr>
        <dsp:cNvPr id="0" name=""/>
        <dsp:cNvSpPr/>
      </dsp:nvSpPr>
      <dsp:spPr>
        <a:xfrm>
          <a:off x="1597292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497308"/>
                <a:satOff val="-29980"/>
                <a:lumOff val="11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497308"/>
                <a:satOff val="-29980"/>
                <a:lumOff val="11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497308"/>
                <a:satOff val="-29980"/>
                <a:lumOff val="11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497308"/>
              <a:satOff val="-29980"/>
              <a:lumOff val="110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789B53-5AE1-4683-8E72-5B544C304720}">
      <dsp:nvSpPr>
        <dsp:cNvPr id="0" name=""/>
        <dsp:cNvSpPr/>
      </dsp:nvSpPr>
      <dsp:spPr>
        <a:xfrm>
          <a:off x="2321112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713884"/>
                <a:satOff val="-30979"/>
                <a:lumOff val="11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713884"/>
                <a:satOff val="-30979"/>
                <a:lumOff val="11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713884"/>
                <a:satOff val="-30979"/>
                <a:lumOff val="11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713884"/>
              <a:satOff val="-30979"/>
              <a:lumOff val="114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784BF0-ED54-443E-BA1E-04C9566F249F}">
      <dsp:nvSpPr>
        <dsp:cNvPr id="0" name=""/>
        <dsp:cNvSpPr/>
      </dsp:nvSpPr>
      <dsp:spPr>
        <a:xfrm>
          <a:off x="3044932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A1223B-69B7-4B7F-BB2B-76B17D1A8C7D}">
      <dsp:nvSpPr>
        <dsp:cNvPr id="0" name=""/>
        <dsp:cNvSpPr/>
      </dsp:nvSpPr>
      <dsp:spPr>
        <a:xfrm>
          <a:off x="3768753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147039"/>
                <a:satOff val="-32978"/>
                <a:lumOff val="12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147039"/>
                <a:satOff val="-32978"/>
                <a:lumOff val="12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147039"/>
                <a:satOff val="-32978"/>
                <a:lumOff val="12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147039"/>
              <a:satOff val="-32978"/>
              <a:lumOff val="121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4743E5-7EB1-444A-B30C-77D49C802678}">
      <dsp:nvSpPr>
        <dsp:cNvPr id="0" name=""/>
        <dsp:cNvSpPr/>
      </dsp:nvSpPr>
      <dsp:spPr>
        <a:xfrm>
          <a:off x="4492573" y="2979299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363615"/>
                <a:satOff val="-33977"/>
                <a:lumOff val="12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63615"/>
                <a:satOff val="-33977"/>
                <a:lumOff val="12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63615"/>
                <a:satOff val="-33977"/>
                <a:lumOff val="12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363615"/>
              <a:satOff val="-33977"/>
              <a:lumOff val="12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872B9F-5A54-4B96-BE1D-610D7B683C8E}">
      <dsp:nvSpPr>
        <dsp:cNvPr id="0" name=""/>
        <dsp:cNvSpPr/>
      </dsp:nvSpPr>
      <dsp:spPr>
        <a:xfrm>
          <a:off x="149651" y="3140454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进入</a:t>
          </a:r>
          <a:r>
            <a:rPr 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FTP </a:t>
          </a:r>
          <a:r>
            <a:rPr lang="zh-CN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站点访问权限界面，选中写入，单击下一步。</a:t>
          </a:r>
          <a:endParaRPr lang="zh-CN" sz="14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3140454"/>
        <a:ext cx="10216297" cy="466312"/>
      </dsp:txXfrm>
    </dsp:sp>
    <dsp:sp modelId="{9B1EF886-6853-4511-9519-0F71B5D91A89}">
      <dsp:nvSpPr>
        <dsp:cNvPr id="0" name=""/>
        <dsp:cNvSpPr/>
      </dsp:nvSpPr>
      <dsp:spPr>
        <a:xfrm>
          <a:off x="149651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580192"/>
                <a:satOff val="-34977"/>
                <a:lumOff val="12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580192"/>
                <a:satOff val="-34977"/>
                <a:lumOff val="12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580192"/>
                <a:satOff val="-34977"/>
                <a:lumOff val="12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580192"/>
              <a:satOff val="-34977"/>
              <a:lumOff val="128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7261F1-B88D-4F8C-9E16-D594B9B59556}">
      <dsp:nvSpPr>
        <dsp:cNvPr id="0" name=""/>
        <dsp:cNvSpPr/>
      </dsp:nvSpPr>
      <dsp:spPr>
        <a:xfrm>
          <a:off x="873471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796769"/>
                <a:satOff val="-35976"/>
                <a:lumOff val="13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96769"/>
                <a:satOff val="-35976"/>
                <a:lumOff val="13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96769"/>
                <a:satOff val="-35976"/>
                <a:lumOff val="13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AEBF6E-12D6-4D08-BDAF-468DE1E6AEFE}">
      <dsp:nvSpPr>
        <dsp:cNvPr id="0" name=""/>
        <dsp:cNvSpPr/>
      </dsp:nvSpPr>
      <dsp:spPr>
        <a:xfrm>
          <a:off x="1597292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013346"/>
                <a:satOff val="-36975"/>
                <a:lumOff val="13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013346"/>
                <a:satOff val="-36975"/>
                <a:lumOff val="13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013346"/>
                <a:satOff val="-36975"/>
                <a:lumOff val="13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013346"/>
              <a:satOff val="-36975"/>
              <a:lumOff val="13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ACEC08-AB02-4691-9EDC-BE26317F4450}">
      <dsp:nvSpPr>
        <dsp:cNvPr id="0" name=""/>
        <dsp:cNvSpPr/>
      </dsp:nvSpPr>
      <dsp:spPr>
        <a:xfrm>
          <a:off x="2321112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229923"/>
                <a:satOff val="-37975"/>
                <a:lumOff val="139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229923"/>
                <a:satOff val="-37975"/>
                <a:lumOff val="139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229923"/>
                <a:satOff val="-37975"/>
                <a:lumOff val="139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229923"/>
              <a:satOff val="-37975"/>
              <a:lumOff val="139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4CCEC1-416C-4253-98E4-BBCFE9782F42}">
      <dsp:nvSpPr>
        <dsp:cNvPr id="0" name=""/>
        <dsp:cNvSpPr/>
      </dsp:nvSpPr>
      <dsp:spPr>
        <a:xfrm>
          <a:off x="3044932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446500"/>
                <a:satOff val="-38974"/>
                <a:lumOff val="14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446500"/>
                <a:satOff val="-38974"/>
                <a:lumOff val="14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446500"/>
                <a:satOff val="-38974"/>
                <a:lumOff val="14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446500"/>
              <a:satOff val="-38974"/>
              <a:lumOff val="143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C62482-55C2-4C84-BC79-8CB95ABF4A0B}">
      <dsp:nvSpPr>
        <dsp:cNvPr id="0" name=""/>
        <dsp:cNvSpPr/>
      </dsp:nvSpPr>
      <dsp:spPr>
        <a:xfrm>
          <a:off x="3768753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663077"/>
                <a:satOff val="-39973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663077"/>
                <a:satOff val="-39973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663077"/>
                <a:satOff val="-39973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663077"/>
              <a:satOff val="-39973"/>
              <a:lumOff val="14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6DF5A2-ECC8-4E67-B72D-284358461A26}">
      <dsp:nvSpPr>
        <dsp:cNvPr id="0" name=""/>
        <dsp:cNvSpPr/>
      </dsp:nvSpPr>
      <dsp:spPr>
        <a:xfrm>
          <a:off x="4492573" y="3606766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879654"/>
                <a:satOff val="-40973"/>
                <a:lumOff val="15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879654"/>
                <a:satOff val="-40973"/>
                <a:lumOff val="15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879654"/>
                <a:satOff val="-40973"/>
                <a:lumOff val="15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879654"/>
              <a:satOff val="-40973"/>
              <a:lumOff val="15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7E9D68-A8C4-455E-AD01-C54032DBC6EC}">
      <dsp:nvSpPr>
        <dsp:cNvPr id="0" name=""/>
        <dsp:cNvSpPr/>
      </dsp:nvSpPr>
      <dsp:spPr>
        <a:xfrm>
          <a:off x="149651" y="3767921"/>
          <a:ext cx="10216297" cy="466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完成。</a:t>
          </a:r>
          <a:endParaRPr lang="zh-CN" altLang="en-US" sz="14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9651" y="3767921"/>
        <a:ext cx="10216297" cy="466312"/>
      </dsp:txXfrm>
    </dsp:sp>
    <dsp:sp modelId="{9B9482C1-6779-4A8A-99B9-FB1BB77EB982}">
      <dsp:nvSpPr>
        <dsp:cNvPr id="0" name=""/>
        <dsp:cNvSpPr/>
      </dsp:nvSpPr>
      <dsp:spPr>
        <a:xfrm>
          <a:off x="149651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096231"/>
                <a:satOff val="-41972"/>
                <a:lumOff val="15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096231"/>
                <a:satOff val="-41972"/>
                <a:lumOff val="15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096231"/>
                <a:satOff val="-41972"/>
                <a:lumOff val="15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096231"/>
              <a:satOff val="-41972"/>
              <a:lumOff val="154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068DBA-396A-4132-8F0F-56EDB3C95787}">
      <dsp:nvSpPr>
        <dsp:cNvPr id="0" name=""/>
        <dsp:cNvSpPr/>
      </dsp:nvSpPr>
      <dsp:spPr>
        <a:xfrm>
          <a:off x="873471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312807"/>
                <a:satOff val="-42971"/>
                <a:lumOff val="15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312807"/>
                <a:satOff val="-42971"/>
                <a:lumOff val="15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312807"/>
                <a:satOff val="-42971"/>
                <a:lumOff val="15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312807"/>
              <a:satOff val="-42971"/>
              <a:lumOff val="15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1F9324-6335-4C3A-8A57-5BA3EAE6D0F2}">
      <dsp:nvSpPr>
        <dsp:cNvPr id="0" name=""/>
        <dsp:cNvSpPr/>
      </dsp:nvSpPr>
      <dsp:spPr>
        <a:xfrm>
          <a:off x="1597292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529384"/>
                <a:satOff val="-43971"/>
                <a:lumOff val="16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529384"/>
                <a:satOff val="-43971"/>
                <a:lumOff val="16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529384"/>
                <a:satOff val="-43971"/>
                <a:lumOff val="16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529384"/>
              <a:satOff val="-43971"/>
              <a:lumOff val="16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8FF05D-EE40-4D3E-969A-73446522B93E}">
      <dsp:nvSpPr>
        <dsp:cNvPr id="0" name=""/>
        <dsp:cNvSpPr/>
      </dsp:nvSpPr>
      <dsp:spPr>
        <a:xfrm>
          <a:off x="2321112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745962"/>
                <a:satOff val="-44970"/>
                <a:lumOff val="16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745962"/>
                <a:satOff val="-44970"/>
                <a:lumOff val="16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745962"/>
                <a:satOff val="-44970"/>
                <a:lumOff val="16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745962"/>
              <a:satOff val="-44970"/>
              <a:lumOff val="165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E44F0C-A95E-4F67-81DD-49C9B84C53EE}">
      <dsp:nvSpPr>
        <dsp:cNvPr id="0" name=""/>
        <dsp:cNvSpPr/>
      </dsp:nvSpPr>
      <dsp:spPr>
        <a:xfrm>
          <a:off x="3044932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962538"/>
                <a:satOff val="-45969"/>
                <a:lumOff val="16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962538"/>
                <a:satOff val="-45969"/>
                <a:lumOff val="16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962538"/>
                <a:satOff val="-45969"/>
                <a:lumOff val="16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962538"/>
              <a:satOff val="-45969"/>
              <a:lumOff val="169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747FDC-92B1-4528-8D59-118BE472492D}">
      <dsp:nvSpPr>
        <dsp:cNvPr id="0" name=""/>
        <dsp:cNvSpPr/>
      </dsp:nvSpPr>
      <dsp:spPr>
        <a:xfrm>
          <a:off x="3768753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179115"/>
                <a:satOff val="-46969"/>
                <a:lumOff val="17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179115"/>
                <a:satOff val="-46969"/>
                <a:lumOff val="17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179115"/>
                <a:satOff val="-46969"/>
                <a:lumOff val="17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179115"/>
              <a:satOff val="-46969"/>
              <a:lumOff val="17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C00BAA-CFEF-424B-8740-DBFDD9FD1E2D}">
      <dsp:nvSpPr>
        <dsp:cNvPr id="0" name=""/>
        <dsp:cNvSpPr/>
      </dsp:nvSpPr>
      <dsp:spPr>
        <a:xfrm>
          <a:off x="4492573" y="4234234"/>
          <a:ext cx="683924" cy="11398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C8048-1ADD-42FF-BF9B-2C2EF1E5785B}">
      <dsp:nvSpPr>
        <dsp:cNvPr id="0" name=""/>
        <dsp:cNvSpPr/>
      </dsp:nvSpPr>
      <dsp:spPr>
        <a:xfrm>
          <a:off x="2258697" y="2023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右击“</a:t>
          </a:r>
          <a:r>
            <a:rPr lang="en-US" sz="1900" kern="12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shen</a:t>
          </a:r>
          <a:r>
            <a:rPr 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  <a:r>
            <a:rPr lang="zh-CN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站点，选择“属性”</a:t>
          </a:r>
          <a:endParaRPr lang="zh-CN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2023"/>
        <a:ext cx="5998205" cy="545291"/>
      </dsp:txXfrm>
    </dsp:sp>
    <dsp:sp modelId="{F2D9BE37-1E29-4F4B-A280-969EE9A68FF8}">
      <dsp:nvSpPr>
        <dsp:cNvPr id="0" name=""/>
        <dsp:cNvSpPr/>
      </dsp:nvSpPr>
      <dsp:spPr>
        <a:xfrm>
          <a:off x="2258697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6EB03C-ACE6-4D79-BCAB-27D0D99DF6E3}">
      <dsp:nvSpPr>
        <dsp:cNvPr id="0" name=""/>
        <dsp:cNvSpPr/>
      </dsp:nvSpPr>
      <dsp:spPr>
        <a:xfrm>
          <a:off x="3105110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53553"/>
                <a:satOff val="-1170"/>
                <a:lumOff val="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3553"/>
                <a:satOff val="-1170"/>
                <a:lumOff val="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3553"/>
                <a:satOff val="-1170"/>
                <a:lumOff val="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53553"/>
              <a:satOff val="-1170"/>
              <a:lumOff val="4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402364-0105-4EFD-8735-8DBAB523AE25}">
      <dsp:nvSpPr>
        <dsp:cNvPr id="0" name=""/>
        <dsp:cNvSpPr/>
      </dsp:nvSpPr>
      <dsp:spPr>
        <a:xfrm>
          <a:off x="3951524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07107"/>
                <a:satOff val="-2340"/>
                <a:lumOff val="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07107"/>
                <a:satOff val="-2340"/>
                <a:lumOff val="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07107"/>
                <a:satOff val="-2340"/>
                <a:lumOff val="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07107"/>
              <a:satOff val="-2340"/>
              <a:lumOff val="8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643F95-8852-49DB-807F-7F512CEDA688}">
      <dsp:nvSpPr>
        <dsp:cNvPr id="0" name=""/>
        <dsp:cNvSpPr/>
      </dsp:nvSpPr>
      <dsp:spPr>
        <a:xfrm>
          <a:off x="4797937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60660"/>
                <a:satOff val="-3510"/>
                <a:lumOff val="1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60660"/>
                <a:satOff val="-3510"/>
                <a:lumOff val="1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60660"/>
                <a:satOff val="-3510"/>
                <a:lumOff val="1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60660"/>
              <a:satOff val="-3510"/>
              <a:lumOff val="12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FCC768-B710-4B3B-B16E-15124F91C1FF}">
      <dsp:nvSpPr>
        <dsp:cNvPr id="0" name=""/>
        <dsp:cNvSpPr/>
      </dsp:nvSpPr>
      <dsp:spPr>
        <a:xfrm>
          <a:off x="5644350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14214"/>
                <a:satOff val="-4680"/>
                <a:lumOff val="17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14214"/>
                <a:satOff val="-4680"/>
                <a:lumOff val="17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14214"/>
                <a:satOff val="-4680"/>
                <a:lumOff val="17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14214"/>
              <a:satOff val="-4680"/>
              <a:lumOff val="17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41591C-01E8-4FA1-A9EE-351E7BA3DD1B}">
      <dsp:nvSpPr>
        <dsp:cNvPr id="0" name=""/>
        <dsp:cNvSpPr/>
      </dsp:nvSpPr>
      <dsp:spPr>
        <a:xfrm>
          <a:off x="6490764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267767"/>
                <a:satOff val="-5850"/>
                <a:lumOff val="2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267767"/>
                <a:satOff val="-5850"/>
                <a:lumOff val="2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267767"/>
                <a:satOff val="-5850"/>
                <a:lumOff val="2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267767"/>
              <a:satOff val="-5850"/>
              <a:lumOff val="2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D648F06-1BA0-4EE9-8979-69DC3EFB9734}">
      <dsp:nvSpPr>
        <dsp:cNvPr id="0" name=""/>
        <dsp:cNvSpPr/>
      </dsp:nvSpPr>
      <dsp:spPr>
        <a:xfrm>
          <a:off x="7337177" y="547314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521321"/>
                <a:satOff val="-7020"/>
                <a:lumOff val="2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521321"/>
                <a:satOff val="-7020"/>
                <a:lumOff val="2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521321"/>
                <a:satOff val="-7020"/>
                <a:lumOff val="2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521321"/>
              <a:satOff val="-7020"/>
              <a:lumOff val="2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259FE-E10E-49CF-B494-C841626C5FD7}">
      <dsp:nvSpPr>
        <dsp:cNvPr id="0" name=""/>
        <dsp:cNvSpPr/>
      </dsp:nvSpPr>
      <dsp:spPr>
        <a:xfrm>
          <a:off x="2258697" y="735764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在属性页面中，进行设置</a:t>
          </a:r>
          <a:endParaRPr lang="zh-CN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735764"/>
        <a:ext cx="5998205" cy="545291"/>
      </dsp:txXfrm>
    </dsp:sp>
    <dsp:sp modelId="{F8D86686-5110-4DA6-99AD-CC37B6AB6EF1}">
      <dsp:nvSpPr>
        <dsp:cNvPr id="0" name=""/>
        <dsp:cNvSpPr/>
      </dsp:nvSpPr>
      <dsp:spPr>
        <a:xfrm>
          <a:off x="2258697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774874"/>
                <a:satOff val="-8190"/>
                <a:lumOff val="30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774874"/>
                <a:satOff val="-8190"/>
                <a:lumOff val="30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774874"/>
                <a:satOff val="-8190"/>
                <a:lumOff val="30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774874"/>
              <a:satOff val="-8190"/>
              <a:lumOff val="30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36AB98-9237-4334-8096-E1415F4E6E74}">
      <dsp:nvSpPr>
        <dsp:cNvPr id="0" name=""/>
        <dsp:cNvSpPr/>
      </dsp:nvSpPr>
      <dsp:spPr>
        <a:xfrm>
          <a:off x="3105110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028428"/>
                <a:satOff val="-9360"/>
                <a:lumOff val="3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028428"/>
                <a:satOff val="-9360"/>
                <a:lumOff val="3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028428"/>
                <a:satOff val="-9360"/>
                <a:lumOff val="3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028428"/>
              <a:satOff val="-9360"/>
              <a:lumOff val="34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7D4448-D021-4955-9264-832FB3D82270}">
      <dsp:nvSpPr>
        <dsp:cNvPr id="0" name=""/>
        <dsp:cNvSpPr/>
      </dsp:nvSpPr>
      <dsp:spPr>
        <a:xfrm>
          <a:off x="3951524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281981"/>
                <a:satOff val="-10530"/>
                <a:lumOff val="3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281981"/>
                <a:satOff val="-10530"/>
                <a:lumOff val="3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281981"/>
                <a:satOff val="-10530"/>
                <a:lumOff val="3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281981"/>
              <a:satOff val="-10530"/>
              <a:lumOff val="38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FD17BC-651D-44CB-8D2E-5B9A4A4AB0D7}">
      <dsp:nvSpPr>
        <dsp:cNvPr id="0" name=""/>
        <dsp:cNvSpPr/>
      </dsp:nvSpPr>
      <dsp:spPr>
        <a:xfrm>
          <a:off x="4797937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535535"/>
                <a:satOff val="-11700"/>
                <a:lumOff val="4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35535"/>
                <a:satOff val="-11700"/>
                <a:lumOff val="4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35535"/>
                <a:satOff val="-11700"/>
                <a:lumOff val="4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535535"/>
              <a:satOff val="-11700"/>
              <a:lumOff val="4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58E907-DFB7-472C-87F9-0189F225218B}">
      <dsp:nvSpPr>
        <dsp:cNvPr id="0" name=""/>
        <dsp:cNvSpPr/>
      </dsp:nvSpPr>
      <dsp:spPr>
        <a:xfrm>
          <a:off x="5644350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789088"/>
                <a:satOff val="-12869"/>
                <a:lumOff val="4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789088"/>
                <a:satOff val="-12869"/>
                <a:lumOff val="4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789088"/>
                <a:satOff val="-12869"/>
                <a:lumOff val="4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789088"/>
              <a:satOff val="-12869"/>
              <a:lumOff val="47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5A4D41-88F8-4E3E-A5C9-2C490391184F}">
      <dsp:nvSpPr>
        <dsp:cNvPr id="0" name=""/>
        <dsp:cNvSpPr/>
      </dsp:nvSpPr>
      <dsp:spPr>
        <a:xfrm>
          <a:off x="6490764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042642"/>
                <a:satOff val="-14039"/>
                <a:lumOff val="5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042642"/>
                <a:satOff val="-14039"/>
                <a:lumOff val="5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042642"/>
                <a:satOff val="-14039"/>
                <a:lumOff val="5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042642"/>
              <a:satOff val="-14039"/>
              <a:lumOff val="51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4D5F02-B979-444D-8A3F-B655374C9E45}">
      <dsp:nvSpPr>
        <dsp:cNvPr id="0" name=""/>
        <dsp:cNvSpPr/>
      </dsp:nvSpPr>
      <dsp:spPr>
        <a:xfrm>
          <a:off x="7337177" y="1281055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296195"/>
                <a:satOff val="-15209"/>
                <a:lumOff val="56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296195"/>
                <a:satOff val="-15209"/>
                <a:lumOff val="56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296195"/>
                <a:satOff val="-15209"/>
                <a:lumOff val="56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296195"/>
              <a:satOff val="-15209"/>
              <a:lumOff val="56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E2D87B-6827-48E5-B453-7133F780A601}">
      <dsp:nvSpPr>
        <dsp:cNvPr id="0" name=""/>
        <dsp:cNvSpPr/>
      </dsp:nvSpPr>
      <dsp:spPr>
        <a:xfrm>
          <a:off x="2258697" y="1469505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验证用户身份</a:t>
          </a:r>
          <a:endParaRPr lang="zh-CN" sz="19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1469505"/>
        <a:ext cx="5998205" cy="545291"/>
      </dsp:txXfrm>
    </dsp:sp>
    <dsp:sp modelId="{E8D146C5-AD79-4BA2-8DD5-283ECFDF7F2F}">
      <dsp:nvSpPr>
        <dsp:cNvPr id="0" name=""/>
        <dsp:cNvSpPr/>
      </dsp:nvSpPr>
      <dsp:spPr>
        <a:xfrm>
          <a:off x="2258697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549749"/>
                <a:satOff val="-16379"/>
                <a:lumOff val="6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549749"/>
                <a:satOff val="-16379"/>
                <a:lumOff val="6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549749"/>
                <a:satOff val="-16379"/>
                <a:lumOff val="6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549749"/>
              <a:satOff val="-16379"/>
              <a:lumOff val="60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4E9542-FA8B-4C6E-B0A1-FCD57089E2D4}">
      <dsp:nvSpPr>
        <dsp:cNvPr id="0" name=""/>
        <dsp:cNvSpPr/>
      </dsp:nvSpPr>
      <dsp:spPr>
        <a:xfrm>
          <a:off x="3105110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803302"/>
                <a:satOff val="-17549"/>
                <a:lumOff val="6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03302"/>
                <a:satOff val="-17549"/>
                <a:lumOff val="6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03302"/>
                <a:satOff val="-17549"/>
                <a:lumOff val="6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803302"/>
              <a:satOff val="-17549"/>
              <a:lumOff val="64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B46BAC-CD59-4654-AAEA-1D31B7D61D1B}">
      <dsp:nvSpPr>
        <dsp:cNvPr id="0" name=""/>
        <dsp:cNvSpPr/>
      </dsp:nvSpPr>
      <dsp:spPr>
        <a:xfrm>
          <a:off x="3951524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056855"/>
                <a:satOff val="-18719"/>
                <a:lumOff val="6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056855"/>
                <a:satOff val="-18719"/>
                <a:lumOff val="6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056855"/>
                <a:satOff val="-18719"/>
                <a:lumOff val="6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056855"/>
              <a:satOff val="-18719"/>
              <a:lumOff val="6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FF9AFD-FE47-426A-8B74-2F8E3FF9C9CF}">
      <dsp:nvSpPr>
        <dsp:cNvPr id="0" name=""/>
        <dsp:cNvSpPr/>
      </dsp:nvSpPr>
      <dsp:spPr>
        <a:xfrm>
          <a:off x="4797937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310409"/>
                <a:satOff val="-19889"/>
                <a:lumOff val="7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10409"/>
                <a:satOff val="-19889"/>
                <a:lumOff val="7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10409"/>
                <a:satOff val="-19889"/>
                <a:lumOff val="7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310409"/>
              <a:satOff val="-19889"/>
              <a:lumOff val="73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DD1BC9-5B7F-4877-8E21-E1587834927A}">
      <dsp:nvSpPr>
        <dsp:cNvPr id="0" name=""/>
        <dsp:cNvSpPr/>
      </dsp:nvSpPr>
      <dsp:spPr>
        <a:xfrm>
          <a:off x="5644350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563962"/>
                <a:satOff val="-21059"/>
                <a:lumOff val="7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563962"/>
                <a:satOff val="-21059"/>
                <a:lumOff val="7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563962"/>
                <a:satOff val="-21059"/>
                <a:lumOff val="7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563962"/>
              <a:satOff val="-21059"/>
              <a:lumOff val="77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7DC6C4-177D-4DCE-BA64-EE670D02A13A}">
      <dsp:nvSpPr>
        <dsp:cNvPr id="0" name=""/>
        <dsp:cNvSpPr/>
      </dsp:nvSpPr>
      <dsp:spPr>
        <a:xfrm>
          <a:off x="6490764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817516"/>
                <a:satOff val="-22229"/>
                <a:lumOff val="8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817516"/>
                <a:satOff val="-22229"/>
                <a:lumOff val="8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817516"/>
                <a:satOff val="-22229"/>
                <a:lumOff val="8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817516"/>
              <a:satOff val="-22229"/>
              <a:lumOff val="8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322D54-EE06-48A3-A4D1-DD7F61B88787}">
      <dsp:nvSpPr>
        <dsp:cNvPr id="0" name=""/>
        <dsp:cNvSpPr/>
      </dsp:nvSpPr>
      <dsp:spPr>
        <a:xfrm>
          <a:off x="7337177" y="2014797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071069"/>
                <a:satOff val="-23399"/>
                <a:lumOff val="8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071069"/>
                <a:satOff val="-23399"/>
                <a:lumOff val="8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071069"/>
                <a:satOff val="-23399"/>
                <a:lumOff val="8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071069"/>
              <a:satOff val="-23399"/>
              <a:lumOff val="8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43823B-04A5-4AEE-9D3F-FC2391B073F9}">
      <dsp:nvSpPr>
        <dsp:cNvPr id="0" name=""/>
        <dsp:cNvSpPr/>
      </dsp:nvSpPr>
      <dsp:spPr>
        <a:xfrm>
          <a:off x="2258697" y="2203247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r>
            <a:rPr lang="zh-CN" sz="19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站点消息设置</a:t>
          </a:r>
          <a:endParaRPr lang="zh-CN" sz="19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2203247"/>
        <a:ext cx="5998205" cy="545291"/>
      </dsp:txXfrm>
    </dsp:sp>
    <dsp:sp modelId="{9512C02A-0CD1-45A8-BDEF-3EDFC96D139E}">
      <dsp:nvSpPr>
        <dsp:cNvPr id="0" name=""/>
        <dsp:cNvSpPr/>
      </dsp:nvSpPr>
      <dsp:spPr>
        <a:xfrm>
          <a:off x="2258697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324623"/>
                <a:satOff val="-24569"/>
                <a:lumOff val="9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324623"/>
                <a:satOff val="-24569"/>
                <a:lumOff val="9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324623"/>
                <a:satOff val="-24569"/>
                <a:lumOff val="9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324623"/>
              <a:satOff val="-24569"/>
              <a:lumOff val="9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2A85ED-8A5A-45DB-94EB-C405DBF0B620}">
      <dsp:nvSpPr>
        <dsp:cNvPr id="0" name=""/>
        <dsp:cNvSpPr/>
      </dsp:nvSpPr>
      <dsp:spPr>
        <a:xfrm>
          <a:off x="3105110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578177"/>
                <a:satOff val="-25739"/>
                <a:lumOff val="94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578177"/>
                <a:satOff val="-25739"/>
                <a:lumOff val="94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578177"/>
                <a:satOff val="-25739"/>
                <a:lumOff val="94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578177"/>
              <a:satOff val="-25739"/>
              <a:lumOff val="94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F59CA9-4D96-45A9-9909-24652B57E6B0}">
      <dsp:nvSpPr>
        <dsp:cNvPr id="0" name=""/>
        <dsp:cNvSpPr/>
      </dsp:nvSpPr>
      <dsp:spPr>
        <a:xfrm>
          <a:off x="3951524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831730"/>
                <a:satOff val="-26909"/>
                <a:lumOff val="9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831730"/>
                <a:satOff val="-26909"/>
                <a:lumOff val="9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831730"/>
                <a:satOff val="-26909"/>
                <a:lumOff val="9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831730"/>
              <a:satOff val="-26909"/>
              <a:lumOff val="99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8998A5-905D-4D9D-AED6-2B9C7985D677}">
      <dsp:nvSpPr>
        <dsp:cNvPr id="0" name=""/>
        <dsp:cNvSpPr/>
      </dsp:nvSpPr>
      <dsp:spPr>
        <a:xfrm>
          <a:off x="4797937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085283"/>
                <a:satOff val="-28079"/>
                <a:lumOff val="103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085283"/>
                <a:satOff val="-28079"/>
                <a:lumOff val="103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085283"/>
                <a:satOff val="-28079"/>
                <a:lumOff val="103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085283"/>
              <a:satOff val="-28079"/>
              <a:lumOff val="103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444344-1236-4CCE-99CF-D0E0845E9CD9}">
      <dsp:nvSpPr>
        <dsp:cNvPr id="0" name=""/>
        <dsp:cNvSpPr/>
      </dsp:nvSpPr>
      <dsp:spPr>
        <a:xfrm>
          <a:off x="5644350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338837"/>
                <a:satOff val="-29249"/>
                <a:lumOff val="10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338837"/>
                <a:satOff val="-29249"/>
                <a:lumOff val="10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338837"/>
                <a:satOff val="-29249"/>
                <a:lumOff val="10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338837"/>
              <a:satOff val="-29249"/>
              <a:lumOff val="107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60FB10-4489-4A4B-9C32-0D235615D47E}">
      <dsp:nvSpPr>
        <dsp:cNvPr id="0" name=""/>
        <dsp:cNvSpPr/>
      </dsp:nvSpPr>
      <dsp:spPr>
        <a:xfrm>
          <a:off x="6490764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592390"/>
                <a:satOff val="-30419"/>
                <a:lumOff val="11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2390"/>
                <a:satOff val="-30419"/>
                <a:lumOff val="11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2390"/>
                <a:satOff val="-30419"/>
                <a:lumOff val="11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592390"/>
              <a:satOff val="-30419"/>
              <a:lumOff val="11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BBA96C-D222-4758-A110-F6CD0C6CB455}">
      <dsp:nvSpPr>
        <dsp:cNvPr id="0" name=""/>
        <dsp:cNvSpPr/>
      </dsp:nvSpPr>
      <dsp:spPr>
        <a:xfrm>
          <a:off x="7337177" y="2748538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845944"/>
                <a:satOff val="-31589"/>
                <a:lumOff val="11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845944"/>
                <a:satOff val="-31589"/>
                <a:lumOff val="11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845944"/>
                <a:satOff val="-31589"/>
                <a:lumOff val="11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845944"/>
              <a:satOff val="-31589"/>
              <a:lumOff val="116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E1B36-A72F-477C-94F7-FB34FAA022E5}">
      <dsp:nvSpPr>
        <dsp:cNvPr id="0" name=""/>
        <dsp:cNvSpPr/>
      </dsp:nvSpPr>
      <dsp:spPr>
        <a:xfrm>
          <a:off x="2258697" y="2936988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主目录与目录格式列表设置</a:t>
          </a:r>
          <a:endParaRPr lang="zh-CN" sz="19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2936988"/>
        <a:ext cx="5998205" cy="545291"/>
      </dsp:txXfrm>
    </dsp:sp>
    <dsp:sp modelId="{FCF057D9-0776-4533-BAF0-2ECE45A74775}">
      <dsp:nvSpPr>
        <dsp:cNvPr id="0" name=""/>
        <dsp:cNvSpPr/>
      </dsp:nvSpPr>
      <dsp:spPr>
        <a:xfrm>
          <a:off x="2258697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099497"/>
                <a:satOff val="-32759"/>
                <a:lumOff val="12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099497"/>
                <a:satOff val="-32759"/>
                <a:lumOff val="12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099497"/>
                <a:satOff val="-32759"/>
                <a:lumOff val="12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099497"/>
              <a:satOff val="-32759"/>
              <a:lumOff val="12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C47758-BAE9-4A6D-B65D-DBBF9E0AD4BA}">
      <dsp:nvSpPr>
        <dsp:cNvPr id="0" name=""/>
        <dsp:cNvSpPr/>
      </dsp:nvSpPr>
      <dsp:spPr>
        <a:xfrm>
          <a:off x="3105110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353051"/>
                <a:satOff val="-33929"/>
                <a:lumOff val="12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53051"/>
                <a:satOff val="-33929"/>
                <a:lumOff val="12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53051"/>
                <a:satOff val="-33929"/>
                <a:lumOff val="12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353051"/>
              <a:satOff val="-33929"/>
              <a:lumOff val="124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C894E3-E14F-4645-9AB4-38C01C7AFCD5}">
      <dsp:nvSpPr>
        <dsp:cNvPr id="0" name=""/>
        <dsp:cNvSpPr/>
      </dsp:nvSpPr>
      <dsp:spPr>
        <a:xfrm>
          <a:off x="3951524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606604"/>
                <a:satOff val="-35099"/>
                <a:lumOff val="12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606604"/>
                <a:satOff val="-35099"/>
                <a:lumOff val="12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606604"/>
                <a:satOff val="-35099"/>
                <a:lumOff val="12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606604"/>
              <a:satOff val="-35099"/>
              <a:lumOff val="129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112B1F-75D0-4AA2-BE58-9F2642CC08E0}">
      <dsp:nvSpPr>
        <dsp:cNvPr id="0" name=""/>
        <dsp:cNvSpPr/>
      </dsp:nvSpPr>
      <dsp:spPr>
        <a:xfrm>
          <a:off x="4797937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860157"/>
                <a:satOff val="-36268"/>
                <a:lumOff val="133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860157"/>
                <a:satOff val="-36268"/>
                <a:lumOff val="133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860157"/>
                <a:satOff val="-36268"/>
                <a:lumOff val="133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860157"/>
              <a:satOff val="-36268"/>
              <a:lumOff val="133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22A12D-FC5B-4004-A449-B8F8E8B8169A}">
      <dsp:nvSpPr>
        <dsp:cNvPr id="0" name=""/>
        <dsp:cNvSpPr/>
      </dsp:nvSpPr>
      <dsp:spPr>
        <a:xfrm>
          <a:off x="5644350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113711"/>
                <a:satOff val="-37438"/>
                <a:lumOff val="13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113711"/>
                <a:satOff val="-37438"/>
                <a:lumOff val="13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113711"/>
                <a:satOff val="-37438"/>
                <a:lumOff val="13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113711"/>
              <a:satOff val="-37438"/>
              <a:lumOff val="137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5B971AF-7234-4DEB-B6CF-B575B5963DE7}">
      <dsp:nvSpPr>
        <dsp:cNvPr id="0" name=""/>
        <dsp:cNvSpPr/>
      </dsp:nvSpPr>
      <dsp:spPr>
        <a:xfrm>
          <a:off x="6490764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367264"/>
                <a:satOff val="-38608"/>
                <a:lumOff val="14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367264"/>
                <a:satOff val="-38608"/>
                <a:lumOff val="14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367264"/>
                <a:satOff val="-38608"/>
                <a:lumOff val="14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367264"/>
              <a:satOff val="-38608"/>
              <a:lumOff val="142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9C9A76-CAAE-468F-9B59-76240C276047}">
      <dsp:nvSpPr>
        <dsp:cNvPr id="0" name=""/>
        <dsp:cNvSpPr/>
      </dsp:nvSpPr>
      <dsp:spPr>
        <a:xfrm>
          <a:off x="7337177" y="3482280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620818"/>
                <a:satOff val="-39778"/>
                <a:lumOff val="14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620818"/>
                <a:satOff val="-39778"/>
                <a:lumOff val="14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620818"/>
                <a:satOff val="-39778"/>
                <a:lumOff val="14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620818"/>
              <a:satOff val="-39778"/>
              <a:lumOff val="146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29B38A-D328-4E84-BD52-750580D03A0E}">
      <dsp:nvSpPr>
        <dsp:cNvPr id="0" name=""/>
        <dsp:cNvSpPr/>
      </dsp:nvSpPr>
      <dsp:spPr>
        <a:xfrm>
          <a:off x="2258697" y="3670730"/>
          <a:ext cx="5998205" cy="545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b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目录安全性设置</a:t>
          </a:r>
          <a:endParaRPr lang="zh-CN" sz="19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58697" y="3670730"/>
        <a:ext cx="5998205" cy="545291"/>
      </dsp:txXfrm>
    </dsp:sp>
    <dsp:sp modelId="{A9745531-5875-420D-8915-3722C9580CC6}">
      <dsp:nvSpPr>
        <dsp:cNvPr id="0" name=""/>
        <dsp:cNvSpPr/>
      </dsp:nvSpPr>
      <dsp:spPr>
        <a:xfrm>
          <a:off x="2258697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874371"/>
                <a:satOff val="-40948"/>
                <a:lumOff val="15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874371"/>
                <a:satOff val="-40948"/>
                <a:lumOff val="15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874371"/>
                <a:satOff val="-40948"/>
                <a:lumOff val="15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874371"/>
              <a:satOff val="-40948"/>
              <a:lumOff val="15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4FC349-8547-492E-BCD0-33C64ED3283E}">
      <dsp:nvSpPr>
        <dsp:cNvPr id="0" name=""/>
        <dsp:cNvSpPr/>
      </dsp:nvSpPr>
      <dsp:spPr>
        <a:xfrm>
          <a:off x="3105110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127925"/>
                <a:satOff val="-42118"/>
                <a:lumOff val="1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127925"/>
                <a:satOff val="-42118"/>
                <a:lumOff val="1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127925"/>
                <a:satOff val="-42118"/>
                <a:lumOff val="1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127925"/>
              <a:satOff val="-42118"/>
              <a:lumOff val="15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BC92D7-52BA-4F53-A9F6-F63DB94270FD}">
      <dsp:nvSpPr>
        <dsp:cNvPr id="0" name=""/>
        <dsp:cNvSpPr/>
      </dsp:nvSpPr>
      <dsp:spPr>
        <a:xfrm>
          <a:off x="3951524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381478"/>
                <a:satOff val="-43288"/>
                <a:lumOff val="15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381478"/>
                <a:satOff val="-43288"/>
                <a:lumOff val="15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381478"/>
                <a:satOff val="-43288"/>
                <a:lumOff val="15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381478"/>
              <a:satOff val="-43288"/>
              <a:lumOff val="159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530E17-34B1-4974-863B-6D888E850E91}">
      <dsp:nvSpPr>
        <dsp:cNvPr id="0" name=""/>
        <dsp:cNvSpPr/>
      </dsp:nvSpPr>
      <dsp:spPr>
        <a:xfrm>
          <a:off x="4797937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635032"/>
                <a:satOff val="-44458"/>
                <a:lumOff val="16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635032"/>
                <a:satOff val="-44458"/>
                <a:lumOff val="16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635032"/>
                <a:satOff val="-44458"/>
                <a:lumOff val="16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635032"/>
              <a:satOff val="-44458"/>
              <a:lumOff val="16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F432B4-BCAB-4417-AF5D-EF4A36A7C466}">
      <dsp:nvSpPr>
        <dsp:cNvPr id="0" name=""/>
        <dsp:cNvSpPr/>
      </dsp:nvSpPr>
      <dsp:spPr>
        <a:xfrm>
          <a:off x="5644350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888585"/>
                <a:satOff val="-45628"/>
                <a:lumOff val="16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88585"/>
                <a:satOff val="-45628"/>
                <a:lumOff val="16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88585"/>
                <a:satOff val="-45628"/>
                <a:lumOff val="16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88585"/>
              <a:satOff val="-45628"/>
              <a:lumOff val="16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D12927-46B0-4A9C-9DAD-6225C0F62DFE}">
      <dsp:nvSpPr>
        <dsp:cNvPr id="0" name=""/>
        <dsp:cNvSpPr/>
      </dsp:nvSpPr>
      <dsp:spPr>
        <a:xfrm>
          <a:off x="6490764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142139"/>
                <a:satOff val="-46798"/>
                <a:lumOff val="17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142139"/>
                <a:satOff val="-46798"/>
                <a:lumOff val="17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142139"/>
                <a:satOff val="-46798"/>
                <a:lumOff val="17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142139"/>
              <a:satOff val="-46798"/>
              <a:lumOff val="17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8CA2E7-668F-45BE-BCA2-4AC17E1EDF6F}">
      <dsp:nvSpPr>
        <dsp:cNvPr id="0" name=""/>
        <dsp:cNvSpPr/>
      </dsp:nvSpPr>
      <dsp:spPr>
        <a:xfrm>
          <a:off x="7337177" y="4216021"/>
          <a:ext cx="799760" cy="133293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11F76-00F9-4401-9911-0CB03294A517}">
      <dsp:nvSpPr>
        <dsp:cNvPr id="0" name=""/>
        <dsp:cNvSpPr/>
      </dsp:nvSpPr>
      <dsp:spPr>
        <a:xfrm>
          <a:off x="525779" y="262692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运行“控制面板”中的“添加或删除程序”，点击“添加删除</a:t>
          </a:r>
          <a:r>
            <a:rPr lang="en-US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windows</a:t>
          </a:r>
          <a:r>
            <a:rPr lang="zh-CN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组建”按钮。选择“</a:t>
          </a:r>
          <a:r>
            <a:rPr lang="en-US" sz="1500" kern="1200" dirty="0" err="1" smtClean="0">
              <a:latin typeface="微软雅黑" panose="020B0503020204020204" pitchFamily="34" charset="-122"/>
              <a:ea typeface="微软雅黑" panose="020B0503020204020204" pitchFamily="34" charset="-122"/>
            </a:rPr>
            <a:t>Intnetnet</a:t>
          </a:r>
          <a:r>
            <a:rPr lang="zh-CN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信息服务（</a:t>
          </a:r>
          <a:r>
            <a:rPr lang="en-US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IIS</a:t>
          </a:r>
          <a:r>
            <a:rPr lang="zh-CN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）”，单击“下一步”开始安装，单击“完成”结束。</a:t>
          </a:r>
          <a:endParaRPr lang="zh-CN" sz="1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262692"/>
        <a:ext cx="9464040" cy="860367"/>
      </dsp:txXfrm>
    </dsp:sp>
    <dsp:sp modelId="{6387968E-C9B1-4389-A7E5-4048701E29B5}">
      <dsp:nvSpPr>
        <dsp:cNvPr id="0" name=""/>
        <dsp:cNvSpPr/>
      </dsp:nvSpPr>
      <dsp:spPr>
        <a:xfrm>
          <a:off x="525779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83CFD4-1316-4152-A606-9BED4F4CC1CD}">
      <dsp:nvSpPr>
        <dsp:cNvPr id="0" name=""/>
        <dsp:cNvSpPr/>
      </dsp:nvSpPr>
      <dsp:spPr>
        <a:xfrm>
          <a:off x="1861261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99669"/>
                <a:satOff val="-3690"/>
                <a:lumOff val="1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99669"/>
                <a:satOff val="-3690"/>
                <a:lumOff val="1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99669"/>
                <a:satOff val="-3690"/>
                <a:lumOff val="1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99669"/>
              <a:satOff val="-3690"/>
              <a:lumOff val="1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32998E-4FD6-4D7F-B74C-1F727E9425ED}">
      <dsp:nvSpPr>
        <dsp:cNvPr id="0" name=""/>
        <dsp:cNvSpPr/>
      </dsp:nvSpPr>
      <dsp:spPr>
        <a:xfrm>
          <a:off x="3196742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599337"/>
                <a:satOff val="-7380"/>
                <a:lumOff val="27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599337"/>
                <a:satOff val="-7380"/>
                <a:lumOff val="27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599337"/>
                <a:satOff val="-7380"/>
                <a:lumOff val="27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599337"/>
              <a:satOff val="-7380"/>
              <a:lumOff val="27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E08C1D-D8F3-4823-84FC-CC5B348689D7}">
      <dsp:nvSpPr>
        <dsp:cNvPr id="0" name=""/>
        <dsp:cNvSpPr/>
      </dsp:nvSpPr>
      <dsp:spPr>
        <a:xfrm>
          <a:off x="4532223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399006"/>
                <a:satOff val="-11070"/>
                <a:lumOff val="4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399006"/>
                <a:satOff val="-11070"/>
                <a:lumOff val="4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399006"/>
                <a:satOff val="-11070"/>
                <a:lumOff val="4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399006"/>
              <a:satOff val="-11070"/>
              <a:lumOff val="4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07D071-60F0-4AB3-BA8C-C6784AB2C4D3}">
      <dsp:nvSpPr>
        <dsp:cNvPr id="0" name=""/>
        <dsp:cNvSpPr/>
      </dsp:nvSpPr>
      <dsp:spPr>
        <a:xfrm>
          <a:off x="5867704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198675"/>
                <a:satOff val="-14759"/>
                <a:lumOff val="5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198675"/>
                <a:satOff val="-14759"/>
                <a:lumOff val="5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198675"/>
                <a:satOff val="-14759"/>
                <a:lumOff val="5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198675"/>
              <a:satOff val="-14759"/>
              <a:lumOff val="54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0926A4-58F1-44AE-A80A-567C82F881EB}">
      <dsp:nvSpPr>
        <dsp:cNvPr id="0" name=""/>
        <dsp:cNvSpPr/>
      </dsp:nvSpPr>
      <dsp:spPr>
        <a:xfrm>
          <a:off x="7203186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998343"/>
                <a:satOff val="-18449"/>
                <a:lumOff val="6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998343"/>
                <a:satOff val="-18449"/>
                <a:lumOff val="6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998343"/>
                <a:satOff val="-18449"/>
                <a:lumOff val="6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998343"/>
              <a:satOff val="-18449"/>
              <a:lumOff val="6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ED6182-8AF3-42FE-AA0B-56988965DF76}">
      <dsp:nvSpPr>
        <dsp:cNvPr id="0" name=""/>
        <dsp:cNvSpPr/>
      </dsp:nvSpPr>
      <dsp:spPr>
        <a:xfrm>
          <a:off x="8538667" y="1123059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798012"/>
                <a:satOff val="-22139"/>
                <a:lumOff val="8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798012"/>
                <a:satOff val="-22139"/>
                <a:lumOff val="8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798012"/>
                <a:satOff val="-22139"/>
                <a:lumOff val="8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798012"/>
              <a:satOff val="-22139"/>
              <a:lumOff val="8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51129A-E1A8-42BC-B7D4-233A29DDE2A3}">
      <dsp:nvSpPr>
        <dsp:cNvPr id="0" name=""/>
        <dsp:cNvSpPr/>
      </dsp:nvSpPr>
      <dsp:spPr>
        <a:xfrm>
          <a:off x="525779" y="1387794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注意：系统自动安装组件，完成安装后，系统在“开始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程序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管理工具”程序组中会添加一项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”Internet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服务管理器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”,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此时服务器的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www.FTP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等服务会自动启动。系统只有在安装了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IIS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后，</a:t>
          </a:r>
          <a:r>
            <a:rPr lang="en-US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IIS5.0</a:t>
          </a:r>
          <a:r>
            <a:rPr lang="zh-CN" sz="15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才会自动默认安装。</a:t>
          </a:r>
          <a:endParaRPr lang="zh-CN" sz="15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1387794"/>
        <a:ext cx="9464040" cy="860367"/>
      </dsp:txXfrm>
    </dsp:sp>
    <dsp:sp modelId="{7A308EC0-5A4F-44D2-B10F-4F006CBAFF5D}">
      <dsp:nvSpPr>
        <dsp:cNvPr id="0" name=""/>
        <dsp:cNvSpPr/>
      </dsp:nvSpPr>
      <dsp:spPr>
        <a:xfrm>
          <a:off x="525779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597681"/>
                <a:satOff val="-25829"/>
                <a:lumOff val="9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597681"/>
                <a:satOff val="-25829"/>
                <a:lumOff val="9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597681"/>
                <a:satOff val="-25829"/>
                <a:lumOff val="9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597681"/>
              <a:satOff val="-25829"/>
              <a:lumOff val="9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3E0D8B-C0E1-4FCD-8CFA-6DD0762E9F75}">
      <dsp:nvSpPr>
        <dsp:cNvPr id="0" name=""/>
        <dsp:cNvSpPr/>
      </dsp:nvSpPr>
      <dsp:spPr>
        <a:xfrm>
          <a:off x="1861261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397349"/>
                <a:satOff val="-29519"/>
                <a:lumOff val="10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397349"/>
                <a:satOff val="-29519"/>
                <a:lumOff val="10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397349"/>
                <a:satOff val="-29519"/>
                <a:lumOff val="10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397349"/>
              <a:satOff val="-29519"/>
              <a:lumOff val="108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72B52F-FF35-4675-B3DE-E13E30D14BA5}">
      <dsp:nvSpPr>
        <dsp:cNvPr id="0" name=""/>
        <dsp:cNvSpPr/>
      </dsp:nvSpPr>
      <dsp:spPr>
        <a:xfrm>
          <a:off x="3196742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197018"/>
                <a:satOff val="-33209"/>
                <a:lumOff val="12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197018"/>
                <a:satOff val="-33209"/>
                <a:lumOff val="12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197018"/>
                <a:satOff val="-33209"/>
                <a:lumOff val="12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197018"/>
              <a:satOff val="-33209"/>
              <a:lumOff val="12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2A349F-6205-4946-A53C-2723BC5D338E}">
      <dsp:nvSpPr>
        <dsp:cNvPr id="0" name=""/>
        <dsp:cNvSpPr/>
      </dsp:nvSpPr>
      <dsp:spPr>
        <a:xfrm>
          <a:off x="4532223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996686"/>
                <a:satOff val="-36898"/>
                <a:lumOff val="13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996686"/>
                <a:satOff val="-36898"/>
                <a:lumOff val="13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996686"/>
                <a:satOff val="-36898"/>
                <a:lumOff val="13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996686"/>
              <a:satOff val="-36898"/>
              <a:lumOff val="13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11A6E9-8B87-44DA-B9C7-F7712152E2C3}">
      <dsp:nvSpPr>
        <dsp:cNvPr id="0" name=""/>
        <dsp:cNvSpPr/>
      </dsp:nvSpPr>
      <dsp:spPr>
        <a:xfrm>
          <a:off x="5867704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796355"/>
                <a:satOff val="-40588"/>
                <a:lumOff val="14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796355"/>
                <a:satOff val="-40588"/>
                <a:lumOff val="14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796355"/>
                <a:satOff val="-40588"/>
                <a:lumOff val="14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796355"/>
              <a:satOff val="-40588"/>
              <a:lumOff val="149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D90AC6-1539-48CA-AE4C-EABF80F3B284}">
      <dsp:nvSpPr>
        <dsp:cNvPr id="0" name=""/>
        <dsp:cNvSpPr/>
      </dsp:nvSpPr>
      <dsp:spPr>
        <a:xfrm>
          <a:off x="7203186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596024"/>
                <a:satOff val="-44278"/>
                <a:lumOff val="16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596024"/>
                <a:satOff val="-44278"/>
                <a:lumOff val="16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596024"/>
                <a:satOff val="-44278"/>
                <a:lumOff val="16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596024"/>
              <a:satOff val="-44278"/>
              <a:lumOff val="162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69802C-B939-4EEA-B57D-77EED9AB3C10}">
      <dsp:nvSpPr>
        <dsp:cNvPr id="0" name=""/>
        <dsp:cNvSpPr/>
      </dsp:nvSpPr>
      <dsp:spPr>
        <a:xfrm>
          <a:off x="8538667" y="2248161"/>
          <a:ext cx="1261872" cy="210312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02B8F-AD4B-4684-8714-B4DB0BB62AED}">
      <dsp:nvSpPr>
        <dsp:cNvPr id="0" name=""/>
        <dsp:cNvSpPr/>
      </dsp:nvSpPr>
      <dsp:spPr>
        <a:xfrm>
          <a:off x="729108" y="1390"/>
          <a:ext cx="9057382" cy="823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选择“开始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程序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-&gt;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管理工具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-&gt;Interne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选项”窗口，窗口显示此计算机已安装好的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服务，而且都已自动启动运行，其中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站点有两个，分别是默认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站点和管理站点。</a:t>
          </a:r>
          <a:endParaRPr lang="zh-CN" sz="17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9108" y="1390"/>
        <a:ext cx="9057382" cy="823398"/>
      </dsp:txXfrm>
    </dsp:sp>
    <dsp:sp modelId="{21BB8CA1-C857-4A25-A2D7-53F2B1E4D755}">
      <dsp:nvSpPr>
        <dsp:cNvPr id="0" name=""/>
        <dsp:cNvSpPr/>
      </dsp:nvSpPr>
      <dsp:spPr>
        <a:xfrm>
          <a:off x="729108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49D141-B422-4BFC-94D5-08717292AAA1}">
      <dsp:nvSpPr>
        <dsp:cNvPr id="0" name=""/>
        <dsp:cNvSpPr/>
      </dsp:nvSpPr>
      <dsp:spPr>
        <a:xfrm>
          <a:off x="2007206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85026"/>
                <a:satOff val="-1777"/>
                <a:lumOff val="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5026"/>
                <a:satOff val="-1777"/>
                <a:lumOff val="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5026"/>
                <a:satOff val="-1777"/>
                <a:lumOff val="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85026"/>
              <a:satOff val="-1777"/>
              <a:lumOff val="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421141-1904-4C37-B5E3-C1D31B6FBC23}">
      <dsp:nvSpPr>
        <dsp:cNvPr id="0" name=""/>
        <dsp:cNvSpPr/>
      </dsp:nvSpPr>
      <dsp:spPr>
        <a:xfrm>
          <a:off x="3285303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70051"/>
                <a:satOff val="-3553"/>
                <a:lumOff val="1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0051"/>
                <a:satOff val="-3553"/>
                <a:lumOff val="1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0051"/>
                <a:satOff val="-3553"/>
                <a:lumOff val="1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70051"/>
              <a:satOff val="-3553"/>
              <a:lumOff val="13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CBE14D-913B-4CAC-901E-DCA19A34F90C}">
      <dsp:nvSpPr>
        <dsp:cNvPr id="0" name=""/>
        <dsp:cNvSpPr/>
      </dsp:nvSpPr>
      <dsp:spPr>
        <a:xfrm>
          <a:off x="4563400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155077"/>
                <a:satOff val="-5330"/>
                <a:lumOff val="19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155077"/>
                <a:satOff val="-5330"/>
                <a:lumOff val="19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155077"/>
                <a:satOff val="-5330"/>
                <a:lumOff val="19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155077"/>
              <a:satOff val="-5330"/>
              <a:lumOff val="19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15515E-692A-41FD-BD34-20E515DBAB1B}">
      <dsp:nvSpPr>
        <dsp:cNvPr id="0" name=""/>
        <dsp:cNvSpPr/>
      </dsp:nvSpPr>
      <dsp:spPr>
        <a:xfrm>
          <a:off x="5841497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540103"/>
                <a:satOff val="-7106"/>
                <a:lumOff val="2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540103"/>
                <a:satOff val="-7106"/>
                <a:lumOff val="2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540103"/>
                <a:satOff val="-7106"/>
                <a:lumOff val="2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540103"/>
              <a:satOff val="-7106"/>
              <a:lumOff val="2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960D0C-E3F0-49AB-B0B3-B3EE0520DAE6}">
      <dsp:nvSpPr>
        <dsp:cNvPr id="0" name=""/>
        <dsp:cNvSpPr/>
      </dsp:nvSpPr>
      <dsp:spPr>
        <a:xfrm>
          <a:off x="7119595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925128"/>
                <a:satOff val="-8883"/>
                <a:lumOff val="3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925128"/>
                <a:satOff val="-8883"/>
                <a:lumOff val="3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925128"/>
                <a:satOff val="-8883"/>
                <a:lumOff val="3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925128"/>
              <a:satOff val="-8883"/>
              <a:lumOff val="3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C937B9-C324-430E-9F62-554DEC293C81}">
      <dsp:nvSpPr>
        <dsp:cNvPr id="0" name=""/>
        <dsp:cNvSpPr/>
      </dsp:nvSpPr>
      <dsp:spPr>
        <a:xfrm>
          <a:off x="8397692" y="824789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310154"/>
                <a:satOff val="-10660"/>
                <a:lumOff val="39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310154"/>
                <a:satOff val="-10660"/>
                <a:lumOff val="39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310154"/>
                <a:satOff val="-10660"/>
                <a:lumOff val="39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310154"/>
              <a:satOff val="-10660"/>
              <a:lumOff val="39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4B16E8-D8FB-43E8-AD88-4FF838971A77}">
      <dsp:nvSpPr>
        <dsp:cNvPr id="0" name=""/>
        <dsp:cNvSpPr/>
      </dsp:nvSpPr>
      <dsp:spPr>
        <a:xfrm>
          <a:off x="729108" y="1109351"/>
          <a:ext cx="9057382" cy="823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设置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</a:t>
          </a:r>
          <a:endParaRPr lang="zh-CN" sz="17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9108" y="1109351"/>
        <a:ext cx="9057382" cy="823398"/>
      </dsp:txXfrm>
    </dsp:sp>
    <dsp:sp modelId="{0D77EAC0-2C01-4822-A799-FB863CBFA23F}">
      <dsp:nvSpPr>
        <dsp:cNvPr id="0" name=""/>
        <dsp:cNvSpPr/>
      </dsp:nvSpPr>
      <dsp:spPr>
        <a:xfrm>
          <a:off x="729108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2695179"/>
                <a:satOff val="-12436"/>
                <a:lumOff val="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695179"/>
                <a:satOff val="-12436"/>
                <a:lumOff val="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695179"/>
                <a:satOff val="-12436"/>
                <a:lumOff val="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2695179"/>
              <a:satOff val="-12436"/>
              <a:lumOff val="4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3B31F4-DAD2-4253-A401-1A929AB5C5E4}">
      <dsp:nvSpPr>
        <dsp:cNvPr id="0" name=""/>
        <dsp:cNvSpPr/>
      </dsp:nvSpPr>
      <dsp:spPr>
        <a:xfrm>
          <a:off x="2007206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080205"/>
                <a:satOff val="-14213"/>
                <a:lumOff val="5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080205"/>
                <a:satOff val="-14213"/>
                <a:lumOff val="5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080205"/>
                <a:satOff val="-14213"/>
                <a:lumOff val="5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080205"/>
              <a:satOff val="-14213"/>
              <a:lumOff val="52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16B2DE-B588-48BA-A3DC-59CCF1673643}">
      <dsp:nvSpPr>
        <dsp:cNvPr id="0" name=""/>
        <dsp:cNvSpPr/>
      </dsp:nvSpPr>
      <dsp:spPr>
        <a:xfrm>
          <a:off x="3285303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A50DAB-1B61-4A56-A558-0EC8F5405B0A}">
      <dsp:nvSpPr>
        <dsp:cNvPr id="0" name=""/>
        <dsp:cNvSpPr/>
      </dsp:nvSpPr>
      <dsp:spPr>
        <a:xfrm>
          <a:off x="4563400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3850256"/>
                <a:satOff val="-17766"/>
                <a:lumOff val="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50256"/>
                <a:satOff val="-17766"/>
                <a:lumOff val="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50256"/>
                <a:satOff val="-17766"/>
                <a:lumOff val="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850256"/>
              <a:satOff val="-17766"/>
              <a:lumOff val="6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D73DA5-7F67-4DB1-B11D-843D28C19A7E}">
      <dsp:nvSpPr>
        <dsp:cNvPr id="0" name=""/>
        <dsp:cNvSpPr/>
      </dsp:nvSpPr>
      <dsp:spPr>
        <a:xfrm>
          <a:off x="5841497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235282"/>
                <a:satOff val="-19543"/>
                <a:lumOff val="7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235282"/>
                <a:satOff val="-19543"/>
                <a:lumOff val="7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235282"/>
                <a:satOff val="-19543"/>
                <a:lumOff val="7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235282"/>
              <a:satOff val="-19543"/>
              <a:lumOff val="7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B8BC54-46DD-4390-BCDC-797A9B9AB4C4}">
      <dsp:nvSpPr>
        <dsp:cNvPr id="0" name=""/>
        <dsp:cNvSpPr/>
      </dsp:nvSpPr>
      <dsp:spPr>
        <a:xfrm>
          <a:off x="7119595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4620308"/>
                <a:satOff val="-21319"/>
                <a:lumOff val="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620308"/>
                <a:satOff val="-21319"/>
                <a:lumOff val="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620308"/>
                <a:satOff val="-21319"/>
                <a:lumOff val="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620308"/>
              <a:satOff val="-21319"/>
              <a:lumOff val="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5C2088-6A4E-48BC-B31D-18CA088A2C4C}">
      <dsp:nvSpPr>
        <dsp:cNvPr id="0" name=""/>
        <dsp:cNvSpPr/>
      </dsp:nvSpPr>
      <dsp:spPr>
        <a:xfrm>
          <a:off x="8397692" y="1932750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005334"/>
                <a:satOff val="-23096"/>
                <a:lumOff val="8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005334"/>
                <a:satOff val="-23096"/>
                <a:lumOff val="8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005334"/>
                <a:satOff val="-23096"/>
                <a:lumOff val="8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005334"/>
              <a:satOff val="-23096"/>
              <a:lumOff val="8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A70065-CFD0-4ADA-BD9A-36B07E9E2CE1}">
      <dsp:nvSpPr>
        <dsp:cNvPr id="0" name=""/>
        <dsp:cNvSpPr/>
      </dsp:nvSpPr>
      <dsp:spPr>
        <a:xfrm>
          <a:off x="729108" y="2217312"/>
          <a:ext cx="9057382" cy="823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添加新的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</a:t>
          </a:r>
          <a:endParaRPr lang="zh-CN" sz="17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9108" y="2217312"/>
        <a:ext cx="9057382" cy="823398"/>
      </dsp:txXfrm>
    </dsp:sp>
    <dsp:sp modelId="{547F6E3C-C424-4E35-A69B-A368BBF91575}">
      <dsp:nvSpPr>
        <dsp:cNvPr id="0" name=""/>
        <dsp:cNvSpPr/>
      </dsp:nvSpPr>
      <dsp:spPr>
        <a:xfrm>
          <a:off x="729108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390359"/>
                <a:satOff val="-24872"/>
                <a:lumOff val="9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390359"/>
                <a:satOff val="-24872"/>
                <a:lumOff val="9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390359"/>
                <a:satOff val="-24872"/>
                <a:lumOff val="9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390359"/>
              <a:satOff val="-24872"/>
              <a:lumOff val="91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19234-12BC-42AF-802B-1215312E922C}">
      <dsp:nvSpPr>
        <dsp:cNvPr id="0" name=""/>
        <dsp:cNvSpPr/>
      </dsp:nvSpPr>
      <dsp:spPr>
        <a:xfrm>
          <a:off x="2007206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5775385"/>
                <a:satOff val="-26649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775385"/>
                <a:satOff val="-26649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775385"/>
                <a:satOff val="-26649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775385"/>
              <a:satOff val="-26649"/>
              <a:lumOff val="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2C1E08-789E-4B23-B531-630A78899B6C}">
      <dsp:nvSpPr>
        <dsp:cNvPr id="0" name=""/>
        <dsp:cNvSpPr/>
      </dsp:nvSpPr>
      <dsp:spPr>
        <a:xfrm>
          <a:off x="3285303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160410"/>
                <a:satOff val="-28425"/>
                <a:lumOff val="10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160410"/>
                <a:satOff val="-28425"/>
                <a:lumOff val="10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160410"/>
                <a:satOff val="-28425"/>
                <a:lumOff val="10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160410"/>
              <a:satOff val="-28425"/>
              <a:lumOff val="104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39CAE6-5E33-4CD1-BA5B-068F9A829F7D}">
      <dsp:nvSpPr>
        <dsp:cNvPr id="0" name=""/>
        <dsp:cNvSpPr/>
      </dsp:nvSpPr>
      <dsp:spPr>
        <a:xfrm>
          <a:off x="4563400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545435"/>
                <a:satOff val="-30202"/>
                <a:lumOff val="111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45435"/>
                <a:satOff val="-30202"/>
                <a:lumOff val="111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45435"/>
                <a:satOff val="-30202"/>
                <a:lumOff val="111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545435"/>
              <a:satOff val="-30202"/>
              <a:lumOff val="111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AA3D9E-812C-41CD-AF04-A5FC7A2EE56B}">
      <dsp:nvSpPr>
        <dsp:cNvPr id="0" name=""/>
        <dsp:cNvSpPr/>
      </dsp:nvSpPr>
      <dsp:spPr>
        <a:xfrm>
          <a:off x="5841497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32DB97-99D9-40A4-AC0B-5CD6112A3730}">
      <dsp:nvSpPr>
        <dsp:cNvPr id="0" name=""/>
        <dsp:cNvSpPr/>
      </dsp:nvSpPr>
      <dsp:spPr>
        <a:xfrm>
          <a:off x="7119595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315487"/>
                <a:satOff val="-33755"/>
                <a:lumOff val="12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315487"/>
                <a:satOff val="-33755"/>
                <a:lumOff val="12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315487"/>
                <a:satOff val="-33755"/>
                <a:lumOff val="12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315487"/>
              <a:satOff val="-33755"/>
              <a:lumOff val="12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510F7B-AF64-4F1A-9A7B-A079DB588965}">
      <dsp:nvSpPr>
        <dsp:cNvPr id="0" name=""/>
        <dsp:cNvSpPr/>
      </dsp:nvSpPr>
      <dsp:spPr>
        <a:xfrm>
          <a:off x="8397692" y="304071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7700512"/>
                <a:satOff val="-35532"/>
                <a:lumOff val="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00512"/>
                <a:satOff val="-35532"/>
                <a:lumOff val="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00512"/>
                <a:satOff val="-35532"/>
                <a:lumOff val="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7700512"/>
              <a:satOff val="-35532"/>
              <a:lumOff val="13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B8B78C-459D-4281-9108-92C41D57C23A}">
      <dsp:nvSpPr>
        <dsp:cNvPr id="0" name=""/>
        <dsp:cNvSpPr/>
      </dsp:nvSpPr>
      <dsp:spPr>
        <a:xfrm>
          <a:off x="729108" y="3325273"/>
          <a:ext cx="9057382" cy="823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单击“下一步”，输入站点名的主目录途径，然后单击“下一步”，选择</a:t>
          </a:r>
          <a:r>
            <a:rPr lang="en-US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web</a:t>
          </a: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站点的访问权限，单击“下一步”完成设置。</a:t>
          </a:r>
          <a:endParaRPr lang="zh-CN" sz="17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9108" y="3325273"/>
        <a:ext cx="9057382" cy="823398"/>
      </dsp:txXfrm>
    </dsp:sp>
    <dsp:sp modelId="{3D9BAC66-9EAC-4EB4-8A84-B8DDAD6ADA39}">
      <dsp:nvSpPr>
        <dsp:cNvPr id="0" name=""/>
        <dsp:cNvSpPr/>
      </dsp:nvSpPr>
      <dsp:spPr>
        <a:xfrm>
          <a:off x="729108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085538"/>
                <a:satOff val="-37308"/>
                <a:lumOff val="137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085538"/>
                <a:satOff val="-37308"/>
                <a:lumOff val="137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085538"/>
                <a:satOff val="-37308"/>
                <a:lumOff val="137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085538"/>
              <a:satOff val="-37308"/>
              <a:lumOff val="137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B29B35-1D0F-478C-A900-08DBB45A18A3}">
      <dsp:nvSpPr>
        <dsp:cNvPr id="0" name=""/>
        <dsp:cNvSpPr/>
      </dsp:nvSpPr>
      <dsp:spPr>
        <a:xfrm>
          <a:off x="2007206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470564"/>
                <a:satOff val="-39085"/>
                <a:lumOff val="14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470564"/>
                <a:satOff val="-39085"/>
                <a:lumOff val="14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470564"/>
                <a:satOff val="-39085"/>
                <a:lumOff val="14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470564"/>
              <a:satOff val="-39085"/>
              <a:lumOff val="14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490240-8C2D-4493-B6C0-DCD95E60C3B3}">
      <dsp:nvSpPr>
        <dsp:cNvPr id="0" name=""/>
        <dsp:cNvSpPr/>
      </dsp:nvSpPr>
      <dsp:spPr>
        <a:xfrm>
          <a:off x="3285303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8855590"/>
                <a:satOff val="-40862"/>
                <a:lumOff val="15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855590"/>
                <a:satOff val="-40862"/>
                <a:lumOff val="15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855590"/>
                <a:satOff val="-40862"/>
                <a:lumOff val="15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8855590"/>
              <a:satOff val="-40862"/>
              <a:lumOff val="15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B85A55-66C0-4757-9856-A22E8A41F672}">
      <dsp:nvSpPr>
        <dsp:cNvPr id="0" name=""/>
        <dsp:cNvSpPr/>
      </dsp:nvSpPr>
      <dsp:spPr>
        <a:xfrm>
          <a:off x="4563400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240615"/>
                <a:satOff val="-42638"/>
                <a:lumOff val="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240615"/>
                <a:satOff val="-42638"/>
                <a:lumOff val="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240615"/>
                <a:satOff val="-42638"/>
                <a:lumOff val="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240615"/>
              <a:satOff val="-42638"/>
              <a:lumOff val="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F76EE4-5FFC-418F-A202-54344D861C02}">
      <dsp:nvSpPr>
        <dsp:cNvPr id="0" name=""/>
        <dsp:cNvSpPr/>
      </dsp:nvSpPr>
      <dsp:spPr>
        <a:xfrm>
          <a:off x="5841497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9625640"/>
                <a:satOff val="-44415"/>
                <a:lumOff val="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625640"/>
                <a:satOff val="-44415"/>
                <a:lumOff val="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625640"/>
                <a:satOff val="-44415"/>
                <a:lumOff val="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625640"/>
              <a:satOff val="-44415"/>
              <a:lumOff val="163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A1B1A2-FC9F-4D97-8BF2-4E521A037489}">
      <dsp:nvSpPr>
        <dsp:cNvPr id="0" name=""/>
        <dsp:cNvSpPr/>
      </dsp:nvSpPr>
      <dsp:spPr>
        <a:xfrm>
          <a:off x="7119595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010667"/>
                <a:satOff val="-46191"/>
                <a:lumOff val="17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010667"/>
                <a:satOff val="-46191"/>
                <a:lumOff val="17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010667"/>
                <a:satOff val="-46191"/>
                <a:lumOff val="17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010667"/>
              <a:satOff val="-46191"/>
              <a:lumOff val="170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37954D-ACDF-4EE3-9309-D7DB94D3ED63}">
      <dsp:nvSpPr>
        <dsp:cNvPr id="0" name=""/>
        <dsp:cNvSpPr/>
      </dsp:nvSpPr>
      <dsp:spPr>
        <a:xfrm>
          <a:off x="8397692" y="4148671"/>
          <a:ext cx="1207650" cy="201275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34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51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92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5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2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36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0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76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24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9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9496F-BD00-446A-A5D8-E032F2A4022A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09367-1971-48FB-86B1-F5816FDD56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58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网络操作系统的配置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15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站点的建立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694243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01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5573D2-90D8-4436-9018-85BCC6D610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45573D2-90D8-4436-9018-85BCC6D610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1DA315-DB72-46E1-B4EC-793A90F3F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E71DA315-DB72-46E1-B4EC-793A90F3F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6AAEAF-C9FF-4F94-9952-B4DE64DC5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6D6AAEAF-C9FF-4F94-9952-B4DE64DC5A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646737-0BCA-4E68-B06D-04952403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45646737-0BCA-4E68-B06D-049524035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5986EF-19CC-493D-B65C-FC0005342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6D5986EF-19CC-493D-B65C-FC0005342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5180EF-ED2D-4E0A-84A7-8C46C1D9B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E5180EF-ED2D-4E0A-84A7-8C46C1D9B1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BEE24A-2337-4333-975C-94B1F26FF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CFBEE24A-2337-4333-975C-94B1F26FF8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895D83-0071-43C9-BA20-52422A8833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B0895D83-0071-43C9-BA20-52422A8833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07252C-1087-4629-982E-BFC751A83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2907252C-1087-4629-982E-BFC751A83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DBA5BE-A80B-4A86-A8E1-2B96FF04B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CEDBA5BE-A80B-4A86-A8E1-2B96FF04B3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66F7AF-8BC5-48BB-8304-8B304F688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B166F7AF-8BC5-48BB-8304-8B304F688F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45EA5E-B3A8-489C-B6DB-09167E1C46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445EA5E-B3A8-489C-B6DB-09167E1C46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5A770B-0555-42A4-866E-91DE4DA9A4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575A770B-0555-42A4-866E-91DE4DA9A4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C84009-42F7-45B6-A427-8254D9194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0FC84009-42F7-45B6-A427-8254D91944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73185E-8078-4008-8588-B96D47C4E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9673185E-8078-4008-8588-B96D47C4E6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09520-FE49-4B5B-B60B-E36CEEEBB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75409520-FE49-4B5B-B60B-E36CEEEBB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43D419-50C4-4E2B-A2B8-510FE69244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E443D419-50C4-4E2B-A2B8-510FE69244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A0F9B1-3541-4446-8C74-12C46DA3A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55A0F9B1-3541-4446-8C74-12C46DA3AB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AFE5B2-2D03-4C63-87DF-1E37C59FB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8BAFE5B2-2D03-4C63-87DF-1E37C59FB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CD28CF-FB63-4319-88E6-BB5A9158B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EFCD28CF-FB63-4319-88E6-BB5A9158B5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C8CCD5-7A97-450E-ABEC-BB99AC110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5FC8CCD5-7A97-450E-ABEC-BB99AC1109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774C26-484D-4860-A529-C90F0EBBAC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4D774C26-484D-4860-A529-C90F0EBBAC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007F3-7214-497B-8C00-0256791133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39B007F3-7214-497B-8C00-0256791133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5CC121-8C2A-4A2F-B417-4827036D1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C85CC121-8C2A-4A2F-B417-4827036D1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5B5AE0-033E-4F52-9E44-A7789A9DC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BA5B5AE0-033E-4F52-9E44-A7789A9DC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9E84F9-BED6-4BA1-B631-A895BD582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469E84F9-BED6-4BA1-B631-A895BD5821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8BA88E-D047-4D0C-AB9E-4CDDDABDF0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808BA88E-D047-4D0C-AB9E-4CDDDABDF0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8A9F69-A550-4569-8135-79425601D9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DE8A9F69-A550-4569-8135-79425601D9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34EA4E-70B5-4C8C-8386-CFBA9A8B8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134EA4E-70B5-4C8C-8386-CFBA9A8B8F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DA3647-DE7E-4AF0-A87F-E03B58486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7DDA3647-DE7E-4AF0-A87F-E03B58486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87A4E8-1EE7-4237-850D-41DF2F6464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E987A4E8-1EE7-4237-850D-41DF2F6464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B7B77F-7326-49AE-B96A-6F71F17A4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A4B7B77F-7326-49AE-B96A-6F71F17A4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784BF0-ED54-443E-BA1E-04C9566F24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32784BF0-ED54-443E-BA1E-04C9566F24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789B53-5AE1-4683-8E72-5B544C30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D7789B53-5AE1-4683-8E72-5B544C3047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DE7A49-A3A4-4AF9-A72D-23ACC5185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99DE7A49-A3A4-4AF9-A72D-23ACC5185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4743E5-7EB1-444A-B30C-77D49C802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FD4743E5-7EB1-444A-B30C-77D49C8026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33BC83-6F3A-4905-815A-458A29D3C7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8333BC83-6F3A-4905-815A-458A29D3C7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A1223B-69B7-4B7F-BB2B-76B17D1A8C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26A1223B-69B7-4B7F-BB2B-76B17D1A8C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074BF8-1EDC-4BFA-ADFB-612C0340BB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F4074BF8-1EDC-4BFA-ADFB-612C0340BB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24B4E0-B6D0-490A-A2F5-6018ED5597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3B24B4E0-B6D0-490A-A2F5-6018ED5597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AEBF6E-12D6-4D08-BDAF-468DE1E6A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D3AEBF6E-12D6-4D08-BDAF-468DE1E6A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7261F1-B88D-4F8C-9E16-D594B9B59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437261F1-B88D-4F8C-9E16-D594B9B595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C62482-55C2-4C84-BC79-8CB95ABF4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ACC62482-55C2-4C84-BC79-8CB95ABF4A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4CCEC1-416C-4253-98E4-BBCFE9782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194CCEC1-416C-4253-98E4-BBCFE9782F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ACEC08-AB02-4691-9EDC-BE26317F4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38ACEC08-AB02-4691-9EDC-BE26317F44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6DF5A2-ECC8-4E67-B72D-284358461A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D76DF5A2-ECC8-4E67-B72D-284358461A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1EF886-6853-4511-9519-0F71B5D91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9B1EF886-6853-4511-9519-0F71B5D91A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872B9F-5A54-4B96-BE1D-610D7B683C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63872B9F-5A54-4B96-BE1D-610D7B683C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8FF05D-EE40-4D3E-969A-73446522B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">
                                            <p:graphicEl>
                                              <a:dgm id="{E78FF05D-EE40-4D3E-969A-73446522B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9482C1-6779-4A8A-99B9-FB1BB77EB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">
                                            <p:graphicEl>
                                              <a:dgm id="{9B9482C1-6779-4A8A-99B9-FB1BB77EB9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E44F0C-A95E-4F67-81DD-49C9B84C53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>
                                            <p:graphicEl>
                                              <a:dgm id="{5DE44F0C-A95E-4F67-81DD-49C9B84C53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747FDC-92B1-4528-8D59-118BE4724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4">
                                            <p:graphicEl>
                                              <a:dgm id="{AE747FDC-92B1-4528-8D59-118BE4724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C00BAA-CFEF-424B-8740-DBFDD9FD1E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">
                                            <p:graphicEl>
                                              <a:dgm id="{2FC00BAA-CFEF-424B-8740-DBFDD9FD1E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1F9324-6335-4C3A-8A57-5BA3EAE6D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">
                                            <p:graphicEl>
                                              <a:dgm id="{6E1F9324-6335-4C3A-8A57-5BA3EAE6D0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068DBA-396A-4132-8F0F-56EDB3C957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4">
                                            <p:graphicEl>
                                              <a:dgm id="{42068DBA-396A-4132-8F0F-56EDB3C957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7E9D68-A8C4-455E-AD01-C54032DBC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">
                                            <p:graphicEl>
                                              <a:dgm id="{3D7E9D68-A8C4-455E-AD01-C54032DBC6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配置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FTP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24619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245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402364-0105-4EFD-8735-8DBAB523A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8402364-0105-4EFD-8735-8DBAB523A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41591C-01E8-4FA1-A9EE-351E7BA3D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3741591C-01E8-4FA1-A9EE-351E7BA3D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648F06-1BA0-4EE9-8979-69DC3EFB9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CD648F06-1BA0-4EE9-8979-69DC3EFB97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D9BE37-1E29-4F4B-A280-969EE9A68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F2D9BE37-1E29-4F4B-A280-969EE9A68F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6EB03C-ACE6-4D79-BCAB-27D0D99DF6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346EB03C-ACE6-4D79-BCAB-27D0D99DF6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FCC768-B710-4B3B-B16E-15124F91C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7CFCC768-B710-4B3B-B16E-15124F91C1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643F95-8852-49DB-807F-7F512CED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8E643F95-8852-49DB-807F-7F512CED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BC8048-1ADD-42FF-BF9B-2C2EF1E57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35BC8048-1ADD-42FF-BF9B-2C2EF1E57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4D5F02-B979-444D-8A3F-B655374C9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F14D5F02-B979-444D-8A3F-B655374C9E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5A4D41-88F8-4E3E-A5C9-2C4903911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D95A4D41-88F8-4E3E-A5C9-2C49039118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FD17BC-651D-44CB-8D2E-5B9A4A4AB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21FD17BC-651D-44CB-8D2E-5B9A4A4AB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D86686-5110-4DA6-99AD-CC37B6AB6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F8D86686-5110-4DA6-99AD-CC37B6AB6E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7D4448-D021-4955-9264-832FB3D82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557D4448-D021-4955-9264-832FB3D82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58E907-DFB7-472C-87F9-0189F2252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2558E907-DFB7-472C-87F9-0189F22521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36AB98-9237-4334-8096-E1415F4E6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4E36AB98-9237-4334-8096-E1415F4E6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9259FE-E10E-49CF-B494-C841626C5F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149259FE-E10E-49CF-B494-C841626C5F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7DC6C4-177D-4DCE-BA64-EE670D02A1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5C7DC6C4-177D-4DCE-BA64-EE670D02A1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B46BAC-CD59-4654-AAEA-1D31B7D61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C1B46BAC-CD59-4654-AAEA-1D31B7D61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D146C5-AD79-4BA2-8DD5-283ECFDF7F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E8D146C5-AD79-4BA2-8DD5-283ECFDF7F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FF9AFD-FE47-426A-8B74-2F8E3FF9C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2CFF9AFD-FE47-426A-8B74-2F8E3FF9C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4E9542-FA8B-4C6E-B0A1-FCD57089E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514E9542-FA8B-4C6E-B0A1-FCD57089E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322D54-EE06-48A3-A4D1-DD7F61B887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A7322D54-EE06-48A3-A4D1-DD7F61B887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DD1BC9-5B7F-4877-8E21-E158783492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44DD1BC9-5B7F-4877-8E21-E158783492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E2D87B-6827-48E5-B453-7133F780A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1DE2D87B-6827-48E5-B453-7133F780A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444344-1236-4CCE-99CF-D0E0845E9C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79444344-1236-4CCE-99CF-D0E0845E9C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F59CA9-4D96-45A9-9909-24652B57E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A2F59CA9-4D96-45A9-9909-24652B57E6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12C02A-0CD1-45A8-BDEF-3EDFC96D1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9512C02A-0CD1-45A8-BDEF-3EDFC96D13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60FB10-4489-4A4B-9C32-0D235615D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EB60FB10-4489-4A4B-9C32-0D235615D4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8998A5-905D-4D9D-AED6-2B9C7985D6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008998A5-905D-4D9D-AED6-2B9C7985D6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BBA96C-D222-4758-A110-F6CD0C6CB4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97BBA96C-D222-4758-A110-F6CD0C6CB4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2A85ED-8A5A-45DB-94EB-C405DBF0B6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F32A85ED-8A5A-45DB-94EB-C405DBF0B6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43823B-04A5-4AEE-9D3F-FC2391B073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0743823B-04A5-4AEE-9D3F-FC2391B073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2A12D-FC5B-4004-A449-B8F8E8B81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1922A12D-FC5B-4004-A449-B8F8E8B81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C47758-BAE9-4A6D-B65D-DBBF9E0AD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B5C47758-BAE9-4A6D-B65D-DBBF9E0AD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9C9A76-CAAE-468F-9B59-76240C2760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D09C9A76-CAAE-468F-9B59-76240C2760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F057D9-0776-4533-BAF0-2ECE45A747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FCF057D9-0776-4533-BAF0-2ECE45A747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C894E3-E14F-4645-9AB4-38C01C7AFC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6FC894E3-E14F-4645-9AB4-38C01C7AFC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112B1F-75D0-4AA2-BE58-9F2642CC0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69112B1F-75D0-4AA2-BE58-9F2642CC0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B971AF-7234-4DEB-B6CF-B575B5963D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65B971AF-7234-4DEB-B6CF-B575B5963D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FE1B36-A72F-477C-94F7-FB34FAA02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F3FE1B36-A72F-477C-94F7-FB34FAA02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745531-5875-420D-8915-3722C9580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A9745531-5875-420D-8915-3722C9580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BC92D7-52BA-4F53-A9F6-F63DB9427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09BC92D7-52BA-4F53-A9F6-F63DB94270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D12927-46B0-4A9C-9DAD-6225C0F62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D1D12927-46B0-4A9C-9DAD-6225C0F62D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8CA2E7-668F-45BE-BCA2-4AC17E1EDF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3E8CA2E7-668F-45BE-BCA2-4AC17E1EDF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530E17-34B1-4974-863B-6D888E850E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3A530E17-34B1-4974-863B-6D888E850E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4FC349-8547-492E-BCD0-33C64ED32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BB4FC349-8547-492E-BCD0-33C64ED328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F432B4-BCAB-4417-AF5D-EF4A36A7C4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ABF432B4-BCAB-4417-AF5D-EF4A36A7C4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29B38A-D328-4E84-BD52-750580D03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8A29B38A-D328-4E84-BD52-750580D03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网页服务器配置与管理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服务器配置与管理；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服务的基本概念工作原理及安装。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393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的计算机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47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8220594"/>
              </p:ext>
            </p:extLst>
          </p:nvPr>
        </p:nvGraphicFramePr>
        <p:xfrm>
          <a:off x="838200" y="2423711"/>
          <a:ext cx="10515600" cy="2721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838200" y="1640959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IIS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41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07D071-60F0-4AB3-BA8C-C6784AB2C4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E507D071-60F0-4AB3-BA8C-C6784AB2C4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0926A4-58F1-44AE-A80A-567C82F88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E60926A4-58F1-44AE-A80A-567C82F881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32998E-4FD6-4D7F-B74C-1F727E942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6432998E-4FD6-4D7F-B74C-1F727E9425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ED6182-8AF3-42FE-AA0B-56988965DF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A9ED6182-8AF3-42FE-AA0B-56988965DF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87968E-C9B1-4389-A7E5-4048701E29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6387968E-C9B1-4389-A7E5-4048701E29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83CFD4-1316-4152-A606-9BED4F4CC1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8A83CFD4-1316-4152-A606-9BED4F4CC1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E08C1D-D8F3-4823-84FC-CC5B34868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54E08C1D-D8F3-4823-84FC-CC5B348689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511F76-00F9-4401-9911-0CB03294A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F5511F76-00F9-4401-9911-0CB03294A5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A11A6E9-8B87-44DA-B9C7-F7712152E2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graphicEl>
                                              <a:dgm id="{2A11A6E9-8B87-44DA-B9C7-F7712152E2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72B52F-FF35-4675-B3DE-E13E30D14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>
                                            <p:graphicEl>
                                              <a:dgm id="{C372B52F-FF35-4675-B3DE-E13E30D14B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CD90AC6-1539-48CA-AE4C-EABF80F3B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2CD90AC6-1539-48CA-AE4C-EABF80F3B2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3E0D8B-C0E1-4FCD-8CFA-6DD0762E9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8C3E0D8B-C0E1-4FCD-8CFA-6DD0762E9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308EC0-5A4F-44D2-B10F-4F006CBAF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graphicEl>
                                              <a:dgm id="{7A308EC0-5A4F-44D2-B10F-4F006CBAFF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2A349F-6205-4946-A53C-2723BC5D3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">
                                            <p:graphicEl>
                                              <a:dgm id="{542A349F-6205-4946-A53C-2723BC5D33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69802C-B939-4EEA-B57D-77EED9AB3C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">
                                            <p:graphicEl>
                                              <a:dgm id="{0A69802C-B939-4EEA-B57D-77EED9AB3C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D51129A-E1A8-42BC-B7D4-233A29DDE2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">
                                            <p:graphicEl>
                                              <a:dgm id="{8D51129A-E1A8-42BC-B7D4-233A29DDE2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服务器的配置和管理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752811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21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CBE14D-913B-4CAC-901E-DCA19A34F9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8CBE14D-913B-4CAC-901E-DCA19A34F9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421141-1904-4C37-B5E3-C1D31B6FB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04421141-1904-4C37-B5E3-C1D31B6FBC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C937B9-C324-430E-9F62-554DEC293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56C937B9-C324-430E-9F62-554DEC293C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BB8CA1-C857-4A25-A2D7-53F2B1E4D7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21BB8CA1-C857-4A25-A2D7-53F2B1E4D7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49D141-B422-4BFC-94D5-08717292A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C749D141-B422-4BFC-94D5-08717292AA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960D0C-E3F0-49AB-B0B3-B3EE0520D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1B960D0C-E3F0-49AB-B0B3-B3EE0520DA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15515E-692A-41FD-BD34-20E515DBAB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DB15515E-692A-41FD-BD34-20E515DBAB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402B8F-AD4B-4684-8714-B4DB0BB62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B402B8F-AD4B-4684-8714-B4DB0BB62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B8BC54-46DD-4390-BCDC-797A9B9AB4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0CB8BC54-46DD-4390-BCDC-797A9B9AB4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3B31F4-DAD2-4253-A401-1A929AB5C5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853B31F4-DAD2-4253-A401-1A929AB5C5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77EAC0-2C01-4822-A799-FB863CBFA2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0D77EAC0-2C01-4822-A799-FB863CBFA2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16B2DE-B588-48BA-A3DC-59CCF1673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BA16B2DE-B588-48BA-A3DC-59CCF16736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5C2088-6A4E-48BC-B31D-18CA088A2C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145C2088-6A4E-48BC-B31D-18CA088A2C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A50DAB-1B61-4A56-A558-0EC8F5405B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86A50DAB-1B61-4A56-A558-0EC8F5405B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D73DA5-7F67-4DB1-B11D-843D28C19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31D73DA5-7F67-4DB1-B11D-843D28C19A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4B16E8-D8FB-43E8-AD88-4FF838971A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5D4B16E8-D8FB-43E8-AD88-4FF838971A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32DB97-99D9-40A4-AC0B-5CD6112A3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2432DB97-99D9-40A4-AC0B-5CD6112A37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510F7B-AF64-4F1A-9A7B-A079DB5889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B9510F7B-AF64-4F1A-9A7B-A079DB5889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7F6E3C-C424-4E35-A69B-A368BBF9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547F6E3C-C424-4E35-A69B-A368BBF91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AA3D9E-812C-41CD-AF04-A5FC7A2EE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F7AA3D9E-812C-41CD-AF04-A5FC7A2EE5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A19234-12BC-42AF-802B-1215312E92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8AA19234-12BC-42AF-802B-1215312E92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2C1E08-789E-4B23-B531-630A78899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102C1E08-789E-4B23-B531-630A78899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39CAE6-5E33-4CD1-BA5B-068F9A829F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7839CAE6-5E33-4CD1-BA5B-068F9A829F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A70065-CFD0-4ADA-BD9A-36B07E9E2C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A0A70065-CFD0-4ADA-BD9A-36B07E9E2C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B85A55-66C0-4757-9856-A22E8A41F6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A6B85A55-66C0-4757-9856-A22E8A41F6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490240-8C2D-4493-B6C0-DCD95E60C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35490240-8C2D-4493-B6C0-DCD95E60C3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B29B35-1D0F-478C-A900-08DBB45A18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92B29B35-1D0F-478C-A900-08DBB45A18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9BAC66-9EAC-4EB4-8A84-B8DDAD6ADA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3D9BAC66-9EAC-4EB4-8A84-B8DDAD6ADA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A1B1A2-FC9F-4D97-8BF2-4E521A0374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8CA1B1A2-FC9F-4D97-8BF2-4E521A0374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37954D-ACDF-4EE3-9309-D7DB94D3E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7837954D-ACDF-4EE3-9309-D7DB94D3ED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F76EE4-5FFC-418F-A202-54344D861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E9F76EE4-5FFC-418F-A202-54344D861C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B8B78C-459D-4281-9108-92C41D57C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6AB8B78C-459D-4281-9108-92C41D57C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Web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站点的管理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“打开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管理工具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/Internet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服务管理器”打开“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信息服务窗口”，在所管理的站点上，单击鼠标右键执行“属性”命令，进入该站点的“属性”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，设置属性页。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76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91518"/>
            <a:ext cx="10515600" cy="51854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远程站点管理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远程管理就是系统管理员可以在任何地方，例如出差或是在家里，从任何一个终端客户端，可以是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Windows2000professional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Windows2000Server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Windows98,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来管理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Windows2000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域与计算机，它们可以直接运行系统管理工具来进行管理工作，这些操作就好象在本机上一样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实现这些管理首先要安装终端服务，设置终端服务器与终端客户端，才可以进行远程管理和远程控制。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82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网络操作系统的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24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60164"/>
            <a:ext cx="10515600" cy="930524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用户的创建、删除与登陆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操作系统用户的创建、删除与登陆</a:t>
            </a:r>
          </a:p>
        </p:txBody>
      </p:sp>
    </p:spTree>
    <p:extLst>
      <p:ext uri="{BB962C8B-B14F-4D97-AF65-F5344CB8AC3E}">
        <p14:creationId xmlns:p14="http://schemas.microsoft.com/office/powerpoint/2010/main" val="103016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实践设备</a:t>
            </a:r>
          </a:p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的计算机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35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569663"/>
              </p:ext>
            </p:extLst>
          </p:nvPr>
        </p:nvGraphicFramePr>
        <p:xfrm>
          <a:off x="838200" y="2357609"/>
          <a:ext cx="10515600" cy="3819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838200" y="1582726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用户的创建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79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B78EA3-37E5-4943-A3CC-042F263DE8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46B78EA3-37E5-4943-A3CC-042F263DE8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E32340-A1F4-4D79-9F93-909C4990C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B0E32340-A1F4-4D79-9F93-909C4990C5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60CCD3-E13E-40AF-B0C5-7EED84E94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3660CCD3-E13E-40AF-B0C5-7EED84E940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700B64-C38B-454C-A706-C6AD3D03F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dgm id="{6B700B64-C38B-454C-A706-C6AD3D03FF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5F1C9B-D0B1-4522-AEF3-37ABB6F6C4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585F1C9B-D0B1-4522-AEF3-37ABB6F6C4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45DA73C-044C-4618-B6D3-6C4F56950D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C45DA73C-044C-4618-B6D3-6C4F56950D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4B1B5C-142F-4E88-87F5-0A8725A5B2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dgm id="{D74B1B5C-142F-4E88-87F5-0A8725A5B2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518DEC-33D7-4170-A07F-8E39AD014A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79518DEC-33D7-4170-A07F-8E39AD014A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F1532-5807-4D68-B095-4CFC315FAF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780F1532-5807-4D68-B095-4CFC315FAF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DB5944B-0A0D-4AF2-96DD-3CE6F73744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1DB5944B-0A0D-4AF2-96DD-3CE6F73744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ADBA20D-53BC-494F-8A45-AF9F1627A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8ADBA20D-53BC-494F-8A45-AF9F1627AC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DDA1C7B-6AB9-4E16-9094-7DDC0465C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BDDA1C7B-6AB9-4E16-9094-7DDC0465C7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D9FBB-E23E-494D-B381-3EDFEBF3A3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4ADD9FBB-E23E-494D-B381-3EDFEBF3A3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461707-3EC8-4FDD-8FB2-ABC5626C4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">
                                            <p:graphicEl>
                                              <a:dgm id="{55461707-3EC8-4FDD-8FB2-ABC5626C4C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074C04-AF69-4F52-BB1A-CB9575B263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>
                                            <p:graphicEl>
                                              <a:dgm id="{3D074C04-AF69-4F52-BB1A-CB9575B263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FD28BA-DDA6-4F28-9DF5-EF30608A7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">
                                            <p:graphicEl>
                                              <a:dgm id="{CEFD28BA-DDA6-4F28-9DF5-EF30608A78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61D7072-4827-430B-BA6E-7AF2DAEDE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6">
                                            <p:graphicEl>
                                              <a:dgm id="{661D7072-4827-430B-BA6E-7AF2DAEDED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96E1A1-5437-4516-84E7-BC139EB411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dgm id="{E296E1A1-5437-4516-84E7-BC139EB411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355D1C-2375-4E14-B022-CB1CA796E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">
                                            <p:graphicEl>
                                              <a:dgm id="{7C355D1C-2375-4E14-B022-CB1CA796E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C3403A-90D8-4EE7-9BA2-713EBBEBB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">
                                            <p:graphicEl>
                                              <a:dgm id="{30C3403A-90D8-4EE7-9BA2-713EBBEBB0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1B1428-53B9-476E-9BBD-97C350BB99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6">
                                            <p:graphicEl>
                                              <a:dgm id="{B61B1428-53B9-476E-9BBD-97C350BB99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D6430B7-0498-4D29-846F-7E64220FFE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">
                                            <p:graphicEl>
                                              <a:dgm id="{2D6430B7-0498-4D29-846F-7E64220FFE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9BCB9CB-501B-4277-9250-60584791B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dgm id="{29BCB9CB-501B-4277-9250-60584791B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2DF5CA-6881-43D7-93FA-185F89359C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6">
                                            <p:graphicEl>
                                              <a:dgm id="{502DF5CA-6881-43D7-93FA-185F89359C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用户的登陆</a:t>
            </a:r>
            <a:endParaRPr lang="zh-CN" altLang="en-US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663742"/>
              </p:ext>
            </p:extLst>
          </p:nvPr>
        </p:nvGraphicFramePr>
        <p:xfrm>
          <a:off x="838200" y="152817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217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2019AC-FE83-4E66-B272-CF011D4A16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52019AC-FE83-4E66-B272-CF011D4A16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920B12-E9B8-462D-BBA1-0DDBF3B4DB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52920B12-E9B8-462D-BBA1-0DDBF3B4DB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F87E2A-6566-4F36-A907-0AA00809E2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9BF87E2A-6566-4F36-A907-0AA00809E2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E28F26-B12B-467A-B36A-3C20145D15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AE28F26-B12B-467A-B36A-3C20145D15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EC8294-58B2-4F07-A7D1-39A84D94B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3FEC8294-58B2-4F07-A7D1-39A84D94BF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7910E7-01CE-4ED2-A205-479C241B6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CD7910E7-01CE-4ED2-A205-479C241B6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3EC776-2CF9-46FC-8BB4-0F9431275C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1D3EC776-2CF9-46FC-8BB4-0F9431275C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4FFA07-1472-467C-A3E5-85D6D1845B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AB4FFA07-1472-467C-A3E5-85D6D1845B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BC3686-B3E3-4483-9A33-7E5E56119E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36BC3686-B3E3-4483-9A33-7E5E56119E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AC2F31-AE22-4D14-9101-2CB9CFBAD9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50AC2F31-AE22-4D14-9101-2CB9CFBAD9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8DD732-0D97-4D0A-A3FE-005D9C033F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978DD732-0D97-4D0A-A3FE-005D9C033F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58AD52-AAE2-44F1-96AE-A1E5AB946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3F58AD52-AAE2-44F1-96AE-A1E5AB9465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255590-89E6-4CDC-B644-CD8E25AEA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38255590-89E6-4CDC-B644-CD8E25AEA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2CBDF0-5025-403D-ADFF-6163535C9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AC2CBDF0-5025-403D-ADFF-6163535C9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91DF9B-2C73-47B3-8ADA-B9835513BD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C691DF9B-2C73-47B3-8ADA-B9835513BD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122A1C-6ECF-44EB-9E54-5F06AC1007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95122A1C-6ECF-44EB-9E54-5F06AC1007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7DD159-D338-484E-ACB3-26C4EE8FD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B67DD159-D338-484E-ACB3-26C4EE8FDE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4D072E-13BE-4199-9328-932E6A433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6F4D072E-13BE-4199-9328-932E6A433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096A0F-690B-4E49-A1EE-4E1A8FF923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CC096A0F-690B-4E49-A1EE-4E1A8FF923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566CDD-8200-4932-9F14-1E80CF666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90566CDD-8200-4932-9F14-1E80CF6668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58E149-785D-4453-8F26-931F68D01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3658E149-785D-4453-8F26-931F68D011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075060-3742-4D16-9481-DD8D9A30B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D0075060-3742-4D16-9481-DD8D9A30B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D61ED7-F388-4D79-A25D-336834CBB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74D61ED7-F388-4D79-A25D-336834CBBF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91CB54-62FE-4ADA-8614-E87259A3D6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E591CB54-62FE-4ADA-8614-E87259A3D6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用户的删除</a:t>
            </a:r>
            <a:endParaRPr lang="zh-CN" altLang="en-US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538887"/>
              </p:ext>
            </p:extLst>
          </p:nvPr>
        </p:nvGraphicFramePr>
        <p:xfrm>
          <a:off x="838200" y="1825625"/>
          <a:ext cx="10515600" cy="2096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845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6A2581-0654-408F-ABB8-8FF4EAF2EE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56A2581-0654-408F-ABB8-8FF4EAF2EE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7D55AE-8EE7-4335-9D23-B757A4F93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167D55AE-8EE7-4335-9D23-B757A4F933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6D960F-358E-4205-A4C2-5F3FBCC163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486D960F-358E-4205-A4C2-5F3FBCC163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EE3E72-CE7F-4212-BA92-0DCF7E831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89EE3E72-CE7F-4212-BA92-0DCF7E831D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151BB2-02DD-4093-90B4-F00C4B93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EC151BB2-02DD-4093-90B4-F00C4B9342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4E7E5B-5938-461B-A250-5B3D2C70D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664E7E5B-5938-461B-A250-5B3D2C70D7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F26529-C135-4B3D-AF67-EE1F5C537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47F26529-C135-4B3D-AF67-EE1F5C5374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BAC4C6-C985-4251-9D34-318F6DA6FC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61BAC4C6-C985-4251-9D34-318F6DA6FC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文件服务器配置与管理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服务器配置与管理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07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88973"/>
            <a:ext cx="10515600" cy="488799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 2003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的计算机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85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实践内容</a:t>
            </a:r>
            <a:endParaRPr lang="zh-CN" altLang="zh-CN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站点的建立与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的配置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63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784</Words>
  <Application>Microsoft Office PowerPoint</Application>
  <PresentationFormat>宽屏</PresentationFormat>
  <Paragraphs>63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用户的创建、删除与登陆</vt:lpstr>
      <vt:lpstr>PowerPoint 演示文稿</vt:lpstr>
      <vt:lpstr>实践内容</vt:lpstr>
      <vt:lpstr>用户的登陆</vt:lpstr>
      <vt:lpstr>用户的删除</vt:lpstr>
      <vt:lpstr>FTP文件服务器配置与管理</vt:lpstr>
      <vt:lpstr>PowerPoint 演示文稿</vt:lpstr>
      <vt:lpstr>PowerPoint 演示文稿</vt:lpstr>
      <vt:lpstr>站点的建立</vt:lpstr>
      <vt:lpstr>配置FTP服务器</vt:lpstr>
      <vt:lpstr>WWW网页服务器配置与管理</vt:lpstr>
      <vt:lpstr>PowerPoint 演示文稿</vt:lpstr>
      <vt:lpstr>实践内容</vt:lpstr>
      <vt:lpstr>WWW服务器的配置和管理</vt:lpstr>
      <vt:lpstr>Web站点的管理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feifei</dc:creator>
  <cp:lastModifiedBy>feifei</cp:lastModifiedBy>
  <cp:revision>7</cp:revision>
  <dcterms:created xsi:type="dcterms:W3CDTF">2018-07-28T12:40:09Z</dcterms:created>
  <dcterms:modified xsi:type="dcterms:W3CDTF">2021-02-28T10:25:59Z</dcterms:modified>
</cp:coreProperties>
</file>