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Lst>
  <p:sldSz cx="12192000" cy="6858000"/>
  <p:notesSz cx="6858000" cy="9144000"/>
  <p:custDataLst>
    <p:tags r:id="rId4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7" Type="http://schemas.openxmlformats.org/officeDocument/2006/relationships/tags" Target="tags/tag1.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endParaRPr lang="en-US" smtClean="0"/>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jpe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jpeg"/><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jpe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jpeg"/><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jpeg"/><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jpeg"/><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jpeg"/><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2.jpeg"/><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5.jpeg"/><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png"/><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16.jpeg"/><Relationship Id="rId4" Type="http://schemas.openxmlformats.org/officeDocument/2006/relationships/image" Target="../media/image15.jpeg"/><Relationship Id="rId3" Type="http://schemas.openxmlformats.org/officeDocument/2006/relationships/image" Target="../media/image13.jpeg"/><Relationship Id="rId2" Type="http://schemas.openxmlformats.org/officeDocument/2006/relationships/image" Target="../media/image14.jpeg"/><Relationship Id="rId1"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7.jpeg"/><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8.jpeg"/><Relationship Id="rId1"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8.jpeg"/><Relationship Id="rId1" Type="http://schemas.openxmlformats.org/officeDocument/2006/relationships/image" Target="../media/image2.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9.jpeg"/><Relationship Id="rId1"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9.jpe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2.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jpe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jpe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jpe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589475" y="1934330"/>
            <a:ext cx="5943600" cy="1941195"/>
          </a:xfrm>
          <a:prstGeom prst="rect">
            <a:avLst/>
          </a:prstGeom>
        </p:spPr>
        <p:txBody>
          <a:bodyPr vert="horz" wrap="square" lIns="114300" tIns="57150" rIns="114300" bIns="57150" rtlCol="0" anchor="t" anchorCtr="0">
            <a:spAutoFit/>
          </a:bodyPr>
          <a:lstStyle/>
          <a:p>
            <a:pPr>
              <a:lnSpc>
                <a:spcPct val="120000"/>
              </a:lnSpc>
            </a:pPr>
            <a:r>
              <a:rPr lang="zh-CN" altLang="en-US" sz="4950" b="1">
                <a:solidFill>
                  <a:schemeClr val="dk1">
                    <a:alpha val="100000"/>
                  </a:schemeClr>
                </a:solidFill>
                <a:latin typeface="微软雅黑" panose="020B0503020204020204" charset="-122"/>
                <a:ea typeface="微软雅黑" panose="020B0503020204020204" charset="-122"/>
                <a:cs typeface="微软雅黑" panose="020B0503020204020204" charset="-122"/>
              </a:rPr>
              <a:t>第五章</a:t>
            </a:r>
            <a:r>
              <a:rPr lang="en-US" altLang="zh-CN" sz="4950" b="1">
                <a:solidFill>
                  <a:schemeClr val="dk1">
                    <a:alpha val="100000"/>
                  </a:schemeClr>
                </a:solidFill>
                <a:latin typeface="微软雅黑" panose="020B0503020204020204" charset="-122"/>
                <a:ea typeface="微软雅黑" panose="020B0503020204020204" charset="-122"/>
                <a:cs typeface="微软雅黑" panose="020B0503020204020204" charset="-122"/>
              </a:rPr>
              <a:t> </a:t>
            </a:r>
            <a:r>
              <a:rPr lang="en-US" sz="4950" b="1">
                <a:solidFill>
                  <a:schemeClr val="dk1">
                    <a:alpha val="100000"/>
                  </a:schemeClr>
                </a:solidFill>
                <a:latin typeface="微软雅黑" panose="020B0503020204020204" charset="-122"/>
                <a:ea typeface="微软雅黑" panose="020B0503020204020204" charset="-122"/>
                <a:cs typeface="微软雅黑" panose="020B0503020204020204" charset="-122"/>
              </a:rPr>
              <a:t>NER-Vugen模拟用户行为</a:t>
            </a:r>
            <a:endParaRPr lang="en-US" sz="4950" b="1">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alphaModFix amt="70000"/>
          </a:blip>
          <a:srcRect l="16667" r="16667"/>
          <a:stretch>
            <a:fillRect/>
          </a:stretch>
        </p:blipFill>
        <p:spPr>
          <a:xfrm>
            <a:off x="939482" y="1415327"/>
            <a:ext cx="4843296" cy="4843295"/>
          </a:xfrm>
          <a:prstGeom prst="roundRect">
            <a:avLst/>
          </a:prstGeom>
        </p:spPr>
      </p:pic>
      <p:sp>
        <p:nvSpPr>
          <p:cNvPr id="3" name="TextBox 3"/>
          <p:cNvSpPr txBox="1"/>
          <p:nvPr/>
        </p:nvSpPr>
        <p:spPr>
          <a:xfrm>
            <a:off x="6261748" y="1415327"/>
            <a:ext cx="4760228" cy="1524000"/>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对于没有数据库的Windows应用，可以选择Windows sockets这个底层的协议；</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4" name="TextBox 4"/>
          <p:cNvSpPr txBox="1"/>
          <p:nvPr/>
        </p:nvSpPr>
        <p:spPr>
          <a:xfrm>
            <a:off x="6261748" y="3711304"/>
            <a:ext cx="4760228" cy="1524000"/>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需要明确的是，B/S结构的不一定都选择WEB(HTTP/HTML)协议，C/S结构的不一定都选择WinSocket协议，有很多C/S结构的系统其实用的也是HTTP协议。</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grpSp>
        <p:nvGrpSpPr>
          <p:cNvPr id="5" name="Group 5"/>
          <p:cNvGrpSpPr/>
          <p:nvPr/>
        </p:nvGrpSpPr>
        <p:grpSpPr>
          <a:xfrm rot="0">
            <a:off x="454963" y="93878"/>
            <a:ext cx="10641129" cy="914400"/>
            <a:chOff x="454963" y="93878"/>
            <a:chExt cx="10641129" cy="914400"/>
          </a:xfrm>
        </p:grpSpPr>
        <p:sp>
          <p:nvSpPr>
            <p:cNvPr id="6" name="AutoShape 6"/>
            <p:cNvSpPr/>
            <p:nvPr/>
          </p:nvSpPr>
          <p:spPr>
            <a:xfrm>
              <a:off x="454963" y="331168"/>
              <a:ext cx="84147" cy="84147"/>
            </a:xfrm>
            <a:prstGeom prst="ellipse">
              <a:avLst/>
            </a:prstGeom>
            <a:solidFill>
              <a:schemeClr val="accent1">
                <a:alpha val="100000"/>
              </a:schemeClr>
            </a:solidFill>
          </p:spPr>
        </p:sp>
        <p:sp>
          <p:nvSpPr>
            <p:cNvPr id="7" name="AutoShape 7"/>
            <p:cNvSpPr/>
            <p:nvPr/>
          </p:nvSpPr>
          <p:spPr>
            <a:xfrm>
              <a:off x="575049" y="337743"/>
              <a:ext cx="78137" cy="78137"/>
            </a:xfrm>
            <a:prstGeom prst="ellipse">
              <a:avLst/>
            </a:prstGeom>
            <a:solidFill>
              <a:schemeClr val="accent1">
                <a:alpha val="80000"/>
              </a:schemeClr>
            </a:solidFill>
          </p:spPr>
        </p:sp>
        <p:sp>
          <p:nvSpPr>
            <p:cNvPr id="8" name="AutoShape 8"/>
            <p:cNvSpPr/>
            <p:nvPr/>
          </p:nvSpPr>
          <p:spPr>
            <a:xfrm>
              <a:off x="689125" y="339460"/>
              <a:ext cx="74704" cy="74704"/>
            </a:xfrm>
            <a:prstGeom prst="ellipse">
              <a:avLst/>
            </a:prstGeom>
            <a:solidFill>
              <a:schemeClr val="accent1">
                <a:alpha val="60000"/>
              </a:schemeClr>
            </a:solidFill>
          </p:spPr>
        </p:sp>
        <p:sp>
          <p:nvSpPr>
            <p:cNvPr id="9" name="AutoShape 9"/>
            <p:cNvSpPr/>
            <p:nvPr/>
          </p:nvSpPr>
          <p:spPr>
            <a:xfrm>
              <a:off x="799768" y="348430"/>
              <a:ext cx="69238" cy="69238"/>
            </a:xfrm>
            <a:prstGeom prst="ellipse">
              <a:avLst/>
            </a:prstGeom>
            <a:solidFill>
              <a:schemeClr val="accent1">
                <a:alpha val="40000"/>
              </a:schemeClr>
            </a:solidFill>
          </p:spPr>
        </p:sp>
        <p:sp>
          <p:nvSpPr>
            <p:cNvPr id="10" name="AutoShape 10"/>
            <p:cNvSpPr/>
            <p:nvPr/>
          </p:nvSpPr>
          <p:spPr>
            <a:xfrm>
              <a:off x="904945" y="344297"/>
              <a:ext cx="65594" cy="65594"/>
            </a:xfrm>
            <a:prstGeom prst="ellipse">
              <a:avLst/>
            </a:prstGeom>
            <a:solidFill>
              <a:schemeClr val="accent1">
                <a:alpha val="20000"/>
              </a:schemeClr>
            </a:solidFill>
          </p:spPr>
        </p:sp>
        <p:sp>
          <p:nvSpPr>
            <p:cNvPr id="11" name="AutoShape 11"/>
            <p:cNvSpPr/>
            <p:nvPr/>
          </p:nvSpPr>
          <p:spPr>
            <a:xfrm>
              <a:off x="454963" y="448942"/>
              <a:ext cx="84147" cy="84147"/>
            </a:xfrm>
            <a:prstGeom prst="ellipse">
              <a:avLst/>
            </a:prstGeom>
            <a:solidFill>
              <a:schemeClr val="accent1">
                <a:alpha val="100000"/>
              </a:schemeClr>
            </a:solidFill>
          </p:spPr>
        </p:sp>
        <p:sp>
          <p:nvSpPr>
            <p:cNvPr id="12" name="AutoShape 12"/>
            <p:cNvSpPr/>
            <p:nvPr/>
          </p:nvSpPr>
          <p:spPr>
            <a:xfrm>
              <a:off x="575049" y="455517"/>
              <a:ext cx="78137" cy="78137"/>
            </a:xfrm>
            <a:prstGeom prst="ellipse">
              <a:avLst/>
            </a:prstGeom>
            <a:solidFill>
              <a:schemeClr val="accent1">
                <a:alpha val="80000"/>
              </a:schemeClr>
            </a:solidFill>
          </p:spPr>
        </p:sp>
        <p:sp>
          <p:nvSpPr>
            <p:cNvPr id="13" name="AutoShape 13"/>
            <p:cNvSpPr/>
            <p:nvPr/>
          </p:nvSpPr>
          <p:spPr>
            <a:xfrm>
              <a:off x="689125" y="457233"/>
              <a:ext cx="74704" cy="74704"/>
            </a:xfrm>
            <a:prstGeom prst="ellipse">
              <a:avLst/>
            </a:prstGeom>
            <a:solidFill>
              <a:schemeClr val="accent1">
                <a:alpha val="60000"/>
              </a:schemeClr>
            </a:solidFill>
          </p:spPr>
        </p:sp>
        <p:sp>
          <p:nvSpPr>
            <p:cNvPr id="14" name="AutoShape 14"/>
            <p:cNvSpPr/>
            <p:nvPr/>
          </p:nvSpPr>
          <p:spPr>
            <a:xfrm>
              <a:off x="799768" y="466203"/>
              <a:ext cx="69238" cy="69238"/>
            </a:xfrm>
            <a:prstGeom prst="ellipse">
              <a:avLst/>
            </a:prstGeom>
            <a:solidFill>
              <a:schemeClr val="accent1">
                <a:alpha val="40000"/>
              </a:schemeClr>
            </a:solidFill>
          </p:spPr>
        </p:sp>
        <p:sp>
          <p:nvSpPr>
            <p:cNvPr id="15" name="AutoShape 15"/>
            <p:cNvSpPr/>
            <p:nvPr/>
          </p:nvSpPr>
          <p:spPr>
            <a:xfrm>
              <a:off x="904945" y="462070"/>
              <a:ext cx="65594" cy="65594"/>
            </a:xfrm>
            <a:prstGeom prst="ellipse">
              <a:avLst/>
            </a:prstGeom>
            <a:solidFill>
              <a:schemeClr val="accent1">
                <a:alpha val="20000"/>
              </a:schemeClr>
            </a:solidFill>
          </p:spPr>
        </p:sp>
        <p:sp>
          <p:nvSpPr>
            <p:cNvPr id="16" name="AutoShape 16"/>
            <p:cNvSpPr/>
            <p:nvPr/>
          </p:nvSpPr>
          <p:spPr>
            <a:xfrm>
              <a:off x="454963" y="566715"/>
              <a:ext cx="84147" cy="84147"/>
            </a:xfrm>
            <a:prstGeom prst="ellipse">
              <a:avLst/>
            </a:prstGeom>
            <a:solidFill>
              <a:schemeClr val="accent1">
                <a:alpha val="100000"/>
              </a:schemeClr>
            </a:solidFill>
          </p:spPr>
        </p:sp>
        <p:sp>
          <p:nvSpPr>
            <p:cNvPr id="17" name="AutoShape 17"/>
            <p:cNvSpPr/>
            <p:nvPr/>
          </p:nvSpPr>
          <p:spPr>
            <a:xfrm>
              <a:off x="575049" y="573291"/>
              <a:ext cx="78137" cy="78137"/>
            </a:xfrm>
            <a:prstGeom prst="ellipse">
              <a:avLst/>
            </a:prstGeom>
            <a:solidFill>
              <a:schemeClr val="accent1">
                <a:alpha val="80000"/>
              </a:schemeClr>
            </a:solidFill>
          </p:spPr>
        </p:sp>
        <p:sp>
          <p:nvSpPr>
            <p:cNvPr id="18" name="AutoShape 18"/>
            <p:cNvSpPr/>
            <p:nvPr/>
          </p:nvSpPr>
          <p:spPr>
            <a:xfrm>
              <a:off x="689125" y="575007"/>
              <a:ext cx="74704" cy="74704"/>
            </a:xfrm>
            <a:prstGeom prst="ellipse">
              <a:avLst/>
            </a:prstGeom>
            <a:solidFill>
              <a:schemeClr val="accent1">
                <a:alpha val="60000"/>
              </a:schemeClr>
            </a:solidFill>
          </p:spPr>
        </p:sp>
        <p:sp>
          <p:nvSpPr>
            <p:cNvPr id="19" name="AutoShape 19"/>
            <p:cNvSpPr/>
            <p:nvPr/>
          </p:nvSpPr>
          <p:spPr>
            <a:xfrm>
              <a:off x="799768" y="583977"/>
              <a:ext cx="69238" cy="69238"/>
            </a:xfrm>
            <a:prstGeom prst="ellipse">
              <a:avLst/>
            </a:prstGeom>
            <a:solidFill>
              <a:schemeClr val="accent1">
                <a:alpha val="40000"/>
              </a:schemeClr>
            </a:solidFill>
          </p:spPr>
        </p:sp>
        <p:sp>
          <p:nvSpPr>
            <p:cNvPr id="20" name="AutoShape 20"/>
            <p:cNvSpPr/>
            <p:nvPr/>
          </p:nvSpPr>
          <p:spPr>
            <a:xfrm>
              <a:off x="904945" y="579844"/>
              <a:ext cx="65594" cy="65594"/>
            </a:xfrm>
            <a:prstGeom prst="ellipse">
              <a:avLst/>
            </a:prstGeom>
            <a:solidFill>
              <a:schemeClr val="accent1">
                <a:alpha val="20000"/>
              </a:schemeClr>
            </a:solidFill>
          </p:spPr>
        </p:sp>
        <p:sp>
          <p:nvSpPr>
            <p:cNvPr id="21" name="AutoShape 21"/>
            <p:cNvSpPr/>
            <p:nvPr/>
          </p:nvSpPr>
          <p:spPr>
            <a:xfrm>
              <a:off x="454963" y="684489"/>
              <a:ext cx="84147" cy="84147"/>
            </a:xfrm>
            <a:prstGeom prst="ellipse">
              <a:avLst/>
            </a:prstGeom>
            <a:solidFill>
              <a:schemeClr val="accent1">
                <a:alpha val="100000"/>
              </a:schemeClr>
            </a:solidFill>
          </p:spPr>
        </p:sp>
        <p:sp>
          <p:nvSpPr>
            <p:cNvPr id="22" name="AutoShape 22"/>
            <p:cNvSpPr/>
            <p:nvPr/>
          </p:nvSpPr>
          <p:spPr>
            <a:xfrm>
              <a:off x="575049" y="691064"/>
              <a:ext cx="78137" cy="78137"/>
            </a:xfrm>
            <a:prstGeom prst="ellipse">
              <a:avLst/>
            </a:prstGeom>
            <a:solidFill>
              <a:schemeClr val="accent1">
                <a:alpha val="80000"/>
              </a:schemeClr>
            </a:solidFill>
          </p:spPr>
        </p:sp>
        <p:sp>
          <p:nvSpPr>
            <p:cNvPr id="23" name="AutoShape 23"/>
            <p:cNvSpPr/>
            <p:nvPr/>
          </p:nvSpPr>
          <p:spPr>
            <a:xfrm>
              <a:off x="689125" y="692781"/>
              <a:ext cx="74704" cy="74704"/>
            </a:xfrm>
            <a:prstGeom prst="ellipse">
              <a:avLst/>
            </a:prstGeom>
            <a:solidFill>
              <a:schemeClr val="accent1">
                <a:alpha val="60000"/>
              </a:schemeClr>
            </a:solidFill>
          </p:spPr>
        </p:sp>
        <p:sp>
          <p:nvSpPr>
            <p:cNvPr id="24" name="AutoShape 24"/>
            <p:cNvSpPr/>
            <p:nvPr/>
          </p:nvSpPr>
          <p:spPr>
            <a:xfrm>
              <a:off x="799768" y="701751"/>
              <a:ext cx="69238" cy="69238"/>
            </a:xfrm>
            <a:prstGeom prst="ellipse">
              <a:avLst/>
            </a:prstGeom>
            <a:solidFill>
              <a:schemeClr val="accent1">
                <a:alpha val="40000"/>
              </a:schemeClr>
            </a:solidFill>
          </p:spPr>
        </p:sp>
        <p:sp>
          <p:nvSpPr>
            <p:cNvPr id="25" name="AutoShape 25"/>
            <p:cNvSpPr/>
            <p:nvPr/>
          </p:nvSpPr>
          <p:spPr>
            <a:xfrm>
              <a:off x="904945" y="697618"/>
              <a:ext cx="65594" cy="65594"/>
            </a:xfrm>
            <a:prstGeom prst="ellipse">
              <a:avLst/>
            </a:prstGeom>
            <a:solidFill>
              <a:schemeClr val="accent1">
                <a:alpha val="20000"/>
              </a:schemeClr>
            </a:solidFill>
          </p:spPr>
        </p:sp>
        <p:sp>
          <p:nvSpPr>
            <p:cNvPr id="26" name="TextBox 26"/>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协议类型及选择</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365248" y="1093216"/>
            <a:ext cx="7405389" cy="1138956"/>
          </a:xfrm>
          <a:prstGeom prst="rect">
            <a:avLst/>
          </a:prstGeom>
        </p:spPr>
        <p:txBody>
          <a:bodyPr vert="horz" wrap="square" lIns="66008" tIns="33052" rIns="66008" bIns="33052" rtlCol="0" anchor="ctr" anchorCtr="0">
            <a:noAutofit/>
          </a:bodyPr>
          <a:lstStyle/>
          <a:p>
            <a:pPr>
              <a:lnSpc>
                <a:spcPct val="100000"/>
              </a:lnSpc>
            </a:pPr>
            <a:r>
              <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rPr>
              <a:t>03</a:t>
            </a:r>
            <a:endPar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 name="TextBox 3"/>
          <p:cNvSpPr txBox="1"/>
          <p:nvPr/>
        </p:nvSpPr>
        <p:spPr>
          <a:xfrm>
            <a:off x="997301" y="2213122"/>
            <a:ext cx="5863918" cy="2148840"/>
          </a:xfrm>
          <a:prstGeom prst="rect">
            <a:avLst/>
          </a:prstGeom>
        </p:spPr>
        <p:txBody>
          <a:bodyPr vert="horz" wrap="square" lIns="91440" tIns="45720" rIns="91440" bIns="45720" rtlCol="0" anchor="t" anchorCtr="0">
            <a:spAutoFit/>
          </a:bodyPr>
          <a:lstStyle/>
          <a:p>
            <a:pPr>
              <a:lnSpc>
                <a:spcPct val="120000"/>
              </a:lnSpc>
              <a:spcBef>
                <a:spcPts val="375"/>
              </a:spcBef>
            </a:pPr>
            <a:r>
              <a:rPr lang="en-US" sz="5400" b="1">
                <a:solidFill>
                  <a:schemeClr val="dk1">
                    <a:alpha val="100000"/>
                  </a:schemeClr>
                </a:solidFill>
                <a:latin typeface="微软雅黑" panose="020B0503020204020204" charset="-122"/>
                <a:ea typeface="微软雅黑" panose="020B0503020204020204" charset="-122"/>
                <a:cs typeface="微软雅黑" panose="020B0503020204020204" charset="-122"/>
              </a:rPr>
              <a:t>录制前准备工作</a:t>
            </a:r>
            <a:endParaRPr lang="en-US" sz="5400" b="1">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49579" y="1319127"/>
            <a:ext cx="5106411" cy="5106411"/>
          </a:xfrm>
          <a:prstGeom prst="ellipse">
            <a:avLst/>
          </a:prstGeom>
          <a:solidFill>
            <a:schemeClr val="accent1">
              <a:alpha val="100000"/>
            </a:schemeClr>
          </a:solidFill>
        </p:spPr>
      </p:sp>
      <p:pic>
        <p:nvPicPr>
          <p:cNvPr id="3" name="Picture 3"/>
          <p:cNvPicPr>
            <a:picLocks noChangeAspect="1"/>
          </p:cNvPicPr>
          <p:nvPr/>
        </p:nvPicPr>
        <p:blipFill>
          <a:blip r:embed="rId2">
            <a:alphaModFix amt="70000"/>
          </a:blip>
          <a:srcRect l="16625" r="16625"/>
          <a:stretch>
            <a:fillRect/>
          </a:stretch>
        </p:blipFill>
        <p:spPr>
          <a:xfrm>
            <a:off x="-484350" y="1584357"/>
            <a:ext cx="4575952" cy="4575952"/>
          </a:xfrm>
          <a:prstGeom prst="ellipse">
            <a:avLst/>
          </a:prstGeom>
        </p:spPr>
      </p:pic>
      <p:sp>
        <p:nvSpPr>
          <p:cNvPr id="4" name="AutoShape 4"/>
          <p:cNvSpPr/>
          <p:nvPr/>
        </p:nvSpPr>
        <p:spPr>
          <a:xfrm>
            <a:off x="4935912" y="5095961"/>
            <a:ext cx="993758" cy="993758"/>
          </a:xfrm>
          <a:prstGeom prst="ellipse">
            <a:avLst/>
          </a:prstGeom>
          <a:solidFill>
            <a:schemeClr val="accent2">
              <a:alpha val="100000"/>
            </a:schemeClr>
          </a:solidFill>
        </p:spPr>
      </p:sp>
      <p:sp>
        <p:nvSpPr>
          <p:cNvPr id="5" name="TextBox 5"/>
          <p:cNvSpPr txBox="1"/>
          <p:nvPr/>
        </p:nvSpPr>
        <p:spPr>
          <a:xfrm>
            <a:off x="4899336" y="5251464"/>
            <a:ext cx="979144" cy="682752"/>
          </a:xfrm>
          <a:prstGeom prst="rect">
            <a:avLst/>
          </a:prstGeom>
        </p:spPr>
        <p:txBody>
          <a:bodyPr vert="horz" wrap="square" lIns="123825" tIns="123825" rIns="57150" bIns="123825" rtlCol="0" anchor="t" anchorCtr="0">
            <a:spAutoFit/>
          </a:bodyPr>
          <a:lstStyle/>
          <a:p>
            <a:pPr algn="ctr">
              <a:lnSpc>
                <a:spcPct val="120000"/>
              </a:lnSpc>
            </a:pPr>
            <a:r>
              <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rPr>
              <a:t>03</a:t>
            </a:r>
            <a:endPar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6" name="TextBox 6"/>
          <p:cNvSpPr txBox="1"/>
          <p:nvPr/>
        </p:nvSpPr>
        <p:spPr>
          <a:xfrm>
            <a:off x="6074571" y="5019816"/>
            <a:ext cx="5486256" cy="97536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单击图5-4窗口左侧的“Next”，弹出如图5-7所示的开始录制窗口。</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7" name="AutoShape 7"/>
          <p:cNvSpPr/>
          <p:nvPr/>
        </p:nvSpPr>
        <p:spPr>
          <a:xfrm>
            <a:off x="4935912" y="1819581"/>
            <a:ext cx="993758" cy="993758"/>
          </a:xfrm>
          <a:prstGeom prst="ellipse">
            <a:avLst/>
          </a:prstGeom>
          <a:solidFill>
            <a:schemeClr val="accent2">
              <a:alpha val="100000"/>
            </a:schemeClr>
          </a:solidFill>
        </p:spPr>
      </p:sp>
      <p:sp>
        <p:nvSpPr>
          <p:cNvPr id="8" name="TextBox 8"/>
          <p:cNvSpPr txBox="1"/>
          <p:nvPr/>
        </p:nvSpPr>
        <p:spPr>
          <a:xfrm>
            <a:off x="4926142" y="1987276"/>
            <a:ext cx="964530" cy="682752"/>
          </a:xfrm>
          <a:prstGeom prst="rect">
            <a:avLst/>
          </a:prstGeom>
        </p:spPr>
        <p:txBody>
          <a:bodyPr vert="horz" wrap="square" lIns="123825" tIns="123825" rIns="57150" bIns="123825" rtlCol="0" anchor="t" anchorCtr="0">
            <a:spAutoFit/>
          </a:bodyPr>
          <a:lstStyle/>
          <a:p>
            <a:pPr algn="ctr">
              <a:lnSpc>
                <a:spcPct val="120000"/>
              </a:lnSpc>
            </a:pPr>
            <a:r>
              <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rPr>
              <a:t>01</a:t>
            </a:r>
            <a:endPar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9" name="TextBox 9"/>
          <p:cNvSpPr txBox="1"/>
          <p:nvPr/>
        </p:nvSpPr>
        <p:spPr>
          <a:xfrm>
            <a:off x="6074571" y="1819581"/>
            <a:ext cx="5486256" cy="97536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B/S结构的程序为例，讲解录制过程。选择Web（HTTP/HTTML）协议，下面的脚本名称等都设为默认。</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AutoShape 10"/>
          <p:cNvSpPr/>
          <p:nvPr/>
        </p:nvSpPr>
        <p:spPr>
          <a:xfrm>
            <a:off x="4935912" y="3457771"/>
            <a:ext cx="993758" cy="993758"/>
          </a:xfrm>
          <a:prstGeom prst="ellipse">
            <a:avLst/>
          </a:prstGeom>
          <a:solidFill>
            <a:schemeClr val="accent1">
              <a:alpha val="100000"/>
            </a:schemeClr>
          </a:solidFill>
        </p:spPr>
      </p:sp>
      <p:sp>
        <p:nvSpPr>
          <p:cNvPr id="11" name="TextBox 11"/>
          <p:cNvSpPr txBox="1"/>
          <p:nvPr/>
        </p:nvSpPr>
        <p:spPr>
          <a:xfrm>
            <a:off x="4926142" y="3625466"/>
            <a:ext cx="964530" cy="682752"/>
          </a:xfrm>
          <a:prstGeom prst="rect">
            <a:avLst/>
          </a:prstGeom>
        </p:spPr>
        <p:txBody>
          <a:bodyPr vert="horz" wrap="square" lIns="123825" tIns="123825" rIns="57150" bIns="123825" rtlCol="0" anchor="t" anchorCtr="0">
            <a:spAutoFit/>
          </a:bodyPr>
          <a:lstStyle/>
          <a:p>
            <a:pPr algn="ctr">
              <a:lnSpc>
                <a:spcPct val="120000"/>
              </a:lnSpc>
            </a:pPr>
            <a:r>
              <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rPr>
              <a:t>02</a:t>
            </a:r>
            <a:endPar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2" name="TextBox 12"/>
          <p:cNvSpPr txBox="1"/>
          <p:nvPr/>
        </p:nvSpPr>
        <p:spPr>
          <a:xfrm>
            <a:off x="6096000" y="3521834"/>
            <a:ext cx="5486256" cy="97536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开始录制过程，介绍脚本创建的四个阶段：录制；验证；脚本增强；准备压力测试。</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grpSp>
        <p:nvGrpSpPr>
          <p:cNvPr id="13" name="Group 13"/>
          <p:cNvGrpSpPr/>
          <p:nvPr/>
        </p:nvGrpSpPr>
        <p:grpSpPr>
          <a:xfrm rot="0">
            <a:off x="454963" y="93878"/>
            <a:ext cx="10641129" cy="914400"/>
            <a:chOff x="454963" y="93878"/>
            <a:chExt cx="10641129" cy="914400"/>
          </a:xfrm>
        </p:grpSpPr>
        <p:sp>
          <p:nvSpPr>
            <p:cNvPr id="14" name="AutoShape 14"/>
            <p:cNvSpPr/>
            <p:nvPr/>
          </p:nvSpPr>
          <p:spPr>
            <a:xfrm>
              <a:off x="454963" y="331168"/>
              <a:ext cx="84147" cy="84147"/>
            </a:xfrm>
            <a:prstGeom prst="ellipse">
              <a:avLst/>
            </a:prstGeom>
            <a:solidFill>
              <a:schemeClr val="accent1">
                <a:alpha val="100000"/>
              </a:schemeClr>
            </a:solidFill>
          </p:spPr>
        </p:sp>
        <p:sp>
          <p:nvSpPr>
            <p:cNvPr id="15" name="AutoShape 15"/>
            <p:cNvSpPr/>
            <p:nvPr/>
          </p:nvSpPr>
          <p:spPr>
            <a:xfrm>
              <a:off x="575049" y="337743"/>
              <a:ext cx="78137" cy="78137"/>
            </a:xfrm>
            <a:prstGeom prst="ellipse">
              <a:avLst/>
            </a:prstGeom>
            <a:solidFill>
              <a:schemeClr val="accent1">
                <a:alpha val="80000"/>
              </a:schemeClr>
            </a:solidFill>
          </p:spPr>
        </p:sp>
        <p:sp>
          <p:nvSpPr>
            <p:cNvPr id="16" name="AutoShape 16"/>
            <p:cNvSpPr/>
            <p:nvPr/>
          </p:nvSpPr>
          <p:spPr>
            <a:xfrm>
              <a:off x="689125" y="339460"/>
              <a:ext cx="74704" cy="74704"/>
            </a:xfrm>
            <a:prstGeom prst="ellipse">
              <a:avLst/>
            </a:prstGeom>
            <a:solidFill>
              <a:schemeClr val="accent1">
                <a:alpha val="60000"/>
              </a:schemeClr>
            </a:solidFill>
          </p:spPr>
        </p:sp>
        <p:sp>
          <p:nvSpPr>
            <p:cNvPr id="17" name="AutoShape 17"/>
            <p:cNvSpPr/>
            <p:nvPr/>
          </p:nvSpPr>
          <p:spPr>
            <a:xfrm>
              <a:off x="799768" y="348430"/>
              <a:ext cx="69238" cy="69238"/>
            </a:xfrm>
            <a:prstGeom prst="ellipse">
              <a:avLst/>
            </a:prstGeom>
            <a:solidFill>
              <a:schemeClr val="accent1">
                <a:alpha val="40000"/>
              </a:schemeClr>
            </a:solidFill>
          </p:spPr>
        </p:sp>
        <p:sp>
          <p:nvSpPr>
            <p:cNvPr id="18" name="AutoShape 18"/>
            <p:cNvSpPr/>
            <p:nvPr/>
          </p:nvSpPr>
          <p:spPr>
            <a:xfrm>
              <a:off x="904945" y="344297"/>
              <a:ext cx="65594" cy="65594"/>
            </a:xfrm>
            <a:prstGeom prst="ellipse">
              <a:avLst/>
            </a:prstGeom>
            <a:solidFill>
              <a:schemeClr val="accent1">
                <a:alpha val="20000"/>
              </a:schemeClr>
            </a:solidFill>
          </p:spPr>
        </p:sp>
        <p:sp>
          <p:nvSpPr>
            <p:cNvPr id="19" name="AutoShape 19"/>
            <p:cNvSpPr/>
            <p:nvPr/>
          </p:nvSpPr>
          <p:spPr>
            <a:xfrm>
              <a:off x="454963" y="448942"/>
              <a:ext cx="84147" cy="84147"/>
            </a:xfrm>
            <a:prstGeom prst="ellipse">
              <a:avLst/>
            </a:prstGeom>
            <a:solidFill>
              <a:schemeClr val="accent1">
                <a:alpha val="100000"/>
              </a:schemeClr>
            </a:solidFill>
          </p:spPr>
        </p:sp>
        <p:sp>
          <p:nvSpPr>
            <p:cNvPr id="20" name="AutoShape 20"/>
            <p:cNvSpPr/>
            <p:nvPr/>
          </p:nvSpPr>
          <p:spPr>
            <a:xfrm>
              <a:off x="575049" y="455517"/>
              <a:ext cx="78137" cy="78137"/>
            </a:xfrm>
            <a:prstGeom prst="ellipse">
              <a:avLst/>
            </a:prstGeom>
            <a:solidFill>
              <a:schemeClr val="accent1">
                <a:alpha val="80000"/>
              </a:schemeClr>
            </a:solidFill>
          </p:spPr>
        </p:sp>
        <p:sp>
          <p:nvSpPr>
            <p:cNvPr id="21" name="AutoShape 21"/>
            <p:cNvSpPr/>
            <p:nvPr/>
          </p:nvSpPr>
          <p:spPr>
            <a:xfrm>
              <a:off x="689125" y="457233"/>
              <a:ext cx="74704" cy="74704"/>
            </a:xfrm>
            <a:prstGeom prst="ellipse">
              <a:avLst/>
            </a:prstGeom>
            <a:solidFill>
              <a:schemeClr val="accent1">
                <a:alpha val="60000"/>
              </a:schemeClr>
            </a:solidFill>
          </p:spPr>
        </p:sp>
        <p:sp>
          <p:nvSpPr>
            <p:cNvPr id="22" name="AutoShape 22"/>
            <p:cNvSpPr/>
            <p:nvPr/>
          </p:nvSpPr>
          <p:spPr>
            <a:xfrm>
              <a:off x="799768" y="466203"/>
              <a:ext cx="69238" cy="69238"/>
            </a:xfrm>
            <a:prstGeom prst="ellipse">
              <a:avLst/>
            </a:prstGeom>
            <a:solidFill>
              <a:schemeClr val="accent1">
                <a:alpha val="40000"/>
              </a:schemeClr>
            </a:solidFill>
          </p:spPr>
        </p:sp>
        <p:sp>
          <p:nvSpPr>
            <p:cNvPr id="23" name="AutoShape 23"/>
            <p:cNvSpPr/>
            <p:nvPr/>
          </p:nvSpPr>
          <p:spPr>
            <a:xfrm>
              <a:off x="904945" y="462070"/>
              <a:ext cx="65594" cy="65594"/>
            </a:xfrm>
            <a:prstGeom prst="ellipse">
              <a:avLst/>
            </a:prstGeom>
            <a:solidFill>
              <a:schemeClr val="accent1">
                <a:alpha val="20000"/>
              </a:schemeClr>
            </a:solidFill>
          </p:spPr>
        </p:sp>
        <p:sp>
          <p:nvSpPr>
            <p:cNvPr id="24" name="AutoShape 24"/>
            <p:cNvSpPr/>
            <p:nvPr/>
          </p:nvSpPr>
          <p:spPr>
            <a:xfrm>
              <a:off x="454963" y="566715"/>
              <a:ext cx="84147" cy="84147"/>
            </a:xfrm>
            <a:prstGeom prst="ellipse">
              <a:avLst/>
            </a:prstGeom>
            <a:solidFill>
              <a:schemeClr val="accent1">
                <a:alpha val="100000"/>
              </a:schemeClr>
            </a:solidFill>
          </p:spPr>
        </p:sp>
        <p:sp>
          <p:nvSpPr>
            <p:cNvPr id="25" name="AutoShape 25"/>
            <p:cNvSpPr/>
            <p:nvPr/>
          </p:nvSpPr>
          <p:spPr>
            <a:xfrm>
              <a:off x="575049" y="573291"/>
              <a:ext cx="78137" cy="78137"/>
            </a:xfrm>
            <a:prstGeom prst="ellipse">
              <a:avLst/>
            </a:prstGeom>
            <a:solidFill>
              <a:schemeClr val="accent1">
                <a:alpha val="80000"/>
              </a:schemeClr>
            </a:solidFill>
          </p:spPr>
        </p:sp>
        <p:sp>
          <p:nvSpPr>
            <p:cNvPr id="26" name="AutoShape 26"/>
            <p:cNvSpPr/>
            <p:nvPr/>
          </p:nvSpPr>
          <p:spPr>
            <a:xfrm>
              <a:off x="689125" y="575007"/>
              <a:ext cx="74704" cy="74704"/>
            </a:xfrm>
            <a:prstGeom prst="ellipse">
              <a:avLst/>
            </a:prstGeom>
            <a:solidFill>
              <a:schemeClr val="accent1">
                <a:alpha val="60000"/>
              </a:schemeClr>
            </a:solidFill>
          </p:spPr>
        </p:sp>
        <p:sp>
          <p:nvSpPr>
            <p:cNvPr id="27" name="AutoShape 27"/>
            <p:cNvSpPr/>
            <p:nvPr/>
          </p:nvSpPr>
          <p:spPr>
            <a:xfrm>
              <a:off x="799768" y="583977"/>
              <a:ext cx="69238" cy="69238"/>
            </a:xfrm>
            <a:prstGeom prst="ellipse">
              <a:avLst/>
            </a:prstGeom>
            <a:solidFill>
              <a:schemeClr val="accent1">
                <a:alpha val="40000"/>
              </a:schemeClr>
            </a:solidFill>
          </p:spPr>
        </p:sp>
        <p:sp>
          <p:nvSpPr>
            <p:cNvPr id="28" name="AutoShape 28"/>
            <p:cNvSpPr/>
            <p:nvPr/>
          </p:nvSpPr>
          <p:spPr>
            <a:xfrm>
              <a:off x="904945" y="579844"/>
              <a:ext cx="65594" cy="65594"/>
            </a:xfrm>
            <a:prstGeom prst="ellipse">
              <a:avLst/>
            </a:prstGeom>
            <a:solidFill>
              <a:schemeClr val="accent1">
                <a:alpha val="20000"/>
              </a:schemeClr>
            </a:solidFill>
          </p:spPr>
        </p:sp>
        <p:sp>
          <p:nvSpPr>
            <p:cNvPr id="29" name="AutoShape 29"/>
            <p:cNvSpPr/>
            <p:nvPr/>
          </p:nvSpPr>
          <p:spPr>
            <a:xfrm>
              <a:off x="454963" y="684489"/>
              <a:ext cx="84147" cy="84147"/>
            </a:xfrm>
            <a:prstGeom prst="ellipse">
              <a:avLst/>
            </a:prstGeom>
            <a:solidFill>
              <a:schemeClr val="accent1">
                <a:alpha val="100000"/>
              </a:schemeClr>
            </a:solidFill>
          </p:spPr>
        </p:sp>
        <p:sp>
          <p:nvSpPr>
            <p:cNvPr id="30" name="AutoShape 30"/>
            <p:cNvSpPr/>
            <p:nvPr/>
          </p:nvSpPr>
          <p:spPr>
            <a:xfrm>
              <a:off x="575049" y="691064"/>
              <a:ext cx="78137" cy="78137"/>
            </a:xfrm>
            <a:prstGeom prst="ellipse">
              <a:avLst/>
            </a:prstGeom>
            <a:solidFill>
              <a:schemeClr val="accent1">
                <a:alpha val="80000"/>
              </a:schemeClr>
            </a:solidFill>
          </p:spPr>
        </p:sp>
        <p:sp>
          <p:nvSpPr>
            <p:cNvPr id="31" name="AutoShape 31"/>
            <p:cNvSpPr/>
            <p:nvPr/>
          </p:nvSpPr>
          <p:spPr>
            <a:xfrm>
              <a:off x="689125" y="692781"/>
              <a:ext cx="74704" cy="74704"/>
            </a:xfrm>
            <a:prstGeom prst="ellipse">
              <a:avLst/>
            </a:prstGeom>
            <a:solidFill>
              <a:schemeClr val="accent1">
                <a:alpha val="60000"/>
              </a:schemeClr>
            </a:solidFill>
          </p:spPr>
        </p:sp>
        <p:sp>
          <p:nvSpPr>
            <p:cNvPr id="32" name="AutoShape 32"/>
            <p:cNvSpPr/>
            <p:nvPr/>
          </p:nvSpPr>
          <p:spPr>
            <a:xfrm>
              <a:off x="799768" y="701751"/>
              <a:ext cx="69238" cy="69238"/>
            </a:xfrm>
            <a:prstGeom prst="ellipse">
              <a:avLst/>
            </a:prstGeom>
            <a:solidFill>
              <a:schemeClr val="accent1">
                <a:alpha val="40000"/>
              </a:schemeClr>
            </a:solidFill>
          </p:spPr>
        </p:sp>
        <p:sp>
          <p:nvSpPr>
            <p:cNvPr id="33" name="AutoShape 33"/>
            <p:cNvSpPr/>
            <p:nvPr/>
          </p:nvSpPr>
          <p:spPr>
            <a:xfrm>
              <a:off x="904945" y="697618"/>
              <a:ext cx="65594" cy="65594"/>
            </a:xfrm>
            <a:prstGeom prst="ellipse">
              <a:avLst/>
            </a:prstGeom>
            <a:solidFill>
              <a:schemeClr val="accent1">
                <a:alpha val="20000"/>
              </a:schemeClr>
            </a:solidFill>
          </p:spPr>
        </p:sp>
        <p:sp>
          <p:nvSpPr>
            <p:cNvPr id="34" name="TextBox 34"/>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B/S端录制脚本</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6917240" y="1561136"/>
            <a:ext cx="4493087" cy="4493087"/>
          </a:xfrm>
          <a:prstGeom prst="parallelogram">
            <a:avLst/>
          </a:prstGeom>
          <a:solidFill>
            <a:schemeClr val="accent2">
              <a:alpha val="100000"/>
            </a:schemeClr>
          </a:solidFill>
        </p:spPr>
      </p:sp>
      <p:sp>
        <p:nvSpPr>
          <p:cNvPr id="3" name="AutoShape 3"/>
          <p:cNvSpPr/>
          <p:nvPr/>
        </p:nvSpPr>
        <p:spPr>
          <a:xfrm>
            <a:off x="6966008" y="923459"/>
            <a:ext cx="4439879" cy="4439879"/>
          </a:xfrm>
          <a:prstGeom prst="parallelogram">
            <a:avLst/>
          </a:prstGeom>
          <a:solidFill>
            <a:schemeClr val="accent2">
              <a:alpha val="50000"/>
            </a:schemeClr>
          </a:solidFill>
        </p:spPr>
      </p:sp>
      <p:pic>
        <p:nvPicPr>
          <p:cNvPr id="4" name="Picture 4"/>
          <p:cNvPicPr>
            <a:picLocks noChangeAspect="1"/>
          </p:cNvPicPr>
          <p:nvPr/>
        </p:nvPicPr>
        <p:blipFill>
          <a:blip r:embed="rId2">
            <a:alphaModFix amt="100000"/>
          </a:blip>
          <a:srcRect l="16625" r="16625"/>
          <a:stretch>
            <a:fillRect/>
          </a:stretch>
        </p:blipFill>
        <p:spPr>
          <a:xfrm>
            <a:off x="6733794" y="1049945"/>
            <a:ext cx="4857392" cy="4857392"/>
          </a:xfrm>
          <a:prstGeom prst="parallelogram">
            <a:avLst/>
          </a:prstGeom>
        </p:spPr>
      </p:pic>
      <p:sp>
        <p:nvSpPr>
          <p:cNvPr id="5" name="TextBox 5"/>
          <p:cNvSpPr txBox="1"/>
          <p:nvPr/>
        </p:nvSpPr>
        <p:spPr>
          <a:xfrm>
            <a:off x="1218874" y="1875949"/>
            <a:ext cx="5514920" cy="3901440"/>
          </a:xfrm>
          <a:prstGeom prst="rect">
            <a:avLst/>
          </a:prstGeom>
        </p:spPr>
        <p:txBody>
          <a:bodyPr vert="horz" wrap="square" lIns="123825" tIns="123825" rIns="57150" bIns="123825" rtlCol="0" anchor="t" anchorCtr="0">
            <a:normAutofit/>
          </a:bodyPr>
          <a:lstStyle/>
          <a:p>
            <a:pPr>
              <a:lnSpc>
                <a:spcPct val="186000"/>
              </a:lnSpc>
            </a:pPr>
            <a:r>
              <a:rPr lang="en-US" sz="1500" b="1">
                <a:solidFill>
                  <a:schemeClr val="accent1">
                    <a:alpha val="100000"/>
                  </a:schemeClr>
                </a:solidFill>
                <a:latin typeface="微软雅黑" panose="020B0503020204020204" charset="-122"/>
                <a:ea typeface="微软雅黑" panose="020B0503020204020204" charset="-122"/>
                <a:cs typeface="微软雅黑" panose="020B0503020204020204" charset="-122"/>
              </a:rPr>
              <a:t>“Program to record”选择本地安装的浏览器，LoadRunner12支持的浏览器类型有</a:t>
            </a:r>
            <a:endParaRPr lang="en-US" sz="15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a:lnSpc>
                <a:spcPct val="186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Microsoft Internet Explorer 6.0 SP1 or SP2、Microsoft Internet Explorer 7.0、Microsoft Internet Explorer 8.0、Firefox 4版本及以下。</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grpSp>
        <p:nvGrpSpPr>
          <p:cNvPr id="6" name="Group 6"/>
          <p:cNvGrpSpPr/>
          <p:nvPr/>
        </p:nvGrpSpPr>
        <p:grpSpPr>
          <a:xfrm rot="0">
            <a:off x="454963" y="93878"/>
            <a:ext cx="10641129" cy="914400"/>
            <a:chOff x="454963" y="93878"/>
            <a:chExt cx="10641129" cy="914400"/>
          </a:xfrm>
        </p:grpSpPr>
        <p:sp>
          <p:nvSpPr>
            <p:cNvPr id="7" name="AutoShape 7"/>
            <p:cNvSpPr/>
            <p:nvPr/>
          </p:nvSpPr>
          <p:spPr>
            <a:xfrm>
              <a:off x="454963" y="331168"/>
              <a:ext cx="84147" cy="84147"/>
            </a:xfrm>
            <a:prstGeom prst="ellipse">
              <a:avLst/>
            </a:prstGeom>
            <a:solidFill>
              <a:schemeClr val="accent1">
                <a:alpha val="100000"/>
              </a:schemeClr>
            </a:solidFill>
          </p:spPr>
        </p:sp>
        <p:sp>
          <p:nvSpPr>
            <p:cNvPr id="8" name="AutoShape 8"/>
            <p:cNvSpPr/>
            <p:nvPr/>
          </p:nvSpPr>
          <p:spPr>
            <a:xfrm>
              <a:off x="575049" y="337743"/>
              <a:ext cx="78137" cy="78137"/>
            </a:xfrm>
            <a:prstGeom prst="ellipse">
              <a:avLst/>
            </a:prstGeom>
            <a:solidFill>
              <a:schemeClr val="accent1">
                <a:alpha val="80000"/>
              </a:schemeClr>
            </a:solidFill>
          </p:spPr>
        </p:sp>
        <p:sp>
          <p:nvSpPr>
            <p:cNvPr id="9" name="AutoShape 9"/>
            <p:cNvSpPr/>
            <p:nvPr/>
          </p:nvSpPr>
          <p:spPr>
            <a:xfrm>
              <a:off x="689125" y="339460"/>
              <a:ext cx="74704" cy="74704"/>
            </a:xfrm>
            <a:prstGeom prst="ellipse">
              <a:avLst/>
            </a:prstGeom>
            <a:solidFill>
              <a:schemeClr val="accent1">
                <a:alpha val="60000"/>
              </a:schemeClr>
            </a:solidFill>
          </p:spPr>
        </p:sp>
        <p:sp>
          <p:nvSpPr>
            <p:cNvPr id="10" name="AutoShape 10"/>
            <p:cNvSpPr/>
            <p:nvPr/>
          </p:nvSpPr>
          <p:spPr>
            <a:xfrm>
              <a:off x="799768" y="348430"/>
              <a:ext cx="69238" cy="69238"/>
            </a:xfrm>
            <a:prstGeom prst="ellipse">
              <a:avLst/>
            </a:prstGeom>
            <a:solidFill>
              <a:schemeClr val="accent1">
                <a:alpha val="40000"/>
              </a:schemeClr>
            </a:solidFill>
          </p:spPr>
        </p:sp>
        <p:sp>
          <p:nvSpPr>
            <p:cNvPr id="11" name="AutoShape 11"/>
            <p:cNvSpPr/>
            <p:nvPr/>
          </p:nvSpPr>
          <p:spPr>
            <a:xfrm>
              <a:off x="904945" y="344297"/>
              <a:ext cx="65594" cy="65594"/>
            </a:xfrm>
            <a:prstGeom prst="ellipse">
              <a:avLst/>
            </a:prstGeom>
            <a:solidFill>
              <a:schemeClr val="accent1">
                <a:alpha val="20000"/>
              </a:schemeClr>
            </a:solidFill>
          </p:spPr>
        </p:sp>
        <p:sp>
          <p:nvSpPr>
            <p:cNvPr id="12" name="AutoShape 12"/>
            <p:cNvSpPr/>
            <p:nvPr/>
          </p:nvSpPr>
          <p:spPr>
            <a:xfrm>
              <a:off x="454963" y="448942"/>
              <a:ext cx="84147" cy="84147"/>
            </a:xfrm>
            <a:prstGeom prst="ellipse">
              <a:avLst/>
            </a:prstGeom>
            <a:solidFill>
              <a:schemeClr val="accent1">
                <a:alpha val="100000"/>
              </a:schemeClr>
            </a:solidFill>
          </p:spPr>
        </p:sp>
        <p:sp>
          <p:nvSpPr>
            <p:cNvPr id="13" name="AutoShape 13"/>
            <p:cNvSpPr/>
            <p:nvPr/>
          </p:nvSpPr>
          <p:spPr>
            <a:xfrm>
              <a:off x="575049" y="455517"/>
              <a:ext cx="78137" cy="78137"/>
            </a:xfrm>
            <a:prstGeom prst="ellipse">
              <a:avLst/>
            </a:prstGeom>
            <a:solidFill>
              <a:schemeClr val="accent1">
                <a:alpha val="80000"/>
              </a:schemeClr>
            </a:solidFill>
          </p:spPr>
        </p:sp>
        <p:sp>
          <p:nvSpPr>
            <p:cNvPr id="14" name="AutoShape 14"/>
            <p:cNvSpPr/>
            <p:nvPr/>
          </p:nvSpPr>
          <p:spPr>
            <a:xfrm>
              <a:off x="689125" y="457233"/>
              <a:ext cx="74704" cy="74704"/>
            </a:xfrm>
            <a:prstGeom prst="ellipse">
              <a:avLst/>
            </a:prstGeom>
            <a:solidFill>
              <a:schemeClr val="accent1">
                <a:alpha val="60000"/>
              </a:schemeClr>
            </a:solidFill>
          </p:spPr>
        </p:sp>
        <p:sp>
          <p:nvSpPr>
            <p:cNvPr id="15" name="AutoShape 15"/>
            <p:cNvSpPr/>
            <p:nvPr/>
          </p:nvSpPr>
          <p:spPr>
            <a:xfrm>
              <a:off x="799768" y="466203"/>
              <a:ext cx="69238" cy="69238"/>
            </a:xfrm>
            <a:prstGeom prst="ellipse">
              <a:avLst/>
            </a:prstGeom>
            <a:solidFill>
              <a:schemeClr val="accent1">
                <a:alpha val="40000"/>
              </a:schemeClr>
            </a:solidFill>
          </p:spPr>
        </p:sp>
        <p:sp>
          <p:nvSpPr>
            <p:cNvPr id="16" name="AutoShape 16"/>
            <p:cNvSpPr/>
            <p:nvPr/>
          </p:nvSpPr>
          <p:spPr>
            <a:xfrm>
              <a:off x="904945" y="462070"/>
              <a:ext cx="65594" cy="65594"/>
            </a:xfrm>
            <a:prstGeom prst="ellipse">
              <a:avLst/>
            </a:prstGeom>
            <a:solidFill>
              <a:schemeClr val="accent1">
                <a:alpha val="20000"/>
              </a:schemeClr>
            </a:solidFill>
          </p:spPr>
        </p:sp>
        <p:sp>
          <p:nvSpPr>
            <p:cNvPr id="17" name="AutoShape 17"/>
            <p:cNvSpPr/>
            <p:nvPr/>
          </p:nvSpPr>
          <p:spPr>
            <a:xfrm>
              <a:off x="454963" y="566715"/>
              <a:ext cx="84147" cy="84147"/>
            </a:xfrm>
            <a:prstGeom prst="ellipse">
              <a:avLst/>
            </a:prstGeom>
            <a:solidFill>
              <a:schemeClr val="accent1">
                <a:alpha val="100000"/>
              </a:schemeClr>
            </a:solidFill>
          </p:spPr>
        </p:sp>
        <p:sp>
          <p:nvSpPr>
            <p:cNvPr id="18" name="AutoShape 18"/>
            <p:cNvSpPr/>
            <p:nvPr/>
          </p:nvSpPr>
          <p:spPr>
            <a:xfrm>
              <a:off x="575049" y="573291"/>
              <a:ext cx="78137" cy="78137"/>
            </a:xfrm>
            <a:prstGeom prst="ellipse">
              <a:avLst/>
            </a:prstGeom>
            <a:solidFill>
              <a:schemeClr val="accent1">
                <a:alpha val="80000"/>
              </a:schemeClr>
            </a:solidFill>
          </p:spPr>
        </p:sp>
        <p:sp>
          <p:nvSpPr>
            <p:cNvPr id="19" name="AutoShape 19"/>
            <p:cNvSpPr/>
            <p:nvPr/>
          </p:nvSpPr>
          <p:spPr>
            <a:xfrm>
              <a:off x="689125" y="575007"/>
              <a:ext cx="74704" cy="74704"/>
            </a:xfrm>
            <a:prstGeom prst="ellipse">
              <a:avLst/>
            </a:prstGeom>
            <a:solidFill>
              <a:schemeClr val="accent1">
                <a:alpha val="60000"/>
              </a:schemeClr>
            </a:solidFill>
          </p:spPr>
        </p:sp>
        <p:sp>
          <p:nvSpPr>
            <p:cNvPr id="20" name="AutoShape 20"/>
            <p:cNvSpPr/>
            <p:nvPr/>
          </p:nvSpPr>
          <p:spPr>
            <a:xfrm>
              <a:off x="799768" y="583977"/>
              <a:ext cx="69238" cy="69238"/>
            </a:xfrm>
            <a:prstGeom prst="ellipse">
              <a:avLst/>
            </a:prstGeom>
            <a:solidFill>
              <a:schemeClr val="accent1">
                <a:alpha val="40000"/>
              </a:schemeClr>
            </a:solidFill>
          </p:spPr>
        </p:sp>
        <p:sp>
          <p:nvSpPr>
            <p:cNvPr id="21" name="AutoShape 21"/>
            <p:cNvSpPr/>
            <p:nvPr/>
          </p:nvSpPr>
          <p:spPr>
            <a:xfrm>
              <a:off x="904945" y="579844"/>
              <a:ext cx="65594" cy="65594"/>
            </a:xfrm>
            <a:prstGeom prst="ellipse">
              <a:avLst/>
            </a:prstGeom>
            <a:solidFill>
              <a:schemeClr val="accent1">
                <a:alpha val="20000"/>
              </a:schemeClr>
            </a:solidFill>
          </p:spPr>
        </p:sp>
        <p:sp>
          <p:nvSpPr>
            <p:cNvPr id="22" name="AutoShape 22"/>
            <p:cNvSpPr/>
            <p:nvPr/>
          </p:nvSpPr>
          <p:spPr>
            <a:xfrm>
              <a:off x="454963" y="684489"/>
              <a:ext cx="84147" cy="84147"/>
            </a:xfrm>
            <a:prstGeom prst="ellipse">
              <a:avLst/>
            </a:prstGeom>
            <a:solidFill>
              <a:schemeClr val="accent1">
                <a:alpha val="100000"/>
              </a:schemeClr>
            </a:solidFill>
          </p:spPr>
        </p:sp>
        <p:sp>
          <p:nvSpPr>
            <p:cNvPr id="23" name="AutoShape 23"/>
            <p:cNvSpPr/>
            <p:nvPr/>
          </p:nvSpPr>
          <p:spPr>
            <a:xfrm>
              <a:off x="575049" y="691064"/>
              <a:ext cx="78137" cy="78137"/>
            </a:xfrm>
            <a:prstGeom prst="ellipse">
              <a:avLst/>
            </a:prstGeom>
            <a:solidFill>
              <a:schemeClr val="accent1">
                <a:alpha val="80000"/>
              </a:schemeClr>
            </a:solidFill>
          </p:spPr>
        </p:sp>
        <p:sp>
          <p:nvSpPr>
            <p:cNvPr id="24" name="AutoShape 24"/>
            <p:cNvSpPr/>
            <p:nvPr/>
          </p:nvSpPr>
          <p:spPr>
            <a:xfrm>
              <a:off x="689125" y="692781"/>
              <a:ext cx="74704" cy="74704"/>
            </a:xfrm>
            <a:prstGeom prst="ellipse">
              <a:avLst/>
            </a:prstGeom>
            <a:solidFill>
              <a:schemeClr val="accent1">
                <a:alpha val="60000"/>
              </a:schemeClr>
            </a:solidFill>
          </p:spPr>
        </p:sp>
        <p:sp>
          <p:nvSpPr>
            <p:cNvPr id="25" name="AutoShape 25"/>
            <p:cNvSpPr/>
            <p:nvPr/>
          </p:nvSpPr>
          <p:spPr>
            <a:xfrm>
              <a:off x="799768" y="701751"/>
              <a:ext cx="69238" cy="69238"/>
            </a:xfrm>
            <a:prstGeom prst="ellipse">
              <a:avLst/>
            </a:prstGeom>
            <a:solidFill>
              <a:schemeClr val="accent1">
                <a:alpha val="40000"/>
              </a:schemeClr>
            </a:solidFill>
          </p:spPr>
        </p:sp>
        <p:sp>
          <p:nvSpPr>
            <p:cNvPr id="26" name="AutoShape 26"/>
            <p:cNvSpPr/>
            <p:nvPr/>
          </p:nvSpPr>
          <p:spPr>
            <a:xfrm>
              <a:off x="904945" y="697618"/>
              <a:ext cx="65594" cy="65594"/>
            </a:xfrm>
            <a:prstGeom prst="ellipse">
              <a:avLst/>
            </a:prstGeom>
            <a:solidFill>
              <a:schemeClr val="accent1">
                <a:alpha val="20000"/>
              </a:schemeClr>
            </a:solidFill>
          </p:spPr>
        </p:sp>
        <p:sp>
          <p:nvSpPr>
            <p:cNvPr id="27" name="TextBox 27"/>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B/S端录制脚本</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rot="0">
            <a:off x="6973956" y="1990742"/>
            <a:ext cx="4527074" cy="3691885"/>
            <a:chOff x="6973956" y="1990742"/>
            <a:chExt cx="4527074" cy="3691885"/>
          </a:xfrm>
        </p:grpSpPr>
        <p:sp>
          <p:nvSpPr>
            <p:cNvPr id="3" name="Freeform 3"/>
            <p:cNvSpPr/>
            <p:nvPr/>
          </p:nvSpPr>
          <p:spPr>
            <a:xfrm>
              <a:off x="6973956" y="1990742"/>
              <a:ext cx="4527074" cy="2746982"/>
            </a:xfrm>
            <a:custGeom>
              <a:avLst/>
              <a:gdLst/>
              <a:ahLst/>
              <a:cxnLst/>
              <a:rect l="l" t="t" r="r" b="b"/>
              <a:pathLst>
                <a:path w="1214" h="735">
                  <a:moveTo>
                    <a:pt x="0" y="735"/>
                  </a:moveTo>
                  <a:cubicBezTo>
                    <a:pt x="0" y="27"/>
                    <a:pt x="0" y="27"/>
                    <a:pt x="0" y="27"/>
                  </a:cubicBezTo>
                  <a:cubicBezTo>
                    <a:pt x="0" y="12"/>
                    <a:pt x="12" y="0"/>
                    <a:pt x="27" y="0"/>
                  </a:cubicBezTo>
                  <a:cubicBezTo>
                    <a:pt x="1186" y="0"/>
                    <a:pt x="1186" y="0"/>
                    <a:pt x="1186" y="0"/>
                  </a:cubicBezTo>
                  <a:cubicBezTo>
                    <a:pt x="1201" y="0"/>
                    <a:pt x="1214" y="12"/>
                    <a:pt x="1214" y="27"/>
                  </a:cubicBezTo>
                  <a:cubicBezTo>
                    <a:pt x="1214" y="735"/>
                    <a:pt x="1214" y="735"/>
                    <a:pt x="1214" y="735"/>
                  </a:cubicBezTo>
                  <a:lnTo>
                    <a:pt x="0" y="735"/>
                  </a:lnTo>
                  <a:close/>
                </a:path>
              </a:pathLst>
            </a:custGeom>
            <a:solidFill>
              <a:schemeClr val="dk1">
                <a:lumMod val="75000"/>
                <a:lumOff val="25000"/>
                <a:alpha val="100000"/>
              </a:schemeClr>
            </a:solidFill>
          </p:spPr>
        </p:sp>
        <p:sp>
          <p:nvSpPr>
            <p:cNvPr id="4" name="Freeform 4"/>
            <p:cNvSpPr/>
            <p:nvPr/>
          </p:nvSpPr>
          <p:spPr>
            <a:xfrm>
              <a:off x="6973956" y="4737724"/>
              <a:ext cx="4527074" cy="412125"/>
            </a:xfrm>
            <a:custGeom>
              <a:avLst/>
              <a:gdLst/>
              <a:ahLst/>
              <a:cxnLst/>
              <a:rect l="l" t="t" r="r" b="b"/>
              <a:pathLst>
                <a:path w="1214" h="110">
                  <a:moveTo>
                    <a:pt x="1186" y="110"/>
                  </a:moveTo>
                  <a:cubicBezTo>
                    <a:pt x="27" y="110"/>
                    <a:pt x="27" y="110"/>
                    <a:pt x="27" y="110"/>
                  </a:cubicBezTo>
                  <a:cubicBezTo>
                    <a:pt x="12" y="110"/>
                    <a:pt x="0" y="97"/>
                    <a:pt x="0" y="82"/>
                  </a:cubicBezTo>
                  <a:cubicBezTo>
                    <a:pt x="0" y="0"/>
                    <a:pt x="0" y="0"/>
                    <a:pt x="0" y="0"/>
                  </a:cubicBezTo>
                  <a:cubicBezTo>
                    <a:pt x="1214" y="0"/>
                    <a:pt x="1214" y="0"/>
                    <a:pt x="1214" y="0"/>
                  </a:cubicBezTo>
                  <a:cubicBezTo>
                    <a:pt x="1214" y="82"/>
                    <a:pt x="1214" y="82"/>
                    <a:pt x="1214" y="82"/>
                  </a:cubicBezTo>
                  <a:cubicBezTo>
                    <a:pt x="1214" y="97"/>
                    <a:pt x="1201" y="110"/>
                    <a:pt x="1186" y="110"/>
                  </a:cubicBezTo>
                </a:path>
              </a:pathLst>
            </a:custGeom>
            <a:solidFill>
              <a:schemeClr val="accent1">
                <a:alpha val="100000"/>
              </a:schemeClr>
            </a:solidFill>
          </p:spPr>
        </p:sp>
        <p:sp>
          <p:nvSpPr>
            <p:cNvPr id="5" name="Freeform 5"/>
            <p:cNvSpPr/>
            <p:nvPr/>
          </p:nvSpPr>
          <p:spPr>
            <a:xfrm>
              <a:off x="8514176" y="5133938"/>
              <a:ext cx="1516796" cy="548689"/>
            </a:xfrm>
            <a:custGeom>
              <a:avLst/>
              <a:gdLst/>
              <a:ahLst/>
              <a:cxnLst/>
              <a:rect l="l" t="t" r="r" b="b"/>
              <a:pathLst>
                <a:path w="962" h="348">
                  <a:moveTo>
                    <a:pt x="0" y="348"/>
                  </a:moveTo>
                  <a:lnTo>
                    <a:pt x="0" y="313"/>
                  </a:lnTo>
                  <a:lnTo>
                    <a:pt x="113" y="299"/>
                  </a:lnTo>
                  <a:lnTo>
                    <a:pt x="191" y="0"/>
                  </a:lnTo>
                  <a:lnTo>
                    <a:pt x="770" y="0"/>
                  </a:lnTo>
                  <a:lnTo>
                    <a:pt x="851" y="299"/>
                  </a:lnTo>
                  <a:lnTo>
                    <a:pt x="962" y="313"/>
                  </a:lnTo>
                  <a:lnTo>
                    <a:pt x="962" y="348"/>
                  </a:lnTo>
                  <a:lnTo>
                    <a:pt x="0" y="348"/>
                  </a:lnTo>
                  <a:close/>
                </a:path>
              </a:pathLst>
            </a:custGeom>
            <a:solidFill>
              <a:schemeClr val="accent1">
                <a:alpha val="100000"/>
              </a:schemeClr>
            </a:solidFill>
          </p:spPr>
        </p:sp>
        <p:sp>
          <p:nvSpPr>
            <p:cNvPr id="6" name="AutoShape 6"/>
            <p:cNvSpPr/>
            <p:nvPr/>
          </p:nvSpPr>
          <p:spPr>
            <a:xfrm>
              <a:off x="9255116" y="2055267"/>
              <a:ext cx="48505" cy="47731"/>
            </a:xfrm>
            <a:prstGeom prst="ellipse">
              <a:avLst/>
            </a:prstGeom>
            <a:solidFill>
              <a:srgbClr val="E9E9E9">
                <a:alpha val="100000"/>
              </a:srgbClr>
            </a:solidFill>
          </p:spPr>
        </p:sp>
        <p:sp>
          <p:nvSpPr>
            <p:cNvPr id="7" name="AutoShape 7"/>
            <p:cNvSpPr/>
            <p:nvPr/>
          </p:nvSpPr>
          <p:spPr>
            <a:xfrm>
              <a:off x="7112068" y="2169955"/>
              <a:ext cx="4245879" cy="2389218"/>
            </a:xfrm>
            <a:prstGeom prst="rect">
              <a:avLst/>
            </a:prstGeom>
            <a:solidFill>
              <a:srgbClr val="89C9E5">
                <a:alpha val="100000"/>
              </a:srgbClr>
            </a:solidFill>
          </p:spPr>
        </p:sp>
        <p:sp>
          <p:nvSpPr>
            <p:cNvPr id="8" name="Freeform 8"/>
            <p:cNvSpPr/>
            <p:nvPr/>
          </p:nvSpPr>
          <p:spPr>
            <a:xfrm>
              <a:off x="8801337" y="5133938"/>
              <a:ext cx="945898" cy="87176"/>
            </a:xfrm>
            <a:custGeom>
              <a:avLst/>
              <a:gdLst/>
              <a:ahLst/>
              <a:cxnLst/>
              <a:rect l="l" t="t" r="r" b="b"/>
              <a:pathLst>
                <a:path w="600" h="55">
                  <a:moveTo>
                    <a:pt x="588" y="0"/>
                  </a:moveTo>
                  <a:lnTo>
                    <a:pt x="9" y="0"/>
                  </a:lnTo>
                  <a:lnTo>
                    <a:pt x="0" y="55"/>
                  </a:lnTo>
                  <a:lnTo>
                    <a:pt x="600" y="55"/>
                  </a:lnTo>
                  <a:lnTo>
                    <a:pt x="588" y="0"/>
                  </a:lnTo>
                  <a:close/>
                </a:path>
              </a:pathLst>
            </a:custGeom>
            <a:solidFill>
              <a:schemeClr val="accent1">
                <a:alpha val="100000"/>
              </a:schemeClr>
            </a:solidFill>
          </p:spPr>
        </p:sp>
      </p:grpSp>
      <p:pic>
        <p:nvPicPr>
          <p:cNvPr id="9" name="Picture 9"/>
          <p:cNvPicPr>
            <a:picLocks noChangeAspect="1"/>
          </p:cNvPicPr>
          <p:nvPr/>
        </p:nvPicPr>
        <p:blipFill>
          <a:blip r:embed="rId2"/>
          <a:srcRect t="6347" b="6347"/>
          <a:stretch>
            <a:fillRect/>
          </a:stretch>
        </p:blipFill>
        <p:spPr>
          <a:xfrm>
            <a:off x="7091924" y="2105681"/>
            <a:ext cx="4259472" cy="2482299"/>
          </a:xfrm>
          <a:prstGeom prst="rect">
            <a:avLst/>
          </a:prstGeom>
        </p:spPr>
      </p:pic>
      <p:grpSp>
        <p:nvGrpSpPr>
          <p:cNvPr id="10" name="Group 10"/>
          <p:cNvGrpSpPr/>
          <p:nvPr/>
        </p:nvGrpSpPr>
        <p:grpSpPr>
          <a:xfrm rot="0">
            <a:off x="454963" y="93878"/>
            <a:ext cx="10641129" cy="914400"/>
            <a:chOff x="454963" y="93878"/>
            <a:chExt cx="10641129" cy="914400"/>
          </a:xfrm>
        </p:grpSpPr>
        <p:sp>
          <p:nvSpPr>
            <p:cNvPr id="11" name="AutoShape 11"/>
            <p:cNvSpPr/>
            <p:nvPr/>
          </p:nvSpPr>
          <p:spPr>
            <a:xfrm>
              <a:off x="454963" y="331168"/>
              <a:ext cx="84147" cy="84147"/>
            </a:xfrm>
            <a:prstGeom prst="ellipse">
              <a:avLst/>
            </a:prstGeom>
            <a:solidFill>
              <a:schemeClr val="accent1">
                <a:alpha val="100000"/>
              </a:schemeClr>
            </a:solidFill>
          </p:spPr>
        </p:sp>
        <p:sp>
          <p:nvSpPr>
            <p:cNvPr id="12" name="AutoShape 12"/>
            <p:cNvSpPr/>
            <p:nvPr/>
          </p:nvSpPr>
          <p:spPr>
            <a:xfrm>
              <a:off x="575049" y="337743"/>
              <a:ext cx="78137" cy="78137"/>
            </a:xfrm>
            <a:prstGeom prst="ellipse">
              <a:avLst/>
            </a:prstGeom>
            <a:solidFill>
              <a:schemeClr val="accent1">
                <a:alpha val="80000"/>
              </a:schemeClr>
            </a:solidFill>
          </p:spPr>
        </p:sp>
        <p:sp>
          <p:nvSpPr>
            <p:cNvPr id="13" name="AutoShape 13"/>
            <p:cNvSpPr/>
            <p:nvPr/>
          </p:nvSpPr>
          <p:spPr>
            <a:xfrm>
              <a:off x="689125" y="339460"/>
              <a:ext cx="74704" cy="74704"/>
            </a:xfrm>
            <a:prstGeom prst="ellipse">
              <a:avLst/>
            </a:prstGeom>
            <a:solidFill>
              <a:schemeClr val="accent1">
                <a:alpha val="60000"/>
              </a:schemeClr>
            </a:solidFill>
          </p:spPr>
        </p:sp>
        <p:sp>
          <p:nvSpPr>
            <p:cNvPr id="14" name="AutoShape 14"/>
            <p:cNvSpPr/>
            <p:nvPr/>
          </p:nvSpPr>
          <p:spPr>
            <a:xfrm>
              <a:off x="799768" y="348430"/>
              <a:ext cx="69238" cy="69238"/>
            </a:xfrm>
            <a:prstGeom prst="ellipse">
              <a:avLst/>
            </a:prstGeom>
            <a:solidFill>
              <a:schemeClr val="accent1">
                <a:alpha val="40000"/>
              </a:schemeClr>
            </a:solidFill>
          </p:spPr>
        </p:sp>
        <p:sp>
          <p:nvSpPr>
            <p:cNvPr id="15" name="AutoShape 15"/>
            <p:cNvSpPr/>
            <p:nvPr/>
          </p:nvSpPr>
          <p:spPr>
            <a:xfrm>
              <a:off x="904945" y="344297"/>
              <a:ext cx="65594" cy="65594"/>
            </a:xfrm>
            <a:prstGeom prst="ellipse">
              <a:avLst/>
            </a:prstGeom>
            <a:solidFill>
              <a:schemeClr val="accent1">
                <a:alpha val="20000"/>
              </a:schemeClr>
            </a:solidFill>
          </p:spPr>
        </p:sp>
        <p:sp>
          <p:nvSpPr>
            <p:cNvPr id="16" name="AutoShape 16"/>
            <p:cNvSpPr/>
            <p:nvPr/>
          </p:nvSpPr>
          <p:spPr>
            <a:xfrm>
              <a:off x="454963" y="448942"/>
              <a:ext cx="84147" cy="84147"/>
            </a:xfrm>
            <a:prstGeom prst="ellipse">
              <a:avLst/>
            </a:prstGeom>
            <a:solidFill>
              <a:schemeClr val="accent1">
                <a:alpha val="100000"/>
              </a:schemeClr>
            </a:solidFill>
          </p:spPr>
        </p:sp>
        <p:sp>
          <p:nvSpPr>
            <p:cNvPr id="17" name="AutoShape 17"/>
            <p:cNvSpPr/>
            <p:nvPr/>
          </p:nvSpPr>
          <p:spPr>
            <a:xfrm>
              <a:off x="575049" y="455517"/>
              <a:ext cx="78137" cy="78137"/>
            </a:xfrm>
            <a:prstGeom prst="ellipse">
              <a:avLst/>
            </a:prstGeom>
            <a:solidFill>
              <a:schemeClr val="accent1">
                <a:alpha val="80000"/>
              </a:schemeClr>
            </a:solidFill>
          </p:spPr>
        </p:sp>
        <p:sp>
          <p:nvSpPr>
            <p:cNvPr id="18" name="AutoShape 18"/>
            <p:cNvSpPr/>
            <p:nvPr/>
          </p:nvSpPr>
          <p:spPr>
            <a:xfrm>
              <a:off x="689125" y="457233"/>
              <a:ext cx="74704" cy="74704"/>
            </a:xfrm>
            <a:prstGeom prst="ellipse">
              <a:avLst/>
            </a:prstGeom>
            <a:solidFill>
              <a:schemeClr val="accent1">
                <a:alpha val="60000"/>
              </a:schemeClr>
            </a:solidFill>
          </p:spPr>
        </p:sp>
        <p:sp>
          <p:nvSpPr>
            <p:cNvPr id="19" name="AutoShape 19"/>
            <p:cNvSpPr/>
            <p:nvPr/>
          </p:nvSpPr>
          <p:spPr>
            <a:xfrm>
              <a:off x="799768" y="466203"/>
              <a:ext cx="69238" cy="69238"/>
            </a:xfrm>
            <a:prstGeom prst="ellipse">
              <a:avLst/>
            </a:prstGeom>
            <a:solidFill>
              <a:schemeClr val="accent1">
                <a:alpha val="40000"/>
              </a:schemeClr>
            </a:solidFill>
          </p:spPr>
        </p:sp>
        <p:sp>
          <p:nvSpPr>
            <p:cNvPr id="20" name="AutoShape 20"/>
            <p:cNvSpPr/>
            <p:nvPr/>
          </p:nvSpPr>
          <p:spPr>
            <a:xfrm>
              <a:off x="904945" y="462070"/>
              <a:ext cx="65594" cy="65594"/>
            </a:xfrm>
            <a:prstGeom prst="ellipse">
              <a:avLst/>
            </a:prstGeom>
            <a:solidFill>
              <a:schemeClr val="accent1">
                <a:alpha val="20000"/>
              </a:schemeClr>
            </a:solidFill>
          </p:spPr>
        </p:sp>
        <p:sp>
          <p:nvSpPr>
            <p:cNvPr id="21" name="AutoShape 21"/>
            <p:cNvSpPr/>
            <p:nvPr/>
          </p:nvSpPr>
          <p:spPr>
            <a:xfrm>
              <a:off x="454963" y="566715"/>
              <a:ext cx="84147" cy="84147"/>
            </a:xfrm>
            <a:prstGeom prst="ellipse">
              <a:avLst/>
            </a:prstGeom>
            <a:solidFill>
              <a:schemeClr val="accent1">
                <a:alpha val="100000"/>
              </a:schemeClr>
            </a:solidFill>
          </p:spPr>
        </p:sp>
        <p:sp>
          <p:nvSpPr>
            <p:cNvPr id="22" name="AutoShape 22"/>
            <p:cNvSpPr/>
            <p:nvPr/>
          </p:nvSpPr>
          <p:spPr>
            <a:xfrm>
              <a:off x="575049" y="573291"/>
              <a:ext cx="78137" cy="78137"/>
            </a:xfrm>
            <a:prstGeom prst="ellipse">
              <a:avLst/>
            </a:prstGeom>
            <a:solidFill>
              <a:schemeClr val="accent1">
                <a:alpha val="80000"/>
              </a:schemeClr>
            </a:solidFill>
          </p:spPr>
        </p:sp>
        <p:sp>
          <p:nvSpPr>
            <p:cNvPr id="23" name="AutoShape 23"/>
            <p:cNvSpPr/>
            <p:nvPr/>
          </p:nvSpPr>
          <p:spPr>
            <a:xfrm>
              <a:off x="689125" y="575007"/>
              <a:ext cx="74704" cy="74704"/>
            </a:xfrm>
            <a:prstGeom prst="ellipse">
              <a:avLst/>
            </a:prstGeom>
            <a:solidFill>
              <a:schemeClr val="accent1">
                <a:alpha val="60000"/>
              </a:schemeClr>
            </a:solidFill>
          </p:spPr>
        </p:sp>
        <p:sp>
          <p:nvSpPr>
            <p:cNvPr id="24" name="AutoShape 24"/>
            <p:cNvSpPr/>
            <p:nvPr/>
          </p:nvSpPr>
          <p:spPr>
            <a:xfrm>
              <a:off x="799768" y="583977"/>
              <a:ext cx="69238" cy="69238"/>
            </a:xfrm>
            <a:prstGeom prst="ellipse">
              <a:avLst/>
            </a:prstGeom>
            <a:solidFill>
              <a:schemeClr val="accent1">
                <a:alpha val="40000"/>
              </a:schemeClr>
            </a:solidFill>
          </p:spPr>
        </p:sp>
        <p:sp>
          <p:nvSpPr>
            <p:cNvPr id="25" name="AutoShape 25"/>
            <p:cNvSpPr/>
            <p:nvPr/>
          </p:nvSpPr>
          <p:spPr>
            <a:xfrm>
              <a:off x="904945" y="579844"/>
              <a:ext cx="65594" cy="65594"/>
            </a:xfrm>
            <a:prstGeom prst="ellipse">
              <a:avLst/>
            </a:prstGeom>
            <a:solidFill>
              <a:schemeClr val="accent1">
                <a:alpha val="20000"/>
              </a:schemeClr>
            </a:solidFill>
          </p:spPr>
        </p:sp>
        <p:sp>
          <p:nvSpPr>
            <p:cNvPr id="26" name="AutoShape 26"/>
            <p:cNvSpPr/>
            <p:nvPr/>
          </p:nvSpPr>
          <p:spPr>
            <a:xfrm>
              <a:off x="454963" y="684489"/>
              <a:ext cx="84147" cy="84147"/>
            </a:xfrm>
            <a:prstGeom prst="ellipse">
              <a:avLst/>
            </a:prstGeom>
            <a:solidFill>
              <a:schemeClr val="accent1">
                <a:alpha val="100000"/>
              </a:schemeClr>
            </a:solidFill>
          </p:spPr>
        </p:sp>
        <p:sp>
          <p:nvSpPr>
            <p:cNvPr id="27" name="AutoShape 27"/>
            <p:cNvSpPr/>
            <p:nvPr/>
          </p:nvSpPr>
          <p:spPr>
            <a:xfrm>
              <a:off x="575049" y="691064"/>
              <a:ext cx="78137" cy="78137"/>
            </a:xfrm>
            <a:prstGeom prst="ellipse">
              <a:avLst/>
            </a:prstGeom>
            <a:solidFill>
              <a:schemeClr val="accent1">
                <a:alpha val="80000"/>
              </a:schemeClr>
            </a:solidFill>
          </p:spPr>
        </p:sp>
        <p:sp>
          <p:nvSpPr>
            <p:cNvPr id="28" name="AutoShape 28"/>
            <p:cNvSpPr/>
            <p:nvPr/>
          </p:nvSpPr>
          <p:spPr>
            <a:xfrm>
              <a:off x="689125" y="692781"/>
              <a:ext cx="74704" cy="74704"/>
            </a:xfrm>
            <a:prstGeom prst="ellipse">
              <a:avLst/>
            </a:prstGeom>
            <a:solidFill>
              <a:schemeClr val="accent1">
                <a:alpha val="60000"/>
              </a:schemeClr>
            </a:solidFill>
          </p:spPr>
        </p:sp>
        <p:sp>
          <p:nvSpPr>
            <p:cNvPr id="29" name="AutoShape 29"/>
            <p:cNvSpPr/>
            <p:nvPr/>
          </p:nvSpPr>
          <p:spPr>
            <a:xfrm>
              <a:off x="799768" y="701751"/>
              <a:ext cx="69238" cy="69238"/>
            </a:xfrm>
            <a:prstGeom prst="ellipse">
              <a:avLst/>
            </a:prstGeom>
            <a:solidFill>
              <a:schemeClr val="accent1">
                <a:alpha val="40000"/>
              </a:schemeClr>
            </a:solidFill>
          </p:spPr>
        </p:sp>
        <p:sp>
          <p:nvSpPr>
            <p:cNvPr id="30" name="AutoShape 30"/>
            <p:cNvSpPr/>
            <p:nvPr/>
          </p:nvSpPr>
          <p:spPr>
            <a:xfrm>
              <a:off x="904945" y="697618"/>
              <a:ext cx="65594" cy="65594"/>
            </a:xfrm>
            <a:prstGeom prst="ellipse">
              <a:avLst/>
            </a:prstGeom>
            <a:solidFill>
              <a:schemeClr val="accent1">
                <a:alpha val="20000"/>
              </a:schemeClr>
            </a:solidFill>
          </p:spPr>
        </p:sp>
        <p:sp>
          <p:nvSpPr>
            <p:cNvPr id="31" name="TextBox 31"/>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B/S端录制脚本</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
        <p:nvSpPr>
          <p:cNvPr id="32" name="TextBox 32"/>
          <p:cNvSpPr txBox="1"/>
          <p:nvPr/>
        </p:nvSpPr>
        <p:spPr>
          <a:xfrm>
            <a:off x="1347399" y="1572262"/>
            <a:ext cx="5034045" cy="1219287"/>
          </a:xfrm>
          <a:prstGeom prst="rect">
            <a:avLst/>
          </a:prstGeom>
        </p:spPr>
        <p:txBody>
          <a:bodyPr vert="horz" wrap="square" lIns="66008" tIns="33052" rIns="66008" bIns="33052" rtlCol="0" anchor="ctr" anchorCtr="0">
            <a:normAutofit/>
          </a:bodyPr>
          <a:lstStyle/>
          <a:p>
            <a:pPr algn="l">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本书的讲解中我们选择firefox24.8.1。</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3" name="TextBox 33"/>
          <p:cNvSpPr txBox="1"/>
          <p:nvPr/>
        </p:nvSpPr>
        <p:spPr>
          <a:xfrm>
            <a:off x="1347399" y="3211011"/>
            <a:ext cx="4970070" cy="1179792"/>
          </a:xfrm>
          <a:prstGeom prst="rect">
            <a:avLst/>
          </a:prstGeom>
        </p:spPr>
        <p:txBody>
          <a:bodyPr vert="horz" wrap="square" lIns="66008" tIns="33052" rIns="66008" bIns="33052" rtlCol="0" anchor="ctr" anchorCtr="0">
            <a:normAutofit/>
          </a:bodyPr>
          <a:lstStyle/>
          <a:p>
            <a:pPr algn="l">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“URL Address”填写要访问的服务器地址，“Workingdirectory”是工作目录，“Recordinginto Action”是录制的三个部分。</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4" name="TextBox 34"/>
          <p:cNvSpPr txBox="1"/>
          <p:nvPr/>
        </p:nvSpPr>
        <p:spPr>
          <a:xfrm>
            <a:off x="1347399" y="4787788"/>
            <a:ext cx="5034045" cy="1187300"/>
          </a:xfrm>
          <a:prstGeom prst="rect">
            <a:avLst/>
          </a:prstGeom>
        </p:spPr>
        <p:txBody>
          <a:bodyPr vert="horz" wrap="square" lIns="66008" tIns="33052" rIns="66008" bIns="33052" rtlCol="0" anchor="ctr" anchorCtr="0">
            <a:normAutofit/>
          </a:bodyPr>
          <a:lstStyle/>
          <a:p>
            <a:pPr algn="l">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vuser_init录制用来做初始化的事情，比如要测试某个具体业务操作环节时，可以先把系统用户登录写在int中；</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5" name="Freeform 35"/>
          <p:cNvSpPr/>
          <p:nvPr/>
        </p:nvSpPr>
        <p:spPr>
          <a:xfrm rot="5400000">
            <a:off x="824389" y="1982405"/>
            <a:ext cx="399002" cy="399002"/>
          </a:xfrm>
          <a:custGeom>
            <a:avLst/>
            <a:gdLst/>
            <a:ahLst/>
            <a:cxnLst/>
            <a:rect l="l" t="t" r="r" b="b"/>
            <a:pathLst>
              <a:path w="751403" h="647761">
                <a:moveTo>
                  <a:pt x="375702" y="0"/>
                </a:moveTo>
                <a:lnTo>
                  <a:pt x="751403" y="647761"/>
                </a:lnTo>
                <a:lnTo>
                  <a:pt x="745416" y="647761"/>
                </a:lnTo>
                <a:lnTo>
                  <a:pt x="375702" y="432047"/>
                </a:lnTo>
                <a:lnTo>
                  <a:pt x="5987" y="647761"/>
                </a:lnTo>
                <a:lnTo>
                  <a:pt x="0" y="647761"/>
                </a:lnTo>
                <a:close/>
              </a:path>
            </a:pathLst>
          </a:custGeom>
          <a:solidFill>
            <a:schemeClr val="accent1">
              <a:alpha val="100000"/>
            </a:schemeClr>
          </a:solidFill>
        </p:spPr>
      </p:sp>
      <p:sp>
        <p:nvSpPr>
          <p:cNvPr id="36" name="Freeform 36"/>
          <p:cNvSpPr/>
          <p:nvPr/>
        </p:nvSpPr>
        <p:spPr>
          <a:xfrm rot="5400000">
            <a:off x="824389" y="3601405"/>
            <a:ext cx="399002" cy="399002"/>
          </a:xfrm>
          <a:custGeom>
            <a:avLst/>
            <a:gdLst/>
            <a:ahLst/>
            <a:cxnLst/>
            <a:rect l="l" t="t" r="r" b="b"/>
            <a:pathLst>
              <a:path w="751403" h="647761">
                <a:moveTo>
                  <a:pt x="375702" y="0"/>
                </a:moveTo>
                <a:lnTo>
                  <a:pt x="751403" y="647761"/>
                </a:lnTo>
                <a:lnTo>
                  <a:pt x="745416" y="647761"/>
                </a:lnTo>
                <a:lnTo>
                  <a:pt x="375702" y="432047"/>
                </a:lnTo>
                <a:lnTo>
                  <a:pt x="5987" y="647761"/>
                </a:lnTo>
                <a:lnTo>
                  <a:pt x="0" y="647761"/>
                </a:lnTo>
                <a:close/>
              </a:path>
            </a:pathLst>
          </a:custGeom>
          <a:solidFill>
            <a:schemeClr val="accent2">
              <a:alpha val="100000"/>
            </a:schemeClr>
          </a:solidFill>
        </p:spPr>
      </p:sp>
      <p:sp>
        <p:nvSpPr>
          <p:cNvPr id="37" name="Freeform 37"/>
          <p:cNvSpPr/>
          <p:nvPr/>
        </p:nvSpPr>
        <p:spPr>
          <a:xfrm rot="5400000">
            <a:off x="824389" y="5181937"/>
            <a:ext cx="399002" cy="399002"/>
          </a:xfrm>
          <a:custGeom>
            <a:avLst/>
            <a:gdLst/>
            <a:ahLst/>
            <a:cxnLst/>
            <a:rect l="l" t="t" r="r" b="b"/>
            <a:pathLst>
              <a:path w="751403" h="647761">
                <a:moveTo>
                  <a:pt x="375702" y="0"/>
                </a:moveTo>
                <a:lnTo>
                  <a:pt x="751403" y="647761"/>
                </a:lnTo>
                <a:lnTo>
                  <a:pt x="745416" y="647761"/>
                </a:lnTo>
                <a:lnTo>
                  <a:pt x="375702" y="432047"/>
                </a:lnTo>
                <a:lnTo>
                  <a:pt x="5987" y="647761"/>
                </a:lnTo>
                <a:lnTo>
                  <a:pt x="0" y="647761"/>
                </a:lnTo>
                <a:close/>
              </a:path>
            </a:pathLst>
          </a:custGeom>
          <a:solidFill>
            <a:schemeClr val="accent3">
              <a:alpha val="100000"/>
            </a:schemeClr>
          </a:solidFill>
        </p:spPr>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89" r="89"/>
          <a:stretch>
            <a:fillRect/>
          </a:stretch>
        </p:blipFill>
        <p:spPr>
          <a:xfrm>
            <a:off x="3909691" y="1250241"/>
            <a:ext cx="7848600" cy="5248275"/>
          </a:xfrm>
          <a:prstGeom prst="rect">
            <a:avLst/>
          </a:prstGeom>
        </p:spPr>
      </p:pic>
      <p:grpSp>
        <p:nvGrpSpPr>
          <p:cNvPr id="3" name="Group 3"/>
          <p:cNvGrpSpPr/>
          <p:nvPr/>
        </p:nvGrpSpPr>
        <p:grpSpPr>
          <a:xfrm rot="0">
            <a:off x="454963" y="93878"/>
            <a:ext cx="10641129" cy="914400"/>
            <a:chOff x="454963" y="93878"/>
            <a:chExt cx="10641129" cy="914400"/>
          </a:xfrm>
        </p:grpSpPr>
        <p:sp>
          <p:nvSpPr>
            <p:cNvPr id="4" name="AutoShape 4"/>
            <p:cNvSpPr/>
            <p:nvPr/>
          </p:nvSpPr>
          <p:spPr>
            <a:xfrm>
              <a:off x="454963" y="331168"/>
              <a:ext cx="84147" cy="84147"/>
            </a:xfrm>
            <a:prstGeom prst="ellipse">
              <a:avLst/>
            </a:prstGeom>
            <a:solidFill>
              <a:schemeClr val="accent1">
                <a:alpha val="100000"/>
              </a:schemeClr>
            </a:solidFill>
          </p:spPr>
        </p:sp>
        <p:sp>
          <p:nvSpPr>
            <p:cNvPr id="5" name="AutoShape 5"/>
            <p:cNvSpPr/>
            <p:nvPr/>
          </p:nvSpPr>
          <p:spPr>
            <a:xfrm>
              <a:off x="575049" y="337743"/>
              <a:ext cx="78137" cy="78137"/>
            </a:xfrm>
            <a:prstGeom prst="ellipse">
              <a:avLst/>
            </a:prstGeom>
            <a:solidFill>
              <a:schemeClr val="accent1">
                <a:alpha val="80000"/>
              </a:schemeClr>
            </a:solidFill>
          </p:spPr>
        </p:sp>
        <p:sp>
          <p:nvSpPr>
            <p:cNvPr id="6" name="AutoShape 6"/>
            <p:cNvSpPr/>
            <p:nvPr/>
          </p:nvSpPr>
          <p:spPr>
            <a:xfrm>
              <a:off x="689125" y="339460"/>
              <a:ext cx="74704" cy="74704"/>
            </a:xfrm>
            <a:prstGeom prst="ellipse">
              <a:avLst/>
            </a:prstGeom>
            <a:solidFill>
              <a:schemeClr val="accent1">
                <a:alpha val="60000"/>
              </a:schemeClr>
            </a:solidFill>
          </p:spPr>
        </p:sp>
        <p:sp>
          <p:nvSpPr>
            <p:cNvPr id="7" name="AutoShape 7"/>
            <p:cNvSpPr/>
            <p:nvPr/>
          </p:nvSpPr>
          <p:spPr>
            <a:xfrm>
              <a:off x="799768" y="348430"/>
              <a:ext cx="69238" cy="69238"/>
            </a:xfrm>
            <a:prstGeom prst="ellipse">
              <a:avLst/>
            </a:prstGeom>
            <a:solidFill>
              <a:schemeClr val="accent1">
                <a:alpha val="40000"/>
              </a:schemeClr>
            </a:solidFill>
          </p:spPr>
        </p:sp>
        <p:sp>
          <p:nvSpPr>
            <p:cNvPr id="8" name="AutoShape 8"/>
            <p:cNvSpPr/>
            <p:nvPr/>
          </p:nvSpPr>
          <p:spPr>
            <a:xfrm>
              <a:off x="904945" y="344297"/>
              <a:ext cx="65594" cy="65594"/>
            </a:xfrm>
            <a:prstGeom prst="ellipse">
              <a:avLst/>
            </a:prstGeom>
            <a:solidFill>
              <a:schemeClr val="accent1">
                <a:alpha val="20000"/>
              </a:schemeClr>
            </a:solidFill>
          </p:spPr>
        </p:sp>
        <p:sp>
          <p:nvSpPr>
            <p:cNvPr id="9" name="AutoShape 9"/>
            <p:cNvSpPr/>
            <p:nvPr/>
          </p:nvSpPr>
          <p:spPr>
            <a:xfrm>
              <a:off x="454963" y="448942"/>
              <a:ext cx="84147" cy="84147"/>
            </a:xfrm>
            <a:prstGeom prst="ellipse">
              <a:avLst/>
            </a:prstGeom>
            <a:solidFill>
              <a:schemeClr val="accent1">
                <a:alpha val="100000"/>
              </a:schemeClr>
            </a:solidFill>
          </p:spPr>
        </p:sp>
        <p:sp>
          <p:nvSpPr>
            <p:cNvPr id="10" name="AutoShape 10"/>
            <p:cNvSpPr/>
            <p:nvPr/>
          </p:nvSpPr>
          <p:spPr>
            <a:xfrm>
              <a:off x="575049" y="455517"/>
              <a:ext cx="78137" cy="78137"/>
            </a:xfrm>
            <a:prstGeom prst="ellipse">
              <a:avLst/>
            </a:prstGeom>
            <a:solidFill>
              <a:schemeClr val="accent1">
                <a:alpha val="80000"/>
              </a:schemeClr>
            </a:solidFill>
          </p:spPr>
        </p:sp>
        <p:sp>
          <p:nvSpPr>
            <p:cNvPr id="11" name="AutoShape 11"/>
            <p:cNvSpPr/>
            <p:nvPr/>
          </p:nvSpPr>
          <p:spPr>
            <a:xfrm>
              <a:off x="689125" y="457233"/>
              <a:ext cx="74704" cy="74704"/>
            </a:xfrm>
            <a:prstGeom prst="ellipse">
              <a:avLst/>
            </a:prstGeom>
            <a:solidFill>
              <a:schemeClr val="accent1">
                <a:alpha val="60000"/>
              </a:schemeClr>
            </a:solidFill>
          </p:spPr>
        </p:sp>
        <p:sp>
          <p:nvSpPr>
            <p:cNvPr id="12" name="AutoShape 12"/>
            <p:cNvSpPr/>
            <p:nvPr/>
          </p:nvSpPr>
          <p:spPr>
            <a:xfrm>
              <a:off x="799768" y="466203"/>
              <a:ext cx="69238" cy="69238"/>
            </a:xfrm>
            <a:prstGeom prst="ellipse">
              <a:avLst/>
            </a:prstGeom>
            <a:solidFill>
              <a:schemeClr val="accent1">
                <a:alpha val="40000"/>
              </a:schemeClr>
            </a:solidFill>
          </p:spPr>
        </p:sp>
        <p:sp>
          <p:nvSpPr>
            <p:cNvPr id="13" name="AutoShape 13"/>
            <p:cNvSpPr/>
            <p:nvPr/>
          </p:nvSpPr>
          <p:spPr>
            <a:xfrm>
              <a:off x="904945" y="462070"/>
              <a:ext cx="65594" cy="65594"/>
            </a:xfrm>
            <a:prstGeom prst="ellipse">
              <a:avLst/>
            </a:prstGeom>
            <a:solidFill>
              <a:schemeClr val="accent1">
                <a:alpha val="20000"/>
              </a:schemeClr>
            </a:solidFill>
          </p:spPr>
        </p:sp>
        <p:sp>
          <p:nvSpPr>
            <p:cNvPr id="14" name="AutoShape 14"/>
            <p:cNvSpPr/>
            <p:nvPr/>
          </p:nvSpPr>
          <p:spPr>
            <a:xfrm>
              <a:off x="454963" y="566715"/>
              <a:ext cx="84147" cy="84147"/>
            </a:xfrm>
            <a:prstGeom prst="ellipse">
              <a:avLst/>
            </a:prstGeom>
            <a:solidFill>
              <a:schemeClr val="accent1">
                <a:alpha val="100000"/>
              </a:schemeClr>
            </a:solidFill>
          </p:spPr>
        </p:sp>
        <p:sp>
          <p:nvSpPr>
            <p:cNvPr id="15" name="AutoShape 15"/>
            <p:cNvSpPr/>
            <p:nvPr/>
          </p:nvSpPr>
          <p:spPr>
            <a:xfrm>
              <a:off x="575049" y="573291"/>
              <a:ext cx="78137" cy="78137"/>
            </a:xfrm>
            <a:prstGeom prst="ellipse">
              <a:avLst/>
            </a:prstGeom>
            <a:solidFill>
              <a:schemeClr val="accent1">
                <a:alpha val="80000"/>
              </a:schemeClr>
            </a:solidFill>
          </p:spPr>
        </p:sp>
        <p:sp>
          <p:nvSpPr>
            <p:cNvPr id="16" name="AutoShape 16"/>
            <p:cNvSpPr/>
            <p:nvPr/>
          </p:nvSpPr>
          <p:spPr>
            <a:xfrm>
              <a:off x="689125" y="575007"/>
              <a:ext cx="74704" cy="74704"/>
            </a:xfrm>
            <a:prstGeom prst="ellipse">
              <a:avLst/>
            </a:prstGeom>
            <a:solidFill>
              <a:schemeClr val="accent1">
                <a:alpha val="60000"/>
              </a:schemeClr>
            </a:solidFill>
          </p:spPr>
        </p:sp>
        <p:sp>
          <p:nvSpPr>
            <p:cNvPr id="17" name="AutoShape 17"/>
            <p:cNvSpPr/>
            <p:nvPr/>
          </p:nvSpPr>
          <p:spPr>
            <a:xfrm>
              <a:off x="799768" y="583977"/>
              <a:ext cx="69238" cy="69238"/>
            </a:xfrm>
            <a:prstGeom prst="ellipse">
              <a:avLst/>
            </a:prstGeom>
            <a:solidFill>
              <a:schemeClr val="accent1">
                <a:alpha val="40000"/>
              </a:schemeClr>
            </a:solidFill>
          </p:spPr>
        </p:sp>
        <p:sp>
          <p:nvSpPr>
            <p:cNvPr id="18" name="AutoShape 18"/>
            <p:cNvSpPr/>
            <p:nvPr/>
          </p:nvSpPr>
          <p:spPr>
            <a:xfrm>
              <a:off x="904945" y="579844"/>
              <a:ext cx="65594" cy="65594"/>
            </a:xfrm>
            <a:prstGeom prst="ellipse">
              <a:avLst/>
            </a:prstGeom>
            <a:solidFill>
              <a:schemeClr val="accent1">
                <a:alpha val="20000"/>
              </a:schemeClr>
            </a:solidFill>
          </p:spPr>
        </p:sp>
        <p:sp>
          <p:nvSpPr>
            <p:cNvPr id="19" name="AutoShape 19"/>
            <p:cNvSpPr/>
            <p:nvPr/>
          </p:nvSpPr>
          <p:spPr>
            <a:xfrm>
              <a:off x="454963" y="684489"/>
              <a:ext cx="84147" cy="84147"/>
            </a:xfrm>
            <a:prstGeom prst="ellipse">
              <a:avLst/>
            </a:prstGeom>
            <a:solidFill>
              <a:schemeClr val="accent1">
                <a:alpha val="100000"/>
              </a:schemeClr>
            </a:solidFill>
          </p:spPr>
        </p:sp>
        <p:sp>
          <p:nvSpPr>
            <p:cNvPr id="20" name="AutoShape 20"/>
            <p:cNvSpPr/>
            <p:nvPr/>
          </p:nvSpPr>
          <p:spPr>
            <a:xfrm>
              <a:off x="575049" y="691064"/>
              <a:ext cx="78137" cy="78137"/>
            </a:xfrm>
            <a:prstGeom prst="ellipse">
              <a:avLst/>
            </a:prstGeom>
            <a:solidFill>
              <a:schemeClr val="accent1">
                <a:alpha val="80000"/>
              </a:schemeClr>
            </a:solidFill>
          </p:spPr>
        </p:sp>
        <p:sp>
          <p:nvSpPr>
            <p:cNvPr id="21" name="AutoShape 21"/>
            <p:cNvSpPr/>
            <p:nvPr/>
          </p:nvSpPr>
          <p:spPr>
            <a:xfrm>
              <a:off x="689125" y="692781"/>
              <a:ext cx="74704" cy="74704"/>
            </a:xfrm>
            <a:prstGeom prst="ellipse">
              <a:avLst/>
            </a:prstGeom>
            <a:solidFill>
              <a:schemeClr val="accent1">
                <a:alpha val="60000"/>
              </a:schemeClr>
            </a:solidFill>
          </p:spPr>
        </p:sp>
        <p:sp>
          <p:nvSpPr>
            <p:cNvPr id="22" name="AutoShape 22"/>
            <p:cNvSpPr/>
            <p:nvPr/>
          </p:nvSpPr>
          <p:spPr>
            <a:xfrm>
              <a:off x="799768" y="701751"/>
              <a:ext cx="69238" cy="69238"/>
            </a:xfrm>
            <a:prstGeom prst="ellipse">
              <a:avLst/>
            </a:prstGeom>
            <a:solidFill>
              <a:schemeClr val="accent1">
                <a:alpha val="40000"/>
              </a:schemeClr>
            </a:solidFill>
          </p:spPr>
        </p:sp>
        <p:sp>
          <p:nvSpPr>
            <p:cNvPr id="23" name="AutoShape 23"/>
            <p:cNvSpPr/>
            <p:nvPr/>
          </p:nvSpPr>
          <p:spPr>
            <a:xfrm>
              <a:off x="904945" y="697618"/>
              <a:ext cx="65594" cy="65594"/>
            </a:xfrm>
            <a:prstGeom prst="ellipse">
              <a:avLst/>
            </a:prstGeom>
            <a:solidFill>
              <a:schemeClr val="accent1">
                <a:alpha val="20000"/>
              </a:schemeClr>
            </a:solidFill>
          </p:spPr>
        </p:sp>
        <p:sp>
          <p:nvSpPr>
            <p:cNvPr id="24" name="TextBox 24"/>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B/S端录制脚本</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
        <p:nvSpPr>
          <p:cNvPr id="25" name="AutoShape 25"/>
          <p:cNvSpPr/>
          <p:nvPr/>
        </p:nvSpPr>
        <p:spPr>
          <a:xfrm>
            <a:off x="454963" y="3878730"/>
            <a:ext cx="3974251" cy="2162291"/>
          </a:xfrm>
          <a:prstGeom prst="rect">
            <a:avLst/>
          </a:prstGeom>
          <a:solidFill>
            <a:schemeClr val="accent1">
              <a:lumMod val="75000"/>
              <a:alpha val="76862"/>
            </a:schemeClr>
          </a:solidFill>
        </p:spPr>
      </p:sp>
      <p:sp>
        <p:nvSpPr>
          <p:cNvPr id="26" name="AutoShape 26"/>
          <p:cNvSpPr/>
          <p:nvPr/>
        </p:nvSpPr>
        <p:spPr>
          <a:xfrm>
            <a:off x="563624" y="1510084"/>
            <a:ext cx="2936423" cy="1604591"/>
          </a:xfrm>
          <a:prstGeom prst="rect">
            <a:avLst/>
          </a:prstGeom>
          <a:noFill/>
        </p:spPr>
        <p:txBody>
          <a:bodyPr vert="horz" wrap="square" lIns="91440" tIns="45720" rIns="91440" bIns="45720" rtlCol="0" anchor="t" anchorCtr="0">
            <a:noAutofit/>
          </a:bodyPr>
          <a:lstStyle/>
          <a:p>
            <a:pPr algn="l">
              <a:lnSpc>
                <a:spcPct val="150000"/>
              </a:lnSpc>
              <a:spcBef>
                <a:spcPts val="270"/>
              </a:spcBef>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action 录制的是操作的事件，即需要测试的业务操作点；end录制的是退出阶段。</a:t>
            </a:r>
            <a:endParaRPr lang="en-US" sz="1100"/>
          </a:p>
        </p:txBody>
      </p:sp>
      <p:sp>
        <p:nvSpPr>
          <p:cNvPr id="27" name="AutoShape 27"/>
          <p:cNvSpPr/>
          <p:nvPr/>
        </p:nvSpPr>
        <p:spPr>
          <a:xfrm>
            <a:off x="590191" y="4157580"/>
            <a:ext cx="3052052" cy="1604591"/>
          </a:xfrm>
          <a:prstGeom prst="rect">
            <a:avLst/>
          </a:prstGeom>
          <a:noFill/>
        </p:spPr>
        <p:txBody>
          <a:bodyPr vert="horz" wrap="square" lIns="91440" tIns="45720" rIns="91440" bIns="45720" rtlCol="0" anchor="t" anchorCtr="0">
            <a:noAutofit/>
          </a:bodyPr>
          <a:lstStyle/>
          <a:p>
            <a:pPr algn="l">
              <a:lnSpc>
                <a:spcPct val="150000"/>
              </a:lnSpc>
              <a:spcBef>
                <a:spcPts val="270"/>
              </a:spcBef>
              <a:defRPr/>
            </a:pPr>
            <a:r>
              <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rPr>
              <a:t>Loadrunner运行脚本的顺序是vuser_init-&gt;action（*N次）-&gt;end；其中action可以运行N次（或一段时间），这在LR中有设置（后面会讲到）；</a:t>
            </a:r>
            <a:endParaRPr lang="en-US" sz="110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Freeform 2"/>
          <p:cNvSpPr/>
          <p:nvPr/>
        </p:nvSpPr>
        <p:spPr>
          <a:xfrm>
            <a:off x="4073227" y="1168478"/>
            <a:ext cx="455409" cy="206922"/>
          </a:xfrm>
          <a:custGeom>
            <a:avLst/>
            <a:gdLst/>
            <a:ahLst/>
            <a:cxnLst/>
            <a:rect l="l" t="t" r="r" b="b"/>
            <a:pathLst>
              <a:path w="1905000" h="1905000">
                <a:moveTo>
                  <a:pt x="0" y="0"/>
                </a:moveTo>
                <a:lnTo>
                  <a:pt x="1428750" y="0"/>
                </a:lnTo>
                <a:lnTo>
                  <a:pt x="1905000" y="1905000"/>
                </a:lnTo>
                <a:lnTo>
                  <a:pt x="476250" y="1905000"/>
                </a:lnTo>
                <a:lnTo>
                  <a:pt x="0" y="0"/>
                </a:lnTo>
                <a:close/>
              </a:path>
            </a:pathLst>
          </a:custGeom>
          <a:solidFill>
            <a:schemeClr val="accent3">
              <a:lumMod val="75000"/>
              <a:alpha val="83000"/>
            </a:schemeClr>
          </a:solidFill>
        </p:spPr>
      </p:sp>
      <p:sp>
        <p:nvSpPr>
          <p:cNvPr id="3" name="AutoShape 3"/>
          <p:cNvSpPr/>
          <p:nvPr/>
        </p:nvSpPr>
        <p:spPr>
          <a:xfrm>
            <a:off x="472404" y="1375400"/>
            <a:ext cx="11247191" cy="4699510"/>
          </a:xfrm>
          <a:prstGeom prst="rect">
            <a:avLst/>
          </a:prstGeom>
          <a:solidFill>
            <a:schemeClr val="accent1">
              <a:alpha val="80000"/>
            </a:schemeClr>
          </a:solidFill>
        </p:spPr>
      </p:sp>
      <p:pic>
        <p:nvPicPr>
          <p:cNvPr id="4" name="Picture 4"/>
          <p:cNvPicPr>
            <a:picLocks noChangeAspect="1"/>
          </p:cNvPicPr>
          <p:nvPr/>
        </p:nvPicPr>
        <p:blipFill>
          <a:blip r:embed="rId2">
            <a:alphaModFix amt="70000"/>
          </a:blip>
          <a:srcRect l="24969" r="24969"/>
          <a:stretch>
            <a:fillRect/>
          </a:stretch>
        </p:blipFill>
        <p:spPr>
          <a:xfrm>
            <a:off x="740688" y="1168478"/>
            <a:ext cx="3679824" cy="4906431"/>
          </a:xfrm>
          <a:prstGeom prst="parallelogram">
            <a:avLst/>
          </a:prstGeom>
        </p:spPr>
      </p:pic>
      <p:sp>
        <p:nvSpPr>
          <p:cNvPr id="5" name="AutoShape 5"/>
          <p:cNvSpPr/>
          <p:nvPr/>
        </p:nvSpPr>
        <p:spPr>
          <a:xfrm>
            <a:off x="2499430" y="6236295"/>
            <a:ext cx="9220165" cy="67345"/>
          </a:xfrm>
          <a:prstGeom prst="rect">
            <a:avLst/>
          </a:prstGeom>
          <a:solidFill>
            <a:schemeClr val="accent2">
              <a:alpha val="100000"/>
            </a:schemeClr>
          </a:solidFill>
        </p:spPr>
      </p:sp>
      <p:sp>
        <p:nvSpPr>
          <p:cNvPr id="6" name="AutoShape 6"/>
          <p:cNvSpPr/>
          <p:nvPr/>
        </p:nvSpPr>
        <p:spPr>
          <a:xfrm>
            <a:off x="483810" y="6236295"/>
            <a:ext cx="740059" cy="67345"/>
          </a:xfrm>
          <a:prstGeom prst="rect">
            <a:avLst/>
          </a:prstGeom>
          <a:solidFill>
            <a:schemeClr val="accent2">
              <a:alpha val="100000"/>
            </a:schemeClr>
          </a:solidFill>
        </p:spPr>
      </p:sp>
      <p:sp>
        <p:nvSpPr>
          <p:cNvPr id="7" name="AutoShape 7"/>
          <p:cNvSpPr/>
          <p:nvPr/>
        </p:nvSpPr>
        <p:spPr>
          <a:xfrm>
            <a:off x="1375876" y="6200641"/>
            <a:ext cx="158719" cy="158719"/>
          </a:xfrm>
          <a:prstGeom prst="ellipse">
            <a:avLst/>
          </a:prstGeom>
          <a:solidFill>
            <a:schemeClr val="accent2">
              <a:alpha val="100000"/>
            </a:schemeClr>
          </a:solidFill>
        </p:spPr>
      </p:sp>
      <p:sp>
        <p:nvSpPr>
          <p:cNvPr id="8" name="AutoShape 8"/>
          <p:cNvSpPr/>
          <p:nvPr/>
        </p:nvSpPr>
        <p:spPr>
          <a:xfrm>
            <a:off x="1607200" y="6207253"/>
            <a:ext cx="147382" cy="147382"/>
          </a:xfrm>
          <a:prstGeom prst="ellipse">
            <a:avLst/>
          </a:prstGeom>
          <a:solidFill>
            <a:schemeClr val="accent2">
              <a:alpha val="80000"/>
            </a:schemeClr>
          </a:solidFill>
        </p:spPr>
      </p:sp>
      <p:sp>
        <p:nvSpPr>
          <p:cNvPr id="9" name="AutoShape 9"/>
          <p:cNvSpPr/>
          <p:nvPr/>
        </p:nvSpPr>
        <p:spPr>
          <a:xfrm>
            <a:off x="1827186" y="6213864"/>
            <a:ext cx="136045" cy="136045"/>
          </a:xfrm>
          <a:prstGeom prst="ellipse">
            <a:avLst/>
          </a:prstGeom>
          <a:solidFill>
            <a:schemeClr val="accent2">
              <a:alpha val="60000"/>
            </a:schemeClr>
          </a:solidFill>
        </p:spPr>
      </p:sp>
      <p:sp>
        <p:nvSpPr>
          <p:cNvPr id="10" name="AutoShape 10"/>
          <p:cNvSpPr/>
          <p:nvPr/>
        </p:nvSpPr>
        <p:spPr>
          <a:xfrm>
            <a:off x="2027323" y="6220476"/>
            <a:ext cx="124708" cy="124708"/>
          </a:xfrm>
          <a:prstGeom prst="ellipse">
            <a:avLst/>
          </a:prstGeom>
          <a:solidFill>
            <a:schemeClr val="accent2">
              <a:alpha val="40000"/>
            </a:schemeClr>
          </a:solidFill>
        </p:spPr>
      </p:sp>
      <p:sp>
        <p:nvSpPr>
          <p:cNvPr id="11" name="AutoShape 11"/>
          <p:cNvSpPr/>
          <p:nvPr/>
        </p:nvSpPr>
        <p:spPr>
          <a:xfrm>
            <a:off x="2224635" y="6214895"/>
            <a:ext cx="113371" cy="113371"/>
          </a:xfrm>
          <a:prstGeom prst="ellipse">
            <a:avLst/>
          </a:prstGeom>
          <a:solidFill>
            <a:schemeClr val="accent2">
              <a:alpha val="20000"/>
            </a:schemeClr>
          </a:solidFill>
        </p:spPr>
      </p:sp>
      <p:sp>
        <p:nvSpPr>
          <p:cNvPr id="12" name="TextBox 12"/>
          <p:cNvSpPr txBox="1"/>
          <p:nvPr/>
        </p:nvSpPr>
        <p:spPr>
          <a:xfrm>
            <a:off x="4754880" y="2140956"/>
            <a:ext cx="6240618" cy="1203960"/>
          </a:xfrm>
          <a:prstGeom prst="rect">
            <a:avLst/>
          </a:prstGeom>
        </p:spPr>
        <p:txBody>
          <a:bodyPr vert="horz" wrap="square" lIns="123825" tIns="123825" rIns="57150" bIns="123825" rtlCol="0" anchor="t" anchorCtr="0">
            <a:spAutoFit/>
          </a:bodyPr>
          <a:lstStyle/>
          <a:p>
            <a:pPr>
              <a:lnSpc>
                <a:spcPct val="150000"/>
              </a:lnSpc>
            </a:pPr>
            <a:r>
              <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rPr>
              <a:t>而vuser_init 和 end都只能运行一次。</a:t>
            </a:r>
            <a:endPar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3" name="TextBox 13"/>
          <p:cNvSpPr txBox="1"/>
          <p:nvPr/>
        </p:nvSpPr>
        <p:spPr>
          <a:xfrm>
            <a:off x="4754880" y="4124309"/>
            <a:ext cx="6240618" cy="1203960"/>
          </a:xfrm>
          <a:prstGeom prst="rect">
            <a:avLst/>
          </a:prstGeom>
        </p:spPr>
        <p:txBody>
          <a:bodyPr vert="horz" wrap="square" lIns="123825" tIns="123825" rIns="57150" bIns="123825" rtlCol="0" anchor="t" anchorCtr="0">
            <a:spAutoFit/>
          </a:bodyPr>
          <a:lstStyle/>
          <a:p>
            <a:pPr>
              <a:lnSpc>
                <a:spcPct val="150000"/>
              </a:lnSpc>
            </a:pPr>
            <a:r>
              <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rPr>
              <a:t>Options在开始使用时可以先不深究，这里我们只简单介绍下需要了解的几个设置。</a:t>
            </a:r>
            <a:endPar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grpSp>
        <p:nvGrpSpPr>
          <p:cNvPr id="14" name="Group 14"/>
          <p:cNvGrpSpPr/>
          <p:nvPr/>
        </p:nvGrpSpPr>
        <p:grpSpPr>
          <a:xfrm rot="0">
            <a:off x="454963" y="93878"/>
            <a:ext cx="10641129" cy="914400"/>
            <a:chOff x="454963" y="93878"/>
            <a:chExt cx="10641129" cy="914400"/>
          </a:xfrm>
        </p:grpSpPr>
        <p:sp>
          <p:nvSpPr>
            <p:cNvPr id="15" name="AutoShape 15"/>
            <p:cNvSpPr/>
            <p:nvPr/>
          </p:nvSpPr>
          <p:spPr>
            <a:xfrm>
              <a:off x="454963" y="331168"/>
              <a:ext cx="84147" cy="84147"/>
            </a:xfrm>
            <a:prstGeom prst="ellipse">
              <a:avLst/>
            </a:prstGeom>
            <a:solidFill>
              <a:schemeClr val="accent1">
                <a:alpha val="100000"/>
              </a:schemeClr>
            </a:solidFill>
          </p:spPr>
        </p:sp>
        <p:sp>
          <p:nvSpPr>
            <p:cNvPr id="16" name="AutoShape 16"/>
            <p:cNvSpPr/>
            <p:nvPr/>
          </p:nvSpPr>
          <p:spPr>
            <a:xfrm>
              <a:off x="575049" y="337743"/>
              <a:ext cx="78137" cy="78137"/>
            </a:xfrm>
            <a:prstGeom prst="ellipse">
              <a:avLst/>
            </a:prstGeom>
            <a:solidFill>
              <a:schemeClr val="accent1">
                <a:alpha val="80000"/>
              </a:schemeClr>
            </a:solidFill>
          </p:spPr>
        </p:sp>
        <p:sp>
          <p:nvSpPr>
            <p:cNvPr id="17" name="AutoShape 17"/>
            <p:cNvSpPr/>
            <p:nvPr/>
          </p:nvSpPr>
          <p:spPr>
            <a:xfrm>
              <a:off x="689125" y="339460"/>
              <a:ext cx="74704" cy="74704"/>
            </a:xfrm>
            <a:prstGeom prst="ellipse">
              <a:avLst/>
            </a:prstGeom>
            <a:solidFill>
              <a:schemeClr val="accent1">
                <a:alpha val="60000"/>
              </a:schemeClr>
            </a:solidFill>
          </p:spPr>
        </p:sp>
        <p:sp>
          <p:nvSpPr>
            <p:cNvPr id="18" name="AutoShape 18"/>
            <p:cNvSpPr/>
            <p:nvPr/>
          </p:nvSpPr>
          <p:spPr>
            <a:xfrm>
              <a:off x="799768" y="348430"/>
              <a:ext cx="69238" cy="69238"/>
            </a:xfrm>
            <a:prstGeom prst="ellipse">
              <a:avLst/>
            </a:prstGeom>
            <a:solidFill>
              <a:schemeClr val="accent1">
                <a:alpha val="40000"/>
              </a:schemeClr>
            </a:solidFill>
          </p:spPr>
        </p:sp>
        <p:sp>
          <p:nvSpPr>
            <p:cNvPr id="19" name="AutoShape 19"/>
            <p:cNvSpPr/>
            <p:nvPr/>
          </p:nvSpPr>
          <p:spPr>
            <a:xfrm>
              <a:off x="904945" y="344297"/>
              <a:ext cx="65594" cy="65594"/>
            </a:xfrm>
            <a:prstGeom prst="ellipse">
              <a:avLst/>
            </a:prstGeom>
            <a:solidFill>
              <a:schemeClr val="accent1">
                <a:alpha val="20000"/>
              </a:schemeClr>
            </a:solidFill>
          </p:spPr>
        </p:sp>
        <p:sp>
          <p:nvSpPr>
            <p:cNvPr id="20" name="AutoShape 20"/>
            <p:cNvSpPr/>
            <p:nvPr/>
          </p:nvSpPr>
          <p:spPr>
            <a:xfrm>
              <a:off x="454963" y="448942"/>
              <a:ext cx="84147" cy="84147"/>
            </a:xfrm>
            <a:prstGeom prst="ellipse">
              <a:avLst/>
            </a:prstGeom>
            <a:solidFill>
              <a:schemeClr val="accent1">
                <a:alpha val="100000"/>
              </a:schemeClr>
            </a:solidFill>
          </p:spPr>
        </p:sp>
        <p:sp>
          <p:nvSpPr>
            <p:cNvPr id="21" name="AutoShape 21"/>
            <p:cNvSpPr/>
            <p:nvPr/>
          </p:nvSpPr>
          <p:spPr>
            <a:xfrm>
              <a:off x="575049" y="455517"/>
              <a:ext cx="78137" cy="78137"/>
            </a:xfrm>
            <a:prstGeom prst="ellipse">
              <a:avLst/>
            </a:prstGeom>
            <a:solidFill>
              <a:schemeClr val="accent1">
                <a:alpha val="80000"/>
              </a:schemeClr>
            </a:solidFill>
          </p:spPr>
        </p:sp>
        <p:sp>
          <p:nvSpPr>
            <p:cNvPr id="22" name="AutoShape 22"/>
            <p:cNvSpPr/>
            <p:nvPr/>
          </p:nvSpPr>
          <p:spPr>
            <a:xfrm>
              <a:off x="689125" y="457233"/>
              <a:ext cx="74704" cy="74704"/>
            </a:xfrm>
            <a:prstGeom prst="ellipse">
              <a:avLst/>
            </a:prstGeom>
            <a:solidFill>
              <a:schemeClr val="accent1">
                <a:alpha val="60000"/>
              </a:schemeClr>
            </a:solidFill>
          </p:spPr>
        </p:sp>
        <p:sp>
          <p:nvSpPr>
            <p:cNvPr id="23" name="AutoShape 23"/>
            <p:cNvSpPr/>
            <p:nvPr/>
          </p:nvSpPr>
          <p:spPr>
            <a:xfrm>
              <a:off x="799768" y="466203"/>
              <a:ext cx="69238" cy="69238"/>
            </a:xfrm>
            <a:prstGeom prst="ellipse">
              <a:avLst/>
            </a:prstGeom>
            <a:solidFill>
              <a:schemeClr val="accent1">
                <a:alpha val="40000"/>
              </a:schemeClr>
            </a:solidFill>
          </p:spPr>
        </p:sp>
        <p:sp>
          <p:nvSpPr>
            <p:cNvPr id="24" name="AutoShape 24"/>
            <p:cNvSpPr/>
            <p:nvPr/>
          </p:nvSpPr>
          <p:spPr>
            <a:xfrm>
              <a:off x="904945" y="462070"/>
              <a:ext cx="65594" cy="65594"/>
            </a:xfrm>
            <a:prstGeom prst="ellipse">
              <a:avLst/>
            </a:prstGeom>
            <a:solidFill>
              <a:schemeClr val="accent1">
                <a:alpha val="20000"/>
              </a:schemeClr>
            </a:solidFill>
          </p:spPr>
        </p:sp>
        <p:sp>
          <p:nvSpPr>
            <p:cNvPr id="25" name="AutoShape 25"/>
            <p:cNvSpPr/>
            <p:nvPr/>
          </p:nvSpPr>
          <p:spPr>
            <a:xfrm>
              <a:off x="454963" y="566715"/>
              <a:ext cx="84147" cy="84147"/>
            </a:xfrm>
            <a:prstGeom prst="ellipse">
              <a:avLst/>
            </a:prstGeom>
            <a:solidFill>
              <a:schemeClr val="accent1">
                <a:alpha val="100000"/>
              </a:schemeClr>
            </a:solidFill>
          </p:spPr>
        </p:sp>
        <p:sp>
          <p:nvSpPr>
            <p:cNvPr id="26" name="AutoShape 26"/>
            <p:cNvSpPr/>
            <p:nvPr/>
          </p:nvSpPr>
          <p:spPr>
            <a:xfrm>
              <a:off x="575049" y="573291"/>
              <a:ext cx="78137" cy="78137"/>
            </a:xfrm>
            <a:prstGeom prst="ellipse">
              <a:avLst/>
            </a:prstGeom>
            <a:solidFill>
              <a:schemeClr val="accent1">
                <a:alpha val="80000"/>
              </a:schemeClr>
            </a:solidFill>
          </p:spPr>
        </p:sp>
        <p:sp>
          <p:nvSpPr>
            <p:cNvPr id="27" name="AutoShape 27"/>
            <p:cNvSpPr/>
            <p:nvPr/>
          </p:nvSpPr>
          <p:spPr>
            <a:xfrm>
              <a:off x="689125" y="575007"/>
              <a:ext cx="74704" cy="74704"/>
            </a:xfrm>
            <a:prstGeom prst="ellipse">
              <a:avLst/>
            </a:prstGeom>
            <a:solidFill>
              <a:schemeClr val="accent1">
                <a:alpha val="60000"/>
              </a:schemeClr>
            </a:solidFill>
          </p:spPr>
        </p:sp>
        <p:sp>
          <p:nvSpPr>
            <p:cNvPr id="28" name="AutoShape 28"/>
            <p:cNvSpPr/>
            <p:nvPr/>
          </p:nvSpPr>
          <p:spPr>
            <a:xfrm>
              <a:off x="799768" y="583977"/>
              <a:ext cx="69238" cy="69238"/>
            </a:xfrm>
            <a:prstGeom prst="ellipse">
              <a:avLst/>
            </a:prstGeom>
            <a:solidFill>
              <a:schemeClr val="accent1">
                <a:alpha val="40000"/>
              </a:schemeClr>
            </a:solidFill>
          </p:spPr>
        </p:sp>
        <p:sp>
          <p:nvSpPr>
            <p:cNvPr id="29" name="AutoShape 29"/>
            <p:cNvSpPr/>
            <p:nvPr/>
          </p:nvSpPr>
          <p:spPr>
            <a:xfrm>
              <a:off x="904945" y="579844"/>
              <a:ext cx="65594" cy="65594"/>
            </a:xfrm>
            <a:prstGeom prst="ellipse">
              <a:avLst/>
            </a:prstGeom>
            <a:solidFill>
              <a:schemeClr val="accent1">
                <a:alpha val="20000"/>
              </a:schemeClr>
            </a:solidFill>
          </p:spPr>
        </p:sp>
        <p:sp>
          <p:nvSpPr>
            <p:cNvPr id="30" name="AutoShape 30"/>
            <p:cNvSpPr/>
            <p:nvPr/>
          </p:nvSpPr>
          <p:spPr>
            <a:xfrm>
              <a:off x="454963" y="684489"/>
              <a:ext cx="84147" cy="84147"/>
            </a:xfrm>
            <a:prstGeom prst="ellipse">
              <a:avLst/>
            </a:prstGeom>
            <a:solidFill>
              <a:schemeClr val="accent1">
                <a:alpha val="100000"/>
              </a:schemeClr>
            </a:solidFill>
          </p:spPr>
        </p:sp>
        <p:sp>
          <p:nvSpPr>
            <p:cNvPr id="31" name="AutoShape 31"/>
            <p:cNvSpPr/>
            <p:nvPr/>
          </p:nvSpPr>
          <p:spPr>
            <a:xfrm>
              <a:off x="575049" y="691064"/>
              <a:ext cx="78137" cy="78137"/>
            </a:xfrm>
            <a:prstGeom prst="ellipse">
              <a:avLst/>
            </a:prstGeom>
            <a:solidFill>
              <a:schemeClr val="accent1">
                <a:alpha val="80000"/>
              </a:schemeClr>
            </a:solidFill>
          </p:spPr>
        </p:sp>
        <p:sp>
          <p:nvSpPr>
            <p:cNvPr id="32" name="AutoShape 32"/>
            <p:cNvSpPr/>
            <p:nvPr/>
          </p:nvSpPr>
          <p:spPr>
            <a:xfrm>
              <a:off x="689125" y="692781"/>
              <a:ext cx="74704" cy="74704"/>
            </a:xfrm>
            <a:prstGeom prst="ellipse">
              <a:avLst/>
            </a:prstGeom>
            <a:solidFill>
              <a:schemeClr val="accent1">
                <a:alpha val="60000"/>
              </a:schemeClr>
            </a:solidFill>
          </p:spPr>
        </p:sp>
        <p:sp>
          <p:nvSpPr>
            <p:cNvPr id="33" name="AutoShape 33"/>
            <p:cNvSpPr/>
            <p:nvPr/>
          </p:nvSpPr>
          <p:spPr>
            <a:xfrm>
              <a:off x="799768" y="701751"/>
              <a:ext cx="69238" cy="69238"/>
            </a:xfrm>
            <a:prstGeom prst="ellipse">
              <a:avLst/>
            </a:prstGeom>
            <a:solidFill>
              <a:schemeClr val="accent1">
                <a:alpha val="40000"/>
              </a:schemeClr>
            </a:solidFill>
          </p:spPr>
        </p:sp>
        <p:sp>
          <p:nvSpPr>
            <p:cNvPr id="34" name="AutoShape 34"/>
            <p:cNvSpPr/>
            <p:nvPr/>
          </p:nvSpPr>
          <p:spPr>
            <a:xfrm>
              <a:off x="904945" y="697618"/>
              <a:ext cx="65594" cy="65594"/>
            </a:xfrm>
            <a:prstGeom prst="ellipse">
              <a:avLst/>
            </a:prstGeom>
            <a:solidFill>
              <a:schemeClr val="accent1">
                <a:alpha val="20000"/>
              </a:schemeClr>
            </a:solidFill>
          </p:spPr>
        </p:sp>
        <p:sp>
          <p:nvSpPr>
            <p:cNvPr id="35" name="TextBox 35"/>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B/S端录制脚本</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1251956" y="1859223"/>
            <a:ext cx="3680862" cy="3680862"/>
          </a:xfrm>
          <a:prstGeom prst="ellipse">
            <a:avLst/>
          </a:prstGeom>
          <a:solidFill>
            <a:schemeClr val="accent2">
              <a:alpha val="100000"/>
            </a:schemeClr>
          </a:solidFill>
        </p:spPr>
      </p:sp>
      <p:sp>
        <p:nvSpPr>
          <p:cNvPr id="3" name="AutoShape 3"/>
          <p:cNvSpPr/>
          <p:nvPr/>
        </p:nvSpPr>
        <p:spPr>
          <a:xfrm>
            <a:off x="0" y="1859223"/>
            <a:ext cx="3004065" cy="3680862"/>
          </a:xfrm>
          <a:prstGeom prst="rect">
            <a:avLst/>
          </a:prstGeom>
          <a:solidFill>
            <a:schemeClr val="accent2">
              <a:alpha val="100000"/>
            </a:schemeClr>
          </a:solidFill>
        </p:spPr>
      </p:sp>
      <p:sp>
        <p:nvSpPr>
          <p:cNvPr id="4" name="AutoShape 4"/>
          <p:cNvSpPr/>
          <p:nvPr/>
        </p:nvSpPr>
        <p:spPr>
          <a:xfrm>
            <a:off x="1599244" y="2206511"/>
            <a:ext cx="2986286" cy="2986286"/>
          </a:xfrm>
          <a:prstGeom prst="ellipse">
            <a:avLst/>
          </a:prstGeom>
          <a:noFill/>
        </p:spPr>
      </p:sp>
      <p:sp>
        <p:nvSpPr>
          <p:cNvPr id="5" name="TextBox 5"/>
          <p:cNvSpPr txBox="1"/>
          <p:nvPr/>
        </p:nvSpPr>
        <p:spPr>
          <a:xfrm>
            <a:off x="5189774" y="1566054"/>
            <a:ext cx="6364820" cy="4815840"/>
          </a:xfrm>
          <a:prstGeom prst="rect">
            <a:avLst/>
          </a:prstGeom>
        </p:spPr>
        <p:txBody>
          <a:bodyPr vert="horz" wrap="square" lIns="123825" tIns="123825" rIns="57150" bIns="123825" rtlCol="0" anchor="t" anchorCtr="0">
            <a:normAutofit/>
          </a:bodyPr>
          <a:lstStyle/>
          <a:p>
            <a:pPr>
              <a:lnSpc>
                <a:spcPct val="186000"/>
              </a:lnSpc>
            </a:pPr>
            <a:r>
              <a:rPr lang="en-US" sz="1500" b="1">
                <a:solidFill>
                  <a:schemeClr val="accent1">
                    <a:alpha val="100000"/>
                  </a:schemeClr>
                </a:solidFill>
                <a:latin typeface="微软雅黑" panose="020B0503020204020204" charset="-122"/>
                <a:ea typeface="微软雅黑" panose="020B0503020204020204" charset="-122"/>
                <a:cs typeface="微软雅黑" panose="020B0503020204020204" charset="-122"/>
              </a:rPr>
              <a:t>笔记本的设置</a:t>
            </a:r>
            <a:endParaRPr lang="en-US" sz="15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a:lnSpc>
                <a:spcPct val="186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由于录制的时候需要笔记本和手机处于同一网络环境下，而且由于大部分办公环境并没有公共网络可以连接，所以比较简单的方法就是开启笔记本的热点，然后让手机连接。</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nSpc>
                <a:spcPct val="186000"/>
              </a:lnSpc>
            </a:pPr>
            <a:r>
              <a:rPr lang="en-US" sz="1500" b="1">
                <a:solidFill>
                  <a:schemeClr val="accent1">
                    <a:alpha val="100000"/>
                  </a:schemeClr>
                </a:solidFill>
                <a:latin typeface="微软雅黑" panose="020B0503020204020204" charset="-122"/>
                <a:ea typeface="微软雅黑" panose="020B0503020204020204" charset="-122"/>
                <a:cs typeface="微软雅黑" panose="020B0503020204020204" charset="-122"/>
              </a:rPr>
              <a:t>笔记本开启热点可以通过工具，也可以通过cmd命令。先以管理员身份运行cmd，然后输入命令</a:t>
            </a:r>
            <a:endParaRPr lang="en-US" sz="15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a:lnSpc>
                <a:spcPct val="186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netsh wlan set hostednetwork mode=allow ssid=WIFINAME key=0123456789，回车。系统会自动虚拟出一个wifi热点。</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pic>
        <p:nvPicPr>
          <p:cNvPr id="6" name="Picture 6"/>
          <p:cNvPicPr>
            <a:picLocks noChangeAspect="1"/>
          </p:cNvPicPr>
          <p:nvPr/>
        </p:nvPicPr>
        <p:blipFill>
          <a:blip r:embed="rId2">
            <a:alphaModFix amt="100000"/>
          </a:blip>
          <a:srcRect l="9083" r="9083"/>
          <a:stretch>
            <a:fillRect/>
          </a:stretch>
        </p:blipFill>
        <p:spPr>
          <a:xfrm>
            <a:off x="1644228" y="2251495"/>
            <a:ext cx="2896317" cy="2896317"/>
          </a:xfrm>
          <a:prstGeom prst="ellipse">
            <a:avLst/>
          </a:prstGeom>
        </p:spPr>
      </p:pic>
      <p:grpSp>
        <p:nvGrpSpPr>
          <p:cNvPr id="7" name="Group 7"/>
          <p:cNvGrpSpPr/>
          <p:nvPr/>
        </p:nvGrpSpPr>
        <p:grpSpPr>
          <a:xfrm rot="0">
            <a:off x="454963" y="93878"/>
            <a:ext cx="10641129" cy="914400"/>
            <a:chOff x="454963" y="93878"/>
            <a:chExt cx="10641129" cy="914400"/>
          </a:xfrm>
        </p:grpSpPr>
        <p:sp>
          <p:nvSpPr>
            <p:cNvPr id="8" name="AutoShape 8"/>
            <p:cNvSpPr/>
            <p:nvPr/>
          </p:nvSpPr>
          <p:spPr>
            <a:xfrm>
              <a:off x="454963" y="331168"/>
              <a:ext cx="84147" cy="84147"/>
            </a:xfrm>
            <a:prstGeom prst="ellipse">
              <a:avLst/>
            </a:prstGeom>
            <a:solidFill>
              <a:schemeClr val="accent1">
                <a:alpha val="100000"/>
              </a:schemeClr>
            </a:solidFill>
          </p:spPr>
        </p:sp>
        <p:sp>
          <p:nvSpPr>
            <p:cNvPr id="9" name="AutoShape 9"/>
            <p:cNvSpPr/>
            <p:nvPr/>
          </p:nvSpPr>
          <p:spPr>
            <a:xfrm>
              <a:off x="575049" y="337743"/>
              <a:ext cx="78137" cy="78137"/>
            </a:xfrm>
            <a:prstGeom prst="ellipse">
              <a:avLst/>
            </a:prstGeom>
            <a:solidFill>
              <a:schemeClr val="accent1">
                <a:alpha val="80000"/>
              </a:schemeClr>
            </a:solidFill>
          </p:spPr>
        </p:sp>
        <p:sp>
          <p:nvSpPr>
            <p:cNvPr id="10" name="AutoShape 10"/>
            <p:cNvSpPr/>
            <p:nvPr/>
          </p:nvSpPr>
          <p:spPr>
            <a:xfrm>
              <a:off x="689125" y="339460"/>
              <a:ext cx="74704" cy="74704"/>
            </a:xfrm>
            <a:prstGeom prst="ellipse">
              <a:avLst/>
            </a:prstGeom>
            <a:solidFill>
              <a:schemeClr val="accent1">
                <a:alpha val="60000"/>
              </a:schemeClr>
            </a:solidFill>
          </p:spPr>
        </p:sp>
        <p:sp>
          <p:nvSpPr>
            <p:cNvPr id="11" name="AutoShape 11"/>
            <p:cNvSpPr/>
            <p:nvPr/>
          </p:nvSpPr>
          <p:spPr>
            <a:xfrm>
              <a:off x="799768" y="348430"/>
              <a:ext cx="69238" cy="69238"/>
            </a:xfrm>
            <a:prstGeom prst="ellipse">
              <a:avLst/>
            </a:prstGeom>
            <a:solidFill>
              <a:schemeClr val="accent1">
                <a:alpha val="40000"/>
              </a:schemeClr>
            </a:solidFill>
          </p:spPr>
        </p:sp>
        <p:sp>
          <p:nvSpPr>
            <p:cNvPr id="12" name="AutoShape 12"/>
            <p:cNvSpPr/>
            <p:nvPr/>
          </p:nvSpPr>
          <p:spPr>
            <a:xfrm>
              <a:off x="904945" y="344297"/>
              <a:ext cx="65594" cy="65594"/>
            </a:xfrm>
            <a:prstGeom prst="ellipse">
              <a:avLst/>
            </a:prstGeom>
            <a:solidFill>
              <a:schemeClr val="accent1">
                <a:alpha val="20000"/>
              </a:schemeClr>
            </a:solidFill>
          </p:spPr>
        </p:sp>
        <p:sp>
          <p:nvSpPr>
            <p:cNvPr id="13" name="AutoShape 13"/>
            <p:cNvSpPr/>
            <p:nvPr/>
          </p:nvSpPr>
          <p:spPr>
            <a:xfrm>
              <a:off x="454963" y="448942"/>
              <a:ext cx="84147" cy="84147"/>
            </a:xfrm>
            <a:prstGeom prst="ellipse">
              <a:avLst/>
            </a:prstGeom>
            <a:solidFill>
              <a:schemeClr val="accent1">
                <a:alpha val="100000"/>
              </a:schemeClr>
            </a:solidFill>
          </p:spPr>
        </p:sp>
        <p:sp>
          <p:nvSpPr>
            <p:cNvPr id="14" name="AutoShape 14"/>
            <p:cNvSpPr/>
            <p:nvPr/>
          </p:nvSpPr>
          <p:spPr>
            <a:xfrm>
              <a:off x="575049" y="455517"/>
              <a:ext cx="78137" cy="78137"/>
            </a:xfrm>
            <a:prstGeom prst="ellipse">
              <a:avLst/>
            </a:prstGeom>
            <a:solidFill>
              <a:schemeClr val="accent1">
                <a:alpha val="80000"/>
              </a:schemeClr>
            </a:solidFill>
          </p:spPr>
        </p:sp>
        <p:sp>
          <p:nvSpPr>
            <p:cNvPr id="15" name="AutoShape 15"/>
            <p:cNvSpPr/>
            <p:nvPr/>
          </p:nvSpPr>
          <p:spPr>
            <a:xfrm>
              <a:off x="689125" y="457233"/>
              <a:ext cx="74704" cy="74704"/>
            </a:xfrm>
            <a:prstGeom prst="ellipse">
              <a:avLst/>
            </a:prstGeom>
            <a:solidFill>
              <a:schemeClr val="accent1">
                <a:alpha val="60000"/>
              </a:schemeClr>
            </a:solidFill>
          </p:spPr>
        </p:sp>
        <p:sp>
          <p:nvSpPr>
            <p:cNvPr id="16" name="AutoShape 16"/>
            <p:cNvSpPr/>
            <p:nvPr/>
          </p:nvSpPr>
          <p:spPr>
            <a:xfrm>
              <a:off x="799768" y="466203"/>
              <a:ext cx="69238" cy="69238"/>
            </a:xfrm>
            <a:prstGeom prst="ellipse">
              <a:avLst/>
            </a:prstGeom>
            <a:solidFill>
              <a:schemeClr val="accent1">
                <a:alpha val="40000"/>
              </a:schemeClr>
            </a:solidFill>
          </p:spPr>
        </p:sp>
        <p:sp>
          <p:nvSpPr>
            <p:cNvPr id="17" name="AutoShape 17"/>
            <p:cNvSpPr/>
            <p:nvPr/>
          </p:nvSpPr>
          <p:spPr>
            <a:xfrm>
              <a:off x="904945" y="462070"/>
              <a:ext cx="65594" cy="65594"/>
            </a:xfrm>
            <a:prstGeom prst="ellipse">
              <a:avLst/>
            </a:prstGeom>
            <a:solidFill>
              <a:schemeClr val="accent1">
                <a:alpha val="20000"/>
              </a:schemeClr>
            </a:solidFill>
          </p:spPr>
        </p:sp>
        <p:sp>
          <p:nvSpPr>
            <p:cNvPr id="18" name="AutoShape 18"/>
            <p:cNvSpPr/>
            <p:nvPr/>
          </p:nvSpPr>
          <p:spPr>
            <a:xfrm>
              <a:off x="454963" y="566715"/>
              <a:ext cx="84147" cy="84147"/>
            </a:xfrm>
            <a:prstGeom prst="ellipse">
              <a:avLst/>
            </a:prstGeom>
            <a:solidFill>
              <a:schemeClr val="accent1">
                <a:alpha val="100000"/>
              </a:schemeClr>
            </a:solidFill>
          </p:spPr>
        </p:sp>
        <p:sp>
          <p:nvSpPr>
            <p:cNvPr id="19" name="AutoShape 19"/>
            <p:cNvSpPr/>
            <p:nvPr/>
          </p:nvSpPr>
          <p:spPr>
            <a:xfrm>
              <a:off x="575049" y="573291"/>
              <a:ext cx="78137" cy="78137"/>
            </a:xfrm>
            <a:prstGeom prst="ellipse">
              <a:avLst/>
            </a:prstGeom>
            <a:solidFill>
              <a:schemeClr val="accent1">
                <a:alpha val="80000"/>
              </a:schemeClr>
            </a:solidFill>
          </p:spPr>
        </p:sp>
        <p:sp>
          <p:nvSpPr>
            <p:cNvPr id="20" name="AutoShape 20"/>
            <p:cNvSpPr/>
            <p:nvPr/>
          </p:nvSpPr>
          <p:spPr>
            <a:xfrm>
              <a:off x="689125" y="575007"/>
              <a:ext cx="74704" cy="74704"/>
            </a:xfrm>
            <a:prstGeom prst="ellipse">
              <a:avLst/>
            </a:prstGeom>
            <a:solidFill>
              <a:schemeClr val="accent1">
                <a:alpha val="60000"/>
              </a:schemeClr>
            </a:solidFill>
          </p:spPr>
        </p:sp>
        <p:sp>
          <p:nvSpPr>
            <p:cNvPr id="21" name="AutoShape 21"/>
            <p:cNvSpPr/>
            <p:nvPr/>
          </p:nvSpPr>
          <p:spPr>
            <a:xfrm>
              <a:off x="799768" y="583977"/>
              <a:ext cx="69238" cy="69238"/>
            </a:xfrm>
            <a:prstGeom prst="ellipse">
              <a:avLst/>
            </a:prstGeom>
            <a:solidFill>
              <a:schemeClr val="accent1">
                <a:alpha val="40000"/>
              </a:schemeClr>
            </a:solidFill>
          </p:spPr>
        </p:sp>
        <p:sp>
          <p:nvSpPr>
            <p:cNvPr id="22" name="AutoShape 22"/>
            <p:cNvSpPr/>
            <p:nvPr/>
          </p:nvSpPr>
          <p:spPr>
            <a:xfrm>
              <a:off x="904945" y="579844"/>
              <a:ext cx="65594" cy="65594"/>
            </a:xfrm>
            <a:prstGeom prst="ellipse">
              <a:avLst/>
            </a:prstGeom>
            <a:solidFill>
              <a:schemeClr val="accent1">
                <a:alpha val="20000"/>
              </a:schemeClr>
            </a:solidFill>
          </p:spPr>
        </p:sp>
        <p:sp>
          <p:nvSpPr>
            <p:cNvPr id="23" name="AutoShape 23"/>
            <p:cNvSpPr/>
            <p:nvPr/>
          </p:nvSpPr>
          <p:spPr>
            <a:xfrm>
              <a:off x="454963" y="684489"/>
              <a:ext cx="84147" cy="84147"/>
            </a:xfrm>
            <a:prstGeom prst="ellipse">
              <a:avLst/>
            </a:prstGeom>
            <a:solidFill>
              <a:schemeClr val="accent1">
                <a:alpha val="100000"/>
              </a:schemeClr>
            </a:solidFill>
          </p:spPr>
        </p:sp>
        <p:sp>
          <p:nvSpPr>
            <p:cNvPr id="24" name="AutoShape 24"/>
            <p:cNvSpPr/>
            <p:nvPr/>
          </p:nvSpPr>
          <p:spPr>
            <a:xfrm>
              <a:off x="575049" y="691064"/>
              <a:ext cx="78137" cy="78137"/>
            </a:xfrm>
            <a:prstGeom prst="ellipse">
              <a:avLst/>
            </a:prstGeom>
            <a:solidFill>
              <a:schemeClr val="accent1">
                <a:alpha val="80000"/>
              </a:schemeClr>
            </a:solidFill>
          </p:spPr>
        </p:sp>
        <p:sp>
          <p:nvSpPr>
            <p:cNvPr id="25" name="AutoShape 25"/>
            <p:cNvSpPr/>
            <p:nvPr/>
          </p:nvSpPr>
          <p:spPr>
            <a:xfrm>
              <a:off x="689125" y="692781"/>
              <a:ext cx="74704" cy="74704"/>
            </a:xfrm>
            <a:prstGeom prst="ellipse">
              <a:avLst/>
            </a:prstGeom>
            <a:solidFill>
              <a:schemeClr val="accent1">
                <a:alpha val="60000"/>
              </a:schemeClr>
            </a:solidFill>
          </p:spPr>
        </p:sp>
        <p:sp>
          <p:nvSpPr>
            <p:cNvPr id="26" name="AutoShape 26"/>
            <p:cNvSpPr/>
            <p:nvPr/>
          </p:nvSpPr>
          <p:spPr>
            <a:xfrm>
              <a:off x="799768" y="701751"/>
              <a:ext cx="69238" cy="69238"/>
            </a:xfrm>
            <a:prstGeom prst="ellipse">
              <a:avLst/>
            </a:prstGeom>
            <a:solidFill>
              <a:schemeClr val="accent1">
                <a:alpha val="40000"/>
              </a:schemeClr>
            </a:solidFill>
          </p:spPr>
        </p:sp>
        <p:sp>
          <p:nvSpPr>
            <p:cNvPr id="27" name="AutoShape 27"/>
            <p:cNvSpPr/>
            <p:nvPr/>
          </p:nvSpPr>
          <p:spPr>
            <a:xfrm>
              <a:off x="904945" y="697618"/>
              <a:ext cx="65594" cy="65594"/>
            </a:xfrm>
            <a:prstGeom prst="ellipse">
              <a:avLst/>
            </a:prstGeom>
            <a:solidFill>
              <a:schemeClr val="accent1">
                <a:alpha val="20000"/>
              </a:schemeClr>
            </a:solidFill>
          </p:spPr>
        </p:sp>
        <p:sp>
          <p:nvSpPr>
            <p:cNvPr id="28" name="TextBox 28"/>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移动端录制脚本</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8261268" y="1197930"/>
            <a:ext cx="2584705" cy="2521094"/>
          </a:xfrm>
          <a:prstGeom prst="ellipse">
            <a:avLst/>
          </a:prstGeom>
          <a:solidFill>
            <a:schemeClr val="accent2">
              <a:alpha val="100000"/>
            </a:schemeClr>
          </a:solidFill>
        </p:spPr>
      </p:sp>
      <p:sp>
        <p:nvSpPr>
          <p:cNvPr id="3" name="AutoShape 3"/>
          <p:cNvSpPr/>
          <p:nvPr/>
        </p:nvSpPr>
        <p:spPr>
          <a:xfrm>
            <a:off x="4765729" y="1205454"/>
            <a:ext cx="2584705" cy="2521094"/>
          </a:xfrm>
          <a:prstGeom prst="ellipse">
            <a:avLst/>
          </a:prstGeom>
          <a:solidFill>
            <a:schemeClr val="accent1">
              <a:alpha val="100000"/>
            </a:schemeClr>
          </a:solidFill>
        </p:spPr>
      </p:sp>
      <p:sp>
        <p:nvSpPr>
          <p:cNvPr id="4" name="AutoShape 4"/>
          <p:cNvSpPr/>
          <p:nvPr/>
        </p:nvSpPr>
        <p:spPr>
          <a:xfrm>
            <a:off x="1346028" y="1193270"/>
            <a:ext cx="2584705" cy="2521094"/>
          </a:xfrm>
          <a:prstGeom prst="ellipse">
            <a:avLst/>
          </a:prstGeom>
          <a:solidFill>
            <a:schemeClr val="accent2">
              <a:alpha val="100000"/>
            </a:schemeClr>
          </a:solidFill>
        </p:spPr>
      </p:sp>
      <p:pic>
        <p:nvPicPr>
          <p:cNvPr id="5" name="Picture 5"/>
          <p:cNvPicPr>
            <a:picLocks noChangeAspect="1"/>
          </p:cNvPicPr>
          <p:nvPr/>
        </p:nvPicPr>
        <p:blipFill>
          <a:blip r:embed="rId2">
            <a:alphaModFix amt="70000"/>
          </a:blip>
          <a:srcRect l="7889" r="7889"/>
          <a:stretch>
            <a:fillRect/>
          </a:stretch>
        </p:blipFill>
        <p:spPr>
          <a:xfrm>
            <a:off x="1415276" y="1289262"/>
            <a:ext cx="2433158" cy="2364134"/>
          </a:xfrm>
          <a:prstGeom prst="ellipse">
            <a:avLst/>
          </a:prstGeom>
        </p:spPr>
      </p:pic>
      <p:sp>
        <p:nvSpPr>
          <p:cNvPr id="6" name="TextBox 6"/>
          <p:cNvSpPr txBox="1"/>
          <p:nvPr/>
        </p:nvSpPr>
        <p:spPr>
          <a:xfrm>
            <a:off x="795406" y="4001686"/>
            <a:ext cx="10658475" cy="2038350"/>
          </a:xfrm>
          <a:prstGeom prst="rect">
            <a:avLst/>
          </a:prstGeom>
        </p:spPr>
        <p:txBody>
          <a:bodyPr vert="horz" wrap="square" lIns="123825" tIns="123825" rIns="57150" bIns="123825" rtlCol="0" anchor="t" anchorCtr="0">
            <a:normAutofit/>
          </a:bodyPr>
          <a:lstStyle/>
          <a:p>
            <a:pPr>
              <a:lnSpc>
                <a:spcPct val="150000"/>
              </a:lnSpc>
            </a:pPr>
            <a:r>
              <a:rPr lang="en-US" sz="1500" b="1">
                <a:solidFill>
                  <a:schemeClr val="accent1">
                    <a:alpha val="100000"/>
                  </a:schemeClr>
                </a:solidFill>
                <a:latin typeface="微软雅黑" panose="020B0503020204020204" charset="-122"/>
                <a:ea typeface="微软雅黑" panose="020B0503020204020204" charset="-122"/>
                <a:cs typeface="微软雅黑" panose="020B0503020204020204" charset="-122"/>
              </a:rPr>
              <a:t>输入命令</a:t>
            </a:r>
            <a:endParaRPr lang="en-US" sz="15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netsh wlan start hostednetwork，回车。系统会自动虚拟出一个wifi热点。</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sz="1500" b="1">
                <a:solidFill>
                  <a:schemeClr val="accent1">
                    <a:alpha val="100000"/>
                  </a:schemeClr>
                </a:solidFill>
                <a:latin typeface="微软雅黑" panose="020B0503020204020204" charset="-122"/>
                <a:ea typeface="微软雅黑" panose="020B0503020204020204" charset="-122"/>
                <a:cs typeface="微软雅黑" panose="020B0503020204020204" charset="-122"/>
              </a:rPr>
              <a:t>此时可以通过手机搜索到此热点并连接。获取本地连接IP方法为</a:t>
            </a:r>
            <a:endParaRPr lang="en-US" sz="15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网络连接中有无线网络IP，请忽略，需要使用本地lP，如图5-16所示。</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pic>
        <p:nvPicPr>
          <p:cNvPr id="7" name="Picture 7"/>
          <p:cNvPicPr>
            <a:picLocks noChangeAspect="1"/>
          </p:cNvPicPr>
          <p:nvPr/>
        </p:nvPicPr>
        <p:blipFill>
          <a:blip r:embed="rId3">
            <a:alphaModFix amt="70000"/>
          </a:blip>
          <a:srcRect l="15693" r="15693"/>
          <a:stretch>
            <a:fillRect/>
          </a:stretch>
        </p:blipFill>
        <p:spPr>
          <a:xfrm>
            <a:off x="4855037" y="1276410"/>
            <a:ext cx="2433158" cy="2364134"/>
          </a:xfrm>
          <a:prstGeom prst="ellipse">
            <a:avLst/>
          </a:prstGeom>
        </p:spPr>
      </p:pic>
      <p:pic>
        <p:nvPicPr>
          <p:cNvPr id="8" name="Picture 8"/>
          <p:cNvPicPr>
            <a:picLocks noChangeAspect="1"/>
          </p:cNvPicPr>
          <p:nvPr/>
        </p:nvPicPr>
        <p:blipFill>
          <a:blip r:embed="rId4">
            <a:alphaModFix amt="70000"/>
          </a:blip>
          <a:srcRect t="1418" b="1418"/>
          <a:stretch>
            <a:fillRect/>
          </a:stretch>
        </p:blipFill>
        <p:spPr>
          <a:xfrm>
            <a:off x="8349233" y="1271082"/>
            <a:ext cx="2433158" cy="2364134"/>
          </a:xfrm>
          <a:prstGeom prst="ellipse">
            <a:avLst/>
          </a:prstGeom>
        </p:spPr>
      </p:pic>
      <p:grpSp>
        <p:nvGrpSpPr>
          <p:cNvPr id="9" name="Group 9"/>
          <p:cNvGrpSpPr/>
          <p:nvPr/>
        </p:nvGrpSpPr>
        <p:grpSpPr>
          <a:xfrm rot="0">
            <a:off x="454963" y="93878"/>
            <a:ext cx="10641129" cy="914400"/>
            <a:chOff x="454963" y="93878"/>
            <a:chExt cx="10641129" cy="914400"/>
          </a:xfrm>
        </p:grpSpPr>
        <p:sp>
          <p:nvSpPr>
            <p:cNvPr id="10" name="AutoShape 10"/>
            <p:cNvSpPr/>
            <p:nvPr/>
          </p:nvSpPr>
          <p:spPr>
            <a:xfrm>
              <a:off x="454963" y="331168"/>
              <a:ext cx="84147" cy="84147"/>
            </a:xfrm>
            <a:prstGeom prst="ellipse">
              <a:avLst/>
            </a:prstGeom>
            <a:solidFill>
              <a:schemeClr val="accent1">
                <a:alpha val="100000"/>
              </a:schemeClr>
            </a:solidFill>
          </p:spPr>
        </p:sp>
        <p:sp>
          <p:nvSpPr>
            <p:cNvPr id="11" name="AutoShape 11"/>
            <p:cNvSpPr/>
            <p:nvPr/>
          </p:nvSpPr>
          <p:spPr>
            <a:xfrm>
              <a:off x="575049" y="337743"/>
              <a:ext cx="78137" cy="78137"/>
            </a:xfrm>
            <a:prstGeom prst="ellipse">
              <a:avLst/>
            </a:prstGeom>
            <a:solidFill>
              <a:schemeClr val="accent1">
                <a:alpha val="80000"/>
              </a:schemeClr>
            </a:solidFill>
          </p:spPr>
        </p:sp>
        <p:sp>
          <p:nvSpPr>
            <p:cNvPr id="12" name="AutoShape 12"/>
            <p:cNvSpPr/>
            <p:nvPr/>
          </p:nvSpPr>
          <p:spPr>
            <a:xfrm>
              <a:off x="689125" y="339460"/>
              <a:ext cx="74704" cy="74704"/>
            </a:xfrm>
            <a:prstGeom prst="ellipse">
              <a:avLst/>
            </a:prstGeom>
            <a:solidFill>
              <a:schemeClr val="accent1">
                <a:alpha val="60000"/>
              </a:schemeClr>
            </a:solidFill>
          </p:spPr>
        </p:sp>
        <p:sp>
          <p:nvSpPr>
            <p:cNvPr id="13" name="AutoShape 13"/>
            <p:cNvSpPr/>
            <p:nvPr/>
          </p:nvSpPr>
          <p:spPr>
            <a:xfrm>
              <a:off x="799768" y="348430"/>
              <a:ext cx="69238" cy="69238"/>
            </a:xfrm>
            <a:prstGeom prst="ellipse">
              <a:avLst/>
            </a:prstGeom>
            <a:solidFill>
              <a:schemeClr val="accent1">
                <a:alpha val="40000"/>
              </a:schemeClr>
            </a:solidFill>
          </p:spPr>
        </p:sp>
        <p:sp>
          <p:nvSpPr>
            <p:cNvPr id="14" name="AutoShape 14"/>
            <p:cNvSpPr/>
            <p:nvPr/>
          </p:nvSpPr>
          <p:spPr>
            <a:xfrm>
              <a:off x="904945" y="344297"/>
              <a:ext cx="65594" cy="65594"/>
            </a:xfrm>
            <a:prstGeom prst="ellipse">
              <a:avLst/>
            </a:prstGeom>
            <a:solidFill>
              <a:schemeClr val="accent1">
                <a:alpha val="20000"/>
              </a:schemeClr>
            </a:solidFill>
          </p:spPr>
        </p:sp>
        <p:sp>
          <p:nvSpPr>
            <p:cNvPr id="15" name="AutoShape 15"/>
            <p:cNvSpPr/>
            <p:nvPr/>
          </p:nvSpPr>
          <p:spPr>
            <a:xfrm>
              <a:off x="454963" y="448942"/>
              <a:ext cx="84147" cy="84147"/>
            </a:xfrm>
            <a:prstGeom prst="ellipse">
              <a:avLst/>
            </a:prstGeom>
            <a:solidFill>
              <a:schemeClr val="accent1">
                <a:alpha val="100000"/>
              </a:schemeClr>
            </a:solidFill>
          </p:spPr>
        </p:sp>
        <p:sp>
          <p:nvSpPr>
            <p:cNvPr id="16" name="AutoShape 16"/>
            <p:cNvSpPr/>
            <p:nvPr/>
          </p:nvSpPr>
          <p:spPr>
            <a:xfrm>
              <a:off x="575049" y="455517"/>
              <a:ext cx="78137" cy="78137"/>
            </a:xfrm>
            <a:prstGeom prst="ellipse">
              <a:avLst/>
            </a:prstGeom>
            <a:solidFill>
              <a:schemeClr val="accent1">
                <a:alpha val="80000"/>
              </a:schemeClr>
            </a:solidFill>
          </p:spPr>
        </p:sp>
        <p:sp>
          <p:nvSpPr>
            <p:cNvPr id="17" name="AutoShape 17"/>
            <p:cNvSpPr/>
            <p:nvPr/>
          </p:nvSpPr>
          <p:spPr>
            <a:xfrm>
              <a:off x="689125" y="457233"/>
              <a:ext cx="74704" cy="74704"/>
            </a:xfrm>
            <a:prstGeom prst="ellipse">
              <a:avLst/>
            </a:prstGeom>
            <a:solidFill>
              <a:schemeClr val="accent1">
                <a:alpha val="60000"/>
              </a:schemeClr>
            </a:solidFill>
          </p:spPr>
        </p:sp>
        <p:sp>
          <p:nvSpPr>
            <p:cNvPr id="18" name="AutoShape 18"/>
            <p:cNvSpPr/>
            <p:nvPr/>
          </p:nvSpPr>
          <p:spPr>
            <a:xfrm>
              <a:off x="799768" y="466203"/>
              <a:ext cx="69238" cy="69238"/>
            </a:xfrm>
            <a:prstGeom prst="ellipse">
              <a:avLst/>
            </a:prstGeom>
            <a:solidFill>
              <a:schemeClr val="accent1">
                <a:alpha val="40000"/>
              </a:schemeClr>
            </a:solidFill>
          </p:spPr>
        </p:sp>
        <p:sp>
          <p:nvSpPr>
            <p:cNvPr id="19" name="AutoShape 19"/>
            <p:cNvSpPr/>
            <p:nvPr/>
          </p:nvSpPr>
          <p:spPr>
            <a:xfrm>
              <a:off x="904945" y="462070"/>
              <a:ext cx="65594" cy="65594"/>
            </a:xfrm>
            <a:prstGeom prst="ellipse">
              <a:avLst/>
            </a:prstGeom>
            <a:solidFill>
              <a:schemeClr val="accent1">
                <a:alpha val="20000"/>
              </a:schemeClr>
            </a:solidFill>
          </p:spPr>
        </p:sp>
        <p:sp>
          <p:nvSpPr>
            <p:cNvPr id="20" name="AutoShape 20"/>
            <p:cNvSpPr/>
            <p:nvPr/>
          </p:nvSpPr>
          <p:spPr>
            <a:xfrm>
              <a:off x="454963" y="566715"/>
              <a:ext cx="84147" cy="84147"/>
            </a:xfrm>
            <a:prstGeom prst="ellipse">
              <a:avLst/>
            </a:prstGeom>
            <a:solidFill>
              <a:schemeClr val="accent1">
                <a:alpha val="100000"/>
              </a:schemeClr>
            </a:solidFill>
          </p:spPr>
        </p:sp>
        <p:sp>
          <p:nvSpPr>
            <p:cNvPr id="21" name="AutoShape 21"/>
            <p:cNvSpPr/>
            <p:nvPr/>
          </p:nvSpPr>
          <p:spPr>
            <a:xfrm>
              <a:off x="575049" y="573291"/>
              <a:ext cx="78137" cy="78137"/>
            </a:xfrm>
            <a:prstGeom prst="ellipse">
              <a:avLst/>
            </a:prstGeom>
            <a:solidFill>
              <a:schemeClr val="accent1">
                <a:alpha val="80000"/>
              </a:schemeClr>
            </a:solidFill>
          </p:spPr>
        </p:sp>
        <p:sp>
          <p:nvSpPr>
            <p:cNvPr id="22" name="AutoShape 22"/>
            <p:cNvSpPr/>
            <p:nvPr/>
          </p:nvSpPr>
          <p:spPr>
            <a:xfrm>
              <a:off x="689125" y="575007"/>
              <a:ext cx="74704" cy="74704"/>
            </a:xfrm>
            <a:prstGeom prst="ellipse">
              <a:avLst/>
            </a:prstGeom>
            <a:solidFill>
              <a:schemeClr val="accent1">
                <a:alpha val="60000"/>
              </a:schemeClr>
            </a:solidFill>
          </p:spPr>
        </p:sp>
        <p:sp>
          <p:nvSpPr>
            <p:cNvPr id="23" name="AutoShape 23"/>
            <p:cNvSpPr/>
            <p:nvPr/>
          </p:nvSpPr>
          <p:spPr>
            <a:xfrm>
              <a:off x="799768" y="583977"/>
              <a:ext cx="69238" cy="69238"/>
            </a:xfrm>
            <a:prstGeom prst="ellipse">
              <a:avLst/>
            </a:prstGeom>
            <a:solidFill>
              <a:schemeClr val="accent1">
                <a:alpha val="40000"/>
              </a:schemeClr>
            </a:solidFill>
          </p:spPr>
        </p:sp>
        <p:sp>
          <p:nvSpPr>
            <p:cNvPr id="24" name="AutoShape 24"/>
            <p:cNvSpPr/>
            <p:nvPr/>
          </p:nvSpPr>
          <p:spPr>
            <a:xfrm>
              <a:off x="904945" y="579844"/>
              <a:ext cx="65594" cy="65594"/>
            </a:xfrm>
            <a:prstGeom prst="ellipse">
              <a:avLst/>
            </a:prstGeom>
            <a:solidFill>
              <a:schemeClr val="accent1">
                <a:alpha val="20000"/>
              </a:schemeClr>
            </a:solidFill>
          </p:spPr>
        </p:sp>
        <p:sp>
          <p:nvSpPr>
            <p:cNvPr id="25" name="AutoShape 25"/>
            <p:cNvSpPr/>
            <p:nvPr/>
          </p:nvSpPr>
          <p:spPr>
            <a:xfrm>
              <a:off x="454963" y="684489"/>
              <a:ext cx="84147" cy="84147"/>
            </a:xfrm>
            <a:prstGeom prst="ellipse">
              <a:avLst/>
            </a:prstGeom>
            <a:solidFill>
              <a:schemeClr val="accent1">
                <a:alpha val="100000"/>
              </a:schemeClr>
            </a:solidFill>
          </p:spPr>
        </p:sp>
        <p:sp>
          <p:nvSpPr>
            <p:cNvPr id="26" name="AutoShape 26"/>
            <p:cNvSpPr/>
            <p:nvPr/>
          </p:nvSpPr>
          <p:spPr>
            <a:xfrm>
              <a:off x="575049" y="691064"/>
              <a:ext cx="78137" cy="78137"/>
            </a:xfrm>
            <a:prstGeom prst="ellipse">
              <a:avLst/>
            </a:prstGeom>
            <a:solidFill>
              <a:schemeClr val="accent1">
                <a:alpha val="80000"/>
              </a:schemeClr>
            </a:solidFill>
          </p:spPr>
        </p:sp>
        <p:sp>
          <p:nvSpPr>
            <p:cNvPr id="27" name="AutoShape 27"/>
            <p:cNvSpPr/>
            <p:nvPr/>
          </p:nvSpPr>
          <p:spPr>
            <a:xfrm>
              <a:off x="689125" y="692781"/>
              <a:ext cx="74704" cy="74704"/>
            </a:xfrm>
            <a:prstGeom prst="ellipse">
              <a:avLst/>
            </a:prstGeom>
            <a:solidFill>
              <a:schemeClr val="accent1">
                <a:alpha val="60000"/>
              </a:schemeClr>
            </a:solidFill>
          </p:spPr>
        </p:sp>
        <p:sp>
          <p:nvSpPr>
            <p:cNvPr id="28" name="AutoShape 28"/>
            <p:cNvSpPr/>
            <p:nvPr/>
          </p:nvSpPr>
          <p:spPr>
            <a:xfrm>
              <a:off x="799768" y="701751"/>
              <a:ext cx="69238" cy="69238"/>
            </a:xfrm>
            <a:prstGeom prst="ellipse">
              <a:avLst/>
            </a:prstGeom>
            <a:solidFill>
              <a:schemeClr val="accent1">
                <a:alpha val="40000"/>
              </a:schemeClr>
            </a:solidFill>
          </p:spPr>
        </p:sp>
        <p:sp>
          <p:nvSpPr>
            <p:cNvPr id="29" name="AutoShape 29"/>
            <p:cNvSpPr/>
            <p:nvPr/>
          </p:nvSpPr>
          <p:spPr>
            <a:xfrm>
              <a:off x="904945" y="697618"/>
              <a:ext cx="65594" cy="65594"/>
            </a:xfrm>
            <a:prstGeom prst="ellipse">
              <a:avLst/>
            </a:prstGeom>
            <a:solidFill>
              <a:schemeClr val="accent1">
                <a:alpha val="20000"/>
              </a:schemeClr>
            </a:solidFill>
          </p:spPr>
        </p:sp>
        <p:sp>
          <p:nvSpPr>
            <p:cNvPr id="30" name="TextBox 30"/>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移动端录制脚本</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16675" r="16675"/>
          <a:stretch>
            <a:fillRect/>
          </a:stretch>
        </p:blipFill>
        <p:spPr>
          <a:xfrm>
            <a:off x="4925814" y="2630423"/>
            <a:ext cx="2231507" cy="2231507"/>
          </a:xfrm>
          <a:prstGeom prst="rect">
            <a:avLst/>
          </a:prstGeom>
        </p:spPr>
      </p:pic>
      <p:pic>
        <p:nvPicPr>
          <p:cNvPr id="3" name="Picture 3"/>
          <p:cNvPicPr>
            <a:picLocks noChangeAspect="1"/>
          </p:cNvPicPr>
          <p:nvPr/>
        </p:nvPicPr>
        <p:blipFill>
          <a:blip r:embed="rId3"/>
          <a:srcRect l="23730" r="23730"/>
          <a:stretch>
            <a:fillRect/>
          </a:stretch>
        </p:blipFill>
        <p:spPr>
          <a:xfrm>
            <a:off x="1438585" y="2630423"/>
            <a:ext cx="2231507" cy="2231507"/>
          </a:xfrm>
          <a:prstGeom prst="rect">
            <a:avLst/>
          </a:prstGeom>
        </p:spPr>
      </p:pic>
      <p:sp>
        <p:nvSpPr>
          <p:cNvPr id="4" name="TextBox 4"/>
          <p:cNvSpPr txBox="1"/>
          <p:nvPr/>
        </p:nvSpPr>
        <p:spPr>
          <a:xfrm>
            <a:off x="1669569" y="1125085"/>
            <a:ext cx="1988995" cy="1287399"/>
          </a:xfrm>
          <a:prstGeom prst="rect">
            <a:avLst/>
          </a:prstGeom>
        </p:spPr>
        <p:txBody>
          <a:bodyPr vert="horz" wrap="square" lIns="114300" tIns="57150" rIns="114300" bIns="57150" rtlCol="0" anchor="t" anchorCtr="0">
            <a:spAutoFit/>
          </a:bodyPr>
          <a:lstStyle/>
          <a:p>
            <a:pPr algn="just">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打开New Virtual User对话框，选择Web(HTTP/HTML)协议。</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pic>
        <p:nvPicPr>
          <p:cNvPr id="5" name="Picture 5"/>
          <p:cNvPicPr>
            <a:picLocks noChangeAspect="1"/>
          </p:cNvPicPr>
          <p:nvPr/>
        </p:nvPicPr>
        <p:blipFill>
          <a:blip r:embed="rId4"/>
          <a:srcRect l="16667" r="16667"/>
          <a:stretch>
            <a:fillRect/>
          </a:stretch>
        </p:blipFill>
        <p:spPr>
          <a:xfrm>
            <a:off x="8413042" y="2630423"/>
            <a:ext cx="2231507" cy="2231507"/>
          </a:xfrm>
          <a:prstGeom prst="rect">
            <a:avLst/>
          </a:prstGeom>
        </p:spPr>
      </p:pic>
      <p:sp>
        <p:nvSpPr>
          <p:cNvPr id="6" name="AutoShape 6"/>
          <p:cNvSpPr/>
          <p:nvPr/>
        </p:nvSpPr>
        <p:spPr>
          <a:xfrm>
            <a:off x="4925814" y="2623346"/>
            <a:ext cx="97536" cy="3792083"/>
          </a:xfrm>
          <a:prstGeom prst="roundRect">
            <a:avLst>
              <a:gd name="adj" fmla="val 0"/>
            </a:avLst>
          </a:prstGeom>
          <a:solidFill>
            <a:schemeClr val="accent2">
              <a:alpha val="100000"/>
            </a:schemeClr>
          </a:solidFill>
        </p:spPr>
      </p:sp>
      <p:sp>
        <p:nvSpPr>
          <p:cNvPr id="7" name="AutoShape 7"/>
          <p:cNvSpPr/>
          <p:nvPr/>
        </p:nvSpPr>
        <p:spPr>
          <a:xfrm>
            <a:off x="8394148" y="1069847"/>
            <a:ext cx="97536" cy="3792083"/>
          </a:xfrm>
          <a:prstGeom prst="roundRect">
            <a:avLst>
              <a:gd name="adj" fmla="val 0"/>
            </a:avLst>
          </a:prstGeom>
          <a:solidFill>
            <a:schemeClr val="accent1">
              <a:alpha val="100000"/>
            </a:schemeClr>
          </a:solidFill>
        </p:spPr>
      </p:sp>
      <p:sp>
        <p:nvSpPr>
          <p:cNvPr id="8" name="AutoShape 8"/>
          <p:cNvSpPr/>
          <p:nvPr/>
        </p:nvSpPr>
        <p:spPr>
          <a:xfrm>
            <a:off x="1395307" y="1069847"/>
            <a:ext cx="97536" cy="3792083"/>
          </a:xfrm>
          <a:prstGeom prst="roundRect">
            <a:avLst>
              <a:gd name="adj" fmla="val 0"/>
            </a:avLst>
          </a:prstGeom>
          <a:solidFill>
            <a:schemeClr val="accent1">
              <a:alpha val="100000"/>
            </a:schemeClr>
          </a:solidFill>
        </p:spPr>
      </p:sp>
      <p:sp>
        <p:nvSpPr>
          <p:cNvPr id="9" name="TextBox 9"/>
          <p:cNvSpPr txBox="1"/>
          <p:nvPr/>
        </p:nvSpPr>
        <p:spPr>
          <a:xfrm>
            <a:off x="5168326" y="5091454"/>
            <a:ext cx="1988995" cy="1287399"/>
          </a:xfrm>
          <a:prstGeom prst="rect">
            <a:avLst/>
          </a:prstGeom>
        </p:spPr>
        <p:txBody>
          <a:bodyPr vert="horz" wrap="square" lIns="114300" tIns="57150" rIns="114300" bIns="57150" rtlCol="0" anchor="t" anchorCtr="0">
            <a:spAutoFit/>
          </a:bodyPr>
          <a:lstStyle/>
          <a:p>
            <a:pPr algn="just">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点击Create按钮，即可打开新建脚本窗口。</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8648852" y="1125085"/>
            <a:ext cx="1988995" cy="1287399"/>
          </a:xfrm>
          <a:prstGeom prst="rect">
            <a:avLst/>
          </a:prstGeom>
        </p:spPr>
        <p:txBody>
          <a:bodyPr vert="horz" wrap="square" lIns="114300" tIns="57150" rIns="114300" bIns="57150" rtlCol="0" anchor="t" anchorCtr="0">
            <a:spAutoFit/>
          </a:bodyPr>
          <a:lstStyle/>
          <a:p>
            <a:pPr algn="just">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如图5-19所示，选择Record--Recording Options选项，打开窗口。</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grpSp>
        <p:nvGrpSpPr>
          <p:cNvPr id="11" name="Group 11"/>
          <p:cNvGrpSpPr/>
          <p:nvPr/>
        </p:nvGrpSpPr>
        <p:grpSpPr>
          <a:xfrm rot="0">
            <a:off x="454963" y="93878"/>
            <a:ext cx="10641129" cy="914400"/>
            <a:chOff x="454963" y="93878"/>
            <a:chExt cx="10641129" cy="914400"/>
          </a:xfrm>
        </p:grpSpPr>
        <p:sp>
          <p:nvSpPr>
            <p:cNvPr id="12" name="AutoShape 12"/>
            <p:cNvSpPr/>
            <p:nvPr/>
          </p:nvSpPr>
          <p:spPr>
            <a:xfrm>
              <a:off x="454963" y="331168"/>
              <a:ext cx="84147" cy="84147"/>
            </a:xfrm>
            <a:prstGeom prst="ellipse">
              <a:avLst/>
            </a:prstGeom>
            <a:solidFill>
              <a:schemeClr val="accent1">
                <a:alpha val="100000"/>
              </a:schemeClr>
            </a:solidFill>
          </p:spPr>
        </p:sp>
        <p:sp>
          <p:nvSpPr>
            <p:cNvPr id="13" name="AutoShape 13"/>
            <p:cNvSpPr/>
            <p:nvPr/>
          </p:nvSpPr>
          <p:spPr>
            <a:xfrm>
              <a:off x="575049" y="337743"/>
              <a:ext cx="78137" cy="78137"/>
            </a:xfrm>
            <a:prstGeom prst="ellipse">
              <a:avLst/>
            </a:prstGeom>
            <a:solidFill>
              <a:schemeClr val="accent1">
                <a:alpha val="80000"/>
              </a:schemeClr>
            </a:solidFill>
          </p:spPr>
        </p:sp>
        <p:sp>
          <p:nvSpPr>
            <p:cNvPr id="14" name="AutoShape 14"/>
            <p:cNvSpPr/>
            <p:nvPr/>
          </p:nvSpPr>
          <p:spPr>
            <a:xfrm>
              <a:off x="689125" y="339460"/>
              <a:ext cx="74704" cy="74704"/>
            </a:xfrm>
            <a:prstGeom prst="ellipse">
              <a:avLst/>
            </a:prstGeom>
            <a:solidFill>
              <a:schemeClr val="accent1">
                <a:alpha val="60000"/>
              </a:schemeClr>
            </a:solidFill>
          </p:spPr>
        </p:sp>
        <p:sp>
          <p:nvSpPr>
            <p:cNvPr id="15" name="AutoShape 15"/>
            <p:cNvSpPr/>
            <p:nvPr/>
          </p:nvSpPr>
          <p:spPr>
            <a:xfrm>
              <a:off x="799768" y="348430"/>
              <a:ext cx="69238" cy="69238"/>
            </a:xfrm>
            <a:prstGeom prst="ellipse">
              <a:avLst/>
            </a:prstGeom>
            <a:solidFill>
              <a:schemeClr val="accent1">
                <a:alpha val="40000"/>
              </a:schemeClr>
            </a:solidFill>
          </p:spPr>
        </p:sp>
        <p:sp>
          <p:nvSpPr>
            <p:cNvPr id="16" name="AutoShape 16"/>
            <p:cNvSpPr/>
            <p:nvPr/>
          </p:nvSpPr>
          <p:spPr>
            <a:xfrm>
              <a:off x="904945" y="344297"/>
              <a:ext cx="65594" cy="65594"/>
            </a:xfrm>
            <a:prstGeom prst="ellipse">
              <a:avLst/>
            </a:prstGeom>
            <a:solidFill>
              <a:schemeClr val="accent1">
                <a:alpha val="20000"/>
              </a:schemeClr>
            </a:solidFill>
          </p:spPr>
        </p:sp>
        <p:sp>
          <p:nvSpPr>
            <p:cNvPr id="17" name="AutoShape 17"/>
            <p:cNvSpPr/>
            <p:nvPr/>
          </p:nvSpPr>
          <p:spPr>
            <a:xfrm>
              <a:off x="454963" y="448942"/>
              <a:ext cx="84147" cy="84147"/>
            </a:xfrm>
            <a:prstGeom prst="ellipse">
              <a:avLst/>
            </a:prstGeom>
            <a:solidFill>
              <a:schemeClr val="accent1">
                <a:alpha val="100000"/>
              </a:schemeClr>
            </a:solidFill>
          </p:spPr>
        </p:sp>
        <p:sp>
          <p:nvSpPr>
            <p:cNvPr id="18" name="AutoShape 18"/>
            <p:cNvSpPr/>
            <p:nvPr/>
          </p:nvSpPr>
          <p:spPr>
            <a:xfrm>
              <a:off x="575049" y="455517"/>
              <a:ext cx="78137" cy="78137"/>
            </a:xfrm>
            <a:prstGeom prst="ellipse">
              <a:avLst/>
            </a:prstGeom>
            <a:solidFill>
              <a:schemeClr val="accent1">
                <a:alpha val="80000"/>
              </a:schemeClr>
            </a:solidFill>
          </p:spPr>
        </p:sp>
        <p:sp>
          <p:nvSpPr>
            <p:cNvPr id="19" name="AutoShape 19"/>
            <p:cNvSpPr/>
            <p:nvPr/>
          </p:nvSpPr>
          <p:spPr>
            <a:xfrm>
              <a:off x="689125" y="457233"/>
              <a:ext cx="74704" cy="74704"/>
            </a:xfrm>
            <a:prstGeom prst="ellipse">
              <a:avLst/>
            </a:prstGeom>
            <a:solidFill>
              <a:schemeClr val="accent1">
                <a:alpha val="60000"/>
              </a:schemeClr>
            </a:solidFill>
          </p:spPr>
        </p:sp>
        <p:sp>
          <p:nvSpPr>
            <p:cNvPr id="20" name="AutoShape 20"/>
            <p:cNvSpPr/>
            <p:nvPr/>
          </p:nvSpPr>
          <p:spPr>
            <a:xfrm>
              <a:off x="799768" y="466203"/>
              <a:ext cx="69238" cy="69238"/>
            </a:xfrm>
            <a:prstGeom prst="ellipse">
              <a:avLst/>
            </a:prstGeom>
            <a:solidFill>
              <a:schemeClr val="accent1">
                <a:alpha val="40000"/>
              </a:schemeClr>
            </a:solidFill>
          </p:spPr>
        </p:sp>
        <p:sp>
          <p:nvSpPr>
            <p:cNvPr id="21" name="AutoShape 21"/>
            <p:cNvSpPr/>
            <p:nvPr/>
          </p:nvSpPr>
          <p:spPr>
            <a:xfrm>
              <a:off x="904945" y="462070"/>
              <a:ext cx="65594" cy="65594"/>
            </a:xfrm>
            <a:prstGeom prst="ellipse">
              <a:avLst/>
            </a:prstGeom>
            <a:solidFill>
              <a:schemeClr val="accent1">
                <a:alpha val="20000"/>
              </a:schemeClr>
            </a:solidFill>
          </p:spPr>
        </p:sp>
        <p:sp>
          <p:nvSpPr>
            <p:cNvPr id="22" name="AutoShape 22"/>
            <p:cNvSpPr/>
            <p:nvPr/>
          </p:nvSpPr>
          <p:spPr>
            <a:xfrm>
              <a:off x="454963" y="566715"/>
              <a:ext cx="84147" cy="84147"/>
            </a:xfrm>
            <a:prstGeom prst="ellipse">
              <a:avLst/>
            </a:prstGeom>
            <a:solidFill>
              <a:schemeClr val="accent1">
                <a:alpha val="100000"/>
              </a:schemeClr>
            </a:solidFill>
          </p:spPr>
        </p:sp>
        <p:sp>
          <p:nvSpPr>
            <p:cNvPr id="23" name="AutoShape 23"/>
            <p:cNvSpPr/>
            <p:nvPr/>
          </p:nvSpPr>
          <p:spPr>
            <a:xfrm>
              <a:off x="575049" y="573291"/>
              <a:ext cx="78137" cy="78137"/>
            </a:xfrm>
            <a:prstGeom prst="ellipse">
              <a:avLst/>
            </a:prstGeom>
            <a:solidFill>
              <a:schemeClr val="accent1">
                <a:alpha val="80000"/>
              </a:schemeClr>
            </a:solidFill>
          </p:spPr>
        </p:sp>
        <p:sp>
          <p:nvSpPr>
            <p:cNvPr id="24" name="AutoShape 24"/>
            <p:cNvSpPr/>
            <p:nvPr/>
          </p:nvSpPr>
          <p:spPr>
            <a:xfrm>
              <a:off x="689125" y="575007"/>
              <a:ext cx="74704" cy="74704"/>
            </a:xfrm>
            <a:prstGeom prst="ellipse">
              <a:avLst/>
            </a:prstGeom>
            <a:solidFill>
              <a:schemeClr val="accent1">
                <a:alpha val="60000"/>
              </a:schemeClr>
            </a:solidFill>
          </p:spPr>
        </p:sp>
        <p:sp>
          <p:nvSpPr>
            <p:cNvPr id="25" name="AutoShape 25"/>
            <p:cNvSpPr/>
            <p:nvPr/>
          </p:nvSpPr>
          <p:spPr>
            <a:xfrm>
              <a:off x="799768" y="583977"/>
              <a:ext cx="69238" cy="69238"/>
            </a:xfrm>
            <a:prstGeom prst="ellipse">
              <a:avLst/>
            </a:prstGeom>
            <a:solidFill>
              <a:schemeClr val="accent1">
                <a:alpha val="40000"/>
              </a:schemeClr>
            </a:solidFill>
          </p:spPr>
        </p:sp>
        <p:sp>
          <p:nvSpPr>
            <p:cNvPr id="26" name="AutoShape 26"/>
            <p:cNvSpPr/>
            <p:nvPr/>
          </p:nvSpPr>
          <p:spPr>
            <a:xfrm>
              <a:off x="904945" y="579844"/>
              <a:ext cx="65594" cy="65594"/>
            </a:xfrm>
            <a:prstGeom prst="ellipse">
              <a:avLst/>
            </a:prstGeom>
            <a:solidFill>
              <a:schemeClr val="accent1">
                <a:alpha val="20000"/>
              </a:schemeClr>
            </a:solidFill>
          </p:spPr>
        </p:sp>
        <p:sp>
          <p:nvSpPr>
            <p:cNvPr id="27" name="AutoShape 27"/>
            <p:cNvSpPr/>
            <p:nvPr/>
          </p:nvSpPr>
          <p:spPr>
            <a:xfrm>
              <a:off x="454963" y="684489"/>
              <a:ext cx="84147" cy="84147"/>
            </a:xfrm>
            <a:prstGeom prst="ellipse">
              <a:avLst/>
            </a:prstGeom>
            <a:solidFill>
              <a:schemeClr val="accent1">
                <a:alpha val="100000"/>
              </a:schemeClr>
            </a:solidFill>
          </p:spPr>
        </p:sp>
        <p:sp>
          <p:nvSpPr>
            <p:cNvPr id="28" name="AutoShape 28"/>
            <p:cNvSpPr/>
            <p:nvPr/>
          </p:nvSpPr>
          <p:spPr>
            <a:xfrm>
              <a:off x="575049" y="691064"/>
              <a:ext cx="78137" cy="78137"/>
            </a:xfrm>
            <a:prstGeom prst="ellipse">
              <a:avLst/>
            </a:prstGeom>
            <a:solidFill>
              <a:schemeClr val="accent1">
                <a:alpha val="80000"/>
              </a:schemeClr>
            </a:solidFill>
          </p:spPr>
        </p:sp>
        <p:sp>
          <p:nvSpPr>
            <p:cNvPr id="29" name="AutoShape 29"/>
            <p:cNvSpPr/>
            <p:nvPr/>
          </p:nvSpPr>
          <p:spPr>
            <a:xfrm>
              <a:off x="689125" y="692781"/>
              <a:ext cx="74704" cy="74704"/>
            </a:xfrm>
            <a:prstGeom prst="ellipse">
              <a:avLst/>
            </a:prstGeom>
            <a:solidFill>
              <a:schemeClr val="accent1">
                <a:alpha val="60000"/>
              </a:schemeClr>
            </a:solidFill>
          </p:spPr>
        </p:sp>
        <p:sp>
          <p:nvSpPr>
            <p:cNvPr id="30" name="AutoShape 30"/>
            <p:cNvSpPr/>
            <p:nvPr/>
          </p:nvSpPr>
          <p:spPr>
            <a:xfrm>
              <a:off x="799768" y="701751"/>
              <a:ext cx="69238" cy="69238"/>
            </a:xfrm>
            <a:prstGeom prst="ellipse">
              <a:avLst/>
            </a:prstGeom>
            <a:solidFill>
              <a:schemeClr val="accent1">
                <a:alpha val="40000"/>
              </a:schemeClr>
            </a:solidFill>
          </p:spPr>
        </p:sp>
        <p:sp>
          <p:nvSpPr>
            <p:cNvPr id="31" name="AutoShape 31"/>
            <p:cNvSpPr/>
            <p:nvPr/>
          </p:nvSpPr>
          <p:spPr>
            <a:xfrm>
              <a:off x="904945" y="697618"/>
              <a:ext cx="65594" cy="65594"/>
            </a:xfrm>
            <a:prstGeom prst="ellipse">
              <a:avLst/>
            </a:prstGeom>
            <a:solidFill>
              <a:schemeClr val="accent1">
                <a:alpha val="20000"/>
              </a:schemeClr>
            </a:solidFill>
          </p:spPr>
        </p:sp>
        <p:sp>
          <p:nvSpPr>
            <p:cNvPr id="32" name="TextBox 3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Loadrunner的设置</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0" y="0"/>
            <a:ext cx="12192000" cy="6858000"/>
          </a:xfrm>
          <a:prstGeom prst="rect">
            <a:avLst/>
          </a:prstGeom>
        </p:spPr>
      </p:pic>
      <p:sp>
        <p:nvSpPr>
          <p:cNvPr id="3" name="TextBox 3"/>
          <p:cNvSpPr txBox="1"/>
          <p:nvPr/>
        </p:nvSpPr>
        <p:spPr>
          <a:xfrm>
            <a:off x="5878292" y="580302"/>
            <a:ext cx="4792980" cy="4904193"/>
          </a:xfrm>
          <a:prstGeom prst="rect">
            <a:avLst/>
          </a:prstGeom>
        </p:spPr>
        <p:txBody>
          <a:bodyPr vert="horz" wrap="square" lIns="91440" tIns="45720" rIns="91440" bIns="45720" rtlCol="0" anchor="ctr" anchorCtr="0">
            <a:noAutofit/>
          </a:bodyPr>
          <a:lstStyle/>
          <a:p>
            <a:pPr marL="203200" lvl="0" indent="-203200" algn="l">
              <a:lnSpc>
                <a:spcPct val="140000"/>
              </a:lnSpc>
              <a:spcBef>
                <a:spcPts val="375"/>
              </a:spcBef>
              <a:buFont typeface="Arial" panose="020B0604020202020204"/>
              <a:buChar char="•"/>
            </a:pPr>
            <a:r>
              <a:rPr lang="en-US" sz="2400">
                <a:solidFill>
                  <a:schemeClr val="dk2">
                    <a:alpha val="100000"/>
                  </a:schemeClr>
                </a:solidFill>
                <a:latin typeface="微软雅黑" panose="020B0503020204020204" charset="-122"/>
                <a:ea typeface="微软雅黑" panose="020B0503020204020204" charset="-122"/>
                <a:cs typeface="微软雅黑" panose="020B0503020204020204" charset="-122"/>
              </a:rPr>
              <a:t>Vugen介绍</a:t>
            </a:r>
            <a:endParaRPr lang="en-US" sz="2400">
              <a:solidFill>
                <a:schemeClr val="dk2">
                  <a:alpha val="100000"/>
                </a:schemeClr>
              </a:solidFill>
              <a:latin typeface="微软雅黑" panose="020B0503020204020204" charset="-122"/>
              <a:ea typeface="微软雅黑" panose="020B0503020204020204" charset="-122"/>
              <a:cs typeface="微软雅黑" panose="020B0503020204020204" charset="-122"/>
            </a:endParaRPr>
          </a:p>
          <a:p>
            <a:pPr marL="203200" lvl="0" indent="-203200" algn="l">
              <a:lnSpc>
                <a:spcPct val="140000"/>
              </a:lnSpc>
              <a:spcBef>
                <a:spcPts val="375"/>
              </a:spcBef>
              <a:buFont typeface="Arial" panose="020B0604020202020204"/>
              <a:buChar char="•"/>
            </a:pPr>
            <a:r>
              <a:rPr lang="en-US" sz="2400">
                <a:solidFill>
                  <a:schemeClr val="dk2">
                    <a:alpha val="100000"/>
                  </a:schemeClr>
                </a:solidFill>
                <a:latin typeface="微软雅黑" panose="020B0503020204020204" charset="-122"/>
                <a:ea typeface="微软雅黑" panose="020B0503020204020204" charset="-122"/>
                <a:cs typeface="微软雅黑" panose="020B0503020204020204" charset="-122"/>
              </a:rPr>
              <a:t>协议类型及选择</a:t>
            </a:r>
            <a:endParaRPr lang="en-US" sz="2400">
              <a:solidFill>
                <a:schemeClr val="dk2">
                  <a:alpha val="100000"/>
                </a:schemeClr>
              </a:solidFill>
              <a:latin typeface="微软雅黑" panose="020B0503020204020204" charset="-122"/>
              <a:ea typeface="微软雅黑" panose="020B0503020204020204" charset="-122"/>
              <a:cs typeface="微软雅黑" panose="020B0503020204020204" charset="-122"/>
            </a:endParaRPr>
          </a:p>
          <a:p>
            <a:pPr marL="203200" lvl="0" indent="-203200" algn="l">
              <a:lnSpc>
                <a:spcPct val="140000"/>
              </a:lnSpc>
              <a:spcBef>
                <a:spcPts val="375"/>
              </a:spcBef>
              <a:buFont typeface="Arial" panose="020B0604020202020204"/>
              <a:buChar char="•"/>
            </a:pPr>
            <a:r>
              <a:rPr lang="en-US" sz="2400">
                <a:solidFill>
                  <a:schemeClr val="dk2">
                    <a:alpha val="100000"/>
                  </a:schemeClr>
                </a:solidFill>
                <a:latin typeface="微软雅黑" panose="020B0503020204020204" charset="-122"/>
                <a:ea typeface="微软雅黑" panose="020B0503020204020204" charset="-122"/>
                <a:cs typeface="微软雅黑" panose="020B0503020204020204" charset="-122"/>
              </a:rPr>
              <a:t>录制前准备工作</a:t>
            </a:r>
            <a:endParaRPr lang="en-US" sz="2400">
              <a:solidFill>
                <a:schemeClr val="dk2">
                  <a:alpha val="100000"/>
                </a:schemeClr>
              </a:solidFill>
              <a:latin typeface="微软雅黑" panose="020B0503020204020204" charset="-122"/>
              <a:ea typeface="微软雅黑" panose="020B0503020204020204" charset="-122"/>
              <a:cs typeface="微软雅黑" panose="020B0503020204020204" charset="-122"/>
            </a:endParaRPr>
          </a:p>
          <a:p>
            <a:pPr marL="203200" lvl="0" indent="-203200" algn="l">
              <a:lnSpc>
                <a:spcPct val="140000"/>
              </a:lnSpc>
              <a:spcBef>
                <a:spcPts val="375"/>
              </a:spcBef>
              <a:buFont typeface="Arial" panose="020B0604020202020204"/>
              <a:buChar char="•"/>
            </a:pPr>
            <a:r>
              <a:rPr lang="en-US" sz="2400">
                <a:solidFill>
                  <a:schemeClr val="dk2">
                    <a:alpha val="100000"/>
                  </a:schemeClr>
                </a:solidFill>
                <a:latin typeface="微软雅黑" panose="020B0503020204020204" charset="-122"/>
                <a:ea typeface="微软雅黑" panose="020B0503020204020204" charset="-122"/>
                <a:cs typeface="微软雅黑" panose="020B0503020204020204" charset="-122"/>
              </a:rPr>
              <a:t>录制脚本</a:t>
            </a:r>
            <a:endParaRPr lang="en-US" sz="2400">
              <a:solidFill>
                <a:schemeClr val="dk2">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4" name="TextBox 4"/>
          <p:cNvSpPr txBox="1"/>
          <p:nvPr/>
        </p:nvSpPr>
        <p:spPr>
          <a:xfrm>
            <a:off x="2297146" y="2519470"/>
            <a:ext cx="2792730" cy="1301115"/>
          </a:xfrm>
          <a:prstGeom prst="rect">
            <a:avLst/>
          </a:prstGeom>
        </p:spPr>
        <p:txBody>
          <a:bodyPr vert="horz" wrap="square" lIns="91440" tIns="45720" rIns="91440" bIns="45720" rtlCol="0" anchor="ctr" anchorCtr="0">
            <a:spAutoFit/>
          </a:bodyPr>
          <a:lstStyle/>
          <a:p>
            <a:pPr algn="ctr">
              <a:lnSpc>
                <a:spcPct val="100000"/>
              </a:lnSpc>
              <a:spcBef>
                <a:spcPts val="375"/>
              </a:spcBef>
            </a:pPr>
            <a:r>
              <a:rPr lang="en-US" sz="7200" b="1">
                <a:solidFill>
                  <a:schemeClr val="accent1">
                    <a:alpha val="100000"/>
                  </a:schemeClr>
                </a:solidFill>
                <a:latin typeface="微软雅黑" panose="020B0503020204020204" charset="-122"/>
                <a:ea typeface="微软雅黑" panose="020B0503020204020204" charset="-122"/>
                <a:cs typeface="微软雅黑" panose="020B0503020204020204" charset="-122"/>
              </a:rPr>
              <a:t>目录</a:t>
            </a:r>
            <a:endParaRPr lang="en-US" sz="72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5" name="TextBox 5"/>
          <p:cNvSpPr txBox="1"/>
          <p:nvPr/>
        </p:nvSpPr>
        <p:spPr>
          <a:xfrm>
            <a:off x="2635283" y="3598652"/>
            <a:ext cx="2116455" cy="501015"/>
          </a:xfrm>
          <a:prstGeom prst="rect">
            <a:avLst/>
          </a:prstGeom>
        </p:spPr>
        <p:txBody>
          <a:bodyPr vert="horz" wrap="square" lIns="91440" tIns="45720" rIns="91440" bIns="45720" rtlCol="0" anchor="ctr" anchorCtr="0">
            <a:spAutoFit/>
          </a:bodyPr>
          <a:lstStyle/>
          <a:p>
            <a:pPr algn="ctr">
              <a:lnSpc>
                <a:spcPct val="100000"/>
              </a:lnSpc>
              <a:spcBef>
                <a:spcPts val="375"/>
              </a:spcBef>
            </a:pPr>
            <a:r>
              <a:rPr lang="en-US" sz="2400" b="1">
                <a:solidFill>
                  <a:srgbClr val="000000">
                    <a:alpha val="100000"/>
                  </a:srgbClr>
                </a:solidFill>
                <a:latin typeface="微软雅黑" panose="020B0503020204020204" charset="-122"/>
                <a:ea typeface="微软雅黑" panose="020B0503020204020204" charset="-122"/>
                <a:cs typeface="微软雅黑" panose="020B0503020204020204" charset="-122"/>
              </a:rPr>
              <a:t>CONTENTS</a:t>
            </a:r>
            <a:endParaRPr lang="en-US" sz="24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23670" r="23670"/>
          <a:stretch>
            <a:fillRect/>
          </a:stretch>
        </p:blipFill>
        <p:spPr>
          <a:xfrm>
            <a:off x="882858" y="1563009"/>
            <a:ext cx="2465519" cy="2459823"/>
          </a:xfrm>
          <a:prstGeom prst="rect">
            <a:avLst/>
          </a:prstGeom>
        </p:spPr>
      </p:pic>
      <p:pic>
        <p:nvPicPr>
          <p:cNvPr id="3" name="Picture 3"/>
          <p:cNvPicPr>
            <a:picLocks noChangeAspect="1"/>
          </p:cNvPicPr>
          <p:nvPr/>
        </p:nvPicPr>
        <p:blipFill>
          <a:blip r:embed="rId3"/>
          <a:srcRect l="16598" r="16598"/>
          <a:stretch>
            <a:fillRect/>
          </a:stretch>
        </p:blipFill>
        <p:spPr>
          <a:xfrm>
            <a:off x="3561054" y="1563009"/>
            <a:ext cx="2465519" cy="2459823"/>
          </a:xfrm>
          <a:prstGeom prst="rect">
            <a:avLst/>
          </a:prstGeom>
        </p:spPr>
      </p:pic>
      <p:pic>
        <p:nvPicPr>
          <p:cNvPr id="4" name="Picture 4"/>
          <p:cNvPicPr>
            <a:picLocks noChangeAspect="1"/>
          </p:cNvPicPr>
          <p:nvPr/>
        </p:nvPicPr>
        <p:blipFill>
          <a:blip r:embed="rId4"/>
          <a:srcRect l="16589" r="16589"/>
          <a:stretch>
            <a:fillRect/>
          </a:stretch>
        </p:blipFill>
        <p:spPr>
          <a:xfrm>
            <a:off x="6239251" y="1563009"/>
            <a:ext cx="2465519" cy="2459823"/>
          </a:xfrm>
          <a:prstGeom prst="rect">
            <a:avLst/>
          </a:prstGeom>
        </p:spPr>
      </p:pic>
      <p:pic>
        <p:nvPicPr>
          <p:cNvPr id="5" name="Picture 5"/>
          <p:cNvPicPr>
            <a:picLocks noChangeAspect="1"/>
          </p:cNvPicPr>
          <p:nvPr/>
        </p:nvPicPr>
        <p:blipFill>
          <a:blip r:embed="rId5"/>
          <a:srcRect l="12413" r="12413"/>
          <a:stretch>
            <a:fillRect/>
          </a:stretch>
        </p:blipFill>
        <p:spPr>
          <a:xfrm>
            <a:off x="8917447" y="1563009"/>
            <a:ext cx="2465519" cy="2459823"/>
          </a:xfrm>
          <a:prstGeom prst="rect">
            <a:avLst/>
          </a:prstGeom>
        </p:spPr>
      </p:pic>
      <p:sp>
        <p:nvSpPr>
          <p:cNvPr id="6" name="AutoShape 6"/>
          <p:cNvSpPr/>
          <p:nvPr/>
        </p:nvSpPr>
        <p:spPr>
          <a:xfrm>
            <a:off x="1401243" y="3336168"/>
            <a:ext cx="1428750" cy="1428750"/>
          </a:xfrm>
          <a:prstGeom prst="rect">
            <a:avLst/>
          </a:prstGeom>
          <a:solidFill>
            <a:schemeClr val="accent1">
              <a:alpha val="72250"/>
            </a:schemeClr>
          </a:solidFill>
        </p:spPr>
      </p:sp>
      <p:sp>
        <p:nvSpPr>
          <p:cNvPr id="7" name="AutoShape 7"/>
          <p:cNvSpPr/>
          <p:nvPr/>
        </p:nvSpPr>
        <p:spPr>
          <a:xfrm>
            <a:off x="4079439" y="3336168"/>
            <a:ext cx="1428750" cy="1428750"/>
          </a:xfrm>
          <a:prstGeom prst="rect">
            <a:avLst/>
          </a:prstGeom>
          <a:solidFill>
            <a:schemeClr val="accent1">
              <a:lumMod val="50000"/>
              <a:alpha val="85000"/>
            </a:schemeClr>
          </a:solidFill>
        </p:spPr>
      </p:sp>
      <p:sp>
        <p:nvSpPr>
          <p:cNvPr id="8" name="AutoShape 8"/>
          <p:cNvSpPr/>
          <p:nvPr/>
        </p:nvSpPr>
        <p:spPr>
          <a:xfrm>
            <a:off x="9466032" y="3336168"/>
            <a:ext cx="1368351" cy="1460420"/>
          </a:xfrm>
          <a:prstGeom prst="rect">
            <a:avLst/>
          </a:prstGeom>
          <a:solidFill>
            <a:schemeClr val="accent1">
              <a:lumMod val="50000"/>
              <a:alpha val="85000"/>
            </a:schemeClr>
          </a:solidFill>
        </p:spPr>
      </p:sp>
      <p:sp>
        <p:nvSpPr>
          <p:cNvPr id="9" name="AutoShape 9"/>
          <p:cNvSpPr/>
          <p:nvPr/>
        </p:nvSpPr>
        <p:spPr>
          <a:xfrm>
            <a:off x="6757636" y="3336168"/>
            <a:ext cx="1428750" cy="1428750"/>
          </a:xfrm>
          <a:prstGeom prst="rect">
            <a:avLst/>
          </a:prstGeom>
          <a:solidFill>
            <a:schemeClr val="accent1">
              <a:alpha val="85000"/>
            </a:schemeClr>
          </a:solidFill>
        </p:spPr>
      </p:sp>
      <p:sp>
        <p:nvSpPr>
          <p:cNvPr id="10" name="AutoShape 10"/>
          <p:cNvSpPr/>
          <p:nvPr/>
        </p:nvSpPr>
        <p:spPr>
          <a:xfrm>
            <a:off x="907981" y="5054414"/>
            <a:ext cx="2415273" cy="1117978"/>
          </a:xfrm>
          <a:prstGeom prst="rect">
            <a:avLst/>
          </a:prstGeom>
          <a:noFill/>
        </p:spPr>
        <p:txBody>
          <a:bodyPr vert="horz" wrap="square" lIns="91440" tIns="45720" rIns="91440" bIns="45720" rtlCol="0" anchor="t" anchorCtr="1">
            <a:normAutofit/>
          </a:bodyPr>
          <a:lstStyle/>
          <a:p>
            <a:pPr algn="ctr">
              <a:lnSpc>
                <a:spcPct val="150000"/>
              </a:lnSpc>
              <a:spcBef>
                <a:spcPts val="270"/>
              </a:spcBef>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配置录制选项Capture Level Socket level data，如图5-21所示。</a:t>
            </a:r>
            <a:endParaRPr lang="en-US" sz="1100"/>
          </a:p>
        </p:txBody>
      </p:sp>
      <p:sp>
        <p:nvSpPr>
          <p:cNvPr id="11" name="AutoShape 11"/>
          <p:cNvSpPr/>
          <p:nvPr/>
        </p:nvSpPr>
        <p:spPr>
          <a:xfrm>
            <a:off x="3586178" y="5054414"/>
            <a:ext cx="2415273" cy="1118235"/>
          </a:xfrm>
          <a:prstGeom prst="rect">
            <a:avLst/>
          </a:prstGeom>
          <a:noFill/>
        </p:spPr>
        <p:txBody>
          <a:bodyPr vert="horz" wrap="square" lIns="91440" tIns="45720" rIns="91440" bIns="45720" rtlCol="0" anchor="t" anchorCtr="1">
            <a:normAutofit/>
          </a:bodyPr>
          <a:lstStyle/>
          <a:p>
            <a:pPr algn="ctr">
              <a:lnSpc>
                <a:spcPct val="150000"/>
              </a:lnSpc>
              <a:spcBef>
                <a:spcPts val="270"/>
              </a:spcBef>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点击上图中的New Entry按钮，打开Server Entry窗口，可以配置New Entry选项。</a:t>
            </a:r>
            <a:endParaRPr lang="en-US" sz="1100"/>
          </a:p>
        </p:txBody>
      </p:sp>
      <p:sp>
        <p:nvSpPr>
          <p:cNvPr id="12" name="AutoShape 12"/>
          <p:cNvSpPr/>
          <p:nvPr/>
        </p:nvSpPr>
        <p:spPr>
          <a:xfrm>
            <a:off x="6264374" y="5054414"/>
            <a:ext cx="2415273" cy="1118235"/>
          </a:xfrm>
          <a:prstGeom prst="rect">
            <a:avLst/>
          </a:prstGeom>
          <a:noFill/>
        </p:spPr>
        <p:txBody>
          <a:bodyPr vert="horz" wrap="square" lIns="91440" tIns="45720" rIns="91440" bIns="45720" rtlCol="0" anchor="t" anchorCtr="1">
            <a:normAutofit/>
          </a:bodyPr>
          <a:lstStyle/>
          <a:p>
            <a:pPr algn="ctr">
              <a:lnSpc>
                <a:spcPct val="150000"/>
              </a:lnSpc>
              <a:spcBef>
                <a:spcPts val="270"/>
              </a:spcBef>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说明：Taregt Server为需要录制的地址，Port设置为80。</a:t>
            </a:r>
            <a:endParaRPr lang="en-US" sz="1100"/>
          </a:p>
        </p:txBody>
      </p:sp>
      <p:sp>
        <p:nvSpPr>
          <p:cNvPr id="13" name="AutoShape 13"/>
          <p:cNvSpPr/>
          <p:nvPr/>
        </p:nvSpPr>
        <p:spPr>
          <a:xfrm>
            <a:off x="8942570" y="5054414"/>
            <a:ext cx="2415273" cy="1118235"/>
          </a:xfrm>
          <a:prstGeom prst="rect">
            <a:avLst/>
          </a:prstGeom>
          <a:noFill/>
        </p:spPr>
        <p:txBody>
          <a:bodyPr vert="horz" wrap="square" lIns="91440" tIns="45720" rIns="91440" bIns="45720" rtlCol="0" anchor="t" anchorCtr="1">
            <a:normAutofit/>
          </a:bodyPr>
          <a:lstStyle/>
          <a:p>
            <a:pPr algn="ctr">
              <a:lnSpc>
                <a:spcPct val="150000"/>
              </a:lnSpc>
              <a:spcBef>
                <a:spcPts val="270"/>
              </a:spcBef>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配置完成后保存即可。</a:t>
            </a:r>
            <a:endParaRPr lang="en-US" sz="1100"/>
          </a:p>
        </p:txBody>
      </p:sp>
      <p:sp>
        <p:nvSpPr>
          <p:cNvPr id="14" name="TextBox 14"/>
          <p:cNvSpPr txBox="1"/>
          <p:nvPr/>
        </p:nvSpPr>
        <p:spPr>
          <a:xfrm>
            <a:off x="1431442" y="3725383"/>
            <a:ext cx="1368351" cy="681990"/>
          </a:xfrm>
          <a:prstGeom prst="rect">
            <a:avLst/>
          </a:prstGeom>
        </p:spPr>
        <p:txBody>
          <a:bodyPr vert="horz" wrap="square" lIns="91440" tIns="45720" rIns="91440" bIns="45720" rtlCol="0" anchor="t" anchorCtr="0">
            <a:spAutoFit/>
          </a:bodyPr>
          <a:lstStyle/>
          <a:p>
            <a:pPr algn="ctr">
              <a:lnSpc>
                <a:spcPct val="100000"/>
              </a:lnSpc>
              <a:spcBef>
                <a:spcPts val="375"/>
              </a:spcBef>
            </a:pPr>
            <a:r>
              <a:rPr lang="en-US" sz="3600">
                <a:solidFill>
                  <a:srgbClr val="FFFFFF">
                    <a:alpha val="100000"/>
                  </a:srgbClr>
                </a:solidFill>
                <a:latin typeface="微软雅黑" panose="020B0503020204020204" charset="-122"/>
                <a:ea typeface="微软雅黑" panose="020B0503020204020204" charset="-122"/>
                <a:cs typeface="微软雅黑" panose="020B0503020204020204" charset="-122"/>
              </a:rPr>
              <a:t>01</a:t>
            </a:r>
            <a:endParaRPr lang="en-US" sz="360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5" name="TextBox 15"/>
          <p:cNvSpPr txBox="1"/>
          <p:nvPr/>
        </p:nvSpPr>
        <p:spPr>
          <a:xfrm>
            <a:off x="4111824" y="3725383"/>
            <a:ext cx="1363980" cy="681990"/>
          </a:xfrm>
          <a:prstGeom prst="rect">
            <a:avLst/>
          </a:prstGeom>
        </p:spPr>
        <p:txBody>
          <a:bodyPr vert="horz" wrap="square" lIns="91440" tIns="45720" rIns="91440" bIns="45720" rtlCol="0" anchor="t" anchorCtr="0">
            <a:spAutoFit/>
          </a:bodyPr>
          <a:lstStyle/>
          <a:p>
            <a:pPr algn="ctr">
              <a:lnSpc>
                <a:spcPct val="100000"/>
              </a:lnSpc>
              <a:spcBef>
                <a:spcPts val="375"/>
              </a:spcBef>
            </a:pPr>
            <a:r>
              <a:rPr lang="en-US" sz="3600">
                <a:solidFill>
                  <a:srgbClr val="FFFFFF">
                    <a:alpha val="100000"/>
                  </a:srgbClr>
                </a:solidFill>
                <a:latin typeface="微软雅黑" panose="020B0503020204020204" charset="-122"/>
                <a:ea typeface="微软雅黑" panose="020B0503020204020204" charset="-122"/>
                <a:cs typeface="微软雅黑" panose="020B0503020204020204" charset="-122"/>
              </a:rPr>
              <a:t>02</a:t>
            </a:r>
            <a:endParaRPr lang="en-US" sz="360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6" name="TextBox 16"/>
          <p:cNvSpPr txBox="1"/>
          <p:nvPr/>
        </p:nvSpPr>
        <p:spPr>
          <a:xfrm>
            <a:off x="6790020" y="3725383"/>
            <a:ext cx="1363980" cy="681990"/>
          </a:xfrm>
          <a:prstGeom prst="rect">
            <a:avLst/>
          </a:prstGeom>
        </p:spPr>
        <p:txBody>
          <a:bodyPr vert="horz" wrap="square" lIns="91440" tIns="45720" rIns="91440" bIns="45720" rtlCol="0" anchor="t" anchorCtr="0">
            <a:spAutoFit/>
          </a:bodyPr>
          <a:lstStyle/>
          <a:p>
            <a:pPr algn="ctr">
              <a:lnSpc>
                <a:spcPct val="100000"/>
              </a:lnSpc>
              <a:spcBef>
                <a:spcPts val="375"/>
              </a:spcBef>
            </a:pPr>
            <a:r>
              <a:rPr lang="en-US" sz="3600">
                <a:solidFill>
                  <a:srgbClr val="FFFFFF">
                    <a:alpha val="100000"/>
                  </a:srgbClr>
                </a:solidFill>
                <a:latin typeface="微软雅黑" panose="020B0503020204020204" charset="-122"/>
                <a:ea typeface="微软雅黑" panose="020B0503020204020204" charset="-122"/>
                <a:cs typeface="微软雅黑" panose="020B0503020204020204" charset="-122"/>
              </a:rPr>
              <a:t>03</a:t>
            </a:r>
            <a:endParaRPr lang="en-US" sz="360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9468217" y="3725383"/>
            <a:ext cx="1363980" cy="681990"/>
          </a:xfrm>
          <a:prstGeom prst="rect">
            <a:avLst/>
          </a:prstGeom>
        </p:spPr>
        <p:txBody>
          <a:bodyPr vert="horz" wrap="square" lIns="91440" tIns="45720" rIns="91440" bIns="45720" rtlCol="0" anchor="t" anchorCtr="0">
            <a:spAutoFit/>
          </a:bodyPr>
          <a:lstStyle/>
          <a:p>
            <a:pPr algn="ctr">
              <a:lnSpc>
                <a:spcPct val="100000"/>
              </a:lnSpc>
              <a:spcBef>
                <a:spcPts val="375"/>
              </a:spcBef>
            </a:pPr>
            <a:r>
              <a:rPr lang="en-US" sz="3600">
                <a:solidFill>
                  <a:srgbClr val="FFFFFF">
                    <a:alpha val="100000"/>
                  </a:srgbClr>
                </a:solidFill>
                <a:latin typeface="微软雅黑" panose="020B0503020204020204" charset="-122"/>
                <a:ea typeface="微软雅黑" panose="020B0503020204020204" charset="-122"/>
                <a:cs typeface="微软雅黑" panose="020B0503020204020204" charset="-122"/>
              </a:rPr>
              <a:t>04</a:t>
            </a:r>
            <a:endParaRPr lang="en-US" sz="360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grpSp>
        <p:nvGrpSpPr>
          <p:cNvPr id="18" name="Group 18"/>
          <p:cNvGrpSpPr/>
          <p:nvPr/>
        </p:nvGrpSpPr>
        <p:grpSpPr>
          <a:xfrm rot="0">
            <a:off x="454963" y="93878"/>
            <a:ext cx="10641129" cy="914400"/>
            <a:chOff x="454963" y="93878"/>
            <a:chExt cx="10641129" cy="914400"/>
          </a:xfrm>
        </p:grpSpPr>
        <p:sp>
          <p:nvSpPr>
            <p:cNvPr id="19" name="AutoShape 19"/>
            <p:cNvSpPr/>
            <p:nvPr/>
          </p:nvSpPr>
          <p:spPr>
            <a:xfrm>
              <a:off x="454963" y="331168"/>
              <a:ext cx="84147" cy="84147"/>
            </a:xfrm>
            <a:prstGeom prst="ellipse">
              <a:avLst/>
            </a:prstGeom>
            <a:solidFill>
              <a:schemeClr val="accent1">
                <a:alpha val="100000"/>
              </a:schemeClr>
            </a:solidFill>
          </p:spPr>
        </p:sp>
        <p:sp>
          <p:nvSpPr>
            <p:cNvPr id="20" name="AutoShape 20"/>
            <p:cNvSpPr/>
            <p:nvPr/>
          </p:nvSpPr>
          <p:spPr>
            <a:xfrm>
              <a:off x="575049" y="337743"/>
              <a:ext cx="78137" cy="78137"/>
            </a:xfrm>
            <a:prstGeom prst="ellipse">
              <a:avLst/>
            </a:prstGeom>
            <a:solidFill>
              <a:schemeClr val="accent1">
                <a:alpha val="80000"/>
              </a:schemeClr>
            </a:solidFill>
          </p:spPr>
        </p:sp>
        <p:sp>
          <p:nvSpPr>
            <p:cNvPr id="21" name="AutoShape 21"/>
            <p:cNvSpPr/>
            <p:nvPr/>
          </p:nvSpPr>
          <p:spPr>
            <a:xfrm>
              <a:off x="689125" y="339460"/>
              <a:ext cx="74704" cy="74704"/>
            </a:xfrm>
            <a:prstGeom prst="ellipse">
              <a:avLst/>
            </a:prstGeom>
            <a:solidFill>
              <a:schemeClr val="accent1">
                <a:alpha val="60000"/>
              </a:schemeClr>
            </a:solidFill>
          </p:spPr>
        </p:sp>
        <p:sp>
          <p:nvSpPr>
            <p:cNvPr id="22" name="AutoShape 22"/>
            <p:cNvSpPr/>
            <p:nvPr/>
          </p:nvSpPr>
          <p:spPr>
            <a:xfrm>
              <a:off x="799768" y="348430"/>
              <a:ext cx="69238" cy="69238"/>
            </a:xfrm>
            <a:prstGeom prst="ellipse">
              <a:avLst/>
            </a:prstGeom>
            <a:solidFill>
              <a:schemeClr val="accent1">
                <a:alpha val="40000"/>
              </a:schemeClr>
            </a:solidFill>
          </p:spPr>
        </p:sp>
        <p:sp>
          <p:nvSpPr>
            <p:cNvPr id="23" name="AutoShape 23"/>
            <p:cNvSpPr/>
            <p:nvPr/>
          </p:nvSpPr>
          <p:spPr>
            <a:xfrm>
              <a:off x="904945" y="344297"/>
              <a:ext cx="65594" cy="65594"/>
            </a:xfrm>
            <a:prstGeom prst="ellipse">
              <a:avLst/>
            </a:prstGeom>
            <a:solidFill>
              <a:schemeClr val="accent1">
                <a:alpha val="20000"/>
              </a:schemeClr>
            </a:solidFill>
          </p:spPr>
        </p:sp>
        <p:sp>
          <p:nvSpPr>
            <p:cNvPr id="24" name="AutoShape 24"/>
            <p:cNvSpPr/>
            <p:nvPr/>
          </p:nvSpPr>
          <p:spPr>
            <a:xfrm>
              <a:off x="454963" y="448942"/>
              <a:ext cx="84147" cy="84147"/>
            </a:xfrm>
            <a:prstGeom prst="ellipse">
              <a:avLst/>
            </a:prstGeom>
            <a:solidFill>
              <a:schemeClr val="accent1">
                <a:alpha val="100000"/>
              </a:schemeClr>
            </a:solidFill>
          </p:spPr>
        </p:sp>
        <p:sp>
          <p:nvSpPr>
            <p:cNvPr id="25" name="AutoShape 25"/>
            <p:cNvSpPr/>
            <p:nvPr/>
          </p:nvSpPr>
          <p:spPr>
            <a:xfrm>
              <a:off x="575049" y="455517"/>
              <a:ext cx="78137" cy="78137"/>
            </a:xfrm>
            <a:prstGeom prst="ellipse">
              <a:avLst/>
            </a:prstGeom>
            <a:solidFill>
              <a:schemeClr val="accent1">
                <a:alpha val="80000"/>
              </a:schemeClr>
            </a:solidFill>
          </p:spPr>
        </p:sp>
        <p:sp>
          <p:nvSpPr>
            <p:cNvPr id="26" name="AutoShape 26"/>
            <p:cNvSpPr/>
            <p:nvPr/>
          </p:nvSpPr>
          <p:spPr>
            <a:xfrm>
              <a:off x="689125" y="457233"/>
              <a:ext cx="74704" cy="74704"/>
            </a:xfrm>
            <a:prstGeom prst="ellipse">
              <a:avLst/>
            </a:prstGeom>
            <a:solidFill>
              <a:schemeClr val="accent1">
                <a:alpha val="60000"/>
              </a:schemeClr>
            </a:solidFill>
          </p:spPr>
        </p:sp>
        <p:sp>
          <p:nvSpPr>
            <p:cNvPr id="27" name="AutoShape 27"/>
            <p:cNvSpPr/>
            <p:nvPr/>
          </p:nvSpPr>
          <p:spPr>
            <a:xfrm>
              <a:off x="799768" y="466203"/>
              <a:ext cx="69238" cy="69238"/>
            </a:xfrm>
            <a:prstGeom prst="ellipse">
              <a:avLst/>
            </a:prstGeom>
            <a:solidFill>
              <a:schemeClr val="accent1">
                <a:alpha val="40000"/>
              </a:schemeClr>
            </a:solidFill>
          </p:spPr>
        </p:sp>
        <p:sp>
          <p:nvSpPr>
            <p:cNvPr id="28" name="AutoShape 28"/>
            <p:cNvSpPr/>
            <p:nvPr/>
          </p:nvSpPr>
          <p:spPr>
            <a:xfrm>
              <a:off x="904945" y="462070"/>
              <a:ext cx="65594" cy="65594"/>
            </a:xfrm>
            <a:prstGeom prst="ellipse">
              <a:avLst/>
            </a:prstGeom>
            <a:solidFill>
              <a:schemeClr val="accent1">
                <a:alpha val="20000"/>
              </a:schemeClr>
            </a:solidFill>
          </p:spPr>
        </p:sp>
        <p:sp>
          <p:nvSpPr>
            <p:cNvPr id="29" name="AutoShape 29"/>
            <p:cNvSpPr/>
            <p:nvPr/>
          </p:nvSpPr>
          <p:spPr>
            <a:xfrm>
              <a:off x="454963" y="566715"/>
              <a:ext cx="84147" cy="84147"/>
            </a:xfrm>
            <a:prstGeom prst="ellipse">
              <a:avLst/>
            </a:prstGeom>
            <a:solidFill>
              <a:schemeClr val="accent1">
                <a:alpha val="100000"/>
              </a:schemeClr>
            </a:solidFill>
          </p:spPr>
        </p:sp>
        <p:sp>
          <p:nvSpPr>
            <p:cNvPr id="30" name="AutoShape 30"/>
            <p:cNvSpPr/>
            <p:nvPr/>
          </p:nvSpPr>
          <p:spPr>
            <a:xfrm>
              <a:off x="575049" y="573291"/>
              <a:ext cx="78137" cy="78137"/>
            </a:xfrm>
            <a:prstGeom prst="ellipse">
              <a:avLst/>
            </a:prstGeom>
            <a:solidFill>
              <a:schemeClr val="accent1">
                <a:alpha val="80000"/>
              </a:schemeClr>
            </a:solidFill>
          </p:spPr>
        </p:sp>
        <p:sp>
          <p:nvSpPr>
            <p:cNvPr id="31" name="AutoShape 31"/>
            <p:cNvSpPr/>
            <p:nvPr/>
          </p:nvSpPr>
          <p:spPr>
            <a:xfrm>
              <a:off x="689125" y="575007"/>
              <a:ext cx="74704" cy="74704"/>
            </a:xfrm>
            <a:prstGeom prst="ellipse">
              <a:avLst/>
            </a:prstGeom>
            <a:solidFill>
              <a:schemeClr val="accent1">
                <a:alpha val="60000"/>
              </a:schemeClr>
            </a:solidFill>
          </p:spPr>
        </p:sp>
        <p:sp>
          <p:nvSpPr>
            <p:cNvPr id="32" name="AutoShape 32"/>
            <p:cNvSpPr/>
            <p:nvPr/>
          </p:nvSpPr>
          <p:spPr>
            <a:xfrm>
              <a:off x="799768" y="583977"/>
              <a:ext cx="69238" cy="69238"/>
            </a:xfrm>
            <a:prstGeom prst="ellipse">
              <a:avLst/>
            </a:prstGeom>
            <a:solidFill>
              <a:schemeClr val="accent1">
                <a:alpha val="40000"/>
              </a:schemeClr>
            </a:solidFill>
          </p:spPr>
        </p:sp>
        <p:sp>
          <p:nvSpPr>
            <p:cNvPr id="33" name="AutoShape 33"/>
            <p:cNvSpPr/>
            <p:nvPr/>
          </p:nvSpPr>
          <p:spPr>
            <a:xfrm>
              <a:off x="904945" y="579844"/>
              <a:ext cx="65594" cy="65594"/>
            </a:xfrm>
            <a:prstGeom prst="ellipse">
              <a:avLst/>
            </a:prstGeom>
            <a:solidFill>
              <a:schemeClr val="accent1">
                <a:alpha val="20000"/>
              </a:schemeClr>
            </a:solidFill>
          </p:spPr>
        </p:sp>
        <p:sp>
          <p:nvSpPr>
            <p:cNvPr id="34" name="AutoShape 34"/>
            <p:cNvSpPr/>
            <p:nvPr/>
          </p:nvSpPr>
          <p:spPr>
            <a:xfrm>
              <a:off x="454963" y="684489"/>
              <a:ext cx="84147" cy="84147"/>
            </a:xfrm>
            <a:prstGeom prst="ellipse">
              <a:avLst/>
            </a:prstGeom>
            <a:solidFill>
              <a:schemeClr val="accent1">
                <a:alpha val="100000"/>
              </a:schemeClr>
            </a:solidFill>
          </p:spPr>
        </p:sp>
        <p:sp>
          <p:nvSpPr>
            <p:cNvPr id="35" name="AutoShape 35"/>
            <p:cNvSpPr/>
            <p:nvPr/>
          </p:nvSpPr>
          <p:spPr>
            <a:xfrm>
              <a:off x="575049" y="691064"/>
              <a:ext cx="78137" cy="78137"/>
            </a:xfrm>
            <a:prstGeom prst="ellipse">
              <a:avLst/>
            </a:prstGeom>
            <a:solidFill>
              <a:schemeClr val="accent1">
                <a:alpha val="80000"/>
              </a:schemeClr>
            </a:solidFill>
          </p:spPr>
        </p:sp>
        <p:sp>
          <p:nvSpPr>
            <p:cNvPr id="36" name="AutoShape 36"/>
            <p:cNvSpPr/>
            <p:nvPr/>
          </p:nvSpPr>
          <p:spPr>
            <a:xfrm>
              <a:off x="689125" y="692781"/>
              <a:ext cx="74704" cy="74704"/>
            </a:xfrm>
            <a:prstGeom prst="ellipse">
              <a:avLst/>
            </a:prstGeom>
            <a:solidFill>
              <a:schemeClr val="accent1">
                <a:alpha val="60000"/>
              </a:schemeClr>
            </a:solidFill>
          </p:spPr>
        </p:sp>
        <p:sp>
          <p:nvSpPr>
            <p:cNvPr id="37" name="AutoShape 37"/>
            <p:cNvSpPr/>
            <p:nvPr/>
          </p:nvSpPr>
          <p:spPr>
            <a:xfrm>
              <a:off x="799768" y="701751"/>
              <a:ext cx="69238" cy="69238"/>
            </a:xfrm>
            <a:prstGeom prst="ellipse">
              <a:avLst/>
            </a:prstGeom>
            <a:solidFill>
              <a:schemeClr val="accent1">
                <a:alpha val="40000"/>
              </a:schemeClr>
            </a:solidFill>
          </p:spPr>
        </p:sp>
        <p:sp>
          <p:nvSpPr>
            <p:cNvPr id="38" name="AutoShape 38"/>
            <p:cNvSpPr/>
            <p:nvPr/>
          </p:nvSpPr>
          <p:spPr>
            <a:xfrm>
              <a:off x="904945" y="697618"/>
              <a:ext cx="65594" cy="65594"/>
            </a:xfrm>
            <a:prstGeom prst="ellipse">
              <a:avLst/>
            </a:prstGeom>
            <a:solidFill>
              <a:schemeClr val="accent1">
                <a:alpha val="20000"/>
              </a:schemeClr>
            </a:solidFill>
          </p:spPr>
        </p:sp>
        <p:sp>
          <p:nvSpPr>
            <p:cNvPr id="39" name="TextBox 39"/>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Loadrunner的设置</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alphaModFix amt="70000"/>
          </a:blip>
          <a:srcRect l="11875" r="11875"/>
          <a:stretch>
            <a:fillRect/>
          </a:stretch>
        </p:blipFill>
        <p:spPr>
          <a:xfrm>
            <a:off x="7092556" y="1559288"/>
            <a:ext cx="4492828" cy="4492828"/>
          </a:xfrm>
          <a:prstGeom prst="roundRect">
            <a:avLst/>
          </a:prstGeom>
        </p:spPr>
      </p:pic>
      <p:sp>
        <p:nvSpPr>
          <p:cNvPr id="3" name="Freeform 3"/>
          <p:cNvSpPr/>
          <p:nvPr/>
        </p:nvSpPr>
        <p:spPr>
          <a:xfrm>
            <a:off x="557080" y="1431615"/>
            <a:ext cx="1511760" cy="1373901"/>
          </a:xfrm>
          <a:custGeom>
            <a:avLst/>
            <a:gdLst/>
            <a:ahLst/>
            <a:cxnLst/>
            <a:rect l="l" t="t" r="r" b="b"/>
            <a:pathLst>
              <a:path w="1181062" h="1073360">
                <a:moveTo>
                  <a:pt x="0" y="0"/>
                </a:moveTo>
                <a:lnTo>
                  <a:pt x="1046892" y="0"/>
                </a:lnTo>
                <a:quadBezTo>
                  <a:pt x="1181062" y="0"/>
                  <a:pt x="1181062" y="134170"/>
                </a:quadBezTo>
                <a:lnTo>
                  <a:pt x="1181062" y="1073360"/>
                </a:lnTo>
                <a:lnTo>
                  <a:pt x="134170" y="1073360"/>
                </a:lnTo>
                <a:quadBezTo>
                  <a:pt x="0" y="1073360"/>
                  <a:pt x="0" y="939190"/>
                </a:quadBezTo>
                <a:lnTo>
                  <a:pt x="0" y="0"/>
                </a:lnTo>
                <a:close/>
              </a:path>
            </a:pathLst>
          </a:custGeom>
          <a:solidFill>
            <a:schemeClr val="accent1">
              <a:alpha val="100000"/>
            </a:schemeClr>
          </a:solidFill>
        </p:spPr>
      </p:sp>
      <p:sp>
        <p:nvSpPr>
          <p:cNvPr id="4" name="TextBox 4"/>
          <p:cNvSpPr txBox="1"/>
          <p:nvPr/>
        </p:nvSpPr>
        <p:spPr>
          <a:xfrm>
            <a:off x="720871" y="1321887"/>
            <a:ext cx="1111026" cy="1615440"/>
          </a:xfrm>
          <a:prstGeom prst="rect">
            <a:avLst/>
          </a:prstGeom>
        </p:spPr>
        <p:txBody>
          <a:bodyPr vert="horz" wrap="square" lIns="95250" tIns="95250" rIns="47625" bIns="95250" rtlCol="0" anchor="t" anchorCtr="0">
            <a:spAutoFit/>
          </a:bodyPr>
          <a:lstStyle/>
          <a:p>
            <a:pPr algn="ctr">
              <a:lnSpc>
                <a:spcPct val="150000"/>
              </a:lnSpc>
            </a:pPr>
            <a:r>
              <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rPr>
              <a:t>1</a:t>
            </a:r>
            <a:endPar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5" name="Freeform 5"/>
          <p:cNvSpPr/>
          <p:nvPr/>
        </p:nvSpPr>
        <p:spPr>
          <a:xfrm>
            <a:off x="539110" y="3161277"/>
            <a:ext cx="1511760" cy="1373901"/>
          </a:xfrm>
          <a:custGeom>
            <a:avLst/>
            <a:gdLst/>
            <a:ahLst/>
            <a:cxnLst/>
            <a:rect l="l" t="t" r="r" b="b"/>
            <a:pathLst>
              <a:path w="1181062" h="1073360">
                <a:moveTo>
                  <a:pt x="0" y="0"/>
                </a:moveTo>
                <a:lnTo>
                  <a:pt x="1046892" y="0"/>
                </a:lnTo>
                <a:quadBezTo>
                  <a:pt x="1181062" y="0"/>
                  <a:pt x="1181062" y="134170"/>
                </a:quadBezTo>
                <a:lnTo>
                  <a:pt x="1181062" y="1073360"/>
                </a:lnTo>
                <a:lnTo>
                  <a:pt x="134170" y="1073360"/>
                </a:lnTo>
                <a:quadBezTo>
                  <a:pt x="0" y="1073360"/>
                  <a:pt x="0" y="939190"/>
                </a:quadBezTo>
                <a:lnTo>
                  <a:pt x="0" y="0"/>
                </a:lnTo>
                <a:close/>
              </a:path>
            </a:pathLst>
          </a:custGeom>
          <a:solidFill>
            <a:schemeClr val="accent1">
              <a:alpha val="100000"/>
            </a:schemeClr>
          </a:solidFill>
        </p:spPr>
      </p:sp>
      <p:sp>
        <p:nvSpPr>
          <p:cNvPr id="6" name="TextBox 6"/>
          <p:cNvSpPr txBox="1"/>
          <p:nvPr/>
        </p:nvSpPr>
        <p:spPr>
          <a:xfrm>
            <a:off x="727285" y="3051549"/>
            <a:ext cx="1111026" cy="1615440"/>
          </a:xfrm>
          <a:prstGeom prst="rect">
            <a:avLst/>
          </a:prstGeom>
        </p:spPr>
        <p:txBody>
          <a:bodyPr vert="horz" wrap="square" lIns="95250" tIns="95250" rIns="47625" bIns="95250" rtlCol="0" anchor="t" anchorCtr="0">
            <a:spAutoFit/>
          </a:bodyPr>
          <a:lstStyle/>
          <a:p>
            <a:pPr algn="ctr">
              <a:lnSpc>
                <a:spcPct val="150000"/>
              </a:lnSpc>
            </a:pPr>
            <a:r>
              <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rPr>
              <a:t>2</a:t>
            </a:r>
            <a:endPar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7" name="Freeform 7"/>
          <p:cNvSpPr/>
          <p:nvPr/>
        </p:nvSpPr>
        <p:spPr>
          <a:xfrm>
            <a:off x="575049" y="4866556"/>
            <a:ext cx="1511760" cy="1373901"/>
          </a:xfrm>
          <a:custGeom>
            <a:avLst/>
            <a:gdLst/>
            <a:ahLst/>
            <a:cxnLst/>
            <a:rect l="l" t="t" r="r" b="b"/>
            <a:pathLst>
              <a:path w="1181062" h="1073360">
                <a:moveTo>
                  <a:pt x="0" y="0"/>
                </a:moveTo>
                <a:lnTo>
                  <a:pt x="1046892" y="0"/>
                </a:lnTo>
                <a:quadBezTo>
                  <a:pt x="1181062" y="0"/>
                  <a:pt x="1181062" y="134170"/>
                </a:quadBezTo>
                <a:lnTo>
                  <a:pt x="1181062" y="1073360"/>
                </a:lnTo>
                <a:lnTo>
                  <a:pt x="134170" y="1073360"/>
                </a:lnTo>
                <a:quadBezTo>
                  <a:pt x="0" y="1073360"/>
                  <a:pt x="0" y="939190"/>
                </a:quadBezTo>
                <a:lnTo>
                  <a:pt x="0" y="0"/>
                </a:lnTo>
                <a:close/>
              </a:path>
            </a:pathLst>
          </a:custGeom>
          <a:solidFill>
            <a:schemeClr val="accent1">
              <a:alpha val="100000"/>
            </a:schemeClr>
          </a:solidFill>
        </p:spPr>
      </p:sp>
      <p:sp>
        <p:nvSpPr>
          <p:cNvPr id="8" name="TextBox 8"/>
          <p:cNvSpPr txBox="1"/>
          <p:nvPr/>
        </p:nvSpPr>
        <p:spPr>
          <a:xfrm>
            <a:off x="751032" y="4756828"/>
            <a:ext cx="1111026" cy="1615440"/>
          </a:xfrm>
          <a:prstGeom prst="rect">
            <a:avLst/>
          </a:prstGeom>
        </p:spPr>
        <p:txBody>
          <a:bodyPr vert="horz" wrap="square" lIns="95250" tIns="95250" rIns="47625" bIns="95250" rtlCol="0" anchor="t" anchorCtr="0">
            <a:spAutoFit/>
          </a:bodyPr>
          <a:lstStyle/>
          <a:p>
            <a:pPr algn="ctr">
              <a:lnSpc>
                <a:spcPct val="150000"/>
              </a:lnSpc>
            </a:pPr>
            <a:r>
              <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rPr>
              <a:t>3</a:t>
            </a:r>
            <a:endPar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9" name="TextBox 9"/>
          <p:cNvSpPr txBox="1"/>
          <p:nvPr/>
        </p:nvSpPr>
        <p:spPr>
          <a:xfrm>
            <a:off x="2248535" y="1431615"/>
            <a:ext cx="4235703" cy="1341120"/>
          </a:xfrm>
          <a:prstGeom prst="rect">
            <a:avLst/>
          </a:prstGeom>
        </p:spPr>
        <p:txBody>
          <a:bodyPr vert="horz" wrap="square" lIns="95250" tIns="95250" rIns="47625" bIns="95250"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连接上公共Wifi，如 OFFICE-Adviser。</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2248535" y="3135142"/>
            <a:ext cx="4235703" cy="1341120"/>
          </a:xfrm>
          <a:prstGeom prst="rect">
            <a:avLst/>
          </a:prstGeom>
        </p:spPr>
        <p:txBody>
          <a:bodyPr vert="horz" wrap="square" lIns="95250" tIns="95250" rIns="47625" bIns="95250"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设置wifi代理。其中IP为笔记本IP，代理端口为Loadrunner设置的代理转发端口号，如图5-23所示。</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1" name="TextBox 11"/>
          <p:cNvSpPr txBox="1"/>
          <p:nvPr/>
        </p:nvSpPr>
        <p:spPr>
          <a:xfrm>
            <a:off x="2248535" y="4866556"/>
            <a:ext cx="4235703" cy="1341120"/>
          </a:xfrm>
          <a:prstGeom prst="rect">
            <a:avLst/>
          </a:prstGeom>
        </p:spPr>
        <p:txBody>
          <a:bodyPr vert="horz" wrap="square" lIns="95250" tIns="95250" rIns="47625" bIns="95250"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图5-24  设置代理</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grpSp>
        <p:nvGrpSpPr>
          <p:cNvPr id="12" name="Group 12"/>
          <p:cNvGrpSpPr/>
          <p:nvPr/>
        </p:nvGrpSpPr>
        <p:grpSpPr>
          <a:xfrm rot="0">
            <a:off x="454963" y="93878"/>
            <a:ext cx="10641129" cy="914400"/>
            <a:chOff x="454963" y="93878"/>
            <a:chExt cx="10641129" cy="914400"/>
          </a:xfrm>
        </p:grpSpPr>
        <p:sp>
          <p:nvSpPr>
            <p:cNvPr id="13" name="AutoShape 13"/>
            <p:cNvSpPr/>
            <p:nvPr/>
          </p:nvSpPr>
          <p:spPr>
            <a:xfrm>
              <a:off x="454963" y="331168"/>
              <a:ext cx="84147" cy="84147"/>
            </a:xfrm>
            <a:prstGeom prst="ellipse">
              <a:avLst/>
            </a:prstGeom>
            <a:solidFill>
              <a:schemeClr val="accent1">
                <a:alpha val="100000"/>
              </a:schemeClr>
            </a:solidFill>
          </p:spPr>
        </p:sp>
        <p:sp>
          <p:nvSpPr>
            <p:cNvPr id="14" name="AutoShape 14"/>
            <p:cNvSpPr/>
            <p:nvPr/>
          </p:nvSpPr>
          <p:spPr>
            <a:xfrm>
              <a:off x="575049" y="337743"/>
              <a:ext cx="78137" cy="78137"/>
            </a:xfrm>
            <a:prstGeom prst="ellipse">
              <a:avLst/>
            </a:prstGeom>
            <a:solidFill>
              <a:schemeClr val="accent1">
                <a:alpha val="80000"/>
              </a:schemeClr>
            </a:solidFill>
          </p:spPr>
        </p:sp>
        <p:sp>
          <p:nvSpPr>
            <p:cNvPr id="15" name="AutoShape 15"/>
            <p:cNvSpPr/>
            <p:nvPr/>
          </p:nvSpPr>
          <p:spPr>
            <a:xfrm>
              <a:off x="689125" y="339460"/>
              <a:ext cx="74704" cy="74704"/>
            </a:xfrm>
            <a:prstGeom prst="ellipse">
              <a:avLst/>
            </a:prstGeom>
            <a:solidFill>
              <a:schemeClr val="accent1">
                <a:alpha val="60000"/>
              </a:schemeClr>
            </a:solidFill>
          </p:spPr>
        </p:sp>
        <p:sp>
          <p:nvSpPr>
            <p:cNvPr id="16" name="AutoShape 16"/>
            <p:cNvSpPr/>
            <p:nvPr/>
          </p:nvSpPr>
          <p:spPr>
            <a:xfrm>
              <a:off x="799768" y="348430"/>
              <a:ext cx="69238" cy="69238"/>
            </a:xfrm>
            <a:prstGeom prst="ellipse">
              <a:avLst/>
            </a:prstGeom>
            <a:solidFill>
              <a:schemeClr val="accent1">
                <a:alpha val="40000"/>
              </a:schemeClr>
            </a:solidFill>
          </p:spPr>
        </p:sp>
        <p:sp>
          <p:nvSpPr>
            <p:cNvPr id="17" name="AutoShape 17"/>
            <p:cNvSpPr/>
            <p:nvPr/>
          </p:nvSpPr>
          <p:spPr>
            <a:xfrm>
              <a:off x="904945" y="344297"/>
              <a:ext cx="65594" cy="65594"/>
            </a:xfrm>
            <a:prstGeom prst="ellipse">
              <a:avLst/>
            </a:prstGeom>
            <a:solidFill>
              <a:schemeClr val="accent1">
                <a:alpha val="20000"/>
              </a:schemeClr>
            </a:solidFill>
          </p:spPr>
        </p:sp>
        <p:sp>
          <p:nvSpPr>
            <p:cNvPr id="18" name="AutoShape 18"/>
            <p:cNvSpPr/>
            <p:nvPr/>
          </p:nvSpPr>
          <p:spPr>
            <a:xfrm>
              <a:off x="454963" y="448942"/>
              <a:ext cx="84147" cy="84147"/>
            </a:xfrm>
            <a:prstGeom prst="ellipse">
              <a:avLst/>
            </a:prstGeom>
            <a:solidFill>
              <a:schemeClr val="accent1">
                <a:alpha val="100000"/>
              </a:schemeClr>
            </a:solidFill>
          </p:spPr>
        </p:sp>
        <p:sp>
          <p:nvSpPr>
            <p:cNvPr id="19" name="AutoShape 19"/>
            <p:cNvSpPr/>
            <p:nvPr/>
          </p:nvSpPr>
          <p:spPr>
            <a:xfrm>
              <a:off x="575049" y="455517"/>
              <a:ext cx="78137" cy="78137"/>
            </a:xfrm>
            <a:prstGeom prst="ellipse">
              <a:avLst/>
            </a:prstGeom>
            <a:solidFill>
              <a:schemeClr val="accent1">
                <a:alpha val="80000"/>
              </a:schemeClr>
            </a:solidFill>
          </p:spPr>
        </p:sp>
        <p:sp>
          <p:nvSpPr>
            <p:cNvPr id="20" name="AutoShape 20"/>
            <p:cNvSpPr/>
            <p:nvPr/>
          </p:nvSpPr>
          <p:spPr>
            <a:xfrm>
              <a:off x="689125" y="457233"/>
              <a:ext cx="74704" cy="74704"/>
            </a:xfrm>
            <a:prstGeom prst="ellipse">
              <a:avLst/>
            </a:prstGeom>
            <a:solidFill>
              <a:schemeClr val="accent1">
                <a:alpha val="60000"/>
              </a:schemeClr>
            </a:solidFill>
          </p:spPr>
        </p:sp>
        <p:sp>
          <p:nvSpPr>
            <p:cNvPr id="21" name="AutoShape 21"/>
            <p:cNvSpPr/>
            <p:nvPr/>
          </p:nvSpPr>
          <p:spPr>
            <a:xfrm>
              <a:off x="799768" y="466203"/>
              <a:ext cx="69238" cy="69238"/>
            </a:xfrm>
            <a:prstGeom prst="ellipse">
              <a:avLst/>
            </a:prstGeom>
            <a:solidFill>
              <a:schemeClr val="accent1">
                <a:alpha val="40000"/>
              </a:schemeClr>
            </a:solidFill>
          </p:spPr>
        </p:sp>
        <p:sp>
          <p:nvSpPr>
            <p:cNvPr id="22" name="AutoShape 22"/>
            <p:cNvSpPr/>
            <p:nvPr/>
          </p:nvSpPr>
          <p:spPr>
            <a:xfrm>
              <a:off x="904945" y="462070"/>
              <a:ext cx="65594" cy="65594"/>
            </a:xfrm>
            <a:prstGeom prst="ellipse">
              <a:avLst/>
            </a:prstGeom>
            <a:solidFill>
              <a:schemeClr val="accent1">
                <a:alpha val="20000"/>
              </a:schemeClr>
            </a:solidFill>
          </p:spPr>
        </p:sp>
        <p:sp>
          <p:nvSpPr>
            <p:cNvPr id="23" name="AutoShape 23"/>
            <p:cNvSpPr/>
            <p:nvPr/>
          </p:nvSpPr>
          <p:spPr>
            <a:xfrm>
              <a:off x="454963" y="566715"/>
              <a:ext cx="84147" cy="84147"/>
            </a:xfrm>
            <a:prstGeom prst="ellipse">
              <a:avLst/>
            </a:prstGeom>
            <a:solidFill>
              <a:schemeClr val="accent1">
                <a:alpha val="100000"/>
              </a:schemeClr>
            </a:solidFill>
          </p:spPr>
        </p:sp>
        <p:sp>
          <p:nvSpPr>
            <p:cNvPr id="24" name="AutoShape 24"/>
            <p:cNvSpPr/>
            <p:nvPr/>
          </p:nvSpPr>
          <p:spPr>
            <a:xfrm>
              <a:off x="575049" y="573291"/>
              <a:ext cx="78137" cy="78137"/>
            </a:xfrm>
            <a:prstGeom prst="ellipse">
              <a:avLst/>
            </a:prstGeom>
            <a:solidFill>
              <a:schemeClr val="accent1">
                <a:alpha val="80000"/>
              </a:schemeClr>
            </a:solidFill>
          </p:spPr>
        </p:sp>
        <p:sp>
          <p:nvSpPr>
            <p:cNvPr id="25" name="AutoShape 25"/>
            <p:cNvSpPr/>
            <p:nvPr/>
          </p:nvSpPr>
          <p:spPr>
            <a:xfrm>
              <a:off x="689125" y="575007"/>
              <a:ext cx="74704" cy="74704"/>
            </a:xfrm>
            <a:prstGeom prst="ellipse">
              <a:avLst/>
            </a:prstGeom>
            <a:solidFill>
              <a:schemeClr val="accent1">
                <a:alpha val="60000"/>
              </a:schemeClr>
            </a:solidFill>
          </p:spPr>
        </p:sp>
        <p:sp>
          <p:nvSpPr>
            <p:cNvPr id="26" name="AutoShape 26"/>
            <p:cNvSpPr/>
            <p:nvPr/>
          </p:nvSpPr>
          <p:spPr>
            <a:xfrm>
              <a:off x="799768" y="583977"/>
              <a:ext cx="69238" cy="69238"/>
            </a:xfrm>
            <a:prstGeom prst="ellipse">
              <a:avLst/>
            </a:prstGeom>
            <a:solidFill>
              <a:schemeClr val="accent1">
                <a:alpha val="40000"/>
              </a:schemeClr>
            </a:solidFill>
          </p:spPr>
        </p:sp>
        <p:sp>
          <p:nvSpPr>
            <p:cNvPr id="27" name="AutoShape 27"/>
            <p:cNvSpPr/>
            <p:nvPr/>
          </p:nvSpPr>
          <p:spPr>
            <a:xfrm>
              <a:off x="904945" y="579844"/>
              <a:ext cx="65594" cy="65594"/>
            </a:xfrm>
            <a:prstGeom prst="ellipse">
              <a:avLst/>
            </a:prstGeom>
            <a:solidFill>
              <a:schemeClr val="accent1">
                <a:alpha val="20000"/>
              </a:schemeClr>
            </a:solidFill>
          </p:spPr>
        </p:sp>
        <p:sp>
          <p:nvSpPr>
            <p:cNvPr id="28" name="AutoShape 28"/>
            <p:cNvSpPr/>
            <p:nvPr/>
          </p:nvSpPr>
          <p:spPr>
            <a:xfrm>
              <a:off x="454963" y="684489"/>
              <a:ext cx="84147" cy="84147"/>
            </a:xfrm>
            <a:prstGeom prst="ellipse">
              <a:avLst/>
            </a:prstGeom>
            <a:solidFill>
              <a:schemeClr val="accent1">
                <a:alpha val="100000"/>
              </a:schemeClr>
            </a:solidFill>
          </p:spPr>
        </p:sp>
        <p:sp>
          <p:nvSpPr>
            <p:cNvPr id="29" name="AutoShape 29"/>
            <p:cNvSpPr/>
            <p:nvPr/>
          </p:nvSpPr>
          <p:spPr>
            <a:xfrm>
              <a:off x="575049" y="691064"/>
              <a:ext cx="78137" cy="78137"/>
            </a:xfrm>
            <a:prstGeom prst="ellipse">
              <a:avLst/>
            </a:prstGeom>
            <a:solidFill>
              <a:schemeClr val="accent1">
                <a:alpha val="80000"/>
              </a:schemeClr>
            </a:solidFill>
          </p:spPr>
        </p:sp>
        <p:sp>
          <p:nvSpPr>
            <p:cNvPr id="30" name="AutoShape 30"/>
            <p:cNvSpPr/>
            <p:nvPr/>
          </p:nvSpPr>
          <p:spPr>
            <a:xfrm>
              <a:off x="689125" y="692781"/>
              <a:ext cx="74704" cy="74704"/>
            </a:xfrm>
            <a:prstGeom prst="ellipse">
              <a:avLst/>
            </a:prstGeom>
            <a:solidFill>
              <a:schemeClr val="accent1">
                <a:alpha val="60000"/>
              </a:schemeClr>
            </a:solidFill>
          </p:spPr>
        </p:sp>
        <p:sp>
          <p:nvSpPr>
            <p:cNvPr id="31" name="AutoShape 31"/>
            <p:cNvSpPr/>
            <p:nvPr/>
          </p:nvSpPr>
          <p:spPr>
            <a:xfrm>
              <a:off x="799768" y="701751"/>
              <a:ext cx="69238" cy="69238"/>
            </a:xfrm>
            <a:prstGeom prst="ellipse">
              <a:avLst/>
            </a:prstGeom>
            <a:solidFill>
              <a:schemeClr val="accent1">
                <a:alpha val="40000"/>
              </a:schemeClr>
            </a:solidFill>
          </p:spPr>
        </p:sp>
        <p:sp>
          <p:nvSpPr>
            <p:cNvPr id="32" name="AutoShape 32"/>
            <p:cNvSpPr/>
            <p:nvPr/>
          </p:nvSpPr>
          <p:spPr>
            <a:xfrm>
              <a:off x="904945" y="697618"/>
              <a:ext cx="65594" cy="65594"/>
            </a:xfrm>
            <a:prstGeom prst="ellipse">
              <a:avLst/>
            </a:prstGeom>
            <a:solidFill>
              <a:schemeClr val="accent1">
                <a:alpha val="20000"/>
              </a:schemeClr>
            </a:solidFill>
          </p:spPr>
        </p:sp>
        <p:sp>
          <p:nvSpPr>
            <p:cNvPr id="33" name="TextBox 33"/>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手机端的设置</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365248" y="1093216"/>
            <a:ext cx="7405389" cy="1138956"/>
          </a:xfrm>
          <a:prstGeom prst="rect">
            <a:avLst/>
          </a:prstGeom>
        </p:spPr>
        <p:txBody>
          <a:bodyPr vert="horz" wrap="square" lIns="66008" tIns="33052" rIns="66008" bIns="33052" rtlCol="0" anchor="ctr" anchorCtr="0">
            <a:noAutofit/>
          </a:bodyPr>
          <a:lstStyle/>
          <a:p>
            <a:pPr>
              <a:lnSpc>
                <a:spcPct val="100000"/>
              </a:lnSpc>
            </a:pPr>
            <a:r>
              <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rPr>
              <a:t>04</a:t>
            </a:r>
            <a:endPar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 name="TextBox 3"/>
          <p:cNvSpPr txBox="1"/>
          <p:nvPr/>
        </p:nvSpPr>
        <p:spPr>
          <a:xfrm>
            <a:off x="997301" y="2213122"/>
            <a:ext cx="5863918" cy="2148840"/>
          </a:xfrm>
          <a:prstGeom prst="rect">
            <a:avLst/>
          </a:prstGeom>
        </p:spPr>
        <p:txBody>
          <a:bodyPr vert="horz" wrap="square" lIns="91440" tIns="45720" rIns="91440" bIns="45720" rtlCol="0" anchor="t" anchorCtr="0">
            <a:spAutoFit/>
          </a:bodyPr>
          <a:lstStyle/>
          <a:p>
            <a:pPr>
              <a:lnSpc>
                <a:spcPct val="120000"/>
              </a:lnSpc>
              <a:spcBef>
                <a:spcPts val="375"/>
              </a:spcBef>
            </a:pPr>
            <a:r>
              <a:rPr lang="en-US" sz="5400" b="1">
                <a:solidFill>
                  <a:schemeClr val="dk1">
                    <a:alpha val="100000"/>
                  </a:schemeClr>
                </a:solidFill>
                <a:latin typeface="微软雅黑" panose="020B0503020204020204" charset="-122"/>
                <a:ea typeface="微软雅黑" panose="020B0503020204020204" charset="-122"/>
                <a:cs typeface="微软雅黑" panose="020B0503020204020204" charset="-122"/>
              </a:rPr>
              <a:t>录制脚本</a:t>
            </a:r>
            <a:endParaRPr lang="en-US" sz="5400" b="1">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Freeform 2"/>
          <p:cNvSpPr/>
          <p:nvPr/>
        </p:nvSpPr>
        <p:spPr>
          <a:xfrm rot="5400000">
            <a:off x="4261455" y="1786438"/>
            <a:ext cx="3669090" cy="4127726"/>
          </a:xfrm>
          <a:custGeom>
            <a:avLst/>
            <a:gdLst/>
            <a:ahLst/>
            <a:cxnLst/>
            <a:rect l="l" t="t" r="r" b="b"/>
            <a:pathLst>
              <a:path w="1905000" h="1905000">
                <a:moveTo>
                  <a:pt x="952500" y="0"/>
                </a:moveTo>
                <a:lnTo>
                  <a:pt x="0" y="571500"/>
                </a:lnTo>
                <a:lnTo>
                  <a:pt x="0" y="1333500"/>
                </a:lnTo>
                <a:lnTo>
                  <a:pt x="952500" y="1905000"/>
                </a:lnTo>
                <a:lnTo>
                  <a:pt x="1905000" y="1333500"/>
                </a:lnTo>
                <a:lnTo>
                  <a:pt x="1905000" y="571500"/>
                </a:lnTo>
                <a:lnTo>
                  <a:pt x="952500" y="0"/>
                </a:lnTo>
                <a:close/>
              </a:path>
            </a:pathLst>
          </a:custGeom>
          <a:solidFill>
            <a:schemeClr val="accent1">
              <a:alpha val="100000"/>
            </a:schemeClr>
          </a:solidFill>
        </p:spPr>
      </p:sp>
      <p:sp>
        <p:nvSpPr>
          <p:cNvPr id="3" name="Freeform 3"/>
          <p:cNvSpPr/>
          <p:nvPr/>
        </p:nvSpPr>
        <p:spPr>
          <a:xfrm rot="5400000">
            <a:off x="6507340" y="1418322"/>
            <a:ext cx="1062105" cy="1194868"/>
          </a:xfrm>
          <a:custGeom>
            <a:avLst/>
            <a:gdLst/>
            <a:ahLst/>
            <a:cxnLst/>
            <a:rect l="l" t="t" r="r" b="b"/>
            <a:pathLst>
              <a:path w="1905000" h="1905000">
                <a:moveTo>
                  <a:pt x="952500" y="0"/>
                </a:moveTo>
                <a:lnTo>
                  <a:pt x="0" y="571500"/>
                </a:lnTo>
                <a:lnTo>
                  <a:pt x="0" y="1333500"/>
                </a:lnTo>
                <a:lnTo>
                  <a:pt x="952500" y="1905000"/>
                </a:lnTo>
                <a:lnTo>
                  <a:pt x="1905000" y="1333500"/>
                </a:lnTo>
                <a:lnTo>
                  <a:pt x="1905000" y="571500"/>
                </a:lnTo>
                <a:lnTo>
                  <a:pt x="952500" y="0"/>
                </a:lnTo>
                <a:close/>
              </a:path>
            </a:pathLst>
          </a:custGeom>
          <a:solidFill>
            <a:schemeClr val="accent1">
              <a:lumMod val="20000"/>
              <a:lumOff val="80000"/>
              <a:alpha val="100000"/>
            </a:schemeClr>
          </a:solidFill>
        </p:spPr>
      </p:sp>
      <p:sp>
        <p:nvSpPr>
          <p:cNvPr id="4" name="Freeform 4"/>
          <p:cNvSpPr/>
          <p:nvPr/>
        </p:nvSpPr>
        <p:spPr>
          <a:xfrm rot="5400000">
            <a:off x="7484017" y="3252867"/>
            <a:ext cx="1062105" cy="1194868"/>
          </a:xfrm>
          <a:custGeom>
            <a:avLst/>
            <a:gdLst/>
            <a:ahLst/>
            <a:cxnLst/>
            <a:rect l="l" t="t" r="r" b="b"/>
            <a:pathLst>
              <a:path w="1905000" h="1905000">
                <a:moveTo>
                  <a:pt x="952500" y="0"/>
                </a:moveTo>
                <a:lnTo>
                  <a:pt x="0" y="571500"/>
                </a:lnTo>
                <a:lnTo>
                  <a:pt x="0" y="1333500"/>
                </a:lnTo>
                <a:lnTo>
                  <a:pt x="952500" y="1905000"/>
                </a:lnTo>
                <a:lnTo>
                  <a:pt x="1905000" y="1333500"/>
                </a:lnTo>
                <a:lnTo>
                  <a:pt x="1905000" y="571500"/>
                </a:lnTo>
                <a:lnTo>
                  <a:pt x="952500" y="0"/>
                </a:lnTo>
                <a:close/>
              </a:path>
            </a:pathLst>
          </a:custGeom>
          <a:solidFill>
            <a:schemeClr val="accent1">
              <a:lumMod val="20000"/>
              <a:lumOff val="80000"/>
              <a:alpha val="100000"/>
            </a:schemeClr>
          </a:solidFill>
        </p:spPr>
      </p:sp>
      <p:sp>
        <p:nvSpPr>
          <p:cNvPr id="5" name="Freeform 5"/>
          <p:cNvSpPr/>
          <p:nvPr/>
        </p:nvSpPr>
        <p:spPr>
          <a:xfrm rot="5400000">
            <a:off x="6495148" y="5075220"/>
            <a:ext cx="1062105" cy="1194868"/>
          </a:xfrm>
          <a:custGeom>
            <a:avLst/>
            <a:gdLst/>
            <a:ahLst/>
            <a:cxnLst/>
            <a:rect l="l" t="t" r="r" b="b"/>
            <a:pathLst>
              <a:path w="1905000" h="1905000">
                <a:moveTo>
                  <a:pt x="952500" y="0"/>
                </a:moveTo>
                <a:lnTo>
                  <a:pt x="0" y="571500"/>
                </a:lnTo>
                <a:lnTo>
                  <a:pt x="0" y="1333500"/>
                </a:lnTo>
                <a:lnTo>
                  <a:pt x="952500" y="1905000"/>
                </a:lnTo>
                <a:lnTo>
                  <a:pt x="1905000" y="1333500"/>
                </a:lnTo>
                <a:lnTo>
                  <a:pt x="1905000" y="571500"/>
                </a:lnTo>
                <a:lnTo>
                  <a:pt x="952500" y="0"/>
                </a:lnTo>
                <a:close/>
              </a:path>
            </a:pathLst>
          </a:custGeom>
          <a:solidFill>
            <a:schemeClr val="accent1">
              <a:lumMod val="20000"/>
              <a:lumOff val="80000"/>
              <a:alpha val="100000"/>
            </a:schemeClr>
          </a:solidFill>
        </p:spPr>
      </p:sp>
      <p:sp>
        <p:nvSpPr>
          <p:cNvPr id="6" name="Freeform 6"/>
          <p:cNvSpPr/>
          <p:nvPr/>
        </p:nvSpPr>
        <p:spPr>
          <a:xfrm rot="5400000">
            <a:off x="4599191" y="1418322"/>
            <a:ext cx="1062105" cy="1194868"/>
          </a:xfrm>
          <a:custGeom>
            <a:avLst/>
            <a:gdLst/>
            <a:ahLst/>
            <a:cxnLst/>
            <a:rect l="l" t="t" r="r" b="b"/>
            <a:pathLst>
              <a:path w="1905000" h="1905000">
                <a:moveTo>
                  <a:pt x="952500" y="0"/>
                </a:moveTo>
                <a:lnTo>
                  <a:pt x="0" y="571500"/>
                </a:lnTo>
                <a:lnTo>
                  <a:pt x="0" y="1333500"/>
                </a:lnTo>
                <a:lnTo>
                  <a:pt x="952500" y="1905000"/>
                </a:lnTo>
                <a:lnTo>
                  <a:pt x="1905000" y="1333500"/>
                </a:lnTo>
                <a:lnTo>
                  <a:pt x="1905000" y="571500"/>
                </a:lnTo>
                <a:lnTo>
                  <a:pt x="952500" y="0"/>
                </a:lnTo>
                <a:close/>
              </a:path>
            </a:pathLst>
          </a:custGeom>
          <a:solidFill>
            <a:schemeClr val="accent1">
              <a:lumMod val="20000"/>
              <a:lumOff val="80000"/>
              <a:alpha val="100000"/>
            </a:schemeClr>
          </a:solidFill>
        </p:spPr>
      </p:sp>
      <p:sp>
        <p:nvSpPr>
          <p:cNvPr id="7" name="Freeform 7"/>
          <p:cNvSpPr/>
          <p:nvPr/>
        </p:nvSpPr>
        <p:spPr>
          <a:xfrm rot="5400000">
            <a:off x="3589249" y="3252867"/>
            <a:ext cx="1062105" cy="1194868"/>
          </a:xfrm>
          <a:custGeom>
            <a:avLst/>
            <a:gdLst/>
            <a:ahLst/>
            <a:cxnLst/>
            <a:rect l="l" t="t" r="r" b="b"/>
            <a:pathLst>
              <a:path w="1905000" h="1905000">
                <a:moveTo>
                  <a:pt x="952500" y="0"/>
                </a:moveTo>
                <a:lnTo>
                  <a:pt x="0" y="571500"/>
                </a:lnTo>
                <a:lnTo>
                  <a:pt x="0" y="1333500"/>
                </a:lnTo>
                <a:lnTo>
                  <a:pt x="952500" y="1905000"/>
                </a:lnTo>
                <a:lnTo>
                  <a:pt x="1905000" y="1333500"/>
                </a:lnTo>
                <a:lnTo>
                  <a:pt x="1905000" y="571500"/>
                </a:lnTo>
                <a:lnTo>
                  <a:pt x="952500" y="0"/>
                </a:lnTo>
                <a:close/>
              </a:path>
            </a:pathLst>
          </a:custGeom>
          <a:solidFill>
            <a:schemeClr val="accent1">
              <a:lumMod val="20000"/>
              <a:lumOff val="80000"/>
              <a:alpha val="100000"/>
            </a:schemeClr>
          </a:solidFill>
        </p:spPr>
      </p:sp>
      <p:sp>
        <p:nvSpPr>
          <p:cNvPr id="8" name="Freeform 8"/>
          <p:cNvSpPr/>
          <p:nvPr/>
        </p:nvSpPr>
        <p:spPr>
          <a:xfrm rot="5400000">
            <a:off x="4611383" y="5087412"/>
            <a:ext cx="1062105" cy="1194868"/>
          </a:xfrm>
          <a:custGeom>
            <a:avLst/>
            <a:gdLst/>
            <a:ahLst/>
            <a:cxnLst/>
            <a:rect l="l" t="t" r="r" b="b"/>
            <a:pathLst>
              <a:path w="1905000" h="1905000">
                <a:moveTo>
                  <a:pt x="952500" y="0"/>
                </a:moveTo>
                <a:lnTo>
                  <a:pt x="0" y="571500"/>
                </a:lnTo>
                <a:lnTo>
                  <a:pt x="0" y="1333500"/>
                </a:lnTo>
                <a:lnTo>
                  <a:pt x="952500" y="1905000"/>
                </a:lnTo>
                <a:lnTo>
                  <a:pt x="1905000" y="1333500"/>
                </a:lnTo>
                <a:lnTo>
                  <a:pt x="1905000" y="571500"/>
                </a:lnTo>
                <a:lnTo>
                  <a:pt x="952500" y="0"/>
                </a:lnTo>
                <a:close/>
              </a:path>
            </a:pathLst>
          </a:custGeom>
          <a:solidFill>
            <a:schemeClr val="accent1">
              <a:lumMod val="20000"/>
              <a:lumOff val="80000"/>
              <a:alpha val="100000"/>
            </a:schemeClr>
          </a:solidFill>
        </p:spPr>
      </p:sp>
      <p:sp>
        <p:nvSpPr>
          <p:cNvPr id="9" name="TextBox 9"/>
          <p:cNvSpPr txBox="1"/>
          <p:nvPr/>
        </p:nvSpPr>
        <p:spPr>
          <a:xfrm>
            <a:off x="7776775" y="1589036"/>
            <a:ext cx="3522286" cy="1447800"/>
          </a:xfrm>
          <a:prstGeom prst="rect">
            <a:avLst/>
          </a:prstGeom>
        </p:spPr>
        <p:txBody>
          <a:bodyPr vert="horz" wrap="square" lIns="123825" tIns="123825" rIns="57150" bIns="123825" rtlCol="0" anchor="t" anchorCtr="0">
            <a:no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设置参数化</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8694207" y="3423581"/>
            <a:ext cx="3329778" cy="1047750"/>
          </a:xfrm>
          <a:prstGeom prst="rect">
            <a:avLst/>
          </a:prstGeom>
        </p:spPr>
        <p:txBody>
          <a:bodyPr vert="horz" wrap="square" lIns="123825" tIns="123825" rIns="57150" bIns="123825" rtlCol="0" anchor="t" anchorCtr="0">
            <a:noAutofit/>
          </a:bodyPr>
          <a:lstStyle/>
          <a:p>
            <a:pPr>
              <a:lnSpc>
                <a:spcPct val="140000"/>
              </a:lnSpc>
              <a:spcBef>
                <a:spcPct val="0"/>
              </a:spcBef>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设置文本检查点</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1" name="TextBox 11"/>
          <p:cNvSpPr txBox="1"/>
          <p:nvPr/>
        </p:nvSpPr>
        <p:spPr>
          <a:xfrm>
            <a:off x="7776775" y="5258126"/>
            <a:ext cx="3305175" cy="847725"/>
          </a:xfrm>
          <a:prstGeom prst="rect">
            <a:avLst/>
          </a:prstGeom>
        </p:spPr>
        <p:txBody>
          <a:bodyPr vert="horz" wrap="square" lIns="123825" tIns="123825" rIns="57150" bIns="123825" rtlCol="0" anchor="t" anchorCtr="0">
            <a:spAutoFit/>
          </a:bodyPr>
          <a:lstStyle/>
          <a:p>
            <a:pPr>
              <a:lnSpc>
                <a:spcPct val="140000"/>
              </a:lnSpc>
              <a:spcBef>
                <a:spcPct val="0"/>
              </a:spcBef>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设置字符有效长度（默认是256）</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2" name="TextBox 12"/>
          <p:cNvSpPr txBox="1"/>
          <p:nvPr/>
        </p:nvSpPr>
        <p:spPr>
          <a:xfrm>
            <a:off x="689125" y="1589036"/>
            <a:ext cx="3657600" cy="1047750"/>
          </a:xfrm>
          <a:prstGeom prst="rect">
            <a:avLst/>
          </a:prstGeom>
        </p:spPr>
        <p:txBody>
          <a:bodyPr vert="horz" wrap="square" lIns="123825" tIns="123825" rIns="57150" bIns="123825" rtlCol="0" anchor="t" anchorCtr="0">
            <a:spAutoFit/>
          </a:bodyPr>
          <a:lstStyle/>
          <a:p>
            <a:pPr algn="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录制生成的脚本通常需要优化后，才能在后续场景实现目的。</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3" name="TextBox 13"/>
          <p:cNvSpPr txBox="1"/>
          <p:nvPr/>
        </p:nvSpPr>
        <p:spPr>
          <a:xfrm>
            <a:off x="69245" y="3423581"/>
            <a:ext cx="3305175" cy="847725"/>
          </a:xfrm>
          <a:prstGeom prst="rect">
            <a:avLst/>
          </a:prstGeom>
        </p:spPr>
        <p:txBody>
          <a:bodyPr vert="horz" wrap="square" lIns="123825" tIns="123825" rIns="57150" bIns="123825" rtlCol="0" anchor="t" anchorCtr="0">
            <a:spAutoFit/>
          </a:bodyPr>
          <a:lstStyle/>
          <a:p>
            <a:pPr algn="r">
              <a:lnSpc>
                <a:spcPct val="140000"/>
              </a:lnSpc>
              <a:spcBef>
                <a:spcPct val="0"/>
              </a:spcBef>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脚本中常用的优化类型有以下四种：插入事务点</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4" name="TextBox 14"/>
          <p:cNvSpPr txBox="1"/>
          <p:nvPr/>
        </p:nvSpPr>
        <p:spPr>
          <a:xfrm>
            <a:off x="1048052" y="5258126"/>
            <a:ext cx="3305175" cy="1047750"/>
          </a:xfrm>
          <a:prstGeom prst="rect">
            <a:avLst/>
          </a:prstGeom>
        </p:spPr>
        <p:txBody>
          <a:bodyPr vert="horz" wrap="square" lIns="123825" tIns="123825" rIns="57150" bIns="123825" rtlCol="0" anchor="t" anchorCtr="0">
            <a:noAutofit/>
          </a:bodyPr>
          <a:lstStyle/>
          <a:p>
            <a:pPr algn="r">
              <a:lnSpc>
                <a:spcPct val="140000"/>
              </a:lnSpc>
              <a:spcBef>
                <a:spcPct val="0"/>
              </a:spcBef>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添加集合点</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5" name="Freeform 15"/>
          <p:cNvSpPr/>
          <p:nvPr/>
        </p:nvSpPr>
        <p:spPr>
          <a:xfrm>
            <a:off x="5410459" y="3071807"/>
            <a:ext cx="1371081" cy="1371081"/>
          </a:xfrm>
          <a:custGeom>
            <a:avLst/>
            <a:gdLst/>
            <a:ahLst/>
            <a:cxnLst/>
            <a:rect l="l" t="t" r="r" b="b"/>
            <a:pathLst>
              <a:path w="304800" h="304800">
                <a:moveTo>
                  <a:pt x="213360" y="76200"/>
                </a:moveTo>
                <a:lnTo>
                  <a:pt x="243840" y="76200"/>
                </a:lnTo>
                <a:lnTo>
                  <a:pt x="243840" y="289560"/>
                </a:lnTo>
                <a:lnTo>
                  <a:pt x="60960" y="289560"/>
                </a:lnTo>
                <a:lnTo>
                  <a:pt x="60960" y="76200"/>
                </a:lnTo>
                <a:lnTo>
                  <a:pt x="91440" y="76200"/>
                </a:lnTo>
                <a:lnTo>
                  <a:pt x="91440" y="60960"/>
                </a:lnTo>
                <a:cubicBezTo>
                  <a:pt x="91440" y="44129"/>
                  <a:pt x="105089" y="30480"/>
                  <a:pt x="121920" y="30480"/>
                </a:cubicBezTo>
                <a:lnTo>
                  <a:pt x="121920" y="30480"/>
                </a:lnTo>
                <a:lnTo>
                  <a:pt x="182880" y="30480"/>
                </a:lnTo>
                <a:cubicBezTo>
                  <a:pt x="199711" y="30480"/>
                  <a:pt x="213360" y="44129"/>
                  <a:pt x="213360" y="60960"/>
                </a:cubicBezTo>
                <a:lnTo>
                  <a:pt x="213360" y="60960"/>
                </a:lnTo>
                <a:lnTo>
                  <a:pt x="213360" y="76200"/>
                </a:lnTo>
                <a:close/>
                <a:moveTo>
                  <a:pt x="259080" y="76200"/>
                </a:moveTo>
                <a:lnTo>
                  <a:pt x="274320" y="76200"/>
                </a:lnTo>
                <a:cubicBezTo>
                  <a:pt x="291151" y="76200"/>
                  <a:pt x="304800" y="89849"/>
                  <a:pt x="304800" y="106680"/>
                </a:cubicBezTo>
                <a:lnTo>
                  <a:pt x="304800" y="106680"/>
                </a:lnTo>
                <a:lnTo>
                  <a:pt x="304800" y="259080"/>
                </a:lnTo>
                <a:cubicBezTo>
                  <a:pt x="304800" y="275911"/>
                  <a:pt x="291151" y="289560"/>
                  <a:pt x="274320" y="289560"/>
                </a:cubicBezTo>
                <a:lnTo>
                  <a:pt x="274320" y="289560"/>
                </a:lnTo>
                <a:lnTo>
                  <a:pt x="259080" y="289560"/>
                </a:lnTo>
                <a:lnTo>
                  <a:pt x="259080" y="76200"/>
                </a:lnTo>
                <a:close/>
                <a:moveTo>
                  <a:pt x="45720" y="76200"/>
                </a:moveTo>
                <a:lnTo>
                  <a:pt x="45720" y="289560"/>
                </a:lnTo>
                <a:lnTo>
                  <a:pt x="30480" y="289560"/>
                </a:lnTo>
                <a:cubicBezTo>
                  <a:pt x="13649" y="289560"/>
                  <a:pt x="0" y="275911"/>
                  <a:pt x="0" y="259080"/>
                </a:cubicBezTo>
                <a:lnTo>
                  <a:pt x="0" y="259080"/>
                </a:lnTo>
                <a:lnTo>
                  <a:pt x="0" y="106680"/>
                </a:lnTo>
                <a:cubicBezTo>
                  <a:pt x="0" y="89916"/>
                  <a:pt x="13716" y="76200"/>
                  <a:pt x="30480" y="76200"/>
                </a:cubicBezTo>
                <a:lnTo>
                  <a:pt x="45720" y="76200"/>
                </a:lnTo>
                <a:close/>
                <a:moveTo>
                  <a:pt x="121920" y="60960"/>
                </a:moveTo>
                <a:lnTo>
                  <a:pt x="121920" y="76200"/>
                </a:lnTo>
                <a:lnTo>
                  <a:pt x="182880" y="76200"/>
                </a:lnTo>
                <a:lnTo>
                  <a:pt x="182880" y="60960"/>
                </a:lnTo>
                <a:lnTo>
                  <a:pt x="121920" y="60960"/>
                </a:lnTo>
                <a:close/>
              </a:path>
            </a:pathLst>
          </a:custGeom>
          <a:solidFill>
            <a:srgbClr val="FFFFFF">
              <a:alpha val="100000"/>
            </a:srgbClr>
          </a:solidFill>
        </p:spPr>
      </p:sp>
      <p:sp>
        <p:nvSpPr>
          <p:cNvPr id="16" name="TextBox 16"/>
          <p:cNvSpPr txBox="1"/>
          <p:nvPr/>
        </p:nvSpPr>
        <p:spPr>
          <a:xfrm>
            <a:off x="4552613" y="1454924"/>
            <a:ext cx="1089371" cy="1155763"/>
          </a:xfrm>
          <a:prstGeom prst="rect">
            <a:avLst/>
          </a:prstGeom>
        </p:spPr>
        <p:txBody>
          <a:bodyPr vert="horz" wrap="square" lIns="123825" tIns="123825" rIns="57150" bIns="123825" rtlCol="0" anchor="t" anchorCtr="0">
            <a:spAutoFit/>
          </a:bodyPr>
          <a:lstStyle/>
          <a:p>
            <a:pPr algn="ctr">
              <a:lnSpc>
                <a:spcPct val="186000"/>
              </a:lnSpc>
              <a:spcBef>
                <a:spcPts val="450"/>
              </a:spcBef>
            </a:pPr>
            <a:r>
              <a:rPr lang="en-US" sz="3075" b="1">
                <a:solidFill>
                  <a:schemeClr val="accent2">
                    <a:alpha val="100000"/>
                  </a:schemeClr>
                </a:solidFill>
                <a:latin typeface="微软雅黑" panose="020B0503020204020204" charset="-122"/>
                <a:ea typeface="微软雅黑" panose="020B0503020204020204" charset="-122"/>
                <a:cs typeface="微软雅黑" panose="020B0503020204020204" charset="-122"/>
              </a:rPr>
              <a:t>01</a:t>
            </a:r>
            <a:endParaRPr lang="en-US" sz="3075" b="1">
              <a:solidFill>
                <a:schemeClr val="accent2">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6359254" y="1454924"/>
            <a:ext cx="1276350" cy="1152525"/>
          </a:xfrm>
          <a:prstGeom prst="rect">
            <a:avLst/>
          </a:prstGeom>
        </p:spPr>
        <p:txBody>
          <a:bodyPr vert="horz" wrap="square" lIns="123825" tIns="123825" rIns="57150" bIns="123825" rtlCol="0" anchor="t" anchorCtr="0">
            <a:spAutoFit/>
          </a:bodyPr>
          <a:lstStyle/>
          <a:p>
            <a:pPr algn="ctr">
              <a:lnSpc>
                <a:spcPct val="186000"/>
              </a:lnSpc>
              <a:spcBef>
                <a:spcPts val="450"/>
              </a:spcBef>
            </a:pPr>
            <a:r>
              <a:rPr lang="en-US" sz="3075" b="1">
                <a:solidFill>
                  <a:schemeClr val="accent2">
                    <a:alpha val="100000"/>
                  </a:schemeClr>
                </a:solidFill>
                <a:latin typeface="微软雅黑" panose="020B0503020204020204" charset="-122"/>
                <a:ea typeface="微软雅黑" panose="020B0503020204020204" charset="-122"/>
                <a:cs typeface="微软雅黑" panose="020B0503020204020204" charset="-122"/>
              </a:rPr>
              <a:t>04</a:t>
            </a:r>
            <a:endParaRPr lang="en-US" sz="3075" b="1">
              <a:solidFill>
                <a:schemeClr val="accent2">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8" name="TextBox 18"/>
          <p:cNvSpPr txBox="1"/>
          <p:nvPr/>
        </p:nvSpPr>
        <p:spPr>
          <a:xfrm>
            <a:off x="3457298" y="3289469"/>
            <a:ext cx="1257300" cy="1152525"/>
          </a:xfrm>
          <a:prstGeom prst="rect">
            <a:avLst/>
          </a:prstGeom>
        </p:spPr>
        <p:txBody>
          <a:bodyPr vert="horz" wrap="square" lIns="123825" tIns="123825" rIns="57150" bIns="123825" rtlCol="0" anchor="t" anchorCtr="0">
            <a:spAutoFit/>
          </a:bodyPr>
          <a:lstStyle/>
          <a:p>
            <a:pPr algn="ctr">
              <a:lnSpc>
                <a:spcPct val="186000"/>
              </a:lnSpc>
              <a:spcBef>
                <a:spcPts val="450"/>
              </a:spcBef>
            </a:pPr>
            <a:r>
              <a:rPr lang="en-US" sz="3075" b="1">
                <a:solidFill>
                  <a:schemeClr val="accent2">
                    <a:alpha val="100000"/>
                  </a:schemeClr>
                </a:solidFill>
                <a:latin typeface="微软雅黑" panose="020B0503020204020204" charset="-122"/>
                <a:ea typeface="微软雅黑" panose="020B0503020204020204" charset="-122"/>
                <a:cs typeface="微软雅黑" panose="020B0503020204020204" charset="-122"/>
              </a:rPr>
              <a:t>02</a:t>
            </a:r>
            <a:endParaRPr lang="en-US" sz="3075" b="1">
              <a:solidFill>
                <a:schemeClr val="accent2">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9" name="TextBox 19"/>
          <p:cNvSpPr txBox="1"/>
          <p:nvPr/>
        </p:nvSpPr>
        <p:spPr>
          <a:xfrm>
            <a:off x="7365244" y="3289469"/>
            <a:ext cx="1247775" cy="1152525"/>
          </a:xfrm>
          <a:prstGeom prst="rect">
            <a:avLst/>
          </a:prstGeom>
        </p:spPr>
        <p:txBody>
          <a:bodyPr vert="horz" wrap="square" lIns="123825" tIns="123825" rIns="57150" bIns="123825" rtlCol="0" anchor="t" anchorCtr="0">
            <a:spAutoFit/>
          </a:bodyPr>
          <a:lstStyle/>
          <a:p>
            <a:pPr algn="ctr">
              <a:lnSpc>
                <a:spcPct val="186000"/>
              </a:lnSpc>
              <a:spcBef>
                <a:spcPts val="450"/>
              </a:spcBef>
            </a:pPr>
            <a:r>
              <a:rPr lang="en-US" sz="3075" b="1">
                <a:solidFill>
                  <a:schemeClr val="accent2">
                    <a:alpha val="100000"/>
                  </a:schemeClr>
                </a:solidFill>
                <a:latin typeface="微软雅黑" panose="020B0503020204020204" charset="-122"/>
                <a:ea typeface="微软雅黑" panose="020B0503020204020204" charset="-122"/>
                <a:cs typeface="微软雅黑" panose="020B0503020204020204" charset="-122"/>
              </a:rPr>
              <a:t>05</a:t>
            </a:r>
            <a:endParaRPr lang="en-US" sz="3075" b="1">
              <a:solidFill>
                <a:schemeClr val="accent2">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0" name="TextBox 20"/>
          <p:cNvSpPr txBox="1"/>
          <p:nvPr/>
        </p:nvSpPr>
        <p:spPr>
          <a:xfrm>
            <a:off x="4552613" y="5124014"/>
            <a:ext cx="1085850" cy="1152525"/>
          </a:xfrm>
          <a:prstGeom prst="rect">
            <a:avLst/>
          </a:prstGeom>
        </p:spPr>
        <p:txBody>
          <a:bodyPr vert="horz" wrap="square" lIns="123825" tIns="123825" rIns="57150" bIns="123825" rtlCol="0" anchor="t" anchorCtr="0">
            <a:spAutoFit/>
          </a:bodyPr>
          <a:lstStyle/>
          <a:p>
            <a:pPr algn="ctr">
              <a:lnSpc>
                <a:spcPct val="186000"/>
              </a:lnSpc>
              <a:spcBef>
                <a:spcPts val="450"/>
              </a:spcBef>
            </a:pPr>
            <a:r>
              <a:rPr lang="en-US" sz="3075" b="1">
                <a:solidFill>
                  <a:schemeClr val="accent2">
                    <a:alpha val="100000"/>
                  </a:schemeClr>
                </a:solidFill>
                <a:latin typeface="微软雅黑" panose="020B0503020204020204" charset="-122"/>
                <a:ea typeface="微软雅黑" panose="020B0503020204020204" charset="-122"/>
                <a:cs typeface="微软雅黑" panose="020B0503020204020204" charset="-122"/>
              </a:rPr>
              <a:t>03</a:t>
            </a:r>
            <a:endParaRPr lang="en-US" sz="3075" b="1">
              <a:solidFill>
                <a:schemeClr val="accent2">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1" name="TextBox 21"/>
          <p:cNvSpPr txBox="1"/>
          <p:nvPr/>
        </p:nvSpPr>
        <p:spPr>
          <a:xfrm>
            <a:off x="6359254" y="5124014"/>
            <a:ext cx="1276572" cy="1155763"/>
          </a:xfrm>
          <a:prstGeom prst="rect">
            <a:avLst/>
          </a:prstGeom>
        </p:spPr>
        <p:txBody>
          <a:bodyPr vert="horz" wrap="square" lIns="123825" tIns="123825" rIns="57150" bIns="123825" rtlCol="0" anchor="t" anchorCtr="0">
            <a:spAutoFit/>
          </a:bodyPr>
          <a:lstStyle/>
          <a:p>
            <a:pPr algn="ctr">
              <a:lnSpc>
                <a:spcPct val="186000"/>
              </a:lnSpc>
              <a:spcBef>
                <a:spcPts val="450"/>
              </a:spcBef>
            </a:pPr>
            <a:r>
              <a:rPr lang="en-US" sz="3075" b="1">
                <a:solidFill>
                  <a:schemeClr val="accent2">
                    <a:alpha val="100000"/>
                  </a:schemeClr>
                </a:solidFill>
                <a:latin typeface="微软雅黑" panose="020B0503020204020204" charset="-122"/>
                <a:ea typeface="微软雅黑" panose="020B0503020204020204" charset="-122"/>
                <a:cs typeface="微软雅黑" panose="020B0503020204020204" charset="-122"/>
              </a:rPr>
              <a:t>06</a:t>
            </a:r>
            <a:endParaRPr lang="en-US" sz="3075" b="1">
              <a:solidFill>
                <a:schemeClr val="accent2">
                  <a:alpha val="100000"/>
                </a:schemeClr>
              </a:solidFill>
              <a:latin typeface="微软雅黑" panose="020B0503020204020204" charset="-122"/>
              <a:ea typeface="微软雅黑" panose="020B0503020204020204" charset="-122"/>
              <a:cs typeface="微软雅黑" panose="020B0503020204020204" charset="-122"/>
            </a:endParaRPr>
          </a:p>
        </p:txBody>
      </p:sp>
      <p:grpSp>
        <p:nvGrpSpPr>
          <p:cNvPr id="22" name="Group 22"/>
          <p:cNvGrpSpPr/>
          <p:nvPr/>
        </p:nvGrpSpPr>
        <p:grpSpPr>
          <a:xfrm rot="0">
            <a:off x="454963" y="93878"/>
            <a:ext cx="10641129" cy="914400"/>
            <a:chOff x="454963" y="93878"/>
            <a:chExt cx="10641129" cy="914400"/>
          </a:xfrm>
        </p:grpSpPr>
        <p:sp>
          <p:nvSpPr>
            <p:cNvPr id="23" name="AutoShape 23"/>
            <p:cNvSpPr/>
            <p:nvPr/>
          </p:nvSpPr>
          <p:spPr>
            <a:xfrm>
              <a:off x="454963" y="331168"/>
              <a:ext cx="84147" cy="84147"/>
            </a:xfrm>
            <a:prstGeom prst="ellipse">
              <a:avLst/>
            </a:prstGeom>
            <a:solidFill>
              <a:schemeClr val="accent1">
                <a:alpha val="100000"/>
              </a:schemeClr>
            </a:solidFill>
          </p:spPr>
        </p:sp>
        <p:sp>
          <p:nvSpPr>
            <p:cNvPr id="24" name="AutoShape 24"/>
            <p:cNvSpPr/>
            <p:nvPr/>
          </p:nvSpPr>
          <p:spPr>
            <a:xfrm>
              <a:off x="575049" y="337743"/>
              <a:ext cx="78137" cy="78137"/>
            </a:xfrm>
            <a:prstGeom prst="ellipse">
              <a:avLst/>
            </a:prstGeom>
            <a:solidFill>
              <a:schemeClr val="accent1">
                <a:alpha val="80000"/>
              </a:schemeClr>
            </a:solidFill>
          </p:spPr>
        </p:sp>
        <p:sp>
          <p:nvSpPr>
            <p:cNvPr id="25" name="AutoShape 25"/>
            <p:cNvSpPr/>
            <p:nvPr/>
          </p:nvSpPr>
          <p:spPr>
            <a:xfrm>
              <a:off x="689125" y="339460"/>
              <a:ext cx="74704" cy="74704"/>
            </a:xfrm>
            <a:prstGeom prst="ellipse">
              <a:avLst/>
            </a:prstGeom>
            <a:solidFill>
              <a:schemeClr val="accent1">
                <a:alpha val="60000"/>
              </a:schemeClr>
            </a:solidFill>
          </p:spPr>
        </p:sp>
        <p:sp>
          <p:nvSpPr>
            <p:cNvPr id="26" name="AutoShape 26"/>
            <p:cNvSpPr/>
            <p:nvPr/>
          </p:nvSpPr>
          <p:spPr>
            <a:xfrm>
              <a:off x="799768" y="348430"/>
              <a:ext cx="69238" cy="69238"/>
            </a:xfrm>
            <a:prstGeom prst="ellipse">
              <a:avLst/>
            </a:prstGeom>
            <a:solidFill>
              <a:schemeClr val="accent1">
                <a:alpha val="40000"/>
              </a:schemeClr>
            </a:solidFill>
          </p:spPr>
        </p:sp>
        <p:sp>
          <p:nvSpPr>
            <p:cNvPr id="27" name="AutoShape 27"/>
            <p:cNvSpPr/>
            <p:nvPr/>
          </p:nvSpPr>
          <p:spPr>
            <a:xfrm>
              <a:off x="904945" y="344297"/>
              <a:ext cx="65594" cy="65594"/>
            </a:xfrm>
            <a:prstGeom prst="ellipse">
              <a:avLst/>
            </a:prstGeom>
            <a:solidFill>
              <a:schemeClr val="accent1">
                <a:alpha val="20000"/>
              </a:schemeClr>
            </a:solidFill>
          </p:spPr>
        </p:sp>
        <p:sp>
          <p:nvSpPr>
            <p:cNvPr id="28" name="AutoShape 28"/>
            <p:cNvSpPr/>
            <p:nvPr/>
          </p:nvSpPr>
          <p:spPr>
            <a:xfrm>
              <a:off x="454963" y="448942"/>
              <a:ext cx="84147" cy="84147"/>
            </a:xfrm>
            <a:prstGeom prst="ellipse">
              <a:avLst/>
            </a:prstGeom>
            <a:solidFill>
              <a:schemeClr val="accent1">
                <a:alpha val="100000"/>
              </a:schemeClr>
            </a:solidFill>
          </p:spPr>
        </p:sp>
        <p:sp>
          <p:nvSpPr>
            <p:cNvPr id="29" name="AutoShape 29"/>
            <p:cNvSpPr/>
            <p:nvPr/>
          </p:nvSpPr>
          <p:spPr>
            <a:xfrm>
              <a:off x="575049" y="455517"/>
              <a:ext cx="78137" cy="78137"/>
            </a:xfrm>
            <a:prstGeom prst="ellipse">
              <a:avLst/>
            </a:prstGeom>
            <a:solidFill>
              <a:schemeClr val="accent1">
                <a:alpha val="80000"/>
              </a:schemeClr>
            </a:solidFill>
          </p:spPr>
        </p:sp>
        <p:sp>
          <p:nvSpPr>
            <p:cNvPr id="30" name="AutoShape 30"/>
            <p:cNvSpPr/>
            <p:nvPr/>
          </p:nvSpPr>
          <p:spPr>
            <a:xfrm>
              <a:off x="689125" y="457233"/>
              <a:ext cx="74704" cy="74704"/>
            </a:xfrm>
            <a:prstGeom prst="ellipse">
              <a:avLst/>
            </a:prstGeom>
            <a:solidFill>
              <a:schemeClr val="accent1">
                <a:alpha val="60000"/>
              </a:schemeClr>
            </a:solidFill>
          </p:spPr>
        </p:sp>
        <p:sp>
          <p:nvSpPr>
            <p:cNvPr id="31" name="AutoShape 31"/>
            <p:cNvSpPr/>
            <p:nvPr/>
          </p:nvSpPr>
          <p:spPr>
            <a:xfrm>
              <a:off x="799768" y="466203"/>
              <a:ext cx="69238" cy="69238"/>
            </a:xfrm>
            <a:prstGeom prst="ellipse">
              <a:avLst/>
            </a:prstGeom>
            <a:solidFill>
              <a:schemeClr val="accent1">
                <a:alpha val="40000"/>
              </a:schemeClr>
            </a:solidFill>
          </p:spPr>
        </p:sp>
        <p:sp>
          <p:nvSpPr>
            <p:cNvPr id="32" name="AutoShape 32"/>
            <p:cNvSpPr/>
            <p:nvPr/>
          </p:nvSpPr>
          <p:spPr>
            <a:xfrm>
              <a:off x="904945" y="462070"/>
              <a:ext cx="65594" cy="65594"/>
            </a:xfrm>
            <a:prstGeom prst="ellipse">
              <a:avLst/>
            </a:prstGeom>
            <a:solidFill>
              <a:schemeClr val="accent1">
                <a:alpha val="20000"/>
              </a:schemeClr>
            </a:solidFill>
          </p:spPr>
        </p:sp>
        <p:sp>
          <p:nvSpPr>
            <p:cNvPr id="33" name="AutoShape 33"/>
            <p:cNvSpPr/>
            <p:nvPr/>
          </p:nvSpPr>
          <p:spPr>
            <a:xfrm>
              <a:off x="454963" y="566715"/>
              <a:ext cx="84147" cy="84147"/>
            </a:xfrm>
            <a:prstGeom prst="ellipse">
              <a:avLst/>
            </a:prstGeom>
            <a:solidFill>
              <a:schemeClr val="accent1">
                <a:alpha val="100000"/>
              </a:schemeClr>
            </a:solidFill>
          </p:spPr>
        </p:sp>
        <p:sp>
          <p:nvSpPr>
            <p:cNvPr id="34" name="AutoShape 34"/>
            <p:cNvSpPr/>
            <p:nvPr/>
          </p:nvSpPr>
          <p:spPr>
            <a:xfrm>
              <a:off x="575049" y="573291"/>
              <a:ext cx="78137" cy="78137"/>
            </a:xfrm>
            <a:prstGeom prst="ellipse">
              <a:avLst/>
            </a:prstGeom>
            <a:solidFill>
              <a:schemeClr val="accent1">
                <a:alpha val="80000"/>
              </a:schemeClr>
            </a:solidFill>
          </p:spPr>
        </p:sp>
        <p:sp>
          <p:nvSpPr>
            <p:cNvPr id="35" name="AutoShape 35"/>
            <p:cNvSpPr/>
            <p:nvPr/>
          </p:nvSpPr>
          <p:spPr>
            <a:xfrm>
              <a:off x="689125" y="575007"/>
              <a:ext cx="74704" cy="74704"/>
            </a:xfrm>
            <a:prstGeom prst="ellipse">
              <a:avLst/>
            </a:prstGeom>
            <a:solidFill>
              <a:schemeClr val="accent1">
                <a:alpha val="60000"/>
              </a:schemeClr>
            </a:solidFill>
          </p:spPr>
        </p:sp>
        <p:sp>
          <p:nvSpPr>
            <p:cNvPr id="36" name="AutoShape 36"/>
            <p:cNvSpPr/>
            <p:nvPr/>
          </p:nvSpPr>
          <p:spPr>
            <a:xfrm>
              <a:off x="799768" y="583977"/>
              <a:ext cx="69238" cy="69238"/>
            </a:xfrm>
            <a:prstGeom prst="ellipse">
              <a:avLst/>
            </a:prstGeom>
            <a:solidFill>
              <a:schemeClr val="accent1">
                <a:alpha val="40000"/>
              </a:schemeClr>
            </a:solidFill>
          </p:spPr>
        </p:sp>
        <p:sp>
          <p:nvSpPr>
            <p:cNvPr id="37" name="AutoShape 37"/>
            <p:cNvSpPr/>
            <p:nvPr/>
          </p:nvSpPr>
          <p:spPr>
            <a:xfrm>
              <a:off x="904945" y="579844"/>
              <a:ext cx="65594" cy="65594"/>
            </a:xfrm>
            <a:prstGeom prst="ellipse">
              <a:avLst/>
            </a:prstGeom>
            <a:solidFill>
              <a:schemeClr val="accent1">
                <a:alpha val="20000"/>
              </a:schemeClr>
            </a:solidFill>
          </p:spPr>
        </p:sp>
        <p:sp>
          <p:nvSpPr>
            <p:cNvPr id="38" name="AutoShape 38"/>
            <p:cNvSpPr/>
            <p:nvPr/>
          </p:nvSpPr>
          <p:spPr>
            <a:xfrm>
              <a:off x="454963" y="684489"/>
              <a:ext cx="84147" cy="84147"/>
            </a:xfrm>
            <a:prstGeom prst="ellipse">
              <a:avLst/>
            </a:prstGeom>
            <a:solidFill>
              <a:schemeClr val="accent1">
                <a:alpha val="100000"/>
              </a:schemeClr>
            </a:solidFill>
          </p:spPr>
        </p:sp>
        <p:sp>
          <p:nvSpPr>
            <p:cNvPr id="39" name="AutoShape 39"/>
            <p:cNvSpPr/>
            <p:nvPr/>
          </p:nvSpPr>
          <p:spPr>
            <a:xfrm>
              <a:off x="575049" y="691064"/>
              <a:ext cx="78137" cy="78137"/>
            </a:xfrm>
            <a:prstGeom prst="ellipse">
              <a:avLst/>
            </a:prstGeom>
            <a:solidFill>
              <a:schemeClr val="accent1">
                <a:alpha val="80000"/>
              </a:schemeClr>
            </a:solidFill>
          </p:spPr>
        </p:sp>
        <p:sp>
          <p:nvSpPr>
            <p:cNvPr id="40" name="AutoShape 40"/>
            <p:cNvSpPr/>
            <p:nvPr/>
          </p:nvSpPr>
          <p:spPr>
            <a:xfrm>
              <a:off x="689125" y="692781"/>
              <a:ext cx="74704" cy="74704"/>
            </a:xfrm>
            <a:prstGeom prst="ellipse">
              <a:avLst/>
            </a:prstGeom>
            <a:solidFill>
              <a:schemeClr val="accent1">
                <a:alpha val="60000"/>
              </a:schemeClr>
            </a:solidFill>
          </p:spPr>
        </p:sp>
        <p:sp>
          <p:nvSpPr>
            <p:cNvPr id="41" name="AutoShape 41"/>
            <p:cNvSpPr/>
            <p:nvPr/>
          </p:nvSpPr>
          <p:spPr>
            <a:xfrm>
              <a:off x="799768" y="701751"/>
              <a:ext cx="69238" cy="69238"/>
            </a:xfrm>
            <a:prstGeom prst="ellipse">
              <a:avLst/>
            </a:prstGeom>
            <a:solidFill>
              <a:schemeClr val="accent1">
                <a:alpha val="40000"/>
              </a:schemeClr>
            </a:solidFill>
          </p:spPr>
        </p:sp>
        <p:sp>
          <p:nvSpPr>
            <p:cNvPr id="42" name="AutoShape 42"/>
            <p:cNvSpPr/>
            <p:nvPr/>
          </p:nvSpPr>
          <p:spPr>
            <a:xfrm>
              <a:off x="904945" y="697618"/>
              <a:ext cx="65594" cy="65594"/>
            </a:xfrm>
            <a:prstGeom prst="ellipse">
              <a:avLst/>
            </a:prstGeom>
            <a:solidFill>
              <a:schemeClr val="accent1">
                <a:alpha val="20000"/>
              </a:schemeClr>
            </a:solidFill>
          </p:spPr>
        </p:sp>
        <p:sp>
          <p:nvSpPr>
            <p:cNvPr id="43" name="TextBox 43"/>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修改/完善脚本</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cxnSp>
        <p:nvCxnSpPr>
          <p:cNvPr id="2" name="Connector 2"/>
          <p:cNvCxnSpPr/>
          <p:nvPr/>
        </p:nvCxnSpPr>
        <p:spPr>
          <a:xfrm>
            <a:off x="1209188" y="1216578"/>
            <a:ext cx="0" cy="5645486"/>
          </a:xfrm>
          <a:prstGeom prst="line">
            <a:avLst/>
          </a:prstGeom>
          <a:ln w="19050">
            <a:solidFill>
              <a:schemeClr val="accent2"/>
            </a:solidFill>
            <a:prstDash val="solid"/>
            <a:headEnd type="oval"/>
            <a:tailEnd type="none"/>
          </a:ln>
        </p:spPr>
        <p:style>
          <a:lnRef idx="0">
            <a:schemeClr val="accent2"/>
          </a:lnRef>
          <a:fillRef idx="1">
            <a:schemeClr val="accent2"/>
          </a:fillRef>
          <a:effectRef idx="0">
            <a:schemeClr val="accent2"/>
          </a:effectRef>
          <a:fontRef idx="minor">
            <a:schemeClr val="lt1"/>
          </a:fontRef>
        </p:style>
      </p:cxnSp>
      <p:sp>
        <p:nvSpPr>
          <p:cNvPr id="3" name="AutoShape 3"/>
          <p:cNvSpPr/>
          <p:nvPr/>
        </p:nvSpPr>
        <p:spPr>
          <a:xfrm>
            <a:off x="873196" y="1466458"/>
            <a:ext cx="669478" cy="669478"/>
          </a:xfrm>
          <a:prstGeom prst="ellipse">
            <a:avLst/>
          </a:prstGeom>
          <a:solidFill>
            <a:schemeClr val="accent2">
              <a:alpha val="30000"/>
            </a:schemeClr>
          </a:solidFill>
        </p:spPr>
      </p:sp>
      <p:sp>
        <p:nvSpPr>
          <p:cNvPr id="4" name="AutoShape 4"/>
          <p:cNvSpPr/>
          <p:nvPr/>
        </p:nvSpPr>
        <p:spPr>
          <a:xfrm>
            <a:off x="988282" y="1581544"/>
            <a:ext cx="439305" cy="439305"/>
          </a:xfrm>
          <a:prstGeom prst="ellipse">
            <a:avLst/>
          </a:prstGeom>
          <a:solidFill>
            <a:schemeClr val="accent2">
              <a:alpha val="100000"/>
            </a:schemeClr>
          </a:solidFill>
        </p:spPr>
      </p:sp>
      <p:sp>
        <p:nvSpPr>
          <p:cNvPr id="5" name="AutoShape 5"/>
          <p:cNvSpPr/>
          <p:nvPr/>
        </p:nvSpPr>
        <p:spPr>
          <a:xfrm>
            <a:off x="2152036" y="1443018"/>
            <a:ext cx="9189734" cy="1219200"/>
          </a:xfrm>
          <a:prstGeom prst="roundRect">
            <a:avLst/>
          </a:prstGeom>
          <a:solidFill>
            <a:schemeClr val="accent1">
              <a:alpha val="100000"/>
            </a:schemeClr>
          </a:solidFill>
        </p:spPr>
      </p:sp>
      <p:sp>
        <p:nvSpPr>
          <p:cNvPr id="6" name="AutoShape 6"/>
          <p:cNvSpPr/>
          <p:nvPr/>
        </p:nvSpPr>
        <p:spPr>
          <a:xfrm rot="-5400000">
            <a:off x="1919801" y="1608012"/>
            <a:ext cx="276816" cy="314563"/>
          </a:xfrm>
          <a:prstGeom prst="triangle">
            <a:avLst/>
          </a:prstGeom>
          <a:solidFill>
            <a:schemeClr val="accent1">
              <a:alpha val="100000"/>
            </a:schemeClr>
          </a:solidFill>
        </p:spPr>
      </p:sp>
      <p:sp>
        <p:nvSpPr>
          <p:cNvPr id="7" name="AutoShape 7"/>
          <p:cNvSpPr/>
          <p:nvPr/>
        </p:nvSpPr>
        <p:spPr>
          <a:xfrm>
            <a:off x="2152036" y="3201439"/>
            <a:ext cx="9189734" cy="1219200"/>
          </a:xfrm>
          <a:prstGeom prst="roundRect">
            <a:avLst/>
          </a:prstGeom>
          <a:solidFill>
            <a:schemeClr val="accent1">
              <a:alpha val="100000"/>
            </a:schemeClr>
          </a:solidFill>
        </p:spPr>
      </p:sp>
      <p:sp>
        <p:nvSpPr>
          <p:cNvPr id="8" name="AutoShape 8"/>
          <p:cNvSpPr/>
          <p:nvPr/>
        </p:nvSpPr>
        <p:spPr>
          <a:xfrm rot="-5400000">
            <a:off x="1919801" y="3366432"/>
            <a:ext cx="276816" cy="314563"/>
          </a:xfrm>
          <a:prstGeom prst="triangle">
            <a:avLst/>
          </a:prstGeom>
          <a:solidFill>
            <a:schemeClr val="accent1">
              <a:alpha val="100000"/>
            </a:schemeClr>
          </a:solidFill>
        </p:spPr>
      </p:sp>
      <p:sp>
        <p:nvSpPr>
          <p:cNvPr id="9" name="AutoShape 9"/>
          <p:cNvSpPr/>
          <p:nvPr/>
        </p:nvSpPr>
        <p:spPr>
          <a:xfrm>
            <a:off x="2152036" y="4959859"/>
            <a:ext cx="9189734" cy="1219200"/>
          </a:xfrm>
          <a:prstGeom prst="roundRect">
            <a:avLst/>
          </a:prstGeom>
          <a:solidFill>
            <a:schemeClr val="accent1">
              <a:alpha val="100000"/>
            </a:schemeClr>
          </a:solidFill>
        </p:spPr>
      </p:sp>
      <p:sp>
        <p:nvSpPr>
          <p:cNvPr id="10" name="AutoShape 10"/>
          <p:cNvSpPr/>
          <p:nvPr/>
        </p:nvSpPr>
        <p:spPr>
          <a:xfrm rot="-5400000">
            <a:off x="1919801" y="5124852"/>
            <a:ext cx="276816" cy="314563"/>
          </a:xfrm>
          <a:prstGeom prst="triangle">
            <a:avLst/>
          </a:prstGeom>
          <a:solidFill>
            <a:schemeClr val="accent1">
              <a:alpha val="100000"/>
            </a:schemeClr>
          </a:solidFill>
        </p:spPr>
      </p:sp>
      <p:sp>
        <p:nvSpPr>
          <p:cNvPr id="11" name="TextBox 11"/>
          <p:cNvSpPr txBox="1"/>
          <p:nvPr/>
        </p:nvSpPr>
        <p:spPr>
          <a:xfrm>
            <a:off x="2392658" y="1638090"/>
            <a:ext cx="8708491" cy="829056"/>
          </a:xfrm>
          <a:prstGeom prst="rect">
            <a:avLst/>
          </a:prstGeom>
        </p:spPr>
        <p:txBody>
          <a:bodyPr vert="horz" wrap="square" lIns="123825" tIns="123825" rIns="57150" bIns="123825"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在录制程序运行的过程中，Vugen（脚本生成器）自动生成了脚本以及录制过程中实际用到的数据，即脚本和数据是混在一起的，这不符合数据驱动的测试思想。</a:t>
            </a:r>
            <a:endPar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2" name="AutoShape 12"/>
          <p:cNvSpPr/>
          <p:nvPr/>
        </p:nvSpPr>
        <p:spPr>
          <a:xfrm>
            <a:off x="873196" y="3201439"/>
            <a:ext cx="669478" cy="669478"/>
          </a:xfrm>
          <a:prstGeom prst="ellipse">
            <a:avLst/>
          </a:prstGeom>
          <a:solidFill>
            <a:schemeClr val="accent2">
              <a:alpha val="30000"/>
            </a:schemeClr>
          </a:solidFill>
        </p:spPr>
      </p:sp>
      <p:sp>
        <p:nvSpPr>
          <p:cNvPr id="13" name="AutoShape 13"/>
          <p:cNvSpPr/>
          <p:nvPr/>
        </p:nvSpPr>
        <p:spPr>
          <a:xfrm>
            <a:off x="988282" y="3316525"/>
            <a:ext cx="439305" cy="439305"/>
          </a:xfrm>
          <a:prstGeom prst="ellipse">
            <a:avLst/>
          </a:prstGeom>
          <a:solidFill>
            <a:schemeClr val="accent2">
              <a:alpha val="100000"/>
            </a:schemeClr>
          </a:solidFill>
        </p:spPr>
      </p:sp>
      <p:sp>
        <p:nvSpPr>
          <p:cNvPr id="14" name="AutoShape 14"/>
          <p:cNvSpPr/>
          <p:nvPr/>
        </p:nvSpPr>
        <p:spPr>
          <a:xfrm>
            <a:off x="873196" y="4959859"/>
            <a:ext cx="669478" cy="669478"/>
          </a:xfrm>
          <a:prstGeom prst="ellipse">
            <a:avLst/>
          </a:prstGeom>
          <a:solidFill>
            <a:schemeClr val="accent2">
              <a:alpha val="30000"/>
            </a:schemeClr>
          </a:solidFill>
        </p:spPr>
      </p:sp>
      <p:sp>
        <p:nvSpPr>
          <p:cNvPr id="15" name="AutoShape 15"/>
          <p:cNvSpPr/>
          <p:nvPr/>
        </p:nvSpPr>
        <p:spPr>
          <a:xfrm>
            <a:off x="988282" y="5074945"/>
            <a:ext cx="439305" cy="439305"/>
          </a:xfrm>
          <a:prstGeom prst="ellipse">
            <a:avLst/>
          </a:prstGeom>
          <a:solidFill>
            <a:schemeClr val="accent2">
              <a:alpha val="100000"/>
            </a:schemeClr>
          </a:solidFill>
        </p:spPr>
      </p:sp>
      <p:sp>
        <p:nvSpPr>
          <p:cNvPr id="16" name="TextBox 16"/>
          <p:cNvSpPr txBox="1"/>
          <p:nvPr/>
        </p:nvSpPr>
        <p:spPr>
          <a:xfrm>
            <a:off x="2322285" y="5154931"/>
            <a:ext cx="8849237" cy="829056"/>
          </a:xfrm>
          <a:prstGeom prst="rect">
            <a:avLst/>
          </a:prstGeom>
        </p:spPr>
        <p:txBody>
          <a:bodyPr vert="horz" wrap="square" lIns="123825" tIns="123825" rIns="57150" bIns="123825"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考虑上述两个原因的考虑，我们需要对脚本中的录入数据（比如登录名和密码）进行参数化。LoadRunner对变量的参数化分为以下几个步骤完成：选择要进行参数化的字段，以变量名代替；</a:t>
            </a:r>
            <a:endPar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2332022" y="3396511"/>
            <a:ext cx="8829763" cy="829056"/>
          </a:xfrm>
          <a:prstGeom prst="rect">
            <a:avLst/>
          </a:prstGeom>
        </p:spPr>
        <p:txBody>
          <a:bodyPr vert="horz" wrap="square" lIns="123825" tIns="123825" rIns="57150" bIns="123825"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进行网页性能测试时，经常需要对网页的输入操作进行压力测试，为模拟真正的使用场景，我们需要多用户并发操作，这时就需要脚本中的输入数据是变化的，而不是固定值。</a:t>
            </a:r>
            <a:endPar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grpSp>
        <p:nvGrpSpPr>
          <p:cNvPr id="18" name="Group 18"/>
          <p:cNvGrpSpPr/>
          <p:nvPr/>
        </p:nvGrpSpPr>
        <p:grpSpPr>
          <a:xfrm rot="0">
            <a:off x="454963" y="93878"/>
            <a:ext cx="10641129" cy="914400"/>
            <a:chOff x="454963" y="93878"/>
            <a:chExt cx="10641129" cy="914400"/>
          </a:xfrm>
        </p:grpSpPr>
        <p:sp>
          <p:nvSpPr>
            <p:cNvPr id="19" name="AutoShape 19"/>
            <p:cNvSpPr/>
            <p:nvPr/>
          </p:nvSpPr>
          <p:spPr>
            <a:xfrm>
              <a:off x="454963" y="331168"/>
              <a:ext cx="84147" cy="84147"/>
            </a:xfrm>
            <a:prstGeom prst="ellipse">
              <a:avLst/>
            </a:prstGeom>
            <a:solidFill>
              <a:schemeClr val="accent1">
                <a:alpha val="100000"/>
              </a:schemeClr>
            </a:solidFill>
          </p:spPr>
        </p:sp>
        <p:sp>
          <p:nvSpPr>
            <p:cNvPr id="20" name="AutoShape 20"/>
            <p:cNvSpPr/>
            <p:nvPr/>
          </p:nvSpPr>
          <p:spPr>
            <a:xfrm>
              <a:off x="575049" y="337743"/>
              <a:ext cx="78137" cy="78137"/>
            </a:xfrm>
            <a:prstGeom prst="ellipse">
              <a:avLst/>
            </a:prstGeom>
            <a:solidFill>
              <a:schemeClr val="accent1">
                <a:alpha val="80000"/>
              </a:schemeClr>
            </a:solidFill>
          </p:spPr>
        </p:sp>
        <p:sp>
          <p:nvSpPr>
            <p:cNvPr id="21" name="AutoShape 21"/>
            <p:cNvSpPr/>
            <p:nvPr/>
          </p:nvSpPr>
          <p:spPr>
            <a:xfrm>
              <a:off x="689125" y="339460"/>
              <a:ext cx="74704" cy="74704"/>
            </a:xfrm>
            <a:prstGeom prst="ellipse">
              <a:avLst/>
            </a:prstGeom>
            <a:solidFill>
              <a:schemeClr val="accent1">
                <a:alpha val="60000"/>
              </a:schemeClr>
            </a:solidFill>
          </p:spPr>
        </p:sp>
        <p:sp>
          <p:nvSpPr>
            <p:cNvPr id="22" name="AutoShape 22"/>
            <p:cNvSpPr/>
            <p:nvPr/>
          </p:nvSpPr>
          <p:spPr>
            <a:xfrm>
              <a:off x="799768" y="348430"/>
              <a:ext cx="69238" cy="69238"/>
            </a:xfrm>
            <a:prstGeom prst="ellipse">
              <a:avLst/>
            </a:prstGeom>
            <a:solidFill>
              <a:schemeClr val="accent1">
                <a:alpha val="40000"/>
              </a:schemeClr>
            </a:solidFill>
          </p:spPr>
        </p:sp>
        <p:sp>
          <p:nvSpPr>
            <p:cNvPr id="23" name="AutoShape 23"/>
            <p:cNvSpPr/>
            <p:nvPr/>
          </p:nvSpPr>
          <p:spPr>
            <a:xfrm>
              <a:off x="904945" y="344297"/>
              <a:ext cx="65594" cy="65594"/>
            </a:xfrm>
            <a:prstGeom prst="ellipse">
              <a:avLst/>
            </a:prstGeom>
            <a:solidFill>
              <a:schemeClr val="accent1">
                <a:alpha val="20000"/>
              </a:schemeClr>
            </a:solidFill>
          </p:spPr>
        </p:sp>
        <p:sp>
          <p:nvSpPr>
            <p:cNvPr id="24" name="AutoShape 24"/>
            <p:cNvSpPr/>
            <p:nvPr/>
          </p:nvSpPr>
          <p:spPr>
            <a:xfrm>
              <a:off x="454963" y="448942"/>
              <a:ext cx="84147" cy="84147"/>
            </a:xfrm>
            <a:prstGeom prst="ellipse">
              <a:avLst/>
            </a:prstGeom>
            <a:solidFill>
              <a:schemeClr val="accent1">
                <a:alpha val="100000"/>
              </a:schemeClr>
            </a:solidFill>
          </p:spPr>
        </p:sp>
        <p:sp>
          <p:nvSpPr>
            <p:cNvPr id="25" name="AutoShape 25"/>
            <p:cNvSpPr/>
            <p:nvPr/>
          </p:nvSpPr>
          <p:spPr>
            <a:xfrm>
              <a:off x="575049" y="455517"/>
              <a:ext cx="78137" cy="78137"/>
            </a:xfrm>
            <a:prstGeom prst="ellipse">
              <a:avLst/>
            </a:prstGeom>
            <a:solidFill>
              <a:schemeClr val="accent1">
                <a:alpha val="80000"/>
              </a:schemeClr>
            </a:solidFill>
          </p:spPr>
        </p:sp>
        <p:sp>
          <p:nvSpPr>
            <p:cNvPr id="26" name="AutoShape 26"/>
            <p:cNvSpPr/>
            <p:nvPr/>
          </p:nvSpPr>
          <p:spPr>
            <a:xfrm>
              <a:off x="689125" y="457233"/>
              <a:ext cx="74704" cy="74704"/>
            </a:xfrm>
            <a:prstGeom prst="ellipse">
              <a:avLst/>
            </a:prstGeom>
            <a:solidFill>
              <a:schemeClr val="accent1">
                <a:alpha val="60000"/>
              </a:schemeClr>
            </a:solidFill>
          </p:spPr>
        </p:sp>
        <p:sp>
          <p:nvSpPr>
            <p:cNvPr id="27" name="AutoShape 27"/>
            <p:cNvSpPr/>
            <p:nvPr/>
          </p:nvSpPr>
          <p:spPr>
            <a:xfrm>
              <a:off x="799768" y="466203"/>
              <a:ext cx="69238" cy="69238"/>
            </a:xfrm>
            <a:prstGeom prst="ellipse">
              <a:avLst/>
            </a:prstGeom>
            <a:solidFill>
              <a:schemeClr val="accent1">
                <a:alpha val="40000"/>
              </a:schemeClr>
            </a:solidFill>
          </p:spPr>
        </p:sp>
        <p:sp>
          <p:nvSpPr>
            <p:cNvPr id="28" name="AutoShape 28"/>
            <p:cNvSpPr/>
            <p:nvPr/>
          </p:nvSpPr>
          <p:spPr>
            <a:xfrm>
              <a:off x="904945" y="462070"/>
              <a:ext cx="65594" cy="65594"/>
            </a:xfrm>
            <a:prstGeom prst="ellipse">
              <a:avLst/>
            </a:prstGeom>
            <a:solidFill>
              <a:schemeClr val="accent1">
                <a:alpha val="20000"/>
              </a:schemeClr>
            </a:solidFill>
          </p:spPr>
        </p:sp>
        <p:sp>
          <p:nvSpPr>
            <p:cNvPr id="29" name="AutoShape 29"/>
            <p:cNvSpPr/>
            <p:nvPr/>
          </p:nvSpPr>
          <p:spPr>
            <a:xfrm>
              <a:off x="454963" y="566715"/>
              <a:ext cx="84147" cy="84147"/>
            </a:xfrm>
            <a:prstGeom prst="ellipse">
              <a:avLst/>
            </a:prstGeom>
            <a:solidFill>
              <a:schemeClr val="accent1">
                <a:alpha val="100000"/>
              </a:schemeClr>
            </a:solidFill>
          </p:spPr>
        </p:sp>
        <p:sp>
          <p:nvSpPr>
            <p:cNvPr id="30" name="AutoShape 30"/>
            <p:cNvSpPr/>
            <p:nvPr/>
          </p:nvSpPr>
          <p:spPr>
            <a:xfrm>
              <a:off x="575049" y="573291"/>
              <a:ext cx="78137" cy="78137"/>
            </a:xfrm>
            <a:prstGeom prst="ellipse">
              <a:avLst/>
            </a:prstGeom>
            <a:solidFill>
              <a:schemeClr val="accent1">
                <a:alpha val="80000"/>
              </a:schemeClr>
            </a:solidFill>
          </p:spPr>
        </p:sp>
        <p:sp>
          <p:nvSpPr>
            <p:cNvPr id="31" name="AutoShape 31"/>
            <p:cNvSpPr/>
            <p:nvPr/>
          </p:nvSpPr>
          <p:spPr>
            <a:xfrm>
              <a:off x="689125" y="575007"/>
              <a:ext cx="74704" cy="74704"/>
            </a:xfrm>
            <a:prstGeom prst="ellipse">
              <a:avLst/>
            </a:prstGeom>
            <a:solidFill>
              <a:schemeClr val="accent1">
                <a:alpha val="60000"/>
              </a:schemeClr>
            </a:solidFill>
          </p:spPr>
        </p:sp>
        <p:sp>
          <p:nvSpPr>
            <p:cNvPr id="32" name="AutoShape 32"/>
            <p:cNvSpPr/>
            <p:nvPr/>
          </p:nvSpPr>
          <p:spPr>
            <a:xfrm>
              <a:off x="799768" y="583977"/>
              <a:ext cx="69238" cy="69238"/>
            </a:xfrm>
            <a:prstGeom prst="ellipse">
              <a:avLst/>
            </a:prstGeom>
            <a:solidFill>
              <a:schemeClr val="accent1">
                <a:alpha val="40000"/>
              </a:schemeClr>
            </a:solidFill>
          </p:spPr>
        </p:sp>
        <p:sp>
          <p:nvSpPr>
            <p:cNvPr id="33" name="AutoShape 33"/>
            <p:cNvSpPr/>
            <p:nvPr/>
          </p:nvSpPr>
          <p:spPr>
            <a:xfrm>
              <a:off x="904945" y="579844"/>
              <a:ext cx="65594" cy="65594"/>
            </a:xfrm>
            <a:prstGeom prst="ellipse">
              <a:avLst/>
            </a:prstGeom>
            <a:solidFill>
              <a:schemeClr val="accent1">
                <a:alpha val="20000"/>
              </a:schemeClr>
            </a:solidFill>
          </p:spPr>
        </p:sp>
        <p:sp>
          <p:nvSpPr>
            <p:cNvPr id="34" name="AutoShape 34"/>
            <p:cNvSpPr/>
            <p:nvPr/>
          </p:nvSpPr>
          <p:spPr>
            <a:xfrm>
              <a:off x="454963" y="684489"/>
              <a:ext cx="84147" cy="84147"/>
            </a:xfrm>
            <a:prstGeom prst="ellipse">
              <a:avLst/>
            </a:prstGeom>
            <a:solidFill>
              <a:schemeClr val="accent1">
                <a:alpha val="100000"/>
              </a:schemeClr>
            </a:solidFill>
          </p:spPr>
        </p:sp>
        <p:sp>
          <p:nvSpPr>
            <p:cNvPr id="35" name="AutoShape 35"/>
            <p:cNvSpPr/>
            <p:nvPr/>
          </p:nvSpPr>
          <p:spPr>
            <a:xfrm>
              <a:off x="575049" y="691064"/>
              <a:ext cx="78137" cy="78137"/>
            </a:xfrm>
            <a:prstGeom prst="ellipse">
              <a:avLst/>
            </a:prstGeom>
            <a:solidFill>
              <a:schemeClr val="accent1">
                <a:alpha val="80000"/>
              </a:schemeClr>
            </a:solidFill>
          </p:spPr>
        </p:sp>
        <p:sp>
          <p:nvSpPr>
            <p:cNvPr id="36" name="AutoShape 36"/>
            <p:cNvSpPr/>
            <p:nvPr/>
          </p:nvSpPr>
          <p:spPr>
            <a:xfrm>
              <a:off x="689125" y="692781"/>
              <a:ext cx="74704" cy="74704"/>
            </a:xfrm>
            <a:prstGeom prst="ellipse">
              <a:avLst/>
            </a:prstGeom>
            <a:solidFill>
              <a:schemeClr val="accent1">
                <a:alpha val="60000"/>
              </a:schemeClr>
            </a:solidFill>
          </p:spPr>
        </p:sp>
        <p:sp>
          <p:nvSpPr>
            <p:cNvPr id="37" name="AutoShape 37"/>
            <p:cNvSpPr/>
            <p:nvPr/>
          </p:nvSpPr>
          <p:spPr>
            <a:xfrm>
              <a:off x="799768" y="701751"/>
              <a:ext cx="69238" cy="69238"/>
            </a:xfrm>
            <a:prstGeom prst="ellipse">
              <a:avLst/>
            </a:prstGeom>
            <a:solidFill>
              <a:schemeClr val="accent1">
                <a:alpha val="40000"/>
              </a:schemeClr>
            </a:solidFill>
          </p:spPr>
        </p:sp>
        <p:sp>
          <p:nvSpPr>
            <p:cNvPr id="38" name="AutoShape 38"/>
            <p:cNvSpPr/>
            <p:nvPr/>
          </p:nvSpPr>
          <p:spPr>
            <a:xfrm>
              <a:off x="904945" y="697618"/>
              <a:ext cx="65594" cy="65594"/>
            </a:xfrm>
            <a:prstGeom prst="ellipse">
              <a:avLst/>
            </a:prstGeom>
            <a:solidFill>
              <a:schemeClr val="accent1">
                <a:alpha val="20000"/>
              </a:schemeClr>
            </a:solidFill>
          </p:spPr>
        </p:sp>
        <p:sp>
          <p:nvSpPr>
            <p:cNvPr id="39" name="TextBox 39"/>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变量参数化</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539110" y="1500306"/>
            <a:ext cx="4453160" cy="4453160"/>
          </a:xfrm>
          <a:prstGeom prst="rect">
            <a:avLst/>
          </a:prstGeom>
        </p:spPr>
      </p:pic>
      <p:sp>
        <p:nvSpPr>
          <p:cNvPr id="3" name="TextBox 3"/>
          <p:cNvSpPr txBox="1"/>
          <p:nvPr/>
        </p:nvSpPr>
        <p:spPr>
          <a:xfrm>
            <a:off x="6827317" y="1652939"/>
            <a:ext cx="4178137" cy="994791"/>
          </a:xfrm>
          <a:prstGeom prst="rect">
            <a:avLst/>
          </a:prstGeom>
        </p:spPr>
        <p:txBody>
          <a:bodyPr vert="horz" wrap="square" lIns="114300" tIns="57150" rIns="114300" bIns="57150" rtlCol="0" anchor="t" anchorCtr="0">
            <a:spAutoFit/>
          </a:bodyPr>
          <a:lstStyle/>
          <a:p>
            <a:pPr algn="just">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编辑选定的变量，列举取值范围；</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4" name="AutoShape 4"/>
          <p:cNvSpPr/>
          <p:nvPr/>
        </p:nvSpPr>
        <p:spPr>
          <a:xfrm>
            <a:off x="5303897" y="1500306"/>
            <a:ext cx="1289643" cy="4453160"/>
          </a:xfrm>
          <a:prstGeom prst="roundRect">
            <a:avLst>
              <a:gd name="adj" fmla="val 0"/>
            </a:avLst>
          </a:prstGeom>
          <a:solidFill>
            <a:schemeClr val="accent2">
              <a:alpha val="100000"/>
            </a:schemeClr>
          </a:solidFill>
        </p:spPr>
      </p:sp>
      <p:sp>
        <p:nvSpPr>
          <p:cNvPr id="5" name="TextBox 5"/>
          <p:cNvSpPr txBox="1"/>
          <p:nvPr/>
        </p:nvSpPr>
        <p:spPr>
          <a:xfrm>
            <a:off x="6827317" y="3205107"/>
            <a:ext cx="4178137" cy="994791"/>
          </a:xfrm>
          <a:prstGeom prst="rect">
            <a:avLst/>
          </a:prstGeom>
        </p:spPr>
        <p:txBody>
          <a:bodyPr vert="horz" wrap="square" lIns="114300" tIns="57150" rIns="114300" bIns="57150" rtlCol="0" anchor="t" anchorCtr="0">
            <a:spAutoFit/>
          </a:bodyPr>
          <a:lstStyle/>
          <a:p>
            <a:pPr algn="just">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设置参数遍历方式。</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6" name="TextBox 6"/>
          <p:cNvSpPr txBox="1"/>
          <p:nvPr/>
        </p:nvSpPr>
        <p:spPr>
          <a:xfrm>
            <a:off x="6827317" y="4795486"/>
            <a:ext cx="4178137" cy="994791"/>
          </a:xfrm>
          <a:prstGeom prst="rect">
            <a:avLst/>
          </a:prstGeom>
        </p:spPr>
        <p:txBody>
          <a:bodyPr vert="horz" wrap="square" lIns="114300" tIns="57150" rIns="114300" bIns="57150" rtlCol="0" anchor="t" anchorCtr="0">
            <a:spAutoFit/>
          </a:bodyPr>
          <a:lstStyle/>
          <a:p>
            <a:pPr algn="just">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变量参数化可以直接在界面上添加编辑，具体步骤如下。</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7" name="Freeform 7"/>
          <p:cNvSpPr/>
          <p:nvPr/>
        </p:nvSpPr>
        <p:spPr>
          <a:xfrm>
            <a:off x="5682324" y="1976969"/>
            <a:ext cx="532790" cy="435254"/>
          </a:xfrm>
          <a:custGeom>
            <a:avLst/>
            <a:gdLst/>
            <a:ahLst/>
            <a:cxnLst/>
            <a:rect l="l" t="t" r="r" b="b"/>
            <a:pathLst>
              <a:path w="304800" h="304800">
                <a:moveTo>
                  <a:pt x="257299" y="240773"/>
                </a:moveTo>
                <a:lnTo>
                  <a:pt x="257299" y="258156"/>
                </a:lnTo>
                <a:lnTo>
                  <a:pt x="47501" y="258156"/>
                </a:lnTo>
                <a:lnTo>
                  <a:pt x="47501" y="240773"/>
                </a:lnTo>
                <a:cubicBezTo>
                  <a:pt x="47501" y="240773"/>
                  <a:pt x="43015" y="231162"/>
                  <a:pt x="67361" y="208112"/>
                </a:cubicBezTo>
                <a:cubicBezTo>
                  <a:pt x="91688" y="185071"/>
                  <a:pt x="88487" y="125511"/>
                  <a:pt x="88487" y="85173"/>
                </a:cubicBezTo>
                <a:cubicBezTo>
                  <a:pt x="88487" y="44834"/>
                  <a:pt x="145142" y="43977"/>
                  <a:pt x="145142" y="43977"/>
                </a:cubicBezTo>
                <a:lnTo>
                  <a:pt x="147085" y="43977"/>
                </a:lnTo>
                <a:cubicBezTo>
                  <a:pt x="147085" y="43996"/>
                  <a:pt x="147085" y="43701"/>
                  <a:pt x="147085" y="37424"/>
                </a:cubicBezTo>
                <a:cubicBezTo>
                  <a:pt x="147085" y="33395"/>
                  <a:pt x="133560" y="18802"/>
                  <a:pt x="133560" y="18802"/>
                </a:cubicBezTo>
                <a:lnTo>
                  <a:pt x="133360" y="9973"/>
                </a:lnTo>
                <a:lnTo>
                  <a:pt x="171555" y="9973"/>
                </a:lnTo>
                <a:lnTo>
                  <a:pt x="171298" y="19136"/>
                </a:lnTo>
                <a:cubicBezTo>
                  <a:pt x="171298" y="19136"/>
                  <a:pt x="156639" y="33719"/>
                  <a:pt x="156639" y="38014"/>
                </a:cubicBezTo>
                <a:cubicBezTo>
                  <a:pt x="156639" y="42167"/>
                  <a:pt x="156639" y="43558"/>
                  <a:pt x="156639" y="43967"/>
                </a:cubicBezTo>
                <a:lnTo>
                  <a:pt x="159658" y="43967"/>
                </a:lnTo>
                <a:cubicBezTo>
                  <a:pt x="159658" y="43967"/>
                  <a:pt x="216313" y="44825"/>
                  <a:pt x="216313" y="85163"/>
                </a:cubicBezTo>
                <a:cubicBezTo>
                  <a:pt x="216313" y="125501"/>
                  <a:pt x="213112" y="185071"/>
                  <a:pt x="237449" y="208121"/>
                </a:cubicBezTo>
                <a:cubicBezTo>
                  <a:pt x="261785" y="231172"/>
                  <a:pt x="257299" y="240773"/>
                  <a:pt x="257299" y="240773"/>
                </a:cubicBezTo>
                <a:close/>
                <a:moveTo>
                  <a:pt x="176327" y="267367"/>
                </a:moveTo>
                <a:cubicBezTo>
                  <a:pt x="176327" y="280559"/>
                  <a:pt x="165640" y="294827"/>
                  <a:pt x="152457" y="294827"/>
                </a:cubicBezTo>
                <a:cubicBezTo>
                  <a:pt x="139275" y="294827"/>
                  <a:pt x="128588" y="280559"/>
                  <a:pt x="128588" y="267367"/>
                </a:cubicBezTo>
                <a:cubicBezTo>
                  <a:pt x="128588" y="267662"/>
                  <a:pt x="176327" y="267062"/>
                  <a:pt x="176327" y="267367"/>
                </a:cubicBezTo>
                <a:close/>
              </a:path>
            </a:pathLst>
          </a:custGeom>
          <a:solidFill>
            <a:srgbClr val="FFFFFF">
              <a:alpha val="100000"/>
            </a:srgbClr>
          </a:solidFill>
        </p:spPr>
      </p:sp>
      <p:sp>
        <p:nvSpPr>
          <p:cNvPr id="8" name="Freeform 8"/>
          <p:cNvSpPr/>
          <p:nvPr/>
        </p:nvSpPr>
        <p:spPr>
          <a:xfrm>
            <a:off x="5751818" y="3549091"/>
            <a:ext cx="381610" cy="381610"/>
          </a:xfrm>
          <a:custGeom>
            <a:avLst/>
            <a:gdLst/>
            <a:ahLst/>
            <a:cxnLst/>
            <a:rect l="l" t="t" r="r" b="b"/>
            <a:pathLst>
              <a:path w="304800" h="304800">
                <a:moveTo>
                  <a:pt x="106680" y="259080"/>
                </a:moveTo>
                <a:lnTo>
                  <a:pt x="30480" y="259080"/>
                </a:lnTo>
                <a:cubicBezTo>
                  <a:pt x="13649" y="259080"/>
                  <a:pt x="0" y="245431"/>
                  <a:pt x="0" y="228600"/>
                </a:cubicBezTo>
                <a:lnTo>
                  <a:pt x="0" y="228600"/>
                </a:lnTo>
                <a:lnTo>
                  <a:pt x="0" y="30480"/>
                </a:lnTo>
                <a:cubicBezTo>
                  <a:pt x="0" y="13716"/>
                  <a:pt x="13716" y="0"/>
                  <a:pt x="30480" y="0"/>
                </a:cubicBezTo>
                <a:lnTo>
                  <a:pt x="274320" y="0"/>
                </a:lnTo>
                <a:cubicBezTo>
                  <a:pt x="291151" y="0"/>
                  <a:pt x="304800" y="13649"/>
                  <a:pt x="304800" y="30480"/>
                </a:cubicBezTo>
                <a:lnTo>
                  <a:pt x="304800" y="30480"/>
                </a:lnTo>
                <a:lnTo>
                  <a:pt x="304800" y="228600"/>
                </a:lnTo>
                <a:cubicBezTo>
                  <a:pt x="304800" y="245431"/>
                  <a:pt x="291151" y="259080"/>
                  <a:pt x="274320" y="259080"/>
                </a:cubicBezTo>
                <a:lnTo>
                  <a:pt x="274320" y="259080"/>
                </a:lnTo>
                <a:lnTo>
                  <a:pt x="198120" y="259080"/>
                </a:lnTo>
                <a:lnTo>
                  <a:pt x="259080" y="289560"/>
                </a:lnTo>
                <a:lnTo>
                  <a:pt x="259080" y="304800"/>
                </a:lnTo>
                <a:lnTo>
                  <a:pt x="45720" y="304800"/>
                </a:lnTo>
                <a:lnTo>
                  <a:pt x="45720" y="289560"/>
                </a:lnTo>
                <a:lnTo>
                  <a:pt x="106680" y="259080"/>
                </a:lnTo>
                <a:close/>
                <a:moveTo>
                  <a:pt x="30480" y="30480"/>
                </a:moveTo>
                <a:lnTo>
                  <a:pt x="30480" y="198120"/>
                </a:lnTo>
                <a:lnTo>
                  <a:pt x="274320" y="198120"/>
                </a:lnTo>
                <a:lnTo>
                  <a:pt x="274320" y="30480"/>
                </a:lnTo>
                <a:lnTo>
                  <a:pt x="30480" y="30480"/>
                </a:lnTo>
                <a:close/>
              </a:path>
            </a:pathLst>
          </a:custGeom>
          <a:solidFill>
            <a:srgbClr val="FFFFFF">
              <a:alpha val="100000"/>
            </a:srgbClr>
          </a:solidFill>
        </p:spPr>
      </p:sp>
      <p:sp>
        <p:nvSpPr>
          <p:cNvPr id="9" name="Freeform 9"/>
          <p:cNvSpPr/>
          <p:nvPr/>
        </p:nvSpPr>
        <p:spPr>
          <a:xfrm>
            <a:off x="5738407" y="5059127"/>
            <a:ext cx="396240" cy="384048"/>
          </a:xfrm>
          <a:custGeom>
            <a:avLst/>
            <a:gdLst/>
            <a:ahLst/>
            <a:cxnLst/>
            <a:rect l="l" t="t" r="r" b="b"/>
            <a:pathLst>
              <a:path w="304800" h="304800">
                <a:moveTo>
                  <a:pt x="0" y="91440"/>
                </a:moveTo>
                <a:lnTo>
                  <a:pt x="152400" y="0"/>
                </a:lnTo>
                <a:lnTo>
                  <a:pt x="304800" y="91440"/>
                </a:lnTo>
                <a:lnTo>
                  <a:pt x="304800" y="121920"/>
                </a:lnTo>
                <a:lnTo>
                  <a:pt x="0" y="121920"/>
                </a:lnTo>
                <a:lnTo>
                  <a:pt x="0" y="91440"/>
                </a:lnTo>
                <a:close/>
                <a:moveTo>
                  <a:pt x="0" y="274320"/>
                </a:moveTo>
                <a:lnTo>
                  <a:pt x="304800" y="274320"/>
                </a:lnTo>
                <a:lnTo>
                  <a:pt x="304800" y="304800"/>
                </a:lnTo>
                <a:lnTo>
                  <a:pt x="0" y="304800"/>
                </a:lnTo>
                <a:lnTo>
                  <a:pt x="0" y="274320"/>
                </a:lnTo>
                <a:close/>
                <a:moveTo>
                  <a:pt x="30480" y="243840"/>
                </a:moveTo>
                <a:lnTo>
                  <a:pt x="274320" y="243840"/>
                </a:lnTo>
                <a:lnTo>
                  <a:pt x="274320" y="274320"/>
                </a:lnTo>
                <a:lnTo>
                  <a:pt x="30480" y="274320"/>
                </a:lnTo>
                <a:lnTo>
                  <a:pt x="30480" y="243840"/>
                </a:lnTo>
                <a:close/>
                <a:moveTo>
                  <a:pt x="30480" y="121920"/>
                </a:moveTo>
                <a:lnTo>
                  <a:pt x="91440" y="121920"/>
                </a:lnTo>
                <a:lnTo>
                  <a:pt x="91440" y="243840"/>
                </a:lnTo>
                <a:lnTo>
                  <a:pt x="30480" y="243840"/>
                </a:lnTo>
                <a:lnTo>
                  <a:pt x="30480" y="121920"/>
                </a:lnTo>
                <a:close/>
                <a:moveTo>
                  <a:pt x="121920" y="121920"/>
                </a:moveTo>
                <a:lnTo>
                  <a:pt x="182880" y="121920"/>
                </a:lnTo>
                <a:lnTo>
                  <a:pt x="182880" y="243840"/>
                </a:lnTo>
                <a:lnTo>
                  <a:pt x="121920" y="243840"/>
                </a:lnTo>
                <a:lnTo>
                  <a:pt x="121920" y="121920"/>
                </a:lnTo>
                <a:close/>
                <a:moveTo>
                  <a:pt x="213360" y="121920"/>
                </a:moveTo>
                <a:lnTo>
                  <a:pt x="274320" y="121920"/>
                </a:lnTo>
                <a:lnTo>
                  <a:pt x="274320" y="243840"/>
                </a:lnTo>
                <a:lnTo>
                  <a:pt x="213360" y="243840"/>
                </a:lnTo>
                <a:lnTo>
                  <a:pt x="213360" y="121920"/>
                </a:lnTo>
                <a:close/>
              </a:path>
            </a:pathLst>
          </a:custGeom>
          <a:solidFill>
            <a:srgbClr val="FFFFFF">
              <a:alpha val="100000"/>
            </a:srgbClr>
          </a:solidFill>
        </p:spPr>
      </p:sp>
      <p:grpSp>
        <p:nvGrpSpPr>
          <p:cNvPr id="10" name="Group 10"/>
          <p:cNvGrpSpPr/>
          <p:nvPr/>
        </p:nvGrpSpPr>
        <p:grpSpPr>
          <a:xfrm rot="0">
            <a:off x="454963" y="93878"/>
            <a:ext cx="10641129" cy="914400"/>
            <a:chOff x="454963" y="93878"/>
            <a:chExt cx="10641129" cy="914400"/>
          </a:xfrm>
        </p:grpSpPr>
        <p:sp>
          <p:nvSpPr>
            <p:cNvPr id="11" name="AutoShape 11"/>
            <p:cNvSpPr/>
            <p:nvPr/>
          </p:nvSpPr>
          <p:spPr>
            <a:xfrm>
              <a:off x="454963" y="331168"/>
              <a:ext cx="84147" cy="84147"/>
            </a:xfrm>
            <a:prstGeom prst="ellipse">
              <a:avLst/>
            </a:prstGeom>
            <a:solidFill>
              <a:schemeClr val="accent1">
                <a:alpha val="100000"/>
              </a:schemeClr>
            </a:solidFill>
          </p:spPr>
        </p:sp>
        <p:sp>
          <p:nvSpPr>
            <p:cNvPr id="12" name="AutoShape 12"/>
            <p:cNvSpPr/>
            <p:nvPr/>
          </p:nvSpPr>
          <p:spPr>
            <a:xfrm>
              <a:off x="575049" y="337743"/>
              <a:ext cx="78137" cy="78137"/>
            </a:xfrm>
            <a:prstGeom prst="ellipse">
              <a:avLst/>
            </a:prstGeom>
            <a:solidFill>
              <a:schemeClr val="accent1">
                <a:alpha val="80000"/>
              </a:schemeClr>
            </a:solidFill>
          </p:spPr>
        </p:sp>
        <p:sp>
          <p:nvSpPr>
            <p:cNvPr id="13" name="AutoShape 13"/>
            <p:cNvSpPr/>
            <p:nvPr/>
          </p:nvSpPr>
          <p:spPr>
            <a:xfrm>
              <a:off x="689125" y="339460"/>
              <a:ext cx="74704" cy="74704"/>
            </a:xfrm>
            <a:prstGeom prst="ellipse">
              <a:avLst/>
            </a:prstGeom>
            <a:solidFill>
              <a:schemeClr val="accent1">
                <a:alpha val="60000"/>
              </a:schemeClr>
            </a:solidFill>
          </p:spPr>
        </p:sp>
        <p:sp>
          <p:nvSpPr>
            <p:cNvPr id="14" name="AutoShape 14"/>
            <p:cNvSpPr/>
            <p:nvPr/>
          </p:nvSpPr>
          <p:spPr>
            <a:xfrm>
              <a:off x="799768" y="348430"/>
              <a:ext cx="69238" cy="69238"/>
            </a:xfrm>
            <a:prstGeom prst="ellipse">
              <a:avLst/>
            </a:prstGeom>
            <a:solidFill>
              <a:schemeClr val="accent1">
                <a:alpha val="40000"/>
              </a:schemeClr>
            </a:solidFill>
          </p:spPr>
        </p:sp>
        <p:sp>
          <p:nvSpPr>
            <p:cNvPr id="15" name="AutoShape 15"/>
            <p:cNvSpPr/>
            <p:nvPr/>
          </p:nvSpPr>
          <p:spPr>
            <a:xfrm>
              <a:off x="904945" y="344297"/>
              <a:ext cx="65594" cy="65594"/>
            </a:xfrm>
            <a:prstGeom prst="ellipse">
              <a:avLst/>
            </a:prstGeom>
            <a:solidFill>
              <a:schemeClr val="accent1">
                <a:alpha val="20000"/>
              </a:schemeClr>
            </a:solidFill>
          </p:spPr>
        </p:sp>
        <p:sp>
          <p:nvSpPr>
            <p:cNvPr id="16" name="AutoShape 16"/>
            <p:cNvSpPr/>
            <p:nvPr/>
          </p:nvSpPr>
          <p:spPr>
            <a:xfrm>
              <a:off x="454963" y="448942"/>
              <a:ext cx="84147" cy="84147"/>
            </a:xfrm>
            <a:prstGeom prst="ellipse">
              <a:avLst/>
            </a:prstGeom>
            <a:solidFill>
              <a:schemeClr val="accent1">
                <a:alpha val="100000"/>
              </a:schemeClr>
            </a:solidFill>
          </p:spPr>
        </p:sp>
        <p:sp>
          <p:nvSpPr>
            <p:cNvPr id="17" name="AutoShape 17"/>
            <p:cNvSpPr/>
            <p:nvPr/>
          </p:nvSpPr>
          <p:spPr>
            <a:xfrm>
              <a:off x="575049" y="455517"/>
              <a:ext cx="78137" cy="78137"/>
            </a:xfrm>
            <a:prstGeom prst="ellipse">
              <a:avLst/>
            </a:prstGeom>
            <a:solidFill>
              <a:schemeClr val="accent1">
                <a:alpha val="80000"/>
              </a:schemeClr>
            </a:solidFill>
          </p:spPr>
        </p:sp>
        <p:sp>
          <p:nvSpPr>
            <p:cNvPr id="18" name="AutoShape 18"/>
            <p:cNvSpPr/>
            <p:nvPr/>
          </p:nvSpPr>
          <p:spPr>
            <a:xfrm>
              <a:off x="689125" y="457233"/>
              <a:ext cx="74704" cy="74704"/>
            </a:xfrm>
            <a:prstGeom prst="ellipse">
              <a:avLst/>
            </a:prstGeom>
            <a:solidFill>
              <a:schemeClr val="accent1">
                <a:alpha val="60000"/>
              </a:schemeClr>
            </a:solidFill>
          </p:spPr>
        </p:sp>
        <p:sp>
          <p:nvSpPr>
            <p:cNvPr id="19" name="AutoShape 19"/>
            <p:cNvSpPr/>
            <p:nvPr/>
          </p:nvSpPr>
          <p:spPr>
            <a:xfrm>
              <a:off x="799768" y="466203"/>
              <a:ext cx="69238" cy="69238"/>
            </a:xfrm>
            <a:prstGeom prst="ellipse">
              <a:avLst/>
            </a:prstGeom>
            <a:solidFill>
              <a:schemeClr val="accent1">
                <a:alpha val="40000"/>
              </a:schemeClr>
            </a:solidFill>
          </p:spPr>
        </p:sp>
        <p:sp>
          <p:nvSpPr>
            <p:cNvPr id="20" name="AutoShape 20"/>
            <p:cNvSpPr/>
            <p:nvPr/>
          </p:nvSpPr>
          <p:spPr>
            <a:xfrm>
              <a:off x="904945" y="462070"/>
              <a:ext cx="65594" cy="65594"/>
            </a:xfrm>
            <a:prstGeom prst="ellipse">
              <a:avLst/>
            </a:prstGeom>
            <a:solidFill>
              <a:schemeClr val="accent1">
                <a:alpha val="20000"/>
              </a:schemeClr>
            </a:solidFill>
          </p:spPr>
        </p:sp>
        <p:sp>
          <p:nvSpPr>
            <p:cNvPr id="21" name="AutoShape 21"/>
            <p:cNvSpPr/>
            <p:nvPr/>
          </p:nvSpPr>
          <p:spPr>
            <a:xfrm>
              <a:off x="454963" y="566715"/>
              <a:ext cx="84147" cy="84147"/>
            </a:xfrm>
            <a:prstGeom prst="ellipse">
              <a:avLst/>
            </a:prstGeom>
            <a:solidFill>
              <a:schemeClr val="accent1">
                <a:alpha val="100000"/>
              </a:schemeClr>
            </a:solidFill>
          </p:spPr>
        </p:sp>
        <p:sp>
          <p:nvSpPr>
            <p:cNvPr id="22" name="AutoShape 22"/>
            <p:cNvSpPr/>
            <p:nvPr/>
          </p:nvSpPr>
          <p:spPr>
            <a:xfrm>
              <a:off x="575049" y="573291"/>
              <a:ext cx="78137" cy="78137"/>
            </a:xfrm>
            <a:prstGeom prst="ellipse">
              <a:avLst/>
            </a:prstGeom>
            <a:solidFill>
              <a:schemeClr val="accent1">
                <a:alpha val="80000"/>
              </a:schemeClr>
            </a:solidFill>
          </p:spPr>
        </p:sp>
        <p:sp>
          <p:nvSpPr>
            <p:cNvPr id="23" name="AutoShape 23"/>
            <p:cNvSpPr/>
            <p:nvPr/>
          </p:nvSpPr>
          <p:spPr>
            <a:xfrm>
              <a:off x="689125" y="575007"/>
              <a:ext cx="74704" cy="74704"/>
            </a:xfrm>
            <a:prstGeom prst="ellipse">
              <a:avLst/>
            </a:prstGeom>
            <a:solidFill>
              <a:schemeClr val="accent1">
                <a:alpha val="60000"/>
              </a:schemeClr>
            </a:solidFill>
          </p:spPr>
        </p:sp>
        <p:sp>
          <p:nvSpPr>
            <p:cNvPr id="24" name="AutoShape 24"/>
            <p:cNvSpPr/>
            <p:nvPr/>
          </p:nvSpPr>
          <p:spPr>
            <a:xfrm>
              <a:off x="799768" y="583977"/>
              <a:ext cx="69238" cy="69238"/>
            </a:xfrm>
            <a:prstGeom prst="ellipse">
              <a:avLst/>
            </a:prstGeom>
            <a:solidFill>
              <a:schemeClr val="accent1">
                <a:alpha val="40000"/>
              </a:schemeClr>
            </a:solidFill>
          </p:spPr>
        </p:sp>
        <p:sp>
          <p:nvSpPr>
            <p:cNvPr id="25" name="AutoShape 25"/>
            <p:cNvSpPr/>
            <p:nvPr/>
          </p:nvSpPr>
          <p:spPr>
            <a:xfrm>
              <a:off x="904945" y="579844"/>
              <a:ext cx="65594" cy="65594"/>
            </a:xfrm>
            <a:prstGeom prst="ellipse">
              <a:avLst/>
            </a:prstGeom>
            <a:solidFill>
              <a:schemeClr val="accent1">
                <a:alpha val="20000"/>
              </a:schemeClr>
            </a:solidFill>
          </p:spPr>
        </p:sp>
        <p:sp>
          <p:nvSpPr>
            <p:cNvPr id="26" name="AutoShape 26"/>
            <p:cNvSpPr/>
            <p:nvPr/>
          </p:nvSpPr>
          <p:spPr>
            <a:xfrm>
              <a:off x="454963" y="684489"/>
              <a:ext cx="84147" cy="84147"/>
            </a:xfrm>
            <a:prstGeom prst="ellipse">
              <a:avLst/>
            </a:prstGeom>
            <a:solidFill>
              <a:schemeClr val="accent1">
                <a:alpha val="100000"/>
              </a:schemeClr>
            </a:solidFill>
          </p:spPr>
        </p:sp>
        <p:sp>
          <p:nvSpPr>
            <p:cNvPr id="27" name="AutoShape 27"/>
            <p:cNvSpPr/>
            <p:nvPr/>
          </p:nvSpPr>
          <p:spPr>
            <a:xfrm>
              <a:off x="575049" y="691064"/>
              <a:ext cx="78137" cy="78137"/>
            </a:xfrm>
            <a:prstGeom prst="ellipse">
              <a:avLst/>
            </a:prstGeom>
            <a:solidFill>
              <a:schemeClr val="accent1">
                <a:alpha val="80000"/>
              </a:schemeClr>
            </a:solidFill>
          </p:spPr>
        </p:sp>
        <p:sp>
          <p:nvSpPr>
            <p:cNvPr id="28" name="AutoShape 28"/>
            <p:cNvSpPr/>
            <p:nvPr/>
          </p:nvSpPr>
          <p:spPr>
            <a:xfrm>
              <a:off x="689125" y="692781"/>
              <a:ext cx="74704" cy="74704"/>
            </a:xfrm>
            <a:prstGeom prst="ellipse">
              <a:avLst/>
            </a:prstGeom>
            <a:solidFill>
              <a:schemeClr val="accent1">
                <a:alpha val="60000"/>
              </a:schemeClr>
            </a:solidFill>
          </p:spPr>
        </p:sp>
        <p:sp>
          <p:nvSpPr>
            <p:cNvPr id="29" name="AutoShape 29"/>
            <p:cNvSpPr/>
            <p:nvPr/>
          </p:nvSpPr>
          <p:spPr>
            <a:xfrm>
              <a:off x="799768" y="701751"/>
              <a:ext cx="69238" cy="69238"/>
            </a:xfrm>
            <a:prstGeom prst="ellipse">
              <a:avLst/>
            </a:prstGeom>
            <a:solidFill>
              <a:schemeClr val="accent1">
                <a:alpha val="40000"/>
              </a:schemeClr>
            </a:solidFill>
          </p:spPr>
        </p:sp>
        <p:sp>
          <p:nvSpPr>
            <p:cNvPr id="30" name="AutoShape 30"/>
            <p:cNvSpPr/>
            <p:nvPr/>
          </p:nvSpPr>
          <p:spPr>
            <a:xfrm>
              <a:off x="904945" y="697618"/>
              <a:ext cx="65594" cy="65594"/>
            </a:xfrm>
            <a:prstGeom prst="ellipse">
              <a:avLst/>
            </a:prstGeom>
            <a:solidFill>
              <a:schemeClr val="accent1">
                <a:alpha val="20000"/>
              </a:schemeClr>
            </a:solidFill>
          </p:spPr>
        </p:sp>
        <p:sp>
          <p:nvSpPr>
            <p:cNvPr id="31" name="TextBox 31"/>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变量参数化</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454963" y="1766626"/>
            <a:ext cx="4577476" cy="1438656"/>
          </a:xfrm>
          <a:prstGeom prst="rect">
            <a:avLst/>
          </a:prstGeom>
        </p:spPr>
        <p:txBody>
          <a:bodyPr vert="horz" wrap="square" lIns="123825" tIns="123825" rIns="57150" bIns="123825" rtlCol="0" anchor="t" anchorCtr="0">
            <a:spAutoFit/>
          </a:bodyPr>
          <a:lstStyle/>
          <a:p>
            <a:pPr>
              <a:lnSpc>
                <a:spcPct val="14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单击P图标或者按键盘ctrl +L 进入参数化设置界面，左侧列表中，会出现已经选定进行参数化的变量名称，如图的“name”和“psw”，如图5-27所示。</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 name="TextBox 3"/>
          <p:cNvSpPr txBox="1"/>
          <p:nvPr/>
        </p:nvSpPr>
        <p:spPr>
          <a:xfrm>
            <a:off x="689593" y="4439331"/>
            <a:ext cx="4519030" cy="1438656"/>
          </a:xfrm>
          <a:prstGeom prst="rect">
            <a:avLst/>
          </a:prstGeom>
        </p:spPr>
        <p:txBody>
          <a:bodyPr vert="horz" wrap="square" lIns="123825" tIns="123825" rIns="57150" bIns="123825" rtlCol="0" anchor="t" anchorCtr="0">
            <a:spAutoFit/>
          </a:bodyPr>
          <a:lstStyle/>
          <a:p>
            <a:pPr>
              <a:lnSpc>
                <a:spcPct val="14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单击要进行编辑的变量参数，例如“name”，单击Edit with Notepad，弹出记事本框，输入好用户名，保存，参数就设置完成了。如图5-28所示。</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4" name="AutoShape 4"/>
          <p:cNvSpPr/>
          <p:nvPr/>
        </p:nvSpPr>
        <p:spPr>
          <a:xfrm>
            <a:off x="617602" y="3306002"/>
            <a:ext cx="701468" cy="122998"/>
          </a:xfrm>
          <a:prstGeom prst="rect">
            <a:avLst/>
          </a:prstGeom>
          <a:solidFill>
            <a:schemeClr val="accent2">
              <a:lumMod val="60000"/>
              <a:lumOff val="40000"/>
              <a:alpha val="100000"/>
            </a:schemeClr>
          </a:solidFill>
        </p:spPr>
        <p:txBody>
          <a:bodyPr vert="horz" wrap="square" rtlCol="0" anchor="ctr" anchorCtr="0">
            <a:noAutofit/>
          </a:bodyPr>
          <a:lstStyle/>
          <a:p>
            <a:pPr algn="ctr">
              <a:spcBef>
                <a:spcPts val="450"/>
              </a:spcBef>
              <a:defRPr/>
            </a:pPr>
            <a:endParaRPr lang="en-US" sz="1100"/>
          </a:p>
        </p:txBody>
      </p:sp>
      <p:sp>
        <p:nvSpPr>
          <p:cNvPr id="5" name="AutoShape 5"/>
          <p:cNvSpPr/>
          <p:nvPr/>
        </p:nvSpPr>
        <p:spPr>
          <a:xfrm>
            <a:off x="564691" y="3306002"/>
            <a:ext cx="122998" cy="122998"/>
          </a:xfrm>
          <a:prstGeom prst="ellipse">
            <a:avLst/>
          </a:prstGeom>
          <a:solidFill>
            <a:schemeClr val="accent2">
              <a:lumMod val="60000"/>
              <a:lumOff val="40000"/>
              <a:alpha val="100000"/>
            </a:schemeClr>
          </a:solidFill>
        </p:spPr>
      </p:sp>
      <p:sp>
        <p:nvSpPr>
          <p:cNvPr id="6" name="AutoShape 6"/>
          <p:cNvSpPr/>
          <p:nvPr/>
        </p:nvSpPr>
        <p:spPr>
          <a:xfrm>
            <a:off x="1247443" y="3306002"/>
            <a:ext cx="122998" cy="122998"/>
          </a:xfrm>
          <a:prstGeom prst="ellipse">
            <a:avLst/>
          </a:prstGeom>
          <a:solidFill>
            <a:schemeClr val="accent2">
              <a:lumMod val="60000"/>
              <a:lumOff val="40000"/>
              <a:alpha val="100000"/>
            </a:schemeClr>
          </a:solidFill>
        </p:spPr>
      </p:sp>
      <p:cxnSp>
        <p:nvCxnSpPr>
          <p:cNvPr id="7" name="Connector 7"/>
          <p:cNvCxnSpPr/>
          <p:nvPr/>
        </p:nvCxnSpPr>
        <p:spPr>
          <a:xfrm>
            <a:off x="1319071" y="3368040"/>
            <a:ext cx="6434912" cy="0"/>
          </a:xfrm>
          <a:prstGeom prst="line">
            <a:avLst/>
          </a:prstGeom>
          <a:ln w="14288">
            <a:solidFill>
              <a:schemeClr val="accent2">
                <a:lumMod val="60000"/>
                <a:lumOff val="40000"/>
              </a:schemeClr>
            </a:solidFill>
            <a:prstDash val="dash"/>
            <a:headEnd type="none"/>
            <a:tailEnd type="none"/>
          </a:ln>
        </p:spPr>
        <p:style>
          <a:lnRef idx="0">
            <a:schemeClr val="accent2"/>
          </a:lnRef>
          <a:fillRef idx="1">
            <a:schemeClr val="accent2"/>
          </a:fillRef>
          <a:effectRef idx="0">
            <a:schemeClr val="accent2"/>
          </a:effectRef>
          <a:fontRef idx="minor">
            <a:schemeClr val="lt1"/>
          </a:fontRef>
        </p:style>
      </p:cxnSp>
      <p:sp>
        <p:nvSpPr>
          <p:cNvPr id="8" name="AutoShape 8"/>
          <p:cNvSpPr/>
          <p:nvPr/>
        </p:nvSpPr>
        <p:spPr>
          <a:xfrm>
            <a:off x="884406" y="5955116"/>
            <a:ext cx="701468" cy="122998"/>
          </a:xfrm>
          <a:prstGeom prst="rect">
            <a:avLst/>
          </a:prstGeom>
          <a:solidFill>
            <a:schemeClr val="accent1">
              <a:alpha val="100000"/>
            </a:schemeClr>
          </a:solidFill>
        </p:spPr>
      </p:sp>
      <p:sp>
        <p:nvSpPr>
          <p:cNvPr id="9" name="AutoShape 9"/>
          <p:cNvSpPr/>
          <p:nvPr/>
        </p:nvSpPr>
        <p:spPr>
          <a:xfrm>
            <a:off x="831494" y="5955116"/>
            <a:ext cx="122998" cy="122998"/>
          </a:xfrm>
          <a:prstGeom prst="ellipse">
            <a:avLst/>
          </a:prstGeom>
          <a:solidFill>
            <a:schemeClr val="accent1">
              <a:alpha val="100000"/>
            </a:schemeClr>
          </a:solidFill>
        </p:spPr>
      </p:sp>
      <p:sp>
        <p:nvSpPr>
          <p:cNvPr id="10" name="AutoShape 10"/>
          <p:cNvSpPr/>
          <p:nvPr/>
        </p:nvSpPr>
        <p:spPr>
          <a:xfrm>
            <a:off x="1514246" y="5955116"/>
            <a:ext cx="122998" cy="122998"/>
          </a:xfrm>
          <a:prstGeom prst="ellipse">
            <a:avLst/>
          </a:prstGeom>
          <a:solidFill>
            <a:schemeClr val="accent1">
              <a:alpha val="100000"/>
            </a:schemeClr>
          </a:solidFill>
        </p:spPr>
      </p:sp>
      <p:cxnSp>
        <p:nvCxnSpPr>
          <p:cNvPr id="11" name="Connector 11"/>
          <p:cNvCxnSpPr/>
          <p:nvPr/>
        </p:nvCxnSpPr>
        <p:spPr>
          <a:xfrm>
            <a:off x="1585874" y="6029346"/>
            <a:ext cx="6153656" cy="0"/>
          </a:xfrm>
          <a:prstGeom prst="line">
            <a:avLst/>
          </a:prstGeom>
          <a:ln w="14288">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pic>
        <p:nvPicPr>
          <p:cNvPr id="12" name="Picture 12"/>
          <p:cNvPicPr>
            <a:picLocks noChangeAspect="1"/>
          </p:cNvPicPr>
          <p:nvPr/>
        </p:nvPicPr>
        <p:blipFill>
          <a:blip r:embed="rId2">
            <a:alphaModFix amt="70000"/>
          </a:blip>
          <a:srcRect l="12500" r="12500"/>
          <a:stretch>
            <a:fillRect/>
          </a:stretch>
        </p:blipFill>
        <p:spPr>
          <a:xfrm>
            <a:off x="7803289" y="1299241"/>
            <a:ext cx="3679824" cy="4906431"/>
          </a:xfrm>
          <a:prstGeom prst="rect">
            <a:avLst/>
          </a:prstGeom>
        </p:spPr>
      </p:pic>
      <p:grpSp>
        <p:nvGrpSpPr>
          <p:cNvPr id="13" name="Group 13"/>
          <p:cNvGrpSpPr/>
          <p:nvPr/>
        </p:nvGrpSpPr>
        <p:grpSpPr>
          <a:xfrm rot="0">
            <a:off x="454963" y="93878"/>
            <a:ext cx="10641129" cy="914400"/>
            <a:chOff x="454963" y="93878"/>
            <a:chExt cx="10641129" cy="914400"/>
          </a:xfrm>
        </p:grpSpPr>
        <p:sp>
          <p:nvSpPr>
            <p:cNvPr id="14" name="AutoShape 14"/>
            <p:cNvSpPr/>
            <p:nvPr/>
          </p:nvSpPr>
          <p:spPr>
            <a:xfrm>
              <a:off x="454963" y="331168"/>
              <a:ext cx="84147" cy="84147"/>
            </a:xfrm>
            <a:prstGeom prst="ellipse">
              <a:avLst/>
            </a:prstGeom>
            <a:solidFill>
              <a:schemeClr val="accent1">
                <a:alpha val="100000"/>
              </a:schemeClr>
            </a:solidFill>
          </p:spPr>
        </p:sp>
        <p:sp>
          <p:nvSpPr>
            <p:cNvPr id="15" name="AutoShape 15"/>
            <p:cNvSpPr/>
            <p:nvPr/>
          </p:nvSpPr>
          <p:spPr>
            <a:xfrm>
              <a:off x="575049" y="337743"/>
              <a:ext cx="78137" cy="78137"/>
            </a:xfrm>
            <a:prstGeom prst="ellipse">
              <a:avLst/>
            </a:prstGeom>
            <a:solidFill>
              <a:schemeClr val="accent1">
                <a:alpha val="80000"/>
              </a:schemeClr>
            </a:solidFill>
          </p:spPr>
        </p:sp>
        <p:sp>
          <p:nvSpPr>
            <p:cNvPr id="16" name="AutoShape 16"/>
            <p:cNvSpPr/>
            <p:nvPr/>
          </p:nvSpPr>
          <p:spPr>
            <a:xfrm>
              <a:off x="689125" y="339460"/>
              <a:ext cx="74704" cy="74704"/>
            </a:xfrm>
            <a:prstGeom prst="ellipse">
              <a:avLst/>
            </a:prstGeom>
            <a:solidFill>
              <a:schemeClr val="accent1">
                <a:alpha val="60000"/>
              </a:schemeClr>
            </a:solidFill>
          </p:spPr>
        </p:sp>
        <p:sp>
          <p:nvSpPr>
            <p:cNvPr id="17" name="AutoShape 17"/>
            <p:cNvSpPr/>
            <p:nvPr/>
          </p:nvSpPr>
          <p:spPr>
            <a:xfrm>
              <a:off x="799768" y="348430"/>
              <a:ext cx="69238" cy="69238"/>
            </a:xfrm>
            <a:prstGeom prst="ellipse">
              <a:avLst/>
            </a:prstGeom>
            <a:solidFill>
              <a:schemeClr val="accent1">
                <a:alpha val="40000"/>
              </a:schemeClr>
            </a:solidFill>
          </p:spPr>
        </p:sp>
        <p:sp>
          <p:nvSpPr>
            <p:cNvPr id="18" name="AutoShape 18"/>
            <p:cNvSpPr/>
            <p:nvPr/>
          </p:nvSpPr>
          <p:spPr>
            <a:xfrm>
              <a:off x="904945" y="344297"/>
              <a:ext cx="65594" cy="65594"/>
            </a:xfrm>
            <a:prstGeom prst="ellipse">
              <a:avLst/>
            </a:prstGeom>
            <a:solidFill>
              <a:schemeClr val="accent1">
                <a:alpha val="20000"/>
              </a:schemeClr>
            </a:solidFill>
          </p:spPr>
        </p:sp>
        <p:sp>
          <p:nvSpPr>
            <p:cNvPr id="19" name="AutoShape 19"/>
            <p:cNvSpPr/>
            <p:nvPr/>
          </p:nvSpPr>
          <p:spPr>
            <a:xfrm>
              <a:off x="454963" y="448942"/>
              <a:ext cx="84147" cy="84147"/>
            </a:xfrm>
            <a:prstGeom prst="ellipse">
              <a:avLst/>
            </a:prstGeom>
            <a:solidFill>
              <a:schemeClr val="accent1">
                <a:alpha val="100000"/>
              </a:schemeClr>
            </a:solidFill>
          </p:spPr>
        </p:sp>
        <p:sp>
          <p:nvSpPr>
            <p:cNvPr id="20" name="AutoShape 20"/>
            <p:cNvSpPr/>
            <p:nvPr/>
          </p:nvSpPr>
          <p:spPr>
            <a:xfrm>
              <a:off x="575049" y="455517"/>
              <a:ext cx="78137" cy="78137"/>
            </a:xfrm>
            <a:prstGeom prst="ellipse">
              <a:avLst/>
            </a:prstGeom>
            <a:solidFill>
              <a:schemeClr val="accent1">
                <a:alpha val="80000"/>
              </a:schemeClr>
            </a:solidFill>
          </p:spPr>
        </p:sp>
        <p:sp>
          <p:nvSpPr>
            <p:cNvPr id="21" name="AutoShape 21"/>
            <p:cNvSpPr/>
            <p:nvPr/>
          </p:nvSpPr>
          <p:spPr>
            <a:xfrm>
              <a:off x="689125" y="457233"/>
              <a:ext cx="74704" cy="74704"/>
            </a:xfrm>
            <a:prstGeom prst="ellipse">
              <a:avLst/>
            </a:prstGeom>
            <a:solidFill>
              <a:schemeClr val="accent1">
                <a:alpha val="60000"/>
              </a:schemeClr>
            </a:solidFill>
          </p:spPr>
        </p:sp>
        <p:sp>
          <p:nvSpPr>
            <p:cNvPr id="22" name="AutoShape 22"/>
            <p:cNvSpPr/>
            <p:nvPr/>
          </p:nvSpPr>
          <p:spPr>
            <a:xfrm>
              <a:off x="799768" y="466203"/>
              <a:ext cx="69238" cy="69238"/>
            </a:xfrm>
            <a:prstGeom prst="ellipse">
              <a:avLst/>
            </a:prstGeom>
            <a:solidFill>
              <a:schemeClr val="accent1">
                <a:alpha val="40000"/>
              </a:schemeClr>
            </a:solidFill>
          </p:spPr>
        </p:sp>
        <p:sp>
          <p:nvSpPr>
            <p:cNvPr id="23" name="AutoShape 23"/>
            <p:cNvSpPr/>
            <p:nvPr/>
          </p:nvSpPr>
          <p:spPr>
            <a:xfrm>
              <a:off x="904945" y="462070"/>
              <a:ext cx="65594" cy="65594"/>
            </a:xfrm>
            <a:prstGeom prst="ellipse">
              <a:avLst/>
            </a:prstGeom>
            <a:solidFill>
              <a:schemeClr val="accent1">
                <a:alpha val="20000"/>
              </a:schemeClr>
            </a:solidFill>
          </p:spPr>
        </p:sp>
        <p:sp>
          <p:nvSpPr>
            <p:cNvPr id="24" name="AutoShape 24"/>
            <p:cNvSpPr/>
            <p:nvPr/>
          </p:nvSpPr>
          <p:spPr>
            <a:xfrm>
              <a:off x="454963" y="566715"/>
              <a:ext cx="84147" cy="84147"/>
            </a:xfrm>
            <a:prstGeom prst="ellipse">
              <a:avLst/>
            </a:prstGeom>
            <a:solidFill>
              <a:schemeClr val="accent1">
                <a:alpha val="100000"/>
              </a:schemeClr>
            </a:solidFill>
          </p:spPr>
        </p:sp>
        <p:sp>
          <p:nvSpPr>
            <p:cNvPr id="25" name="AutoShape 25"/>
            <p:cNvSpPr/>
            <p:nvPr/>
          </p:nvSpPr>
          <p:spPr>
            <a:xfrm>
              <a:off x="575049" y="573291"/>
              <a:ext cx="78137" cy="78137"/>
            </a:xfrm>
            <a:prstGeom prst="ellipse">
              <a:avLst/>
            </a:prstGeom>
            <a:solidFill>
              <a:schemeClr val="accent1">
                <a:alpha val="80000"/>
              </a:schemeClr>
            </a:solidFill>
          </p:spPr>
        </p:sp>
        <p:sp>
          <p:nvSpPr>
            <p:cNvPr id="26" name="AutoShape 26"/>
            <p:cNvSpPr/>
            <p:nvPr/>
          </p:nvSpPr>
          <p:spPr>
            <a:xfrm>
              <a:off x="689125" y="575007"/>
              <a:ext cx="74704" cy="74704"/>
            </a:xfrm>
            <a:prstGeom prst="ellipse">
              <a:avLst/>
            </a:prstGeom>
            <a:solidFill>
              <a:schemeClr val="accent1">
                <a:alpha val="60000"/>
              </a:schemeClr>
            </a:solidFill>
          </p:spPr>
        </p:sp>
        <p:sp>
          <p:nvSpPr>
            <p:cNvPr id="27" name="AutoShape 27"/>
            <p:cNvSpPr/>
            <p:nvPr/>
          </p:nvSpPr>
          <p:spPr>
            <a:xfrm>
              <a:off x="799768" y="583977"/>
              <a:ext cx="69238" cy="69238"/>
            </a:xfrm>
            <a:prstGeom prst="ellipse">
              <a:avLst/>
            </a:prstGeom>
            <a:solidFill>
              <a:schemeClr val="accent1">
                <a:alpha val="40000"/>
              </a:schemeClr>
            </a:solidFill>
          </p:spPr>
        </p:sp>
        <p:sp>
          <p:nvSpPr>
            <p:cNvPr id="28" name="AutoShape 28"/>
            <p:cNvSpPr/>
            <p:nvPr/>
          </p:nvSpPr>
          <p:spPr>
            <a:xfrm>
              <a:off x="904945" y="579844"/>
              <a:ext cx="65594" cy="65594"/>
            </a:xfrm>
            <a:prstGeom prst="ellipse">
              <a:avLst/>
            </a:prstGeom>
            <a:solidFill>
              <a:schemeClr val="accent1">
                <a:alpha val="20000"/>
              </a:schemeClr>
            </a:solidFill>
          </p:spPr>
        </p:sp>
        <p:sp>
          <p:nvSpPr>
            <p:cNvPr id="29" name="AutoShape 29"/>
            <p:cNvSpPr/>
            <p:nvPr/>
          </p:nvSpPr>
          <p:spPr>
            <a:xfrm>
              <a:off x="454963" y="684489"/>
              <a:ext cx="84147" cy="84147"/>
            </a:xfrm>
            <a:prstGeom prst="ellipse">
              <a:avLst/>
            </a:prstGeom>
            <a:solidFill>
              <a:schemeClr val="accent1">
                <a:alpha val="100000"/>
              </a:schemeClr>
            </a:solidFill>
          </p:spPr>
        </p:sp>
        <p:sp>
          <p:nvSpPr>
            <p:cNvPr id="30" name="AutoShape 30"/>
            <p:cNvSpPr/>
            <p:nvPr/>
          </p:nvSpPr>
          <p:spPr>
            <a:xfrm>
              <a:off x="575049" y="691064"/>
              <a:ext cx="78137" cy="78137"/>
            </a:xfrm>
            <a:prstGeom prst="ellipse">
              <a:avLst/>
            </a:prstGeom>
            <a:solidFill>
              <a:schemeClr val="accent1">
                <a:alpha val="80000"/>
              </a:schemeClr>
            </a:solidFill>
          </p:spPr>
        </p:sp>
        <p:sp>
          <p:nvSpPr>
            <p:cNvPr id="31" name="AutoShape 31"/>
            <p:cNvSpPr/>
            <p:nvPr/>
          </p:nvSpPr>
          <p:spPr>
            <a:xfrm>
              <a:off x="689125" y="692781"/>
              <a:ext cx="74704" cy="74704"/>
            </a:xfrm>
            <a:prstGeom prst="ellipse">
              <a:avLst/>
            </a:prstGeom>
            <a:solidFill>
              <a:schemeClr val="accent1">
                <a:alpha val="60000"/>
              </a:schemeClr>
            </a:solidFill>
          </p:spPr>
        </p:sp>
        <p:sp>
          <p:nvSpPr>
            <p:cNvPr id="32" name="AutoShape 32"/>
            <p:cNvSpPr/>
            <p:nvPr/>
          </p:nvSpPr>
          <p:spPr>
            <a:xfrm>
              <a:off x="799768" y="701751"/>
              <a:ext cx="69238" cy="69238"/>
            </a:xfrm>
            <a:prstGeom prst="ellipse">
              <a:avLst/>
            </a:prstGeom>
            <a:solidFill>
              <a:schemeClr val="accent1">
                <a:alpha val="40000"/>
              </a:schemeClr>
            </a:solidFill>
          </p:spPr>
        </p:sp>
        <p:sp>
          <p:nvSpPr>
            <p:cNvPr id="33" name="AutoShape 33"/>
            <p:cNvSpPr/>
            <p:nvPr/>
          </p:nvSpPr>
          <p:spPr>
            <a:xfrm>
              <a:off x="904945" y="697618"/>
              <a:ext cx="65594" cy="65594"/>
            </a:xfrm>
            <a:prstGeom prst="ellipse">
              <a:avLst/>
            </a:prstGeom>
            <a:solidFill>
              <a:schemeClr val="accent1">
                <a:alpha val="20000"/>
              </a:schemeClr>
            </a:solidFill>
          </p:spPr>
        </p:sp>
        <p:sp>
          <p:nvSpPr>
            <p:cNvPr id="34" name="TextBox 34"/>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变量参数化</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rot="0">
            <a:off x="454963" y="93878"/>
            <a:ext cx="10641129" cy="914400"/>
            <a:chOff x="454963" y="93878"/>
            <a:chExt cx="10641129" cy="914400"/>
          </a:xfrm>
        </p:grpSpPr>
        <p:sp>
          <p:nvSpPr>
            <p:cNvPr id="3" name="AutoShape 3"/>
            <p:cNvSpPr/>
            <p:nvPr/>
          </p:nvSpPr>
          <p:spPr>
            <a:xfrm>
              <a:off x="454963" y="331168"/>
              <a:ext cx="84147" cy="84147"/>
            </a:xfrm>
            <a:prstGeom prst="ellipse">
              <a:avLst/>
            </a:prstGeom>
            <a:solidFill>
              <a:schemeClr val="accent1">
                <a:alpha val="100000"/>
              </a:schemeClr>
            </a:solidFill>
          </p:spPr>
        </p:sp>
        <p:sp>
          <p:nvSpPr>
            <p:cNvPr id="4" name="AutoShape 4"/>
            <p:cNvSpPr/>
            <p:nvPr/>
          </p:nvSpPr>
          <p:spPr>
            <a:xfrm>
              <a:off x="575049" y="337743"/>
              <a:ext cx="78137" cy="78137"/>
            </a:xfrm>
            <a:prstGeom prst="ellipse">
              <a:avLst/>
            </a:prstGeom>
            <a:solidFill>
              <a:schemeClr val="accent1">
                <a:alpha val="80000"/>
              </a:schemeClr>
            </a:solidFill>
          </p:spPr>
        </p:sp>
        <p:sp>
          <p:nvSpPr>
            <p:cNvPr id="5" name="AutoShape 5"/>
            <p:cNvSpPr/>
            <p:nvPr/>
          </p:nvSpPr>
          <p:spPr>
            <a:xfrm>
              <a:off x="689125" y="339460"/>
              <a:ext cx="74704" cy="74704"/>
            </a:xfrm>
            <a:prstGeom prst="ellipse">
              <a:avLst/>
            </a:prstGeom>
            <a:solidFill>
              <a:schemeClr val="accent1">
                <a:alpha val="60000"/>
              </a:schemeClr>
            </a:solidFill>
          </p:spPr>
        </p:sp>
        <p:sp>
          <p:nvSpPr>
            <p:cNvPr id="6" name="AutoShape 6"/>
            <p:cNvSpPr/>
            <p:nvPr/>
          </p:nvSpPr>
          <p:spPr>
            <a:xfrm>
              <a:off x="799768" y="348430"/>
              <a:ext cx="69238" cy="69238"/>
            </a:xfrm>
            <a:prstGeom prst="ellipse">
              <a:avLst/>
            </a:prstGeom>
            <a:solidFill>
              <a:schemeClr val="accent1">
                <a:alpha val="40000"/>
              </a:schemeClr>
            </a:solidFill>
          </p:spPr>
        </p:sp>
        <p:sp>
          <p:nvSpPr>
            <p:cNvPr id="7" name="AutoShape 7"/>
            <p:cNvSpPr/>
            <p:nvPr/>
          </p:nvSpPr>
          <p:spPr>
            <a:xfrm>
              <a:off x="904945" y="344297"/>
              <a:ext cx="65594" cy="65594"/>
            </a:xfrm>
            <a:prstGeom prst="ellipse">
              <a:avLst/>
            </a:prstGeom>
            <a:solidFill>
              <a:schemeClr val="accent1">
                <a:alpha val="20000"/>
              </a:schemeClr>
            </a:solidFill>
          </p:spPr>
        </p:sp>
        <p:sp>
          <p:nvSpPr>
            <p:cNvPr id="8" name="AutoShape 8"/>
            <p:cNvSpPr/>
            <p:nvPr/>
          </p:nvSpPr>
          <p:spPr>
            <a:xfrm>
              <a:off x="454963" y="448942"/>
              <a:ext cx="84147" cy="84147"/>
            </a:xfrm>
            <a:prstGeom prst="ellipse">
              <a:avLst/>
            </a:prstGeom>
            <a:solidFill>
              <a:schemeClr val="accent1">
                <a:alpha val="100000"/>
              </a:schemeClr>
            </a:solidFill>
          </p:spPr>
        </p:sp>
        <p:sp>
          <p:nvSpPr>
            <p:cNvPr id="9" name="AutoShape 9"/>
            <p:cNvSpPr/>
            <p:nvPr/>
          </p:nvSpPr>
          <p:spPr>
            <a:xfrm>
              <a:off x="575049" y="455517"/>
              <a:ext cx="78137" cy="78137"/>
            </a:xfrm>
            <a:prstGeom prst="ellipse">
              <a:avLst/>
            </a:prstGeom>
            <a:solidFill>
              <a:schemeClr val="accent1">
                <a:alpha val="80000"/>
              </a:schemeClr>
            </a:solidFill>
          </p:spPr>
        </p:sp>
        <p:sp>
          <p:nvSpPr>
            <p:cNvPr id="10" name="AutoShape 10"/>
            <p:cNvSpPr/>
            <p:nvPr/>
          </p:nvSpPr>
          <p:spPr>
            <a:xfrm>
              <a:off x="689125" y="457233"/>
              <a:ext cx="74704" cy="74704"/>
            </a:xfrm>
            <a:prstGeom prst="ellipse">
              <a:avLst/>
            </a:prstGeom>
            <a:solidFill>
              <a:schemeClr val="accent1">
                <a:alpha val="60000"/>
              </a:schemeClr>
            </a:solidFill>
          </p:spPr>
        </p:sp>
        <p:sp>
          <p:nvSpPr>
            <p:cNvPr id="11" name="AutoShape 11"/>
            <p:cNvSpPr/>
            <p:nvPr/>
          </p:nvSpPr>
          <p:spPr>
            <a:xfrm>
              <a:off x="799768" y="466203"/>
              <a:ext cx="69238" cy="69238"/>
            </a:xfrm>
            <a:prstGeom prst="ellipse">
              <a:avLst/>
            </a:prstGeom>
            <a:solidFill>
              <a:schemeClr val="accent1">
                <a:alpha val="40000"/>
              </a:schemeClr>
            </a:solidFill>
          </p:spPr>
        </p:sp>
        <p:sp>
          <p:nvSpPr>
            <p:cNvPr id="12" name="AutoShape 12"/>
            <p:cNvSpPr/>
            <p:nvPr/>
          </p:nvSpPr>
          <p:spPr>
            <a:xfrm>
              <a:off x="904945" y="462070"/>
              <a:ext cx="65594" cy="65594"/>
            </a:xfrm>
            <a:prstGeom prst="ellipse">
              <a:avLst/>
            </a:prstGeom>
            <a:solidFill>
              <a:schemeClr val="accent1">
                <a:alpha val="20000"/>
              </a:schemeClr>
            </a:solidFill>
          </p:spPr>
        </p:sp>
        <p:sp>
          <p:nvSpPr>
            <p:cNvPr id="13" name="AutoShape 13"/>
            <p:cNvSpPr/>
            <p:nvPr/>
          </p:nvSpPr>
          <p:spPr>
            <a:xfrm>
              <a:off x="454963" y="566715"/>
              <a:ext cx="84147" cy="84147"/>
            </a:xfrm>
            <a:prstGeom prst="ellipse">
              <a:avLst/>
            </a:prstGeom>
            <a:solidFill>
              <a:schemeClr val="accent1">
                <a:alpha val="100000"/>
              </a:schemeClr>
            </a:solidFill>
          </p:spPr>
        </p:sp>
        <p:sp>
          <p:nvSpPr>
            <p:cNvPr id="14" name="AutoShape 14"/>
            <p:cNvSpPr/>
            <p:nvPr/>
          </p:nvSpPr>
          <p:spPr>
            <a:xfrm>
              <a:off x="575049" y="573291"/>
              <a:ext cx="78137" cy="78137"/>
            </a:xfrm>
            <a:prstGeom prst="ellipse">
              <a:avLst/>
            </a:prstGeom>
            <a:solidFill>
              <a:schemeClr val="accent1">
                <a:alpha val="80000"/>
              </a:schemeClr>
            </a:solidFill>
          </p:spPr>
        </p:sp>
        <p:sp>
          <p:nvSpPr>
            <p:cNvPr id="15" name="AutoShape 15"/>
            <p:cNvSpPr/>
            <p:nvPr/>
          </p:nvSpPr>
          <p:spPr>
            <a:xfrm>
              <a:off x="689125" y="575007"/>
              <a:ext cx="74704" cy="74704"/>
            </a:xfrm>
            <a:prstGeom prst="ellipse">
              <a:avLst/>
            </a:prstGeom>
            <a:solidFill>
              <a:schemeClr val="accent1">
                <a:alpha val="60000"/>
              </a:schemeClr>
            </a:solidFill>
          </p:spPr>
        </p:sp>
        <p:sp>
          <p:nvSpPr>
            <p:cNvPr id="16" name="AutoShape 16"/>
            <p:cNvSpPr/>
            <p:nvPr/>
          </p:nvSpPr>
          <p:spPr>
            <a:xfrm>
              <a:off x="799768" y="583977"/>
              <a:ext cx="69238" cy="69238"/>
            </a:xfrm>
            <a:prstGeom prst="ellipse">
              <a:avLst/>
            </a:prstGeom>
            <a:solidFill>
              <a:schemeClr val="accent1">
                <a:alpha val="40000"/>
              </a:schemeClr>
            </a:solidFill>
          </p:spPr>
        </p:sp>
        <p:sp>
          <p:nvSpPr>
            <p:cNvPr id="17" name="AutoShape 17"/>
            <p:cNvSpPr/>
            <p:nvPr/>
          </p:nvSpPr>
          <p:spPr>
            <a:xfrm>
              <a:off x="904945" y="579844"/>
              <a:ext cx="65594" cy="65594"/>
            </a:xfrm>
            <a:prstGeom prst="ellipse">
              <a:avLst/>
            </a:prstGeom>
            <a:solidFill>
              <a:schemeClr val="accent1">
                <a:alpha val="20000"/>
              </a:schemeClr>
            </a:solidFill>
          </p:spPr>
        </p:sp>
        <p:sp>
          <p:nvSpPr>
            <p:cNvPr id="18" name="AutoShape 18"/>
            <p:cNvSpPr/>
            <p:nvPr/>
          </p:nvSpPr>
          <p:spPr>
            <a:xfrm>
              <a:off x="454963" y="684489"/>
              <a:ext cx="84147" cy="84147"/>
            </a:xfrm>
            <a:prstGeom prst="ellipse">
              <a:avLst/>
            </a:prstGeom>
            <a:solidFill>
              <a:schemeClr val="accent1">
                <a:alpha val="100000"/>
              </a:schemeClr>
            </a:solidFill>
          </p:spPr>
        </p:sp>
        <p:sp>
          <p:nvSpPr>
            <p:cNvPr id="19" name="AutoShape 19"/>
            <p:cNvSpPr/>
            <p:nvPr/>
          </p:nvSpPr>
          <p:spPr>
            <a:xfrm>
              <a:off x="575049" y="691064"/>
              <a:ext cx="78137" cy="78137"/>
            </a:xfrm>
            <a:prstGeom prst="ellipse">
              <a:avLst/>
            </a:prstGeom>
            <a:solidFill>
              <a:schemeClr val="accent1">
                <a:alpha val="80000"/>
              </a:schemeClr>
            </a:solidFill>
          </p:spPr>
        </p:sp>
        <p:sp>
          <p:nvSpPr>
            <p:cNvPr id="20" name="AutoShape 20"/>
            <p:cNvSpPr/>
            <p:nvPr/>
          </p:nvSpPr>
          <p:spPr>
            <a:xfrm>
              <a:off x="689125" y="692781"/>
              <a:ext cx="74704" cy="74704"/>
            </a:xfrm>
            <a:prstGeom prst="ellipse">
              <a:avLst/>
            </a:prstGeom>
            <a:solidFill>
              <a:schemeClr val="accent1">
                <a:alpha val="60000"/>
              </a:schemeClr>
            </a:solidFill>
          </p:spPr>
        </p:sp>
        <p:sp>
          <p:nvSpPr>
            <p:cNvPr id="21" name="AutoShape 21"/>
            <p:cNvSpPr/>
            <p:nvPr/>
          </p:nvSpPr>
          <p:spPr>
            <a:xfrm>
              <a:off x="799768" y="701751"/>
              <a:ext cx="69238" cy="69238"/>
            </a:xfrm>
            <a:prstGeom prst="ellipse">
              <a:avLst/>
            </a:prstGeom>
            <a:solidFill>
              <a:schemeClr val="accent1">
                <a:alpha val="40000"/>
              </a:schemeClr>
            </a:solidFill>
          </p:spPr>
        </p:sp>
        <p:sp>
          <p:nvSpPr>
            <p:cNvPr id="22" name="AutoShape 22"/>
            <p:cNvSpPr/>
            <p:nvPr/>
          </p:nvSpPr>
          <p:spPr>
            <a:xfrm>
              <a:off x="904945" y="697618"/>
              <a:ext cx="65594" cy="65594"/>
            </a:xfrm>
            <a:prstGeom prst="ellipse">
              <a:avLst/>
            </a:prstGeom>
            <a:solidFill>
              <a:schemeClr val="accent1">
                <a:alpha val="20000"/>
              </a:schemeClr>
            </a:solidFill>
          </p:spPr>
        </p:sp>
        <p:sp>
          <p:nvSpPr>
            <p:cNvPr id="23" name="TextBox 23"/>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变量参数化</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
        <p:nvSpPr>
          <p:cNvPr id="24" name="AutoShape 24"/>
          <p:cNvSpPr/>
          <p:nvPr/>
        </p:nvSpPr>
        <p:spPr>
          <a:xfrm>
            <a:off x="681109" y="1708762"/>
            <a:ext cx="10869366" cy="947043"/>
          </a:xfrm>
          <a:prstGeom prst="rect">
            <a:avLst/>
          </a:prstGeom>
          <a:solidFill>
            <a:schemeClr val="accent1">
              <a:alpha val="100000"/>
            </a:schemeClr>
          </a:solidFill>
        </p:spPr>
      </p:sp>
      <p:sp>
        <p:nvSpPr>
          <p:cNvPr id="25" name="AutoShape 25"/>
          <p:cNvSpPr/>
          <p:nvPr/>
        </p:nvSpPr>
        <p:spPr>
          <a:xfrm flipV="1">
            <a:off x="1778347" y="2746375"/>
            <a:ext cx="406400" cy="349251"/>
          </a:xfrm>
          <a:prstGeom prst="triangle">
            <a:avLst>
              <a:gd name="adj" fmla="val 50000"/>
            </a:avLst>
          </a:prstGeom>
          <a:solidFill>
            <a:schemeClr val="accent1">
              <a:alpha val="100000"/>
            </a:schemeClr>
          </a:solidFill>
        </p:spPr>
      </p:sp>
      <p:sp>
        <p:nvSpPr>
          <p:cNvPr id="26" name="AutoShape 26"/>
          <p:cNvSpPr/>
          <p:nvPr/>
        </p:nvSpPr>
        <p:spPr>
          <a:xfrm flipV="1">
            <a:off x="4544026" y="2746375"/>
            <a:ext cx="406400" cy="349251"/>
          </a:xfrm>
          <a:prstGeom prst="triangle">
            <a:avLst>
              <a:gd name="adj" fmla="val 50000"/>
            </a:avLst>
          </a:prstGeom>
          <a:solidFill>
            <a:schemeClr val="accent1">
              <a:alpha val="100000"/>
            </a:schemeClr>
          </a:solidFill>
        </p:spPr>
      </p:sp>
      <p:sp>
        <p:nvSpPr>
          <p:cNvPr id="27" name="AutoShape 27"/>
          <p:cNvSpPr/>
          <p:nvPr/>
        </p:nvSpPr>
        <p:spPr>
          <a:xfrm flipV="1">
            <a:off x="7298211" y="2746375"/>
            <a:ext cx="404283" cy="349251"/>
          </a:xfrm>
          <a:prstGeom prst="triangle">
            <a:avLst>
              <a:gd name="adj" fmla="val 50000"/>
            </a:avLst>
          </a:prstGeom>
          <a:solidFill>
            <a:schemeClr val="accent1">
              <a:alpha val="100000"/>
            </a:schemeClr>
          </a:solidFill>
        </p:spPr>
      </p:sp>
      <p:sp>
        <p:nvSpPr>
          <p:cNvPr id="28" name="AutoShape 28"/>
          <p:cNvSpPr/>
          <p:nvPr/>
        </p:nvSpPr>
        <p:spPr>
          <a:xfrm flipV="1">
            <a:off x="10037975" y="2746375"/>
            <a:ext cx="406400" cy="349251"/>
          </a:xfrm>
          <a:prstGeom prst="triangle">
            <a:avLst>
              <a:gd name="adj" fmla="val 50000"/>
            </a:avLst>
          </a:prstGeom>
          <a:solidFill>
            <a:schemeClr val="accent1">
              <a:alpha val="100000"/>
            </a:schemeClr>
          </a:solidFill>
        </p:spPr>
      </p:sp>
      <p:sp>
        <p:nvSpPr>
          <p:cNvPr id="29" name="AutoShape 29"/>
          <p:cNvSpPr/>
          <p:nvPr/>
        </p:nvSpPr>
        <p:spPr>
          <a:xfrm>
            <a:off x="681109" y="3095626"/>
            <a:ext cx="2600876" cy="503314"/>
          </a:xfrm>
          <a:prstGeom prst="rect">
            <a:avLst/>
          </a:prstGeom>
          <a:solidFill>
            <a:schemeClr val="accent1">
              <a:lumMod val="75000"/>
              <a:alpha val="100000"/>
            </a:schemeClr>
          </a:solidFill>
        </p:spPr>
      </p:sp>
      <p:sp>
        <p:nvSpPr>
          <p:cNvPr id="30" name="AutoShape 30"/>
          <p:cNvSpPr/>
          <p:nvPr/>
        </p:nvSpPr>
        <p:spPr>
          <a:xfrm>
            <a:off x="3413726" y="3095626"/>
            <a:ext cx="2667000" cy="503314"/>
          </a:xfrm>
          <a:prstGeom prst="rect">
            <a:avLst/>
          </a:prstGeom>
          <a:solidFill>
            <a:schemeClr val="accent1">
              <a:lumMod val="75000"/>
              <a:alpha val="100000"/>
            </a:schemeClr>
          </a:solidFill>
        </p:spPr>
      </p:sp>
      <p:sp>
        <p:nvSpPr>
          <p:cNvPr id="31" name="AutoShape 31"/>
          <p:cNvSpPr/>
          <p:nvPr/>
        </p:nvSpPr>
        <p:spPr>
          <a:xfrm>
            <a:off x="6199915" y="3095626"/>
            <a:ext cx="2600876" cy="503314"/>
          </a:xfrm>
          <a:prstGeom prst="rect">
            <a:avLst/>
          </a:prstGeom>
          <a:solidFill>
            <a:schemeClr val="accent1">
              <a:lumMod val="75000"/>
              <a:alpha val="100000"/>
            </a:schemeClr>
          </a:solidFill>
        </p:spPr>
      </p:sp>
      <p:sp>
        <p:nvSpPr>
          <p:cNvPr id="32" name="AutoShape 32"/>
          <p:cNvSpPr/>
          <p:nvPr/>
        </p:nvSpPr>
        <p:spPr>
          <a:xfrm>
            <a:off x="8931875" y="3095626"/>
            <a:ext cx="2618599" cy="503314"/>
          </a:xfrm>
          <a:prstGeom prst="rect">
            <a:avLst/>
          </a:prstGeom>
          <a:solidFill>
            <a:schemeClr val="accent1">
              <a:lumMod val="75000"/>
              <a:alpha val="100000"/>
            </a:schemeClr>
          </a:solidFill>
        </p:spPr>
      </p:sp>
      <p:sp>
        <p:nvSpPr>
          <p:cNvPr id="33" name="TextBox 33"/>
          <p:cNvSpPr txBox="1"/>
          <p:nvPr/>
        </p:nvSpPr>
        <p:spPr>
          <a:xfrm>
            <a:off x="681109" y="3095626"/>
            <a:ext cx="2600876" cy="490334"/>
          </a:xfrm>
          <a:prstGeom prst="rect">
            <a:avLst/>
          </a:prstGeom>
        </p:spPr>
        <p:txBody>
          <a:bodyPr vert="horz" wrap="square" lIns="66008" tIns="33052" rIns="66008" bIns="33052" rtlCol="0" anchor="ctr" anchorCtr="1">
            <a:normAutofit/>
          </a:bodyPr>
          <a:lstStyle/>
          <a:p>
            <a:pPr algn="ctr">
              <a:lnSpc>
                <a:spcPct val="150000"/>
              </a:lnSpc>
            </a:pPr>
            <a:r>
              <a:rPr lang="en-US" sz="1725" b="1">
                <a:solidFill>
                  <a:srgbClr val="FFFDFD">
                    <a:alpha val="100000"/>
                  </a:srgbClr>
                </a:solidFill>
                <a:latin typeface="微软雅黑" panose="020B0503020204020204" charset="-122"/>
                <a:ea typeface="微软雅黑" panose="020B0503020204020204" charset="-122"/>
                <a:cs typeface="微软雅黑" panose="020B0503020204020204" charset="-122"/>
              </a:rPr>
              <a:t>01</a:t>
            </a:r>
            <a:endParaRPr lang="en-US" sz="1725" b="1">
              <a:solidFill>
                <a:srgbClr val="FFFDFD">
                  <a:alpha val="100000"/>
                </a:srgbClr>
              </a:solidFill>
              <a:latin typeface="微软雅黑" panose="020B0503020204020204" charset="-122"/>
              <a:ea typeface="微软雅黑" panose="020B0503020204020204" charset="-122"/>
              <a:cs typeface="微软雅黑" panose="020B0503020204020204" charset="-122"/>
            </a:endParaRPr>
          </a:p>
        </p:txBody>
      </p:sp>
      <p:sp>
        <p:nvSpPr>
          <p:cNvPr id="34" name="TextBox 34"/>
          <p:cNvSpPr txBox="1"/>
          <p:nvPr/>
        </p:nvSpPr>
        <p:spPr>
          <a:xfrm>
            <a:off x="681109" y="3729400"/>
            <a:ext cx="2600876" cy="2374592"/>
          </a:xfrm>
          <a:prstGeom prst="rect">
            <a:avLst/>
          </a:prstGeom>
        </p:spPr>
        <p:txBody>
          <a:bodyPr vert="horz" wrap="square" lIns="66008" tIns="33052" rIns="66008" bIns="33052" rtlCol="0" anchor="ctr" anchorCtr="1">
            <a:normAutofit/>
          </a:bodyPr>
          <a:lstStyle/>
          <a:p>
            <a:pPr algn="ctr">
              <a:lnSpc>
                <a:spcPct val="186000"/>
              </a:lnSpc>
            </a:pPr>
            <a:r>
              <a:rPr lang="en-US" sz="1425">
                <a:solidFill>
                  <a:schemeClr val="dk1">
                    <a:alpha val="100000"/>
                  </a:schemeClr>
                </a:solidFill>
                <a:latin typeface="微软雅黑" panose="020B0503020204020204" charset="-122"/>
                <a:ea typeface="微软雅黑" panose="020B0503020204020204" charset="-122"/>
                <a:cs typeface="微软雅黑" panose="020B0503020204020204" charset="-122"/>
              </a:rPr>
              <a:t>保存后，界面显示如图5-29所示。</a:t>
            </a:r>
            <a:endParaRPr lang="en-US" sz="1425">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5" name="TextBox 35"/>
          <p:cNvSpPr txBox="1"/>
          <p:nvPr/>
        </p:nvSpPr>
        <p:spPr>
          <a:xfrm>
            <a:off x="3446788" y="3095626"/>
            <a:ext cx="2600876" cy="490334"/>
          </a:xfrm>
          <a:prstGeom prst="rect">
            <a:avLst/>
          </a:prstGeom>
        </p:spPr>
        <p:txBody>
          <a:bodyPr vert="horz" wrap="square" lIns="66008" tIns="33052" rIns="66008" bIns="33052" rtlCol="0" anchor="ctr" anchorCtr="1">
            <a:normAutofit/>
          </a:bodyPr>
          <a:lstStyle/>
          <a:p>
            <a:pPr algn="ctr">
              <a:lnSpc>
                <a:spcPct val="150000"/>
              </a:lnSpc>
            </a:pPr>
            <a:r>
              <a:rPr lang="en-US" sz="1725" b="1">
                <a:solidFill>
                  <a:srgbClr val="FFFDFD">
                    <a:alpha val="100000"/>
                  </a:srgbClr>
                </a:solidFill>
                <a:latin typeface="微软雅黑" panose="020B0503020204020204" charset="-122"/>
                <a:ea typeface="微软雅黑" panose="020B0503020204020204" charset="-122"/>
                <a:cs typeface="微软雅黑" panose="020B0503020204020204" charset="-122"/>
              </a:rPr>
              <a:t>02</a:t>
            </a:r>
            <a:endParaRPr lang="en-US" sz="1725" b="1">
              <a:solidFill>
                <a:srgbClr val="FFFDFD">
                  <a:alpha val="100000"/>
                </a:srgbClr>
              </a:solidFill>
              <a:latin typeface="微软雅黑" panose="020B0503020204020204" charset="-122"/>
              <a:ea typeface="微软雅黑" panose="020B0503020204020204" charset="-122"/>
              <a:cs typeface="微软雅黑" panose="020B0503020204020204" charset="-122"/>
            </a:endParaRPr>
          </a:p>
        </p:txBody>
      </p:sp>
      <p:sp>
        <p:nvSpPr>
          <p:cNvPr id="36" name="TextBox 36"/>
          <p:cNvSpPr txBox="1"/>
          <p:nvPr/>
        </p:nvSpPr>
        <p:spPr>
          <a:xfrm>
            <a:off x="3446788" y="3729400"/>
            <a:ext cx="2600876" cy="2374592"/>
          </a:xfrm>
          <a:prstGeom prst="rect">
            <a:avLst/>
          </a:prstGeom>
        </p:spPr>
        <p:txBody>
          <a:bodyPr vert="horz" wrap="square" lIns="66008" tIns="33052" rIns="66008" bIns="33052" rtlCol="0" anchor="ctr" anchorCtr="1">
            <a:normAutofit/>
          </a:bodyPr>
          <a:lstStyle/>
          <a:p>
            <a:pPr algn="ctr">
              <a:lnSpc>
                <a:spcPct val="186000"/>
              </a:lnSpc>
            </a:pPr>
            <a:r>
              <a:rPr lang="en-US" sz="1425">
                <a:solidFill>
                  <a:schemeClr val="dk1">
                    <a:alpha val="100000"/>
                  </a:schemeClr>
                </a:solidFill>
                <a:latin typeface="微软雅黑" panose="020B0503020204020204" charset="-122"/>
                <a:ea typeface="微软雅黑" panose="020B0503020204020204" charset="-122"/>
                <a:cs typeface="微软雅黑" panose="020B0503020204020204" charset="-122"/>
              </a:rPr>
              <a:t>或者在界面上直接编辑，添加行、列或者删除行、列，如图5-30所示。</a:t>
            </a:r>
            <a:endParaRPr lang="en-US" sz="1425">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7" name="TextBox 37"/>
          <p:cNvSpPr txBox="1"/>
          <p:nvPr/>
        </p:nvSpPr>
        <p:spPr>
          <a:xfrm>
            <a:off x="6199915" y="3095626"/>
            <a:ext cx="2600876" cy="490334"/>
          </a:xfrm>
          <a:prstGeom prst="rect">
            <a:avLst/>
          </a:prstGeom>
        </p:spPr>
        <p:txBody>
          <a:bodyPr vert="horz" wrap="square" lIns="66008" tIns="33052" rIns="66008" bIns="33052" rtlCol="0" anchor="ctr" anchorCtr="1">
            <a:normAutofit/>
          </a:bodyPr>
          <a:lstStyle/>
          <a:p>
            <a:pPr algn="ctr">
              <a:lnSpc>
                <a:spcPct val="150000"/>
              </a:lnSpc>
            </a:pPr>
            <a:r>
              <a:rPr lang="en-US" sz="1725" b="1">
                <a:solidFill>
                  <a:srgbClr val="FFFDFD">
                    <a:alpha val="100000"/>
                  </a:srgbClr>
                </a:solidFill>
                <a:latin typeface="微软雅黑" panose="020B0503020204020204" charset="-122"/>
                <a:ea typeface="微软雅黑" panose="020B0503020204020204" charset="-122"/>
                <a:cs typeface="微软雅黑" panose="020B0503020204020204" charset="-122"/>
              </a:rPr>
              <a:t>03</a:t>
            </a:r>
            <a:endParaRPr lang="en-US" sz="1725" b="1">
              <a:solidFill>
                <a:srgbClr val="FFFDFD">
                  <a:alpha val="100000"/>
                </a:srgbClr>
              </a:solidFill>
              <a:latin typeface="微软雅黑" panose="020B0503020204020204" charset="-122"/>
              <a:ea typeface="微软雅黑" panose="020B0503020204020204" charset="-122"/>
              <a:cs typeface="微软雅黑" panose="020B0503020204020204" charset="-122"/>
            </a:endParaRPr>
          </a:p>
        </p:txBody>
      </p:sp>
      <p:sp>
        <p:nvSpPr>
          <p:cNvPr id="38" name="TextBox 38"/>
          <p:cNvSpPr txBox="1"/>
          <p:nvPr/>
        </p:nvSpPr>
        <p:spPr>
          <a:xfrm>
            <a:off x="6199915" y="3729400"/>
            <a:ext cx="2600876" cy="2374592"/>
          </a:xfrm>
          <a:prstGeom prst="rect">
            <a:avLst/>
          </a:prstGeom>
        </p:spPr>
        <p:txBody>
          <a:bodyPr vert="horz" wrap="square" lIns="66008" tIns="33052" rIns="66008" bIns="33052" rtlCol="0" anchor="ctr" anchorCtr="1">
            <a:normAutofit/>
          </a:bodyPr>
          <a:lstStyle/>
          <a:p>
            <a:pPr algn="ctr">
              <a:lnSpc>
                <a:spcPct val="186000"/>
              </a:lnSpc>
            </a:pPr>
            <a:r>
              <a:rPr lang="en-US" sz="1425">
                <a:solidFill>
                  <a:schemeClr val="dk1">
                    <a:alpha val="100000"/>
                  </a:schemeClr>
                </a:solidFill>
                <a:latin typeface="微软雅黑" panose="020B0503020204020204" charset="-122"/>
                <a:ea typeface="微软雅黑" panose="020B0503020204020204" charset="-122"/>
                <a:cs typeface="微软雅黑" panose="020B0503020204020204" charset="-122"/>
              </a:rPr>
              <a:t>参数都编辑之后，注意每个参数对应的名称，以便后续使用。注释如图5-31所示。</a:t>
            </a:r>
            <a:endParaRPr lang="en-US" sz="1425">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9" name="TextBox 39"/>
          <p:cNvSpPr txBox="1"/>
          <p:nvPr/>
        </p:nvSpPr>
        <p:spPr>
          <a:xfrm>
            <a:off x="8940736" y="3095626"/>
            <a:ext cx="2600876" cy="490334"/>
          </a:xfrm>
          <a:prstGeom prst="rect">
            <a:avLst/>
          </a:prstGeom>
        </p:spPr>
        <p:txBody>
          <a:bodyPr vert="horz" wrap="square" lIns="66008" tIns="33052" rIns="66008" bIns="33052" rtlCol="0" anchor="ctr" anchorCtr="1">
            <a:normAutofit/>
          </a:bodyPr>
          <a:lstStyle/>
          <a:p>
            <a:pPr algn="ctr">
              <a:lnSpc>
                <a:spcPct val="150000"/>
              </a:lnSpc>
            </a:pPr>
            <a:r>
              <a:rPr lang="en-US" sz="1725" b="1">
                <a:solidFill>
                  <a:srgbClr val="FFFDFD">
                    <a:alpha val="100000"/>
                  </a:srgbClr>
                </a:solidFill>
                <a:latin typeface="微软雅黑" panose="020B0503020204020204" charset="-122"/>
                <a:ea typeface="微软雅黑" panose="020B0503020204020204" charset="-122"/>
                <a:cs typeface="微软雅黑" panose="020B0503020204020204" charset="-122"/>
              </a:rPr>
              <a:t>04</a:t>
            </a:r>
            <a:endParaRPr lang="en-US" sz="1725" b="1">
              <a:solidFill>
                <a:srgbClr val="FFFDFD">
                  <a:alpha val="100000"/>
                </a:srgbClr>
              </a:solidFill>
              <a:latin typeface="微软雅黑" panose="020B0503020204020204" charset="-122"/>
              <a:ea typeface="微软雅黑" panose="020B0503020204020204" charset="-122"/>
              <a:cs typeface="微软雅黑" panose="020B0503020204020204" charset="-122"/>
            </a:endParaRPr>
          </a:p>
        </p:txBody>
      </p:sp>
      <p:sp>
        <p:nvSpPr>
          <p:cNvPr id="40" name="TextBox 40"/>
          <p:cNvSpPr txBox="1"/>
          <p:nvPr/>
        </p:nvSpPr>
        <p:spPr>
          <a:xfrm>
            <a:off x="8940736" y="3729400"/>
            <a:ext cx="2600876" cy="2374592"/>
          </a:xfrm>
          <a:prstGeom prst="rect">
            <a:avLst/>
          </a:prstGeom>
        </p:spPr>
        <p:txBody>
          <a:bodyPr vert="horz" wrap="square" lIns="66008" tIns="33052" rIns="66008" bIns="33052" rtlCol="0" anchor="ctr" anchorCtr="1">
            <a:normAutofit/>
          </a:bodyPr>
          <a:lstStyle/>
          <a:p>
            <a:pPr algn="ct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可以把所有的参数编辑在一个文件里面，一列对应一个参数。当参数放在在一个文件里面时，设置处就要一一对应，如图5-32、图5-33和图5-34所示。</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41" name="Freeform 41"/>
          <p:cNvSpPr/>
          <p:nvPr/>
        </p:nvSpPr>
        <p:spPr>
          <a:xfrm>
            <a:off x="4484918" y="1906059"/>
            <a:ext cx="552450" cy="552450"/>
          </a:xfrm>
          <a:custGeom>
            <a:avLst/>
            <a:gdLst/>
            <a:ahLst/>
            <a:cxnLst/>
            <a:rect l="l" t="t" r="r" b="b"/>
            <a:pathLst>
              <a:path w="304800" h="304800">
                <a:moveTo>
                  <a:pt x="152400" y="304800"/>
                </a:moveTo>
                <a:cubicBezTo>
                  <a:pt x="68228" y="304800"/>
                  <a:pt x="0" y="236572"/>
                  <a:pt x="0" y="152400"/>
                </a:cubicBezTo>
                <a:cubicBezTo>
                  <a:pt x="0" y="68228"/>
                  <a:pt x="68228" y="0"/>
                  <a:pt x="152400" y="0"/>
                </a:cubicBezTo>
                <a:lnTo>
                  <a:pt x="152400" y="0"/>
                </a:lnTo>
                <a:cubicBezTo>
                  <a:pt x="236572" y="0"/>
                  <a:pt x="304800" y="68228"/>
                  <a:pt x="304800" y="152400"/>
                </a:cubicBezTo>
                <a:cubicBezTo>
                  <a:pt x="304800" y="236572"/>
                  <a:pt x="236572" y="304800"/>
                  <a:pt x="152400" y="304800"/>
                </a:cubicBezTo>
                <a:lnTo>
                  <a:pt x="152400" y="304800"/>
                </a:lnTo>
                <a:close/>
                <a:moveTo>
                  <a:pt x="167640" y="228600"/>
                </a:moveTo>
                <a:lnTo>
                  <a:pt x="182880" y="228600"/>
                </a:lnTo>
                <a:cubicBezTo>
                  <a:pt x="208131" y="228600"/>
                  <a:pt x="228600" y="208131"/>
                  <a:pt x="228600" y="182880"/>
                </a:cubicBezTo>
                <a:cubicBezTo>
                  <a:pt x="228600" y="157629"/>
                  <a:pt x="208131" y="137160"/>
                  <a:pt x="182880" y="137160"/>
                </a:cubicBezTo>
                <a:lnTo>
                  <a:pt x="182880" y="137160"/>
                </a:lnTo>
                <a:lnTo>
                  <a:pt x="121768" y="137160"/>
                </a:lnTo>
                <a:cubicBezTo>
                  <a:pt x="113348" y="137160"/>
                  <a:pt x="106528" y="130340"/>
                  <a:pt x="106528" y="121920"/>
                </a:cubicBezTo>
                <a:cubicBezTo>
                  <a:pt x="106528" y="113500"/>
                  <a:pt x="113348" y="106680"/>
                  <a:pt x="121768" y="106680"/>
                </a:cubicBezTo>
                <a:lnTo>
                  <a:pt x="121768" y="106680"/>
                </a:lnTo>
                <a:lnTo>
                  <a:pt x="213360" y="106680"/>
                </a:lnTo>
                <a:lnTo>
                  <a:pt x="213360" y="76200"/>
                </a:lnTo>
                <a:lnTo>
                  <a:pt x="167640" y="76200"/>
                </a:lnTo>
                <a:lnTo>
                  <a:pt x="167640" y="45720"/>
                </a:lnTo>
                <a:lnTo>
                  <a:pt x="137160" y="45720"/>
                </a:lnTo>
                <a:lnTo>
                  <a:pt x="137160" y="76200"/>
                </a:lnTo>
                <a:lnTo>
                  <a:pt x="121920" y="76200"/>
                </a:lnTo>
                <a:cubicBezTo>
                  <a:pt x="96669" y="76200"/>
                  <a:pt x="76200" y="96669"/>
                  <a:pt x="76200" y="121920"/>
                </a:cubicBezTo>
                <a:cubicBezTo>
                  <a:pt x="76200" y="147171"/>
                  <a:pt x="96669" y="167640"/>
                  <a:pt x="121920" y="167640"/>
                </a:cubicBezTo>
                <a:lnTo>
                  <a:pt x="121920" y="167640"/>
                </a:lnTo>
                <a:lnTo>
                  <a:pt x="182880" y="167640"/>
                </a:lnTo>
                <a:cubicBezTo>
                  <a:pt x="191300" y="167640"/>
                  <a:pt x="198120" y="174460"/>
                  <a:pt x="198120" y="182880"/>
                </a:cubicBezTo>
                <a:cubicBezTo>
                  <a:pt x="198120" y="191300"/>
                  <a:pt x="191300" y="198120"/>
                  <a:pt x="182880" y="198120"/>
                </a:cubicBezTo>
                <a:lnTo>
                  <a:pt x="182880" y="198120"/>
                </a:lnTo>
                <a:lnTo>
                  <a:pt x="91440" y="198120"/>
                </a:lnTo>
                <a:lnTo>
                  <a:pt x="91440" y="228600"/>
                </a:lnTo>
                <a:lnTo>
                  <a:pt x="137160" y="228600"/>
                </a:lnTo>
                <a:lnTo>
                  <a:pt x="137160" y="259080"/>
                </a:lnTo>
                <a:lnTo>
                  <a:pt x="167640" y="259080"/>
                </a:lnTo>
                <a:lnTo>
                  <a:pt x="167640" y="228600"/>
                </a:lnTo>
                <a:close/>
              </a:path>
            </a:pathLst>
          </a:custGeom>
          <a:solidFill>
            <a:srgbClr val="FFFFFF">
              <a:alpha val="100000"/>
            </a:srgbClr>
          </a:solidFill>
        </p:spPr>
      </p:sp>
      <p:sp>
        <p:nvSpPr>
          <p:cNvPr id="42" name="Freeform 42"/>
          <p:cNvSpPr/>
          <p:nvPr/>
        </p:nvSpPr>
        <p:spPr>
          <a:xfrm>
            <a:off x="1714477" y="1915213"/>
            <a:ext cx="534141" cy="534141"/>
          </a:xfrm>
          <a:custGeom>
            <a:avLst/>
            <a:gdLst/>
            <a:ahLst/>
            <a:cxnLst/>
            <a:rect l="l" t="t" r="r" b="b"/>
            <a:pathLst>
              <a:path w="304800" h="304800">
                <a:moveTo>
                  <a:pt x="121920" y="28651"/>
                </a:moveTo>
                <a:lnTo>
                  <a:pt x="121920" y="0"/>
                </a:lnTo>
                <a:lnTo>
                  <a:pt x="152400" y="0"/>
                </a:lnTo>
                <a:lnTo>
                  <a:pt x="152400" y="243840"/>
                </a:lnTo>
                <a:lnTo>
                  <a:pt x="304800" y="243840"/>
                </a:lnTo>
                <a:lnTo>
                  <a:pt x="243840" y="304800"/>
                </a:lnTo>
                <a:lnTo>
                  <a:pt x="30480" y="304800"/>
                </a:lnTo>
                <a:lnTo>
                  <a:pt x="0" y="243840"/>
                </a:lnTo>
                <a:lnTo>
                  <a:pt x="121920" y="243840"/>
                </a:lnTo>
                <a:lnTo>
                  <a:pt x="121920" y="213360"/>
                </a:lnTo>
                <a:lnTo>
                  <a:pt x="0" y="213360"/>
                </a:lnTo>
                <a:lnTo>
                  <a:pt x="0" y="209398"/>
                </a:lnTo>
                <a:cubicBezTo>
                  <a:pt x="56940" y="163544"/>
                  <a:pt x="99498" y="101956"/>
                  <a:pt x="121234" y="31242"/>
                </a:cubicBezTo>
                <a:lnTo>
                  <a:pt x="121920" y="28651"/>
                </a:lnTo>
                <a:close/>
                <a:moveTo>
                  <a:pt x="304343" y="213360"/>
                </a:moveTo>
                <a:lnTo>
                  <a:pt x="152400" y="213360"/>
                </a:lnTo>
                <a:lnTo>
                  <a:pt x="152400" y="207874"/>
                </a:lnTo>
                <a:cubicBezTo>
                  <a:pt x="171650" y="179451"/>
                  <a:pt x="183137" y="144409"/>
                  <a:pt x="183137" y="106680"/>
                </a:cubicBezTo>
                <a:cubicBezTo>
                  <a:pt x="183137" y="68951"/>
                  <a:pt x="171660" y="33909"/>
                  <a:pt x="151990" y="4848"/>
                </a:cubicBezTo>
                <a:lnTo>
                  <a:pt x="152400" y="5486"/>
                </a:lnTo>
                <a:lnTo>
                  <a:pt x="152400" y="2438"/>
                </a:lnTo>
                <a:cubicBezTo>
                  <a:pt x="237877" y="37719"/>
                  <a:pt x="298180" y="117796"/>
                  <a:pt x="304305" y="212646"/>
                </a:cubicBezTo>
                <a:lnTo>
                  <a:pt x="304343" y="213360"/>
                </a:lnTo>
                <a:close/>
              </a:path>
            </a:pathLst>
          </a:custGeom>
          <a:solidFill>
            <a:srgbClr val="FFFFFF">
              <a:alpha val="100000"/>
            </a:srgbClr>
          </a:solidFill>
        </p:spPr>
      </p:sp>
      <p:sp>
        <p:nvSpPr>
          <p:cNvPr id="43" name="Freeform 43"/>
          <p:cNvSpPr/>
          <p:nvPr/>
        </p:nvSpPr>
        <p:spPr>
          <a:xfrm>
            <a:off x="7238256" y="1920187"/>
            <a:ext cx="524192" cy="524192"/>
          </a:xfrm>
          <a:custGeom>
            <a:avLst/>
            <a:gdLst/>
            <a:ahLst/>
            <a:cxnLst/>
            <a:rect l="l" t="t" r="r" b="b"/>
            <a:pathLst>
              <a:path w="304800" h="304800">
                <a:moveTo>
                  <a:pt x="106680" y="259080"/>
                </a:moveTo>
                <a:lnTo>
                  <a:pt x="30480" y="259080"/>
                </a:lnTo>
                <a:cubicBezTo>
                  <a:pt x="13649" y="259080"/>
                  <a:pt x="0" y="245431"/>
                  <a:pt x="0" y="228600"/>
                </a:cubicBezTo>
                <a:lnTo>
                  <a:pt x="0" y="228600"/>
                </a:lnTo>
                <a:lnTo>
                  <a:pt x="0" y="30480"/>
                </a:lnTo>
                <a:cubicBezTo>
                  <a:pt x="0" y="13716"/>
                  <a:pt x="13716" y="0"/>
                  <a:pt x="30480" y="0"/>
                </a:cubicBezTo>
                <a:lnTo>
                  <a:pt x="274320" y="0"/>
                </a:lnTo>
                <a:cubicBezTo>
                  <a:pt x="291151" y="0"/>
                  <a:pt x="304800" y="13649"/>
                  <a:pt x="304800" y="30480"/>
                </a:cubicBezTo>
                <a:lnTo>
                  <a:pt x="304800" y="30480"/>
                </a:lnTo>
                <a:lnTo>
                  <a:pt x="304800" y="228600"/>
                </a:lnTo>
                <a:cubicBezTo>
                  <a:pt x="304800" y="245431"/>
                  <a:pt x="291151" y="259080"/>
                  <a:pt x="274320" y="259080"/>
                </a:cubicBezTo>
                <a:lnTo>
                  <a:pt x="274320" y="259080"/>
                </a:lnTo>
                <a:lnTo>
                  <a:pt x="198120" y="259080"/>
                </a:lnTo>
                <a:lnTo>
                  <a:pt x="259080" y="289560"/>
                </a:lnTo>
                <a:lnTo>
                  <a:pt x="259080" y="304800"/>
                </a:lnTo>
                <a:lnTo>
                  <a:pt x="45720" y="304800"/>
                </a:lnTo>
                <a:lnTo>
                  <a:pt x="45720" y="289560"/>
                </a:lnTo>
                <a:lnTo>
                  <a:pt x="106680" y="259080"/>
                </a:lnTo>
                <a:close/>
                <a:moveTo>
                  <a:pt x="30480" y="30480"/>
                </a:moveTo>
                <a:lnTo>
                  <a:pt x="30480" y="198120"/>
                </a:lnTo>
                <a:lnTo>
                  <a:pt x="274320" y="198120"/>
                </a:lnTo>
                <a:lnTo>
                  <a:pt x="274320" y="30480"/>
                </a:lnTo>
                <a:lnTo>
                  <a:pt x="30480" y="30480"/>
                </a:lnTo>
                <a:close/>
              </a:path>
            </a:pathLst>
          </a:custGeom>
          <a:solidFill>
            <a:srgbClr val="FFFFFF">
              <a:alpha val="100000"/>
            </a:srgbClr>
          </a:solidFill>
        </p:spPr>
      </p:sp>
      <p:sp>
        <p:nvSpPr>
          <p:cNvPr id="44" name="Freeform 44"/>
          <p:cNvSpPr/>
          <p:nvPr/>
        </p:nvSpPr>
        <p:spPr>
          <a:xfrm>
            <a:off x="9979078" y="1920187"/>
            <a:ext cx="524192" cy="524192"/>
          </a:xfrm>
          <a:custGeom>
            <a:avLst/>
            <a:gdLst/>
            <a:ahLst/>
            <a:cxnLst/>
            <a:rect l="l" t="t" r="r" b="b"/>
            <a:pathLst>
              <a:path w="304800" h="304800">
                <a:moveTo>
                  <a:pt x="0" y="91440"/>
                </a:moveTo>
                <a:lnTo>
                  <a:pt x="152400" y="0"/>
                </a:lnTo>
                <a:lnTo>
                  <a:pt x="304800" y="91440"/>
                </a:lnTo>
                <a:lnTo>
                  <a:pt x="304800" y="121920"/>
                </a:lnTo>
                <a:lnTo>
                  <a:pt x="0" y="121920"/>
                </a:lnTo>
                <a:lnTo>
                  <a:pt x="0" y="91440"/>
                </a:lnTo>
                <a:close/>
                <a:moveTo>
                  <a:pt x="0" y="274320"/>
                </a:moveTo>
                <a:lnTo>
                  <a:pt x="304800" y="274320"/>
                </a:lnTo>
                <a:lnTo>
                  <a:pt x="304800" y="304800"/>
                </a:lnTo>
                <a:lnTo>
                  <a:pt x="0" y="304800"/>
                </a:lnTo>
                <a:lnTo>
                  <a:pt x="0" y="274320"/>
                </a:lnTo>
                <a:close/>
                <a:moveTo>
                  <a:pt x="30480" y="243840"/>
                </a:moveTo>
                <a:lnTo>
                  <a:pt x="274320" y="243840"/>
                </a:lnTo>
                <a:lnTo>
                  <a:pt x="274320" y="274320"/>
                </a:lnTo>
                <a:lnTo>
                  <a:pt x="30480" y="274320"/>
                </a:lnTo>
                <a:lnTo>
                  <a:pt x="30480" y="243840"/>
                </a:lnTo>
                <a:close/>
                <a:moveTo>
                  <a:pt x="30480" y="121920"/>
                </a:moveTo>
                <a:lnTo>
                  <a:pt x="91440" y="121920"/>
                </a:lnTo>
                <a:lnTo>
                  <a:pt x="91440" y="243840"/>
                </a:lnTo>
                <a:lnTo>
                  <a:pt x="30480" y="243840"/>
                </a:lnTo>
                <a:lnTo>
                  <a:pt x="30480" y="121920"/>
                </a:lnTo>
                <a:close/>
                <a:moveTo>
                  <a:pt x="121920" y="121920"/>
                </a:moveTo>
                <a:lnTo>
                  <a:pt x="182880" y="121920"/>
                </a:lnTo>
                <a:lnTo>
                  <a:pt x="182880" y="243840"/>
                </a:lnTo>
                <a:lnTo>
                  <a:pt x="121920" y="243840"/>
                </a:lnTo>
                <a:lnTo>
                  <a:pt x="121920" y="121920"/>
                </a:lnTo>
                <a:close/>
                <a:moveTo>
                  <a:pt x="213360" y="121920"/>
                </a:moveTo>
                <a:lnTo>
                  <a:pt x="274320" y="121920"/>
                </a:lnTo>
                <a:lnTo>
                  <a:pt x="274320" y="243840"/>
                </a:lnTo>
                <a:lnTo>
                  <a:pt x="213360" y="243840"/>
                </a:lnTo>
                <a:lnTo>
                  <a:pt x="213360" y="121920"/>
                </a:lnTo>
                <a:close/>
              </a:path>
            </a:pathLst>
          </a:custGeom>
          <a:solidFill>
            <a:srgbClr val="FFFFFF">
              <a:alpha val="100000"/>
            </a:srgbClr>
          </a:solidFill>
        </p:spPr>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539110" y="3232606"/>
            <a:ext cx="4714229" cy="994791"/>
          </a:xfrm>
          <a:prstGeom prst="rect">
            <a:avLst/>
          </a:prstGeom>
        </p:spPr>
        <p:txBody>
          <a:bodyPr vert="horz" wrap="square" lIns="114300" tIns="57150" rIns="114300" bIns="57150" rtlCol="0" anchor="t" anchorCtr="0">
            <a:spAutoFit/>
          </a:bodyPr>
          <a:lstStyle/>
          <a:p>
            <a:pPr algn="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以.dat格式举例说明，步骤如下。</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 name="TextBox 3"/>
          <p:cNvSpPr txBox="1"/>
          <p:nvPr/>
        </p:nvSpPr>
        <p:spPr>
          <a:xfrm>
            <a:off x="539110" y="4962429"/>
            <a:ext cx="4714229" cy="971550"/>
          </a:xfrm>
          <a:prstGeom prst="rect">
            <a:avLst/>
          </a:prstGeom>
        </p:spPr>
        <p:txBody>
          <a:bodyPr vert="horz" wrap="square" lIns="114300" tIns="57150" rIns="114300" bIns="57150" rtlCol="0" anchor="t" anchorCtr="0">
            <a:spAutoFit/>
          </a:bodyPr>
          <a:lstStyle/>
          <a:p>
            <a:pPr algn="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在记事本中编辑变量的取值范围，选择已经编辑好的数据文件位置，单击打开后，文件的数据就自动导入进来了。</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pic>
        <p:nvPicPr>
          <p:cNvPr id="4" name="Picture 4"/>
          <p:cNvPicPr>
            <a:picLocks noChangeAspect="1"/>
          </p:cNvPicPr>
          <p:nvPr/>
        </p:nvPicPr>
        <p:blipFill>
          <a:blip r:embed="rId2"/>
          <a:srcRect/>
          <a:stretch>
            <a:fillRect/>
          </a:stretch>
        </p:blipFill>
        <p:spPr>
          <a:xfrm>
            <a:off x="6927891" y="1290438"/>
            <a:ext cx="4828525" cy="4828525"/>
          </a:xfrm>
          <a:prstGeom prst="ellipse">
            <a:avLst/>
          </a:prstGeom>
        </p:spPr>
      </p:pic>
      <p:grpSp>
        <p:nvGrpSpPr>
          <p:cNvPr id="5" name="Group 5"/>
          <p:cNvGrpSpPr/>
          <p:nvPr/>
        </p:nvGrpSpPr>
        <p:grpSpPr>
          <a:xfrm rot="0">
            <a:off x="5396305" y="4914086"/>
            <a:ext cx="1091477" cy="1091477"/>
            <a:chOff x="5396305" y="4914086"/>
            <a:chExt cx="1091477" cy="1091477"/>
          </a:xfrm>
        </p:grpSpPr>
        <p:sp>
          <p:nvSpPr>
            <p:cNvPr id="6" name="AutoShape 6"/>
            <p:cNvSpPr/>
            <p:nvPr/>
          </p:nvSpPr>
          <p:spPr>
            <a:xfrm>
              <a:off x="5396305" y="4914086"/>
              <a:ext cx="1091477" cy="1091477"/>
            </a:xfrm>
            <a:prstGeom prst="ellipse">
              <a:avLst/>
            </a:prstGeom>
            <a:solidFill>
              <a:schemeClr val="accent1">
                <a:alpha val="100000"/>
              </a:schemeClr>
            </a:solidFill>
          </p:spPr>
        </p:sp>
        <p:sp>
          <p:nvSpPr>
            <p:cNvPr id="7" name="Freeform 7"/>
            <p:cNvSpPr/>
            <p:nvPr/>
          </p:nvSpPr>
          <p:spPr>
            <a:xfrm>
              <a:off x="5539437" y="5154753"/>
              <a:ext cx="610142" cy="610142"/>
            </a:xfrm>
            <a:custGeom>
              <a:avLst/>
              <a:gdLst/>
              <a:ahLst/>
              <a:cxnLst/>
              <a:rect l="l" t="t" r="r" b="b"/>
              <a:pathLst>
                <a:path w="304800" h="304800">
                  <a:moveTo>
                    <a:pt x="310886" y="167269"/>
                  </a:moveTo>
                  <a:cubicBezTo>
                    <a:pt x="310886" y="167269"/>
                    <a:pt x="267148" y="122672"/>
                    <a:pt x="206873" y="122672"/>
                  </a:cubicBezTo>
                  <a:cubicBezTo>
                    <a:pt x="147980" y="122672"/>
                    <a:pt x="89764" y="167269"/>
                    <a:pt x="89764" y="167269"/>
                  </a:cubicBezTo>
                  <a:lnTo>
                    <a:pt x="57064" y="153619"/>
                  </a:lnTo>
                  <a:lnTo>
                    <a:pt x="57064" y="193662"/>
                  </a:lnTo>
                  <a:cubicBezTo>
                    <a:pt x="62217" y="195415"/>
                    <a:pt x="65989" y="200158"/>
                    <a:pt x="65989" y="205902"/>
                  </a:cubicBezTo>
                  <a:cubicBezTo>
                    <a:pt x="65989" y="211703"/>
                    <a:pt x="62141" y="216456"/>
                    <a:pt x="56912" y="218170"/>
                  </a:cubicBezTo>
                  <a:lnTo>
                    <a:pt x="66580" y="245135"/>
                  </a:lnTo>
                  <a:lnTo>
                    <a:pt x="38043" y="245135"/>
                  </a:lnTo>
                  <a:lnTo>
                    <a:pt x="47796" y="217942"/>
                  </a:lnTo>
                  <a:cubicBezTo>
                    <a:pt x="43110" y="215951"/>
                    <a:pt x="39834" y="211322"/>
                    <a:pt x="39834" y="205902"/>
                  </a:cubicBezTo>
                  <a:cubicBezTo>
                    <a:pt x="39834" y="200597"/>
                    <a:pt x="43015" y="196082"/>
                    <a:pt x="47558" y="194024"/>
                  </a:cubicBezTo>
                  <a:lnTo>
                    <a:pt x="47558" y="149647"/>
                  </a:lnTo>
                  <a:lnTo>
                    <a:pt x="0" y="129816"/>
                  </a:lnTo>
                  <a:lnTo>
                    <a:pt x="209255" y="35890"/>
                  </a:lnTo>
                  <a:lnTo>
                    <a:pt x="401241" y="130997"/>
                  </a:lnTo>
                  <a:lnTo>
                    <a:pt x="310886" y="167269"/>
                  </a:lnTo>
                  <a:close/>
                  <a:moveTo>
                    <a:pt x="204492" y="145266"/>
                  </a:moveTo>
                  <a:cubicBezTo>
                    <a:pt x="265128" y="145266"/>
                    <a:pt x="294846" y="177365"/>
                    <a:pt x="294846" y="177365"/>
                  </a:cubicBezTo>
                  <a:lnTo>
                    <a:pt x="294846" y="243945"/>
                  </a:lnTo>
                  <a:cubicBezTo>
                    <a:pt x="294846" y="243945"/>
                    <a:pt x="263938" y="268910"/>
                    <a:pt x="199739" y="268910"/>
                  </a:cubicBezTo>
                  <a:cubicBezTo>
                    <a:pt x="135541" y="268910"/>
                    <a:pt x="114138" y="243945"/>
                    <a:pt x="114138" y="243945"/>
                  </a:cubicBezTo>
                  <a:lnTo>
                    <a:pt x="114138" y="177365"/>
                  </a:lnTo>
                  <a:cubicBezTo>
                    <a:pt x="114138" y="177365"/>
                    <a:pt x="143856" y="145266"/>
                    <a:pt x="204492" y="145266"/>
                  </a:cubicBezTo>
                  <a:close/>
                  <a:moveTo>
                    <a:pt x="203302" y="254641"/>
                  </a:moveTo>
                  <a:cubicBezTo>
                    <a:pt x="245326" y="254641"/>
                    <a:pt x="279397" y="246116"/>
                    <a:pt x="279397" y="235620"/>
                  </a:cubicBezTo>
                  <a:cubicBezTo>
                    <a:pt x="279397" y="225123"/>
                    <a:pt x="245326" y="216599"/>
                    <a:pt x="203302" y="216599"/>
                  </a:cubicBezTo>
                  <a:cubicBezTo>
                    <a:pt x="161277" y="216599"/>
                    <a:pt x="127216" y="225123"/>
                    <a:pt x="127216" y="235620"/>
                  </a:cubicBezTo>
                  <a:cubicBezTo>
                    <a:pt x="127216" y="246116"/>
                    <a:pt x="161277" y="254641"/>
                    <a:pt x="203302" y="254641"/>
                  </a:cubicBezTo>
                  <a:close/>
                </a:path>
              </a:pathLst>
            </a:custGeom>
            <a:solidFill>
              <a:srgbClr val="FFFFFF">
                <a:alpha val="100000"/>
              </a:srgbClr>
            </a:solidFill>
          </p:spPr>
        </p:sp>
      </p:grpSp>
      <p:sp>
        <p:nvSpPr>
          <p:cNvPr id="8" name="AutoShape 8"/>
          <p:cNvSpPr/>
          <p:nvPr/>
        </p:nvSpPr>
        <p:spPr>
          <a:xfrm>
            <a:off x="5396305" y="3160304"/>
            <a:ext cx="1091477" cy="1091477"/>
          </a:xfrm>
          <a:prstGeom prst="ellipse">
            <a:avLst/>
          </a:prstGeom>
          <a:solidFill>
            <a:schemeClr val="accent1">
              <a:alpha val="100000"/>
            </a:schemeClr>
          </a:solidFill>
        </p:spPr>
      </p:sp>
      <p:sp>
        <p:nvSpPr>
          <p:cNvPr id="9" name="AutoShape 9"/>
          <p:cNvSpPr/>
          <p:nvPr/>
        </p:nvSpPr>
        <p:spPr>
          <a:xfrm>
            <a:off x="5396305" y="1478824"/>
            <a:ext cx="1091477" cy="1091477"/>
          </a:xfrm>
          <a:prstGeom prst="ellipse">
            <a:avLst/>
          </a:prstGeom>
          <a:solidFill>
            <a:schemeClr val="accent1">
              <a:alpha val="100000"/>
            </a:schemeClr>
          </a:solidFill>
        </p:spPr>
      </p:sp>
      <p:sp>
        <p:nvSpPr>
          <p:cNvPr id="10" name="Freeform 10"/>
          <p:cNvSpPr/>
          <p:nvPr/>
        </p:nvSpPr>
        <p:spPr>
          <a:xfrm>
            <a:off x="5628547" y="3392546"/>
            <a:ext cx="626995" cy="626995"/>
          </a:xfrm>
          <a:custGeom>
            <a:avLst/>
            <a:gdLst/>
            <a:ahLst/>
            <a:cxnLst/>
            <a:rect l="l" t="t" r="r" b="b"/>
            <a:pathLst>
              <a:path w="304800" h="304800">
                <a:moveTo>
                  <a:pt x="304800" y="171155"/>
                </a:moveTo>
                <a:lnTo>
                  <a:pt x="304800" y="133055"/>
                </a:lnTo>
                <a:lnTo>
                  <a:pt x="259261" y="114081"/>
                </a:lnTo>
                <a:cubicBezTo>
                  <a:pt x="257994" y="110509"/>
                  <a:pt x="256661" y="107051"/>
                  <a:pt x="255022" y="103661"/>
                </a:cubicBezTo>
                <a:lnTo>
                  <a:pt x="273406" y="57893"/>
                </a:lnTo>
                <a:lnTo>
                  <a:pt x="246459" y="30956"/>
                </a:lnTo>
                <a:lnTo>
                  <a:pt x="201101" y="49635"/>
                </a:lnTo>
                <a:cubicBezTo>
                  <a:pt x="197644" y="47958"/>
                  <a:pt x="194110" y="46549"/>
                  <a:pt x="190462" y="45244"/>
                </a:cubicBezTo>
                <a:lnTo>
                  <a:pt x="171155" y="0"/>
                </a:lnTo>
                <a:lnTo>
                  <a:pt x="133055" y="0"/>
                </a:lnTo>
                <a:lnTo>
                  <a:pt x="114224" y="45091"/>
                </a:lnTo>
                <a:cubicBezTo>
                  <a:pt x="110433" y="46434"/>
                  <a:pt x="106785" y="47844"/>
                  <a:pt x="103175" y="49559"/>
                </a:cubicBezTo>
                <a:lnTo>
                  <a:pt x="57893" y="31366"/>
                </a:lnTo>
                <a:lnTo>
                  <a:pt x="30956" y="58303"/>
                </a:lnTo>
                <a:lnTo>
                  <a:pt x="49416" y="103175"/>
                </a:lnTo>
                <a:cubicBezTo>
                  <a:pt x="47625" y="106861"/>
                  <a:pt x="46177" y="110614"/>
                  <a:pt x="44796" y="114491"/>
                </a:cubicBezTo>
                <a:lnTo>
                  <a:pt x="0" y="133645"/>
                </a:lnTo>
                <a:lnTo>
                  <a:pt x="0" y="171745"/>
                </a:lnTo>
                <a:lnTo>
                  <a:pt x="44834" y="190424"/>
                </a:lnTo>
                <a:cubicBezTo>
                  <a:pt x="46215" y="194291"/>
                  <a:pt x="47701" y="198053"/>
                  <a:pt x="49482" y="201740"/>
                </a:cubicBezTo>
                <a:lnTo>
                  <a:pt x="31366" y="246907"/>
                </a:lnTo>
                <a:lnTo>
                  <a:pt x="58303" y="273844"/>
                </a:lnTo>
                <a:lnTo>
                  <a:pt x="103289" y="255318"/>
                </a:lnTo>
                <a:cubicBezTo>
                  <a:pt x="106899" y="257032"/>
                  <a:pt x="110585" y="258404"/>
                  <a:pt x="114376" y="259709"/>
                </a:cubicBezTo>
                <a:lnTo>
                  <a:pt x="133645" y="304800"/>
                </a:lnTo>
                <a:lnTo>
                  <a:pt x="171745" y="304800"/>
                </a:lnTo>
                <a:lnTo>
                  <a:pt x="190605" y="259480"/>
                </a:lnTo>
                <a:cubicBezTo>
                  <a:pt x="194215" y="258137"/>
                  <a:pt x="197787" y="256727"/>
                  <a:pt x="201206" y="255089"/>
                </a:cubicBezTo>
                <a:lnTo>
                  <a:pt x="246898" y="273396"/>
                </a:lnTo>
                <a:lnTo>
                  <a:pt x="273834" y="246459"/>
                </a:lnTo>
                <a:lnTo>
                  <a:pt x="255079" y="200997"/>
                </a:lnTo>
                <a:cubicBezTo>
                  <a:pt x="256680" y="197577"/>
                  <a:pt x="257985" y="194110"/>
                  <a:pt x="259251" y="190576"/>
                </a:cubicBezTo>
                <a:lnTo>
                  <a:pt x="304800" y="171155"/>
                </a:lnTo>
                <a:close/>
                <a:moveTo>
                  <a:pt x="152105" y="209550"/>
                </a:moveTo>
                <a:cubicBezTo>
                  <a:pt x="120558" y="209550"/>
                  <a:pt x="94955" y="183947"/>
                  <a:pt x="94955" y="152400"/>
                </a:cubicBezTo>
                <a:cubicBezTo>
                  <a:pt x="94955" y="120853"/>
                  <a:pt x="120558" y="95250"/>
                  <a:pt x="152105" y="95250"/>
                </a:cubicBezTo>
                <a:cubicBezTo>
                  <a:pt x="183652" y="95250"/>
                  <a:pt x="209255" y="120853"/>
                  <a:pt x="209255" y="152400"/>
                </a:cubicBezTo>
                <a:cubicBezTo>
                  <a:pt x="209255" y="183947"/>
                  <a:pt x="183652" y="209550"/>
                  <a:pt x="152105" y="209550"/>
                </a:cubicBezTo>
                <a:close/>
              </a:path>
            </a:pathLst>
          </a:custGeom>
          <a:solidFill>
            <a:srgbClr val="FFFFFF">
              <a:alpha val="100000"/>
            </a:srgbClr>
          </a:solidFill>
        </p:spPr>
      </p:sp>
      <p:sp>
        <p:nvSpPr>
          <p:cNvPr id="11" name="Freeform 11"/>
          <p:cNvSpPr/>
          <p:nvPr/>
        </p:nvSpPr>
        <p:spPr>
          <a:xfrm>
            <a:off x="5668096" y="1750615"/>
            <a:ext cx="547896" cy="547896"/>
          </a:xfrm>
          <a:custGeom>
            <a:avLst/>
            <a:gdLst/>
            <a:ahLst/>
            <a:cxnLst/>
            <a:rect l="l" t="t" r="r" b="b"/>
            <a:pathLst>
              <a:path w="304800" h="304800">
                <a:moveTo>
                  <a:pt x="152400" y="190500"/>
                </a:moveTo>
                <a:cubicBezTo>
                  <a:pt x="152400" y="169459"/>
                  <a:pt x="169459" y="152400"/>
                  <a:pt x="190500" y="152400"/>
                </a:cubicBezTo>
                <a:cubicBezTo>
                  <a:pt x="211541" y="152400"/>
                  <a:pt x="228600" y="169459"/>
                  <a:pt x="228600" y="190500"/>
                </a:cubicBezTo>
                <a:cubicBezTo>
                  <a:pt x="228600" y="211541"/>
                  <a:pt x="211541" y="228600"/>
                  <a:pt x="190500" y="228600"/>
                </a:cubicBezTo>
                <a:cubicBezTo>
                  <a:pt x="169459" y="228600"/>
                  <a:pt x="152400" y="211541"/>
                  <a:pt x="152400" y="190500"/>
                </a:cubicBezTo>
                <a:close/>
                <a:moveTo>
                  <a:pt x="266700" y="76200"/>
                </a:moveTo>
                <a:lnTo>
                  <a:pt x="235372" y="12925"/>
                </a:lnTo>
                <a:cubicBezTo>
                  <a:pt x="232801" y="5410"/>
                  <a:pt x="225695" y="0"/>
                  <a:pt x="217284" y="0"/>
                </a:cubicBezTo>
                <a:lnTo>
                  <a:pt x="164973" y="0"/>
                </a:lnTo>
                <a:cubicBezTo>
                  <a:pt x="156467" y="0"/>
                  <a:pt x="149295" y="5544"/>
                  <a:pt x="146837" y="13192"/>
                </a:cubicBezTo>
                <a:lnTo>
                  <a:pt x="114338" y="76200"/>
                </a:lnTo>
                <a:lnTo>
                  <a:pt x="38100" y="76200"/>
                </a:lnTo>
                <a:cubicBezTo>
                  <a:pt x="17059" y="76200"/>
                  <a:pt x="0" y="93259"/>
                  <a:pt x="0" y="114300"/>
                </a:cubicBezTo>
                <a:lnTo>
                  <a:pt x="0" y="304800"/>
                </a:lnTo>
                <a:lnTo>
                  <a:pt x="304800" y="304800"/>
                </a:lnTo>
                <a:lnTo>
                  <a:pt x="304800" y="114300"/>
                </a:lnTo>
                <a:cubicBezTo>
                  <a:pt x="304800" y="93259"/>
                  <a:pt x="287760" y="76200"/>
                  <a:pt x="266700" y="76200"/>
                </a:cubicBezTo>
                <a:close/>
                <a:moveTo>
                  <a:pt x="57150" y="152400"/>
                </a:moveTo>
                <a:cubicBezTo>
                  <a:pt x="46625" y="152400"/>
                  <a:pt x="38100" y="143875"/>
                  <a:pt x="38100" y="133350"/>
                </a:cubicBezTo>
                <a:cubicBezTo>
                  <a:pt x="38100" y="122825"/>
                  <a:pt x="46625" y="114300"/>
                  <a:pt x="57150" y="114300"/>
                </a:cubicBezTo>
                <a:cubicBezTo>
                  <a:pt x="67675" y="114300"/>
                  <a:pt x="76200" y="122825"/>
                  <a:pt x="76200" y="133350"/>
                </a:cubicBezTo>
                <a:cubicBezTo>
                  <a:pt x="76200" y="143875"/>
                  <a:pt x="67675" y="152400"/>
                  <a:pt x="57150" y="152400"/>
                </a:cubicBezTo>
                <a:close/>
                <a:moveTo>
                  <a:pt x="190500" y="266700"/>
                </a:moveTo>
                <a:cubicBezTo>
                  <a:pt x="148419" y="266700"/>
                  <a:pt x="114300" y="232581"/>
                  <a:pt x="114300" y="190500"/>
                </a:cubicBezTo>
                <a:cubicBezTo>
                  <a:pt x="114300" y="148419"/>
                  <a:pt x="148419" y="114300"/>
                  <a:pt x="190500" y="114300"/>
                </a:cubicBezTo>
                <a:cubicBezTo>
                  <a:pt x="232581" y="114300"/>
                  <a:pt x="266700" y="148419"/>
                  <a:pt x="266700" y="190500"/>
                </a:cubicBezTo>
                <a:cubicBezTo>
                  <a:pt x="266700" y="232581"/>
                  <a:pt x="232581" y="266700"/>
                  <a:pt x="190500" y="266700"/>
                </a:cubicBezTo>
                <a:close/>
              </a:path>
            </a:pathLst>
          </a:custGeom>
          <a:solidFill>
            <a:srgbClr val="FFFFFF">
              <a:alpha val="100000"/>
            </a:srgbClr>
          </a:solidFill>
        </p:spPr>
      </p:sp>
      <p:sp>
        <p:nvSpPr>
          <p:cNvPr id="12" name="TextBox 12"/>
          <p:cNvSpPr txBox="1"/>
          <p:nvPr/>
        </p:nvSpPr>
        <p:spPr>
          <a:xfrm>
            <a:off x="539110" y="1502783"/>
            <a:ext cx="4714229" cy="994791"/>
          </a:xfrm>
          <a:prstGeom prst="rect">
            <a:avLst/>
          </a:prstGeom>
        </p:spPr>
        <p:txBody>
          <a:bodyPr vert="horz" wrap="square" lIns="114300" tIns="57150" rIns="114300" bIns="57150" rtlCol="0" anchor="t" anchorCtr="0">
            <a:spAutoFit/>
          </a:bodyPr>
          <a:lstStyle/>
          <a:p>
            <a:pPr algn="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Loadrunner支持多种不同文件格式导入数据，如.dat，xlxs，access等。</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grpSp>
        <p:nvGrpSpPr>
          <p:cNvPr id="13" name="Group 13"/>
          <p:cNvGrpSpPr/>
          <p:nvPr/>
        </p:nvGrpSpPr>
        <p:grpSpPr>
          <a:xfrm rot="0">
            <a:off x="454963" y="93878"/>
            <a:ext cx="10641129" cy="914400"/>
            <a:chOff x="454963" y="93878"/>
            <a:chExt cx="10641129" cy="914400"/>
          </a:xfrm>
        </p:grpSpPr>
        <p:sp>
          <p:nvSpPr>
            <p:cNvPr id="14" name="AutoShape 14"/>
            <p:cNvSpPr/>
            <p:nvPr/>
          </p:nvSpPr>
          <p:spPr>
            <a:xfrm>
              <a:off x="454963" y="331168"/>
              <a:ext cx="84147" cy="84147"/>
            </a:xfrm>
            <a:prstGeom prst="ellipse">
              <a:avLst/>
            </a:prstGeom>
            <a:solidFill>
              <a:schemeClr val="accent1">
                <a:alpha val="100000"/>
              </a:schemeClr>
            </a:solidFill>
          </p:spPr>
        </p:sp>
        <p:sp>
          <p:nvSpPr>
            <p:cNvPr id="15" name="AutoShape 15"/>
            <p:cNvSpPr/>
            <p:nvPr/>
          </p:nvSpPr>
          <p:spPr>
            <a:xfrm>
              <a:off x="575049" y="337743"/>
              <a:ext cx="78137" cy="78137"/>
            </a:xfrm>
            <a:prstGeom prst="ellipse">
              <a:avLst/>
            </a:prstGeom>
            <a:solidFill>
              <a:schemeClr val="accent1">
                <a:alpha val="80000"/>
              </a:schemeClr>
            </a:solidFill>
          </p:spPr>
        </p:sp>
        <p:sp>
          <p:nvSpPr>
            <p:cNvPr id="16" name="AutoShape 16"/>
            <p:cNvSpPr/>
            <p:nvPr/>
          </p:nvSpPr>
          <p:spPr>
            <a:xfrm>
              <a:off x="689125" y="339460"/>
              <a:ext cx="74704" cy="74704"/>
            </a:xfrm>
            <a:prstGeom prst="ellipse">
              <a:avLst/>
            </a:prstGeom>
            <a:solidFill>
              <a:schemeClr val="accent1">
                <a:alpha val="60000"/>
              </a:schemeClr>
            </a:solidFill>
          </p:spPr>
        </p:sp>
        <p:sp>
          <p:nvSpPr>
            <p:cNvPr id="17" name="AutoShape 17"/>
            <p:cNvSpPr/>
            <p:nvPr/>
          </p:nvSpPr>
          <p:spPr>
            <a:xfrm>
              <a:off x="799768" y="348430"/>
              <a:ext cx="69238" cy="69238"/>
            </a:xfrm>
            <a:prstGeom prst="ellipse">
              <a:avLst/>
            </a:prstGeom>
            <a:solidFill>
              <a:schemeClr val="accent1">
                <a:alpha val="40000"/>
              </a:schemeClr>
            </a:solidFill>
          </p:spPr>
        </p:sp>
        <p:sp>
          <p:nvSpPr>
            <p:cNvPr id="18" name="AutoShape 18"/>
            <p:cNvSpPr/>
            <p:nvPr/>
          </p:nvSpPr>
          <p:spPr>
            <a:xfrm>
              <a:off x="904945" y="344297"/>
              <a:ext cx="65594" cy="65594"/>
            </a:xfrm>
            <a:prstGeom prst="ellipse">
              <a:avLst/>
            </a:prstGeom>
            <a:solidFill>
              <a:schemeClr val="accent1">
                <a:alpha val="20000"/>
              </a:schemeClr>
            </a:solidFill>
          </p:spPr>
        </p:sp>
        <p:sp>
          <p:nvSpPr>
            <p:cNvPr id="19" name="AutoShape 19"/>
            <p:cNvSpPr/>
            <p:nvPr/>
          </p:nvSpPr>
          <p:spPr>
            <a:xfrm>
              <a:off x="454963" y="448942"/>
              <a:ext cx="84147" cy="84147"/>
            </a:xfrm>
            <a:prstGeom prst="ellipse">
              <a:avLst/>
            </a:prstGeom>
            <a:solidFill>
              <a:schemeClr val="accent1">
                <a:alpha val="100000"/>
              </a:schemeClr>
            </a:solidFill>
          </p:spPr>
        </p:sp>
        <p:sp>
          <p:nvSpPr>
            <p:cNvPr id="20" name="AutoShape 20"/>
            <p:cNvSpPr/>
            <p:nvPr/>
          </p:nvSpPr>
          <p:spPr>
            <a:xfrm>
              <a:off x="575049" y="455517"/>
              <a:ext cx="78137" cy="78137"/>
            </a:xfrm>
            <a:prstGeom prst="ellipse">
              <a:avLst/>
            </a:prstGeom>
            <a:solidFill>
              <a:schemeClr val="accent1">
                <a:alpha val="80000"/>
              </a:schemeClr>
            </a:solidFill>
          </p:spPr>
        </p:sp>
        <p:sp>
          <p:nvSpPr>
            <p:cNvPr id="21" name="AutoShape 21"/>
            <p:cNvSpPr/>
            <p:nvPr/>
          </p:nvSpPr>
          <p:spPr>
            <a:xfrm>
              <a:off x="689125" y="457233"/>
              <a:ext cx="74704" cy="74704"/>
            </a:xfrm>
            <a:prstGeom prst="ellipse">
              <a:avLst/>
            </a:prstGeom>
            <a:solidFill>
              <a:schemeClr val="accent1">
                <a:alpha val="60000"/>
              </a:schemeClr>
            </a:solidFill>
          </p:spPr>
        </p:sp>
        <p:sp>
          <p:nvSpPr>
            <p:cNvPr id="22" name="AutoShape 22"/>
            <p:cNvSpPr/>
            <p:nvPr/>
          </p:nvSpPr>
          <p:spPr>
            <a:xfrm>
              <a:off x="799768" y="466203"/>
              <a:ext cx="69238" cy="69238"/>
            </a:xfrm>
            <a:prstGeom prst="ellipse">
              <a:avLst/>
            </a:prstGeom>
            <a:solidFill>
              <a:schemeClr val="accent1">
                <a:alpha val="40000"/>
              </a:schemeClr>
            </a:solidFill>
          </p:spPr>
        </p:sp>
        <p:sp>
          <p:nvSpPr>
            <p:cNvPr id="23" name="AutoShape 23"/>
            <p:cNvSpPr/>
            <p:nvPr/>
          </p:nvSpPr>
          <p:spPr>
            <a:xfrm>
              <a:off x="904945" y="462070"/>
              <a:ext cx="65594" cy="65594"/>
            </a:xfrm>
            <a:prstGeom prst="ellipse">
              <a:avLst/>
            </a:prstGeom>
            <a:solidFill>
              <a:schemeClr val="accent1">
                <a:alpha val="20000"/>
              </a:schemeClr>
            </a:solidFill>
          </p:spPr>
        </p:sp>
        <p:sp>
          <p:nvSpPr>
            <p:cNvPr id="24" name="AutoShape 24"/>
            <p:cNvSpPr/>
            <p:nvPr/>
          </p:nvSpPr>
          <p:spPr>
            <a:xfrm>
              <a:off x="454963" y="566715"/>
              <a:ext cx="84147" cy="84147"/>
            </a:xfrm>
            <a:prstGeom prst="ellipse">
              <a:avLst/>
            </a:prstGeom>
            <a:solidFill>
              <a:schemeClr val="accent1">
                <a:alpha val="100000"/>
              </a:schemeClr>
            </a:solidFill>
          </p:spPr>
        </p:sp>
        <p:sp>
          <p:nvSpPr>
            <p:cNvPr id="25" name="AutoShape 25"/>
            <p:cNvSpPr/>
            <p:nvPr/>
          </p:nvSpPr>
          <p:spPr>
            <a:xfrm>
              <a:off x="575049" y="573291"/>
              <a:ext cx="78137" cy="78137"/>
            </a:xfrm>
            <a:prstGeom prst="ellipse">
              <a:avLst/>
            </a:prstGeom>
            <a:solidFill>
              <a:schemeClr val="accent1">
                <a:alpha val="80000"/>
              </a:schemeClr>
            </a:solidFill>
          </p:spPr>
        </p:sp>
        <p:sp>
          <p:nvSpPr>
            <p:cNvPr id="26" name="AutoShape 26"/>
            <p:cNvSpPr/>
            <p:nvPr/>
          </p:nvSpPr>
          <p:spPr>
            <a:xfrm>
              <a:off x="689125" y="575007"/>
              <a:ext cx="74704" cy="74704"/>
            </a:xfrm>
            <a:prstGeom prst="ellipse">
              <a:avLst/>
            </a:prstGeom>
            <a:solidFill>
              <a:schemeClr val="accent1">
                <a:alpha val="60000"/>
              </a:schemeClr>
            </a:solidFill>
          </p:spPr>
        </p:sp>
        <p:sp>
          <p:nvSpPr>
            <p:cNvPr id="27" name="AutoShape 27"/>
            <p:cNvSpPr/>
            <p:nvPr/>
          </p:nvSpPr>
          <p:spPr>
            <a:xfrm>
              <a:off x="799768" y="583977"/>
              <a:ext cx="69238" cy="69238"/>
            </a:xfrm>
            <a:prstGeom prst="ellipse">
              <a:avLst/>
            </a:prstGeom>
            <a:solidFill>
              <a:schemeClr val="accent1">
                <a:alpha val="40000"/>
              </a:schemeClr>
            </a:solidFill>
          </p:spPr>
        </p:sp>
        <p:sp>
          <p:nvSpPr>
            <p:cNvPr id="28" name="AutoShape 28"/>
            <p:cNvSpPr/>
            <p:nvPr/>
          </p:nvSpPr>
          <p:spPr>
            <a:xfrm>
              <a:off x="904945" y="579844"/>
              <a:ext cx="65594" cy="65594"/>
            </a:xfrm>
            <a:prstGeom prst="ellipse">
              <a:avLst/>
            </a:prstGeom>
            <a:solidFill>
              <a:schemeClr val="accent1">
                <a:alpha val="20000"/>
              </a:schemeClr>
            </a:solidFill>
          </p:spPr>
        </p:sp>
        <p:sp>
          <p:nvSpPr>
            <p:cNvPr id="29" name="AutoShape 29"/>
            <p:cNvSpPr/>
            <p:nvPr/>
          </p:nvSpPr>
          <p:spPr>
            <a:xfrm>
              <a:off x="454963" y="684489"/>
              <a:ext cx="84147" cy="84147"/>
            </a:xfrm>
            <a:prstGeom prst="ellipse">
              <a:avLst/>
            </a:prstGeom>
            <a:solidFill>
              <a:schemeClr val="accent1">
                <a:alpha val="100000"/>
              </a:schemeClr>
            </a:solidFill>
          </p:spPr>
        </p:sp>
        <p:sp>
          <p:nvSpPr>
            <p:cNvPr id="30" name="AutoShape 30"/>
            <p:cNvSpPr/>
            <p:nvPr/>
          </p:nvSpPr>
          <p:spPr>
            <a:xfrm>
              <a:off x="575049" y="691064"/>
              <a:ext cx="78137" cy="78137"/>
            </a:xfrm>
            <a:prstGeom prst="ellipse">
              <a:avLst/>
            </a:prstGeom>
            <a:solidFill>
              <a:schemeClr val="accent1">
                <a:alpha val="80000"/>
              </a:schemeClr>
            </a:solidFill>
          </p:spPr>
        </p:sp>
        <p:sp>
          <p:nvSpPr>
            <p:cNvPr id="31" name="AutoShape 31"/>
            <p:cNvSpPr/>
            <p:nvPr/>
          </p:nvSpPr>
          <p:spPr>
            <a:xfrm>
              <a:off x="689125" y="692781"/>
              <a:ext cx="74704" cy="74704"/>
            </a:xfrm>
            <a:prstGeom prst="ellipse">
              <a:avLst/>
            </a:prstGeom>
            <a:solidFill>
              <a:schemeClr val="accent1">
                <a:alpha val="60000"/>
              </a:schemeClr>
            </a:solidFill>
          </p:spPr>
        </p:sp>
        <p:sp>
          <p:nvSpPr>
            <p:cNvPr id="32" name="AutoShape 32"/>
            <p:cNvSpPr/>
            <p:nvPr/>
          </p:nvSpPr>
          <p:spPr>
            <a:xfrm>
              <a:off x="799768" y="701751"/>
              <a:ext cx="69238" cy="69238"/>
            </a:xfrm>
            <a:prstGeom prst="ellipse">
              <a:avLst/>
            </a:prstGeom>
            <a:solidFill>
              <a:schemeClr val="accent1">
                <a:alpha val="40000"/>
              </a:schemeClr>
            </a:solidFill>
          </p:spPr>
        </p:sp>
        <p:sp>
          <p:nvSpPr>
            <p:cNvPr id="33" name="AutoShape 33"/>
            <p:cNvSpPr/>
            <p:nvPr/>
          </p:nvSpPr>
          <p:spPr>
            <a:xfrm>
              <a:off x="904945" y="697618"/>
              <a:ext cx="65594" cy="65594"/>
            </a:xfrm>
            <a:prstGeom prst="ellipse">
              <a:avLst/>
            </a:prstGeom>
            <a:solidFill>
              <a:schemeClr val="accent1">
                <a:alpha val="20000"/>
              </a:schemeClr>
            </a:solidFill>
          </p:spPr>
        </p:sp>
        <p:sp>
          <p:nvSpPr>
            <p:cNvPr id="34" name="TextBox 34"/>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导入文件</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cxnSp>
        <p:nvCxnSpPr>
          <p:cNvPr id="2" name="Connector 2"/>
          <p:cNvCxnSpPr/>
          <p:nvPr/>
        </p:nvCxnSpPr>
        <p:spPr>
          <a:xfrm>
            <a:off x="637353" y="2404706"/>
            <a:ext cx="6703289" cy="0"/>
          </a:xfrm>
          <a:prstGeom prst="line">
            <a:avLst/>
          </a:prstGeom>
          <a:ln w="9525">
            <a:solidFill>
              <a:schemeClr val="accent1"/>
            </a:solidFill>
            <a:prstDash val="solid"/>
            <a:headEnd type="none"/>
            <a:tailEnd type="none"/>
          </a:ln>
        </p:spPr>
        <p:style>
          <a:lnRef idx="0">
            <a:schemeClr val="accent1"/>
          </a:lnRef>
          <a:fillRef idx="1">
            <a:schemeClr val="accent1"/>
          </a:fillRef>
          <a:effectRef idx="0">
            <a:schemeClr val="accent1"/>
          </a:effectRef>
          <a:fontRef idx="minor">
            <a:schemeClr val="lt1"/>
          </a:fontRef>
        </p:style>
      </p:cxnSp>
      <p:sp>
        <p:nvSpPr>
          <p:cNvPr id="3" name="AutoShape 3"/>
          <p:cNvSpPr/>
          <p:nvPr/>
        </p:nvSpPr>
        <p:spPr>
          <a:xfrm>
            <a:off x="8271485" y="1863863"/>
            <a:ext cx="3274807" cy="3274807"/>
          </a:xfrm>
          <a:prstGeom prst="ellipse">
            <a:avLst/>
          </a:prstGeom>
          <a:solidFill>
            <a:schemeClr val="accent1">
              <a:alpha val="100000"/>
            </a:schemeClr>
          </a:solidFill>
        </p:spPr>
      </p:sp>
      <p:sp>
        <p:nvSpPr>
          <p:cNvPr id="4" name="AutoShape 4"/>
          <p:cNvSpPr/>
          <p:nvPr/>
        </p:nvSpPr>
        <p:spPr>
          <a:xfrm>
            <a:off x="1218543" y="2058700"/>
            <a:ext cx="692012" cy="692012"/>
          </a:xfrm>
          <a:prstGeom prst="ellipse">
            <a:avLst/>
          </a:prstGeom>
          <a:solidFill>
            <a:schemeClr val="accent1">
              <a:alpha val="100000"/>
            </a:schemeClr>
          </a:solidFill>
        </p:spPr>
      </p:sp>
      <p:sp>
        <p:nvSpPr>
          <p:cNvPr id="5" name="TextBox 5"/>
          <p:cNvSpPr txBox="1"/>
          <p:nvPr/>
        </p:nvSpPr>
        <p:spPr>
          <a:xfrm>
            <a:off x="1218543" y="2152294"/>
            <a:ext cx="692012" cy="504825"/>
          </a:xfrm>
          <a:prstGeom prst="rect">
            <a:avLst/>
          </a:prstGeom>
        </p:spPr>
        <p:txBody>
          <a:bodyPr vert="horz" wrap="square" lIns="114300" tIns="57150" rIns="114300" bIns="57150" rtlCol="0" anchor="ctr" anchorCtr="1">
            <a:normAutofit/>
          </a:bodyPr>
          <a:lstStyle/>
          <a:p>
            <a:pPr algn="ctr">
              <a:lnSpc>
                <a:spcPct val="80000"/>
              </a:lnSpc>
              <a:spcBef>
                <a:spcPts val="450"/>
              </a:spcBef>
            </a:pPr>
            <a:r>
              <a:rPr lang="en-US" sz="2550" b="1">
                <a:solidFill>
                  <a:srgbClr val="FFFFFF">
                    <a:alpha val="100000"/>
                  </a:srgbClr>
                </a:solidFill>
                <a:latin typeface="微软雅黑" panose="020B0503020204020204" charset="-122"/>
                <a:ea typeface="微软雅黑" panose="020B0503020204020204" charset="-122"/>
                <a:cs typeface="微软雅黑" panose="020B0503020204020204" charset="-122"/>
              </a:rPr>
              <a:t>01</a:t>
            </a:r>
            <a:endParaRPr lang="en-US" sz="2550"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6" name="AutoShape 6"/>
          <p:cNvSpPr/>
          <p:nvPr/>
        </p:nvSpPr>
        <p:spPr>
          <a:xfrm>
            <a:off x="3642991" y="2058700"/>
            <a:ext cx="692012" cy="692012"/>
          </a:xfrm>
          <a:prstGeom prst="ellipse">
            <a:avLst/>
          </a:prstGeom>
          <a:solidFill>
            <a:schemeClr val="accent1">
              <a:alpha val="100000"/>
            </a:schemeClr>
          </a:solidFill>
        </p:spPr>
      </p:sp>
      <p:sp>
        <p:nvSpPr>
          <p:cNvPr id="7" name="TextBox 7"/>
          <p:cNvSpPr txBox="1"/>
          <p:nvPr/>
        </p:nvSpPr>
        <p:spPr>
          <a:xfrm>
            <a:off x="3652135" y="2152294"/>
            <a:ext cx="673724" cy="504825"/>
          </a:xfrm>
          <a:prstGeom prst="rect">
            <a:avLst/>
          </a:prstGeom>
        </p:spPr>
        <p:txBody>
          <a:bodyPr vert="horz" wrap="square" lIns="114300" tIns="57150" rIns="114300" bIns="57150" rtlCol="0" anchor="ctr" anchorCtr="1">
            <a:normAutofit/>
          </a:bodyPr>
          <a:lstStyle/>
          <a:p>
            <a:pPr algn="ctr">
              <a:lnSpc>
                <a:spcPct val="80000"/>
              </a:lnSpc>
              <a:spcBef>
                <a:spcPts val="450"/>
              </a:spcBef>
            </a:pPr>
            <a:r>
              <a:rPr lang="en-US" sz="2550" b="1">
                <a:solidFill>
                  <a:srgbClr val="FFFFFF">
                    <a:alpha val="100000"/>
                  </a:srgbClr>
                </a:solidFill>
                <a:latin typeface="微软雅黑" panose="020B0503020204020204" charset="-122"/>
                <a:ea typeface="微软雅黑" panose="020B0503020204020204" charset="-122"/>
                <a:cs typeface="微软雅黑" panose="020B0503020204020204" charset="-122"/>
              </a:rPr>
              <a:t>02</a:t>
            </a:r>
            <a:endParaRPr lang="en-US" sz="2550"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8" name="AutoShape 8"/>
          <p:cNvSpPr/>
          <p:nvPr/>
        </p:nvSpPr>
        <p:spPr>
          <a:xfrm>
            <a:off x="5990360" y="2058700"/>
            <a:ext cx="692012" cy="692012"/>
          </a:xfrm>
          <a:prstGeom prst="ellipse">
            <a:avLst/>
          </a:prstGeom>
          <a:solidFill>
            <a:schemeClr val="accent1">
              <a:alpha val="100000"/>
            </a:schemeClr>
          </a:solidFill>
        </p:spPr>
      </p:sp>
      <p:sp>
        <p:nvSpPr>
          <p:cNvPr id="9" name="TextBox 9"/>
          <p:cNvSpPr txBox="1"/>
          <p:nvPr/>
        </p:nvSpPr>
        <p:spPr>
          <a:xfrm>
            <a:off x="5990360" y="2105497"/>
            <a:ext cx="692012" cy="598419"/>
          </a:xfrm>
          <a:prstGeom prst="rect">
            <a:avLst/>
          </a:prstGeom>
        </p:spPr>
        <p:txBody>
          <a:bodyPr vert="horz" wrap="square" lIns="114300" tIns="57150" rIns="114300" bIns="57150" rtlCol="0" anchor="t" anchorCtr="1">
            <a:normAutofit/>
          </a:bodyPr>
          <a:lstStyle/>
          <a:p>
            <a:pPr algn="ctr">
              <a:lnSpc>
                <a:spcPct val="80000"/>
              </a:lnSpc>
              <a:spcBef>
                <a:spcPts val="450"/>
              </a:spcBef>
            </a:pPr>
            <a:r>
              <a:rPr lang="en-US" sz="2700" b="1">
                <a:solidFill>
                  <a:srgbClr val="FFFFFF">
                    <a:alpha val="100000"/>
                  </a:srgbClr>
                </a:solidFill>
                <a:latin typeface="微软雅黑" panose="020B0503020204020204" charset="-122"/>
                <a:ea typeface="微软雅黑" panose="020B0503020204020204" charset="-122"/>
                <a:cs typeface="微软雅黑" panose="020B0503020204020204" charset="-122"/>
              </a:rPr>
              <a:t>03</a:t>
            </a:r>
            <a:endParaRPr lang="en-US" sz="2700"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cxnSp>
        <p:nvCxnSpPr>
          <p:cNvPr id="10" name="Connector 10"/>
          <p:cNvCxnSpPr/>
          <p:nvPr/>
        </p:nvCxnSpPr>
        <p:spPr>
          <a:xfrm>
            <a:off x="2732226" y="2404706"/>
            <a:ext cx="0" cy="2857056"/>
          </a:xfrm>
          <a:prstGeom prst="line">
            <a:avLst/>
          </a:prstGeom>
          <a:ln w="9525">
            <a:solidFill>
              <a:schemeClr val="accent1"/>
            </a:solidFill>
            <a:prstDash val="solid"/>
            <a:headEnd type="none"/>
            <a:tailEnd type="none"/>
          </a:ln>
        </p:spPr>
        <p:style>
          <a:lnRef idx="0">
            <a:schemeClr val="accent1"/>
          </a:lnRef>
          <a:fillRef idx="1">
            <a:schemeClr val="accent1"/>
          </a:fillRef>
          <a:effectRef idx="0">
            <a:schemeClr val="accent1"/>
          </a:effectRef>
          <a:fontRef idx="minor">
            <a:schemeClr val="lt1"/>
          </a:fontRef>
        </p:style>
      </p:cxnSp>
      <p:sp>
        <p:nvSpPr>
          <p:cNvPr id="11" name="TextBox 11"/>
          <p:cNvSpPr txBox="1"/>
          <p:nvPr/>
        </p:nvSpPr>
        <p:spPr>
          <a:xfrm>
            <a:off x="518866" y="3421503"/>
            <a:ext cx="2091366" cy="1397127"/>
          </a:xfrm>
          <a:prstGeom prst="rect">
            <a:avLst/>
          </a:prstGeom>
        </p:spPr>
        <p:txBody>
          <a:bodyPr vert="horz" wrap="square" lIns="114300" tIns="57150" rIns="114300" bIns="57150" rtlCol="0" anchor="t" anchorCtr="0">
            <a:spAutoFit/>
          </a:bodyPr>
          <a:lstStyle/>
          <a:p>
            <a:pPr algn="ctr">
              <a:lnSpc>
                <a:spcPct val="12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编辑参数的取值范围后，下一步需要设置数据取值方式与更新方法。</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2" name="TextBox 12"/>
          <p:cNvSpPr txBox="1"/>
          <p:nvPr/>
        </p:nvSpPr>
        <p:spPr>
          <a:xfrm>
            <a:off x="2875468" y="3421503"/>
            <a:ext cx="2091366" cy="1397127"/>
          </a:xfrm>
          <a:prstGeom prst="rect">
            <a:avLst/>
          </a:prstGeom>
        </p:spPr>
        <p:txBody>
          <a:bodyPr vert="horz" wrap="square" lIns="114300" tIns="57150" rIns="114300" bIns="57150" rtlCol="0" anchor="t" anchorCtr="0">
            <a:spAutoFit/>
          </a:bodyPr>
          <a:lstStyle/>
          <a:p>
            <a:pPr algn="ctr">
              <a:lnSpc>
                <a:spcPct val="12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这里涉及到三个重要参数的设置</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3" name="TextBox 13"/>
          <p:cNvSpPr txBox="1"/>
          <p:nvPr/>
        </p:nvSpPr>
        <p:spPr>
          <a:xfrm>
            <a:off x="5290683" y="3421503"/>
            <a:ext cx="2091366" cy="1397127"/>
          </a:xfrm>
          <a:prstGeom prst="rect">
            <a:avLst/>
          </a:prstGeom>
        </p:spPr>
        <p:txBody>
          <a:bodyPr vert="horz" wrap="square" lIns="114300" tIns="57150" rIns="114300" bIns="57150" rtlCol="0" anchor="t" anchorCtr="0">
            <a:spAutoFit/>
          </a:bodyPr>
          <a:lstStyle/>
          <a:p>
            <a:pPr algn="ctr">
              <a:lnSpc>
                <a:spcPct val="12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select next row：选取下一行方式，如图5-38所示。</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pic>
        <p:nvPicPr>
          <p:cNvPr id="14" name="Picture 14"/>
          <p:cNvPicPr>
            <a:picLocks noChangeAspect="1"/>
          </p:cNvPicPr>
          <p:nvPr/>
        </p:nvPicPr>
        <p:blipFill>
          <a:blip r:embed="rId2"/>
          <a:srcRect t="778" b="778"/>
          <a:stretch>
            <a:fillRect/>
          </a:stretch>
        </p:blipFill>
        <p:spPr>
          <a:xfrm>
            <a:off x="8376853" y="1993076"/>
            <a:ext cx="3064070" cy="3016380"/>
          </a:xfrm>
          <a:prstGeom prst="ellipse">
            <a:avLst/>
          </a:prstGeom>
        </p:spPr>
      </p:pic>
      <p:cxnSp>
        <p:nvCxnSpPr>
          <p:cNvPr id="15" name="Connector 15"/>
          <p:cNvCxnSpPr/>
          <p:nvPr/>
        </p:nvCxnSpPr>
        <p:spPr>
          <a:xfrm>
            <a:off x="5100616" y="2404706"/>
            <a:ext cx="0" cy="2857056"/>
          </a:xfrm>
          <a:prstGeom prst="line">
            <a:avLst/>
          </a:prstGeom>
          <a:ln w="9525">
            <a:solidFill>
              <a:schemeClr val="accent1"/>
            </a:solidFill>
            <a:prstDash val="solid"/>
            <a:headEnd type="none"/>
            <a:tailEnd type="none"/>
          </a:ln>
        </p:spPr>
        <p:style>
          <a:lnRef idx="0">
            <a:schemeClr val="accent1"/>
          </a:lnRef>
          <a:fillRef idx="1">
            <a:schemeClr val="accent1"/>
          </a:fillRef>
          <a:effectRef idx="0">
            <a:schemeClr val="accent1"/>
          </a:effectRef>
          <a:fontRef idx="minor">
            <a:schemeClr val="lt1"/>
          </a:fontRef>
        </p:style>
      </p:cxnSp>
      <p:grpSp>
        <p:nvGrpSpPr>
          <p:cNvPr id="16" name="Group 16"/>
          <p:cNvGrpSpPr/>
          <p:nvPr/>
        </p:nvGrpSpPr>
        <p:grpSpPr>
          <a:xfrm rot="0">
            <a:off x="454963" y="93878"/>
            <a:ext cx="10641129" cy="914400"/>
            <a:chOff x="454963" y="93878"/>
            <a:chExt cx="10641129" cy="914400"/>
          </a:xfrm>
        </p:grpSpPr>
        <p:sp>
          <p:nvSpPr>
            <p:cNvPr id="17" name="AutoShape 17"/>
            <p:cNvSpPr/>
            <p:nvPr/>
          </p:nvSpPr>
          <p:spPr>
            <a:xfrm>
              <a:off x="454963" y="331168"/>
              <a:ext cx="84147" cy="84147"/>
            </a:xfrm>
            <a:prstGeom prst="ellipse">
              <a:avLst/>
            </a:prstGeom>
            <a:solidFill>
              <a:schemeClr val="accent1">
                <a:alpha val="100000"/>
              </a:schemeClr>
            </a:solidFill>
          </p:spPr>
        </p:sp>
        <p:sp>
          <p:nvSpPr>
            <p:cNvPr id="18" name="AutoShape 18"/>
            <p:cNvSpPr/>
            <p:nvPr/>
          </p:nvSpPr>
          <p:spPr>
            <a:xfrm>
              <a:off x="575049" y="337743"/>
              <a:ext cx="78137" cy="78137"/>
            </a:xfrm>
            <a:prstGeom prst="ellipse">
              <a:avLst/>
            </a:prstGeom>
            <a:solidFill>
              <a:schemeClr val="accent1">
                <a:alpha val="80000"/>
              </a:schemeClr>
            </a:solidFill>
          </p:spPr>
        </p:sp>
        <p:sp>
          <p:nvSpPr>
            <p:cNvPr id="19" name="AutoShape 19"/>
            <p:cNvSpPr/>
            <p:nvPr/>
          </p:nvSpPr>
          <p:spPr>
            <a:xfrm>
              <a:off x="689125" y="339460"/>
              <a:ext cx="74704" cy="74704"/>
            </a:xfrm>
            <a:prstGeom prst="ellipse">
              <a:avLst/>
            </a:prstGeom>
            <a:solidFill>
              <a:schemeClr val="accent1">
                <a:alpha val="60000"/>
              </a:schemeClr>
            </a:solidFill>
          </p:spPr>
        </p:sp>
        <p:sp>
          <p:nvSpPr>
            <p:cNvPr id="20" name="AutoShape 20"/>
            <p:cNvSpPr/>
            <p:nvPr/>
          </p:nvSpPr>
          <p:spPr>
            <a:xfrm>
              <a:off x="799768" y="348430"/>
              <a:ext cx="69238" cy="69238"/>
            </a:xfrm>
            <a:prstGeom prst="ellipse">
              <a:avLst/>
            </a:prstGeom>
            <a:solidFill>
              <a:schemeClr val="accent1">
                <a:alpha val="40000"/>
              </a:schemeClr>
            </a:solidFill>
          </p:spPr>
        </p:sp>
        <p:sp>
          <p:nvSpPr>
            <p:cNvPr id="21" name="AutoShape 21"/>
            <p:cNvSpPr/>
            <p:nvPr/>
          </p:nvSpPr>
          <p:spPr>
            <a:xfrm>
              <a:off x="904945" y="344297"/>
              <a:ext cx="65594" cy="65594"/>
            </a:xfrm>
            <a:prstGeom prst="ellipse">
              <a:avLst/>
            </a:prstGeom>
            <a:solidFill>
              <a:schemeClr val="accent1">
                <a:alpha val="20000"/>
              </a:schemeClr>
            </a:solidFill>
          </p:spPr>
        </p:sp>
        <p:sp>
          <p:nvSpPr>
            <p:cNvPr id="22" name="AutoShape 22"/>
            <p:cNvSpPr/>
            <p:nvPr/>
          </p:nvSpPr>
          <p:spPr>
            <a:xfrm>
              <a:off x="454963" y="448942"/>
              <a:ext cx="84147" cy="84147"/>
            </a:xfrm>
            <a:prstGeom prst="ellipse">
              <a:avLst/>
            </a:prstGeom>
            <a:solidFill>
              <a:schemeClr val="accent1">
                <a:alpha val="100000"/>
              </a:schemeClr>
            </a:solidFill>
          </p:spPr>
        </p:sp>
        <p:sp>
          <p:nvSpPr>
            <p:cNvPr id="23" name="AutoShape 23"/>
            <p:cNvSpPr/>
            <p:nvPr/>
          </p:nvSpPr>
          <p:spPr>
            <a:xfrm>
              <a:off x="575049" y="455517"/>
              <a:ext cx="78137" cy="78137"/>
            </a:xfrm>
            <a:prstGeom prst="ellipse">
              <a:avLst/>
            </a:prstGeom>
            <a:solidFill>
              <a:schemeClr val="accent1">
                <a:alpha val="80000"/>
              </a:schemeClr>
            </a:solidFill>
          </p:spPr>
        </p:sp>
        <p:sp>
          <p:nvSpPr>
            <p:cNvPr id="24" name="AutoShape 24"/>
            <p:cNvSpPr/>
            <p:nvPr/>
          </p:nvSpPr>
          <p:spPr>
            <a:xfrm>
              <a:off x="689125" y="457233"/>
              <a:ext cx="74704" cy="74704"/>
            </a:xfrm>
            <a:prstGeom prst="ellipse">
              <a:avLst/>
            </a:prstGeom>
            <a:solidFill>
              <a:schemeClr val="accent1">
                <a:alpha val="60000"/>
              </a:schemeClr>
            </a:solidFill>
          </p:spPr>
        </p:sp>
        <p:sp>
          <p:nvSpPr>
            <p:cNvPr id="25" name="AutoShape 25"/>
            <p:cNvSpPr/>
            <p:nvPr/>
          </p:nvSpPr>
          <p:spPr>
            <a:xfrm>
              <a:off x="799768" y="466203"/>
              <a:ext cx="69238" cy="69238"/>
            </a:xfrm>
            <a:prstGeom prst="ellipse">
              <a:avLst/>
            </a:prstGeom>
            <a:solidFill>
              <a:schemeClr val="accent1">
                <a:alpha val="40000"/>
              </a:schemeClr>
            </a:solidFill>
          </p:spPr>
        </p:sp>
        <p:sp>
          <p:nvSpPr>
            <p:cNvPr id="26" name="AutoShape 26"/>
            <p:cNvSpPr/>
            <p:nvPr/>
          </p:nvSpPr>
          <p:spPr>
            <a:xfrm>
              <a:off x="904945" y="462070"/>
              <a:ext cx="65594" cy="65594"/>
            </a:xfrm>
            <a:prstGeom prst="ellipse">
              <a:avLst/>
            </a:prstGeom>
            <a:solidFill>
              <a:schemeClr val="accent1">
                <a:alpha val="20000"/>
              </a:schemeClr>
            </a:solidFill>
          </p:spPr>
        </p:sp>
        <p:sp>
          <p:nvSpPr>
            <p:cNvPr id="27" name="AutoShape 27"/>
            <p:cNvSpPr/>
            <p:nvPr/>
          </p:nvSpPr>
          <p:spPr>
            <a:xfrm>
              <a:off x="454963" y="566715"/>
              <a:ext cx="84147" cy="84147"/>
            </a:xfrm>
            <a:prstGeom prst="ellipse">
              <a:avLst/>
            </a:prstGeom>
            <a:solidFill>
              <a:schemeClr val="accent1">
                <a:alpha val="100000"/>
              </a:schemeClr>
            </a:solidFill>
          </p:spPr>
        </p:sp>
        <p:sp>
          <p:nvSpPr>
            <p:cNvPr id="28" name="AutoShape 28"/>
            <p:cNvSpPr/>
            <p:nvPr/>
          </p:nvSpPr>
          <p:spPr>
            <a:xfrm>
              <a:off x="575049" y="573291"/>
              <a:ext cx="78137" cy="78137"/>
            </a:xfrm>
            <a:prstGeom prst="ellipse">
              <a:avLst/>
            </a:prstGeom>
            <a:solidFill>
              <a:schemeClr val="accent1">
                <a:alpha val="80000"/>
              </a:schemeClr>
            </a:solidFill>
          </p:spPr>
        </p:sp>
        <p:sp>
          <p:nvSpPr>
            <p:cNvPr id="29" name="AutoShape 29"/>
            <p:cNvSpPr/>
            <p:nvPr/>
          </p:nvSpPr>
          <p:spPr>
            <a:xfrm>
              <a:off x="689125" y="575007"/>
              <a:ext cx="74704" cy="74704"/>
            </a:xfrm>
            <a:prstGeom prst="ellipse">
              <a:avLst/>
            </a:prstGeom>
            <a:solidFill>
              <a:schemeClr val="accent1">
                <a:alpha val="60000"/>
              </a:schemeClr>
            </a:solidFill>
          </p:spPr>
        </p:sp>
        <p:sp>
          <p:nvSpPr>
            <p:cNvPr id="30" name="AutoShape 30"/>
            <p:cNvSpPr/>
            <p:nvPr/>
          </p:nvSpPr>
          <p:spPr>
            <a:xfrm>
              <a:off x="799768" y="583977"/>
              <a:ext cx="69238" cy="69238"/>
            </a:xfrm>
            <a:prstGeom prst="ellipse">
              <a:avLst/>
            </a:prstGeom>
            <a:solidFill>
              <a:schemeClr val="accent1">
                <a:alpha val="40000"/>
              </a:schemeClr>
            </a:solidFill>
          </p:spPr>
        </p:sp>
        <p:sp>
          <p:nvSpPr>
            <p:cNvPr id="31" name="AutoShape 31"/>
            <p:cNvSpPr/>
            <p:nvPr/>
          </p:nvSpPr>
          <p:spPr>
            <a:xfrm>
              <a:off x="904945" y="579844"/>
              <a:ext cx="65594" cy="65594"/>
            </a:xfrm>
            <a:prstGeom prst="ellipse">
              <a:avLst/>
            </a:prstGeom>
            <a:solidFill>
              <a:schemeClr val="accent1">
                <a:alpha val="20000"/>
              </a:schemeClr>
            </a:solidFill>
          </p:spPr>
        </p:sp>
        <p:sp>
          <p:nvSpPr>
            <p:cNvPr id="32" name="AutoShape 32"/>
            <p:cNvSpPr/>
            <p:nvPr/>
          </p:nvSpPr>
          <p:spPr>
            <a:xfrm>
              <a:off x="454963" y="684489"/>
              <a:ext cx="84147" cy="84147"/>
            </a:xfrm>
            <a:prstGeom prst="ellipse">
              <a:avLst/>
            </a:prstGeom>
            <a:solidFill>
              <a:schemeClr val="accent1">
                <a:alpha val="100000"/>
              </a:schemeClr>
            </a:solidFill>
          </p:spPr>
        </p:sp>
        <p:sp>
          <p:nvSpPr>
            <p:cNvPr id="33" name="AutoShape 33"/>
            <p:cNvSpPr/>
            <p:nvPr/>
          </p:nvSpPr>
          <p:spPr>
            <a:xfrm>
              <a:off x="575049" y="691064"/>
              <a:ext cx="78137" cy="78137"/>
            </a:xfrm>
            <a:prstGeom prst="ellipse">
              <a:avLst/>
            </a:prstGeom>
            <a:solidFill>
              <a:schemeClr val="accent1">
                <a:alpha val="80000"/>
              </a:schemeClr>
            </a:solidFill>
          </p:spPr>
        </p:sp>
        <p:sp>
          <p:nvSpPr>
            <p:cNvPr id="34" name="AutoShape 34"/>
            <p:cNvSpPr/>
            <p:nvPr/>
          </p:nvSpPr>
          <p:spPr>
            <a:xfrm>
              <a:off x="689125" y="692781"/>
              <a:ext cx="74704" cy="74704"/>
            </a:xfrm>
            <a:prstGeom prst="ellipse">
              <a:avLst/>
            </a:prstGeom>
            <a:solidFill>
              <a:schemeClr val="accent1">
                <a:alpha val="60000"/>
              </a:schemeClr>
            </a:solidFill>
          </p:spPr>
        </p:sp>
        <p:sp>
          <p:nvSpPr>
            <p:cNvPr id="35" name="AutoShape 35"/>
            <p:cNvSpPr/>
            <p:nvPr/>
          </p:nvSpPr>
          <p:spPr>
            <a:xfrm>
              <a:off x="799768" y="701751"/>
              <a:ext cx="69238" cy="69238"/>
            </a:xfrm>
            <a:prstGeom prst="ellipse">
              <a:avLst/>
            </a:prstGeom>
            <a:solidFill>
              <a:schemeClr val="accent1">
                <a:alpha val="40000"/>
              </a:schemeClr>
            </a:solidFill>
          </p:spPr>
        </p:sp>
        <p:sp>
          <p:nvSpPr>
            <p:cNvPr id="36" name="AutoShape 36"/>
            <p:cNvSpPr/>
            <p:nvPr/>
          </p:nvSpPr>
          <p:spPr>
            <a:xfrm>
              <a:off x="904945" y="697618"/>
              <a:ext cx="65594" cy="65594"/>
            </a:xfrm>
            <a:prstGeom prst="ellipse">
              <a:avLst/>
            </a:prstGeom>
            <a:solidFill>
              <a:schemeClr val="accent1">
                <a:alpha val="20000"/>
              </a:schemeClr>
            </a:solidFill>
          </p:spPr>
        </p:sp>
        <p:sp>
          <p:nvSpPr>
            <p:cNvPr id="37" name="TextBox 37"/>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导入文件</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365248" y="1093216"/>
            <a:ext cx="7405389" cy="1138956"/>
          </a:xfrm>
          <a:prstGeom prst="rect">
            <a:avLst/>
          </a:prstGeom>
        </p:spPr>
        <p:txBody>
          <a:bodyPr vert="horz" wrap="square" lIns="66008" tIns="33052" rIns="66008" bIns="33052" rtlCol="0" anchor="ctr" anchorCtr="0">
            <a:noAutofit/>
          </a:bodyPr>
          <a:lstStyle/>
          <a:p>
            <a:pPr>
              <a:lnSpc>
                <a:spcPct val="100000"/>
              </a:lnSpc>
            </a:pPr>
            <a:r>
              <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rPr>
              <a:t>01</a:t>
            </a:r>
            <a:endPar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 name="TextBox 3"/>
          <p:cNvSpPr txBox="1"/>
          <p:nvPr/>
        </p:nvSpPr>
        <p:spPr>
          <a:xfrm>
            <a:off x="997301" y="2213122"/>
            <a:ext cx="5863918" cy="2148840"/>
          </a:xfrm>
          <a:prstGeom prst="rect">
            <a:avLst/>
          </a:prstGeom>
        </p:spPr>
        <p:txBody>
          <a:bodyPr vert="horz" wrap="square" lIns="91440" tIns="45720" rIns="91440" bIns="45720" rtlCol="0" anchor="t" anchorCtr="0">
            <a:spAutoFit/>
          </a:bodyPr>
          <a:lstStyle/>
          <a:p>
            <a:pPr>
              <a:lnSpc>
                <a:spcPct val="120000"/>
              </a:lnSpc>
              <a:spcBef>
                <a:spcPts val="375"/>
              </a:spcBef>
            </a:pPr>
            <a:r>
              <a:rPr lang="en-US" sz="5400" b="1">
                <a:solidFill>
                  <a:schemeClr val="dk1">
                    <a:alpha val="100000"/>
                  </a:schemeClr>
                </a:solidFill>
                <a:latin typeface="微软雅黑" panose="020B0503020204020204" charset="-122"/>
                <a:ea typeface="微软雅黑" panose="020B0503020204020204" charset="-122"/>
                <a:cs typeface="微软雅黑" panose="020B0503020204020204" charset="-122"/>
              </a:rPr>
              <a:t>Vugen介绍</a:t>
            </a:r>
            <a:endParaRPr lang="en-US" sz="5400" b="1">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1127474" y="2630710"/>
            <a:ext cx="2226278" cy="2226278"/>
          </a:xfrm>
          <a:prstGeom prst="ellipse">
            <a:avLst/>
          </a:prstGeom>
          <a:solidFill>
            <a:schemeClr val="accent1">
              <a:alpha val="100000"/>
            </a:schemeClr>
          </a:solidFill>
        </p:spPr>
      </p:sp>
      <p:cxnSp>
        <p:nvCxnSpPr>
          <p:cNvPr id="3" name="Connector 3"/>
          <p:cNvCxnSpPr/>
          <p:nvPr/>
        </p:nvCxnSpPr>
        <p:spPr>
          <a:xfrm>
            <a:off x="3728313" y="2422931"/>
            <a:ext cx="1246133" cy="0"/>
          </a:xfrm>
          <a:prstGeom prst="line">
            <a:avLst/>
          </a:prstGeom>
          <a:ln w="12700">
            <a:solidFill>
              <a:schemeClr val="accent1"/>
            </a:solidFill>
            <a:prstDash val="dash"/>
            <a:headEnd type="none"/>
            <a:tailEnd type="oval"/>
          </a:ln>
        </p:spPr>
        <p:style>
          <a:lnRef idx="0">
            <a:schemeClr val="accent1"/>
          </a:lnRef>
          <a:fillRef idx="1">
            <a:schemeClr val="accent1"/>
          </a:fillRef>
          <a:effectRef idx="0">
            <a:schemeClr val="accent1"/>
          </a:effectRef>
          <a:fontRef idx="minor">
            <a:schemeClr val="lt1"/>
          </a:fontRef>
        </p:style>
      </p:cxnSp>
      <p:cxnSp>
        <p:nvCxnSpPr>
          <p:cNvPr id="4" name="Connector 4"/>
          <p:cNvCxnSpPr/>
          <p:nvPr/>
        </p:nvCxnSpPr>
        <p:spPr>
          <a:xfrm>
            <a:off x="4309187" y="3726659"/>
            <a:ext cx="665253" cy="0"/>
          </a:xfrm>
          <a:prstGeom prst="line">
            <a:avLst/>
          </a:prstGeom>
          <a:ln w="12700">
            <a:solidFill>
              <a:schemeClr val="accent4"/>
            </a:solidFill>
            <a:prstDash val="dash"/>
            <a:headEnd type="none"/>
            <a:tailEnd type="oval"/>
          </a:ln>
        </p:spPr>
        <p:style>
          <a:lnRef idx="0">
            <a:schemeClr val="accent4"/>
          </a:lnRef>
          <a:fillRef idx="1">
            <a:schemeClr val="accent4"/>
          </a:fillRef>
          <a:effectRef idx="0">
            <a:schemeClr val="accent4"/>
          </a:effectRef>
          <a:fontRef idx="minor">
            <a:schemeClr val="lt1"/>
          </a:fontRef>
        </p:style>
      </p:cxnSp>
      <p:cxnSp>
        <p:nvCxnSpPr>
          <p:cNvPr id="5" name="Connector 5"/>
          <p:cNvCxnSpPr/>
          <p:nvPr/>
        </p:nvCxnSpPr>
        <p:spPr>
          <a:xfrm>
            <a:off x="3728313" y="5030388"/>
            <a:ext cx="1246133" cy="0"/>
          </a:xfrm>
          <a:prstGeom prst="line">
            <a:avLst/>
          </a:prstGeom>
          <a:ln w="12700">
            <a:solidFill>
              <a:schemeClr val="accent1"/>
            </a:solidFill>
            <a:prstDash val="dash"/>
            <a:headEnd type="none"/>
            <a:tailEnd type="oval"/>
          </a:ln>
        </p:spPr>
        <p:style>
          <a:lnRef idx="0">
            <a:schemeClr val="accent1"/>
          </a:lnRef>
          <a:fillRef idx="1">
            <a:schemeClr val="accent1"/>
          </a:fillRef>
          <a:effectRef idx="0">
            <a:schemeClr val="accent1"/>
          </a:effectRef>
          <a:fontRef idx="minor">
            <a:schemeClr val="lt1"/>
          </a:fontRef>
        </p:style>
      </p:cxnSp>
      <p:sp>
        <p:nvSpPr>
          <p:cNvPr id="6" name="AutoShape 6"/>
          <p:cNvSpPr/>
          <p:nvPr/>
        </p:nvSpPr>
        <p:spPr>
          <a:xfrm>
            <a:off x="3098006" y="4715256"/>
            <a:ext cx="630365" cy="630269"/>
          </a:xfrm>
          <a:prstGeom prst="ellipse">
            <a:avLst/>
          </a:prstGeom>
          <a:solidFill>
            <a:schemeClr val="accent1">
              <a:alpha val="100000"/>
            </a:schemeClr>
          </a:solidFill>
        </p:spPr>
      </p:sp>
      <p:grpSp>
        <p:nvGrpSpPr>
          <p:cNvPr id="7" name="Group 7"/>
          <p:cNvGrpSpPr/>
          <p:nvPr/>
        </p:nvGrpSpPr>
        <p:grpSpPr>
          <a:xfrm rot="0">
            <a:off x="3242405" y="4895659"/>
            <a:ext cx="352711" cy="269463"/>
            <a:chOff x="3242405" y="4895659"/>
            <a:chExt cx="352711" cy="269463"/>
          </a:xfrm>
        </p:grpSpPr>
        <p:sp>
          <p:nvSpPr>
            <p:cNvPr id="8" name="Freeform 8"/>
            <p:cNvSpPr/>
            <p:nvPr/>
          </p:nvSpPr>
          <p:spPr>
            <a:xfrm>
              <a:off x="3242405" y="4895659"/>
              <a:ext cx="283845" cy="220980"/>
            </a:xfrm>
            <a:custGeom>
              <a:avLst/>
              <a:gdLst/>
              <a:ahLst/>
              <a:cxnLst/>
              <a:rect l="l" t="t" r="r" b="b"/>
              <a:pathLst>
                <a:path w="141" h="110">
                  <a:moveTo>
                    <a:pt x="92" y="95"/>
                  </a:moveTo>
                  <a:cubicBezTo>
                    <a:pt x="105" y="92"/>
                    <a:pt x="117" y="87"/>
                    <a:pt x="126" y="77"/>
                  </a:cubicBezTo>
                  <a:cubicBezTo>
                    <a:pt x="137" y="66"/>
                    <a:pt x="141" y="53"/>
                    <a:pt x="136" y="38"/>
                  </a:cubicBezTo>
                  <a:cubicBezTo>
                    <a:pt x="132" y="25"/>
                    <a:pt x="123" y="17"/>
                    <a:pt x="111" y="10"/>
                  </a:cubicBezTo>
                  <a:cubicBezTo>
                    <a:pt x="100" y="4"/>
                    <a:pt x="87" y="1"/>
                    <a:pt x="75" y="1"/>
                  </a:cubicBezTo>
                  <a:cubicBezTo>
                    <a:pt x="54" y="0"/>
                    <a:pt x="35" y="5"/>
                    <a:pt x="20" y="19"/>
                  </a:cubicBezTo>
                  <a:cubicBezTo>
                    <a:pt x="1" y="35"/>
                    <a:pt x="0" y="59"/>
                    <a:pt x="17" y="77"/>
                  </a:cubicBezTo>
                  <a:cubicBezTo>
                    <a:pt x="20" y="81"/>
                    <a:pt x="25" y="84"/>
                    <a:pt x="30" y="88"/>
                  </a:cubicBezTo>
                  <a:cubicBezTo>
                    <a:pt x="30" y="88"/>
                    <a:pt x="30" y="88"/>
                    <a:pt x="29" y="88"/>
                  </a:cubicBezTo>
                  <a:cubicBezTo>
                    <a:pt x="27" y="94"/>
                    <a:pt x="23" y="99"/>
                    <a:pt x="19" y="103"/>
                  </a:cubicBezTo>
                  <a:cubicBezTo>
                    <a:pt x="17" y="105"/>
                    <a:pt x="16" y="106"/>
                    <a:pt x="17" y="108"/>
                  </a:cubicBezTo>
                  <a:cubicBezTo>
                    <a:pt x="18" y="110"/>
                    <a:pt x="20" y="110"/>
                    <a:pt x="22" y="110"/>
                  </a:cubicBezTo>
                  <a:cubicBezTo>
                    <a:pt x="33" y="108"/>
                    <a:pt x="43" y="104"/>
                    <a:pt x="53" y="98"/>
                  </a:cubicBezTo>
                  <a:cubicBezTo>
                    <a:pt x="54" y="97"/>
                    <a:pt x="56" y="96"/>
                    <a:pt x="58" y="97"/>
                  </a:cubicBezTo>
                  <a:cubicBezTo>
                    <a:pt x="69" y="98"/>
                    <a:pt x="81" y="98"/>
                    <a:pt x="92" y="95"/>
                  </a:cubicBezTo>
                  <a:close/>
                  <a:moveTo>
                    <a:pt x="55" y="84"/>
                  </a:moveTo>
                  <a:cubicBezTo>
                    <a:pt x="53" y="84"/>
                    <a:pt x="51" y="84"/>
                    <a:pt x="50" y="85"/>
                  </a:cubicBezTo>
                  <a:cubicBezTo>
                    <a:pt x="47" y="87"/>
                    <a:pt x="45" y="88"/>
                    <a:pt x="43" y="90"/>
                  </a:cubicBezTo>
                  <a:cubicBezTo>
                    <a:pt x="43" y="89"/>
                    <a:pt x="42" y="89"/>
                    <a:pt x="42" y="89"/>
                  </a:cubicBezTo>
                  <a:cubicBezTo>
                    <a:pt x="43" y="87"/>
                    <a:pt x="44" y="85"/>
                    <a:pt x="45" y="82"/>
                  </a:cubicBezTo>
                  <a:cubicBezTo>
                    <a:pt x="42" y="80"/>
                    <a:pt x="40" y="79"/>
                    <a:pt x="37" y="77"/>
                  </a:cubicBezTo>
                  <a:cubicBezTo>
                    <a:pt x="31" y="74"/>
                    <a:pt x="26" y="70"/>
                    <a:pt x="22" y="64"/>
                  </a:cubicBezTo>
                  <a:cubicBezTo>
                    <a:pt x="14" y="53"/>
                    <a:pt x="16" y="40"/>
                    <a:pt x="25" y="30"/>
                  </a:cubicBezTo>
                  <a:cubicBezTo>
                    <a:pt x="35" y="20"/>
                    <a:pt x="48" y="15"/>
                    <a:pt x="62" y="14"/>
                  </a:cubicBezTo>
                  <a:cubicBezTo>
                    <a:pt x="76" y="12"/>
                    <a:pt x="90" y="14"/>
                    <a:pt x="103" y="20"/>
                  </a:cubicBezTo>
                  <a:cubicBezTo>
                    <a:pt x="112" y="24"/>
                    <a:pt x="119" y="30"/>
                    <a:pt x="123" y="38"/>
                  </a:cubicBezTo>
                  <a:cubicBezTo>
                    <a:pt x="128" y="47"/>
                    <a:pt x="127" y="56"/>
                    <a:pt x="121" y="64"/>
                  </a:cubicBezTo>
                  <a:cubicBezTo>
                    <a:pt x="113" y="75"/>
                    <a:pt x="102" y="81"/>
                    <a:pt x="89" y="84"/>
                  </a:cubicBezTo>
                  <a:cubicBezTo>
                    <a:pt x="78" y="86"/>
                    <a:pt x="66" y="86"/>
                    <a:pt x="55" y="84"/>
                  </a:cubicBezTo>
                  <a:close/>
                </a:path>
              </a:pathLst>
            </a:custGeom>
            <a:solidFill>
              <a:srgbClr val="FFFFFF">
                <a:alpha val="100000"/>
              </a:srgbClr>
            </a:solidFill>
          </p:spPr>
        </p:sp>
        <p:sp>
          <p:nvSpPr>
            <p:cNvPr id="9" name="Freeform 9"/>
            <p:cNvSpPr/>
            <p:nvPr/>
          </p:nvSpPr>
          <p:spPr>
            <a:xfrm>
              <a:off x="3371564" y="4966240"/>
              <a:ext cx="223552" cy="198882"/>
            </a:xfrm>
            <a:custGeom>
              <a:avLst/>
              <a:gdLst/>
              <a:ahLst/>
              <a:cxnLst/>
              <a:rect l="l" t="t" r="r" b="b"/>
              <a:pathLst>
                <a:path w="111" h="99">
                  <a:moveTo>
                    <a:pt x="94" y="90"/>
                  </a:moveTo>
                  <a:cubicBezTo>
                    <a:pt x="91" y="86"/>
                    <a:pt x="87" y="82"/>
                    <a:pt x="85" y="77"/>
                  </a:cubicBezTo>
                  <a:cubicBezTo>
                    <a:pt x="100" y="68"/>
                    <a:pt x="111" y="56"/>
                    <a:pt x="110" y="38"/>
                  </a:cubicBezTo>
                  <a:cubicBezTo>
                    <a:pt x="110" y="20"/>
                    <a:pt x="99" y="9"/>
                    <a:pt x="84" y="0"/>
                  </a:cubicBezTo>
                  <a:cubicBezTo>
                    <a:pt x="85" y="1"/>
                    <a:pt x="85" y="2"/>
                    <a:pt x="85" y="3"/>
                  </a:cubicBezTo>
                  <a:cubicBezTo>
                    <a:pt x="86" y="9"/>
                    <a:pt x="87" y="15"/>
                    <a:pt x="86" y="21"/>
                  </a:cubicBezTo>
                  <a:cubicBezTo>
                    <a:pt x="84" y="35"/>
                    <a:pt x="77" y="46"/>
                    <a:pt x="66" y="55"/>
                  </a:cubicBezTo>
                  <a:cubicBezTo>
                    <a:pt x="54" y="66"/>
                    <a:pt x="39" y="71"/>
                    <a:pt x="23" y="74"/>
                  </a:cubicBezTo>
                  <a:cubicBezTo>
                    <a:pt x="16" y="75"/>
                    <a:pt x="8" y="75"/>
                    <a:pt x="0" y="75"/>
                  </a:cubicBezTo>
                  <a:cubicBezTo>
                    <a:pt x="3" y="77"/>
                    <a:pt x="7" y="79"/>
                    <a:pt x="10" y="81"/>
                  </a:cubicBezTo>
                  <a:cubicBezTo>
                    <a:pt x="26" y="87"/>
                    <a:pt x="42" y="88"/>
                    <a:pt x="58" y="86"/>
                  </a:cubicBezTo>
                  <a:cubicBezTo>
                    <a:pt x="60" y="86"/>
                    <a:pt x="61" y="86"/>
                    <a:pt x="62" y="87"/>
                  </a:cubicBezTo>
                  <a:cubicBezTo>
                    <a:pt x="72" y="93"/>
                    <a:pt x="82" y="97"/>
                    <a:pt x="94" y="99"/>
                  </a:cubicBezTo>
                  <a:cubicBezTo>
                    <a:pt x="95" y="99"/>
                    <a:pt x="97" y="98"/>
                    <a:pt x="98" y="97"/>
                  </a:cubicBezTo>
                  <a:cubicBezTo>
                    <a:pt x="98" y="97"/>
                    <a:pt x="98" y="95"/>
                    <a:pt x="97" y="93"/>
                  </a:cubicBezTo>
                  <a:cubicBezTo>
                    <a:pt x="97" y="92"/>
                    <a:pt x="95" y="91"/>
                    <a:pt x="94" y="90"/>
                  </a:cubicBezTo>
                  <a:close/>
                </a:path>
              </a:pathLst>
            </a:custGeom>
            <a:solidFill>
              <a:srgbClr val="FFFFFF">
                <a:alpha val="100000"/>
              </a:srgbClr>
            </a:solidFill>
          </p:spPr>
        </p:sp>
      </p:grpSp>
      <p:grpSp>
        <p:nvGrpSpPr>
          <p:cNvPr id="10" name="Group 10"/>
          <p:cNvGrpSpPr/>
          <p:nvPr/>
        </p:nvGrpSpPr>
        <p:grpSpPr>
          <a:xfrm rot="0">
            <a:off x="3098006" y="2107787"/>
            <a:ext cx="630365" cy="630269"/>
            <a:chOff x="3098006" y="2107787"/>
            <a:chExt cx="630365" cy="630269"/>
          </a:xfrm>
        </p:grpSpPr>
        <p:sp>
          <p:nvSpPr>
            <p:cNvPr id="11" name="AutoShape 11"/>
            <p:cNvSpPr/>
            <p:nvPr/>
          </p:nvSpPr>
          <p:spPr>
            <a:xfrm>
              <a:off x="3098006" y="2107787"/>
              <a:ext cx="630365" cy="630269"/>
            </a:xfrm>
            <a:prstGeom prst="ellipse">
              <a:avLst/>
            </a:prstGeom>
            <a:solidFill>
              <a:schemeClr val="accent1">
                <a:alpha val="100000"/>
              </a:schemeClr>
            </a:solidFill>
          </p:spPr>
        </p:sp>
        <p:sp>
          <p:nvSpPr>
            <p:cNvPr id="12" name="Freeform 12"/>
            <p:cNvSpPr/>
            <p:nvPr/>
          </p:nvSpPr>
          <p:spPr>
            <a:xfrm>
              <a:off x="3310033" y="2255329"/>
              <a:ext cx="234601" cy="304229"/>
            </a:xfrm>
            <a:custGeom>
              <a:avLst/>
              <a:gdLst/>
              <a:ahLst/>
              <a:cxnLst/>
              <a:rect l="l" t="t" r="r" b="b"/>
              <a:pathLst>
                <a:path w="438150" h="568325">
                  <a:moveTo>
                    <a:pt x="344255" y="320246"/>
                  </a:moveTo>
                  <a:cubicBezTo>
                    <a:pt x="393080" y="312737"/>
                    <a:pt x="434394" y="346528"/>
                    <a:pt x="438150" y="399092"/>
                  </a:cubicBezTo>
                  <a:cubicBezTo>
                    <a:pt x="438150" y="399092"/>
                    <a:pt x="438150" y="402847"/>
                    <a:pt x="438150" y="406601"/>
                  </a:cubicBezTo>
                  <a:cubicBezTo>
                    <a:pt x="438150" y="451656"/>
                    <a:pt x="438150" y="496711"/>
                    <a:pt x="438150" y="545520"/>
                  </a:cubicBezTo>
                  <a:cubicBezTo>
                    <a:pt x="438150" y="545520"/>
                    <a:pt x="438150" y="545520"/>
                    <a:pt x="438150" y="549275"/>
                  </a:cubicBezTo>
                  <a:cubicBezTo>
                    <a:pt x="438150" y="549275"/>
                    <a:pt x="438150" y="549275"/>
                    <a:pt x="284162" y="549275"/>
                  </a:cubicBezTo>
                  <a:cubicBezTo>
                    <a:pt x="284162" y="549275"/>
                    <a:pt x="284162" y="545520"/>
                    <a:pt x="284162" y="545520"/>
                  </a:cubicBezTo>
                  <a:cubicBezTo>
                    <a:pt x="284162" y="496711"/>
                    <a:pt x="284162" y="451656"/>
                    <a:pt x="284162" y="402847"/>
                  </a:cubicBezTo>
                  <a:cubicBezTo>
                    <a:pt x="284162" y="361546"/>
                    <a:pt x="310453" y="327755"/>
                    <a:pt x="344255" y="320246"/>
                  </a:cubicBezTo>
                  <a:close/>
                  <a:moveTo>
                    <a:pt x="352879" y="200025"/>
                  </a:moveTo>
                  <a:cubicBezTo>
                    <a:pt x="352879" y="200025"/>
                    <a:pt x="352879" y="200025"/>
                    <a:pt x="356621" y="200025"/>
                  </a:cubicBezTo>
                  <a:cubicBezTo>
                    <a:pt x="356621" y="200025"/>
                    <a:pt x="356621" y="200025"/>
                    <a:pt x="367847" y="200025"/>
                  </a:cubicBezTo>
                  <a:cubicBezTo>
                    <a:pt x="371589" y="200025"/>
                    <a:pt x="375330" y="203767"/>
                    <a:pt x="379072" y="203767"/>
                  </a:cubicBezTo>
                  <a:cubicBezTo>
                    <a:pt x="401524" y="211251"/>
                    <a:pt x="412750" y="237445"/>
                    <a:pt x="409008" y="263638"/>
                  </a:cubicBezTo>
                  <a:cubicBezTo>
                    <a:pt x="405266" y="286090"/>
                    <a:pt x="386556" y="304800"/>
                    <a:pt x="360363" y="304800"/>
                  </a:cubicBezTo>
                  <a:cubicBezTo>
                    <a:pt x="337911" y="304800"/>
                    <a:pt x="319201" y="286090"/>
                    <a:pt x="311717" y="263638"/>
                  </a:cubicBezTo>
                  <a:cubicBezTo>
                    <a:pt x="307975" y="233703"/>
                    <a:pt x="326685" y="207509"/>
                    <a:pt x="352879" y="200025"/>
                  </a:cubicBezTo>
                  <a:close/>
                  <a:moveTo>
                    <a:pt x="100853" y="196018"/>
                  </a:moveTo>
                  <a:cubicBezTo>
                    <a:pt x="175559" y="180975"/>
                    <a:pt x="246529" y="241146"/>
                    <a:pt x="254000" y="320120"/>
                  </a:cubicBezTo>
                  <a:cubicBezTo>
                    <a:pt x="254000" y="323881"/>
                    <a:pt x="254000" y="327642"/>
                    <a:pt x="254000" y="331402"/>
                  </a:cubicBezTo>
                  <a:cubicBezTo>
                    <a:pt x="254000" y="406616"/>
                    <a:pt x="254000" y="481829"/>
                    <a:pt x="254000" y="557043"/>
                  </a:cubicBezTo>
                  <a:cubicBezTo>
                    <a:pt x="254000" y="557043"/>
                    <a:pt x="254000" y="557043"/>
                    <a:pt x="254000" y="568325"/>
                  </a:cubicBezTo>
                  <a:cubicBezTo>
                    <a:pt x="254000" y="568325"/>
                    <a:pt x="254000" y="568325"/>
                    <a:pt x="0" y="568325"/>
                  </a:cubicBezTo>
                  <a:cubicBezTo>
                    <a:pt x="0" y="564564"/>
                    <a:pt x="0" y="564564"/>
                    <a:pt x="0" y="560804"/>
                  </a:cubicBezTo>
                  <a:cubicBezTo>
                    <a:pt x="0" y="485590"/>
                    <a:pt x="0" y="406616"/>
                    <a:pt x="0" y="327642"/>
                  </a:cubicBezTo>
                  <a:cubicBezTo>
                    <a:pt x="0" y="263710"/>
                    <a:pt x="44823" y="211060"/>
                    <a:pt x="100853" y="196018"/>
                  </a:cubicBezTo>
                  <a:close/>
                  <a:moveTo>
                    <a:pt x="112091" y="0"/>
                  </a:moveTo>
                  <a:cubicBezTo>
                    <a:pt x="115818" y="0"/>
                    <a:pt x="115818" y="0"/>
                    <a:pt x="115818" y="0"/>
                  </a:cubicBezTo>
                  <a:cubicBezTo>
                    <a:pt x="115818" y="0"/>
                    <a:pt x="115818" y="0"/>
                    <a:pt x="138181" y="0"/>
                  </a:cubicBezTo>
                  <a:cubicBezTo>
                    <a:pt x="141909" y="0"/>
                    <a:pt x="149363" y="3762"/>
                    <a:pt x="153090" y="3762"/>
                  </a:cubicBezTo>
                  <a:cubicBezTo>
                    <a:pt x="190362" y="18808"/>
                    <a:pt x="212725" y="60187"/>
                    <a:pt x="205271" y="101566"/>
                  </a:cubicBezTo>
                  <a:cubicBezTo>
                    <a:pt x="197816" y="139183"/>
                    <a:pt x="164272" y="169276"/>
                    <a:pt x="127000" y="169276"/>
                  </a:cubicBezTo>
                  <a:cubicBezTo>
                    <a:pt x="89728" y="173038"/>
                    <a:pt x="56184" y="142944"/>
                    <a:pt x="48729" y="101566"/>
                  </a:cubicBezTo>
                  <a:cubicBezTo>
                    <a:pt x="41275" y="52664"/>
                    <a:pt x="71092" y="7523"/>
                    <a:pt x="112091" y="0"/>
                  </a:cubicBezTo>
                  <a:close/>
                </a:path>
              </a:pathLst>
            </a:custGeom>
            <a:solidFill>
              <a:srgbClr val="FFFFFF">
                <a:alpha val="100000"/>
              </a:srgbClr>
            </a:solidFill>
          </p:spPr>
        </p:sp>
      </p:grpSp>
      <p:sp>
        <p:nvSpPr>
          <p:cNvPr id="13" name="AutoShape 13"/>
          <p:cNvSpPr/>
          <p:nvPr/>
        </p:nvSpPr>
        <p:spPr>
          <a:xfrm>
            <a:off x="3678841" y="3411474"/>
            <a:ext cx="630365" cy="630269"/>
          </a:xfrm>
          <a:prstGeom prst="ellipse">
            <a:avLst/>
          </a:prstGeom>
          <a:solidFill>
            <a:schemeClr val="accent4">
              <a:alpha val="100000"/>
            </a:schemeClr>
          </a:solidFill>
        </p:spPr>
      </p:sp>
      <p:grpSp>
        <p:nvGrpSpPr>
          <p:cNvPr id="14" name="Group 14"/>
          <p:cNvGrpSpPr/>
          <p:nvPr/>
        </p:nvGrpSpPr>
        <p:grpSpPr>
          <a:xfrm rot="0">
            <a:off x="3842099" y="3569779"/>
            <a:ext cx="313754" cy="313849"/>
            <a:chOff x="3842099" y="3569779"/>
            <a:chExt cx="313754" cy="313849"/>
          </a:xfrm>
        </p:grpSpPr>
        <p:sp>
          <p:nvSpPr>
            <p:cNvPr id="15" name="Freeform 15"/>
            <p:cNvSpPr/>
            <p:nvPr/>
          </p:nvSpPr>
          <p:spPr>
            <a:xfrm>
              <a:off x="3842099" y="3598926"/>
              <a:ext cx="284702" cy="284702"/>
            </a:xfrm>
            <a:custGeom>
              <a:avLst/>
              <a:gdLst/>
              <a:ahLst/>
              <a:cxnLst/>
              <a:rect l="l" t="t" r="r" b="b"/>
              <a:pathLst>
                <a:path w="184" h="184">
                  <a:moveTo>
                    <a:pt x="92" y="184"/>
                  </a:moveTo>
                  <a:cubicBezTo>
                    <a:pt x="143" y="184"/>
                    <a:pt x="184" y="143"/>
                    <a:pt x="184" y="92"/>
                  </a:cubicBezTo>
                  <a:cubicBezTo>
                    <a:pt x="184" y="76"/>
                    <a:pt x="180" y="62"/>
                    <a:pt x="173" y="49"/>
                  </a:cubicBezTo>
                  <a:cubicBezTo>
                    <a:pt x="172" y="49"/>
                    <a:pt x="172" y="49"/>
                    <a:pt x="171" y="49"/>
                  </a:cubicBezTo>
                  <a:cubicBezTo>
                    <a:pt x="170" y="49"/>
                    <a:pt x="170" y="49"/>
                    <a:pt x="170" y="49"/>
                  </a:cubicBezTo>
                  <a:cubicBezTo>
                    <a:pt x="158" y="48"/>
                    <a:pt x="158" y="48"/>
                    <a:pt x="158" y="48"/>
                  </a:cubicBezTo>
                  <a:cubicBezTo>
                    <a:pt x="149" y="56"/>
                    <a:pt x="149" y="56"/>
                    <a:pt x="149" y="56"/>
                  </a:cubicBezTo>
                  <a:cubicBezTo>
                    <a:pt x="156" y="67"/>
                    <a:pt x="160" y="79"/>
                    <a:pt x="160" y="92"/>
                  </a:cubicBezTo>
                  <a:cubicBezTo>
                    <a:pt x="160" y="129"/>
                    <a:pt x="129" y="160"/>
                    <a:pt x="92" y="160"/>
                  </a:cubicBezTo>
                  <a:cubicBezTo>
                    <a:pt x="55" y="160"/>
                    <a:pt x="24" y="129"/>
                    <a:pt x="24" y="92"/>
                  </a:cubicBezTo>
                  <a:cubicBezTo>
                    <a:pt x="24" y="55"/>
                    <a:pt x="55" y="24"/>
                    <a:pt x="92" y="24"/>
                  </a:cubicBezTo>
                  <a:cubicBezTo>
                    <a:pt x="105" y="24"/>
                    <a:pt x="117" y="28"/>
                    <a:pt x="128" y="35"/>
                  </a:cubicBezTo>
                  <a:cubicBezTo>
                    <a:pt x="135" y="27"/>
                    <a:pt x="135" y="27"/>
                    <a:pt x="135" y="27"/>
                  </a:cubicBezTo>
                  <a:cubicBezTo>
                    <a:pt x="134" y="14"/>
                    <a:pt x="134" y="14"/>
                    <a:pt x="134" y="14"/>
                  </a:cubicBezTo>
                  <a:cubicBezTo>
                    <a:pt x="134" y="12"/>
                    <a:pt x="134" y="11"/>
                    <a:pt x="134" y="10"/>
                  </a:cubicBezTo>
                  <a:cubicBezTo>
                    <a:pt x="122" y="4"/>
                    <a:pt x="107" y="0"/>
                    <a:pt x="92" y="0"/>
                  </a:cubicBezTo>
                  <a:cubicBezTo>
                    <a:pt x="41" y="0"/>
                    <a:pt x="0" y="41"/>
                    <a:pt x="0" y="92"/>
                  </a:cubicBezTo>
                  <a:cubicBezTo>
                    <a:pt x="0" y="143"/>
                    <a:pt x="41" y="184"/>
                    <a:pt x="92" y="184"/>
                  </a:cubicBezTo>
                  <a:close/>
                  <a:moveTo>
                    <a:pt x="92" y="184"/>
                  </a:moveTo>
                  <a:cubicBezTo>
                    <a:pt x="92" y="184"/>
                    <a:pt x="92" y="184"/>
                    <a:pt x="92" y="184"/>
                  </a:cubicBezTo>
                </a:path>
              </a:pathLst>
            </a:custGeom>
            <a:solidFill>
              <a:srgbClr val="FFFFFF">
                <a:alpha val="100000"/>
              </a:srgbClr>
            </a:solidFill>
          </p:spPr>
        </p:sp>
        <p:sp>
          <p:nvSpPr>
            <p:cNvPr id="16" name="Freeform 16"/>
            <p:cNvSpPr/>
            <p:nvPr/>
          </p:nvSpPr>
          <p:spPr>
            <a:xfrm>
              <a:off x="3914965" y="3671697"/>
              <a:ext cx="139065" cy="139065"/>
            </a:xfrm>
            <a:custGeom>
              <a:avLst/>
              <a:gdLst/>
              <a:ahLst/>
              <a:cxnLst/>
              <a:rect l="l" t="t" r="r" b="b"/>
              <a:pathLst>
                <a:path w="90" h="90">
                  <a:moveTo>
                    <a:pt x="45" y="21"/>
                  </a:moveTo>
                  <a:cubicBezTo>
                    <a:pt x="46" y="21"/>
                    <a:pt x="46" y="21"/>
                    <a:pt x="47" y="21"/>
                  </a:cubicBezTo>
                  <a:cubicBezTo>
                    <a:pt x="64" y="4"/>
                    <a:pt x="64" y="4"/>
                    <a:pt x="64" y="4"/>
                  </a:cubicBezTo>
                  <a:cubicBezTo>
                    <a:pt x="64" y="4"/>
                    <a:pt x="64" y="4"/>
                    <a:pt x="64" y="4"/>
                  </a:cubicBezTo>
                  <a:cubicBezTo>
                    <a:pt x="58" y="1"/>
                    <a:pt x="52" y="0"/>
                    <a:pt x="45" y="0"/>
                  </a:cubicBezTo>
                  <a:cubicBezTo>
                    <a:pt x="20" y="0"/>
                    <a:pt x="0" y="20"/>
                    <a:pt x="0" y="45"/>
                  </a:cubicBezTo>
                  <a:cubicBezTo>
                    <a:pt x="0" y="70"/>
                    <a:pt x="20" y="90"/>
                    <a:pt x="45" y="90"/>
                  </a:cubicBezTo>
                  <a:cubicBezTo>
                    <a:pt x="70" y="90"/>
                    <a:pt x="90" y="70"/>
                    <a:pt x="90" y="45"/>
                  </a:cubicBezTo>
                  <a:cubicBezTo>
                    <a:pt x="90" y="38"/>
                    <a:pt x="89" y="32"/>
                    <a:pt x="86" y="26"/>
                  </a:cubicBezTo>
                  <a:cubicBezTo>
                    <a:pt x="86" y="26"/>
                    <a:pt x="86" y="26"/>
                    <a:pt x="86" y="26"/>
                  </a:cubicBezTo>
                  <a:cubicBezTo>
                    <a:pt x="69" y="43"/>
                    <a:pt x="69" y="43"/>
                    <a:pt x="69" y="43"/>
                  </a:cubicBezTo>
                  <a:cubicBezTo>
                    <a:pt x="69" y="44"/>
                    <a:pt x="69" y="44"/>
                    <a:pt x="69" y="45"/>
                  </a:cubicBezTo>
                  <a:cubicBezTo>
                    <a:pt x="69" y="58"/>
                    <a:pt x="58" y="69"/>
                    <a:pt x="45" y="69"/>
                  </a:cubicBezTo>
                  <a:cubicBezTo>
                    <a:pt x="32" y="69"/>
                    <a:pt x="21" y="58"/>
                    <a:pt x="21" y="45"/>
                  </a:cubicBezTo>
                  <a:cubicBezTo>
                    <a:pt x="21" y="32"/>
                    <a:pt x="32" y="21"/>
                    <a:pt x="45" y="21"/>
                  </a:cubicBezTo>
                  <a:close/>
                  <a:moveTo>
                    <a:pt x="45" y="21"/>
                  </a:moveTo>
                  <a:cubicBezTo>
                    <a:pt x="45" y="21"/>
                    <a:pt x="45" y="21"/>
                    <a:pt x="45" y="21"/>
                  </a:cubicBezTo>
                </a:path>
              </a:pathLst>
            </a:custGeom>
            <a:solidFill>
              <a:srgbClr val="FFFFFF">
                <a:alpha val="100000"/>
              </a:srgbClr>
            </a:solidFill>
          </p:spPr>
        </p:sp>
        <p:sp>
          <p:nvSpPr>
            <p:cNvPr id="17" name="Freeform 17"/>
            <p:cNvSpPr/>
            <p:nvPr/>
          </p:nvSpPr>
          <p:spPr>
            <a:xfrm>
              <a:off x="3998309" y="3569779"/>
              <a:ext cx="157544" cy="157544"/>
            </a:xfrm>
            <a:custGeom>
              <a:avLst/>
              <a:gdLst/>
              <a:ahLst/>
              <a:cxnLst/>
              <a:rect l="l" t="t" r="r" b="b"/>
              <a:pathLst>
                <a:path w="102" h="102">
                  <a:moveTo>
                    <a:pt x="86" y="28"/>
                  </a:moveTo>
                  <a:cubicBezTo>
                    <a:pt x="91" y="23"/>
                    <a:pt x="91" y="23"/>
                    <a:pt x="91" y="23"/>
                  </a:cubicBezTo>
                  <a:cubicBezTo>
                    <a:pt x="93" y="20"/>
                    <a:pt x="93" y="17"/>
                    <a:pt x="91" y="14"/>
                  </a:cubicBezTo>
                  <a:cubicBezTo>
                    <a:pt x="87" y="11"/>
                    <a:pt x="87" y="11"/>
                    <a:pt x="87" y="11"/>
                  </a:cubicBezTo>
                  <a:cubicBezTo>
                    <a:pt x="86" y="10"/>
                    <a:pt x="85" y="9"/>
                    <a:pt x="83" y="9"/>
                  </a:cubicBezTo>
                  <a:cubicBezTo>
                    <a:pt x="82" y="9"/>
                    <a:pt x="80" y="10"/>
                    <a:pt x="79" y="11"/>
                  </a:cubicBezTo>
                  <a:cubicBezTo>
                    <a:pt x="74" y="17"/>
                    <a:pt x="74" y="17"/>
                    <a:pt x="74" y="17"/>
                  </a:cubicBezTo>
                  <a:cubicBezTo>
                    <a:pt x="72" y="2"/>
                    <a:pt x="72" y="2"/>
                    <a:pt x="72" y="2"/>
                  </a:cubicBezTo>
                  <a:cubicBezTo>
                    <a:pt x="72" y="0"/>
                    <a:pt x="71" y="0"/>
                    <a:pt x="70" y="0"/>
                  </a:cubicBezTo>
                  <a:cubicBezTo>
                    <a:pt x="70" y="0"/>
                    <a:pt x="69" y="0"/>
                    <a:pt x="69" y="0"/>
                  </a:cubicBezTo>
                  <a:cubicBezTo>
                    <a:pt x="47" y="23"/>
                    <a:pt x="47" y="23"/>
                    <a:pt x="47" y="23"/>
                  </a:cubicBezTo>
                  <a:cubicBezTo>
                    <a:pt x="45" y="25"/>
                    <a:pt x="44" y="28"/>
                    <a:pt x="44" y="30"/>
                  </a:cubicBezTo>
                  <a:cubicBezTo>
                    <a:pt x="44" y="31"/>
                    <a:pt x="44" y="31"/>
                    <a:pt x="44" y="31"/>
                  </a:cubicBezTo>
                  <a:cubicBezTo>
                    <a:pt x="45" y="45"/>
                    <a:pt x="45" y="45"/>
                    <a:pt x="45" y="45"/>
                  </a:cubicBezTo>
                  <a:cubicBezTo>
                    <a:pt x="37" y="53"/>
                    <a:pt x="37" y="53"/>
                    <a:pt x="37" y="53"/>
                  </a:cubicBezTo>
                  <a:cubicBezTo>
                    <a:pt x="22" y="68"/>
                    <a:pt x="22" y="68"/>
                    <a:pt x="22" y="68"/>
                  </a:cubicBezTo>
                  <a:cubicBezTo>
                    <a:pt x="22" y="68"/>
                    <a:pt x="22" y="68"/>
                    <a:pt x="22" y="68"/>
                  </a:cubicBezTo>
                  <a:cubicBezTo>
                    <a:pt x="8" y="82"/>
                    <a:pt x="8" y="82"/>
                    <a:pt x="8" y="82"/>
                  </a:cubicBezTo>
                  <a:cubicBezTo>
                    <a:pt x="2" y="89"/>
                    <a:pt x="2" y="89"/>
                    <a:pt x="2" y="89"/>
                  </a:cubicBezTo>
                  <a:cubicBezTo>
                    <a:pt x="1" y="90"/>
                    <a:pt x="0" y="91"/>
                    <a:pt x="0" y="92"/>
                  </a:cubicBezTo>
                  <a:cubicBezTo>
                    <a:pt x="0" y="97"/>
                    <a:pt x="0" y="97"/>
                    <a:pt x="0" y="97"/>
                  </a:cubicBezTo>
                  <a:cubicBezTo>
                    <a:pt x="0" y="100"/>
                    <a:pt x="2" y="102"/>
                    <a:pt x="5" y="102"/>
                  </a:cubicBezTo>
                  <a:cubicBezTo>
                    <a:pt x="5" y="102"/>
                    <a:pt x="5" y="102"/>
                    <a:pt x="5" y="102"/>
                  </a:cubicBezTo>
                  <a:cubicBezTo>
                    <a:pt x="10" y="102"/>
                    <a:pt x="10" y="102"/>
                    <a:pt x="10" y="102"/>
                  </a:cubicBezTo>
                  <a:cubicBezTo>
                    <a:pt x="11" y="102"/>
                    <a:pt x="12" y="101"/>
                    <a:pt x="13" y="100"/>
                  </a:cubicBezTo>
                  <a:cubicBezTo>
                    <a:pt x="57" y="56"/>
                    <a:pt x="57" y="56"/>
                    <a:pt x="57" y="56"/>
                  </a:cubicBezTo>
                  <a:cubicBezTo>
                    <a:pt x="70" y="57"/>
                    <a:pt x="70" y="57"/>
                    <a:pt x="70" y="57"/>
                  </a:cubicBezTo>
                  <a:cubicBezTo>
                    <a:pt x="71" y="57"/>
                    <a:pt x="71" y="57"/>
                    <a:pt x="71" y="57"/>
                  </a:cubicBezTo>
                  <a:cubicBezTo>
                    <a:pt x="71" y="57"/>
                    <a:pt x="71" y="57"/>
                    <a:pt x="71" y="57"/>
                  </a:cubicBezTo>
                  <a:cubicBezTo>
                    <a:pt x="74" y="57"/>
                    <a:pt x="77" y="56"/>
                    <a:pt x="78" y="54"/>
                  </a:cubicBezTo>
                  <a:cubicBezTo>
                    <a:pt x="101" y="32"/>
                    <a:pt x="101" y="32"/>
                    <a:pt x="101" y="32"/>
                  </a:cubicBezTo>
                  <a:cubicBezTo>
                    <a:pt x="102" y="31"/>
                    <a:pt x="101" y="29"/>
                    <a:pt x="100" y="29"/>
                  </a:cubicBezTo>
                  <a:lnTo>
                    <a:pt x="86" y="28"/>
                  </a:lnTo>
                  <a:close/>
                  <a:moveTo>
                    <a:pt x="86" y="28"/>
                  </a:moveTo>
                  <a:cubicBezTo>
                    <a:pt x="86" y="28"/>
                    <a:pt x="86" y="28"/>
                    <a:pt x="86" y="28"/>
                  </a:cubicBezTo>
                </a:path>
              </a:pathLst>
            </a:custGeom>
            <a:solidFill>
              <a:srgbClr val="FFFFFF">
                <a:alpha val="100000"/>
              </a:srgbClr>
            </a:solidFill>
          </p:spPr>
        </p:sp>
      </p:grpSp>
      <p:sp>
        <p:nvSpPr>
          <p:cNvPr id="18" name="Freeform 18"/>
          <p:cNvSpPr/>
          <p:nvPr/>
        </p:nvSpPr>
        <p:spPr>
          <a:xfrm rot="16200000" flipH="1">
            <a:off x="7464743" y="-536734"/>
            <a:ext cx="1203293" cy="5919311"/>
          </a:xfrm>
          <a:custGeom>
            <a:avLst/>
            <a:gdLst/>
            <a:ahLst/>
            <a:cxnLst/>
            <a:rect l="l" t="t" r="r" b="b"/>
            <a:pathLst>
              <a:path w="1632490" h="8030341">
                <a:moveTo>
                  <a:pt x="1632490" y="7785467"/>
                </a:moveTo>
                <a:lnTo>
                  <a:pt x="1632490" y="244875"/>
                </a:lnTo>
                <a:lnTo>
                  <a:pt x="816246" y="0"/>
                </a:lnTo>
                <a:lnTo>
                  <a:pt x="1" y="244875"/>
                </a:lnTo>
                <a:lnTo>
                  <a:pt x="1" y="6297784"/>
                </a:lnTo>
                <a:lnTo>
                  <a:pt x="0" y="6297785"/>
                </a:lnTo>
                <a:lnTo>
                  <a:pt x="1" y="6297785"/>
                </a:lnTo>
                <a:lnTo>
                  <a:pt x="1" y="6297785"/>
                </a:lnTo>
                <a:lnTo>
                  <a:pt x="0" y="6297785"/>
                </a:lnTo>
                <a:lnTo>
                  <a:pt x="0" y="7785468"/>
                </a:lnTo>
                <a:lnTo>
                  <a:pt x="816246" y="8030341"/>
                </a:lnTo>
                <a:lnTo>
                  <a:pt x="1632490" y="7785468"/>
                </a:lnTo>
                <a:lnTo>
                  <a:pt x="1632490" y="7785467"/>
                </a:lnTo>
                <a:close/>
              </a:path>
            </a:pathLst>
          </a:custGeom>
          <a:solidFill>
            <a:schemeClr val="accent1">
              <a:lumMod val="20000"/>
              <a:lumOff val="80000"/>
              <a:alpha val="100000"/>
            </a:schemeClr>
          </a:solidFill>
        </p:spPr>
      </p:sp>
      <p:sp>
        <p:nvSpPr>
          <p:cNvPr id="19" name="Freeform 19"/>
          <p:cNvSpPr/>
          <p:nvPr/>
        </p:nvSpPr>
        <p:spPr>
          <a:xfrm rot="16200000" flipH="1">
            <a:off x="4751927" y="2176082"/>
            <a:ext cx="1203293" cy="493681"/>
          </a:xfrm>
          <a:custGeom>
            <a:avLst/>
            <a:gdLst/>
            <a:ahLst/>
            <a:cxnLst/>
            <a:rect l="l" t="t" r="r" b="b"/>
            <a:pathLst>
              <a:path w="1632489" h="669748">
                <a:moveTo>
                  <a:pt x="1632489" y="244873"/>
                </a:moveTo>
                <a:lnTo>
                  <a:pt x="816245" y="0"/>
                </a:lnTo>
                <a:lnTo>
                  <a:pt x="0" y="244873"/>
                </a:lnTo>
                <a:close/>
                <a:moveTo>
                  <a:pt x="1632489" y="648921"/>
                </a:moveTo>
                <a:lnTo>
                  <a:pt x="1632489" y="244874"/>
                </a:lnTo>
                <a:lnTo>
                  <a:pt x="0" y="244874"/>
                </a:lnTo>
                <a:lnTo>
                  <a:pt x="0" y="648921"/>
                </a:lnTo>
                <a:lnTo>
                  <a:pt x="816246" y="404048"/>
                </a:lnTo>
                <a:close/>
                <a:moveTo>
                  <a:pt x="1632489" y="669748"/>
                </a:moveTo>
                <a:lnTo>
                  <a:pt x="1632489" y="669747"/>
                </a:lnTo>
                <a:lnTo>
                  <a:pt x="0" y="669747"/>
                </a:lnTo>
                <a:lnTo>
                  <a:pt x="0" y="669748"/>
                </a:lnTo>
                <a:close/>
              </a:path>
            </a:pathLst>
          </a:custGeom>
          <a:solidFill>
            <a:schemeClr val="accent1">
              <a:alpha val="100000"/>
            </a:schemeClr>
          </a:solidFill>
        </p:spPr>
      </p:sp>
      <p:sp>
        <p:nvSpPr>
          <p:cNvPr id="20" name="Freeform 20"/>
          <p:cNvSpPr/>
          <p:nvPr/>
        </p:nvSpPr>
        <p:spPr>
          <a:xfrm rot="5400000">
            <a:off x="10177558" y="2176082"/>
            <a:ext cx="1203293" cy="493681"/>
          </a:xfrm>
          <a:custGeom>
            <a:avLst/>
            <a:gdLst/>
            <a:ahLst/>
            <a:cxnLst/>
            <a:rect l="l" t="t" r="r" b="b"/>
            <a:pathLst>
              <a:path w="1632489" h="669748">
                <a:moveTo>
                  <a:pt x="1632489" y="244873"/>
                </a:moveTo>
                <a:lnTo>
                  <a:pt x="816245" y="0"/>
                </a:lnTo>
                <a:lnTo>
                  <a:pt x="0" y="244873"/>
                </a:lnTo>
                <a:close/>
                <a:moveTo>
                  <a:pt x="1632489" y="648921"/>
                </a:moveTo>
                <a:lnTo>
                  <a:pt x="1632489" y="244874"/>
                </a:lnTo>
                <a:lnTo>
                  <a:pt x="0" y="244874"/>
                </a:lnTo>
                <a:lnTo>
                  <a:pt x="0" y="648921"/>
                </a:lnTo>
                <a:lnTo>
                  <a:pt x="816246" y="404048"/>
                </a:lnTo>
                <a:close/>
                <a:moveTo>
                  <a:pt x="1632489" y="669748"/>
                </a:moveTo>
                <a:lnTo>
                  <a:pt x="1632489" y="669747"/>
                </a:lnTo>
                <a:lnTo>
                  <a:pt x="0" y="669747"/>
                </a:lnTo>
                <a:lnTo>
                  <a:pt x="0" y="669748"/>
                </a:lnTo>
                <a:close/>
              </a:path>
            </a:pathLst>
          </a:custGeom>
          <a:solidFill>
            <a:schemeClr val="accent1">
              <a:alpha val="100000"/>
            </a:schemeClr>
          </a:solidFill>
        </p:spPr>
      </p:sp>
      <p:sp>
        <p:nvSpPr>
          <p:cNvPr id="21" name="TextBox 21"/>
          <p:cNvSpPr txBox="1"/>
          <p:nvPr/>
        </p:nvSpPr>
        <p:spPr>
          <a:xfrm>
            <a:off x="5650706" y="2152763"/>
            <a:ext cx="542925" cy="542925"/>
          </a:xfrm>
          <a:prstGeom prst="rect">
            <a:avLst/>
          </a:prstGeom>
        </p:spPr>
        <p:txBody>
          <a:bodyPr vert="horz" wrap="none" lIns="0" tIns="0" rIns="0" bIns="0" rtlCol="0" anchor="t" anchorCtr="0">
            <a:spAutoFit/>
          </a:bodyPr>
          <a:lstStyle/>
          <a:p>
            <a:pPr algn="ctr">
              <a:lnSpc>
                <a:spcPct val="80000"/>
              </a:lnSpc>
            </a:pPr>
            <a:r>
              <a:rPr lang="en-US" sz="3675">
                <a:solidFill>
                  <a:schemeClr val="accent1">
                    <a:alpha val="100000"/>
                  </a:schemeClr>
                </a:solidFill>
                <a:latin typeface="微软雅黑" panose="020B0503020204020204" charset="-122"/>
                <a:ea typeface="微软雅黑" panose="020B0503020204020204" charset="-122"/>
                <a:cs typeface="微软雅黑" panose="020B0503020204020204" charset="-122"/>
              </a:rPr>
              <a:t>01</a:t>
            </a:r>
            <a:endParaRPr lang="en-US" sz="3675">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2" name="Freeform 22"/>
          <p:cNvSpPr/>
          <p:nvPr/>
        </p:nvSpPr>
        <p:spPr>
          <a:xfrm rot="16200000" flipH="1">
            <a:off x="7464743" y="766953"/>
            <a:ext cx="1203293" cy="5919311"/>
          </a:xfrm>
          <a:custGeom>
            <a:avLst/>
            <a:gdLst/>
            <a:ahLst/>
            <a:cxnLst/>
            <a:rect l="l" t="t" r="r" b="b"/>
            <a:pathLst>
              <a:path w="1632490" h="8030341">
                <a:moveTo>
                  <a:pt x="1632490" y="7785467"/>
                </a:moveTo>
                <a:lnTo>
                  <a:pt x="1632490" y="244875"/>
                </a:lnTo>
                <a:lnTo>
                  <a:pt x="816246" y="0"/>
                </a:lnTo>
                <a:lnTo>
                  <a:pt x="1" y="244875"/>
                </a:lnTo>
                <a:lnTo>
                  <a:pt x="1" y="6297784"/>
                </a:lnTo>
                <a:lnTo>
                  <a:pt x="0" y="6297785"/>
                </a:lnTo>
                <a:lnTo>
                  <a:pt x="1" y="6297785"/>
                </a:lnTo>
                <a:lnTo>
                  <a:pt x="1" y="6297785"/>
                </a:lnTo>
                <a:lnTo>
                  <a:pt x="0" y="6297785"/>
                </a:lnTo>
                <a:lnTo>
                  <a:pt x="0" y="7785468"/>
                </a:lnTo>
                <a:lnTo>
                  <a:pt x="816246" y="8030341"/>
                </a:lnTo>
                <a:lnTo>
                  <a:pt x="1632490" y="7785468"/>
                </a:lnTo>
                <a:lnTo>
                  <a:pt x="1632490" y="7785467"/>
                </a:lnTo>
                <a:close/>
              </a:path>
            </a:pathLst>
          </a:custGeom>
          <a:solidFill>
            <a:schemeClr val="accent4">
              <a:lumMod val="20000"/>
              <a:lumOff val="80000"/>
              <a:alpha val="100000"/>
            </a:schemeClr>
          </a:solidFill>
        </p:spPr>
      </p:sp>
      <p:sp>
        <p:nvSpPr>
          <p:cNvPr id="23" name="Freeform 23"/>
          <p:cNvSpPr/>
          <p:nvPr/>
        </p:nvSpPr>
        <p:spPr>
          <a:xfrm rot="16200000" flipH="1">
            <a:off x="4751927" y="3479768"/>
            <a:ext cx="1203293" cy="493681"/>
          </a:xfrm>
          <a:custGeom>
            <a:avLst/>
            <a:gdLst/>
            <a:ahLst/>
            <a:cxnLst/>
            <a:rect l="l" t="t" r="r" b="b"/>
            <a:pathLst>
              <a:path w="1632489" h="669748">
                <a:moveTo>
                  <a:pt x="1632489" y="244873"/>
                </a:moveTo>
                <a:lnTo>
                  <a:pt x="816245" y="0"/>
                </a:lnTo>
                <a:lnTo>
                  <a:pt x="0" y="244873"/>
                </a:lnTo>
                <a:close/>
                <a:moveTo>
                  <a:pt x="1632489" y="648921"/>
                </a:moveTo>
                <a:lnTo>
                  <a:pt x="1632489" y="244874"/>
                </a:lnTo>
                <a:lnTo>
                  <a:pt x="0" y="244874"/>
                </a:lnTo>
                <a:lnTo>
                  <a:pt x="0" y="648921"/>
                </a:lnTo>
                <a:lnTo>
                  <a:pt x="816246" y="404048"/>
                </a:lnTo>
                <a:close/>
                <a:moveTo>
                  <a:pt x="1632489" y="669748"/>
                </a:moveTo>
                <a:lnTo>
                  <a:pt x="1632489" y="669747"/>
                </a:lnTo>
                <a:lnTo>
                  <a:pt x="0" y="669747"/>
                </a:lnTo>
                <a:lnTo>
                  <a:pt x="0" y="669748"/>
                </a:lnTo>
                <a:close/>
              </a:path>
            </a:pathLst>
          </a:custGeom>
          <a:solidFill>
            <a:schemeClr val="accent4">
              <a:alpha val="100000"/>
            </a:schemeClr>
          </a:solidFill>
        </p:spPr>
      </p:sp>
      <p:sp>
        <p:nvSpPr>
          <p:cNvPr id="24" name="Freeform 24"/>
          <p:cNvSpPr/>
          <p:nvPr/>
        </p:nvSpPr>
        <p:spPr>
          <a:xfrm rot="5400000">
            <a:off x="10177558" y="3479768"/>
            <a:ext cx="1203293" cy="493681"/>
          </a:xfrm>
          <a:custGeom>
            <a:avLst/>
            <a:gdLst/>
            <a:ahLst/>
            <a:cxnLst/>
            <a:rect l="l" t="t" r="r" b="b"/>
            <a:pathLst>
              <a:path w="1632489" h="669748">
                <a:moveTo>
                  <a:pt x="1632489" y="244873"/>
                </a:moveTo>
                <a:lnTo>
                  <a:pt x="816245" y="0"/>
                </a:lnTo>
                <a:lnTo>
                  <a:pt x="0" y="244873"/>
                </a:lnTo>
                <a:close/>
                <a:moveTo>
                  <a:pt x="1632489" y="648921"/>
                </a:moveTo>
                <a:lnTo>
                  <a:pt x="1632489" y="244874"/>
                </a:lnTo>
                <a:lnTo>
                  <a:pt x="0" y="244874"/>
                </a:lnTo>
                <a:lnTo>
                  <a:pt x="0" y="648921"/>
                </a:lnTo>
                <a:lnTo>
                  <a:pt x="816246" y="404048"/>
                </a:lnTo>
                <a:close/>
                <a:moveTo>
                  <a:pt x="1632489" y="669748"/>
                </a:moveTo>
                <a:lnTo>
                  <a:pt x="1632489" y="669747"/>
                </a:lnTo>
                <a:lnTo>
                  <a:pt x="0" y="669747"/>
                </a:lnTo>
                <a:lnTo>
                  <a:pt x="0" y="669748"/>
                </a:lnTo>
                <a:close/>
              </a:path>
            </a:pathLst>
          </a:custGeom>
          <a:solidFill>
            <a:schemeClr val="accent4">
              <a:alpha val="100000"/>
            </a:schemeClr>
          </a:solidFill>
        </p:spPr>
      </p:sp>
      <p:sp>
        <p:nvSpPr>
          <p:cNvPr id="25" name="TextBox 25"/>
          <p:cNvSpPr txBox="1"/>
          <p:nvPr/>
        </p:nvSpPr>
        <p:spPr>
          <a:xfrm>
            <a:off x="5650706" y="3472386"/>
            <a:ext cx="542925" cy="542925"/>
          </a:xfrm>
          <a:prstGeom prst="rect">
            <a:avLst/>
          </a:prstGeom>
        </p:spPr>
        <p:txBody>
          <a:bodyPr vert="horz" wrap="none" lIns="0" tIns="0" rIns="0" bIns="0" rtlCol="0" anchor="t" anchorCtr="0">
            <a:spAutoFit/>
          </a:bodyPr>
          <a:lstStyle/>
          <a:p>
            <a:pPr algn="ctr">
              <a:lnSpc>
                <a:spcPct val="80000"/>
              </a:lnSpc>
            </a:pPr>
            <a:r>
              <a:rPr lang="en-US" sz="3675">
                <a:solidFill>
                  <a:schemeClr val="accent1">
                    <a:alpha val="100000"/>
                  </a:schemeClr>
                </a:solidFill>
                <a:latin typeface="微软雅黑" panose="020B0503020204020204" charset="-122"/>
                <a:ea typeface="微软雅黑" panose="020B0503020204020204" charset="-122"/>
                <a:cs typeface="微软雅黑" panose="020B0503020204020204" charset="-122"/>
              </a:rPr>
              <a:t>02</a:t>
            </a:r>
            <a:endParaRPr lang="en-US" sz="3675">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6" name="Freeform 26"/>
          <p:cNvSpPr/>
          <p:nvPr/>
        </p:nvSpPr>
        <p:spPr>
          <a:xfrm rot="16200000" flipH="1">
            <a:off x="7464743" y="2070735"/>
            <a:ext cx="1203293" cy="5919311"/>
          </a:xfrm>
          <a:custGeom>
            <a:avLst/>
            <a:gdLst/>
            <a:ahLst/>
            <a:cxnLst/>
            <a:rect l="l" t="t" r="r" b="b"/>
            <a:pathLst>
              <a:path w="1632490" h="8030341">
                <a:moveTo>
                  <a:pt x="1632490" y="7785467"/>
                </a:moveTo>
                <a:lnTo>
                  <a:pt x="1632490" y="244875"/>
                </a:lnTo>
                <a:lnTo>
                  <a:pt x="816246" y="0"/>
                </a:lnTo>
                <a:lnTo>
                  <a:pt x="1" y="244875"/>
                </a:lnTo>
                <a:lnTo>
                  <a:pt x="1" y="6297784"/>
                </a:lnTo>
                <a:lnTo>
                  <a:pt x="0" y="6297785"/>
                </a:lnTo>
                <a:lnTo>
                  <a:pt x="1" y="6297785"/>
                </a:lnTo>
                <a:lnTo>
                  <a:pt x="1" y="6297785"/>
                </a:lnTo>
                <a:lnTo>
                  <a:pt x="0" y="6297785"/>
                </a:lnTo>
                <a:lnTo>
                  <a:pt x="0" y="7785468"/>
                </a:lnTo>
                <a:lnTo>
                  <a:pt x="816246" y="8030341"/>
                </a:lnTo>
                <a:lnTo>
                  <a:pt x="1632490" y="7785468"/>
                </a:lnTo>
                <a:lnTo>
                  <a:pt x="1632490" y="7785467"/>
                </a:lnTo>
                <a:close/>
              </a:path>
            </a:pathLst>
          </a:custGeom>
          <a:solidFill>
            <a:schemeClr val="accent1">
              <a:lumMod val="20000"/>
              <a:lumOff val="80000"/>
              <a:alpha val="100000"/>
            </a:schemeClr>
          </a:solidFill>
        </p:spPr>
      </p:sp>
      <p:sp>
        <p:nvSpPr>
          <p:cNvPr id="27" name="Freeform 27"/>
          <p:cNvSpPr/>
          <p:nvPr/>
        </p:nvSpPr>
        <p:spPr>
          <a:xfrm rot="16200000" flipH="1">
            <a:off x="4751927" y="4783550"/>
            <a:ext cx="1203293" cy="493681"/>
          </a:xfrm>
          <a:custGeom>
            <a:avLst/>
            <a:gdLst/>
            <a:ahLst/>
            <a:cxnLst/>
            <a:rect l="l" t="t" r="r" b="b"/>
            <a:pathLst>
              <a:path w="1632489" h="669748">
                <a:moveTo>
                  <a:pt x="1632489" y="244873"/>
                </a:moveTo>
                <a:lnTo>
                  <a:pt x="816245" y="0"/>
                </a:lnTo>
                <a:lnTo>
                  <a:pt x="0" y="244873"/>
                </a:lnTo>
                <a:close/>
                <a:moveTo>
                  <a:pt x="1632489" y="648921"/>
                </a:moveTo>
                <a:lnTo>
                  <a:pt x="1632489" y="244874"/>
                </a:lnTo>
                <a:lnTo>
                  <a:pt x="0" y="244874"/>
                </a:lnTo>
                <a:lnTo>
                  <a:pt x="0" y="648921"/>
                </a:lnTo>
                <a:lnTo>
                  <a:pt x="816246" y="404048"/>
                </a:lnTo>
                <a:close/>
                <a:moveTo>
                  <a:pt x="1632489" y="669748"/>
                </a:moveTo>
                <a:lnTo>
                  <a:pt x="1632489" y="669747"/>
                </a:lnTo>
                <a:lnTo>
                  <a:pt x="0" y="669747"/>
                </a:lnTo>
                <a:lnTo>
                  <a:pt x="0" y="669748"/>
                </a:lnTo>
                <a:close/>
              </a:path>
            </a:pathLst>
          </a:custGeom>
          <a:solidFill>
            <a:schemeClr val="accent1">
              <a:alpha val="100000"/>
            </a:schemeClr>
          </a:solidFill>
        </p:spPr>
      </p:sp>
      <p:sp>
        <p:nvSpPr>
          <p:cNvPr id="28" name="Freeform 28"/>
          <p:cNvSpPr/>
          <p:nvPr/>
        </p:nvSpPr>
        <p:spPr>
          <a:xfrm rot="5400000">
            <a:off x="10177558" y="4783550"/>
            <a:ext cx="1203293" cy="493681"/>
          </a:xfrm>
          <a:custGeom>
            <a:avLst/>
            <a:gdLst/>
            <a:ahLst/>
            <a:cxnLst/>
            <a:rect l="l" t="t" r="r" b="b"/>
            <a:pathLst>
              <a:path w="1632489" h="669748">
                <a:moveTo>
                  <a:pt x="1632489" y="244873"/>
                </a:moveTo>
                <a:lnTo>
                  <a:pt x="816245" y="0"/>
                </a:lnTo>
                <a:lnTo>
                  <a:pt x="0" y="244873"/>
                </a:lnTo>
                <a:close/>
                <a:moveTo>
                  <a:pt x="1632489" y="648921"/>
                </a:moveTo>
                <a:lnTo>
                  <a:pt x="1632489" y="244874"/>
                </a:lnTo>
                <a:lnTo>
                  <a:pt x="0" y="244874"/>
                </a:lnTo>
                <a:lnTo>
                  <a:pt x="0" y="648921"/>
                </a:lnTo>
                <a:lnTo>
                  <a:pt x="816246" y="404048"/>
                </a:lnTo>
                <a:close/>
                <a:moveTo>
                  <a:pt x="1632489" y="669748"/>
                </a:moveTo>
                <a:lnTo>
                  <a:pt x="1632489" y="669747"/>
                </a:lnTo>
                <a:lnTo>
                  <a:pt x="0" y="669747"/>
                </a:lnTo>
                <a:lnTo>
                  <a:pt x="0" y="669748"/>
                </a:lnTo>
                <a:close/>
              </a:path>
            </a:pathLst>
          </a:custGeom>
          <a:solidFill>
            <a:schemeClr val="accent1">
              <a:alpha val="100000"/>
            </a:schemeClr>
          </a:solidFill>
        </p:spPr>
      </p:sp>
      <p:sp>
        <p:nvSpPr>
          <p:cNvPr id="29" name="TextBox 29"/>
          <p:cNvSpPr txBox="1"/>
          <p:nvPr/>
        </p:nvSpPr>
        <p:spPr>
          <a:xfrm>
            <a:off x="5650706" y="4802600"/>
            <a:ext cx="542925" cy="542925"/>
          </a:xfrm>
          <a:prstGeom prst="rect">
            <a:avLst/>
          </a:prstGeom>
        </p:spPr>
        <p:txBody>
          <a:bodyPr vert="horz" wrap="none" lIns="0" tIns="0" rIns="0" bIns="0" rtlCol="0" anchor="t" anchorCtr="0">
            <a:spAutoFit/>
          </a:bodyPr>
          <a:lstStyle/>
          <a:p>
            <a:pPr algn="ctr">
              <a:lnSpc>
                <a:spcPct val="80000"/>
              </a:lnSpc>
            </a:pPr>
            <a:r>
              <a:rPr lang="en-US" sz="3675">
                <a:solidFill>
                  <a:schemeClr val="accent1">
                    <a:alpha val="100000"/>
                  </a:schemeClr>
                </a:solidFill>
                <a:latin typeface="微软雅黑" panose="020B0503020204020204" charset="-122"/>
                <a:ea typeface="微软雅黑" panose="020B0503020204020204" charset="-122"/>
                <a:cs typeface="微软雅黑" panose="020B0503020204020204" charset="-122"/>
              </a:rPr>
              <a:t>03</a:t>
            </a:r>
            <a:endParaRPr lang="en-US" sz="3675">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0" name="Freeform 30"/>
          <p:cNvSpPr/>
          <p:nvPr/>
        </p:nvSpPr>
        <p:spPr>
          <a:xfrm>
            <a:off x="1877711" y="3429001"/>
            <a:ext cx="725805" cy="725805"/>
          </a:xfrm>
          <a:custGeom>
            <a:avLst/>
            <a:gdLst/>
            <a:ahLst/>
            <a:cxnLst/>
            <a:rect l="l" t="t" r="r" b="b"/>
            <a:pathLst>
              <a:path w="444" h="445">
                <a:moveTo>
                  <a:pt x="70" y="400"/>
                </a:moveTo>
                <a:lnTo>
                  <a:pt x="70" y="400"/>
                </a:lnTo>
                <a:cubicBezTo>
                  <a:pt x="70" y="426"/>
                  <a:pt x="98" y="444"/>
                  <a:pt x="124" y="444"/>
                </a:cubicBezTo>
                <a:cubicBezTo>
                  <a:pt x="151" y="444"/>
                  <a:pt x="168" y="426"/>
                  <a:pt x="168" y="400"/>
                </a:cubicBezTo>
                <a:cubicBezTo>
                  <a:pt x="168" y="373"/>
                  <a:pt x="151" y="346"/>
                  <a:pt x="124" y="346"/>
                </a:cubicBezTo>
                <a:cubicBezTo>
                  <a:pt x="98" y="346"/>
                  <a:pt x="70" y="373"/>
                  <a:pt x="70" y="400"/>
                </a:cubicBezTo>
                <a:close/>
                <a:moveTo>
                  <a:pt x="319" y="400"/>
                </a:moveTo>
                <a:lnTo>
                  <a:pt x="319" y="400"/>
                </a:lnTo>
                <a:cubicBezTo>
                  <a:pt x="319" y="426"/>
                  <a:pt x="345" y="444"/>
                  <a:pt x="372" y="444"/>
                </a:cubicBezTo>
                <a:cubicBezTo>
                  <a:pt x="399" y="444"/>
                  <a:pt x="417" y="426"/>
                  <a:pt x="417" y="400"/>
                </a:cubicBezTo>
                <a:cubicBezTo>
                  <a:pt x="417" y="373"/>
                  <a:pt x="399" y="346"/>
                  <a:pt x="372" y="346"/>
                </a:cubicBezTo>
                <a:cubicBezTo>
                  <a:pt x="345" y="346"/>
                  <a:pt x="319" y="373"/>
                  <a:pt x="319" y="400"/>
                </a:cubicBezTo>
                <a:close/>
                <a:moveTo>
                  <a:pt x="159" y="284"/>
                </a:moveTo>
                <a:lnTo>
                  <a:pt x="159" y="284"/>
                </a:lnTo>
                <a:cubicBezTo>
                  <a:pt x="434" y="204"/>
                  <a:pt x="434" y="204"/>
                  <a:pt x="434" y="204"/>
                </a:cubicBezTo>
                <a:cubicBezTo>
                  <a:pt x="443" y="204"/>
                  <a:pt x="443" y="195"/>
                  <a:pt x="443" y="187"/>
                </a:cubicBezTo>
                <a:cubicBezTo>
                  <a:pt x="443" y="54"/>
                  <a:pt x="443" y="54"/>
                  <a:pt x="443" y="54"/>
                </a:cubicBezTo>
                <a:cubicBezTo>
                  <a:pt x="98" y="54"/>
                  <a:pt x="98" y="54"/>
                  <a:pt x="98" y="54"/>
                </a:cubicBezTo>
                <a:cubicBezTo>
                  <a:pt x="98" y="10"/>
                  <a:pt x="98" y="10"/>
                  <a:pt x="98" y="10"/>
                </a:cubicBezTo>
                <a:lnTo>
                  <a:pt x="89" y="0"/>
                </a:lnTo>
                <a:cubicBezTo>
                  <a:pt x="9" y="0"/>
                  <a:pt x="9" y="0"/>
                  <a:pt x="9" y="0"/>
                </a:cubicBezTo>
                <a:cubicBezTo>
                  <a:pt x="0" y="0"/>
                  <a:pt x="0" y="10"/>
                  <a:pt x="0" y="10"/>
                </a:cubicBezTo>
                <a:cubicBezTo>
                  <a:pt x="0" y="54"/>
                  <a:pt x="0" y="54"/>
                  <a:pt x="0" y="54"/>
                </a:cubicBezTo>
                <a:cubicBezTo>
                  <a:pt x="45" y="54"/>
                  <a:pt x="45" y="54"/>
                  <a:pt x="45" y="54"/>
                </a:cubicBezTo>
                <a:cubicBezTo>
                  <a:pt x="98" y="275"/>
                  <a:pt x="98" y="275"/>
                  <a:pt x="98" y="275"/>
                </a:cubicBezTo>
                <a:cubicBezTo>
                  <a:pt x="98" y="302"/>
                  <a:pt x="98" y="302"/>
                  <a:pt x="98" y="302"/>
                </a:cubicBezTo>
                <a:cubicBezTo>
                  <a:pt x="98" y="338"/>
                  <a:pt x="98" y="338"/>
                  <a:pt x="98" y="338"/>
                </a:cubicBezTo>
                <a:cubicBezTo>
                  <a:pt x="98" y="346"/>
                  <a:pt x="106" y="346"/>
                  <a:pt x="106" y="346"/>
                </a:cubicBezTo>
                <a:cubicBezTo>
                  <a:pt x="124" y="346"/>
                  <a:pt x="124" y="346"/>
                  <a:pt x="124" y="346"/>
                </a:cubicBezTo>
                <a:cubicBezTo>
                  <a:pt x="372" y="346"/>
                  <a:pt x="372" y="346"/>
                  <a:pt x="372" y="346"/>
                </a:cubicBezTo>
                <a:cubicBezTo>
                  <a:pt x="434" y="346"/>
                  <a:pt x="434" y="346"/>
                  <a:pt x="434" y="346"/>
                </a:cubicBezTo>
                <a:cubicBezTo>
                  <a:pt x="443" y="346"/>
                  <a:pt x="443" y="346"/>
                  <a:pt x="443" y="338"/>
                </a:cubicBezTo>
                <a:cubicBezTo>
                  <a:pt x="443" y="302"/>
                  <a:pt x="443" y="302"/>
                  <a:pt x="443" y="302"/>
                </a:cubicBezTo>
                <a:cubicBezTo>
                  <a:pt x="168" y="302"/>
                  <a:pt x="168" y="302"/>
                  <a:pt x="168" y="302"/>
                </a:cubicBezTo>
                <a:cubicBezTo>
                  <a:pt x="133" y="302"/>
                  <a:pt x="133" y="284"/>
                  <a:pt x="159" y="284"/>
                </a:cubicBezTo>
                <a:close/>
              </a:path>
            </a:pathLst>
          </a:custGeom>
          <a:solidFill>
            <a:srgbClr val="FFFEFE">
              <a:alpha val="100000"/>
            </a:srgbClr>
          </a:solidFill>
        </p:spPr>
      </p:sp>
      <p:sp>
        <p:nvSpPr>
          <p:cNvPr id="31" name="AutoShape 31"/>
          <p:cNvSpPr/>
          <p:nvPr/>
        </p:nvSpPr>
        <p:spPr>
          <a:xfrm>
            <a:off x="6342361" y="1913983"/>
            <a:ext cx="4203080" cy="1017878"/>
          </a:xfrm>
          <a:prstGeom prst="rect">
            <a:avLst/>
          </a:prstGeom>
          <a:noFill/>
        </p:spPr>
        <p:txBody>
          <a:bodyPr vert="horz" wrap="square" lIns="68770" tIns="68770" rIns="34385" bIns="68770" rtlCol="0" anchor="ctr" anchorCtr="1">
            <a:noAutofit/>
          </a:bodyPr>
          <a:lstStyle/>
          <a:p>
            <a:pPr algn="l">
              <a:lnSpc>
                <a:spcPct val="150000"/>
              </a:lnSpc>
              <a:spcBef>
                <a:spcPts val="270"/>
              </a:spcBef>
              <a:defRPr/>
            </a:pPr>
            <a:r>
              <a:rPr lang="en-US" sz="1500">
                <a:solidFill>
                  <a:srgbClr val="000404">
                    <a:alpha val="100000"/>
                  </a:srgbClr>
                </a:solidFill>
                <a:latin typeface="微软雅黑" panose="020B0503020204020204" charset="-122"/>
                <a:ea typeface="微软雅黑" panose="020B0503020204020204" charset="-122"/>
                <a:cs typeface="微软雅黑" panose="020B0503020204020204" charset="-122"/>
              </a:rPr>
              <a:t>Sequential 默认值，顺序的，按照参数化的数据顺序，从上往下一个一个的取值；</a:t>
            </a:r>
            <a:endParaRPr lang="en-US" sz="1100"/>
          </a:p>
        </p:txBody>
      </p:sp>
      <p:sp>
        <p:nvSpPr>
          <p:cNvPr id="32" name="AutoShape 32"/>
          <p:cNvSpPr/>
          <p:nvPr/>
        </p:nvSpPr>
        <p:spPr>
          <a:xfrm>
            <a:off x="6329284" y="3234910"/>
            <a:ext cx="4203080" cy="1017878"/>
          </a:xfrm>
          <a:prstGeom prst="rect">
            <a:avLst/>
          </a:prstGeom>
          <a:noFill/>
        </p:spPr>
        <p:txBody>
          <a:bodyPr vert="horz" wrap="square" lIns="68770" tIns="68770" rIns="34385" bIns="68770" rtlCol="0" anchor="ctr" anchorCtr="1">
            <a:noAutofit/>
          </a:bodyPr>
          <a:lstStyle/>
          <a:p>
            <a:pPr algn="l">
              <a:lnSpc>
                <a:spcPct val="150000"/>
              </a:lnSpc>
              <a:spcBef>
                <a:spcPts val="270"/>
              </a:spcBef>
              <a:defRPr/>
            </a:pPr>
            <a:r>
              <a:rPr lang="en-US" sz="1500">
                <a:solidFill>
                  <a:srgbClr val="000404">
                    <a:alpha val="100000"/>
                  </a:srgbClr>
                </a:solidFill>
                <a:latin typeface="微软雅黑" panose="020B0503020204020204" charset="-122"/>
                <a:ea typeface="微软雅黑" panose="020B0503020204020204" charset="-122"/>
                <a:cs typeface="微软雅黑" panose="020B0503020204020204" charset="-122"/>
              </a:rPr>
              <a:t>Random 随机取，参数化中的数据，每次随机的从中抽取数据；</a:t>
            </a:r>
            <a:endParaRPr lang="en-US" sz="1100"/>
          </a:p>
        </p:txBody>
      </p:sp>
      <p:sp>
        <p:nvSpPr>
          <p:cNvPr id="33" name="AutoShape 33"/>
          <p:cNvSpPr/>
          <p:nvPr/>
        </p:nvSpPr>
        <p:spPr>
          <a:xfrm>
            <a:off x="6329284" y="4521452"/>
            <a:ext cx="4203080" cy="1017878"/>
          </a:xfrm>
          <a:prstGeom prst="rect">
            <a:avLst/>
          </a:prstGeom>
          <a:noFill/>
        </p:spPr>
        <p:txBody>
          <a:bodyPr vert="horz" wrap="square" lIns="68770" tIns="68770" rIns="34385" bIns="68770" rtlCol="0" anchor="ctr" anchorCtr="1">
            <a:noAutofit/>
          </a:bodyPr>
          <a:lstStyle/>
          <a:p>
            <a:pPr algn="l">
              <a:lnSpc>
                <a:spcPct val="150000"/>
              </a:lnSpc>
              <a:spcBef>
                <a:spcPts val="270"/>
              </a:spcBef>
              <a:defRPr/>
            </a:pPr>
            <a:r>
              <a:rPr lang="en-US" sz="1500">
                <a:solidFill>
                  <a:srgbClr val="000404">
                    <a:alpha val="100000"/>
                  </a:srgbClr>
                </a:solidFill>
                <a:latin typeface="微软雅黑" panose="020B0503020204020204" charset="-122"/>
                <a:ea typeface="微软雅黑" panose="020B0503020204020204" charset="-122"/>
                <a:cs typeface="微软雅黑" panose="020B0503020204020204" charset="-122"/>
              </a:rPr>
              <a:t>Unique 唯一，唯一的向下取值，只能被用一次；</a:t>
            </a:r>
            <a:endParaRPr lang="en-US" sz="1100"/>
          </a:p>
        </p:txBody>
      </p:sp>
      <p:grpSp>
        <p:nvGrpSpPr>
          <p:cNvPr id="34" name="Group 34"/>
          <p:cNvGrpSpPr/>
          <p:nvPr/>
        </p:nvGrpSpPr>
        <p:grpSpPr>
          <a:xfrm rot="0">
            <a:off x="454963" y="93878"/>
            <a:ext cx="10641129" cy="914400"/>
            <a:chOff x="454963" y="93878"/>
            <a:chExt cx="10641129" cy="914400"/>
          </a:xfrm>
        </p:grpSpPr>
        <p:sp>
          <p:nvSpPr>
            <p:cNvPr id="35" name="AutoShape 35"/>
            <p:cNvSpPr/>
            <p:nvPr/>
          </p:nvSpPr>
          <p:spPr>
            <a:xfrm>
              <a:off x="454963" y="331168"/>
              <a:ext cx="84147" cy="84147"/>
            </a:xfrm>
            <a:prstGeom prst="ellipse">
              <a:avLst/>
            </a:prstGeom>
            <a:solidFill>
              <a:schemeClr val="accent1">
                <a:alpha val="100000"/>
              </a:schemeClr>
            </a:solidFill>
          </p:spPr>
        </p:sp>
        <p:sp>
          <p:nvSpPr>
            <p:cNvPr id="36" name="AutoShape 36"/>
            <p:cNvSpPr/>
            <p:nvPr/>
          </p:nvSpPr>
          <p:spPr>
            <a:xfrm>
              <a:off x="575049" y="337743"/>
              <a:ext cx="78137" cy="78137"/>
            </a:xfrm>
            <a:prstGeom prst="ellipse">
              <a:avLst/>
            </a:prstGeom>
            <a:solidFill>
              <a:schemeClr val="accent1">
                <a:alpha val="80000"/>
              </a:schemeClr>
            </a:solidFill>
          </p:spPr>
        </p:sp>
        <p:sp>
          <p:nvSpPr>
            <p:cNvPr id="37" name="AutoShape 37"/>
            <p:cNvSpPr/>
            <p:nvPr/>
          </p:nvSpPr>
          <p:spPr>
            <a:xfrm>
              <a:off x="689125" y="339460"/>
              <a:ext cx="74704" cy="74704"/>
            </a:xfrm>
            <a:prstGeom prst="ellipse">
              <a:avLst/>
            </a:prstGeom>
            <a:solidFill>
              <a:schemeClr val="accent1">
                <a:alpha val="60000"/>
              </a:schemeClr>
            </a:solidFill>
          </p:spPr>
        </p:sp>
        <p:sp>
          <p:nvSpPr>
            <p:cNvPr id="38" name="AutoShape 38"/>
            <p:cNvSpPr/>
            <p:nvPr/>
          </p:nvSpPr>
          <p:spPr>
            <a:xfrm>
              <a:off x="799768" y="348430"/>
              <a:ext cx="69238" cy="69238"/>
            </a:xfrm>
            <a:prstGeom prst="ellipse">
              <a:avLst/>
            </a:prstGeom>
            <a:solidFill>
              <a:schemeClr val="accent1">
                <a:alpha val="40000"/>
              </a:schemeClr>
            </a:solidFill>
          </p:spPr>
        </p:sp>
        <p:sp>
          <p:nvSpPr>
            <p:cNvPr id="39" name="AutoShape 39"/>
            <p:cNvSpPr/>
            <p:nvPr/>
          </p:nvSpPr>
          <p:spPr>
            <a:xfrm>
              <a:off x="904945" y="344297"/>
              <a:ext cx="65594" cy="65594"/>
            </a:xfrm>
            <a:prstGeom prst="ellipse">
              <a:avLst/>
            </a:prstGeom>
            <a:solidFill>
              <a:schemeClr val="accent1">
                <a:alpha val="20000"/>
              </a:schemeClr>
            </a:solidFill>
          </p:spPr>
        </p:sp>
        <p:sp>
          <p:nvSpPr>
            <p:cNvPr id="40" name="AutoShape 40"/>
            <p:cNvSpPr/>
            <p:nvPr/>
          </p:nvSpPr>
          <p:spPr>
            <a:xfrm>
              <a:off x="454963" y="448942"/>
              <a:ext cx="84147" cy="84147"/>
            </a:xfrm>
            <a:prstGeom prst="ellipse">
              <a:avLst/>
            </a:prstGeom>
            <a:solidFill>
              <a:schemeClr val="accent1">
                <a:alpha val="100000"/>
              </a:schemeClr>
            </a:solidFill>
          </p:spPr>
        </p:sp>
        <p:sp>
          <p:nvSpPr>
            <p:cNvPr id="41" name="AutoShape 41"/>
            <p:cNvSpPr/>
            <p:nvPr/>
          </p:nvSpPr>
          <p:spPr>
            <a:xfrm>
              <a:off x="575049" y="455517"/>
              <a:ext cx="78137" cy="78137"/>
            </a:xfrm>
            <a:prstGeom prst="ellipse">
              <a:avLst/>
            </a:prstGeom>
            <a:solidFill>
              <a:schemeClr val="accent1">
                <a:alpha val="80000"/>
              </a:schemeClr>
            </a:solidFill>
          </p:spPr>
        </p:sp>
        <p:sp>
          <p:nvSpPr>
            <p:cNvPr id="42" name="AutoShape 42"/>
            <p:cNvSpPr/>
            <p:nvPr/>
          </p:nvSpPr>
          <p:spPr>
            <a:xfrm>
              <a:off x="689125" y="457233"/>
              <a:ext cx="74704" cy="74704"/>
            </a:xfrm>
            <a:prstGeom prst="ellipse">
              <a:avLst/>
            </a:prstGeom>
            <a:solidFill>
              <a:schemeClr val="accent1">
                <a:alpha val="60000"/>
              </a:schemeClr>
            </a:solidFill>
          </p:spPr>
        </p:sp>
        <p:sp>
          <p:nvSpPr>
            <p:cNvPr id="43" name="AutoShape 43"/>
            <p:cNvSpPr/>
            <p:nvPr/>
          </p:nvSpPr>
          <p:spPr>
            <a:xfrm>
              <a:off x="799768" y="466203"/>
              <a:ext cx="69238" cy="69238"/>
            </a:xfrm>
            <a:prstGeom prst="ellipse">
              <a:avLst/>
            </a:prstGeom>
            <a:solidFill>
              <a:schemeClr val="accent1">
                <a:alpha val="40000"/>
              </a:schemeClr>
            </a:solidFill>
          </p:spPr>
        </p:sp>
        <p:sp>
          <p:nvSpPr>
            <p:cNvPr id="44" name="AutoShape 44"/>
            <p:cNvSpPr/>
            <p:nvPr/>
          </p:nvSpPr>
          <p:spPr>
            <a:xfrm>
              <a:off x="904945" y="462070"/>
              <a:ext cx="65594" cy="65594"/>
            </a:xfrm>
            <a:prstGeom prst="ellipse">
              <a:avLst/>
            </a:prstGeom>
            <a:solidFill>
              <a:schemeClr val="accent1">
                <a:alpha val="20000"/>
              </a:schemeClr>
            </a:solidFill>
          </p:spPr>
        </p:sp>
        <p:sp>
          <p:nvSpPr>
            <p:cNvPr id="45" name="AutoShape 45"/>
            <p:cNvSpPr/>
            <p:nvPr/>
          </p:nvSpPr>
          <p:spPr>
            <a:xfrm>
              <a:off x="454963" y="566715"/>
              <a:ext cx="84147" cy="84147"/>
            </a:xfrm>
            <a:prstGeom prst="ellipse">
              <a:avLst/>
            </a:prstGeom>
            <a:solidFill>
              <a:schemeClr val="accent1">
                <a:alpha val="100000"/>
              </a:schemeClr>
            </a:solidFill>
          </p:spPr>
        </p:sp>
        <p:sp>
          <p:nvSpPr>
            <p:cNvPr id="46" name="AutoShape 46"/>
            <p:cNvSpPr/>
            <p:nvPr/>
          </p:nvSpPr>
          <p:spPr>
            <a:xfrm>
              <a:off x="575049" y="573291"/>
              <a:ext cx="78137" cy="78137"/>
            </a:xfrm>
            <a:prstGeom prst="ellipse">
              <a:avLst/>
            </a:prstGeom>
            <a:solidFill>
              <a:schemeClr val="accent1">
                <a:alpha val="80000"/>
              </a:schemeClr>
            </a:solidFill>
          </p:spPr>
        </p:sp>
        <p:sp>
          <p:nvSpPr>
            <p:cNvPr id="47" name="AutoShape 47"/>
            <p:cNvSpPr/>
            <p:nvPr/>
          </p:nvSpPr>
          <p:spPr>
            <a:xfrm>
              <a:off x="689125" y="575007"/>
              <a:ext cx="74704" cy="74704"/>
            </a:xfrm>
            <a:prstGeom prst="ellipse">
              <a:avLst/>
            </a:prstGeom>
            <a:solidFill>
              <a:schemeClr val="accent1">
                <a:alpha val="60000"/>
              </a:schemeClr>
            </a:solidFill>
          </p:spPr>
        </p:sp>
        <p:sp>
          <p:nvSpPr>
            <p:cNvPr id="48" name="AutoShape 48"/>
            <p:cNvSpPr/>
            <p:nvPr/>
          </p:nvSpPr>
          <p:spPr>
            <a:xfrm>
              <a:off x="799768" y="583977"/>
              <a:ext cx="69238" cy="69238"/>
            </a:xfrm>
            <a:prstGeom prst="ellipse">
              <a:avLst/>
            </a:prstGeom>
            <a:solidFill>
              <a:schemeClr val="accent1">
                <a:alpha val="40000"/>
              </a:schemeClr>
            </a:solidFill>
          </p:spPr>
        </p:sp>
        <p:sp>
          <p:nvSpPr>
            <p:cNvPr id="49" name="AutoShape 49"/>
            <p:cNvSpPr/>
            <p:nvPr/>
          </p:nvSpPr>
          <p:spPr>
            <a:xfrm>
              <a:off x="904945" y="579844"/>
              <a:ext cx="65594" cy="65594"/>
            </a:xfrm>
            <a:prstGeom prst="ellipse">
              <a:avLst/>
            </a:prstGeom>
            <a:solidFill>
              <a:schemeClr val="accent1">
                <a:alpha val="20000"/>
              </a:schemeClr>
            </a:solidFill>
          </p:spPr>
        </p:sp>
        <p:sp>
          <p:nvSpPr>
            <p:cNvPr id="50" name="AutoShape 50"/>
            <p:cNvSpPr/>
            <p:nvPr/>
          </p:nvSpPr>
          <p:spPr>
            <a:xfrm>
              <a:off x="454963" y="684489"/>
              <a:ext cx="84147" cy="84147"/>
            </a:xfrm>
            <a:prstGeom prst="ellipse">
              <a:avLst/>
            </a:prstGeom>
            <a:solidFill>
              <a:schemeClr val="accent1">
                <a:alpha val="100000"/>
              </a:schemeClr>
            </a:solidFill>
          </p:spPr>
        </p:sp>
        <p:sp>
          <p:nvSpPr>
            <p:cNvPr id="51" name="AutoShape 51"/>
            <p:cNvSpPr/>
            <p:nvPr/>
          </p:nvSpPr>
          <p:spPr>
            <a:xfrm>
              <a:off x="575049" y="691064"/>
              <a:ext cx="78137" cy="78137"/>
            </a:xfrm>
            <a:prstGeom prst="ellipse">
              <a:avLst/>
            </a:prstGeom>
            <a:solidFill>
              <a:schemeClr val="accent1">
                <a:alpha val="80000"/>
              </a:schemeClr>
            </a:solidFill>
          </p:spPr>
        </p:sp>
        <p:sp>
          <p:nvSpPr>
            <p:cNvPr id="52" name="AutoShape 52"/>
            <p:cNvSpPr/>
            <p:nvPr/>
          </p:nvSpPr>
          <p:spPr>
            <a:xfrm>
              <a:off x="689125" y="692781"/>
              <a:ext cx="74704" cy="74704"/>
            </a:xfrm>
            <a:prstGeom prst="ellipse">
              <a:avLst/>
            </a:prstGeom>
            <a:solidFill>
              <a:schemeClr val="accent1">
                <a:alpha val="60000"/>
              </a:schemeClr>
            </a:solidFill>
          </p:spPr>
        </p:sp>
        <p:sp>
          <p:nvSpPr>
            <p:cNvPr id="53" name="AutoShape 53"/>
            <p:cNvSpPr/>
            <p:nvPr/>
          </p:nvSpPr>
          <p:spPr>
            <a:xfrm>
              <a:off x="799768" y="701751"/>
              <a:ext cx="69238" cy="69238"/>
            </a:xfrm>
            <a:prstGeom prst="ellipse">
              <a:avLst/>
            </a:prstGeom>
            <a:solidFill>
              <a:schemeClr val="accent1">
                <a:alpha val="40000"/>
              </a:schemeClr>
            </a:solidFill>
          </p:spPr>
        </p:sp>
        <p:sp>
          <p:nvSpPr>
            <p:cNvPr id="54" name="AutoShape 54"/>
            <p:cNvSpPr/>
            <p:nvPr/>
          </p:nvSpPr>
          <p:spPr>
            <a:xfrm>
              <a:off x="904945" y="697618"/>
              <a:ext cx="65594" cy="65594"/>
            </a:xfrm>
            <a:prstGeom prst="ellipse">
              <a:avLst/>
            </a:prstGeom>
            <a:solidFill>
              <a:schemeClr val="accent1">
                <a:alpha val="20000"/>
              </a:schemeClr>
            </a:solidFill>
          </p:spPr>
        </p:sp>
        <p:sp>
          <p:nvSpPr>
            <p:cNvPr id="55" name="TextBox 55"/>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导入文件</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507874" y="6318935"/>
            <a:ext cx="701468" cy="122998"/>
          </a:xfrm>
          <a:prstGeom prst="rect">
            <a:avLst/>
          </a:prstGeom>
          <a:solidFill>
            <a:schemeClr val="accent2">
              <a:alpha val="100000"/>
            </a:schemeClr>
          </a:solidFill>
        </p:spPr>
      </p:sp>
      <p:sp>
        <p:nvSpPr>
          <p:cNvPr id="3" name="AutoShape 3"/>
          <p:cNvSpPr/>
          <p:nvPr/>
        </p:nvSpPr>
        <p:spPr>
          <a:xfrm>
            <a:off x="454963" y="6318935"/>
            <a:ext cx="122998" cy="122998"/>
          </a:xfrm>
          <a:prstGeom prst="ellipse">
            <a:avLst/>
          </a:prstGeom>
          <a:solidFill>
            <a:schemeClr val="accent2">
              <a:alpha val="100000"/>
            </a:schemeClr>
          </a:solidFill>
        </p:spPr>
      </p:sp>
      <p:sp>
        <p:nvSpPr>
          <p:cNvPr id="4" name="AutoShape 4"/>
          <p:cNvSpPr/>
          <p:nvPr/>
        </p:nvSpPr>
        <p:spPr>
          <a:xfrm>
            <a:off x="1137715" y="6318935"/>
            <a:ext cx="122998" cy="122998"/>
          </a:xfrm>
          <a:prstGeom prst="ellipse">
            <a:avLst/>
          </a:prstGeom>
          <a:solidFill>
            <a:schemeClr val="accent2">
              <a:alpha val="100000"/>
            </a:schemeClr>
          </a:solidFill>
        </p:spPr>
      </p:sp>
      <p:cxnSp>
        <p:nvCxnSpPr>
          <p:cNvPr id="5" name="Connector 5"/>
          <p:cNvCxnSpPr/>
          <p:nvPr/>
        </p:nvCxnSpPr>
        <p:spPr>
          <a:xfrm>
            <a:off x="1209343" y="6393165"/>
            <a:ext cx="10991852" cy="0"/>
          </a:xfrm>
          <a:prstGeom prst="line">
            <a:avLst/>
          </a:prstGeom>
          <a:ln w="14288">
            <a:solidFill>
              <a:schemeClr val="accent2"/>
            </a:solidFill>
            <a:prstDash val="dash"/>
            <a:headEnd type="none"/>
            <a:tailEnd type="none"/>
          </a:ln>
        </p:spPr>
        <p:style>
          <a:lnRef idx="0">
            <a:schemeClr val="accent2"/>
          </a:lnRef>
          <a:fillRef idx="1">
            <a:schemeClr val="accent2"/>
          </a:fillRef>
          <a:effectRef idx="0">
            <a:schemeClr val="accent2"/>
          </a:effectRef>
          <a:fontRef idx="minor">
            <a:schemeClr val="lt1"/>
          </a:fontRef>
        </p:style>
      </p:cxnSp>
      <p:sp>
        <p:nvSpPr>
          <p:cNvPr id="6" name="AutoShape 6"/>
          <p:cNvSpPr/>
          <p:nvPr/>
        </p:nvSpPr>
        <p:spPr>
          <a:xfrm>
            <a:off x="904945" y="1398355"/>
            <a:ext cx="2590123" cy="1506389"/>
          </a:xfrm>
          <a:prstGeom prst="roundRect">
            <a:avLst/>
          </a:prstGeom>
          <a:solidFill>
            <a:schemeClr val="accent2">
              <a:alpha val="100000"/>
            </a:schemeClr>
          </a:solidFill>
        </p:spPr>
      </p:sp>
      <p:sp>
        <p:nvSpPr>
          <p:cNvPr id="7" name="AutoShape 7"/>
          <p:cNvSpPr/>
          <p:nvPr/>
        </p:nvSpPr>
        <p:spPr>
          <a:xfrm>
            <a:off x="1218874" y="2592503"/>
            <a:ext cx="2871893" cy="3142827"/>
          </a:xfrm>
          <a:prstGeom prst="roundRect">
            <a:avLst/>
          </a:prstGeom>
          <a:solidFill>
            <a:schemeClr val="accent2">
              <a:lumMod val="20000"/>
              <a:lumOff val="80000"/>
              <a:alpha val="90000"/>
            </a:schemeClr>
          </a:solidFill>
          <a:ln w="19050">
            <a:solidFill>
              <a:schemeClr val="accent2">
                <a:alpha val="90000"/>
              </a:schemeClr>
            </a:solidFill>
            <a:prstDash val="solid"/>
          </a:ln>
        </p:spPr>
      </p:sp>
      <p:sp>
        <p:nvSpPr>
          <p:cNvPr id="8" name="AutoShape 8"/>
          <p:cNvSpPr/>
          <p:nvPr/>
        </p:nvSpPr>
        <p:spPr>
          <a:xfrm>
            <a:off x="4503089" y="1424901"/>
            <a:ext cx="2590123" cy="1506389"/>
          </a:xfrm>
          <a:prstGeom prst="roundRect">
            <a:avLst/>
          </a:prstGeom>
          <a:solidFill>
            <a:schemeClr val="accent1">
              <a:alpha val="100000"/>
            </a:schemeClr>
          </a:solidFill>
        </p:spPr>
      </p:sp>
      <p:sp>
        <p:nvSpPr>
          <p:cNvPr id="9" name="AutoShape 9"/>
          <p:cNvSpPr/>
          <p:nvPr/>
        </p:nvSpPr>
        <p:spPr>
          <a:xfrm>
            <a:off x="4817018" y="2619049"/>
            <a:ext cx="2871893" cy="3142827"/>
          </a:xfrm>
          <a:prstGeom prst="roundRect">
            <a:avLst/>
          </a:prstGeom>
          <a:solidFill>
            <a:schemeClr val="accent1">
              <a:lumMod val="20000"/>
              <a:lumOff val="80000"/>
              <a:alpha val="90000"/>
            </a:schemeClr>
          </a:solidFill>
          <a:ln w="19050">
            <a:solidFill>
              <a:schemeClr val="accent1">
                <a:alpha val="90000"/>
              </a:schemeClr>
            </a:solidFill>
            <a:prstDash val="solid"/>
          </a:ln>
        </p:spPr>
      </p:sp>
      <p:sp>
        <p:nvSpPr>
          <p:cNvPr id="10" name="AutoShape 10"/>
          <p:cNvSpPr/>
          <p:nvPr/>
        </p:nvSpPr>
        <p:spPr>
          <a:xfrm>
            <a:off x="8201329" y="1424901"/>
            <a:ext cx="2590123" cy="1506389"/>
          </a:xfrm>
          <a:prstGeom prst="roundRect">
            <a:avLst/>
          </a:prstGeom>
          <a:solidFill>
            <a:schemeClr val="accent2">
              <a:alpha val="100000"/>
            </a:schemeClr>
          </a:solidFill>
        </p:spPr>
      </p:sp>
      <p:sp>
        <p:nvSpPr>
          <p:cNvPr id="11" name="AutoShape 11"/>
          <p:cNvSpPr/>
          <p:nvPr/>
        </p:nvSpPr>
        <p:spPr>
          <a:xfrm>
            <a:off x="8515258" y="2619049"/>
            <a:ext cx="2871893" cy="3142827"/>
          </a:xfrm>
          <a:prstGeom prst="roundRect">
            <a:avLst/>
          </a:prstGeom>
          <a:solidFill>
            <a:schemeClr val="accent2">
              <a:lumMod val="20000"/>
              <a:lumOff val="80000"/>
              <a:alpha val="90000"/>
            </a:schemeClr>
          </a:solidFill>
          <a:ln w="19050">
            <a:solidFill>
              <a:schemeClr val="accent2">
                <a:alpha val="90000"/>
              </a:schemeClr>
            </a:solidFill>
            <a:prstDash val="solid"/>
          </a:ln>
        </p:spPr>
      </p:sp>
      <p:sp>
        <p:nvSpPr>
          <p:cNvPr id="12" name="TextBox 12"/>
          <p:cNvSpPr txBox="1"/>
          <p:nvPr/>
        </p:nvSpPr>
        <p:spPr>
          <a:xfrm>
            <a:off x="1414251" y="2980276"/>
            <a:ext cx="2505075" cy="2495550"/>
          </a:xfrm>
          <a:prstGeom prst="rect">
            <a:avLst/>
          </a:prstGeom>
        </p:spPr>
        <p:txBody>
          <a:bodyPr vert="horz" wrap="square" lIns="123825" tIns="123825" rIns="57150" bIns="123825" rtlCol="0" anchor="t" anchorCtr="0">
            <a:spAutoFit/>
          </a:bodyPr>
          <a:lstStyle/>
          <a:p>
            <a:pPr>
              <a:lnSpc>
                <a:spcPct val="150000"/>
              </a:lnSpc>
            </a:pPr>
            <a:r>
              <a:rPr lang="en-US" sz="1350">
                <a:solidFill>
                  <a:srgbClr val="071D40">
                    <a:alpha val="100000"/>
                  </a:srgbClr>
                </a:solidFill>
                <a:latin typeface="微软雅黑" panose="020B0503020204020204" charset="-122"/>
                <a:ea typeface="微软雅黑" panose="020B0503020204020204" charset="-122"/>
                <a:cs typeface="微软雅黑" panose="020B0503020204020204" charset="-122"/>
              </a:rPr>
              <a:t>Same line as xxx ，和xxx列取同一行的值，（行相同）步调一致。</a:t>
            </a:r>
            <a:endParaRPr lang="en-US" sz="1350">
              <a:solidFill>
                <a:srgbClr val="071D40">
                  <a:alpha val="100000"/>
                </a:srgbClr>
              </a:solidFill>
              <a:latin typeface="微软雅黑" panose="020B0503020204020204" charset="-122"/>
              <a:ea typeface="微软雅黑" panose="020B0503020204020204" charset="-122"/>
              <a:cs typeface="微软雅黑" panose="020B0503020204020204" charset="-122"/>
            </a:endParaRPr>
          </a:p>
        </p:txBody>
      </p:sp>
      <p:sp>
        <p:nvSpPr>
          <p:cNvPr id="13" name="TextBox 13"/>
          <p:cNvSpPr txBox="1"/>
          <p:nvPr/>
        </p:nvSpPr>
        <p:spPr>
          <a:xfrm>
            <a:off x="4999835" y="2980276"/>
            <a:ext cx="2506259" cy="2484120"/>
          </a:xfrm>
          <a:prstGeom prst="rect">
            <a:avLst/>
          </a:prstGeom>
        </p:spPr>
        <p:txBody>
          <a:bodyPr vert="horz" wrap="square" lIns="123825" tIns="123825" rIns="57150" bIns="123825" rtlCol="0" anchor="t" anchorCtr="0">
            <a:spAutoFit/>
          </a:bodyPr>
          <a:lstStyle/>
          <a:p>
            <a:pPr>
              <a:lnSpc>
                <a:spcPct val="150000"/>
              </a:lnSpc>
            </a:pPr>
            <a:r>
              <a:rPr lang="en-US" sz="1350">
                <a:solidFill>
                  <a:srgbClr val="071D40">
                    <a:alpha val="100000"/>
                  </a:srgbClr>
                </a:solidFill>
                <a:latin typeface="微软雅黑" panose="020B0503020204020204" charset="-122"/>
                <a:ea typeface="微软雅黑" panose="020B0503020204020204" charset="-122"/>
                <a:cs typeface="微软雅黑" panose="020B0503020204020204" charset="-122"/>
              </a:rPr>
              <a:t>例如：参数取值范围是：a b c d e f g .</a:t>
            </a:r>
            <a:endParaRPr lang="en-US" sz="1350">
              <a:solidFill>
                <a:srgbClr val="071D40">
                  <a:alpha val="100000"/>
                </a:srgbClr>
              </a:solidFill>
              <a:latin typeface="微软雅黑" panose="020B0503020204020204" charset="-122"/>
              <a:ea typeface="微软雅黑" panose="020B0503020204020204" charset="-122"/>
              <a:cs typeface="微软雅黑" panose="020B0503020204020204" charset="-122"/>
            </a:endParaRPr>
          </a:p>
        </p:txBody>
      </p:sp>
      <p:sp>
        <p:nvSpPr>
          <p:cNvPr id="14" name="TextBox 14"/>
          <p:cNvSpPr txBox="1"/>
          <p:nvPr/>
        </p:nvSpPr>
        <p:spPr>
          <a:xfrm>
            <a:off x="8731942" y="2980276"/>
            <a:ext cx="2506259" cy="2484120"/>
          </a:xfrm>
          <a:prstGeom prst="rect">
            <a:avLst/>
          </a:prstGeom>
        </p:spPr>
        <p:txBody>
          <a:bodyPr vert="horz" wrap="square" lIns="123825" tIns="123825" rIns="57150" bIns="123825" rtlCol="0" anchor="t" anchorCtr="0">
            <a:spAutoFit/>
          </a:bodyPr>
          <a:lstStyle/>
          <a:p>
            <a:pPr>
              <a:lnSpc>
                <a:spcPct val="150000"/>
              </a:lnSpc>
            </a:pPr>
            <a:r>
              <a:rPr lang="en-US" sz="1350">
                <a:solidFill>
                  <a:srgbClr val="071D40">
                    <a:alpha val="100000"/>
                  </a:srgbClr>
                </a:solidFill>
                <a:latin typeface="微软雅黑" panose="020B0503020204020204" charset="-122"/>
                <a:ea typeface="微软雅黑" panose="020B0503020204020204" charset="-122"/>
                <a:cs typeface="微软雅黑" panose="020B0503020204020204" charset="-122"/>
              </a:rPr>
              <a:t>现有3个用户（vu1，vu2，vu3）取值，迭代2次</a:t>
            </a:r>
            <a:endParaRPr lang="en-US" sz="1350">
              <a:solidFill>
                <a:srgbClr val="071D40">
                  <a:alpha val="100000"/>
                </a:srgbClr>
              </a:solidFill>
              <a:latin typeface="微软雅黑" panose="020B0503020204020204" charset="-122"/>
              <a:ea typeface="微软雅黑" panose="020B0503020204020204" charset="-122"/>
              <a:cs typeface="微软雅黑" panose="020B0503020204020204" charset="-122"/>
            </a:endParaRPr>
          </a:p>
        </p:txBody>
      </p:sp>
      <p:sp>
        <p:nvSpPr>
          <p:cNvPr id="15" name="Freeform 15"/>
          <p:cNvSpPr/>
          <p:nvPr/>
        </p:nvSpPr>
        <p:spPr>
          <a:xfrm>
            <a:off x="3734987" y="1845395"/>
            <a:ext cx="509355" cy="509355"/>
          </a:xfrm>
          <a:custGeom>
            <a:avLst/>
            <a:gdLst/>
            <a:ahLst/>
            <a:cxnLst/>
            <a:rect l="l" t="t" r="r" b="b"/>
            <a:pathLst>
              <a:path w="1905000" h="1905000">
                <a:moveTo>
                  <a:pt x="1905000" y="952500"/>
                </a:moveTo>
                <a:lnTo>
                  <a:pt x="952500" y="0"/>
                </a:lnTo>
                <a:lnTo>
                  <a:pt x="952500" y="476250"/>
                </a:lnTo>
                <a:lnTo>
                  <a:pt x="0" y="476250"/>
                </a:lnTo>
                <a:lnTo>
                  <a:pt x="0" y="1428750"/>
                </a:lnTo>
                <a:lnTo>
                  <a:pt x="952500" y="1428750"/>
                </a:lnTo>
                <a:lnTo>
                  <a:pt x="952500" y="1905000"/>
                </a:lnTo>
                <a:lnTo>
                  <a:pt x="1905000" y="952500"/>
                </a:lnTo>
                <a:close/>
              </a:path>
            </a:pathLst>
          </a:custGeom>
          <a:solidFill>
            <a:schemeClr val="accent1">
              <a:alpha val="100000"/>
            </a:schemeClr>
          </a:solidFill>
        </p:spPr>
      </p:sp>
      <p:sp>
        <p:nvSpPr>
          <p:cNvPr id="16" name="Freeform 16"/>
          <p:cNvSpPr/>
          <p:nvPr/>
        </p:nvSpPr>
        <p:spPr>
          <a:xfrm>
            <a:off x="7434234" y="1784900"/>
            <a:ext cx="509355" cy="509355"/>
          </a:xfrm>
          <a:custGeom>
            <a:avLst/>
            <a:gdLst/>
            <a:ahLst/>
            <a:cxnLst/>
            <a:rect l="l" t="t" r="r" b="b"/>
            <a:pathLst>
              <a:path w="1905000" h="1905000">
                <a:moveTo>
                  <a:pt x="1905000" y="952500"/>
                </a:moveTo>
                <a:lnTo>
                  <a:pt x="952500" y="0"/>
                </a:lnTo>
                <a:lnTo>
                  <a:pt x="952500" y="476250"/>
                </a:lnTo>
                <a:lnTo>
                  <a:pt x="0" y="476250"/>
                </a:lnTo>
                <a:lnTo>
                  <a:pt x="0" y="1428750"/>
                </a:lnTo>
                <a:lnTo>
                  <a:pt x="952500" y="1428750"/>
                </a:lnTo>
                <a:lnTo>
                  <a:pt x="952500" y="1905000"/>
                </a:lnTo>
                <a:lnTo>
                  <a:pt x="1905000" y="952500"/>
                </a:lnTo>
                <a:close/>
              </a:path>
            </a:pathLst>
          </a:custGeom>
          <a:solidFill>
            <a:schemeClr val="accent1">
              <a:alpha val="100000"/>
            </a:schemeClr>
          </a:solidFill>
        </p:spPr>
      </p:sp>
      <p:sp>
        <p:nvSpPr>
          <p:cNvPr id="17" name="TextBox 17"/>
          <p:cNvSpPr txBox="1"/>
          <p:nvPr/>
        </p:nvSpPr>
        <p:spPr>
          <a:xfrm>
            <a:off x="1081380" y="1191768"/>
            <a:ext cx="2180333" cy="1844040"/>
          </a:xfrm>
          <a:prstGeom prst="rect">
            <a:avLst/>
          </a:prstGeom>
        </p:spPr>
        <p:txBody>
          <a:bodyPr vert="horz" wrap="square" lIns="123825" tIns="123825" rIns="57150" bIns="123825" rtlCol="0" anchor="t" anchorCtr="0">
            <a:normAutofit/>
          </a:bodyPr>
          <a:lstStyle/>
          <a:p>
            <a:pPr algn="ctr">
              <a:lnSpc>
                <a:spcPct val="174000"/>
              </a:lnSpc>
            </a:pPr>
            <a:r>
              <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rPr>
              <a:t>01</a:t>
            </a:r>
            <a:endPar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8" name="TextBox 18"/>
          <p:cNvSpPr txBox="1"/>
          <p:nvPr/>
        </p:nvSpPr>
        <p:spPr>
          <a:xfrm>
            <a:off x="4743558" y="1252051"/>
            <a:ext cx="2109185" cy="1844040"/>
          </a:xfrm>
          <a:prstGeom prst="rect">
            <a:avLst/>
          </a:prstGeom>
        </p:spPr>
        <p:txBody>
          <a:bodyPr vert="horz" wrap="square" lIns="123825" tIns="123825" rIns="57150" bIns="123825" rtlCol="0" anchor="t" anchorCtr="0">
            <a:normAutofit/>
          </a:bodyPr>
          <a:lstStyle/>
          <a:p>
            <a:pPr algn="ctr">
              <a:lnSpc>
                <a:spcPct val="174000"/>
              </a:lnSpc>
            </a:pPr>
            <a:r>
              <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rPr>
              <a:t>02</a:t>
            </a:r>
            <a:endPar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9" name="TextBox 19"/>
          <p:cNvSpPr txBox="1"/>
          <p:nvPr/>
        </p:nvSpPr>
        <p:spPr>
          <a:xfrm>
            <a:off x="8349305" y="1215599"/>
            <a:ext cx="2294171" cy="1844040"/>
          </a:xfrm>
          <a:prstGeom prst="rect">
            <a:avLst/>
          </a:prstGeom>
        </p:spPr>
        <p:txBody>
          <a:bodyPr vert="horz" wrap="square" lIns="123825" tIns="123825" rIns="57150" bIns="123825" rtlCol="0" anchor="t" anchorCtr="0">
            <a:normAutofit/>
          </a:bodyPr>
          <a:lstStyle/>
          <a:p>
            <a:pPr algn="ctr">
              <a:lnSpc>
                <a:spcPct val="174000"/>
              </a:lnSpc>
            </a:pPr>
            <a:r>
              <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rPr>
              <a:t>03</a:t>
            </a:r>
            <a:endPar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grpSp>
        <p:nvGrpSpPr>
          <p:cNvPr id="20" name="Group 20"/>
          <p:cNvGrpSpPr/>
          <p:nvPr/>
        </p:nvGrpSpPr>
        <p:grpSpPr>
          <a:xfrm rot="0">
            <a:off x="454963" y="93878"/>
            <a:ext cx="10641129" cy="914400"/>
            <a:chOff x="454963" y="93878"/>
            <a:chExt cx="10641129" cy="914400"/>
          </a:xfrm>
        </p:grpSpPr>
        <p:sp>
          <p:nvSpPr>
            <p:cNvPr id="21" name="AutoShape 21"/>
            <p:cNvSpPr/>
            <p:nvPr/>
          </p:nvSpPr>
          <p:spPr>
            <a:xfrm>
              <a:off x="454963" y="331168"/>
              <a:ext cx="84147" cy="84147"/>
            </a:xfrm>
            <a:prstGeom prst="ellipse">
              <a:avLst/>
            </a:prstGeom>
            <a:solidFill>
              <a:schemeClr val="accent1">
                <a:alpha val="100000"/>
              </a:schemeClr>
            </a:solidFill>
          </p:spPr>
        </p:sp>
        <p:sp>
          <p:nvSpPr>
            <p:cNvPr id="22" name="AutoShape 22"/>
            <p:cNvSpPr/>
            <p:nvPr/>
          </p:nvSpPr>
          <p:spPr>
            <a:xfrm>
              <a:off x="575049" y="337743"/>
              <a:ext cx="78137" cy="78137"/>
            </a:xfrm>
            <a:prstGeom prst="ellipse">
              <a:avLst/>
            </a:prstGeom>
            <a:solidFill>
              <a:schemeClr val="accent1">
                <a:alpha val="80000"/>
              </a:schemeClr>
            </a:solidFill>
          </p:spPr>
        </p:sp>
        <p:sp>
          <p:nvSpPr>
            <p:cNvPr id="23" name="AutoShape 23"/>
            <p:cNvSpPr/>
            <p:nvPr/>
          </p:nvSpPr>
          <p:spPr>
            <a:xfrm>
              <a:off x="689125" y="339460"/>
              <a:ext cx="74704" cy="74704"/>
            </a:xfrm>
            <a:prstGeom prst="ellipse">
              <a:avLst/>
            </a:prstGeom>
            <a:solidFill>
              <a:schemeClr val="accent1">
                <a:alpha val="60000"/>
              </a:schemeClr>
            </a:solidFill>
          </p:spPr>
        </p:sp>
        <p:sp>
          <p:nvSpPr>
            <p:cNvPr id="24" name="AutoShape 24"/>
            <p:cNvSpPr/>
            <p:nvPr/>
          </p:nvSpPr>
          <p:spPr>
            <a:xfrm>
              <a:off x="799768" y="348430"/>
              <a:ext cx="69238" cy="69238"/>
            </a:xfrm>
            <a:prstGeom prst="ellipse">
              <a:avLst/>
            </a:prstGeom>
            <a:solidFill>
              <a:schemeClr val="accent1">
                <a:alpha val="40000"/>
              </a:schemeClr>
            </a:solidFill>
          </p:spPr>
        </p:sp>
        <p:sp>
          <p:nvSpPr>
            <p:cNvPr id="25" name="AutoShape 25"/>
            <p:cNvSpPr/>
            <p:nvPr/>
          </p:nvSpPr>
          <p:spPr>
            <a:xfrm>
              <a:off x="904945" y="344297"/>
              <a:ext cx="65594" cy="65594"/>
            </a:xfrm>
            <a:prstGeom prst="ellipse">
              <a:avLst/>
            </a:prstGeom>
            <a:solidFill>
              <a:schemeClr val="accent1">
                <a:alpha val="20000"/>
              </a:schemeClr>
            </a:solidFill>
          </p:spPr>
        </p:sp>
        <p:sp>
          <p:nvSpPr>
            <p:cNvPr id="26" name="AutoShape 26"/>
            <p:cNvSpPr/>
            <p:nvPr/>
          </p:nvSpPr>
          <p:spPr>
            <a:xfrm>
              <a:off x="454963" y="448942"/>
              <a:ext cx="84147" cy="84147"/>
            </a:xfrm>
            <a:prstGeom prst="ellipse">
              <a:avLst/>
            </a:prstGeom>
            <a:solidFill>
              <a:schemeClr val="accent1">
                <a:alpha val="100000"/>
              </a:schemeClr>
            </a:solidFill>
          </p:spPr>
        </p:sp>
        <p:sp>
          <p:nvSpPr>
            <p:cNvPr id="27" name="AutoShape 27"/>
            <p:cNvSpPr/>
            <p:nvPr/>
          </p:nvSpPr>
          <p:spPr>
            <a:xfrm>
              <a:off x="575049" y="455517"/>
              <a:ext cx="78137" cy="78137"/>
            </a:xfrm>
            <a:prstGeom prst="ellipse">
              <a:avLst/>
            </a:prstGeom>
            <a:solidFill>
              <a:schemeClr val="accent1">
                <a:alpha val="80000"/>
              </a:schemeClr>
            </a:solidFill>
          </p:spPr>
        </p:sp>
        <p:sp>
          <p:nvSpPr>
            <p:cNvPr id="28" name="AutoShape 28"/>
            <p:cNvSpPr/>
            <p:nvPr/>
          </p:nvSpPr>
          <p:spPr>
            <a:xfrm>
              <a:off x="689125" y="457233"/>
              <a:ext cx="74704" cy="74704"/>
            </a:xfrm>
            <a:prstGeom prst="ellipse">
              <a:avLst/>
            </a:prstGeom>
            <a:solidFill>
              <a:schemeClr val="accent1">
                <a:alpha val="60000"/>
              </a:schemeClr>
            </a:solidFill>
          </p:spPr>
        </p:sp>
        <p:sp>
          <p:nvSpPr>
            <p:cNvPr id="29" name="AutoShape 29"/>
            <p:cNvSpPr/>
            <p:nvPr/>
          </p:nvSpPr>
          <p:spPr>
            <a:xfrm>
              <a:off x="799768" y="466203"/>
              <a:ext cx="69238" cy="69238"/>
            </a:xfrm>
            <a:prstGeom prst="ellipse">
              <a:avLst/>
            </a:prstGeom>
            <a:solidFill>
              <a:schemeClr val="accent1">
                <a:alpha val="40000"/>
              </a:schemeClr>
            </a:solidFill>
          </p:spPr>
        </p:sp>
        <p:sp>
          <p:nvSpPr>
            <p:cNvPr id="30" name="AutoShape 30"/>
            <p:cNvSpPr/>
            <p:nvPr/>
          </p:nvSpPr>
          <p:spPr>
            <a:xfrm>
              <a:off x="904945" y="462070"/>
              <a:ext cx="65594" cy="65594"/>
            </a:xfrm>
            <a:prstGeom prst="ellipse">
              <a:avLst/>
            </a:prstGeom>
            <a:solidFill>
              <a:schemeClr val="accent1">
                <a:alpha val="20000"/>
              </a:schemeClr>
            </a:solidFill>
          </p:spPr>
        </p:sp>
        <p:sp>
          <p:nvSpPr>
            <p:cNvPr id="31" name="AutoShape 31"/>
            <p:cNvSpPr/>
            <p:nvPr/>
          </p:nvSpPr>
          <p:spPr>
            <a:xfrm>
              <a:off x="454963" y="566715"/>
              <a:ext cx="84147" cy="84147"/>
            </a:xfrm>
            <a:prstGeom prst="ellipse">
              <a:avLst/>
            </a:prstGeom>
            <a:solidFill>
              <a:schemeClr val="accent1">
                <a:alpha val="100000"/>
              </a:schemeClr>
            </a:solidFill>
          </p:spPr>
        </p:sp>
        <p:sp>
          <p:nvSpPr>
            <p:cNvPr id="32" name="AutoShape 32"/>
            <p:cNvSpPr/>
            <p:nvPr/>
          </p:nvSpPr>
          <p:spPr>
            <a:xfrm>
              <a:off x="575049" y="573291"/>
              <a:ext cx="78137" cy="78137"/>
            </a:xfrm>
            <a:prstGeom prst="ellipse">
              <a:avLst/>
            </a:prstGeom>
            <a:solidFill>
              <a:schemeClr val="accent1">
                <a:alpha val="80000"/>
              </a:schemeClr>
            </a:solidFill>
          </p:spPr>
        </p:sp>
        <p:sp>
          <p:nvSpPr>
            <p:cNvPr id="33" name="AutoShape 33"/>
            <p:cNvSpPr/>
            <p:nvPr/>
          </p:nvSpPr>
          <p:spPr>
            <a:xfrm>
              <a:off x="689125" y="575007"/>
              <a:ext cx="74704" cy="74704"/>
            </a:xfrm>
            <a:prstGeom prst="ellipse">
              <a:avLst/>
            </a:prstGeom>
            <a:solidFill>
              <a:schemeClr val="accent1">
                <a:alpha val="60000"/>
              </a:schemeClr>
            </a:solidFill>
          </p:spPr>
        </p:sp>
        <p:sp>
          <p:nvSpPr>
            <p:cNvPr id="34" name="AutoShape 34"/>
            <p:cNvSpPr/>
            <p:nvPr/>
          </p:nvSpPr>
          <p:spPr>
            <a:xfrm>
              <a:off x="799768" y="583977"/>
              <a:ext cx="69238" cy="69238"/>
            </a:xfrm>
            <a:prstGeom prst="ellipse">
              <a:avLst/>
            </a:prstGeom>
            <a:solidFill>
              <a:schemeClr val="accent1">
                <a:alpha val="40000"/>
              </a:schemeClr>
            </a:solidFill>
          </p:spPr>
        </p:sp>
        <p:sp>
          <p:nvSpPr>
            <p:cNvPr id="35" name="AutoShape 35"/>
            <p:cNvSpPr/>
            <p:nvPr/>
          </p:nvSpPr>
          <p:spPr>
            <a:xfrm>
              <a:off x="904945" y="579844"/>
              <a:ext cx="65594" cy="65594"/>
            </a:xfrm>
            <a:prstGeom prst="ellipse">
              <a:avLst/>
            </a:prstGeom>
            <a:solidFill>
              <a:schemeClr val="accent1">
                <a:alpha val="20000"/>
              </a:schemeClr>
            </a:solidFill>
          </p:spPr>
        </p:sp>
        <p:sp>
          <p:nvSpPr>
            <p:cNvPr id="36" name="AutoShape 36"/>
            <p:cNvSpPr/>
            <p:nvPr/>
          </p:nvSpPr>
          <p:spPr>
            <a:xfrm>
              <a:off x="454963" y="684489"/>
              <a:ext cx="84147" cy="84147"/>
            </a:xfrm>
            <a:prstGeom prst="ellipse">
              <a:avLst/>
            </a:prstGeom>
            <a:solidFill>
              <a:schemeClr val="accent1">
                <a:alpha val="100000"/>
              </a:schemeClr>
            </a:solidFill>
          </p:spPr>
        </p:sp>
        <p:sp>
          <p:nvSpPr>
            <p:cNvPr id="37" name="AutoShape 37"/>
            <p:cNvSpPr/>
            <p:nvPr/>
          </p:nvSpPr>
          <p:spPr>
            <a:xfrm>
              <a:off x="575049" y="691064"/>
              <a:ext cx="78137" cy="78137"/>
            </a:xfrm>
            <a:prstGeom prst="ellipse">
              <a:avLst/>
            </a:prstGeom>
            <a:solidFill>
              <a:schemeClr val="accent1">
                <a:alpha val="80000"/>
              </a:schemeClr>
            </a:solidFill>
          </p:spPr>
        </p:sp>
        <p:sp>
          <p:nvSpPr>
            <p:cNvPr id="38" name="AutoShape 38"/>
            <p:cNvSpPr/>
            <p:nvPr/>
          </p:nvSpPr>
          <p:spPr>
            <a:xfrm>
              <a:off x="689125" y="692781"/>
              <a:ext cx="74704" cy="74704"/>
            </a:xfrm>
            <a:prstGeom prst="ellipse">
              <a:avLst/>
            </a:prstGeom>
            <a:solidFill>
              <a:schemeClr val="accent1">
                <a:alpha val="60000"/>
              </a:schemeClr>
            </a:solidFill>
          </p:spPr>
        </p:sp>
        <p:sp>
          <p:nvSpPr>
            <p:cNvPr id="39" name="AutoShape 39"/>
            <p:cNvSpPr/>
            <p:nvPr/>
          </p:nvSpPr>
          <p:spPr>
            <a:xfrm>
              <a:off x="799768" y="701751"/>
              <a:ext cx="69238" cy="69238"/>
            </a:xfrm>
            <a:prstGeom prst="ellipse">
              <a:avLst/>
            </a:prstGeom>
            <a:solidFill>
              <a:schemeClr val="accent1">
                <a:alpha val="40000"/>
              </a:schemeClr>
            </a:solidFill>
          </p:spPr>
        </p:sp>
        <p:sp>
          <p:nvSpPr>
            <p:cNvPr id="40" name="AutoShape 40"/>
            <p:cNvSpPr/>
            <p:nvPr/>
          </p:nvSpPr>
          <p:spPr>
            <a:xfrm>
              <a:off x="904945" y="697618"/>
              <a:ext cx="65594" cy="65594"/>
            </a:xfrm>
            <a:prstGeom prst="ellipse">
              <a:avLst/>
            </a:prstGeom>
            <a:solidFill>
              <a:schemeClr val="accent1">
                <a:alpha val="20000"/>
              </a:schemeClr>
            </a:solidFill>
          </p:spPr>
        </p:sp>
        <p:sp>
          <p:nvSpPr>
            <p:cNvPr id="41" name="TextBox 41"/>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导入文件</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rot="0">
            <a:off x="6197479" y="2448496"/>
            <a:ext cx="1568482" cy="1639538"/>
            <a:chOff x="6197479" y="2448496"/>
            <a:chExt cx="1568482" cy="1639538"/>
          </a:xfrm>
        </p:grpSpPr>
        <p:sp>
          <p:nvSpPr>
            <p:cNvPr id="3" name="Freeform 3"/>
            <p:cNvSpPr/>
            <p:nvPr/>
          </p:nvSpPr>
          <p:spPr>
            <a:xfrm rot="15417784">
              <a:off x="6197479" y="2448496"/>
              <a:ext cx="1568482" cy="1639538"/>
            </a:xfrm>
            <a:custGeom>
              <a:avLst/>
              <a:gdLst/>
              <a:ahLst/>
              <a:cxnLst/>
              <a:rect l="l" t="t" r="r" b="b"/>
              <a:pathLst>
                <a:path w="3790824" h="3962533">
                  <a:moveTo>
                    <a:pt x="2850411" y="1980294"/>
                  </a:moveTo>
                  <a:cubicBezTo>
                    <a:pt x="2850411" y="1463429"/>
                    <a:pt x="2431409" y="1044427"/>
                    <a:pt x="1914544" y="1044427"/>
                  </a:cubicBezTo>
                  <a:cubicBezTo>
                    <a:pt x="1397679" y="1044427"/>
                    <a:pt x="978677" y="1463429"/>
                    <a:pt x="978677" y="1980294"/>
                  </a:cubicBezTo>
                  <a:cubicBezTo>
                    <a:pt x="978677" y="2497159"/>
                    <a:pt x="1397679" y="2916161"/>
                    <a:pt x="1914544" y="2916161"/>
                  </a:cubicBezTo>
                  <a:cubicBezTo>
                    <a:pt x="2431409" y="2916161"/>
                    <a:pt x="2850411" y="2497159"/>
                    <a:pt x="2850411" y="1980294"/>
                  </a:cubicBezTo>
                  <a:close/>
                  <a:moveTo>
                    <a:pt x="3790824" y="1792726"/>
                  </a:moveTo>
                  <a:lnTo>
                    <a:pt x="3790824" y="2083454"/>
                  </a:lnTo>
                  <a:cubicBezTo>
                    <a:pt x="3790824" y="2158559"/>
                    <a:pt x="3729939" y="2219444"/>
                    <a:pt x="3654834" y="2219444"/>
                  </a:cubicBezTo>
                  <a:lnTo>
                    <a:pt x="3255083" y="2219444"/>
                  </a:lnTo>
                  <a:lnTo>
                    <a:pt x="3249665" y="2254949"/>
                  </a:lnTo>
                  <a:cubicBezTo>
                    <a:pt x="3204280" y="2476737"/>
                    <a:pt x="3105019" y="2678901"/>
                    <a:pt x="2966153" y="2847168"/>
                  </a:cubicBezTo>
                  <a:lnTo>
                    <a:pt x="2938885" y="2877170"/>
                  </a:lnTo>
                  <a:lnTo>
                    <a:pt x="3224970" y="3266562"/>
                  </a:lnTo>
                  <a:cubicBezTo>
                    <a:pt x="3247204" y="3296825"/>
                    <a:pt x="3255067" y="3333235"/>
                    <a:pt x="3249805" y="3367637"/>
                  </a:cubicBezTo>
                  <a:cubicBezTo>
                    <a:pt x="3244544" y="3402040"/>
                    <a:pt x="3226158" y="3434436"/>
                    <a:pt x="3195895" y="3456670"/>
                  </a:cubicBezTo>
                  <a:lnTo>
                    <a:pt x="2961603" y="3628803"/>
                  </a:lnTo>
                  <a:cubicBezTo>
                    <a:pt x="2901078" y="3673271"/>
                    <a:pt x="2815963" y="3660254"/>
                    <a:pt x="2771495" y="3599728"/>
                  </a:cubicBezTo>
                  <a:lnTo>
                    <a:pt x="2488779" y="3214923"/>
                  </a:lnTo>
                  <a:lnTo>
                    <a:pt x="2445010" y="3236007"/>
                  </a:lnTo>
                  <a:cubicBezTo>
                    <a:pt x="2322727" y="3287728"/>
                    <a:pt x="2191324" y="3322109"/>
                    <a:pt x="2053883" y="3336067"/>
                  </a:cubicBezTo>
                  <a:lnTo>
                    <a:pt x="2037562" y="3336891"/>
                  </a:lnTo>
                  <a:lnTo>
                    <a:pt x="2037562" y="3826543"/>
                  </a:lnTo>
                  <a:cubicBezTo>
                    <a:pt x="2037562" y="3901648"/>
                    <a:pt x="1976677" y="3962533"/>
                    <a:pt x="1901572" y="3962533"/>
                  </a:cubicBezTo>
                  <a:lnTo>
                    <a:pt x="1610844" y="3962533"/>
                  </a:lnTo>
                  <a:cubicBezTo>
                    <a:pt x="1535739" y="3962533"/>
                    <a:pt x="1474854" y="3901648"/>
                    <a:pt x="1474854" y="3826543"/>
                  </a:cubicBezTo>
                  <a:lnTo>
                    <a:pt x="1474854" y="3269232"/>
                  </a:lnTo>
                  <a:lnTo>
                    <a:pt x="1384078" y="3236007"/>
                  </a:lnTo>
                  <a:cubicBezTo>
                    <a:pt x="1261794" y="3184286"/>
                    <a:pt x="1148631" y="3115224"/>
                    <a:pt x="1047671" y="3031904"/>
                  </a:cubicBezTo>
                  <a:lnTo>
                    <a:pt x="997214" y="2986046"/>
                  </a:lnTo>
                  <a:lnTo>
                    <a:pt x="710082" y="3250899"/>
                  </a:lnTo>
                  <a:cubicBezTo>
                    <a:pt x="654876" y="3301821"/>
                    <a:pt x="568842" y="3298349"/>
                    <a:pt x="517920" y="3243143"/>
                  </a:cubicBezTo>
                  <a:lnTo>
                    <a:pt x="320802" y="3029444"/>
                  </a:lnTo>
                  <a:cubicBezTo>
                    <a:pt x="269879" y="2974238"/>
                    <a:pt x="273352" y="2888204"/>
                    <a:pt x="328558" y="2837282"/>
                  </a:cubicBezTo>
                  <a:lnTo>
                    <a:pt x="666127" y="2525905"/>
                  </a:lnTo>
                  <a:lnTo>
                    <a:pt x="658832" y="2510762"/>
                  </a:lnTo>
                  <a:cubicBezTo>
                    <a:pt x="624351" y="2429240"/>
                    <a:pt x="597577" y="2343664"/>
                    <a:pt x="579423" y="2254949"/>
                  </a:cubicBezTo>
                  <a:lnTo>
                    <a:pt x="574005" y="2219445"/>
                  </a:lnTo>
                  <a:lnTo>
                    <a:pt x="135990" y="2219445"/>
                  </a:lnTo>
                  <a:cubicBezTo>
                    <a:pt x="60885" y="2219445"/>
                    <a:pt x="0" y="2158560"/>
                    <a:pt x="0" y="2083455"/>
                  </a:cubicBezTo>
                  <a:lnTo>
                    <a:pt x="0" y="1792727"/>
                  </a:lnTo>
                  <a:cubicBezTo>
                    <a:pt x="0" y="1717622"/>
                    <a:pt x="60885" y="1656737"/>
                    <a:pt x="135990" y="1656737"/>
                  </a:cubicBezTo>
                  <a:lnTo>
                    <a:pt x="591998" y="1656737"/>
                  </a:lnTo>
                  <a:lnTo>
                    <a:pt x="613005" y="1575038"/>
                  </a:lnTo>
                  <a:cubicBezTo>
                    <a:pt x="652823" y="1447017"/>
                    <a:pt x="711010" y="1327089"/>
                    <a:pt x="784482" y="1218336"/>
                  </a:cubicBezTo>
                  <a:lnTo>
                    <a:pt x="848257" y="1133051"/>
                  </a:lnTo>
                  <a:lnTo>
                    <a:pt x="538492" y="735456"/>
                  </a:lnTo>
                  <a:cubicBezTo>
                    <a:pt x="492333" y="676210"/>
                    <a:pt x="502943" y="590761"/>
                    <a:pt x="562189" y="544603"/>
                  </a:cubicBezTo>
                  <a:lnTo>
                    <a:pt x="791529" y="365924"/>
                  </a:lnTo>
                  <a:cubicBezTo>
                    <a:pt x="850776" y="319765"/>
                    <a:pt x="936224" y="330375"/>
                    <a:pt x="982383" y="389621"/>
                  </a:cubicBezTo>
                  <a:lnTo>
                    <a:pt x="1281754" y="773875"/>
                  </a:lnTo>
                  <a:lnTo>
                    <a:pt x="1384078" y="724584"/>
                  </a:lnTo>
                  <a:lnTo>
                    <a:pt x="1474853" y="691359"/>
                  </a:lnTo>
                  <a:lnTo>
                    <a:pt x="1474853" y="135990"/>
                  </a:lnTo>
                  <a:cubicBezTo>
                    <a:pt x="1474853" y="60885"/>
                    <a:pt x="1535738" y="0"/>
                    <a:pt x="1610843" y="0"/>
                  </a:cubicBezTo>
                  <a:lnTo>
                    <a:pt x="1901571" y="0"/>
                  </a:lnTo>
                  <a:cubicBezTo>
                    <a:pt x="1976676" y="0"/>
                    <a:pt x="2037561" y="60885"/>
                    <a:pt x="2037561" y="135990"/>
                  </a:cubicBezTo>
                  <a:lnTo>
                    <a:pt x="2037561" y="623699"/>
                  </a:lnTo>
                  <a:lnTo>
                    <a:pt x="2053883" y="624523"/>
                  </a:lnTo>
                  <a:cubicBezTo>
                    <a:pt x="2191324" y="638481"/>
                    <a:pt x="2322727" y="672862"/>
                    <a:pt x="2445010" y="724584"/>
                  </a:cubicBezTo>
                  <a:lnTo>
                    <a:pt x="2559802" y="779881"/>
                  </a:lnTo>
                  <a:lnTo>
                    <a:pt x="2876923" y="455906"/>
                  </a:lnTo>
                  <a:cubicBezTo>
                    <a:pt x="2929460" y="402234"/>
                    <a:pt x="3015559" y="401314"/>
                    <a:pt x="3069231" y="453850"/>
                  </a:cubicBezTo>
                  <a:lnTo>
                    <a:pt x="3276993" y="657217"/>
                  </a:lnTo>
                  <a:cubicBezTo>
                    <a:pt x="3303829" y="683485"/>
                    <a:pt x="3317477" y="718144"/>
                    <a:pt x="3317849" y="752945"/>
                  </a:cubicBezTo>
                  <a:cubicBezTo>
                    <a:pt x="3318221" y="787746"/>
                    <a:pt x="3305317" y="822689"/>
                    <a:pt x="3279048" y="849525"/>
                  </a:cubicBezTo>
                  <a:lnTo>
                    <a:pt x="2989791" y="1145034"/>
                  </a:lnTo>
                  <a:lnTo>
                    <a:pt x="3044606" y="1218336"/>
                  </a:lnTo>
                  <a:cubicBezTo>
                    <a:pt x="3118078" y="1327089"/>
                    <a:pt x="3176264" y="1447017"/>
                    <a:pt x="3216083" y="1575038"/>
                  </a:cubicBezTo>
                  <a:lnTo>
                    <a:pt x="3237090" y="1656736"/>
                  </a:lnTo>
                  <a:lnTo>
                    <a:pt x="3654834" y="1656736"/>
                  </a:lnTo>
                  <a:cubicBezTo>
                    <a:pt x="3729939" y="1656736"/>
                    <a:pt x="3790824" y="1717621"/>
                    <a:pt x="3790824" y="1792726"/>
                  </a:cubicBezTo>
                  <a:close/>
                </a:path>
              </a:pathLst>
            </a:custGeom>
            <a:solidFill>
              <a:schemeClr val="accent2">
                <a:alpha val="100000"/>
              </a:schemeClr>
            </a:solidFill>
          </p:spPr>
        </p:sp>
        <p:sp>
          <p:nvSpPr>
            <p:cNvPr id="4" name="AutoShape 4"/>
            <p:cNvSpPr/>
            <p:nvPr/>
          </p:nvSpPr>
          <p:spPr>
            <a:xfrm rot="20817784">
              <a:off x="6791744" y="3078289"/>
              <a:ext cx="380048" cy="380048"/>
            </a:xfrm>
            <a:prstGeom prst="ellipse">
              <a:avLst/>
            </a:prstGeom>
            <a:solidFill>
              <a:schemeClr val="accent2">
                <a:alpha val="100000"/>
              </a:schemeClr>
            </a:solidFill>
          </p:spPr>
        </p:sp>
      </p:grpSp>
      <p:grpSp>
        <p:nvGrpSpPr>
          <p:cNvPr id="5" name="Group 5"/>
          <p:cNvGrpSpPr/>
          <p:nvPr/>
        </p:nvGrpSpPr>
        <p:grpSpPr>
          <a:xfrm rot="0">
            <a:off x="7798918" y="1874806"/>
            <a:ext cx="3224117" cy="3370231"/>
            <a:chOff x="7798918" y="1874806"/>
            <a:chExt cx="3224117" cy="3370231"/>
          </a:xfrm>
        </p:grpSpPr>
        <p:sp>
          <p:nvSpPr>
            <p:cNvPr id="6" name="Freeform 6"/>
            <p:cNvSpPr/>
            <p:nvPr/>
          </p:nvSpPr>
          <p:spPr>
            <a:xfrm rot="16200000">
              <a:off x="7798918" y="1874806"/>
              <a:ext cx="3224117" cy="3370231"/>
            </a:xfrm>
            <a:custGeom>
              <a:avLst/>
              <a:gdLst/>
              <a:ahLst/>
              <a:cxnLst/>
              <a:rect l="l" t="t" r="r" b="b"/>
              <a:pathLst>
                <a:path w="3790824" h="3962533">
                  <a:moveTo>
                    <a:pt x="2850411" y="1980294"/>
                  </a:moveTo>
                  <a:cubicBezTo>
                    <a:pt x="2850411" y="1463429"/>
                    <a:pt x="2431409" y="1044427"/>
                    <a:pt x="1914544" y="1044427"/>
                  </a:cubicBezTo>
                  <a:cubicBezTo>
                    <a:pt x="1397679" y="1044427"/>
                    <a:pt x="978677" y="1463429"/>
                    <a:pt x="978677" y="1980294"/>
                  </a:cubicBezTo>
                  <a:cubicBezTo>
                    <a:pt x="978677" y="2497159"/>
                    <a:pt x="1397679" y="2916161"/>
                    <a:pt x="1914544" y="2916161"/>
                  </a:cubicBezTo>
                  <a:cubicBezTo>
                    <a:pt x="2431409" y="2916161"/>
                    <a:pt x="2850411" y="2497159"/>
                    <a:pt x="2850411" y="1980294"/>
                  </a:cubicBezTo>
                  <a:close/>
                  <a:moveTo>
                    <a:pt x="3790824" y="1792726"/>
                  </a:moveTo>
                  <a:lnTo>
                    <a:pt x="3790824" y="2083454"/>
                  </a:lnTo>
                  <a:cubicBezTo>
                    <a:pt x="3790824" y="2158559"/>
                    <a:pt x="3729939" y="2219444"/>
                    <a:pt x="3654834" y="2219444"/>
                  </a:cubicBezTo>
                  <a:lnTo>
                    <a:pt x="3255083" y="2219444"/>
                  </a:lnTo>
                  <a:lnTo>
                    <a:pt x="3249665" y="2254949"/>
                  </a:lnTo>
                  <a:cubicBezTo>
                    <a:pt x="3204280" y="2476737"/>
                    <a:pt x="3105019" y="2678901"/>
                    <a:pt x="2966153" y="2847168"/>
                  </a:cubicBezTo>
                  <a:lnTo>
                    <a:pt x="2938885" y="2877170"/>
                  </a:lnTo>
                  <a:lnTo>
                    <a:pt x="3224970" y="3266562"/>
                  </a:lnTo>
                  <a:cubicBezTo>
                    <a:pt x="3247204" y="3296825"/>
                    <a:pt x="3255067" y="3333235"/>
                    <a:pt x="3249805" y="3367637"/>
                  </a:cubicBezTo>
                  <a:cubicBezTo>
                    <a:pt x="3244544" y="3402040"/>
                    <a:pt x="3226158" y="3434436"/>
                    <a:pt x="3195895" y="3456670"/>
                  </a:cubicBezTo>
                  <a:lnTo>
                    <a:pt x="2961603" y="3628803"/>
                  </a:lnTo>
                  <a:cubicBezTo>
                    <a:pt x="2901078" y="3673271"/>
                    <a:pt x="2815963" y="3660254"/>
                    <a:pt x="2771495" y="3599728"/>
                  </a:cubicBezTo>
                  <a:lnTo>
                    <a:pt x="2488779" y="3214923"/>
                  </a:lnTo>
                  <a:lnTo>
                    <a:pt x="2445010" y="3236007"/>
                  </a:lnTo>
                  <a:cubicBezTo>
                    <a:pt x="2322727" y="3287728"/>
                    <a:pt x="2191324" y="3322109"/>
                    <a:pt x="2053883" y="3336067"/>
                  </a:cubicBezTo>
                  <a:lnTo>
                    <a:pt x="2037562" y="3336891"/>
                  </a:lnTo>
                  <a:lnTo>
                    <a:pt x="2037562" y="3826543"/>
                  </a:lnTo>
                  <a:cubicBezTo>
                    <a:pt x="2037562" y="3901648"/>
                    <a:pt x="1976677" y="3962533"/>
                    <a:pt x="1901572" y="3962533"/>
                  </a:cubicBezTo>
                  <a:lnTo>
                    <a:pt x="1610844" y="3962533"/>
                  </a:lnTo>
                  <a:cubicBezTo>
                    <a:pt x="1535739" y="3962533"/>
                    <a:pt x="1474854" y="3901648"/>
                    <a:pt x="1474854" y="3826543"/>
                  </a:cubicBezTo>
                  <a:lnTo>
                    <a:pt x="1474854" y="3269232"/>
                  </a:lnTo>
                  <a:lnTo>
                    <a:pt x="1384078" y="3236007"/>
                  </a:lnTo>
                  <a:cubicBezTo>
                    <a:pt x="1261794" y="3184286"/>
                    <a:pt x="1148631" y="3115224"/>
                    <a:pt x="1047671" y="3031904"/>
                  </a:cubicBezTo>
                  <a:lnTo>
                    <a:pt x="997214" y="2986046"/>
                  </a:lnTo>
                  <a:lnTo>
                    <a:pt x="710082" y="3250899"/>
                  </a:lnTo>
                  <a:cubicBezTo>
                    <a:pt x="654876" y="3301821"/>
                    <a:pt x="568842" y="3298349"/>
                    <a:pt x="517920" y="3243143"/>
                  </a:cubicBezTo>
                  <a:lnTo>
                    <a:pt x="320802" y="3029444"/>
                  </a:lnTo>
                  <a:cubicBezTo>
                    <a:pt x="269879" y="2974238"/>
                    <a:pt x="273352" y="2888204"/>
                    <a:pt x="328558" y="2837282"/>
                  </a:cubicBezTo>
                  <a:lnTo>
                    <a:pt x="666127" y="2525905"/>
                  </a:lnTo>
                  <a:lnTo>
                    <a:pt x="658832" y="2510762"/>
                  </a:lnTo>
                  <a:cubicBezTo>
                    <a:pt x="624351" y="2429240"/>
                    <a:pt x="597577" y="2343664"/>
                    <a:pt x="579423" y="2254949"/>
                  </a:cubicBezTo>
                  <a:lnTo>
                    <a:pt x="574005" y="2219445"/>
                  </a:lnTo>
                  <a:lnTo>
                    <a:pt x="135990" y="2219445"/>
                  </a:lnTo>
                  <a:cubicBezTo>
                    <a:pt x="60885" y="2219445"/>
                    <a:pt x="0" y="2158560"/>
                    <a:pt x="0" y="2083455"/>
                  </a:cubicBezTo>
                  <a:lnTo>
                    <a:pt x="0" y="1792727"/>
                  </a:lnTo>
                  <a:cubicBezTo>
                    <a:pt x="0" y="1717622"/>
                    <a:pt x="60885" y="1656737"/>
                    <a:pt x="135990" y="1656737"/>
                  </a:cubicBezTo>
                  <a:lnTo>
                    <a:pt x="591998" y="1656737"/>
                  </a:lnTo>
                  <a:lnTo>
                    <a:pt x="613005" y="1575038"/>
                  </a:lnTo>
                  <a:cubicBezTo>
                    <a:pt x="652823" y="1447017"/>
                    <a:pt x="711010" y="1327089"/>
                    <a:pt x="784482" y="1218336"/>
                  </a:cubicBezTo>
                  <a:lnTo>
                    <a:pt x="848257" y="1133051"/>
                  </a:lnTo>
                  <a:lnTo>
                    <a:pt x="538492" y="735456"/>
                  </a:lnTo>
                  <a:cubicBezTo>
                    <a:pt x="492333" y="676210"/>
                    <a:pt x="502943" y="590761"/>
                    <a:pt x="562189" y="544603"/>
                  </a:cubicBezTo>
                  <a:lnTo>
                    <a:pt x="791529" y="365924"/>
                  </a:lnTo>
                  <a:cubicBezTo>
                    <a:pt x="850776" y="319765"/>
                    <a:pt x="936224" y="330375"/>
                    <a:pt x="982383" y="389621"/>
                  </a:cubicBezTo>
                  <a:lnTo>
                    <a:pt x="1281754" y="773875"/>
                  </a:lnTo>
                  <a:lnTo>
                    <a:pt x="1384078" y="724584"/>
                  </a:lnTo>
                  <a:lnTo>
                    <a:pt x="1474853" y="691359"/>
                  </a:lnTo>
                  <a:lnTo>
                    <a:pt x="1474853" y="135990"/>
                  </a:lnTo>
                  <a:cubicBezTo>
                    <a:pt x="1474853" y="60885"/>
                    <a:pt x="1535738" y="0"/>
                    <a:pt x="1610843" y="0"/>
                  </a:cubicBezTo>
                  <a:lnTo>
                    <a:pt x="1901571" y="0"/>
                  </a:lnTo>
                  <a:cubicBezTo>
                    <a:pt x="1976676" y="0"/>
                    <a:pt x="2037561" y="60885"/>
                    <a:pt x="2037561" y="135990"/>
                  </a:cubicBezTo>
                  <a:lnTo>
                    <a:pt x="2037561" y="623699"/>
                  </a:lnTo>
                  <a:lnTo>
                    <a:pt x="2053883" y="624523"/>
                  </a:lnTo>
                  <a:cubicBezTo>
                    <a:pt x="2191324" y="638481"/>
                    <a:pt x="2322727" y="672862"/>
                    <a:pt x="2445010" y="724584"/>
                  </a:cubicBezTo>
                  <a:lnTo>
                    <a:pt x="2559802" y="779881"/>
                  </a:lnTo>
                  <a:lnTo>
                    <a:pt x="2876923" y="455906"/>
                  </a:lnTo>
                  <a:cubicBezTo>
                    <a:pt x="2929460" y="402234"/>
                    <a:pt x="3015559" y="401314"/>
                    <a:pt x="3069231" y="453850"/>
                  </a:cubicBezTo>
                  <a:lnTo>
                    <a:pt x="3276993" y="657217"/>
                  </a:lnTo>
                  <a:cubicBezTo>
                    <a:pt x="3303829" y="683485"/>
                    <a:pt x="3317477" y="718144"/>
                    <a:pt x="3317849" y="752945"/>
                  </a:cubicBezTo>
                  <a:cubicBezTo>
                    <a:pt x="3318221" y="787746"/>
                    <a:pt x="3305317" y="822689"/>
                    <a:pt x="3279048" y="849525"/>
                  </a:cubicBezTo>
                  <a:lnTo>
                    <a:pt x="2989791" y="1145034"/>
                  </a:lnTo>
                  <a:lnTo>
                    <a:pt x="3044606" y="1218336"/>
                  </a:lnTo>
                  <a:cubicBezTo>
                    <a:pt x="3118078" y="1327089"/>
                    <a:pt x="3176264" y="1447017"/>
                    <a:pt x="3216083" y="1575038"/>
                  </a:cubicBezTo>
                  <a:lnTo>
                    <a:pt x="3237090" y="1656736"/>
                  </a:lnTo>
                  <a:lnTo>
                    <a:pt x="3654834" y="1656736"/>
                  </a:lnTo>
                  <a:cubicBezTo>
                    <a:pt x="3729939" y="1656736"/>
                    <a:pt x="3790824" y="1717621"/>
                    <a:pt x="3790824" y="1792726"/>
                  </a:cubicBezTo>
                  <a:close/>
                </a:path>
              </a:pathLst>
            </a:custGeom>
            <a:solidFill>
              <a:schemeClr val="accent1">
                <a:alpha val="100000"/>
              </a:schemeClr>
            </a:solidFill>
          </p:spPr>
        </p:sp>
        <p:sp>
          <p:nvSpPr>
            <p:cNvPr id="7" name="AutoShape 7"/>
            <p:cNvSpPr/>
            <p:nvPr/>
          </p:nvSpPr>
          <p:spPr>
            <a:xfrm rot="20817784">
              <a:off x="9070791" y="3201543"/>
              <a:ext cx="680371" cy="680371"/>
            </a:xfrm>
            <a:prstGeom prst="ellipse">
              <a:avLst/>
            </a:prstGeom>
            <a:solidFill>
              <a:schemeClr val="accent1">
                <a:alpha val="100000"/>
              </a:schemeClr>
            </a:solidFill>
          </p:spPr>
        </p:sp>
      </p:grpSp>
      <p:grpSp>
        <p:nvGrpSpPr>
          <p:cNvPr id="8" name="Group 8"/>
          <p:cNvGrpSpPr/>
          <p:nvPr/>
        </p:nvGrpSpPr>
        <p:grpSpPr>
          <a:xfrm rot="0">
            <a:off x="6979101" y="4077938"/>
            <a:ext cx="977456" cy="1021747"/>
            <a:chOff x="6979101" y="4077938"/>
            <a:chExt cx="977456" cy="1021747"/>
          </a:xfrm>
        </p:grpSpPr>
        <p:sp>
          <p:nvSpPr>
            <p:cNvPr id="9" name="Freeform 9"/>
            <p:cNvSpPr/>
            <p:nvPr/>
          </p:nvSpPr>
          <p:spPr>
            <a:xfrm rot="16200000">
              <a:off x="6979101" y="4077938"/>
              <a:ext cx="977456" cy="1021747"/>
            </a:xfrm>
            <a:custGeom>
              <a:avLst/>
              <a:gdLst/>
              <a:ahLst/>
              <a:cxnLst/>
              <a:rect l="l" t="t" r="r" b="b"/>
              <a:pathLst>
                <a:path w="3790824" h="3962533">
                  <a:moveTo>
                    <a:pt x="2850411" y="1980294"/>
                  </a:moveTo>
                  <a:cubicBezTo>
                    <a:pt x="2850411" y="1463429"/>
                    <a:pt x="2431409" y="1044427"/>
                    <a:pt x="1914544" y="1044427"/>
                  </a:cubicBezTo>
                  <a:cubicBezTo>
                    <a:pt x="1397679" y="1044427"/>
                    <a:pt x="978677" y="1463429"/>
                    <a:pt x="978677" y="1980294"/>
                  </a:cubicBezTo>
                  <a:cubicBezTo>
                    <a:pt x="978677" y="2497159"/>
                    <a:pt x="1397679" y="2916161"/>
                    <a:pt x="1914544" y="2916161"/>
                  </a:cubicBezTo>
                  <a:cubicBezTo>
                    <a:pt x="2431409" y="2916161"/>
                    <a:pt x="2850411" y="2497159"/>
                    <a:pt x="2850411" y="1980294"/>
                  </a:cubicBezTo>
                  <a:close/>
                  <a:moveTo>
                    <a:pt x="3790824" y="1792726"/>
                  </a:moveTo>
                  <a:lnTo>
                    <a:pt x="3790824" y="2083454"/>
                  </a:lnTo>
                  <a:cubicBezTo>
                    <a:pt x="3790824" y="2158559"/>
                    <a:pt x="3729939" y="2219444"/>
                    <a:pt x="3654834" y="2219444"/>
                  </a:cubicBezTo>
                  <a:lnTo>
                    <a:pt x="3255083" y="2219444"/>
                  </a:lnTo>
                  <a:lnTo>
                    <a:pt x="3249665" y="2254949"/>
                  </a:lnTo>
                  <a:cubicBezTo>
                    <a:pt x="3204280" y="2476737"/>
                    <a:pt x="3105019" y="2678901"/>
                    <a:pt x="2966153" y="2847168"/>
                  </a:cubicBezTo>
                  <a:lnTo>
                    <a:pt x="2938885" y="2877170"/>
                  </a:lnTo>
                  <a:lnTo>
                    <a:pt x="3224970" y="3266562"/>
                  </a:lnTo>
                  <a:cubicBezTo>
                    <a:pt x="3247204" y="3296825"/>
                    <a:pt x="3255067" y="3333235"/>
                    <a:pt x="3249805" y="3367637"/>
                  </a:cubicBezTo>
                  <a:cubicBezTo>
                    <a:pt x="3244544" y="3402040"/>
                    <a:pt x="3226158" y="3434436"/>
                    <a:pt x="3195895" y="3456670"/>
                  </a:cubicBezTo>
                  <a:lnTo>
                    <a:pt x="2961603" y="3628803"/>
                  </a:lnTo>
                  <a:cubicBezTo>
                    <a:pt x="2901078" y="3673271"/>
                    <a:pt x="2815963" y="3660254"/>
                    <a:pt x="2771495" y="3599728"/>
                  </a:cubicBezTo>
                  <a:lnTo>
                    <a:pt x="2488779" y="3214923"/>
                  </a:lnTo>
                  <a:lnTo>
                    <a:pt x="2445010" y="3236007"/>
                  </a:lnTo>
                  <a:cubicBezTo>
                    <a:pt x="2322727" y="3287728"/>
                    <a:pt x="2191324" y="3322109"/>
                    <a:pt x="2053883" y="3336067"/>
                  </a:cubicBezTo>
                  <a:lnTo>
                    <a:pt x="2037562" y="3336891"/>
                  </a:lnTo>
                  <a:lnTo>
                    <a:pt x="2037562" y="3826543"/>
                  </a:lnTo>
                  <a:cubicBezTo>
                    <a:pt x="2037562" y="3901648"/>
                    <a:pt x="1976677" y="3962533"/>
                    <a:pt x="1901572" y="3962533"/>
                  </a:cubicBezTo>
                  <a:lnTo>
                    <a:pt x="1610844" y="3962533"/>
                  </a:lnTo>
                  <a:cubicBezTo>
                    <a:pt x="1535739" y="3962533"/>
                    <a:pt x="1474854" y="3901648"/>
                    <a:pt x="1474854" y="3826543"/>
                  </a:cubicBezTo>
                  <a:lnTo>
                    <a:pt x="1474854" y="3269232"/>
                  </a:lnTo>
                  <a:lnTo>
                    <a:pt x="1384078" y="3236007"/>
                  </a:lnTo>
                  <a:cubicBezTo>
                    <a:pt x="1261794" y="3184286"/>
                    <a:pt x="1148631" y="3115224"/>
                    <a:pt x="1047671" y="3031904"/>
                  </a:cubicBezTo>
                  <a:lnTo>
                    <a:pt x="997214" y="2986046"/>
                  </a:lnTo>
                  <a:lnTo>
                    <a:pt x="710082" y="3250899"/>
                  </a:lnTo>
                  <a:cubicBezTo>
                    <a:pt x="654876" y="3301821"/>
                    <a:pt x="568842" y="3298349"/>
                    <a:pt x="517920" y="3243143"/>
                  </a:cubicBezTo>
                  <a:lnTo>
                    <a:pt x="320802" y="3029444"/>
                  </a:lnTo>
                  <a:cubicBezTo>
                    <a:pt x="269879" y="2974238"/>
                    <a:pt x="273352" y="2888204"/>
                    <a:pt x="328558" y="2837282"/>
                  </a:cubicBezTo>
                  <a:lnTo>
                    <a:pt x="666127" y="2525905"/>
                  </a:lnTo>
                  <a:lnTo>
                    <a:pt x="658832" y="2510762"/>
                  </a:lnTo>
                  <a:cubicBezTo>
                    <a:pt x="624351" y="2429240"/>
                    <a:pt x="597577" y="2343664"/>
                    <a:pt x="579423" y="2254949"/>
                  </a:cubicBezTo>
                  <a:lnTo>
                    <a:pt x="574005" y="2219445"/>
                  </a:lnTo>
                  <a:lnTo>
                    <a:pt x="135990" y="2219445"/>
                  </a:lnTo>
                  <a:cubicBezTo>
                    <a:pt x="60885" y="2219445"/>
                    <a:pt x="0" y="2158560"/>
                    <a:pt x="0" y="2083455"/>
                  </a:cubicBezTo>
                  <a:lnTo>
                    <a:pt x="0" y="1792727"/>
                  </a:lnTo>
                  <a:cubicBezTo>
                    <a:pt x="0" y="1717622"/>
                    <a:pt x="60885" y="1656737"/>
                    <a:pt x="135990" y="1656737"/>
                  </a:cubicBezTo>
                  <a:lnTo>
                    <a:pt x="591998" y="1656737"/>
                  </a:lnTo>
                  <a:lnTo>
                    <a:pt x="613005" y="1575038"/>
                  </a:lnTo>
                  <a:cubicBezTo>
                    <a:pt x="652823" y="1447017"/>
                    <a:pt x="711010" y="1327089"/>
                    <a:pt x="784482" y="1218336"/>
                  </a:cubicBezTo>
                  <a:lnTo>
                    <a:pt x="848257" y="1133051"/>
                  </a:lnTo>
                  <a:lnTo>
                    <a:pt x="538492" y="735456"/>
                  </a:lnTo>
                  <a:cubicBezTo>
                    <a:pt x="492333" y="676210"/>
                    <a:pt x="502943" y="590761"/>
                    <a:pt x="562189" y="544603"/>
                  </a:cubicBezTo>
                  <a:lnTo>
                    <a:pt x="791529" y="365924"/>
                  </a:lnTo>
                  <a:cubicBezTo>
                    <a:pt x="850776" y="319765"/>
                    <a:pt x="936224" y="330375"/>
                    <a:pt x="982383" y="389621"/>
                  </a:cubicBezTo>
                  <a:lnTo>
                    <a:pt x="1281754" y="773875"/>
                  </a:lnTo>
                  <a:lnTo>
                    <a:pt x="1384078" y="724584"/>
                  </a:lnTo>
                  <a:lnTo>
                    <a:pt x="1474853" y="691359"/>
                  </a:lnTo>
                  <a:lnTo>
                    <a:pt x="1474853" y="135990"/>
                  </a:lnTo>
                  <a:cubicBezTo>
                    <a:pt x="1474853" y="60885"/>
                    <a:pt x="1535738" y="0"/>
                    <a:pt x="1610843" y="0"/>
                  </a:cubicBezTo>
                  <a:lnTo>
                    <a:pt x="1901571" y="0"/>
                  </a:lnTo>
                  <a:cubicBezTo>
                    <a:pt x="1976676" y="0"/>
                    <a:pt x="2037561" y="60885"/>
                    <a:pt x="2037561" y="135990"/>
                  </a:cubicBezTo>
                  <a:lnTo>
                    <a:pt x="2037561" y="623699"/>
                  </a:lnTo>
                  <a:lnTo>
                    <a:pt x="2053883" y="624523"/>
                  </a:lnTo>
                  <a:cubicBezTo>
                    <a:pt x="2191324" y="638481"/>
                    <a:pt x="2322727" y="672862"/>
                    <a:pt x="2445010" y="724584"/>
                  </a:cubicBezTo>
                  <a:lnTo>
                    <a:pt x="2559802" y="779881"/>
                  </a:lnTo>
                  <a:lnTo>
                    <a:pt x="2876923" y="455906"/>
                  </a:lnTo>
                  <a:cubicBezTo>
                    <a:pt x="2929460" y="402234"/>
                    <a:pt x="3015559" y="401314"/>
                    <a:pt x="3069231" y="453850"/>
                  </a:cubicBezTo>
                  <a:lnTo>
                    <a:pt x="3276993" y="657217"/>
                  </a:lnTo>
                  <a:cubicBezTo>
                    <a:pt x="3303829" y="683485"/>
                    <a:pt x="3317477" y="718144"/>
                    <a:pt x="3317849" y="752945"/>
                  </a:cubicBezTo>
                  <a:cubicBezTo>
                    <a:pt x="3318221" y="787746"/>
                    <a:pt x="3305317" y="822689"/>
                    <a:pt x="3279048" y="849525"/>
                  </a:cubicBezTo>
                  <a:lnTo>
                    <a:pt x="2989791" y="1145034"/>
                  </a:lnTo>
                  <a:lnTo>
                    <a:pt x="3044606" y="1218336"/>
                  </a:lnTo>
                  <a:cubicBezTo>
                    <a:pt x="3118078" y="1327089"/>
                    <a:pt x="3176264" y="1447017"/>
                    <a:pt x="3216083" y="1575038"/>
                  </a:cubicBezTo>
                  <a:lnTo>
                    <a:pt x="3237090" y="1656736"/>
                  </a:lnTo>
                  <a:lnTo>
                    <a:pt x="3654834" y="1656736"/>
                  </a:lnTo>
                  <a:cubicBezTo>
                    <a:pt x="3729939" y="1656736"/>
                    <a:pt x="3790824" y="1717621"/>
                    <a:pt x="3790824" y="1792726"/>
                  </a:cubicBezTo>
                  <a:close/>
                </a:path>
              </a:pathLst>
            </a:custGeom>
            <a:solidFill>
              <a:schemeClr val="accent3">
                <a:alpha val="100000"/>
              </a:schemeClr>
            </a:solidFill>
          </p:spPr>
        </p:sp>
        <p:sp>
          <p:nvSpPr>
            <p:cNvPr id="10" name="AutoShape 10"/>
            <p:cNvSpPr/>
            <p:nvPr/>
          </p:nvSpPr>
          <p:spPr>
            <a:xfrm>
              <a:off x="7349433" y="4470368"/>
              <a:ext cx="236887" cy="236887"/>
            </a:xfrm>
            <a:prstGeom prst="ellipse">
              <a:avLst/>
            </a:prstGeom>
            <a:solidFill>
              <a:schemeClr val="accent3">
                <a:alpha val="100000"/>
              </a:schemeClr>
            </a:solidFill>
          </p:spPr>
        </p:sp>
      </p:grpSp>
      <p:grpSp>
        <p:nvGrpSpPr>
          <p:cNvPr id="11" name="Group 11"/>
          <p:cNvGrpSpPr/>
          <p:nvPr/>
        </p:nvGrpSpPr>
        <p:grpSpPr>
          <a:xfrm rot="0">
            <a:off x="454963" y="93878"/>
            <a:ext cx="10641129" cy="914400"/>
            <a:chOff x="454963" y="93878"/>
            <a:chExt cx="10641129" cy="914400"/>
          </a:xfrm>
        </p:grpSpPr>
        <p:sp>
          <p:nvSpPr>
            <p:cNvPr id="12" name="AutoShape 12"/>
            <p:cNvSpPr/>
            <p:nvPr/>
          </p:nvSpPr>
          <p:spPr>
            <a:xfrm>
              <a:off x="454963" y="331168"/>
              <a:ext cx="84147" cy="84147"/>
            </a:xfrm>
            <a:prstGeom prst="ellipse">
              <a:avLst/>
            </a:prstGeom>
            <a:solidFill>
              <a:schemeClr val="accent1">
                <a:alpha val="100000"/>
              </a:schemeClr>
            </a:solidFill>
          </p:spPr>
        </p:sp>
        <p:sp>
          <p:nvSpPr>
            <p:cNvPr id="13" name="AutoShape 13"/>
            <p:cNvSpPr/>
            <p:nvPr/>
          </p:nvSpPr>
          <p:spPr>
            <a:xfrm>
              <a:off x="575049" y="337743"/>
              <a:ext cx="78137" cy="78137"/>
            </a:xfrm>
            <a:prstGeom prst="ellipse">
              <a:avLst/>
            </a:prstGeom>
            <a:solidFill>
              <a:schemeClr val="accent1">
                <a:alpha val="80000"/>
              </a:schemeClr>
            </a:solidFill>
          </p:spPr>
        </p:sp>
        <p:sp>
          <p:nvSpPr>
            <p:cNvPr id="14" name="AutoShape 14"/>
            <p:cNvSpPr/>
            <p:nvPr/>
          </p:nvSpPr>
          <p:spPr>
            <a:xfrm>
              <a:off x="689125" y="339460"/>
              <a:ext cx="74704" cy="74704"/>
            </a:xfrm>
            <a:prstGeom prst="ellipse">
              <a:avLst/>
            </a:prstGeom>
            <a:solidFill>
              <a:schemeClr val="accent1">
                <a:alpha val="60000"/>
              </a:schemeClr>
            </a:solidFill>
          </p:spPr>
        </p:sp>
        <p:sp>
          <p:nvSpPr>
            <p:cNvPr id="15" name="AutoShape 15"/>
            <p:cNvSpPr/>
            <p:nvPr/>
          </p:nvSpPr>
          <p:spPr>
            <a:xfrm>
              <a:off x="799768" y="348430"/>
              <a:ext cx="69238" cy="69238"/>
            </a:xfrm>
            <a:prstGeom prst="ellipse">
              <a:avLst/>
            </a:prstGeom>
            <a:solidFill>
              <a:schemeClr val="accent1">
                <a:alpha val="40000"/>
              </a:schemeClr>
            </a:solidFill>
          </p:spPr>
        </p:sp>
        <p:sp>
          <p:nvSpPr>
            <p:cNvPr id="16" name="AutoShape 16"/>
            <p:cNvSpPr/>
            <p:nvPr/>
          </p:nvSpPr>
          <p:spPr>
            <a:xfrm>
              <a:off x="904945" y="344297"/>
              <a:ext cx="65594" cy="65594"/>
            </a:xfrm>
            <a:prstGeom prst="ellipse">
              <a:avLst/>
            </a:prstGeom>
            <a:solidFill>
              <a:schemeClr val="accent1">
                <a:alpha val="20000"/>
              </a:schemeClr>
            </a:solidFill>
          </p:spPr>
        </p:sp>
        <p:sp>
          <p:nvSpPr>
            <p:cNvPr id="17" name="AutoShape 17"/>
            <p:cNvSpPr/>
            <p:nvPr/>
          </p:nvSpPr>
          <p:spPr>
            <a:xfrm>
              <a:off x="454963" y="448942"/>
              <a:ext cx="84147" cy="84147"/>
            </a:xfrm>
            <a:prstGeom prst="ellipse">
              <a:avLst/>
            </a:prstGeom>
            <a:solidFill>
              <a:schemeClr val="accent1">
                <a:alpha val="100000"/>
              </a:schemeClr>
            </a:solidFill>
          </p:spPr>
        </p:sp>
        <p:sp>
          <p:nvSpPr>
            <p:cNvPr id="18" name="AutoShape 18"/>
            <p:cNvSpPr/>
            <p:nvPr/>
          </p:nvSpPr>
          <p:spPr>
            <a:xfrm>
              <a:off x="575049" y="455517"/>
              <a:ext cx="78137" cy="78137"/>
            </a:xfrm>
            <a:prstGeom prst="ellipse">
              <a:avLst/>
            </a:prstGeom>
            <a:solidFill>
              <a:schemeClr val="accent1">
                <a:alpha val="80000"/>
              </a:schemeClr>
            </a:solidFill>
          </p:spPr>
        </p:sp>
        <p:sp>
          <p:nvSpPr>
            <p:cNvPr id="19" name="AutoShape 19"/>
            <p:cNvSpPr/>
            <p:nvPr/>
          </p:nvSpPr>
          <p:spPr>
            <a:xfrm>
              <a:off x="689125" y="457233"/>
              <a:ext cx="74704" cy="74704"/>
            </a:xfrm>
            <a:prstGeom prst="ellipse">
              <a:avLst/>
            </a:prstGeom>
            <a:solidFill>
              <a:schemeClr val="accent1">
                <a:alpha val="60000"/>
              </a:schemeClr>
            </a:solidFill>
          </p:spPr>
        </p:sp>
        <p:sp>
          <p:nvSpPr>
            <p:cNvPr id="20" name="AutoShape 20"/>
            <p:cNvSpPr/>
            <p:nvPr/>
          </p:nvSpPr>
          <p:spPr>
            <a:xfrm>
              <a:off x="799768" y="466203"/>
              <a:ext cx="69238" cy="69238"/>
            </a:xfrm>
            <a:prstGeom prst="ellipse">
              <a:avLst/>
            </a:prstGeom>
            <a:solidFill>
              <a:schemeClr val="accent1">
                <a:alpha val="40000"/>
              </a:schemeClr>
            </a:solidFill>
          </p:spPr>
        </p:sp>
        <p:sp>
          <p:nvSpPr>
            <p:cNvPr id="21" name="AutoShape 21"/>
            <p:cNvSpPr/>
            <p:nvPr/>
          </p:nvSpPr>
          <p:spPr>
            <a:xfrm>
              <a:off x="904945" y="462070"/>
              <a:ext cx="65594" cy="65594"/>
            </a:xfrm>
            <a:prstGeom prst="ellipse">
              <a:avLst/>
            </a:prstGeom>
            <a:solidFill>
              <a:schemeClr val="accent1">
                <a:alpha val="20000"/>
              </a:schemeClr>
            </a:solidFill>
          </p:spPr>
        </p:sp>
        <p:sp>
          <p:nvSpPr>
            <p:cNvPr id="22" name="AutoShape 22"/>
            <p:cNvSpPr/>
            <p:nvPr/>
          </p:nvSpPr>
          <p:spPr>
            <a:xfrm>
              <a:off x="454963" y="566715"/>
              <a:ext cx="84147" cy="84147"/>
            </a:xfrm>
            <a:prstGeom prst="ellipse">
              <a:avLst/>
            </a:prstGeom>
            <a:solidFill>
              <a:schemeClr val="accent1">
                <a:alpha val="100000"/>
              </a:schemeClr>
            </a:solidFill>
          </p:spPr>
        </p:sp>
        <p:sp>
          <p:nvSpPr>
            <p:cNvPr id="23" name="AutoShape 23"/>
            <p:cNvSpPr/>
            <p:nvPr/>
          </p:nvSpPr>
          <p:spPr>
            <a:xfrm>
              <a:off x="575049" y="573291"/>
              <a:ext cx="78137" cy="78137"/>
            </a:xfrm>
            <a:prstGeom prst="ellipse">
              <a:avLst/>
            </a:prstGeom>
            <a:solidFill>
              <a:schemeClr val="accent1">
                <a:alpha val="80000"/>
              </a:schemeClr>
            </a:solidFill>
          </p:spPr>
        </p:sp>
        <p:sp>
          <p:nvSpPr>
            <p:cNvPr id="24" name="AutoShape 24"/>
            <p:cNvSpPr/>
            <p:nvPr/>
          </p:nvSpPr>
          <p:spPr>
            <a:xfrm>
              <a:off x="689125" y="575007"/>
              <a:ext cx="74704" cy="74704"/>
            </a:xfrm>
            <a:prstGeom prst="ellipse">
              <a:avLst/>
            </a:prstGeom>
            <a:solidFill>
              <a:schemeClr val="accent1">
                <a:alpha val="60000"/>
              </a:schemeClr>
            </a:solidFill>
          </p:spPr>
        </p:sp>
        <p:sp>
          <p:nvSpPr>
            <p:cNvPr id="25" name="AutoShape 25"/>
            <p:cNvSpPr/>
            <p:nvPr/>
          </p:nvSpPr>
          <p:spPr>
            <a:xfrm>
              <a:off x="799768" y="583977"/>
              <a:ext cx="69238" cy="69238"/>
            </a:xfrm>
            <a:prstGeom prst="ellipse">
              <a:avLst/>
            </a:prstGeom>
            <a:solidFill>
              <a:schemeClr val="accent1">
                <a:alpha val="40000"/>
              </a:schemeClr>
            </a:solidFill>
          </p:spPr>
        </p:sp>
        <p:sp>
          <p:nvSpPr>
            <p:cNvPr id="26" name="AutoShape 26"/>
            <p:cNvSpPr/>
            <p:nvPr/>
          </p:nvSpPr>
          <p:spPr>
            <a:xfrm>
              <a:off x="904945" y="579844"/>
              <a:ext cx="65594" cy="65594"/>
            </a:xfrm>
            <a:prstGeom prst="ellipse">
              <a:avLst/>
            </a:prstGeom>
            <a:solidFill>
              <a:schemeClr val="accent1">
                <a:alpha val="20000"/>
              </a:schemeClr>
            </a:solidFill>
          </p:spPr>
        </p:sp>
        <p:sp>
          <p:nvSpPr>
            <p:cNvPr id="27" name="AutoShape 27"/>
            <p:cNvSpPr/>
            <p:nvPr/>
          </p:nvSpPr>
          <p:spPr>
            <a:xfrm>
              <a:off x="454963" y="684489"/>
              <a:ext cx="84147" cy="84147"/>
            </a:xfrm>
            <a:prstGeom prst="ellipse">
              <a:avLst/>
            </a:prstGeom>
            <a:solidFill>
              <a:schemeClr val="accent1">
                <a:alpha val="100000"/>
              </a:schemeClr>
            </a:solidFill>
          </p:spPr>
        </p:sp>
        <p:sp>
          <p:nvSpPr>
            <p:cNvPr id="28" name="AutoShape 28"/>
            <p:cNvSpPr/>
            <p:nvPr/>
          </p:nvSpPr>
          <p:spPr>
            <a:xfrm>
              <a:off x="575049" y="691064"/>
              <a:ext cx="78137" cy="78137"/>
            </a:xfrm>
            <a:prstGeom prst="ellipse">
              <a:avLst/>
            </a:prstGeom>
            <a:solidFill>
              <a:schemeClr val="accent1">
                <a:alpha val="80000"/>
              </a:schemeClr>
            </a:solidFill>
          </p:spPr>
        </p:sp>
        <p:sp>
          <p:nvSpPr>
            <p:cNvPr id="29" name="AutoShape 29"/>
            <p:cNvSpPr/>
            <p:nvPr/>
          </p:nvSpPr>
          <p:spPr>
            <a:xfrm>
              <a:off x="689125" y="692781"/>
              <a:ext cx="74704" cy="74704"/>
            </a:xfrm>
            <a:prstGeom prst="ellipse">
              <a:avLst/>
            </a:prstGeom>
            <a:solidFill>
              <a:schemeClr val="accent1">
                <a:alpha val="60000"/>
              </a:schemeClr>
            </a:solidFill>
          </p:spPr>
        </p:sp>
        <p:sp>
          <p:nvSpPr>
            <p:cNvPr id="30" name="AutoShape 30"/>
            <p:cNvSpPr/>
            <p:nvPr/>
          </p:nvSpPr>
          <p:spPr>
            <a:xfrm>
              <a:off x="799768" y="701751"/>
              <a:ext cx="69238" cy="69238"/>
            </a:xfrm>
            <a:prstGeom prst="ellipse">
              <a:avLst/>
            </a:prstGeom>
            <a:solidFill>
              <a:schemeClr val="accent1">
                <a:alpha val="40000"/>
              </a:schemeClr>
            </a:solidFill>
          </p:spPr>
        </p:sp>
        <p:sp>
          <p:nvSpPr>
            <p:cNvPr id="31" name="AutoShape 31"/>
            <p:cNvSpPr/>
            <p:nvPr/>
          </p:nvSpPr>
          <p:spPr>
            <a:xfrm>
              <a:off x="904945" y="697618"/>
              <a:ext cx="65594" cy="65594"/>
            </a:xfrm>
            <a:prstGeom prst="ellipse">
              <a:avLst/>
            </a:prstGeom>
            <a:solidFill>
              <a:schemeClr val="accent1">
                <a:alpha val="20000"/>
              </a:schemeClr>
            </a:solidFill>
          </p:spPr>
        </p:sp>
        <p:sp>
          <p:nvSpPr>
            <p:cNvPr id="32" name="TextBox 3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导入文件</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
        <p:nvSpPr>
          <p:cNvPr id="33" name="AutoShape 33"/>
          <p:cNvSpPr/>
          <p:nvPr/>
        </p:nvSpPr>
        <p:spPr>
          <a:xfrm>
            <a:off x="579283" y="2049017"/>
            <a:ext cx="584258" cy="584258"/>
          </a:xfrm>
          <a:prstGeom prst="ellipse">
            <a:avLst/>
          </a:prstGeom>
          <a:noFill/>
          <a:ln w="19050">
            <a:solidFill>
              <a:schemeClr val="accent1">
                <a:alpha val="100000"/>
              </a:schemeClr>
            </a:solidFill>
            <a:prstDash val="solid"/>
          </a:ln>
        </p:spPr>
      </p:sp>
      <p:sp>
        <p:nvSpPr>
          <p:cNvPr id="34" name="AutoShape 34"/>
          <p:cNvSpPr/>
          <p:nvPr/>
        </p:nvSpPr>
        <p:spPr>
          <a:xfrm>
            <a:off x="674589" y="2156678"/>
            <a:ext cx="395855" cy="368935"/>
          </a:xfrm>
          <a:prstGeom prst="rect">
            <a:avLst/>
          </a:prstGeom>
          <a:noFill/>
        </p:spPr>
        <p:txBody>
          <a:bodyPr vert="horz" wrap="square" lIns="0" tIns="0" rIns="0" bIns="0" rtlCol="0" anchor="t" anchorCtr="0">
            <a:noAutofit/>
          </a:bodyPr>
          <a:lstStyle/>
          <a:p>
            <a:pPr algn="ctr">
              <a:lnSpc>
                <a:spcPct val="120000"/>
              </a:lnSpc>
              <a:defRPr/>
            </a:pPr>
            <a:r>
              <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01</a:t>
            </a:r>
            <a:endParaRPr lang="en-US" sz="1100"/>
          </a:p>
        </p:txBody>
      </p:sp>
      <p:sp>
        <p:nvSpPr>
          <p:cNvPr id="35" name="TextBox 35"/>
          <p:cNvSpPr txBox="1"/>
          <p:nvPr/>
        </p:nvSpPr>
        <p:spPr>
          <a:xfrm>
            <a:off x="1350983" y="1947863"/>
            <a:ext cx="4120112" cy="786566"/>
          </a:xfrm>
          <a:prstGeom prst="rect">
            <a:avLst/>
          </a:prstGeom>
        </p:spPr>
        <p:txBody>
          <a:bodyPr vert="horz" wrap="square" lIns="95250" tIns="95250" rIns="47625" bIns="95250" rtlCol="0" anchor="ctr" anchorCtr="0">
            <a:noAutofit/>
          </a:bodyPr>
          <a:lstStyle/>
          <a:p>
            <a:pPr>
              <a:lnSpc>
                <a:spcPct val="150000"/>
              </a:lnSpc>
              <a:spcBef>
                <a:spcPct val="0"/>
              </a:spcBef>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顺序方式：vu1（a, b） vu2（a, b） vu3（a, b）唯一方式：vu1（a, b） vu2（c, d） vu3（e, f）</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6" name="AutoShape 36"/>
          <p:cNvSpPr/>
          <p:nvPr/>
        </p:nvSpPr>
        <p:spPr>
          <a:xfrm>
            <a:off x="579283" y="3218181"/>
            <a:ext cx="584258" cy="584258"/>
          </a:xfrm>
          <a:prstGeom prst="ellipse">
            <a:avLst/>
          </a:prstGeom>
          <a:noFill/>
          <a:ln w="19050">
            <a:solidFill>
              <a:schemeClr val="accent2">
                <a:alpha val="100000"/>
              </a:schemeClr>
            </a:solidFill>
            <a:prstDash val="solid"/>
          </a:ln>
        </p:spPr>
      </p:sp>
      <p:sp>
        <p:nvSpPr>
          <p:cNvPr id="37" name="AutoShape 37"/>
          <p:cNvSpPr/>
          <p:nvPr/>
        </p:nvSpPr>
        <p:spPr>
          <a:xfrm>
            <a:off x="655539" y="3325842"/>
            <a:ext cx="453011" cy="368935"/>
          </a:xfrm>
          <a:prstGeom prst="rect">
            <a:avLst/>
          </a:prstGeom>
          <a:noFill/>
        </p:spPr>
        <p:txBody>
          <a:bodyPr vert="horz" wrap="square" lIns="0" tIns="0" rIns="0" bIns="0" rtlCol="0" anchor="t" anchorCtr="0">
            <a:noAutofit/>
          </a:bodyPr>
          <a:lstStyle/>
          <a:p>
            <a:pPr algn="ctr">
              <a:lnSpc>
                <a:spcPct val="120000"/>
              </a:lnSpc>
              <a:defRPr/>
            </a:pPr>
            <a:r>
              <a:rPr lang="en-US" sz="2000" b="1">
                <a:solidFill>
                  <a:schemeClr val="accent2">
                    <a:alpha val="100000"/>
                  </a:schemeClr>
                </a:solidFill>
                <a:latin typeface="微软雅黑" panose="020B0503020204020204" charset="-122"/>
                <a:ea typeface="微软雅黑" panose="020B0503020204020204" charset="-122"/>
                <a:cs typeface="微软雅黑" panose="020B0503020204020204" charset="-122"/>
              </a:rPr>
              <a:t>02</a:t>
            </a:r>
            <a:endParaRPr lang="en-US" sz="1100"/>
          </a:p>
        </p:txBody>
      </p:sp>
      <p:sp>
        <p:nvSpPr>
          <p:cNvPr id="38" name="TextBox 38"/>
          <p:cNvSpPr txBox="1"/>
          <p:nvPr/>
        </p:nvSpPr>
        <p:spPr>
          <a:xfrm>
            <a:off x="1350983" y="3110437"/>
            <a:ext cx="4114800" cy="799744"/>
          </a:xfrm>
          <a:prstGeom prst="rect">
            <a:avLst/>
          </a:prstGeom>
        </p:spPr>
        <p:txBody>
          <a:bodyPr vert="horz" wrap="square" lIns="95250" tIns="95250" rIns="47625" bIns="95250" rtlCol="0" anchor="ctr" anchorCtr="0">
            <a:noAutofit/>
          </a:bodyPr>
          <a:lstStyle/>
          <a:p>
            <a:pPr>
              <a:lnSpc>
                <a:spcPct val="150000"/>
              </a:lnSpc>
              <a:spcBef>
                <a:spcPct val="0"/>
              </a:spcBef>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如果是注册，采用唯一方式，另外对于单用户来说，顺序和唯一取值序列是相同的。</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9" name="AutoShape 39"/>
          <p:cNvSpPr/>
          <p:nvPr/>
        </p:nvSpPr>
        <p:spPr>
          <a:xfrm>
            <a:off x="575049" y="4441785"/>
            <a:ext cx="584258" cy="584258"/>
          </a:xfrm>
          <a:prstGeom prst="ellipse">
            <a:avLst/>
          </a:prstGeom>
          <a:noFill/>
          <a:ln w="19050">
            <a:solidFill>
              <a:schemeClr val="accent3">
                <a:alpha val="100000"/>
              </a:schemeClr>
            </a:solidFill>
            <a:prstDash val="solid"/>
          </a:ln>
        </p:spPr>
      </p:sp>
      <p:sp>
        <p:nvSpPr>
          <p:cNvPr id="40" name="AutoShape 40"/>
          <p:cNvSpPr/>
          <p:nvPr/>
        </p:nvSpPr>
        <p:spPr>
          <a:xfrm>
            <a:off x="642204" y="4549446"/>
            <a:ext cx="453011" cy="368935"/>
          </a:xfrm>
          <a:prstGeom prst="rect">
            <a:avLst/>
          </a:prstGeom>
          <a:noFill/>
        </p:spPr>
        <p:txBody>
          <a:bodyPr vert="horz" wrap="square" lIns="0" tIns="0" rIns="0" bIns="0" rtlCol="0" anchor="t" anchorCtr="0">
            <a:noAutofit/>
          </a:bodyPr>
          <a:lstStyle/>
          <a:p>
            <a:pPr algn="ctr">
              <a:lnSpc>
                <a:spcPct val="120000"/>
              </a:lnSpc>
              <a:defRPr/>
            </a:pPr>
            <a:r>
              <a:rPr lang="en-US" sz="2000" b="1">
                <a:solidFill>
                  <a:schemeClr val="accent3">
                    <a:alpha val="100000"/>
                  </a:schemeClr>
                </a:solidFill>
                <a:latin typeface="微软雅黑" panose="020B0503020204020204" charset="-122"/>
                <a:ea typeface="微软雅黑" panose="020B0503020204020204" charset="-122"/>
                <a:cs typeface="微软雅黑" panose="020B0503020204020204" charset="-122"/>
              </a:rPr>
              <a:t>03</a:t>
            </a:r>
            <a:endParaRPr lang="en-US" sz="1100"/>
          </a:p>
        </p:txBody>
      </p:sp>
      <p:sp>
        <p:nvSpPr>
          <p:cNvPr id="41" name="TextBox 41"/>
          <p:cNvSpPr txBox="1"/>
          <p:nvPr/>
        </p:nvSpPr>
        <p:spPr>
          <a:xfrm>
            <a:off x="1350983" y="4340631"/>
            <a:ext cx="4114800" cy="786566"/>
          </a:xfrm>
          <a:prstGeom prst="rect">
            <a:avLst/>
          </a:prstGeom>
        </p:spPr>
        <p:txBody>
          <a:bodyPr vert="horz" wrap="square" lIns="95250" tIns="95250" rIns="47625" bIns="95250" rtlCol="0" anchor="ctr" anchorCtr="0">
            <a:noAutofit/>
          </a:bodyPr>
          <a:lstStyle/>
          <a:p>
            <a:pPr>
              <a:lnSpc>
                <a:spcPct val="150000"/>
              </a:lnSpc>
              <a:spcBef>
                <a:spcPts val="375"/>
              </a:spcBef>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Update value on更新数据方式，如图5-39所示。</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Freeform 2"/>
          <p:cNvSpPr/>
          <p:nvPr/>
        </p:nvSpPr>
        <p:spPr>
          <a:xfrm>
            <a:off x="1477192" y="3522743"/>
            <a:ext cx="1702240" cy="1665358"/>
          </a:xfrm>
          <a:custGeom>
            <a:avLst/>
            <a:gdLst/>
            <a:ahLst/>
            <a:cxnLst/>
            <a:rect l="l" t="t" r="r" b="b"/>
            <a:pathLst>
              <a:path w="1905000" h="1863725">
                <a:moveTo>
                  <a:pt x="952500" y="355818"/>
                </a:moveTo>
                <a:cubicBezTo>
                  <a:pt x="634360" y="355818"/>
                  <a:pt x="376456" y="613722"/>
                  <a:pt x="376456" y="931862"/>
                </a:cubicBezTo>
                <a:cubicBezTo>
                  <a:pt x="376456" y="1250002"/>
                  <a:pt x="634360" y="1507906"/>
                  <a:pt x="952500" y="1507906"/>
                </a:cubicBezTo>
                <a:cubicBezTo>
                  <a:pt x="1270640" y="1507906"/>
                  <a:pt x="1528544" y="1250002"/>
                  <a:pt x="1528544" y="931862"/>
                </a:cubicBezTo>
                <a:cubicBezTo>
                  <a:pt x="1528544" y="613722"/>
                  <a:pt x="1270640" y="355818"/>
                  <a:pt x="952500" y="355818"/>
                </a:cubicBezTo>
                <a:close/>
                <a:moveTo>
                  <a:pt x="747804" y="0"/>
                </a:moveTo>
                <a:lnTo>
                  <a:pt x="752363" y="0"/>
                </a:lnTo>
                <a:lnTo>
                  <a:pt x="756921" y="650"/>
                </a:lnTo>
                <a:lnTo>
                  <a:pt x="761262" y="1735"/>
                </a:lnTo>
                <a:lnTo>
                  <a:pt x="765604" y="3253"/>
                </a:lnTo>
                <a:lnTo>
                  <a:pt x="769728" y="4988"/>
                </a:lnTo>
                <a:lnTo>
                  <a:pt x="773635" y="7374"/>
                </a:lnTo>
                <a:lnTo>
                  <a:pt x="777108" y="9977"/>
                </a:lnTo>
                <a:lnTo>
                  <a:pt x="780798" y="12796"/>
                </a:lnTo>
                <a:lnTo>
                  <a:pt x="783837" y="16050"/>
                </a:lnTo>
                <a:lnTo>
                  <a:pt x="786660" y="19736"/>
                </a:lnTo>
                <a:lnTo>
                  <a:pt x="789264" y="23640"/>
                </a:lnTo>
                <a:lnTo>
                  <a:pt x="791218" y="27978"/>
                </a:lnTo>
                <a:lnTo>
                  <a:pt x="793172" y="32316"/>
                </a:lnTo>
                <a:lnTo>
                  <a:pt x="841361" y="181970"/>
                </a:lnTo>
                <a:lnTo>
                  <a:pt x="855036" y="180018"/>
                </a:lnTo>
                <a:lnTo>
                  <a:pt x="868929" y="178499"/>
                </a:lnTo>
                <a:lnTo>
                  <a:pt x="882604" y="176981"/>
                </a:lnTo>
                <a:lnTo>
                  <a:pt x="896497" y="175897"/>
                </a:lnTo>
                <a:lnTo>
                  <a:pt x="910389" y="175029"/>
                </a:lnTo>
                <a:lnTo>
                  <a:pt x="924281" y="174378"/>
                </a:lnTo>
                <a:lnTo>
                  <a:pt x="938391" y="173945"/>
                </a:lnTo>
                <a:lnTo>
                  <a:pt x="952500" y="173945"/>
                </a:lnTo>
                <a:lnTo>
                  <a:pt x="966392" y="173945"/>
                </a:lnTo>
                <a:lnTo>
                  <a:pt x="980719" y="174378"/>
                </a:lnTo>
                <a:lnTo>
                  <a:pt x="994612" y="175029"/>
                </a:lnTo>
                <a:lnTo>
                  <a:pt x="1008505" y="175897"/>
                </a:lnTo>
                <a:lnTo>
                  <a:pt x="1022397" y="176981"/>
                </a:lnTo>
                <a:lnTo>
                  <a:pt x="1035855" y="178499"/>
                </a:lnTo>
                <a:lnTo>
                  <a:pt x="1049747" y="180018"/>
                </a:lnTo>
                <a:lnTo>
                  <a:pt x="1063423" y="181970"/>
                </a:lnTo>
                <a:lnTo>
                  <a:pt x="1112046" y="32316"/>
                </a:lnTo>
                <a:lnTo>
                  <a:pt x="1113783" y="27762"/>
                </a:lnTo>
                <a:lnTo>
                  <a:pt x="1115954" y="23640"/>
                </a:lnTo>
                <a:lnTo>
                  <a:pt x="1118558" y="19736"/>
                </a:lnTo>
                <a:lnTo>
                  <a:pt x="1121380" y="16050"/>
                </a:lnTo>
                <a:lnTo>
                  <a:pt x="1124419" y="12796"/>
                </a:lnTo>
                <a:lnTo>
                  <a:pt x="1127675" y="9977"/>
                </a:lnTo>
                <a:lnTo>
                  <a:pt x="1131582" y="7157"/>
                </a:lnTo>
                <a:lnTo>
                  <a:pt x="1135490" y="4988"/>
                </a:lnTo>
                <a:lnTo>
                  <a:pt x="1139614" y="3253"/>
                </a:lnTo>
                <a:lnTo>
                  <a:pt x="1143738" y="1735"/>
                </a:lnTo>
                <a:lnTo>
                  <a:pt x="1148080" y="650"/>
                </a:lnTo>
                <a:lnTo>
                  <a:pt x="1152638" y="0"/>
                </a:lnTo>
                <a:lnTo>
                  <a:pt x="1157414" y="0"/>
                </a:lnTo>
                <a:lnTo>
                  <a:pt x="1161972" y="216"/>
                </a:lnTo>
                <a:lnTo>
                  <a:pt x="1166531" y="868"/>
                </a:lnTo>
                <a:lnTo>
                  <a:pt x="1171306" y="1952"/>
                </a:lnTo>
                <a:lnTo>
                  <a:pt x="1322169" y="51402"/>
                </a:lnTo>
                <a:lnTo>
                  <a:pt x="1326945" y="52921"/>
                </a:lnTo>
                <a:lnTo>
                  <a:pt x="1331069" y="55090"/>
                </a:lnTo>
                <a:lnTo>
                  <a:pt x="1335194" y="57475"/>
                </a:lnTo>
                <a:lnTo>
                  <a:pt x="1338666" y="60295"/>
                </a:lnTo>
                <a:lnTo>
                  <a:pt x="1342139" y="63765"/>
                </a:lnTo>
                <a:lnTo>
                  <a:pt x="1344962" y="67018"/>
                </a:lnTo>
                <a:lnTo>
                  <a:pt x="1347349" y="70706"/>
                </a:lnTo>
                <a:lnTo>
                  <a:pt x="1349737" y="74392"/>
                </a:lnTo>
                <a:lnTo>
                  <a:pt x="1351474" y="78514"/>
                </a:lnTo>
                <a:lnTo>
                  <a:pt x="1353210" y="82852"/>
                </a:lnTo>
                <a:lnTo>
                  <a:pt x="1354079" y="87406"/>
                </a:lnTo>
                <a:lnTo>
                  <a:pt x="1354730" y="91961"/>
                </a:lnTo>
                <a:lnTo>
                  <a:pt x="1354946" y="96515"/>
                </a:lnTo>
                <a:lnTo>
                  <a:pt x="1354296" y="101287"/>
                </a:lnTo>
                <a:lnTo>
                  <a:pt x="1353645" y="105842"/>
                </a:lnTo>
                <a:lnTo>
                  <a:pt x="1352559" y="110396"/>
                </a:lnTo>
                <a:lnTo>
                  <a:pt x="1303718" y="260050"/>
                </a:lnTo>
                <a:lnTo>
                  <a:pt x="1316091" y="266773"/>
                </a:lnTo>
                <a:lnTo>
                  <a:pt x="1328464" y="273497"/>
                </a:lnTo>
                <a:lnTo>
                  <a:pt x="1340403" y="280654"/>
                </a:lnTo>
                <a:lnTo>
                  <a:pt x="1352342" y="287811"/>
                </a:lnTo>
                <a:lnTo>
                  <a:pt x="1364281" y="295186"/>
                </a:lnTo>
                <a:lnTo>
                  <a:pt x="1375785" y="302994"/>
                </a:lnTo>
                <a:lnTo>
                  <a:pt x="1387073" y="310585"/>
                </a:lnTo>
                <a:lnTo>
                  <a:pt x="1398578" y="318827"/>
                </a:lnTo>
                <a:lnTo>
                  <a:pt x="1409648" y="327068"/>
                </a:lnTo>
                <a:lnTo>
                  <a:pt x="1420719" y="335527"/>
                </a:lnTo>
                <a:lnTo>
                  <a:pt x="1431572" y="344203"/>
                </a:lnTo>
                <a:lnTo>
                  <a:pt x="1442209" y="353095"/>
                </a:lnTo>
                <a:lnTo>
                  <a:pt x="1452628" y="361988"/>
                </a:lnTo>
                <a:lnTo>
                  <a:pt x="1463047" y="371314"/>
                </a:lnTo>
                <a:lnTo>
                  <a:pt x="1473250" y="380857"/>
                </a:lnTo>
                <a:lnTo>
                  <a:pt x="1483234" y="390400"/>
                </a:lnTo>
                <a:lnTo>
                  <a:pt x="1610872" y="297788"/>
                </a:lnTo>
                <a:lnTo>
                  <a:pt x="1614779" y="295186"/>
                </a:lnTo>
                <a:lnTo>
                  <a:pt x="1619120" y="293017"/>
                </a:lnTo>
                <a:lnTo>
                  <a:pt x="1623244" y="291499"/>
                </a:lnTo>
                <a:lnTo>
                  <a:pt x="1627803" y="290197"/>
                </a:lnTo>
                <a:lnTo>
                  <a:pt x="1632144" y="289330"/>
                </a:lnTo>
                <a:lnTo>
                  <a:pt x="1636702" y="288896"/>
                </a:lnTo>
                <a:lnTo>
                  <a:pt x="1641261" y="288896"/>
                </a:lnTo>
                <a:lnTo>
                  <a:pt x="1645603" y="289330"/>
                </a:lnTo>
                <a:lnTo>
                  <a:pt x="1649944" y="290414"/>
                </a:lnTo>
                <a:lnTo>
                  <a:pt x="1654285" y="291715"/>
                </a:lnTo>
                <a:lnTo>
                  <a:pt x="1658410" y="293451"/>
                </a:lnTo>
                <a:lnTo>
                  <a:pt x="1662534" y="295619"/>
                </a:lnTo>
                <a:lnTo>
                  <a:pt x="1666441" y="298005"/>
                </a:lnTo>
                <a:lnTo>
                  <a:pt x="1670132" y="301259"/>
                </a:lnTo>
                <a:lnTo>
                  <a:pt x="1673171" y="304512"/>
                </a:lnTo>
                <a:lnTo>
                  <a:pt x="1676210" y="308416"/>
                </a:lnTo>
                <a:lnTo>
                  <a:pt x="1769766" y="436597"/>
                </a:lnTo>
                <a:lnTo>
                  <a:pt x="1772371" y="440718"/>
                </a:lnTo>
                <a:lnTo>
                  <a:pt x="1774542" y="444839"/>
                </a:lnTo>
                <a:lnTo>
                  <a:pt x="1776278" y="449177"/>
                </a:lnTo>
                <a:lnTo>
                  <a:pt x="1777581" y="453515"/>
                </a:lnTo>
                <a:lnTo>
                  <a:pt x="1778449" y="458069"/>
                </a:lnTo>
                <a:lnTo>
                  <a:pt x="1778666" y="462624"/>
                </a:lnTo>
                <a:lnTo>
                  <a:pt x="1778666" y="467178"/>
                </a:lnTo>
                <a:lnTo>
                  <a:pt x="1778015" y="471516"/>
                </a:lnTo>
                <a:lnTo>
                  <a:pt x="1777146" y="475854"/>
                </a:lnTo>
                <a:lnTo>
                  <a:pt x="1775844" y="480409"/>
                </a:lnTo>
                <a:lnTo>
                  <a:pt x="1774325" y="484529"/>
                </a:lnTo>
                <a:lnTo>
                  <a:pt x="1771937" y="488651"/>
                </a:lnTo>
                <a:lnTo>
                  <a:pt x="1769332" y="492337"/>
                </a:lnTo>
                <a:lnTo>
                  <a:pt x="1766510" y="496025"/>
                </a:lnTo>
                <a:lnTo>
                  <a:pt x="1763254" y="499278"/>
                </a:lnTo>
                <a:lnTo>
                  <a:pt x="1759564" y="502098"/>
                </a:lnTo>
                <a:lnTo>
                  <a:pt x="1631927" y="594709"/>
                </a:lnTo>
                <a:lnTo>
                  <a:pt x="1637788" y="607072"/>
                </a:lnTo>
                <a:lnTo>
                  <a:pt x="1643866" y="619651"/>
                </a:lnTo>
                <a:lnTo>
                  <a:pt x="1649293" y="632231"/>
                </a:lnTo>
                <a:lnTo>
                  <a:pt x="1654502" y="644810"/>
                </a:lnTo>
                <a:lnTo>
                  <a:pt x="1659712" y="657607"/>
                </a:lnTo>
                <a:lnTo>
                  <a:pt x="1664704" y="670620"/>
                </a:lnTo>
                <a:lnTo>
                  <a:pt x="1669263" y="683634"/>
                </a:lnTo>
                <a:lnTo>
                  <a:pt x="1673605" y="696647"/>
                </a:lnTo>
                <a:lnTo>
                  <a:pt x="1677946" y="710094"/>
                </a:lnTo>
                <a:lnTo>
                  <a:pt x="1681853" y="723541"/>
                </a:lnTo>
                <a:lnTo>
                  <a:pt x="1685760" y="736771"/>
                </a:lnTo>
                <a:lnTo>
                  <a:pt x="1689017" y="750436"/>
                </a:lnTo>
                <a:lnTo>
                  <a:pt x="1692489" y="764099"/>
                </a:lnTo>
                <a:lnTo>
                  <a:pt x="1695311" y="777764"/>
                </a:lnTo>
                <a:lnTo>
                  <a:pt x="1698133" y="791644"/>
                </a:lnTo>
                <a:lnTo>
                  <a:pt x="1700738" y="805525"/>
                </a:lnTo>
                <a:lnTo>
                  <a:pt x="1857896" y="805525"/>
                </a:lnTo>
                <a:lnTo>
                  <a:pt x="1862672" y="805742"/>
                </a:lnTo>
                <a:lnTo>
                  <a:pt x="1867448" y="806609"/>
                </a:lnTo>
                <a:lnTo>
                  <a:pt x="1872006" y="807477"/>
                </a:lnTo>
                <a:lnTo>
                  <a:pt x="1876130" y="809429"/>
                </a:lnTo>
                <a:lnTo>
                  <a:pt x="1880255" y="811164"/>
                </a:lnTo>
                <a:lnTo>
                  <a:pt x="1884161" y="813550"/>
                </a:lnTo>
                <a:lnTo>
                  <a:pt x="1887635" y="816370"/>
                </a:lnTo>
                <a:lnTo>
                  <a:pt x="1891108" y="819406"/>
                </a:lnTo>
                <a:lnTo>
                  <a:pt x="1894147" y="822659"/>
                </a:lnTo>
                <a:lnTo>
                  <a:pt x="1896969" y="826346"/>
                </a:lnTo>
                <a:lnTo>
                  <a:pt x="1899356" y="830250"/>
                </a:lnTo>
                <a:lnTo>
                  <a:pt x="1901310" y="833937"/>
                </a:lnTo>
                <a:lnTo>
                  <a:pt x="1902830" y="838275"/>
                </a:lnTo>
                <a:lnTo>
                  <a:pt x="1903915" y="843047"/>
                </a:lnTo>
                <a:lnTo>
                  <a:pt x="1904566" y="847601"/>
                </a:lnTo>
                <a:lnTo>
                  <a:pt x="1905000" y="852156"/>
                </a:lnTo>
                <a:lnTo>
                  <a:pt x="1905000" y="1011353"/>
                </a:lnTo>
                <a:lnTo>
                  <a:pt x="1904566" y="1015907"/>
                </a:lnTo>
                <a:lnTo>
                  <a:pt x="1904132" y="1020896"/>
                </a:lnTo>
                <a:lnTo>
                  <a:pt x="1902830" y="1025234"/>
                </a:lnTo>
                <a:lnTo>
                  <a:pt x="1901310" y="1029571"/>
                </a:lnTo>
                <a:lnTo>
                  <a:pt x="1899356" y="1033692"/>
                </a:lnTo>
                <a:lnTo>
                  <a:pt x="1896969" y="1037596"/>
                </a:lnTo>
                <a:lnTo>
                  <a:pt x="1894147" y="1041283"/>
                </a:lnTo>
                <a:lnTo>
                  <a:pt x="1891325" y="1044536"/>
                </a:lnTo>
                <a:lnTo>
                  <a:pt x="1887852" y="1047356"/>
                </a:lnTo>
                <a:lnTo>
                  <a:pt x="1884161" y="1050175"/>
                </a:lnTo>
                <a:lnTo>
                  <a:pt x="1880255" y="1052562"/>
                </a:lnTo>
                <a:lnTo>
                  <a:pt x="1876130" y="1054513"/>
                </a:lnTo>
                <a:lnTo>
                  <a:pt x="1872006" y="1056032"/>
                </a:lnTo>
                <a:lnTo>
                  <a:pt x="1867448" y="1057116"/>
                </a:lnTo>
                <a:lnTo>
                  <a:pt x="1862672" y="1057983"/>
                </a:lnTo>
                <a:lnTo>
                  <a:pt x="1858113" y="1058201"/>
                </a:lnTo>
                <a:lnTo>
                  <a:pt x="1700738" y="1058201"/>
                </a:lnTo>
                <a:lnTo>
                  <a:pt x="1698133" y="1072082"/>
                </a:lnTo>
                <a:lnTo>
                  <a:pt x="1695311" y="1085962"/>
                </a:lnTo>
                <a:lnTo>
                  <a:pt x="1692489" y="1099626"/>
                </a:lnTo>
                <a:lnTo>
                  <a:pt x="1689017" y="1113507"/>
                </a:lnTo>
                <a:lnTo>
                  <a:pt x="1685760" y="1126737"/>
                </a:lnTo>
                <a:lnTo>
                  <a:pt x="1681853" y="1140401"/>
                </a:lnTo>
                <a:lnTo>
                  <a:pt x="1677946" y="1153848"/>
                </a:lnTo>
                <a:lnTo>
                  <a:pt x="1673605" y="1166862"/>
                </a:lnTo>
                <a:lnTo>
                  <a:pt x="1669263" y="1180092"/>
                </a:lnTo>
                <a:lnTo>
                  <a:pt x="1664704" y="1193105"/>
                </a:lnTo>
                <a:lnTo>
                  <a:pt x="1659712" y="1205902"/>
                </a:lnTo>
                <a:lnTo>
                  <a:pt x="1654502" y="1218698"/>
                </a:lnTo>
                <a:lnTo>
                  <a:pt x="1649293" y="1231711"/>
                </a:lnTo>
                <a:lnTo>
                  <a:pt x="1643866" y="1244291"/>
                </a:lnTo>
                <a:lnTo>
                  <a:pt x="1637788" y="1256654"/>
                </a:lnTo>
                <a:lnTo>
                  <a:pt x="1631927" y="1269016"/>
                </a:lnTo>
                <a:lnTo>
                  <a:pt x="1759564" y="1361411"/>
                </a:lnTo>
                <a:lnTo>
                  <a:pt x="1763254" y="1364231"/>
                </a:lnTo>
                <a:lnTo>
                  <a:pt x="1766510" y="1367701"/>
                </a:lnTo>
                <a:lnTo>
                  <a:pt x="1769332" y="1371171"/>
                </a:lnTo>
                <a:lnTo>
                  <a:pt x="1771937" y="1375075"/>
                </a:lnTo>
                <a:lnTo>
                  <a:pt x="1774325" y="1379196"/>
                </a:lnTo>
                <a:lnTo>
                  <a:pt x="1775844" y="1383317"/>
                </a:lnTo>
                <a:lnTo>
                  <a:pt x="1777146" y="1387654"/>
                </a:lnTo>
                <a:lnTo>
                  <a:pt x="1778015" y="1391992"/>
                </a:lnTo>
                <a:lnTo>
                  <a:pt x="1778666" y="1396330"/>
                </a:lnTo>
                <a:lnTo>
                  <a:pt x="1778666" y="1401101"/>
                </a:lnTo>
                <a:lnTo>
                  <a:pt x="1778449" y="1405439"/>
                </a:lnTo>
                <a:lnTo>
                  <a:pt x="1777581" y="1409994"/>
                </a:lnTo>
                <a:lnTo>
                  <a:pt x="1776278" y="1414332"/>
                </a:lnTo>
                <a:lnTo>
                  <a:pt x="1774542" y="1418886"/>
                </a:lnTo>
                <a:lnTo>
                  <a:pt x="1772371" y="1422790"/>
                </a:lnTo>
                <a:lnTo>
                  <a:pt x="1769766" y="1426694"/>
                </a:lnTo>
                <a:lnTo>
                  <a:pt x="1676210" y="1555526"/>
                </a:lnTo>
                <a:lnTo>
                  <a:pt x="1673171" y="1559214"/>
                </a:lnTo>
                <a:lnTo>
                  <a:pt x="1670132" y="1562467"/>
                </a:lnTo>
                <a:lnTo>
                  <a:pt x="1666441" y="1565503"/>
                </a:lnTo>
                <a:lnTo>
                  <a:pt x="1662534" y="1567889"/>
                </a:lnTo>
                <a:lnTo>
                  <a:pt x="1658410" y="1570275"/>
                </a:lnTo>
                <a:lnTo>
                  <a:pt x="1654285" y="1572010"/>
                </a:lnTo>
                <a:lnTo>
                  <a:pt x="1649944" y="1573311"/>
                </a:lnTo>
                <a:lnTo>
                  <a:pt x="1645603" y="1573962"/>
                </a:lnTo>
                <a:lnTo>
                  <a:pt x="1641261" y="1574612"/>
                </a:lnTo>
                <a:lnTo>
                  <a:pt x="1636702" y="1574830"/>
                </a:lnTo>
                <a:lnTo>
                  <a:pt x="1632144" y="1574179"/>
                </a:lnTo>
                <a:lnTo>
                  <a:pt x="1627586" y="1573528"/>
                </a:lnTo>
                <a:lnTo>
                  <a:pt x="1623244" y="1572227"/>
                </a:lnTo>
                <a:lnTo>
                  <a:pt x="1618903" y="1570708"/>
                </a:lnTo>
                <a:lnTo>
                  <a:pt x="1614779" y="1568323"/>
                </a:lnTo>
                <a:lnTo>
                  <a:pt x="1610872" y="1565720"/>
                </a:lnTo>
                <a:lnTo>
                  <a:pt x="1483234" y="1473326"/>
                </a:lnTo>
                <a:lnTo>
                  <a:pt x="1473250" y="1483085"/>
                </a:lnTo>
                <a:lnTo>
                  <a:pt x="1463047" y="1492195"/>
                </a:lnTo>
                <a:lnTo>
                  <a:pt x="1452628" y="1501521"/>
                </a:lnTo>
                <a:lnTo>
                  <a:pt x="1442209" y="1510631"/>
                </a:lnTo>
                <a:lnTo>
                  <a:pt x="1431572" y="1519523"/>
                </a:lnTo>
                <a:lnTo>
                  <a:pt x="1420719" y="1527982"/>
                </a:lnTo>
                <a:lnTo>
                  <a:pt x="1409648" y="1536440"/>
                </a:lnTo>
                <a:lnTo>
                  <a:pt x="1398578" y="1544682"/>
                </a:lnTo>
                <a:lnTo>
                  <a:pt x="1387290" y="1552923"/>
                </a:lnTo>
                <a:lnTo>
                  <a:pt x="1375785" y="1560731"/>
                </a:lnTo>
                <a:lnTo>
                  <a:pt x="1364281" y="1568323"/>
                </a:lnTo>
                <a:lnTo>
                  <a:pt x="1352342" y="1575914"/>
                </a:lnTo>
                <a:lnTo>
                  <a:pt x="1340403" y="1583071"/>
                </a:lnTo>
                <a:lnTo>
                  <a:pt x="1328464" y="1590228"/>
                </a:lnTo>
                <a:lnTo>
                  <a:pt x="1316091" y="1596952"/>
                </a:lnTo>
                <a:lnTo>
                  <a:pt x="1303718" y="1603676"/>
                </a:lnTo>
                <a:lnTo>
                  <a:pt x="1352559" y="1753112"/>
                </a:lnTo>
                <a:lnTo>
                  <a:pt x="1353645" y="1757883"/>
                </a:lnTo>
                <a:lnTo>
                  <a:pt x="1354296" y="1762655"/>
                </a:lnTo>
                <a:lnTo>
                  <a:pt x="1354946" y="1767426"/>
                </a:lnTo>
                <a:lnTo>
                  <a:pt x="1354730" y="1771764"/>
                </a:lnTo>
                <a:lnTo>
                  <a:pt x="1354079" y="1776319"/>
                </a:lnTo>
                <a:lnTo>
                  <a:pt x="1353210" y="1780657"/>
                </a:lnTo>
                <a:lnTo>
                  <a:pt x="1351474" y="1784995"/>
                </a:lnTo>
                <a:lnTo>
                  <a:pt x="1349737" y="1789115"/>
                </a:lnTo>
                <a:lnTo>
                  <a:pt x="1347349" y="1793019"/>
                </a:lnTo>
                <a:lnTo>
                  <a:pt x="1344962" y="1796707"/>
                </a:lnTo>
                <a:lnTo>
                  <a:pt x="1342139" y="1799960"/>
                </a:lnTo>
                <a:lnTo>
                  <a:pt x="1338666" y="1803214"/>
                </a:lnTo>
                <a:lnTo>
                  <a:pt x="1335194" y="1806033"/>
                </a:lnTo>
                <a:lnTo>
                  <a:pt x="1331286" y="1808419"/>
                </a:lnTo>
                <a:lnTo>
                  <a:pt x="1326945" y="1810588"/>
                </a:lnTo>
                <a:lnTo>
                  <a:pt x="1322603" y="1812323"/>
                </a:lnTo>
                <a:lnTo>
                  <a:pt x="1171306" y="1861556"/>
                </a:lnTo>
                <a:lnTo>
                  <a:pt x="1166531" y="1862641"/>
                </a:lnTo>
                <a:lnTo>
                  <a:pt x="1161972" y="1863508"/>
                </a:lnTo>
                <a:lnTo>
                  <a:pt x="1157414" y="1863725"/>
                </a:lnTo>
                <a:lnTo>
                  <a:pt x="1152638" y="1863725"/>
                </a:lnTo>
                <a:lnTo>
                  <a:pt x="1148080" y="1862858"/>
                </a:lnTo>
                <a:lnTo>
                  <a:pt x="1143738" y="1861990"/>
                </a:lnTo>
                <a:lnTo>
                  <a:pt x="1139614" y="1860472"/>
                </a:lnTo>
                <a:lnTo>
                  <a:pt x="1135490" y="1858520"/>
                </a:lnTo>
                <a:lnTo>
                  <a:pt x="1131365" y="1856568"/>
                </a:lnTo>
                <a:lnTo>
                  <a:pt x="1127675" y="1853748"/>
                </a:lnTo>
                <a:lnTo>
                  <a:pt x="1124419" y="1850929"/>
                </a:lnTo>
                <a:lnTo>
                  <a:pt x="1121380" y="1847459"/>
                </a:lnTo>
                <a:lnTo>
                  <a:pt x="1118558" y="1843989"/>
                </a:lnTo>
                <a:lnTo>
                  <a:pt x="1115954" y="1840085"/>
                </a:lnTo>
                <a:lnTo>
                  <a:pt x="1113783" y="1835747"/>
                </a:lnTo>
                <a:lnTo>
                  <a:pt x="1112046" y="1831409"/>
                </a:lnTo>
                <a:lnTo>
                  <a:pt x="1063423" y="1681538"/>
                </a:lnTo>
                <a:lnTo>
                  <a:pt x="1049747" y="1683491"/>
                </a:lnTo>
                <a:lnTo>
                  <a:pt x="1036289" y="1685009"/>
                </a:lnTo>
                <a:lnTo>
                  <a:pt x="1022397" y="1686310"/>
                </a:lnTo>
                <a:lnTo>
                  <a:pt x="1008505" y="1687611"/>
                </a:lnTo>
                <a:lnTo>
                  <a:pt x="994612" y="1688479"/>
                </a:lnTo>
                <a:lnTo>
                  <a:pt x="980719" y="1689130"/>
                </a:lnTo>
                <a:lnTo>
                  <a:pt x="966392" y="1689346"/>
                </a:lnTo>
                <a:lnTo>
                  <a:pt x="952500" y="1689780"/>
                </a:lnTo>
                <a:lnTo>
                  <a:pt x="938391" y="1689346"/>
                </a:lnTo>
                <a:lnTo>
                  <a:pt x="924281" y="1689130"/>
                </a:lnTo>
                <a:lnTo>
                  <a:pt x="910389" y="1688479"/>
                </a:lnTo>
                <a:lnTo>
                  <a:pt x="896497" y="1687611"/>
                </a:lnTo>
                <a:lnTo>
                  <a:pt x="882604" y="1686310"/>
                </a:lnTo>
                <a:lnTo>
                  <a:pt x="868929" y="1685009"/>
                </a:lnTo>
                <a:lnTo>
                  <a:pt x="855036" y="1683491"/>
                </a:lnTo>
                <a:lnTo>
                  <a:pt x="841361" y="1681538"/>
                </a:lnTo>
                <a:lnTo>
                  <a:pt x="793172" y="1831409"/>
                </a:lnTo>
                <a:lnTo>
                  <a:pt x="791218" y="1835963"/>
                </a:lnTo>
                <a:lnTo>
                  <a:pt x="789264" y="1840085"/>
                </a:lnTo>
                <a:lnTo>
                  <a:pt x="786660" y="1843989"/>
                </a:lnTo>
                <a:lnTo>
                  <a:pt x="783837" y="1847459"/>
                </a:lnTo>
                <a:lnTo>
                  <a:pt x="780798" y="1850929"/>
                </a:lnTo>
                <a:lnTo>
                  <a:pt x="777108" y="1853748"/>
                </a:lnTo>
                <a:lnTo>
                  <a:pt x="773635" y="1856568"/>
                </a:lnTo>
                <a:lnTo>
                  <a:pt x="769728" y="1858520"/>
                </a:lnTo>
                <a:lnTo>
                  <a:pt x="765604" y="1860472"/>
                </a:lnTo>
                <a:lnTo>
                  <a:pt x="761262" y="1861990"/>
                </a:lnTo>
                <a:lnTo>
                  <a:pt x="756921" y="1862858"/>
                </a:lnTo>
                <a:lnTo>
                  <a:pt x="752145" y="1863725"/>
                </a:lnTo>
                <a:lnTo>
                  <a:pt x="747804" y="1863725"/>
                </a:lnTo>
                <a:lnTo>
                  <a:pt x="743246" y="1863508"/>
                </a:lnTo>
                <a:lnTo>
                  <a:pt x="738470" y="1862641"/>
                </a:lnTo>
                <a:lnTo>
                  <a:pt x="733694" y="1861340"/>
                </a:lnTo>
                <a:lnTo>
                  <a:pt x="582614" y="1812323"/>
                </a:lnTo>
                <a:lnTo>
                  <a:pt x="578056" y="1810588"/>
                </a:lnTo>
                <a:lnTo>
                  <a:pt x="573931" y="1808419"/>
                </a:lnTo>
                <a:lnTo>
                  <a:pt x="570024" y="1806033"/>
                </a:lnTo>
                <a:lnTo>
                  <a:pt x="566551" y="1803214"/>
                </a:lnTo>
                <a:lnTo>
                  <a:pt x="563078" y="1799960"/>
                </a:lnTo>
                <a:lnTo>
                  <a:pt x="560039" y="1796707"/>
                </a:lnTo>
                <a:lnTo>
                  <a:pt x="557434" y="1793019"/>
                </a:lnTo>
                <a:lnTo>
                  <a:pt x="555481" y="1789115"/>
                </a:lnTo>
                <a:lnTo>
                  <a:pt x="553310" y="1784995"/>
                </a:lnTo>
                <a:lnTo>
                  <a:pt x="552007" y="1780657"/>
                </a:lnTo>
                <a:lnTo>
                  <a:pt x="550922" y="1776319"/>
                </a:lnTo>
                <a:lnTo>
                  <a:pt x="550271" y="1771764"/>
                </a:lnTo>
                <a:lnTo>
                  <a:pt x="550271" y="1767426"/>
                </a:lnTo>
                <a:lnTo>
                  <a:pt x="550488" y="1762655"/>
                </a:lnTo>
                <a:lnTo>
                  <a:pt x="551356" y="1757883"/>
                </a:lnTo>
                <a:lnTo>
                  <a:pt x="552224" y="1753112"/>
                </a:lnTo>
                <a:lnTo>
                  <a:pt x="601282" y="1603676"/>
                </a:lnTo>
                <a:lnTo>
                  <a:pt x="588909" y="1596952"/>
                </a:lnTo>
                <a:lnTo>
                  <a:pt x="576753" y="1590228"/>
                </a:lnTo>
                <a:lnTo>
                  <a:pt x="564597" y="1583071"/>
                </a:lnTo>
                <a:lnTo>
                  <a:pt x="552658" y="1575914"/>
                </a:lnTo>
                <a:lnTo>
                  <a:pt x="540936" y="1568323"/>
                </a:lnTo>
                <a:lnTo>
                  <a:pt x="529215" y="1560731"/>
                </a:lnTo>
                <a:lnTo>
                  <a:pt x="517927" y="1552923"/>
                </a:lnTo>
                <a:lnTo>
                  <a:pt x="506423" y="1544682"/>
                </a:lnTo>
                <a:lnTo>
                  <a:pt x="495135" y="1536440"/>
                </a:lnTo>
                <a:lnTo>
                  <a:pt x="484281" y="1527982"/>
                </a:lnTo>
                <a:lnTo>
                  <a:pt x="473428" y="1519306"/>
                </a:lnTo>
                <a:lnTo>
                  <a:pt x="462791" y="1510631"/>
                </a:lnTo>
                <a:lnTo>
                  <a:pt x="452155" y="1501521"/>
                </a:lnTo>
                <a:lnTo>
                  <a:pt x="441953" y="1492195"/>
                </a:lnTo>
                <a:lnTo>
                  <a:pt x="431751" y="1482869"/>
                </a:lnTo>
                <a:lnTo>
                  <a:pt x="421549" y="1473108"/>
                </a:lnTo>
                <a:lnTo>
                  <a:pt x="294346" y="1565720"/>
                </a:lnTo>
                <a:lnTo>
                  <a:pt x="290222" y="1568323"/>
                </a:lnTo>
                <a:lnTo>
                  <a:pt x="286097" y="1570708"/>
                </a:lnTo>
                <a:lnTo>
                  <a:pt x="281756" y="1572227"/>
                </a:lnTo>
                <a:lnTo>
                  <a:pt x="277197" y="1573528"/>
                </a:lnTo>
                <a:lnTo>
                  <a:pt x="272856" y="1574179"/>
                </a:lnTo>
                <a:lnTo>
                  <a:pt x="268298" y="1574830"/>
                </a:lnTo>
                <a:lnTo>
                  <a:pt x="263739" y="1574830"/>
                </a:lnTo>
                <a:lnTo>
                  <a:pt x="259397" y="1574179"/>
                </a:lnTo>
                <a:lnTo>
                  <a:pt x="254839" y="1573311"/>
                </a:lnTo>
                <a:lnTo>
                  <a:pt x="250498" y="1572010"/>
                </a:lnTo>
                <a:lnTo>
                  <a:pt x="246374" y="1570275"/>
                </a:lnTo>
                <a:lnTo>
                  <a:pt x="242249" y="1568106"/>
                </a:lnTo>
                <a:lnTo>
                  <a:pt x="238776" y="1565503"/>
                </a:lnTo>
                <a:lnTo>
                  <a:pt x="235086" y="1562467"/>
                </a:lnTo>
                <a:lnTo>
                  <a:pt x="231829" y="1559214"/>
                </a:lnTo>
                <a:lnTo>
                  <a:pt x="228791" y="1555526"/>
                </a:lnTo>
                <a:lnTo>
                  <a:pt x="135017" y="1426694"/>
                </a:lnTo>
                <a:lnTo>
                  <a:pt x="132412" y="1422790"/>
                </a:lnTo>
                <a:lnTo>
                  <a:pt x="130458" y="1418886"/>
                </a:lnTo>
                <a:lnTo>
                  <a:pt x="128722" y="1414332"/>
                </a:lnTo>
                <a:lnTo>
                  <a:pt x="127419" y="1409994"/>
                </a:lnTo>
                <a:lnTo>
                  <a:pt x="126551" y="1405439"/>
                </a:lnTo>
                <a:lnTo>
                  <a:pt x="126334" y="1401101"/>
                </a:lnTo>
                <a:lnTo>
                  <a:pt x="126334" y="1396330"/>
                </a:lnTo>
                <a:lnTo>
                  <a:pt x="126768" y="1391992"/>
                </a:lnTo>
                <a:lnTo>
                  <a:pt x="127853" y="1387654"/>
                </a:lnTo>
                <a:lnTo>
                  <a:pt x="129156" y="1383317"/>
                </a:lnTo>
                <a:lnTo>
                  <a:pt x="130893" y="1379196"/>
                </a:lnTo>
                <a:lnTo>
                  <a:pt x="133063" y="1375075"/>
                </a:lnTo>
                <a:lnTo>
                  <a:pt x="135668" y="1371171"/>
                </a:lnTo>
                <a:lnTo>
                  <a:pt x="138490" y="1367701"/>
                </a:lnTo>
                <a:lnTo>
                  <a:pt x="141746" y="1364447"/>
                </a:lnTo>
                <a:lnTo>
                  <a:pt x="145653" y="1361411"/>
                </a:lnTo>
                <a:lnTo>
                  <a:pt x="272856" y="1269016"/>
                </a:lnTo>
                <a:lnTo>
                  <a:pt x="266995" y="1256654"/>
                </a:lnTo>
                <a:lnTo>
                  <a:pt x="261351" y="1244074"/>
                </a:lnTo>
                <a:lnTo>
                  <a:pt x="255707" y="1231711"/>
                </a:lnTo>
                <a:lnTo>
                  <a:pt x="250281" y="1218698"/>
                </a:lnTo>
                <a:lnTo>
                  <a:pt x="245071" y="1205902"/>
                </a:lnTo>
                <a:lnTo>
                  <a:pt x="240295" y="1193105"/>
                </a:lnTo>
                <a:lnTo>
                  <a:pt x="235737" y="1180092"/>
                </a:lnTo>
                <a:lnTo>
                  <a:pt x="231178" y="1166862"/>
                </a:lnTo>
                <a:lnTo>
                  <a:pt x="227054" y="1153848"/>
                </a:lnTo>
                <a:lnTo>
                  <a:pt x="222930" y="1140401"/>
                </a:lnTo>
                <a:lnTo>
                  <a:pt x="219457" y="1126737"/>
                </a:lnTo>
                <a:lnTo>
                  <a:pt x="215767" y="1113507"/>
                </a:lnTo>
                <a:lnTo>
                  <a:pt x="212728" y="1099626"/>
                </a:lnTo>
                <a:lnTo>
                  <a:pt x="209689" y="1085962"/>
                </a:lnTo>
                <a:lnTo>
                  <a:pt x="207084" y="1072082"/>
                </a:lnTo>
                <a:lnTo>
                  <a:pt x="204479" y="1058201"/>
                </a:lnTo>
                <a:lnTo>
                  <a:pt x="47104" y="1058201"/>
                </a:lnTo>
                <a:lnTo>
                  <a:pt x="42111" y="1057983"/>
                </a:lnTo>
                <a:lnTo>
                  <a:pt x="37552" y="1057116"/>
                </a:lnTo>
                <a:lnTo>
                  <a:pt x="32994" y="1056032"/>
                </a:lnTo>
                <a:lnTo>
                  <a:pt x="28653" y="1054513"/>
                </a:lnTo>
                <a:lnTo>
                  <a:pt x="24745" y="1052562"/>
                </a:lnTo>
                <a:lnTo>
                  <a:pt x="20839" y="1050175"/>
                </a:lnTo>
                <a:lnTo>
                  <a:pt x="16931" y="1047356"/>
                </a:lnTo>
                <a:lnTo>
                  <a:pt x="13892" y="1044536"/>
                </a:lnTo>
                <a:lnTo>
                  <a:pt x="10853" y="1041283"/>
                </a:lnTo>
                <a:lnTo>
                  <a:pt x="8032" y="1037596"/>
                </a:lnTo>
                <a:lnTo>
                  <a:pt x="5644" y="1033692"/>
                </a:lnTo>
                <a:lnTo>
                  <a:pt x="3690" y="1029571"/>
                </a:lnTo>
                <a:lnTo>
                  <a:pt x="1954" y="1025234"/>
                </a:lnTo>
                <a:lnTo>
                  <a:pt x="1085" y="1020896"/>
                </a:lnTo>
                <a:lnTo>
                  <a:pt x="217" y="1015907"/>
                </a:lnTo>
                <a:lnTo>
                  <a:pt x="0" y="1011353"/>
                </a:lnTo>
                <a:lnTo>
                  <a:pt x="0" y="852156"/>
                </a:lnTo>
                <a:lnTo>
                  <a:pt x="217" y="847601"/>
                </a:lnTo>
                <a:lnTo>
                  <a:pt x="1085" y="843047"/>
                </a:lnTo>
                <a:lnTo>
                  <a:pt x="1954" y="838275"/>
                </a:lnTo>
                <a:lnTo>
                  <a:pt x="3690" y="833937"/>
                </a:lnTo>
                <a:lnTo>
                  <a:pt x="5644" y="830250"/>
                </a:lnTo>
                <a:lnTo>
                  <a:pt x="8032" y="826346"/>
                </a:lnTo>
                <a:lnTo>
                  <a:pt x="10853" y="822659"/>
                </a:lnTo>
                <a:lnTo>
                  <a:pt x="13892" y="819406"/>
                </a:lnTo>
                <a:lnTo>
                  <a:pt x="16931" y="816370"/>
                </a:lnTo>
                <a:lnTo>
                  <a:pt x="20839" y="813550"/>
                </a:lnTo>
                <a:lnTo>
                  <a:pt x="24745" y="811164"/>
                </a:lnTo>
                <a:lnTo>
                  <a:pt x="28653" y="809429"/>
                </a:lnTo>
                <a:lnTo>
                  <a:pt x="32994" y="807477"/>
                </a:lnTo>
                <a:lnTo>
                  <a:pt x="37552" y="806609"/>
                </a:lnTo>
                <a:lnTo>
                  <a:pt x="42111" y="805742"/>
                </a:lnTo>
                <a:lnTo>
                  <a:pt x="47104" y="805525"/>
                </a:lnTo>
                <a:lnTo>
                  <a:pt x="204479" y="805525"/>
                </a:lnTo>
                <a:lnTo>
                  <a:pt x="207084" y="791644"/>
                </a:lnTo>
                <a:lnTo>
                  <a:pt x="209689" y="777764"/>
                </a:lnTo>
                <a:lnTo>
                  <a:pt x="212728" y="764099"/>
                </a:lnTo>
                <a:lnTo>
                  <a:pt x="215767" y="750436"/>
                </a:lnTo>
                <a:lnTo>
                  <a:pt x="219457" y="736771"/>
                </a:lnTo>
                <a:lnTo>
                  <a:pt x="222930" y="723324"/>
                </a:lnTo>
                <a:lnTo>
                  <a:pt x="227054" y="709877"/>
                </a:lnTo>
                <a:lnTo>
                  <a:pt x="231178" y="696647"/>
                </a:lnTo>
                <a:lnTo>
                  <a:pt x="235737" y="683634"/>
                </a:lnTo>
                <a:lnTo>
                  <a:pt x="240295" y="670620"/>
                </a:lnTo>
                <a:lnTo>
                  <a:pt x="245071" y="657607"/>
                </a:lnTo>
                <a:lnTo>
                  <a:pt x="250281" y="644810"/>
                </a:lnTo>
                <a:lnTo>
                  <a:pt x="255707" y="632014"/>
                </a:lnTo>
                <a:lnTo>
                  <a:pt x="261351" y="619434"/>
                </a:lnTo>
                <a:lnTo>
                  <a:pt x="266995" y="607072"/>
                </a:lnTo>
                <a:lnTo>
                  <a:pt x="272856" y="594709"/>
                </a:lnTo>
                <a:lnTo>
                  <a:pt x="145653" y="502098"/>
                </a:lnTo>
                <a:lnTo>
                  <a:pt x="141746" y="499061"/>
                </a:lnTo>
                <a:lnTo>
                  <a:pt x="138490" y="495808"/>
                </a:lnTo>
                <a:lnTo>
                  <a:pt x="135668" y="492337"/>
                </a:lnTo>
                <a:lnTo>
                  <a:pt x="133063" y="488651"/>
                </a:lnTo>
                <a:lnTo>
                  <a:pt x="130893" y="484529"/>
                </a:lnTo>
                <a:lnTo>
                  <a:pt x="129156" y="480409"/>
                </a:lnTo>
                <a:lnTo>
                  <a:pt x="127853" y="475854"/>
                </a:lnTo>
                <a:lnTo>
                  <a:pt x="126768" y="471516"/>
                </a:lnTo>
                <a:lnTo>
                  <a:pt x="126334" y="467178"/>
                </a:lnTo>
                <a:lnTo>
                  <a:pt x="126334" y="462624"/>
                </a:lnTo>
                <a:lnTo>
                  <a:pt x="126551" y="458069"/>
                </a:lnTo>
                <a:lnTo>
                  <a:pt x="127419" y="453515"/>
                </a:lnTo>
                <a:lnTo>
                  <a:pt x="128722" y="449177"/>
                </a:lnTo>
                <a:lnTo>
                  <a:pt x="130458" y="444839"/>
                </a:lnTo>
                <a:lnTo>
                  <a:pt x="132412" y="440718"/>
                </a:lnTo>
                <a:lnTo>
                  <a:pt x="135017" y="436597"/>
                </a:lnTo>
                <a:lnTo>
                  <a:pt x="228791" y="308416"/>
                </a:lnTo>
                <a:lnTo>
                  <a:pt x="231829" y="304512"/>
                </a:lnTo>
                <a:lnTo>
                  <a:pt x="235086" y="301259"/>
                </a:lnTo>
                <a:lnTo>
                  <a:pt x="238776" y="298005"/>
                </a:lnTo>
                <a:lnTo>
                  <a:pt x="242249" y="295619"/>
                </a:lnTo>
                <a:lnTo>
                  <a:pt x="246374" y="293451"/>
                </a:lnTo>
                <a:lnTo>
                  <a:pt x="250498" y="291715"/>
                </a:lnTo>
                <a:lnTo>
                  <a:pt x="254839" y="290414"/>
                </a:lnTo>
                <a:lnTo>
                  <a:pt x="259397" y="289330"/>
                </a:lnTo>
                <a:lnTo>
                  <a:pt x="263739" y="288896"/>
                </a:lnTo>
                <a:lnTo>
                  <a:pt x="268298" y="288896"/>
                </a:lnTo>
                <a:lnTo>
                  <a:pt x="272856" y="289330"/>
                </a:lnTo>
                <a:lnTo>
                  <a:pt x="277197" y="290197"/>
                </a:lnTo>
                <a:lnTo>
                  <a:pt x="281756" y="291499"/>
                </a:lnTo>
                <a:lnTo>
                  <a:pt x="286097" y="293017"/>
                </a:lnTo>
                <a:lnTo>
                  <a:pt x="290222" y="295186"/>
                </a:lnTo>
                <a:lnTo>
                  <a:pt x="294346" y="297788"/>
                </a:lnTo>
                <a:lnTo>
                  <a:pt x="421549" y="390400"/>
                </a:lnTo>
                <a:lnTo>
                  <a:pt x="431751" y="380857"/>
                </a:lnTo>
                <a:lnTo>
                  <a:pt x="441953" y="371314"/>
                </a:lnTo>
                <a:lnTo>
                  <a:pt x="452155" y="361988"/>
                </a:lnTo>
                <a:lnTo>
                  <a:pt x="462791" y="353095"/>
                </a:lnTo>
                <a:lnTo>
                  <a:pt x="473645" y="344203"/>
                </a:lnTo>
                <a:lnTo>
                  <a:pt x="484281" y="335527"/>
                </a:lnTo>
                <a:lnTo>
                  <a:pt x="495135" y="327068"/>
                </a:lnTo>
                <a:lnTo>
                  <a:pt x="506423" y="318827"/>
                </a:lnTo>
                <a:lnTo>
                  <a:pt x="517927" y="310585"/>
                </a:lnTo>
                <a:lnTo>
                  <a:pt x="529215" y="302994"/>
                </a:lnTo>
                <a:lnTo>
                  <a:pt x="540936" y="295186"/>
                </a:lnTo>
                <a:lnTo>
                  <a:pt x="552658" y="287811"/>
                </a:lnTo>
                <a:lnTo>
                  <a:pt x="564597" y="280654"/>
                </a:lnTo>
                <a:lnTo>
                  <a:pt x="576753" y="273497"/>
                </a:lnTo>
                <a:lnTo>
                  <a:pt x="588909" y="266773"/>
                </a:lnTo>
                <a:lnTo>
                  <a:pt x="601282" y="260050"/>
                </a:lnTo>
                <a:lnTo>
                  <a:pt x="552224" y="110396"/>
                </a:lnTo>
                <a:lnTo>
                  <a:pt x="550922" y="105842"/>
                </a:lnTo>
                <a:lnTo>
                  <a:pt x="550488" y="100853"/>
                </a:lnTo>
                <a:lnTo>
                  <a:pt x="550053" y="96299"/>
                </a:lnTo>
                <a:lnTo>
                  <a:pt x="550271" y="91961"/>
                </a:lnTo>
                <a:lnTo>
                  <a:pt x="550704" y="87406"/>
                </a:lnTo>
                <a:lnTo>
                  <a:pt x="552007" y="82852"/>
                </a:lnTo>
                <a:lnTo>
                  <a:pt x="553310" y="78514"/>
                </a:lnTo>
                <a:lnTo>
                  <a:pt x="555046" y="74826"/>
                </a:lnTo>
                <a:lnTo>
                  <a:pt x="557434" y="70706"/>
                </a:lnTo>
                <a:lnTo>
                  <a:pt x="560039" y="67018"/>
                </a:lnTo>
                <a:lnTo>
                  <a:pt x="563078" y="63765"/>
                </a:lnTo>
                <a:lnTo>
                  <a:pt x="566551" y="60512"/>
                </a:lnTo>
                <a:lnTo>
                  <a:pt x="570024" y="57693"/>
                </a:lnTo>
                <a:lnTo>
                  <a:pt x="573931" y="55090"/>
                </a:lnTo>
                <a:lnTo>
                  <a:pt x="578056" y="53137"/>
                </a:lnTo>
                <a:lnTo>
                  <a:pt x="582614" y="51402"/>
                </a:lnTo>
                <a:lnTo>
                  <a:pt x="733912" y="1952"/>
                </a:lnTo>
                <a:lnTo>
                  <a:pt x="738470" y="868"/>
                </a:lnTo>
                <a:lnTo>
                  <a:pt x="743246" y="216"/>
                </a:lnTo>
                <a:close/>
              </a:path>
            </a:pathLst>
          </a:custGeom>
          <a:solidFill>
            <a:schemeClr val="accent4">
              <a:alpha val="100000"/>
            </a:schemeClr>
          </a:solidFill>
        </p:spPr>
      </p:sp>
      <p:sp>
        <p:nvSpPr>
          <p:cNvPr id="3" name="Freeform 3"/>
          <p:cNvSpPr/>
          <p:nvPr/>
        </p:nvSpPr>
        <p:spPr>
          <a:xfrm>
            <a:off x="2568117" y="1927706"/>
            <a:ext cx="2204933" cy="2157159"/>
          </a:xfrm>
          <a:custGeom>
            <a:avLst/>
            <a:gdLst/>
            <a:ahLst/>
            <a:cxnLst/>
            <a:rect l="l" t="t" r="r" b="b"/>
            <a:pathLst>
              <a:path w="1905000" h="1863725">
                <a:moveTo>
                  <a:pt x="952500" y="355818"/>
                </a:moveTo>
                <a:cubicBezTo>
                  <a:pt x="634360" y="355818"/>
                  <a:pt x="376456" y="613722"/>
                  <a:pt x="376456" y="931862"/>
                </a:cubicBezTo>
                <a:cubicBezTo>
                  <a:pt x="376456" y="1250002"/>
                  <a:pt x="634360" y="1507906"/>
                  <a:pt x="952500" y="1507906"/>
                </a:cubicBezTo>
                <a:cubicBezTo>
                  <a:pt x="1270640" y="1507906"/>
                  <a:pt x="1528544" y="1250002"/>
                  <a:pt x="1528544" y="931862"/>
                </a:cubicBezTo>
                <a:cubicBezTo>
                  <a:pt x="1528544" y="613722"/>
                  <a:pt x="1270640" y="355818"/>
                  <a:pt x="952500" y="355818"/>
                </a:cubicBezTo>
                <a:close/>
                <a:moveTo>
                  <a:pt x="747804" y="0"/>
                </a:moveTo>
                <a:lnTo>
                  <a:pt x="752363" y="0"/>
                </a:lnTo>
                <a:lnTo>
                  <a:pt x="756921" y="650"/>
                </a:lnTo>
                <a:lnTo>
                  <a:pt x="761262" y="1735"/>
                </a:lnTo>
                <a:lnTo>
                  <a:pt x="765604" y="3253"/>
                </a:lnTo>
                <a:lnTo>
                  <a:pt x="769728" y="4988"/>
                </a:lnTo>
                <a:lnTo>
                  <a:pt x="773635" y="7374"/>
                </a:lnTo>
                <a:lnTo>
                  <a:pt x="777108" y="9977"/>
                </a:lnTo>
                <a:lnTo>
                  <a:pt x="780798" y="12796"/>
                </a:lnTo>
                <a:lnTo>
                  <a:pt x="783837" y="16050"/>
                </a:lnTo>
                <a:lnTo>
                  <a:pt x="786660" y="19736"/>
                </a:lnTo>
                <a:lnTo>
                  <a:pt x="789264" y="23640"/>
                </a:lnTo>
                <a:lnTo>
                  <a:pt x="791218" y="27978"/>
                </a:lnTo>
                <a:lnTo>
                  <a:pt x="793172" y="32316"/>
                </a:lnTo>
                <a:lnTo>
                  <a:pt x="841361" y="181970"/>
                </a:lnTo>
                <a:lnTo>
                  <a:pt x="855036" y="180018"/>
                </a:lnTo>
                <a:lnTo>
                  <a:pt x="868929" y="178499"/>
                </a:lnTo>
                <a:lnTo>
                  <a:pt x="882604" y="176981"/>
                </a:lnTo>
                <a:lnTo>
                  <a:pt x="896497" y="175897"/>
                </a:lnTo>
                <a:lnTo>
                  <a:pt x="910389" y="175029"/>
                </a:lnTo>
                <a:lnTo>
                  <a:pt x="924281" y="174378"/>
                </a:lnTo>
                <a:lnTo>
                  <a:pt x="938391" y="173945"/>
                </a:lnTo>
                <a:lnTo>
                  <a:pt x="952500" y="173945"/>
                </a:lnTo>
                <a:lnTo>
                  <a:pt x="966392" y="173945"/>
                </a:lnTo>
                <a:lnTo>
                  <a:pt x="980719" y="174378"/>
                </a:lnTo>
                <a:lnTo>
                  <a:pt x="994612" y="175029"/>
                </a:lnTo>
                <a:lnTo>
                  <a:pt x="1008505" y="175897"/>
                </a:lnTo>
                <a:lnTo>
                  <a:pt x="1022397" y="176981"/>
                </a:lnTo>
                <a:lnTo>
                  <a:pt x="1035855" y="178499"/>
                </a:lnTo>
                <a:lnTo>
                  <a:pt x="1049747" y="180018"/>
                </a:lnTo>
                <a:lnTo>
                  <a:pt x="1063423" y="181970"/>
                </a:lnTo>
                <a:lnTo>
                  <a:pt x="1112046" y="32316"/>
                </a:lnTo>
                <a:lnTo>
                  <a:pt x="1113783" y="27762"/>
                </a:lnTo>
                <a:lnTo>
                  <a:pt x="1115954" y="23640"/>
                </a:lnTo>
                <a:lnTo>
                  <a:pt x="1118558" y="19736"/>
                </a:lnTo>
                <a:lnTo>
                  <a:pt x="1121380" y="16050"/>
                </a:lnTo>
                <a:lnTo>
                  <a:pt x="1124419" y="12796"/>
                </a:lnTo>
                <a:lnTo>
                  <a:pt x="1127675" y="9977"/>
                </a:lnTo>
                <a:lnTo>
                  <a:pt x="1131582" y="7157"/>
                </a:lnTo>
                <a:lnTo>
                  <a:pt x="1135490" y="4988"/>
                </a:lnTo>
                <a:lnTo>
                  <a:pt x="1139614" y="3253"/>
                </a:lnTo>
                <a:lnTo>
                  <a:pt x="1143738" y="1735"/>
                </a:lnTo>
                <a:lnTo>
                  <a:pt x="1148080" y="650"/>
                </a:lnTo>
                <a:lnTo>
                  <a:pt x="1152638" y="0"/>
                </a:lnTo>
                <a:lnTo>
                  <a:pt x="1157414" y="0"/>
                </a:lnTo>
                <a:lnTo>
                  <a:pt x="1161972" y="216"/>
                </a:lnTo>
                <a:lnTo>
                  <a:pt x="1166531" y="868"/>
                </a:lnTo>
                <a:lnTo>
                  <a:pt x="1171306" y="1952"/>
                </a:lnTo>
                <a:lnTo>
                  <a:pt x="1322169" y="51402"/>
                </a:lnTo>
                <a:lnTo>
                  <a:pt x="1326945" y="52921"/>
                </a:lnTo>
                <a:lnTo>
                  <a:pt x="1331069" y="55090"/>
                </a:lnTo>
                <a:lnTo>
                  <a:pt x="1335194" y="57475"/>
                </a:lnTo>
                <a:lnTo>
                  <a:pt x="1338666" y="60295"/>
                </a:lnTo>
                <a:lnTo>
                  <a:pt x="1342139" y="63765"/>
                </a:lnTo>
                <a:lnTo>
                  <a:pt x="1344962" y="67018"/>
                </a:lnTo>
                <a:lnTo>
                  <a:pt x="1347349" y="70706"/>
                </a:lnTo>
                <a:lnTo>
                  <a:pt x="1349737" y="74392"/>
                </a:lnTo>
                <a:lnTo>
                  <a:pt x="1351474" y="78514"/>
                </a:lnTo>
                <a:lnTo>
                  <a:pt x="1353210" y="82852"/>
                </a:lnTo>
                <a:lnTo>
                  <a:pt x="1354079" y="87406"/>
                </a:lnTo>
                <a:lnTo>
                  <a:pt x="1354730" y="91961"/>
                </a:lnTo>
                <a:lnTo>
                  <a:pt x="1354946" y="96515"/>
                </a:lnTo>
                <a:lnTo>
                  <a:pt x="1354296" y="101287"/>
                </a:lnTo>
                <a:lnTo>
                  <a:pt x="1353645" y="105842"/>
                </a:lnTo>
                <a:lnTo>
                  <a:pt x="1352559" y="110396"/>
                </a:lnTo>
                <a:lnTo>
                  <a:pt x="1303718" y="260050"/>
                </a:lnTo>
                <a:lnTo>
                  <a:pt x="1316091" y="266773"/>
                </a:lnTo>
                <a:lnTo>
                  <a:pt x="1328464" y="273497"/>
                </a:lnTo>
                <a:lnTo>
                  <a:pt x="1340403" y="280654"/>
                </a:lnTo>
                <a:lnTo>
                  <a:pt x="1352342" y="287811"/>
                </a:lnTo>
                <a:lnTo>
                  <a:pt x="1364281" y="295186"/>
                </a:lnTo>
                <a:lnTo>
                  <a:pt x="1375785" y="302994"/>
                </a:lnTo>
                <a:lnTo>
                  <a:pt x="1387073" y="310585"/>
                </a:lnTo>
                <a:lnTo>
                  <a:pt x="1398578" y="318827"/>
                </a:lnTo>
                <a:lnTo>
                  <a:pt x="1409648" y="327068"/>
                </a:lnTo>
                <a:lnTo>
                  <a:pt x="1420719" y="335527"/>
                </a:lnTo>
                <a:lnTo>
                  <a:pt x="1431572" y="344203"/>
                </a:lnTo>
                <a:lnTo>
                  <a:pt x="1442209" y="353095"/>
                </a:lnTo>
                <a:lnTo>
                  <a:pt x="1452628" y="361988"/>
                </a:lnTo>
                <a:lnTo>
                  <a:pt x="1463047" y="371314"/>
                </a:lnTo>
                <a:lnTo>
                  <a:pt x="1473250" y="380857"/>
                </a:lnTo>
                <a:lnTo>
                  <a:pt x="1483234" y="390400"/>
                </a:lnTo>
                <a:lnTo>
                  <a:pt x="1610872" y="297788"/>
                </a:lnTo>
                <a:lnTo>
                  <a:pt x="1614779" y="295186"/>
                </a:lnTo>
                <a:lnTo>
                  <a:pt x="1619120" y="293017"/>
                </a:lnTo>
                <a:lnTo>
                  <a:pt x="1623244" y="291499"/>
                </a:lnTo>
                <a:lnTo>
                  <a:pt x="1627803" y="290197"/>
                </a:lnTo>
                <a:lnTo>
                  <a:pt x="1632144" y="289330"/>
                </a:lnTo>
                <a:lnTo>
                  <a:pt x="1636702" y="288896"/>
                </a:lnTo>
                <a:lnTo>
                  <a:pt x="1641261" y="288896"/>
                </a:lnTo>
                <a:lnTo>
                  <a:pt x="1645603" y="289330"/>
                </a:lnTo>
                <a:lnTo>
                  <a:pt x="1649944" y="290414"/>
                </a:lnTo>
                <a:lnTo>
                  <a:pt x="1654285" y="291715"/>
                </a:lnTo>
                <a:lnTo>
                  <a:pt x="1658410" y="293451"/>
                </a:lnTo>
                <a:lnTo>
                  <a:pt x="1662534" y="295619"/>
                </a:lnTo>
                <a:lnTo>
                  <a:pt x="1666441" y="298005"/>
                </a:lnTo>
                <a:lnTo>
                  <a:pt x="1670132" y="301259"/>
                </a:lnTo>
                <a:lnTo>
                  <a:pt x="1673171" y="304512"/>
                </a:lnTo>
                <a:lnTo>
                  <a:pt x="1676210" y="308416"/>
                </a:lnTo>
                <a:lnTo>
                  <a:pt x="1769766" y="436597"/>
                </a:lnTo>
                <a:lnTo>
                  <a:pt x="1772371" y="440718"/>
                </a:lnTo>
                <a:lnTo>
                  <a:pt x="1774542" y="444839"/>
                </a:lnTo>
                <a:lnTo>
                  <a:pt x="1776278" y="449177"/>
                </a:lnTo>
                <a:lnTo>
                  <a:pt x="1777581" y="453515"/>
                </a:lnTo>
                <a:lnTo>
                  <a:pt x="1778449" y="458069"/>
                </a:lnTo>
                <a:lnTo>
                  <a:pt x="1778666" y="462624"/>
                </a:lnTo>
                <a:lnTo>
                  <a:pt x="1778666" y="467178"/>
                </a:lnTo>
                <a:lnTo>
                  <a:pt x="1778015" y="471516"/>
                </a:lnTo>
                <a:lnTo>
                  <a:pt x="1777146" y="475854"/>
                </a:lnTo>
                <a:lnTo>
                  <a:pt x="1775844" y="480409"/>
                </a:lnTo>
                <a:lnTo>
                  <a:pt x="1774325" y="484529"/>
                </a:lnTo>
                <a:lnTo>
                  <a:pt x="1771937" y="488651"/>
                </a:lnTo>
                <a:lnTo>
                  <a:pt x="1769332" y="492337"/>
                </a:lnTo>
                <a:lnTo>
                  <a:pt x="1766510" y="496025"/>
                </a:lnTo>
                <a:lnTo>
                  <a:pt x="1763254" y="499278"/>
                </a:lnTo>
                <a:lnTo>
                  <a:pt x="1759564" y="502098"/>
                </a:lnTo>
                <a:lnTo>
                  <a:pt x="1631927" y="594709"/>
                </a:lnTo>
                <a:lnTo>
                  <a:pt x="1637788" y="607072"/>
                </a:lnTo>
                <a:lnTo>
                  <a:pt x="1643866" y="619651"/>
                </a:lnTo>
                <a:lnTo>
                  <a:pt x="1649293" y="632231"/>
                </a:lnTo>
                <a:lnTo>
                  <a:pt x="1654502" y="644810"/>
                </a:lnTo>
                <a:lnTo>
                  <a:pt x="1659712" y="657607"/>
                </a:lnTo>
                <a:lnTo>
                  <a:pt x="1664704" y="670620"/>
                </a:lnTo>
                <a:lnTo>
                  <a:pt x="1669263" y="683634"/>
                </a:lnTo>
                <a:lnTo>
                  <a:pt x="1673605" y="696647"/>
                </a:lnTo>
                <a:lnTo>
                  <a:pt x="1677946" y="710094"/>
                </a:lnTo>
                <a:lnTo>
                  <a:pt x="1681853" y="723541"/>
                </a:lnTo>
                <a:lnTo>
                  <a:pt x="1685760" y="736771"/>
                </a:lnTo>
                <a:lnTo>
                  <a:pt x="1689017" y="750436"/>
                </a:lnTo>
                <a:lnTo>
                  <a:pt x="1692489" y="764099"/>
                </a:lnTo>
                <a:lnTo>
                  <a:pt x="1695311" y="777764"/>
                </a:lnTo>
                <a:lnTo>
                  <a:pt x="1698133" y="791644"/>
                </a:lnTo>
                <a:lnTo>
                  <a:pt x="1700738" y="805525"/>
                </a:lnTo>
                <a:lnTo>
                  <a:pt x="1857896" y="805525"/>
                </a:lnTo>
                <a:lnTo>
                  <a:pt x="1862672" y="805742"/>
                </a:lnTo>
                <a:lnTo>
                  <a:pt x="1867448" y="806609"/>
                </a:lnTo>
                <a:lnTo>
                  <a:pt x="1872006" y="807477"/>
                </a:lnTo>
                <a:lnTo>
                  <a:pt x="1876130" y="809429"/>
                </a:lnTo>
                <a:lnTo>
                  <a:pt x="1880255" y="811164"/>
                </a:lnTo>
                <a:lnTo>
                  <a:pt x="1884161" y="813550"/>
                </a:lnTo>
                <a:lnTo>
                  <a:pt x="1887635" y="816370"/>
                </a:lnTo>
                <a:lnTo>
                  <a:pt x="1891108" y="819406"/>
                </a:lnTo>
                <a:lnTo>
                  <a:pt x="1894147" y="822659"/>
                </a:lnTo>
                <a:lnTo>
                  <a:pt x="1896969" y="826346"/>
                </a:lnTo>
                <a:lnTo>
                  <a:pt x="1899356" y="830250"/>
                </a:lnTo>
                <a:lnTo>
                  <a:pt x="1901310" y="833937"/>
                </a:lnTo>
                <a:lnTo>
                  <a:pt x="1902830" y="838275"/>
                </a:lnTo>
                <a:lnTo>
                  <a:pt x="1903915" y="843047"/>
                </a:lnTo>
                <a:lnTo>
                  <a:pt x="1904566" y="847601"/>
                </a:lnTo>
                <a:lnTo>
                  <a:pt x="1905000" y="852156"/>
                </a:lnTo>
                <a:lnTo>
                  <a:pt x="1905000" y="1011353"/>
                </a:lnTo>
                <a:lnTo>
                  <a:pt x="1904566" y="1015907"/>
                </a:lnTo>
                <a:lnTo>
                  <a:pt x="1904132" y="1020896"/>
                </a:lnTo>
                <a:lnTo>
                  <a:pt x="1902830" y="1025234"/>
                </a:lnTo>
                <a:lnTo>
                  <a:pt x="1901310" y="1029571"/>
                </a:lnTo>
                <a:lnTo>
                  <a:pt x="1899356" y="1033692"/>
                </a:lnTo>
                <a:lnTo>
                  <a:pt x="1896969" y="1037596"/>
                </a:lnTo>
                <a:lnTo>
                  <a:pt x="1894147" y="1041283"/>
                </a:lnTo>
                <a:lnTo>
                  <a:pt x="1891325" y="1044536"/>
                </a:lnTo>
                <a:lnTo>
                  <a:pt x="1887852" y="1047356"/>
                </a:lnTo>
                <a:lnTo>
                  <a:pt x="1884161" y="1050175"/>
                </a:lnTo>
                <a:lnTo>
                  <a:pt x="1880255" y="1052562"/>
                </a:lnTo>
                <a:lnTo>
                  <a:pt x="1876130" y="1054513"/>
                </a:lnTo>
                <a:lnTo>
                  <a:pt x="1872006" y="1056032"/>
                </a:lnTo>
                <a:lnTo>
                  <a:pt x="1867448" y="1057116"/>
                </a:lnTo>
                <a:lnTo>
                  <a:pt x="1862672" y="1057983"/>
                </a:lnTo>
                <a:lnTo>
                  <a:pt x="1858113" y="1058201"/>
                </a:lnTo>
                <a:lnTo>
                  <a:pt x="1700738" y="1058201"/>
                </a:lnTo>
                <a:lnTo>
                  <a:pt x="1698133" y="1072082"/>
                </a:lnTo>
                <a:lnTo>
                  <a:pt x="1695311" y="1085962"/>
                </a:lnTo>
                <a:lnTo>
                  <a:pt x="1692489" y="1099626"/>
                </a:lnTo>
                <a:lnTo>
                  <a:pt x="1689017" y="1113507"/>
                </a:lnTo>
                <a:lnTo>
                  <a:pt x="1685760" y="1126737"/>
                </a:lnTo>
                <a:lnTo>
                  <a:pt x="1681853" y="1140401"/>
                </a:lnTo>
                <a:lnTo>
                  <a:pt x="1677946" y="1153848"/>
                </a:lnTo>
                <a:lnTo>
                  <a:pt x="1673605" y="1166862"/>
                </a:lnTo>
                <a:lnTo>
                  <a:pt x="1669263" y="1180092"/>
                </a:lnTo>
                <a:lnTo>
                  <a:pt x="1664704" y="1193105"/>
                </a:lnTo>
                <a:lnTo>
                  <a:pt x="1659712" y="1205902"/>
                </a:lnTo>
                <a:lnTo>
                  <a:pt x="1654502" y="1218698"/>
                </a:lnTo>
                <a:lnTo>
                  <a:pt x="1649293" y="1231711"/>
                </a:lnTo>
                <a:lnTo>
                  <a:pt x="1643866" y="1244291"/>
                </a:lnTo>
                <a:lnTo>
                  <a:pt x="1637788" y="1256654"/>
                </a:lnTo>
                <a:lnTo>
                  <a:pt x="1631927" y="1269016"/>
                </a:lnTo>
                <a:lnTo>
                  <a:pt x="1759564" y="1361411"/>
                </a:lnTo>
                <a:lnTo>
                  <a:pt x="1763254" y="1364231"/>
                </a:lnTo>
                <a:lnTo>
                  <a:pt x="1766510" y="1367701"/>
                </a:lnTo>
                <a:lnTo>
                  <a:pt x="1769332" y="1371171"/>
                </a:lnTo>
                <a:lnTo>
                  <a:pt x="1771937" y="1375075"/>
                </a:lnTo>
                <a:lnTo>
                  <a:pt x="1774325" y="1379196"/>
                </a:lnTo>
                <a:lnTo>
                  <a:pt x="1775844" y="1383317"/>
                </a:lnTo>
                <a:lnTo>
                  <a:pt x="1777146" y="1387654"/>
                </a:lnTo>
                <a:lnTo>
                  <a:pt x="1778015" y="1391992"/>
                </a:lnTo>
                <a:lnTo>
                  <a:pt x="1778666" y="1396330"/>
                </a:lnTo>
                <a:lnTo>
                  <a:pt x="1778666" y="1401101"/>
                </a:lnTo>
                <a:lnTo>
                  <a:pt x="1778449" y="1405439"/>
                </a:lnTo>
                <a:lnTo>
                  <a:pt x="1777581" y="1409994"/>
                </a:lnTo>
                <a:lnTo>
                  <a:pt x="1776278" y="1414332"/>
                </a:lnTo>
                <a:lnTo>
                  <a:pt x="1774542" y="1418886"/>
                </a:lnTo>
                <a:lnTo>
                  <a:pt x="1772371" y="1422790"/>
                </a:lnTo>
                <a:lnTo>
                  <a:pt x="1769766" y="1426694"/>
                </a:lnTo>
                <a:lnTo>
                  <a:pt x="1676210" y="1555526"/>
                </a:lnTo>
                <a:lnTo>
                  <a:pt x="1673171" y="1559214"/>
                </a:lnTo>
                <a:lnTo>
                  <a:pt x="1670132" y="1562467"/>
                </a:lnTo>
                <a:lnTo>
                  <a:pt x="1666441" y="1565503"/>
                </a:lnTo>
                <a:lnTo>
                  <a:pt x="1662534" y="1567889"/>
                </a:lnTo>
                <a:lnTo>
                  <a:pt x="1658410" y="1570275"/>
                </a:lnTo>
                <a:lnTo>
                  <a:pt x="1654285" y="1572010"/>
                </a:lnTo>
                <a:lnTo>
                  <a:pt x="1649944" y="1573311"/>
                </a:lnTo>
                <a:lnTo>
                  <a:pt x="1645603" y="1573962"/>
                </a:lnTo>
                <a:lnTo>
                  <a:pt x="1641261" y="1574612"/>
                </a:lnTo>
                <a:lnTo>
                  <a:pt x="1636702" y="1574830"/>
                </a:lnTo>
                <a:lnTo>
                  <a:pt x="1632144" y="1574179"/>
                </a:lnTo>
                <a:lnTo>
                  <a:pt x="1627586" y="1573528"/>
                </a:lnTo>
                <a:lnTo>
                  <a:pt x="1623244" y="1572227"/>
                </a:lnTo>
                <a:lnTo>
                  <a:pt x="1618903" y="1570708"/>
                </a:lnTo>
                <a:lnTo>
                  <a:pt x="1614779" y="1568323"/>
                </a:lnTo>
                <a:lnTo>
                  <a:pt x="1610872" y="1565720"/>
                </a:lnTo>
                <a:lnTo>
                  <a:pt x="1483234" y="1473326"/>
                </a:lnTo>
                <a:lnTo>
                  <a:pt x="1473250" y="1483085"/>
                </a:lnTo>
                <a:lnTo>
                  <a:pt x="1463047" y="1492195"/>
                </a:lnTo>
                <a:lnTo>
                  <a:pt x="1452628" y="1501521"/>
                </a:lnTo>
                <a:lnTo>
                  <a:pt x="1442209" y="1510631"/>
                </a:lnTo>
                <a:lnTo>
                  <a:pt x="1431572" y="1519523"/>
                </a:lnTo>
                <a:lnTo>
                  <a:pt x="1420719" y="1527982"/>
                </a:lnTo>
                <a:lnTo>
                  <a:pt x="1409648" y="1536440"/>
                </a:lnTo>
                <a:lnTo>
                  <a:pt x="1398578" y="1544682"/>
                </a:lnTo>
                <a:lnTo>
                  <a:pt x="1387290" y="1552923"/>
                </a:lnTo>
                <a:lnTo>
                  <a:pt x="1375785" y="1560731"/>
                </a:lnTo>
                <a:lnTo>
                  <a:pt x="1364281" y="1568323"/>
                </a:lnTo>
                <a:lnTo>
                  <a:pt x="1352342" y="1575914"/>
                </a:lnTo>
                <a:lnTo>
                  <a:pt x="1340403" y="1583071"/>
                </a:lnTo>
                <a:lnTo>
                  <a:pt x="1328464" y="1590228"/>
                </a:lnTo>
                <a:lnTo>
                  <a:pt x="1316091" y="1596952"/>
                </a:lnTo>
                <a:lnTo>
                  <a:pt x="1303718" y="1603676"/>
                </a:lnTo>
                <a:lnTo>
                  <a:pt x="1352559" y="1753112"/>
                </a:lnTo>
                <a:lnTo>
                  <a:pt x="1353645" y="1757883"/>
                </a:lnTo>
                <a:lnTo>
                  <a:pt x="1354296" y="1762655"/>
                </a:lnTo>
                <a:lnTo>
                  <a:pt x="1354946" y="1767426"/>
                </a:lnTo>
                <a:lnTo>
                  <a:pt x="1354730" y="1771764"/>
                </a:lnTo>
                <a:lnTo>
                  <a:pt x="1354079" y="1776319"/>
                </a:lnTo>
                <a:lnTo>
                  <a:pt x="1353210" y="1780657"/>
                </a:lnTo>
                <a:lnTo>
                  <a:pt x="1351474" y="1784995"/>
                </a:lnTo>
                <a:lnTo>
                  <a:pt x="1349737" y="1789115"/>
                </a:lnTo>
                <a:lnTo>
                  <a:pt x="1347349" y="1793019"/>
                </a:lnTo>
                <a:lnTo>
                  <a:pt x="1344962" y="1796707"/>
                </a:lnTo>
                <a:lnTo>
                  <a:pt x="1342139" y="1799960"/>
                </a:lnTo>
                <a:lnTo>
                  <a:pt x="1338666" y="1803214"/>
                </a:lnTo>
                <a:lnTo>
                  <a:pt x="1335194" y="1806033"/>
                </a:lnTo>
                <a:lnTo>
                  <a:pt x="1331286" y="1808419"/>
                </a:lnTo>
                <a:lnTo>
                  <a:pt x="1326945" y="1810588"/>
                </a:lnTo>
                <a:lnTo>
                  <a:pt x="1322603" y="1812323"/>
                </a:lnTo>
                <a:lnTo>
                  <a:pt x="1171306" y="1861556"/>
                </a:lnTo>
                <a:lnTo>
                  <a:pt x="1166531" y="1862641"/>
                </a:lnTo>
                <a:lnTo>
                  <a:pt x="1161972" y="1863508"/>
                </a:lnTo>
                <a:lnTo>
                  <a:pt x="1157414" y="1863725"/>
                </a:lnTo>
                <a:lnTo>
                  <a:pt x="1152638" y="1863725"/>
                </a:lnTo>
                <a:lnTo>
                  <a:pt x="1148080" y="1862858"/>
                </a:lnTo>
                <a:lnTo>
                  <a:pt x="1143738" y="1861990"/>
                </a:lnTo>
                <a:lnTo>
                  <a:pt x="1139614" y="1860472"/>
                </a:lnTo>
                <a:lnTo>
                  <a:pt x="1135490" y="1858520"/>
                </a:lnTo>
                <a:lnTo>
                  <a:pt x="1131365" y="1856568"/>
                </a:lnTo>
                <a:lnTo>
                  <a:pt x="1127675" y="1853748"/>
                </a:lnTo>
                <a:lnTo>
                  <a:pt x="1124419" y="1850929"/>
                </a:lnTo>
                <a:lnTo>
                  <a:pt x="1121380" y="1847459"/>
                </a:lnTo>
                <a:lnTo>
                  <a:pt x="1118558" y="1843989"/>
                </a:lnTo>
                <a:lnTo>
                  <a:pt x="1115954" y="1840085"/>
                </a:lnTo>
                <a:lnTo>
                  <a:pt x="1113783" y="1835747"/>
                </a:lnTo>
                <a:lnTo>
                  <a:pt x="1112046" y="1831409"/>
                </a:lnTo>
                <a:lnTo>
                  <a:pt x="1063423" y="1681538"/>
                </a:lnTo>
                <a:lnTo>
                  <a:pt x="1049747" y="1683491"/>
                </a:lnTo>
                <a:lnTo>
                  <a:pt x="1036289" y="1685009"/>
                </a:lnTo>
                <a:lnTo>
                  <a:pt x="1022397" y="1686310"/>
                </a:lnTo>
                <a:lnTo>
                  <a:pt x="1008505" y="1687611"/>
                </a:lnTo>
                <a:lnTo>
                  <a:pt x="994612" y="1688479"/>
                </a:lnTo>
                <a:lnTo>
                  <a:pt x="980719" y="1689130"/>
                </a:lnTo>
                <a:lnTo>
                  <a:pt x="966392" y="1689346"/>
                </a:lnTo>
                <a:lnTo>
                  <a:pt x="952500" y="1689780"/>
                </a:lnTo>
                <a:lnTo>
                  <a:pt x="938391" y="1689346"/>
                </a:lnTo>
                <a:lnTo>
                  <a:pt x="924281" y="1689130"/>
                </a:lnTo>
                <a:lnTo>
                  <a:pt x="910389" y="1688479"/>
                </a:lnTo>
                <a:lnTo>
                  <a:pt x="896497" y="1687611"/>
                </a:lnTo>
                <a:lnTo>
                  <a:pt x="882604" y="1686310"/>
                </a:lnTo>
                <a:lnTo>
                  <a:pt x="868929" y="1685009"/>
                </a:lnTo>
                <a:lnTo>
                  <a:pt x="855036" y="1683491"/>
                </a:lnTo>
                <a:lnTo>
                  <a:pt x="841361" y="1681538"/>
                </a:lnTo>
                <a:lnTo>
                  <a:pt x="793172" y="1831409"/>
                </a:lnTo>
                <a:lnTo>
                  <a:pt x="791218" y="1835963"/>
                </a:lnTo>
                <a:lnTo>
                  <a:pt x="789264" y="1840085"/>
                </a:lnTo>
                <a:lnTo>
                  <a:pt x="786660" y="1843989"/>
                </a:lnTo>
                <a:lnTo>
                  <a:pt x="783837" y="1847459"/>
                </a:lnTo>
                <a:lnTo>
                  <a:pt x="780798" y="1850929"/>
                </a:lnTo>
                <a:lnTo>
                  <a:pt x="777108" y="1853748"/>
                </a:lnTo>
                <a:lnTo>
                  <a:pt x="773635" y="1856568"/>
                </a:lnTo>
                <a:lnTo>
                  <a:pt x="769728" y="1858520"/>
                </a:lnTo>
                <a:lnTo>
                  <a:pt x="765604" y="1860472"/>
                </a:lnTo>
                <a:lnTo>
                  <a:pt x="761262" y="1861990"/>
                </a:lnTo>
                <a:lnTo>
                  <a:pt x="756921" y="1862858"/>
                </a:lnTo>
                <a:lnTo>
                  <a:pt x="752145" y="1863725"/>
                </a:lnTo>
                <a:lnTo>
                  <a:pt x="747804" y="1863725"/>
                </a:lnTo>
                <a:lnTo>
                  <a:pt x="743246" y="1863508"/>
                </a:lnTo>
                <a:lnTo>
                  <a:pt x="738470" y="1862641"/>
                </a:lnTo>
                <a:lnTo>
                  <a:pt x="733694" y="1861340"/>
                </a:lnTo>
                <a:lnTo>
                  <a:pt x="582614" y="1812323"/>
                </a:lnTo>
                <a:lnTo>
                  <a:pt x="578056" y="1810588"/>
                </a:lnTo>
                <a:lnTo>
                  <a:pt x="573931" y="1808419"/>
                </a:lnTo>
                <a:lnTo>
                  <a:pt x="570024" y="1806033"/>
                </a:lnTo>
                <a:lnTo>
                  <a:pt x="566551" y="1803214"/>
                </a:lnTo>
                <a:lnTo>
                  <a:pt x="563078" y="1799960"/>
                </a:lnTo>
                <a:lnTo>
                  <a:pt x="560039" y="1796707"/>
                </a:lnTo>
                <a:lnTo>
                  <a:pt x="557434" y="1793019"/>
                </a:lnTo>
                <a:lnTo>
                  <a:pt x="555481" y="1789115"/>
                </a:lnTo>
                <a:lnTo>
                  <a:pt x="553310" y="1784995"/>
                </a:lnTo>
                <a:lnTo>
                  <a:pt x="552007" y="1780657"/>
                </a:lnTo>
                <a:lnTo>
                  <a:pt x="550922" y="1776319"/>
                </a:lnTo>
                <a:lnTo>
                  <a:pt x="550271" y="1771764"/>
                </a:lnTo>
                <a:lnTo>
                  <a:pt x="550271" y="1767426"/>
                </a:lnTo>
                <a:lnTo>
                  <a:pt x="550488" y="1762655"/>
                </a:lnTo>
                <a:lnTo>
                  <a:pt x="551356" y="1757883"/>
                </a:lnTo>
                <a:lnTo>
                  <a:pt x="552224" y="1753112"/>
                </a:lnTo>
                <a:lnTo>
                  <a:pt x="601282" y="1603676"/>
                </a:lnTo>
                <a:lnTo>
                  <a:pt x="588909" y="1596952"/>
                </a:lnTo>
                <a:lnTo>
                  <a:pt x="576753" y="1590228"/>
                </a:lnTo>
                <a:lnTo>
                  <a:pt x="564597" y="1583071"/>
                </a:lnTo>
                <a:lnTo>
                  <a:pt x="552658" y="1575914"/>
                </a:lnTo>
                <a:lnTo>
                  <a:pt x="540936" y="1568323"/>
                </a:lnTo>
                <a:lnTo>
                  <a:pt x="529215" y="1560731"/>
                </a:lnTo>
                <a:lnTo>
                  <a:pt x="517927" y="1552923"/>
                </a:lnTo>
                <a:lnTo>
                  <a:pt x="506423" y="1544682"/>
                </a:lnTo>
                <a:lnTo>
                  <a:pt x="495135" y="1536440"/>
                </a:lnTo>
                <a:lnTo>
                  <a:pt x="484281" y="1527982"/>
                </a:lnTo>
                <a:lnTo>
                  <a:pt x="473428" y="1519306"/>
                </a:lnTo>
                <a:lnTo>
                  <a:pt x="462791" y="1510631"/>
                </a:lnTo>
                <a:lnTo>
                  <a:pt x="452155" y="1501521"/>
                </a:lnTo>
                <a:lnTo>
                  <a:pt x="441953" y="1492195"/>
                </a:lnTo>
                <a:lnTo>
                  <a:pt x="431751" y="1482869"/>
                </a:lnTo>
                <a:lnTo>
                  <a:pt x="421549" y="1473108"/>
                </a:lnTo>
                <a:lnTo>
                  <a:pt x="294346" y="1565720"/>
                </a:lnTo>
                <a:lnTo>
                  <a:pt x="290222" y="1568323"/>
                </a:lnTo>
                <a:lnTo>
                  <a:pt x="286097" y="1570708"/>
                </a:lnTo>
                <a:lnTo>
                  <a:pt x="281756" y="1572227"/>
                </a:lnTo>
                <a:lnTo>
                  <a:pt x="277197" y="1573528"/>
                </a:lnTo>
                <a:lnTo>
                  <a:pt x="272856" y="1574179"/>
                </a:lnTo>
                <a:lnTo>
                  <a:pt x="268298" y="1574830"/>
                </a:lnTo>
                <a:lnTo>
                  <a:pt x="263739" y="1574830"/>
                </a:lnTo>
                <a:lnTo>
                  <a:pt x="259397" y="1574179"/>
                </a:lnTo>
                <a:lnTo>
                  <a:pt x="254839" y="1573311"/>
                </a:lnTo>
                <a:lnTo>
                  <a:pt x="250498" y="1572010"/>
                </a:lnTo>
                <a:lnTo>
                  <a:pt x="246374" y="1570275"/>
                </a:lnTo>
                <a:lnTo>
                  <a:pt x="242249" y="1568106"/>
                </a:lnTo>
                <a:lnTo>
                  <a:pt x="238776" y="1565503"/>
                </a:lnTo>
                <a:lnTo>
                  <a:pt x="235086" y="1562467"/>
                </a:lnTo>
                <a:lnTo>
                  <a:pt x="231829" y="1559214"/>
                </a:lnTo>
                <a:lnTo>
                  <a:pt x="228791" y="1555526"/>
                </a:lnTo>
                <a:lnTo>
                  <a:pt x="135017" y="1426694"/>
                </a:lnTo>
                <a:lnTo>
                  <a:pt x="132412" y="1422790"/>
                </a:lnTo>
                <a:lnTo>
                  <a:pt x="130458" y="1418886"/>
                </a:lnTo>
                <a:lnTo>
                  <a:pt x="128722" y="1414332"/>
                </a:lnTo>
                <a:lnTo>
                  <a:pt x="127419" y="1409994"/>
                </a:lnTo>
                <a:lnTo>
                  <a:pt x="126551" y="1405439"/>
                </a:lnTo>
                <a:lnTo>
                  <a:pt x="126334" y="1401101"/>
                </a:lnTo>
                <a:lnTo>
                  <a:pt x="126334" y="1396330"/>
                </a:lnTo>
                <a:lnTo>
                  <a:pt x="126768" y="1391992"/>
                </a:lnTo>
                <a:lnTo>
                  <a:pt x="127853" y="1387654"/>
                </a:lnTo>
                <a:lnTo>
                  <a:pt x="129156" y="1383317"/>
                </a:lnTo>
                <a:lnTo>
                  <a:pt x="130893" y="1379196"/>
                </a:lnTo>
                <a:lnTo>
                  <a:pt x="133063" y="1375075"/>
                </a:lnTo>
                <a:lnTo>
                  <a:pt x="135668" y="1371171"/>
                </a:lnTo>
                <a:lnTo>
                  <a:pt x="138490" y="1367701"/>
                </a:lnTo>
                <a:lnTo>
                  <a:pt x="141746" y="1364447"/>
                </a:lnTo>
                <a:lnTo>
                  <a:pt x="145653" y="1361411"/>
                </a:lnTo>
                <a:lnTo>
                  <a:pt x="272856" y="1269016"/>
                </a:lnTo>
                <a:lnTo>
                  <a:pt x="266995" y="1256654"/>
                </a:lnTo>
                <a:lnTo>
                  <a:pt x="261351" y="1244074"/>
                </a:lnTo>
                <a:lnTo>
                  <a:pt x="255707" y="1231711"/>
                </a:lnTo>
                <a:lnTo>
                  <a:pt x="250281" y="1218698"/>
                </a:lnTo>
                <a:lnTo>
                  <a:pt x="245071" y="1205902"/>
                </a:lnTo>
                <a:lnTo>
                  <a:pt x="240295" y="1193105"/>
                </a:lnTo>
                <a:lnTo>
                  <a:pt x="235737" y="1180092"/>
                </a:lnTo>
                <a:lnTo>
                  <a:pt x="231178" y="1166862"/>
                </a:lnTo>
                <a:lnTo>
                  <a:pt x="227054" y="1153848"/>
                </a:lnTo>
                <a:lnTo>
                  <a:pt x="222930" y="1140401"/>
                </a:lnTo>
                <a:lnTo>
                  <a:pt x="219457" y="1126737"/>
                </a:lnTo>
                <a:lnTo>
                  <a:pt x="215767" y="1113507"/>
                </a:lnTo>
                <a:lnTo>
                  <a:pt x="212728" y="1099626"/>
                </a:lnTo>
                <a:lnTo>
                  <a:pt x="209689" y="1085962"/>
                </a:lnTo>
                <a:lnTo>
                  <a:pt x="207084" y="1072082"/>
                </a:lnTo>
                <a:lnTo>
                  <a:pt x="204479" y="1058201"/>
                </a:lnTo>
                <a:lnTo>
                  <a:pt x="47104" y="1058201"/>
                </a:lnTo>
                <a:lnTo>
                  <a:pt x="42111" y="1057983"/>
                </a:lnTo>
                <a:lnTo>
                  <a:pt x="37552" y="1057116"/>
                </a:lnTo>
                <a:lnTo>
                  <a:pt x="32994" y="1056032"/>
                </a:lnTo>
                <a:lnTo>
                  <a:pt x="28653" y="1054513"/>
                </a:lnTo>
                <a:lnTo>
                  <a:pt x="24745" y="1052562"/>
                </a:lnTo>
                <a:lnTo>
                  <a:pt x="20839" y="1050175"/>
                </a:lnTo>
                <a:lnTo>
                  <a:pt x="16931" y="1047356"/>
                </a:lnTo>
                <a:lnTo>
                  <a:pt x="13892" y="1044536"/>
                </a:lnTo>
                <a:lnTo>
                  <a:pt x="10853" y="1041283"/>
                </a:lnTo>
                <a:lnTo>
                  <a:pt x="8032" y="1037596"/>
                </a:lnTo>
                <a:lnTo>
                  <a:pt x="5644" y="1033692"/>
                </a:lnTo>
                <a:lnTo>
                  <a:pt x="3690" y="1029571"/>
                </a:lnTo>
                <a:lnTo>
                  <a:pt x="1954" y="1025234"/>
                </a:lnTo>
                <a:lnTo>
                  <a:pt x="1085" y="1020896"/>
                </a:lnTo>
                <a:lnTo>
                  <a:pt x="217" y="1015907"/>
                </a:lnTo>
                <a:lnTo>
                  <a:pt x="0" y="1011353"/>
                </a:lnTo>
                <a:lnTo>
                  <a:pt x="0" y="852156"/>
                </a:lnTo>
                <a:lnTo>
                  <a:pt x="217" y="847601"/>
                </a:lnTo>
                <a:lnTo>
                  <a:pt x="1085" y="843047"/>
                </a:lnTo>
                <a:lnTo>
                  <a:pt x="1954" y="838275"/>
                </a:lnTo>
                <a:lnTo>
                  <a:pt x="3690" y="833937"/>
                </a:lnTo>
                <a:lnTo>
                  <a:pt x="5644" y="830250"/>
                </a:lnTo>
                <a:lnTo>
                  <a:pt x="8032" y="826346"/>
                </a:lnTo>
                <a:lnTo>
                  <a:pt x="10853" y="822659"/>
                </a:lnTo>
                <a:lnTo>
                  <a:pt x="13892" y="819406"/>
                </a:lnTo>
                <a:lnTo>
                  <a:pt x="16931" y="816370"/>
                </a:lnTo>
                <a:lnTo>
                  <a:pt x="20839" y="813550"/>
                </a:lnTo>
                <a:lnTo>
                  <a:pt x="24745" y="811164"/>
                </a:lnTo>
                <a:lnTo>
                  <a:pt x="28653" y="809429"/>
                </a:lnTo>
                <a:lnTo>
                  <a:pt x="32994" y="807477"/>
                </a:lnTo>
                <a:lnTo>
                  <a:pt x="37552" y="806609"/>
                </a:lnTo>
                <a:lnTo>
                  <a:pt x="42111" y="805742"/>
                </a:lnTo>
                <a:lnTo>
                  <a:pt x="47104" y="805525"/>
                </a:lnTo>
                <a:lnTo>
                  <a:pt x="204479" y="805525"/>
                </a:lnTo>
                <a:lnTo>
                  <a:pt x="207084" y="791644"/>
                </a:lnTo>
                <a:lnTo>
                  <a:pt x="209689" y="777764"/>
                </a:lnTo>
                <a:lnTo>
                  <a:pt x="212728" y="764099"/>
                </a:lnTo>
                <a:lnTo>
                  <a:pt x="215767" y="750436"/>
                </a:lnTo>
                <a:lnTo>
                  <a:pt x="219457" y="736771"/>
                </a:lnTo>
                <a:lnTo>
                  <a:pt x="222930" y="723324"/>
                </a:lnTo>
                <a:lnTo>
                  <a:pt x="227054" y="709877"/>
                </a:lnTo>
                <a:lnTo>
                  <a:pt x="231178" y="696647"/>
                </a:lnTo>
                <a:lnTo>
                  <a:pt x="235737" y="683634"/>
                </a:lnTo>
                <a:lnTo>
                  <a:pt x="240295" y="670620"/>
                </a:lnTo>
                <a:lnTo>
                  <a:pt x="245071" y="657607"/>
                </a:lnTo>
                <a:lnTo>
                  <a:pt x="250281" y="644810"/>
                </a:lnTo>
                <a:lnTo>
                  <a:pt x="255707" y="632014"/>
                </a:lnTo>
                <a:lnTo>
                  <a:pt x="261351" y="619434"/>
                </a:lnTo>
                <a:lnTo>
                  <a:pt x="266995" y="607072"/>
                </a:lnTo>
                <a:lnTo>
                  <a:pt x="272856" y="594709"/>
                </a:lnTo>
                <a:lnTo>
                  <a:pt x="145653" y="502098"/>
                </a:lnTo>
                <a:lnTo>
                  <a:pt x="141746" y="499061"/>
                </a:lnTo>
                <a:lnTo>
                  <a:pt x="138490" y="495808"/>
                </a:lnTo>
                <a:lnTo>
                  <a:pt x="135668" y="492337"/>
                </a:lnTo>
                <a:lnTo>
                  <a:pt x="133063" y="488651"/>
                </a:lnTo>
                <a:lnTo>
                  <a:pt x="130893" y="484529"/>
                </a:lnTo>
                <a:lnTo>
                  <a:pt x="129156" y="480409"/>
                </a:lnTo>
                <a:lnTo>
                  <a:pt x="127853" y="475854"/>
                </a:lnTo>
                <a:lnTo>
                  <a:pt x="126768" y="471516"/>
                </a:lnTo>
                <a:lnTo>
                  <a:pt x="126334" y="467178"/>
                </a:lnTo>
                <a:lnTo>
                  <a:pt x="126334" y="462624"/>
                </a:lnTo>
                <a:lnTo>
                  <a:pt x="126551" y="458069"/>
                </a:lnTo>
                <a:lnTo>
                  <a:pt x="127419" y="453515"/>
                </a:lnTo>
                <a:lnTo>
                  <a:pt x="128722" y="449177"/>
                </a:lnTo>
                <a:lnTo>
                  <a:pt x="130458" y="444839"/>
                </a:lnTo>
                <a:lnTo>
                  <a:pt x="132412" y="440718"/>
                </a:lnTo>
                <a:lnTo>
                  <a:pt x="135017" y="436597"/>
                </a:lnTo>
                <a:lnTo>
                  <a:pt x="228791" y="308416"/>
                </a:lnTo>
                <a:lnTo>
                  <a:pt x="231829" y="304512"/>
                </a:lnTo>
                <a:lnTo>
                  <a:pt x="235086" y="301259"/>
                </a:lnTo>
                <a:lnTo>
                  <a:pt x="238776" y="298005"/>
                </a:lnTo>
                <a:lnTo>
                  <a:pt x="242249" y="295619"/>
                </a:lnTo>
                <a:lnTo>
                  <a:pt x="246374" y="293451"/>
                </a:lnTo>
                <a:lnTo>
                  <a:pt x="250498" y="291715"/>
                </a:lnTo>
                <a:lnTo>
                  <a:pt x="254839" y="290414"/>
                </a:lnTo>
                <a:lnTo>
                  <a:pt x="259397" y="289330"/>
                </a:lnTo>
                <a:lnTo>
                  <a:pt x="263739" y="288896"/>
                </a:lnTo>
                <a:lnTo>
                  <a:pt x="268298" y="288896"/>
                </a:lnTo>
                <a:lnTo>
                  <a:pt x="272856" y="289330"/>
                </a:lnTo>
                <a:lnTo>
                  <a:pt x="277197" y="290197"/>
                </a:lnTo>
                <a:lnTo>
                  <a:pt x="281756" y="291499"/>
                </a:lnTo>
                <a:lnTo>
                  <a:pt x="286097" y="293017"/>
                </a:lnTo>
                <a:lnTo>
                  <a:pt x="290222" y="295186"/>
                </a:lnTo>
                <a:lnTo>
                  <a:pt x="294346" y="297788"/>
                </a:lnTo>
                <a:lnTo>
                  <a:pt x="421549" y="390400"/>
                </a:lnTo>
                <a:lnTo>
                  <a:pt x="431751" y="380857"/>
                </a:lnTo>
                <a:lnTo>
                  <a:pt x="441953" y="371314"/>
                </a:lnTo>
                <a:lnTo>
                  <a:pt x="452155" y="361988"/>
                </a:lnTo>
                <a:lnTo>
                  <a:pt x="462791" y="353095"/>
                </a:lnTo>
                <a:lnTo>
                  <a:pt x="473645" y="344203"/>
                </a:lnTo>
                <a:lnTo>
                  <a:pt x="484281" y="335527"/>
                </a:lnTo>
                <a:lnTo>
                  <a:pt x="495135" y="327068"/>
                </a:lnTo>
                <a:lnTo>
                  <a:pt x="506423" y="318827"/>
                </a:lnTo>
                <a:lnTo>
                  <a:pt x="517927" y="310585"/>
                </a:lnTo>
                <a:lnTo>
                  <a:pt x="529215" y="302994"/>
                </a:lnTo>
                <a:lnTo>
                  <a:pt x="540936" y="295186"/>
                </a:lnTo>
                <a:lnTo>
                  <a:pt x="552658" y="287811"/>
                </a:lnTo>
                <a:lnTo>
                  <a:pt x="564597" y="280654"/>
                </a:lnTo>
                <a:lnTo>
                  <a:pt x="576753" y="273497"/>
                </a:lnTo>
                <a:lnTo>
                  <a:pt x="588909" y="266773"/>
                </a:lnTo>
                <a:lnTo>
                  <a:pt x="601282" y="260050"/>
                </a:lnTo>
                <a:lnTo>
                  <a:pt x="552224" y="110396"/>
                </a:lnTo>
                <a:lnTo>
                  <a:pt x="550922" y="105842"/>
                </a:lnTo>
                <a:lnTo>
                  <a:pt x="550488" y="100853"/>
                </a:lnTo>
                <a:lnTo>
                  <a:pt x="550053" y="96299"/>
                </a:lnTo>
                <a:lnTo>
                  <a:pt x="550271" y="91961"/>
                </a:lnTo>
                <a:lnTo>
                  <a:pt x="550704" y="87406"/>
                </a:lnTo>
                <a:lnTo>
                  <a:pt x="552007" y="82852"/>
                </a:lnTo>
                <a:lnTo>
                  <a:pt x="553310" y="78514"/>
                </a:lnTo>
                <a:lnTo>
                  <a:pt x="555046" y="74826"/>
                </a:lnTo>
                <a:lnTo>
                  <a:pt x="557434" y="70706"/>
                </a:lnTo>
                <a:lnTo>
                  <a:pt x="560039" y="67018"/>
                </a:lnTo>
                <a:lnTo>
                  <a:pt x="563078" y="63765"/>
                </a:lnTo>
                <a:lnTo>
                  <a:pt x="566551" y="60512"/>
                </a:lnTo>
                <a:lnTo>
                  <a:pt x="570024" y="57693"/>
                </a:lnTo>
                <a:lnTo>
                  <a:pt x="573931" y="55090"/>
                </a:lnTo>
                <a:lnTo>
                  <a:pt x="578056" y="53137"/>
                </a:lnTo>
                <a:lnTo>
                  <a:pt x="582614" y="51402"/>
                </a:lnTo>
                <a:lnTo>
                  <a:pt x="733912" y="1952"/>
                </a:lnTo>
                <a:lnTo>
                  <a:pt x="738470" y="868"/>
                </a:lnTo>
                <a:lnTo>
                  <a:pt x="743246" y="216"/>
                </a:lnTo>
                <a:close/>
              </a:path>
            </a:pathLst>
          </a:custGeom>
          <a:solidFill>
            <a:schemeClr val="accent1">
              <a:alpha val="100000"/>
            </a:schemeClr>
          </a:solidFill>
        </p:spPr>
      </p:sp>
      <p:sp>
        <p:nvSpPr>
          <p:cNvPr id="4" name="Freeform 4"/>
          <p:cNvSpPr/>
          <p:nvPr/>
        </p:nvSpPr>
        <p:spPr>
          <a:xfrm>
            <a:off x="4067465" y="3482773"/>
            <a:ext cx="2116735" cy="2070873"/>
          </a:xfrm>
          <a:custGeom>
            <a:avLst/>
            <a:gdLst/>
            <a:ahLst/>
            <a:cxnLst/>
            <a:rect l="l" t="t" r="r" b="b"/>
            <a:pathLst>
              <a:path w="1905000" h="1863725">
                <a:moveTo>
                  <a:pt x="952500" y="355818"/>
                </a:moveTo>
                <a:cubicBezTo>
                  <a:pt x="634360" y="355818"/>
                  <a:pt x="376456" y="613722"/>
                  <a:pt x="376456" y="931862"/>
                </a:cubicBezTo>
                <a:cubicBezTo>
                  <a:pt x="376456" y="1250002"/>
                  <a:pt x="634360" y="1507906"/>
                  <a:pt x="952500" y="1507906"/>
                </a:cubicBezTo>
                <a:cubicBezTo>
                  <a:pt x="1270640" y="1507906"/>
                  <a:pt x="1528544" y="1250002"/>
                  <a:pt x="1528544" y="931862"/>
                </a:cubicBezTo>
                <a:cubicBezTo>
                  <a:pt x="1528544" y="613722"/>
                  <a:pt x="1270640" y="355818"/>
                  <a:pt x="952500" y="355818"/>
                </a:cubicBezTo>
                <a:close/>
                <a:moveTo>
                  <a:pt x="747804" y="0"/>
                </a:moveTo>
                <a:lnTo>
                  <a:pt x="752363" y="0"/>
                </a:lnTo>
                <a:lnTo>
                  <a:pt x="756921" y="650"/>
                </a:lnTo>
                <a:lnTo>
                  <a:pt x="761262" y="1735"/>
                </a:lnTo>
                <a:lnTo>
                  <a:pt x="765604" y="3253"/>
                </a:lnTo>
                <a:lnTo>
                  <a:pt x="769728" y="4988"/>
                </a:lnTo>
                <a:lnTo>
                  <a:pt x="773635" y="7374"/>
                </a:lnTo>
                <a:lnTo>
                  <a:pt x="777108" y="9977"/>
                </a:lnTo>
                <a:lnTo>
                  <a:pt x="780798" y="12796"/>
                </a:lnTo>
                <a:lnTo>
                  <a:pt x="783837" y="16050"/>
                </a:lnTo>
                <a:lnTo>
                  <a:pt x="786660" y="19736"/>
                </a:lnTo>
                <a:lnTo>
                  <a:pt x="789264" y="23640"/>
                </a:lnTo>
                <a:lnTo>
                  <a:pt x="791218" y="27978"/>
                </a:lnTo>
                <a:lnTo>
                  <a:pt x="793172" y="32316"/>
                </a:lnTo>
                <a:lnTo>
                  <a:pt x="841361" y="181970"/>
                </a:lnTo>
                <a:lnTo>
                  <a:pt x="855036" y="180018"/>
                </a:lnTo>
                <a:lnTo>
                  <a:pt x="868929" y="178499"/>
                </a:lnTo>
                <a:lnTo>
                  <a:pt x="882604" y="176981"/>
                </a:lnTo>
                <a:lnTo>
                  <a:pt x="896497" y="175897"/>
                </a:lnTo>
                <a:lnTo>
                  <a:pt x="910389" y="175029"/>
                </a:lnTo>
                <a:lnTo>
                  <a:pt x="924281" y="174378"/>
                </a:lnTo>
                <a:lnTo>
                  <a:pt x="938391" y="173945"/>
                </a:lnTo>
                <a:lnTo>
                  <a:pt x="952500" y="173945"/>
                </a:lnTo>
                <a:lnTo>
                  <a:pt x="966392" y="173945"/>
                </a:lnTo>
                <a:lnTo>
                  <a:pt x="980719" y="174378"/>
                </a:lnTo>
                <a:lnTo>
                  <a:pt x="994612" y="175029"/>
                </a:lnTo>
                <a:lnTo>
                  <a:pt x="1008505" y="175897"/>
                </a:lnTo>
                <a:lnTo>
                  <a:pt x="1022397" y="176981"/>
                </a:lnTo>
                <a:lnTo>
                  <a:pt x="1035855" y="178499"/>
                </a:lnTo>
                <a:lnTo>
                  <a:pt x="1049747" y="180018"/>
                </a:lnTo>
                <a:lnTo>
                  <a:pt x="1063423" y="181970"/>
                </a:lnTo>
                <a:lnTo>
                  <a:pt x="1112046" y="32316"/>
                </a:lnTo>
                <a:lnTo>
                  <a:pt x="1113783" y="27762"/>
                </a:lnTo>
                <a:lnTo>
                  <a:pt x="1115954" y="23640"/>
                </a:lnTo>
                <a:lnTo>
                  <a:pt x="1118558" y="19736"/>
                </a:lnTo>
                <a:lnTo>
                  <a:pt x="1121380" y="16050"/>
                </a:lnTo>
                <a:lnTo>
                  <a:pt x="1124419" y="12796"/>
                </a:lnTo>
                <a:lnTo>
                  <a:pt x="1127675" y="9977"/>
                </a:lnTo>
                <a:lnTo>
                  <a:pt x="1131582" y="7157"/>
                </a:lnTo>
                <a:lnTo>
                  <a:pt x="1135490" y="4988"/>
                </a:lnTo>
                <a:lnTo>
                  <a:pt x="1139614" y="3253"/>
                </a:lnTo>
                <a:lnTo>
                  <a:pt x="1143738" y="1735"/>
                </a:lnTo>
                <a:lnTo>
                  <a:pt x="1148080" y="650"/>
                </a:lnTo>
                <a:lnTo>
                  <a:pt x="1152638" y="0"/>
                </a:lnTo>
                <a:lnTo>
                  <a:pt x="1157414" y="0"/>
                </a:lnTo>
                <a:lnTo>
                  <a:pt x="1161972" y="216"/>
                </a:lnTo>
                <a:lnTo>
                  <a:pt x="1166531" y="868"/>
                </a:lnTo>
                <a:lnTo>
                  <a:pt x="1171306" y="1952"/>
                </a:lnTo>
                <a:lnTo>
                  <a:pt x="1322169" y="51402"/>
                </a:lnTo>
                <a:lnTo>
                  <a:pt x="1326945" y="52921"/>
                </a:lnTo>
                <a:lnTo>
                  <a:pt x="1331069" y="55090"/>
                </a:lnTo>
                <a:lnTo>
                  <a:pt x="1335194" y="57475"/>
                </a:lnTo>
                <a:lnTo>
                  <a:pt x="1338666" y="60295"/>
                </a:lnTo>
                <a:lnTo>
                  <a:pt x="1342139" y="63765"/>
                </a:lnTo>
                <a:lnTo>
                  <a:pt x="1344962" y="67018"/>
                </a:lnTo>
                <a:lnTo>
                  <a:pt x="1347349" y="70706"/>
                </a:lnTo>
                <a:lnTo>
                  <a:pt x="1349737" y="74392"/>
                </a:lnTo>
                <a:lnTo>
                  <a:pt x="1351474" y="78514"/>
                </a:lnTo>
                <a:lnTo>
                  <a:pt x="1353210" y="82852"/>
                </a:lnTo>
                <a:lnTo>
                  <a:pt x="1354079" y="87406"/>
                </a:lnTo>
                <a:lnTo>
                  <a:pt x="1354730" y="91961"/>
                </a:lnTo>
                <a:lnTo>
                  <a:pt x="1354946" y="96515"/>
                </a:lnTo>
                <a:lnTo>
                  <a:pt x="1354296" y="101287"/>
                </a:lnTo>
                <a:lnTo>
                  <a:pt x="1353645" y="105842"/>
                </a:lnTo>
                <a:lnTo>
                  <a:pt x="1352559" y="110396"/>
                </a:lnTo>
                <a:lnTo>
                  <a:pt x="1303718" y="260050"/>
                </a:lnTo>
                <a:lnTo>
                  <a:pt x="1316091" y="266773"/>
                </a:lnTo>
                <a:lnTo>
                  <a:pt x="1328464" y="273497"/>
                </a:lnTo>
                <a:lnTo>
                  <a:pt x="1340403" y="280654"/>
                </a:lnTo>
                <a:lnTo>
                  <a:pt x="1352342" y="287811"/>
                </a:lnTo>
                <a:lnTo>
                  <a:pt x="1364281" y="295186"/>
                </a:lnTo>
                <a:lnTo>
                  <a:pt x="1375785" y="302994"/>
                </a:lnTo>
                <a:lnTo>
                  <a:pt x="1387073" y="310585"/>
                </a:lnTo>
                <a:lnTo>
                  <a:pt x="1398578" y="318827"/>
                </a:lnTo>
                <a:lnTo>
                  <a:pt x="1409648" y="327068"/>
                </a:lnTo>
                <a:lnTo>
                  <a:pt x="1420719" y="335527"/>
                </a:lnTo>
                <a:lnTo>
                  <a:pt x="1431572" y="344203"/>
                </a:lnTo>
                <a:lnTo>
                  <a:pt x="1442209" y="353095"/>
                </a:lnTo>
                <a:lnTo>
                  <a:pt x="1452628" y="361988"/>
                </a:lnTo>
                <a:lnTo>
                  <a:pt x="1463047" y="371314"/>
                </a:lnTo>
                <a:lnTo>
                  <a:pt x="1473250" y="380857"/>
                </a:lnTo>
                <a:lnTo>
                  <a:pt x="1483234" y="390400"/>
                </a:lnTo>
                <a:lnTo>
                  <a:pt x="1610872" y="297788"/>
                </a:lnTo>
                <a:lnTo>
                  <a:pt x="1614779" y="295186"/>
                </a:lnTo>
                <a:lnTo>
                  <a:pt x="1619120" y="293017"/>
                </a:lnTo>
                <a:lnTo>
                  <a:pt x="1623244" y="291499"/>
                </a:lnTo>
                <a:lnTo>
                  <a:pt x="1627803" y="290197"/>
                </a:lnTo>
                <a:lnTo>
                  <a:pt x="1632144" y="289330"/>
                </a:lnTo>
                <a:lnTo>
                  <a:pt x="1636702" y="288896"/>
                </a:lnTo>
                <a:lnTo>
                  <a:pt x="1641261" y="288896"/>
                </a:lnTo>
                <a:lnTo>
                  <a:pt x="1645603" y="289330"/>
                </a:lnTo>
                <a:lnTo>
                  <a:pt x="1649944" y="290414"/>
                </a:lnTo>
                <a:lnTo>
                  <a:pt x="1654285" y="291715"/>
                </a:lnTo>
                <a:lnTo>
                  <a:pt x="1658410" y="293451"/>
                </a:lnTo>
                <a:lnTo>
                  <a:pt x="1662534" y="295619"/>
                </a:lnTo>
                <a:lnTo>
                  <a:pt x="1666441" y="298005"/>
                </a:lnTo>
                <a:lnTo>
                  <a:pt x="1670132" y="301259"/>
                </a:lnTo>
                <a:lnTo>
                  <a:pt x="1673171" y="304512"/>
                </a:lnTo>
                <a:lnTo>
                  <a:pt x="1676210" y="308416"/>
                </a:lnTo>
                <a:lnTo>
                  <a:pt x="1769766" y="436597"/>
                </a:lnTo>
                <a:lnTo>
                  <a:pt x="1772371" y="440718"/>
                </a:lnTo>
                <a:lnTo>
                  <a:pt x="1774542" y="444839"/>
                </a:lnTo>
                <a:lnTo>
                  <a:pt x="1776278" y="449177"/>
                </a:lnTo>
                <a:lnTo>
                  <a:pt x="1777581" y="453515"/>
                </a:lnTo>
                <a:lnTo>
                  <a:pt x="1778449" y="458069"/>
                </a:lnTo>
                <a:lnTo>
                  <a:pt x="1778666" y="462624"/>
                </a:lnTo>
                <a:lnTo>
                  <a:pt x="1778666" y="467178"/>
                </a:lnTo>
                <a:lnTo>
                  <a:pt x="1778015" y="471516"/>
                </a:lnTo>
                <a:lnTo>
                  <a:pt x="1777146" y="475854"/>
                </a:lnTo>
                <a:lnTo>
                  <a:pt x="1775844" y="480409"/>
                </a:lnTo>
                <a:lnTo>
                  <a:pt x="1774325" y="484529"/>
                </a:lnTo>
                <a:lnTo>
                  <a:pt x="1771937" y="488651"/>
                </a:lnTo>
                <a:lnTo>
                  <a:pt x="1769332" y="492337"/>
                </a:lnTo>
                <a:lnTo>
                  <a:pt x="1766510" y="496025"/>
                </a:lnTo>
                <a:lnTo>
                  <a:pt x="1763254" y="499278"/>
                </a:lnTo>
                <a:lnTo>
                  <a:pt x="1759564" y="502098"/>
                </a:lnTo>
                <a:lnTo>
                  <a:pt x="1631927" y="594709"/>
                </a:lnTo>
                <a:lnTo>
                  <a:pt x="1637788" y="607072"/>
                </a:lnTo>
                <a:lnTo>
                  <a:pt x="1643866" y="619651"/>
                </a:lnTo>
                <a:lnTo>
                  <a:pt x="1649293" y="632231"/>
                </a:lnTo>
                <a:lnTo>
                  <a:pt x="1654502" y="644810"/>
                </a:lnTo>
                <a:lnTo>
                  <a:pt x="1659712" y="657607"/>
                </a:lnTo>
                <a:lnTo>
                  <a:pt x="1664704" y="670620"/>
                </a:lnTo>
                <a:lnTo>
                  <a:pt x="1669263" y="683634"/>
                </a:lnTo>
                <a:lnTo>
                  <a:pt x="1673605" y="696647"/>
                </a:lnTo>
                <a:lnTo>
                  <a:pt x="1677946" y="710094"/>
                </a:lnTo>
                <a:lnTo>
                  <a:pt x="1681853" y="723541"/>
                </a:lnTo>
                <a:lnTo>
                  <a:pt x="1685760" y="736771"/>
                </a:lnTo>
                <a:lnTo>
                  <a:pt x="1689017" y="750436"/>
                </a:lnTo>
                <a:lnTo>
                  <a:pt x="1692489" y="764099"/>
                </a:lnTo>
                <a:lnTo>
                  <a:pt x="1695311" y="777764"/>
                </a:lnTo>
                <a:lnTo>
                  <a:pt x="1698133" y="791644"/>
                </a:lnTo>
                <a:lnTo>
                  <a:pt x="1700738" y="805525"/>
                </a:lnTo>
                <a:lnTo>
                  <a:pt x="1857896" y="805525"/>
                </a:lnTo>
                <a:lnTo>
                  <a:pt x="1862672" y="805742"/>
                </a:lnTo>
                <a:lnTo>
                  <a:pt x="1867448" y="806609"/>
                </a:lnTo>
                <a:lnTo>
                  <a:pt x="1872006" y="807477"/>
                </a:lnTo>
                <a:lnTo>
                  <a:pt x="1876130" y="809429"/>
                </a:lnTo>
                <a:lnTo>
                  <a:pt x="1880255" y="811164"/>
                </a:lnTo>
                <a:lnTo>
                  <a:pt x="1884161" y="813550"/>
                </a:lnTo>
                <a:lnTo>
                  <a:pt x="1887635" y="816370"/>
                </a:lnTo>
                <a:lnTo>
                  <a:pt x="1891108" y="819406"/>
                </a:lnTo>
                <a:lnTo>
                  <a:pt x="1894147" y="822659"/>
                </a:lnTo>
                <a:lnTo>
                  <a:pt x="1896969" y="826346"/>
                </a:lnTo>
                <a:lnTo>
                  <a:pt x="1899356" y="830250"/>
                </a:lnTo>
                <a:lnTo>
                  <a:pt x="1901310" y="833937"/>
                </a:lnTo>
                <a:lnTo>
                  <a:pt x="1902830" y="838275"/>
                </a:lnTo>
                <a:lnTo>
                  <a:pt x="1903915" y="843047"/>
                </a:lnTo>
                <a:lnTo>
                  <a:pt x="1904566" y="847601"/>
                </a:lnTo>
                <a:lnTo>
                  <a:pt x="1905000" y="852156"/>
                </a:lnTo>
                <a:lnTo>
                  <a:pt x="1905000" y="1011353"/>
                </a:lnTo>
                <a:lnTo>
                  <a:pt x="1904566" y="1015907"/>
                </a:lnTo>
                <a:lnTo>
                  <a:pt x="1904132" y="1020896"/>
                </a:lnTo>
                <a:lnTo>
                  <a:pt x="1902830" y="1025234"/>
                </a:lnTo>
                <a:lnTo>
                  <a:pt x="1901310" y="1029571"/>
                </a:lnTo>
                <a:lnTo>
                  <a:pt x="1899356" y="1033692"/>
                </a:lnTo>
                <a:lnTo>
                  <a:pt x="1896969" y="1037596"/>
                </a:lnTo>
                <a:lnTo>
                  <a:pt x="1894147" y="1041283"/>
                </a:lnTo>
                <a:lnTo>
                  <a:pt x="1891325" y="1044536"/>
                </a:lnTo>
                <a:lnTo>
                  <a:pt x="1887852" y="1047356"/>
                </a:lnTo>
                <a:lnTo>
                  <a:pt x="1884161" y="1050175"/>
                </a:lnTo>
                <a:lnTo>
                  <a:pt x="1880255" y="1052562"/>
                </a:lnTo>
                <a:lnTo>
                  <a:pt x="1876130" y="1054513"/>
                </a:lnTo>
                <a:lnTo>
                  <a:pt x="1872006" y="1056032"/>
                </a:lnTo>
                <a:lnTo>
                  <a:pt x="1867448" y="1057116"/>
                </a:lnTo>
                <a:lnTo>
                  <a:pt x="1862672" y="1057983"/>
                </a:lnTo>
                <a:lnTo>
                  <a:pt x="1858113" y="1058201"/>
                </a:lnTo>
                <a:lnTo>
                  <a:pt x="1700738" y="1058201"/>
                </a:lnTo>
                <a:lnTo>
                  <a:pt x="1698133" y="1072082"/>
                </a:lnTo>
                <a:lnTo>
                  <a:pt x="1695311" y="1085962"/>
                </a:lnTo>
                <a:lnTo>
                  <a:pt x="1692489" y="1099626"/>
                </a:lnTo>
                <a:lnTo>
                  <a:pt x="1689017" y="1113507"/>
                </a:lnTo>
                <a:lnTo>
                  <a:pt x="1685760" y="1126737"/>
                </a:lnTo>
                <a:lnTo>
                  <a:pt x="1681853" y="1140401"/>
                </a:lnTo>
                <a:lnTo>
                  <a:pt x="1677946" y="1153848"/>
                </a:lnTo>
                <a:lnTo>
                  <a:pt x="1673605" y="1166862"/>
                </a:lnTo>
                <a:lnTo>
                  <a:pt x="1669263" y="1180092"/>
                </a:lnTo>
                <a:lnTo>
                  <a:pt x="1664704" y="1193105"/>
                </a:lnTo>
                <a:lnTo>
                  <a:pt x="1659712" y="1205902"/>
                </a:lnTo>
                <a:lnTo>
                  <a:pt x="1654502" y="1218698"/>
                </a:lnTo>
                <a:lnTo>
                  <a:pt x="1649293" y="1231711"/>
                </a:lnTo>
                <a:lnTo>
                  <a:pt x="1643866" y="1244291"/>
                </a:lnTo>
                <a:lnTo>
                  <a:pt x="1637788" y="1256654"/>
                </a:lnTo>
                <a:lnTo>
                  <a:pt x="1631927" y="1269016"/>
                </a:lnTo>
                <a:lnTo>
                  <a:pt x="1759564" y="1361411"/>
                </a:lnTo>
                <a:lnTo>
                  <a:pt x="1763254" y="1364231"/>
                </a:lnTo>
                <a:lnTo>
                  <a:pt x="1766510" y="1367701"/>
                </a:lnTo>
                <a:lnTo>
                  <a:pt x="1769332" y="1371171"/>
                </a:lnTo>
                <a:lnTo>
                  <a:pt x="1771937" y="1375075"/>
                </a:lnTo>
                <a:lnTo>
                  <a:pt x="1774325" y="1379196"/>
                </a:lnTo>
                <a:lnTo>
                  <a:pt x="1775844" y="1383317"/>
                </a:lnTo>
                <a:lnTo>
                  <a:pt x="1777146" y="1387654"/>
                </a:lnTo>
                <a:lnTo>
                  <a:pt x="1778015" y="1391992"/>
                </a:lnTo>
                <a:lnTo>
                  <a:pt x="1778666" y="1396330"/>
                </a:lnTo>
                <a:lnTo>
                  <a:pt x="1778666" y="1401101"/>
                </a:lnTo>
                <a:lnTo>
                  <a:pt x="1778449" y="1405439"/>
                </a:lnTo>
                <a:lnTo>
                  <a:pt x="1777581" y="1409994"/>
                </a:lnTo>
                <a:lnTo>
                  <a:pt x="1776278" y="1414332"/>
                </a:lnTo>
                <a:lnTo>
                  <a:pt x="1774542" y="1418886"/>
                </a:lnTo>
                <a:lnTo>
                  <a:pt x="1772371" y="1422790"/>
                </a:lnTo>
                <a:lnTo>
                  <a:pt x="1769766" y="1426694"/>
                </a:lnTo>
                <a:lnTo>
                  <a:pt x="1676210" y="1555526"/>
                </a:lnTo>
                <a:lnTo>
                  <a:pt x="1673171" y="1559214"/>
                </a:lnTo>
                <a:lnTo>
                  <a:pt x="1670132" y="1562467"/>
                </a:lnTo>
                <a:lnTo>
                  <a:pt x="1666441" y="1565503"/>
                </a:lnTo>
                <a:lnTo>
                  <a:pt x="1662534" y="1567889"/>
                </a:lnTo>
                <a:lnTo>
                  <a:pt x="1658410" y="1570275"/>
                </a:lnTo>
                <a:lnTo>
                  <a:pt x="1654285" y="1572010"/>
                </a:lnTo>
                <a:lnTo>
                  <a:pt x="1649944" y="1573311"/>
                </a:lnTo>
                <a:lnTo>
                  <a:pt x="1645603" y="1573962"/>
                </a:lnTo>
                <a:lnTo>
                  <a:pt x="1641261" y="1574612"/>
                </a:lnTo>
                <a:lnTo>
                  <a:pt x="1636702" y="1574830"/>
                </a:lnTo>
                <a:lnTo>
                  <a:pt x="1632144" y="1574179"/>
                </a:lnTo>
                <a:lnTo>
                  <a:pt x="1627586" y="1573528"/>
                </a:lnTo>
                <a:lnTo>
                  <a:pt x="1623244" y="1572227"/>
                </a:lnTo>
                <a:lnTo>
                  <a:pt x="1618903" y="1570708"/>
                </a:lnTo>
                <a:lnTo>
                  <a:pt x="1614779" y="1568323"/>
                </a:lnTo>
                <a:lnTo>
                  <a:pt x="1610872" y="1565720"/>
                </a:lnTo>
                <a:lnTo>
                  <a:pt x="1483234" y="1473326"/>
                </a:lnTo>
                <a:lnTo>
                  <a:pt x="1473250" y="1483085"/>
                </a:lnTo>
                <a:lnTo>
                  <a:pt x="1463047" y="1492195"/>
                </a:lnTo>
                <a:lnTo>
                  <a:pt x="1452628" y="1501521"/>
                </a:lnTo>
                <a:lnTo>
                  <a:pt x="1442209" y="1510631"/>
                </a:lnTo>
                <a:lnTo>
                  <a:pt x="1431572" y="1519523"/>
                </a:lnTo>
                <a:lnTo>
                  <a:pt x="1420719" y="1527982"/>
                </a:lnTo>
                <a:lnTo>
                  <a:pt x="1409648" y="1536440"/>
                </a:lnTo>
                <a:lnTo>
                  <a:pt x="1398578" y="1544682"/>
                </a:lnTo>
                <a:lnTo>
                  <a:pt x="1387290" y="1552923"/>
                </a:lnTo>
                <a:lnTo>
                  <a:pt x="1375785" y="1560731"/>
                </a:lnTo>
                <a:lnTo>
                  <a:pt x="1364281" y="1568323"/>
                </a:lnTo>
                <a:lnTo>
                  <a:pt x="1352342" y="1575914"/>
                </a:lnTo>
                <a:lnTo>
                  <a:pt x="1340403" y="1583071"/>
                </a:lnTo>
                <a:lnTo>
                  <a:pt x="1328464" y="1590228"/>
                </a:lnTo>
                <a:lnTo>
                  <a:pt x="1316091" y="1596952"/>
                </a:lnTo>
                <a:lnTo>
                  <a:pt x="1303718" y="1603676"/>
                </a:lnTo>
                <a:lnTo>
                  <a:pt x="1352559" y="1753112"/>
                </a:lnTo>
                <a:lnTo>
                  <a:pt x="1353645" y="1757883"/>
                </a:lnTo>
                <a:lnTo>
                  <a:pt x="1354296" y="1762655"/>
                </a:lnTo>
                <a:lnTo>
                  <a:pt x="1354946" y="1767426"/>
                </a:lnTo>
                <a:lnTo>
                  <a:pt x="1354730" y="1771764"/>
                </a:lnTo>
                <a:lnTo>
                  <a:pt x="1354079" y="1776319"/>
                </a:lnTo>
                <a:lnTo>
                  <a:pt x="1353210" y="1780657"/>
                </a:lnTo>
                <a:lnTo>
                  <a:pt x="1351474" y="1784995"/>
                </a:lnTo>
                <a:lnTo>
                  <a:pt x="1349737" y="1789115"/>
                </a:lnTo>
                <a:lnTo>
                  <a:pt x="1347349" y="1793019"/>
                </a:lnTo>
                <a:lnTo>
                  <a:pt x="1344962" y="1796707"/>
                </a:lnTo>
                <a:lnTo>
                  <a:pt x="1342139" y="1799960"/>
                </a:lnTo>
                <a:lnTo>
                  <a:pt x="1338666" y="1803214"/>
                </a:lnTo>
                <a:lnTo>
                  <a:pt x="1335194" y="1806033"/>
                </a:lnTo>
                <a:lnTo>
                  <a:pt x="1331286" y="1808419"/>
                </a:lnTo>
                <a:lnTo>
                  <a:pt x="1326945" y="1810588"/>
                </a:lnTo>
                <a:lnTo>
                  <a:pt x="1322603" y="1812323"/>
                </a:lnTo>
                <a:lnTo>
                  <a:pt x="1171306" y="1861556"/>
                </a:lnTo>
                <a:lnTo>
                  <a:pt x="1166531" y="1862641"/>
                </a:lnTo>
                <a:lnTo>
                  <a:pt x="1161972" y="1863508"/>
                </a:lnTo>
                <a:lnTo>
                  <a:pt x="1157414" y="1863725"/>
                </a:lnTo>
                <a:lnTo>
                  <a:pt x="1152638" y="1863725"/>
                </a:lnTo>
                <a:lnTo>
                  <a:pt x="1148080" y="1862858"/>
                </a:lnTo>
                <a:lnTo>
                  <a:pt x="1143738" y="1861990"/>
                </a:lnTo>
                <a:lnTo>
                  <a:pt x="1139614" y="1860472"/>
                </a:lnTo>
                <a:lnTo>
                  <a:pt x="1135490" y="1858520"/>
                </a:lnTo>
                <a:lnTo>
                  <a:pt x="1131365" y="1856568"/>
                </a:lnTo>
                <a:lnTo>
                  <a:pt x="1127675" y="1853748"/>
                </a:lnTo>
                <a:lnTo>
                  <a:pt x="1124419" y="1850929"/>
                </a:lnTo>
                <a:lnTo>
                  <a:pt x="1121380" y="1847459"/>
                </a:lnTo>
                <a:lnTo>
                  <a:pt x="1118558" y="1843989"/>
                </a:lnTo>
                <a:lnTo>
                  <a:pt x="1115954" y="1840085"/>
                </a:lnTo>
                <a:lnTo>
                  <a:pt x="1113783" y="1835747"/>
                </a:lnTo>
                <a:lnTo>
                  <a:pt x="1112046" y="1831409"/>
                </a:lnTo>
                <a:lnTo>
                  <a:pt x="1063423" y="1681538"/>
                </a:lnTo>
                <a:lnTo>
                  <a:pt x="1049747" y="1683491"/>
                </a:lnTo>
                <a:lnTo>
                  <a:pt x="1036289" y="1685009"/>
                </a:lnTo>
                <a:lnTo>
                  <a:pt x="1022397" y="1686310"/>
                </a:lnTo>
                <a:lnTo>
                  <a:pt x="1008505" y="1687611"/>
                </a:lnTo>
                <a:lnTo>
                  <a:pt x="994612" y="1688479"/>
                </a:lnTo>
                <a:lnTo>
                  <a:pt x="980719" y="1689130"/>
                </a:lnTo>
                <a:lnTo>
                  <a:pt x="966392" y="1689346"/>
                </a:lnTo>
                <a:lnTo>
                  <a:pt x="952500" y="1689780"/>
                </a:lnTo>
                <a:lnTo>
                  <a:pt x="938391" y="1689346"/>
                </a:lnTo>
                <a:lnTo>
                  <a:pt x="924281" y="1689130"/>
                </a:lnTo>
                <a:lnTo>
                  <a:pt x="910389" y="1688479"/>
                </a:lnTo>
                <a:lnTo>
                  <a:pt x="896497" y="1687611"/>
                </a:lnTo>
                <a:lnTo>
                  <a:pt x="882604" y="1686310"/>
                </a:lnTo>
                <a:lnTo>
                  <a:pt x="868929" y="1685009"/>
                </a:lnTo>
                <a:lnTo>
                  <a:pt x="855036" y="1683491"/>
                </a:lnTo>
                <a:lnTo>
                  <a:pt x="841361" y="1681538"/>
                </a:lnTo>
                <a:lnTo>
                  <a:pt x="793172" y="1831409"/>
                </a:lnTo>
                <a:lnTo>
                  <a:pt x="791218" y="1835963"/>
                </a:lnTo>
                <a:lnTo>
                  <a:pt x="789264" y="1840085"/>
                </a:lnTo>
                <a:lnTo>
                  <a:pt x="786660" y="1843989"/>
                </a:lnTo>
                <a:lnTo>
                  <a:pt x="783837" y="1847459"/>
                </a:lnTo>
                <a:lnTo>
                  <a:pt x="780798" y="1850929"/>
                </a:lnTo>
                <a:lnTo>
                  <a:pt x="777108" y="1853748"/>
                </a:lnTo>
                <a:lnTo>
                  <a:pt x="773635" y="1856568"/>
                </a:lnTo>
                <a:lnTo>
                  <a:pt x="769728" y="1858520"/>
                </a:lnTo>
                <a:lnTo>
                  <a:pt x="765604" y="1860472"/>
                </a:lnTo>
                <a:lnTo>
                  <a:pt x="761262" y="1861990"/>
                </a:lnTo>
                <a:lnTo>
                  <a:pt x="756921" y="1862858"/>
                </a:lnTo>
                <a:lnTo>
                  <a:pt x="752145" y="1863725"/>
                </a:lnTo>
                <a:lnTo>
                  <a:pt x="747804" y="1863725"/>
                </a:lnTo>
                <a:lnTo>
                  <a:pt x="743246" y="1863508"/>
                </a:lnTo>
                <a:lnTo>
                  <a:pt x="738470" y="1862641"/>
                </a:lnTo>
                <a:lnTo>
                  <a:pt x="733694" y="1861340"/>
                </a:lnTo>
                <a:lnTo>
                  <a:pt x="582614" y="1812323"/>
                </a:lnTo>
                <a:lnTo>
                  <a:pt x="578056" y="1810588"/>
                </a:lnTo>
                <a:lnTo>
                  <a:pt x="573931" y="1808419"/>
                </a:lnTo>
                <a:lnTo>
                  <a:pt x="570024" y="1806033"/>
                </a:lnTo>
                <a:lnTo>
                  <a:pt x="566551" y="1803214"/>
                </a:lnTo>
                <a:lnTo>
                  <a:pt x="563078" y="1799960"/>
                </a:lnTo>
                <a:lnTo>
                  <a:pt x="560039" y="1796707"/>
                </a:lnTo>
                <a:lnTo>
                  <a:pt x="557434" y="1793019"/>
                </a:lnTo>
                <a:lnTo>
                  <a:pt x="555481" y="1789115"/>
                </a:lnTo>
                <a:lnTo>
                  <a:pt x="553310" y="1784995"/>
                </a:lnTo>
                <a:lnTo>
                  <a:pt x="552007" y="1780657"/>
                </a:lnTo>
                <a:lnTo>
                  <a:pt x="550922" y="1776319"/>
                </a:lnTo>
                <a:lnTo>
                  <a:pt x="550271" y="1771764"/>
                </a:lnTo>
                <a:lnTo>
                  <a:pt x="550271" y="1767426"/>
                </a:lnTo>
                <a:lnTo>
                  <a:pt x="550488" y="1762655"/>
                </a:lnTo>
                <a:lnTo>
                  <a:pt x="551356" y="1757883"/>
                </a:lnTo>
                <a:lnTo>
                  <a:pt x="552224" y="1753112"/>
                </a:lnTo>
                <a:lnTo>
                  <a:pt x="601282" y="1603676"/>
                </a:lnTo>
                <a:lnTo>
                  <a:pt x="588909" y="1596952"/>
                </a:lnTo>
                <a:lnTo>
                  <a:pt x="576753" y="1590228"/>
                </a:lnTo>
                <a:lnTo>
                  <a:pt x="564597" y="1583071"/>
                </a:lnTo>
                <a:lnTo>
                  <a:pt x="552658" y="1575914"/>
                </a:lnTo>
                <a:lnTo>
                  <a:pt x="540936" y="1568323"/>
                </a:lnTo>
                <a:lnTo>
                  <a:pt x="529215" y="1560731"/>
                </a:lnTo>
                <a:lnTo>
                  <a:pt x="517927" y="1552923"/>
                </a:lnTo>
                <a:lnTo>
                  <a:pt x="506423" y="1544682"/>
                </a:lnTo>
                <a:lnTo>
                  <a:pt x="495135" y="1536440"/>
                </a:lnTo>
                <a:lnTo>
                  <a:pt x="484281" y="1527982"/>
                </a:lnTo>
                <a:lnTo>
                  <a:pt x="473428" y="1519306"/>
                </a:lnTo>
                <a:lnTo>
                  <a:pt x="462791" y="1510631"/>
                </a:lnTo>
                <a:lnTo>
                  <a:pt x="452155" y="1501521"/>
                </a:lnTo>
                <a:lnTo>
                  <a:pt x="441953" y="1492195"/>
                </a:lnTo>
                <a:lnTo>
                  <a:pt x="431751" y="1482869"/>
                </a:lnTo>
                <a:lnTo>
                  <a:pt x="421549" y="1473108"/>
                </a:lnTo>
                <a:lnTo>
                  <a:pt x="294346" y="1565720"/>
                </a:lnTo>
                <a:lnTo>
                  <a:pt x="290222" y="1568323"/>
                </a:lnTo>
                <a:lnTo>
                  <a:pt x="286097" y="1570708"/>
                </a:lnTo>
                <a:lnTo>
                  <a:pt x="281756" y="1572227"/>
                </a:lnTo>
                <a:lnTo>
                  <a:pt x="277197" y="1573528"/>
                </a:lnTo>
                <a:lnTo>
                  <a:pt x="272856" y="1574179"/>
                </a:lnTo>
                <a:lnTo>
                  <a:pt x="268298" y="1574830"/>
                </a:lnTo>
                <a:lnTo>
                  <a:pt x="263739" y="1574830"/>
                </a:lnTo>
                <a:lnTo>
                  <a:pt x="259397" y="1574179"/>
                </a:lnTo>
                <a:lnTo>
                  <a:pt x="254839" y="1573311"/>
                </a:lnTo>
                <a:lnTo>
                  <a:pt x="250498" y="1572010"/>
                </a:lnTo>
                <a:lnTo>
                  <a:pt x="246374" y="1570275"/>
                </a:lnTo>
                <a:lnTo>
                  <a:pt x="242249" y="1568106"/>
                </a:lnTo>
                <a:lnTo>
                  <a:pt x="238776" y="1565503"/>
                </a:lnTo>
                <a:lnTo>
                  <a:pt x="235086" y="1562467"/>
                </a:lnTo>
                <a:lnTo>
                  <a:pt x="231829" y="1559214"/>
                </a:lnTo>
                <a:lnTo>
                  <a:pt x="228791" y="1555526"/>
                </a:lnTo>
                <a:lnTo>
                  <a:pt x="135017" y="1426694"/>
                </a:lnTo>
                <a:lnTo>
                  <a:pt x="132412" y="1422790"/>
                </a:lnTo>
                <a:lnTo>
                  <a:pt x="130458" y="1418886"/>
                </a:lnTo>
                <a:lnTo>
                  <a:pt x="128722" y="1414332"/>
                </a:lnTo>
                <a:lnTo>
                  <a:pt x="127419" y="1409994"/>
                </a:lnTo>
                <a:lnTo>
                  <a:pt x="126551" y="1405439"/>
                </a:lnTo>
                <a:lnTo>
                  <a:pt x="126334" y="1401101"/>
                </a:lnTo>
                <a:lnTo>
                  <a:pt x="126334" y="1396330"/>
                </a:lnTo>
                <a:lnTo>
                  <a:pt x="126768" y="1391992"/>
                </a:lnTo>
                <a:lnTo>
                  <a:pt x="127853" y="1387654"/>
                </a:lnTo>
                <a:lnTo>
                  <a:pt x="129156" y="1383317"/>
                </a:lnTo>
                <a:lnTo>
                  <a:pt x="130893" y="1379196"/>
                </a:lnTo>
                <a:lnTo>
                  <a:pt x="133063" y="1375075"/>
                </a:lnTo>
                <a:lnTo>
                  <a:pt x="135668" y="1371171"/>
                </a:lnTo>
                <a:lnTo>
                  <a:pt x="138490" y="1367701"/>
                </a:lnTo>
                <a:lnTo>
                  <a:pt x="141746" y="1364447"/>
                </a:lnTo>
                <a:lnTo>
                  <a:pt x="145653" y="1361411"/>
                </a:lnTo>
                <a:lnTo>
                  <a:pt x="272856" y="1269016"/>
                </a:lnTo>
                <a:lnTo>
                  <a:pt x="266995" y="1256654"/>
                </a:lnTo>
                <a:lnTo>
                  <a:pt x="261351" y="1244074"/>
                </a:lnTo>
                <a:lnTo>
                  <a:pt x="255707" y="1231711"/>
                </a:lnTo>
                <a:lnTo>
                  <a:pt x="250281" y="1218698"/>
                </a:lnTo>
                <a:lnTo>
                  <a:pt x="245071" y="1205902"/>
                </a:lnTo>
                <a:lnTo>
                  <a:pt x="240295" y="1193105"/>
                </a:lnTo>
                <a:lnTo>
                  <a:pt x="235737" y="1180092"/>
                </a:lnTo>
                <a:lnTo>
                  <a:pt x="231178" y="1166862"/>
                </a:lnTo>
                <a:lnTo>
                  <a:pt x="227054" y="1153848"/>
                </a:lnTo>
                <a:lnTo>
                  <a:pt x="222930" y="1140401"/>
                </a:lnTo>
                <a:lnTo>
                  <a:pt x="219457" y="1126737"/>
                </a:lnTo>
                <a:lnTo>
                  <a:pt x="215767" y="1113507"/>
                </a:lnTo>
                <a:lnTo>
                  <a:pt x="212728" y="1099626"/>
                </a:lnTo>
                <a:lnTo>
                  <a:pt x="209689" y="1085962"/>
                </a:lnTo>
                <a:lnTo>
                  <a:pt x="207084" y="1072082"/>
                </a:lnTo>
                <a:lnTo>
                  <a:pt x="204479" y="1058201"/>
                </a:lnTo>
                <a:lnTo>
                  <a:pt x="47104" y="1058201"/>
                </a:lnTo>
                <a:lnTo>
                  <a:pt x="42111" y="1057983"/>
                </a:lnTo>
                <a:lnTo>
                  <a:pt x="37552" y="1057116"/>
                </a:lnTo>
                <a:lnTo>
                  <a:pt x="32994" y="1056032"/>
                </a:lnTo>
                <a:lnTo>
                  <a:pt x="28653" y="1054513"/>
                </a:lnTo>
                <a:lnTo>
                  <a:pt x="24745" y="1052562"/>
                </a:lnTo>
                <a:lnTo>
                  <a:pt x="20839" y="1050175"/>
                </a:lnTo>
                <a:lnTo>
                  <a:pt x="16931" y="1047356"/>
                </a:lnTo>
                <a:lnTo>
                  <a:pt x="13892" y="1044536"/>
                </a:lnTo>
                <a:lnTo>
                  <a:pt x="10853" y="1041283"/>
                </a:lnTo>
                <a:lnTo>
                  <a:pt x="8032" y="1037596"/>
                </a:lnTo>
                <a:lnTo>
                  <a:pt x="5644" y="1033692"/>
                </a:lnTo>
                <a:lnTo>
                  <a:pt x="3690" y="1029571"/>
                </a:lnTo>
                <a:lnTo>
                  <a:pt x="1954" y="1025234"/>
                </a:lnTo>
                <a:lnTo>
                  <a:pt x="1085" y="1020896"/>
                </a:lnTo>
                <a:lnTo>
                  <a:pt x="217" y="1015907"/>
                </a:lnTo>
                <a:lnTo>
                  <a:pt x="0" y="1011353"/>
                </a:lnTo>
                <a:lnTo>
                  <a:pt x="0" y="852156"/>
                </a:lnTo>
                <a:lnTo>
                  <a:pt x="217" y="847601"/>
                </a:lnTo>
                <a:lnTo>
                  <a:pt x="1085" y="843047"/>
                </a:lnTo>
                <a:lnTo>
                  <a:pt x="1954" y="838275"/>
                </a:lnTo>
                <a:lnTo>
                  <a:pt x="3690" y="833937"/>
                </a:lnTo>
                <a:lnTo>
                  <a:pt x="5644" y="830250"/>
                </a:lnTo>
                <a:lnTo>
                  <a:pt x="8032" y="826346"/>
                </a:lnTo>
                <a:lnTo>
                  <a:pt x="10853" y="822659"/>
                </a:lnTo>
                <a:lnTo>
                  <a:pt x="13892" y="819406"/>
                </a:lnTo>
                <a:lnTo>
                  <a:pt x="16931" y="816370"/>
                </a:lnTo>
                <a:lnTo>
                  <a:pt x="20839" y="813550"/>
                </a:lnTo>
                <a:lnTo>
                  <a:pt x="24745" y="811164"/>
                </a:lnTo>
                <a:lnTo>
                  <a:pt x="28653" y="809429"/>
                </a:lnTo>
                <a:lnTo>
                  <a:pt x="32994" y="807477"/>
                </a:lnTo>
                <a:lnTo>
                  <a:pt x="37552" y="806609"/>
                </a:lnTo>
                <a:lnTo>
                  <a:pt x="42111" y="805742"/>
                </a:lnTo>
                <a:lnTo>
                  <a:pt x="47104" y="805525"/>
                </a:lnTo>
                <a:lnTo>
                  <a:pt x="204479" y="805525"/>
                </a:lnTo>
                <a:lnTo>
                  <a:pt x="207084" y="791644"/>
                </a:lnTo>
                <a:lnTo>
                  <a:pt x="209689" y="777764"/>
                </a:lnTo>
                <a:lnTo>
                  <a:pt x="212728" y="764099"/>
                </a:lnTo>
                <a:lnTo>
                  <a:pt x="215767" y="750436"/>
                </a:lnTo>
                <a:lnTo>
                  <a:pt x="219457" y="736771"/>
                </a:lnTo>
                <a:lnTo>
                  <a:pt x="222930" y="723324"/>
                </a:lnTo>
                <a:lnTo>
                  <a:pt x="227054" y="709877"/>
                </a:lnTo>
                <a:lnTo>
                  <a:pt x="231178" y="696647"/>
                </a:lnTo>
                <a:lnTo>
                  <a:pt x="235737" y="683634"/>
                </a:lnTo>
                <a:lnTo>
                  <a:pt x="240295" y="670620"/>
                </a:lnTo>
                <a:lnTo>
                  <a:pt x="245071" y="657607"/>
                </a:lnTo>
                <a:lnTo>
                  <a:pt x="250281" y="644810"/>
                </a:lnTo>
                <a:lnTo>
                  <a:pt x="255707" y="632014"/>
                </a:lnTo>
                <a:lnTo>
                  <a:pt x="261351" y="619434"/>
                </a:lnTo>
                <a:lnTo>
                  <a:pt x="266995" y="607072"/>
                </a:lnTo>
                <a:lnTo>
                  <a:pt x="272856" y="594709"/>
                </a:lnTo>
                <a:lnTo>
                  <a:pt x="145653" y="502098"/>
                </a:lnTo>
                <a:lnTo>
                  <a:pt x="141746" y="499061"/>
                </a:lnTo>
                <a:lnTo>
                  <a:pt x="138490" y="495808"/>
                </a:lnTo>
                <a:lnTo>
                  <a:pt x="135668" y="492337"/>
                </a:lnTo>
                <a:lnTo>
                  <a:pt x="133063" y="488651"/>
                </a:lnTo>
                <a:lnTo>
                  <a:pt x="130893" y="484529"/>
                </a:lnTo>
                <a:lnTo>
                  <a:pt x="129156" y="480409"/>
                </a:lnTo>
                <a:lnTo>
                  <a:pt x="127853" y="475854"/>
                </a:lnTo>
                <a:lnTo>
                  <a:pt x="126768" y="471516"/>
                </a:lnTo>
                <a:lnTo>
                  <a:pt x="126334" y="467178"/>
                </a:lnTo>
                <a:lnTo>
                  <a:pt x="126334" y="462624"/>
                </a:lnTo>
                <a:lnTo>
                  <a:pt x="126551" y="458069"/>
                </a:lnTo>
                <a:lnTo>
                  <a:pt x="127419" y="453515"/>
                </a:lnTo>
                <a:lnTo>
                  <a:pt x="128722" y="449177"/>
                </a:lnTo>
                <a:lnTo>
                  <a:pt x="130458" y="444839"/>
                </a:lnTo>
                <a:lnTo>
                  <a:pt x="132412" y="440718"/>
                </a:lnTo>
                <a:lnTo>
                  <a:pt x="135017" y="436597"/>
                </a:lnTo>
                <a:lnTo>
                  <a:pt x="228791" y="308416"/>
                </a:lnTo>
                <a:lnTo>
                  <a:pt x="231829" y="304512"/>
                </a:lnTo>
                <a:lnTo>
                  <a:pt x="235086" y="301259"/>
                </a:lnTo>
                <a:lnTo>
                  <a:pt x="238776" y="298005"/>
                </a:lnTo>
                <a:lnTo>
                  <a:pt x="242249" y="295619"/>
                </a:lnTo>
                <a:lnTo>
                  <a:pt x="246374" y="293451"/>
                </a:lnTo>
                <a:lnTo>
                  <a:pt x="250498" y="291715"/>
                </a:lnTo>
                <a:lnTo>
                  <a:pt x="254839" y="290414"/>
                </a:lnTo>
                <a:lnTo>
                  <a:pt x="259397" y="289330"/>
                </a:lnTo>
                <a:lnTo>
                  <a:pt x="263739" y="288896"/>
                </a:lnTo>
                <a:lnTo>
                  <a:pt x="268298" y="288896"/>
                </a:lnTo>
                <a:lnTo>
                  <a:pt x="272856" y="289330"/>
                </a:lnTo>
                <a:lnTo>
                  <a:pt x="277197" y="290197"/>
                </a:lnTo>
                <a:lnTo>
                  <a:pt x="281756" y="291499"/>
                </a:lnTo>
                <a:lnTo>
                  <a:pt x="286097" y="293017"/>
                </a:lnTo>
                <a:lnTo>
                  <a:pt x="290222" y="295186"/>
                </a:lnTo>
                <a:lnTo>
                  <a:pt x="294346" y="297788"/>
                </a:lnTo>
                <a:lnTo>
                  <a:pt x="421549" y="390400"/>
                </a:lnTo>
                <a:lnTo>
                  <a:pt x="431751" y="380857"/>
                </a:lnTo>
                <a:lnTo>
                  <a:pt x="441953" y="371314"/>
                </a:lnTo>
                <a:lnTo>
                  <a:pt x="452155" y="361988"/>
                </a:lnTo>
                <a:lnTo>
                  <a:pt x="462791" y="353095"/>
                </a:lnTo>
                <a:lnTo>
                  <a:pt x="473645" y="344203"/>
                </a:lnTo>
                <a:lnTo>
                  <a:pt x="484281" y="335527"/>
                </a:lnTo>
                <a:lnTo>
                  <a:pt x="495135" y="327068"/>
                </a:lnTo>
                <a:lnTo>
                  <a:pt x="506423" y="318827"/>
                </a:lnTo>
                <a:lnTo>
                  <a:pt x="517927" y="310585"/>
                </a:lnTo>
                <a:lnTo>
                  <a:pt x="529215" y="302994"/>
                </a:lnTo>
                <a:lnTo>
                  <a:pt x="540936" y="295186"/>
                </a:lnTo>
                <a:lnTo>
                  <a:pt x="552658" y="287811"/>
                </a:lnTo>
                <a:lnTo>
                  <a:pt x="564597" y="280654"/>
                </a:lnTo>
                <a:lnTo>
                  <a:pt x="576753" y="273497"/>
                </a:lnTo>
                <a:lnTo>
                  <a:pt x="588909" y="266773"/>
                </a:lnTo>
                <a:lnTo>
                  <a:pt x="601282" y="260050"/>
                </a:lnTo>
                <a:lnTo>
                  <a:pt x="552224" y="110396"/>
                </a:lnTo>
                <a:lnTo>
                  <a:pt x="550922" y="105842"/>
                </a:lnTo>
                <a:lnTo>
                  <a:pt x="550488" y="100853"/>
                </a:lnTo>
                <a:lnTo>
                  <a:pt x="550053" y="96299"/>
                </a:lnTo>
                <a:lnTo>
                  <a:pt x="550271" y="91961"/>
                </a:lnTo>
                <a:lnTo>
                  <a:pt x="550704" y="87406"/>
                </a:lnTo>
                <a:lnTo>
                  <a:pt x="552007" y="82852"/>
                </a:lnTo>
                <a:lnTo>
                  <a:pt x="553310" y="78514"/>
                </a:lnTo>
                <a:lnTo>
                  <a:pt x="555046" y="74826"/>
                </a:lnTo>
                <a:lnTo>
                  <a:pt x="557434" y="70706"/>
                </a:lnTo>
                <a:lnTo>
                  <a:pt x="560039" y="67018"/>
                </a:lnTo>
                <a:lnTo>
                  <a:pt x="563078" y="63765"/>
                </a:lnTo>
                <a:lnTo>
                  <a:pt x="566551" y="60512"/>
                </a:lnTo>
                <a:lnTo>
                  <a:pt x="570024" y="57693"/>
                </a:lnTo>
                <a:lnTo>
                  <a:pt x="573931" y="55090"/>
                </a:lnTo>
                <a:lnTo>
                  <a:pt x="578056" y="53137"/>
                </a:lnTo>
                <a:lnTo>
                  <a:pt x="582614" y="51402"/>
                </a:lnTo>
                <a:lnTo>
                  <a:pt x="733912" y="1952"/>
                </a:lnTo>
                <a:lnTo>
                  <a:pt x="738470" y="868"/>
                </a:lnTo>
                <a:lnTo>
                  <a:pt x="743246" y="216"/>
                </a:lnTo>
                <a:close/>
              </a:path>
            </a:pathLst>
          </a:custGeom>
          <a:solidFill>
            <a:schemeClr val="accent4">
              <a:alpha val="100000"/>
            </a:schemeClr>
          </a:solidFill>
        </p:spPr>
      </p:sp>
      <p:sp>
        <p:nvSpPr>
          <p:cNvPr id="5" name="Freeform 5"/>
          <p:cNvSpPr/>
          <p:nvPr/>
        </p:nvSpPr>
        <p:spPr>
          <a:xfrm>
            <a:off x="5566823" y="2336206"/>
            <a:ext cx="1702240" cy="1665358"/>
          </a:xfrm>
          <a:custGeom>
            <a:avLst/>
            <a:gdLst/>
            <a:ahLst/>
            <a:cxnLst/>
            <a:rect l="l" t="t" r="r" b="b"/>
            <a:pathLst>
              <a:path w="1905000" h="1863725">
                <a:moveTo>
                  <a:pt x="952500" y="355818"/>
                </a:moveTo>
                <a:cubicBezTo>
                  <a:pt x="634360" y="355818"/>
                  <a:pt x="376456" y="613722"/>
                  <a:pt x="376456" y="931862"/>
                </a:cubicBezTo>
                <a:cubicBezTo>
                  <a:pt x="376456" y="1250002"/>
                  <a:pt x="634360" y="1507906"/>
                  <a:pt x="952500" y="1507906"/>
                </a:cubicBezTo>
                <a:cubicBezTo>
                  <a:pt x="1270640" y="1507906"/>
                  <a:pt x="1528544" y="1250002"/>
                  <a:pt x="1528544" y="931862"/>
                </a:cubicBezTo>
                <a:cubicBezTo>
                  <a:pt x="1528544" y="613722"/>
                  <a:pt x="1270640" y="355818"/>
                  <a:pt x="952500" y="355818"/>
                </a:cubicBezTo>
                <a:close/>
                <a:moveTo>
                  <a:pt x="747804" y="0"/>
                </a:moveTo>
                <a:lnTo>
                  <a:pt x="752363" y="0"/>
                </a:lnTo>
                <a:lnTo>
                  <a:pt x="756921" y="650"/>
                </a:lnTo>
                <a:lnTo>
                  <a:pt x="761262" y="1735"/>
                </a:lnTo>
                <a:lnTo>
                  <a:pt x="765604" y="3253"/>
                </a:lnTo>
                <a:lnTo>
                  <a:pt x="769728" y="4988"/>
                </a:lnTo>
                <a:lnTo>
                  <a:pt x="773635" y="7374"/>
                </a:lnTo>
                <a:lnTo>
                  <a:pt x="777108" y="9977"/>
                </a:lnTo>
                <a:lnTo>
                  <a:pt x="780798" y="12796"/>
                </a:lnTo>
                <a:lnTo>
                  <a:pt x="783837" y="16050"/>
                </a:lnTo>
                <a:lnTo>
                  <a:pt x="786660" y="19736"/>
                </a:lnTo>
                <a:lnTo>
                  <a:pt x="789264" y="23640"/>
                </a:lnTo>
                <a:lnTo>
                  <a:pt x="791218" y="27978"/>
                </a:lnTo>
                <a:lnTo>
                  <a:pt x="793172" y="32316"/>
                </a:lnTo>
                <a:lnTo>
                  <a:pt x="841361" y="181970"/>
                </a:lnTo>
                <a:lnTo>
                  <a:pt x="855036" y="180018"/>
                </a:lnTo>
                <a:lnTo>
                  <a:pt x="868929" y="178499"/>
                </a:lnTo>
                <a:lnTo>
                  <a:pt x="882604" y="176981"/>
                </a:lnTo>
                <a:lnTo>
                  <a:pt x="896497" y="175897"/>
                </a:lnTo>
                <a:lnTo>
                  <a:pt x="910389" y="175029"/>
                </a:lnTo>
                <a:lnTo>
                  <a:pt x="924281" y="174378"/>
                </a:lnTo>
                <a:lnTo>
                  <a:pt x="938391" y="173945"/>
                </a:lnTo>
                <a:lnTo>
                  <a:pt x="952500" y="173945"/>
                </a:lnTo>
                <a:lnTo>
                  <a:pt x="966392" y="173945"/>
                </a:lnTo>
                <a:lnTo>
                  <a:pt x="980719" y="174378"/>
                </a:lnTo>
                <a:lnTo>
                  <a:pt x="994612" y="175029"/>
                </a:lnTo>
                <a:lnTo>
                  <a:pt x="1008505" y="175897"/>
                </a:lnTo>
                <a:lnTo>
                  <a:pt x="1022397" y="176981"/>
                </a:lnTo>
                <a:lnTo>
                  <a:pt x="1035855" y="178499"/>
                </a:lnTo>
                <a:lnTo>
                  <a:pt x="1049747" y="180018"/>
                </a:lnTo>
                <a:lnTo>
                  <a:pt x="1063423" y="181970"/>
                </a:lnTo>
                <a:lnTo>
                  <a:pt x="1112046" y="32316"/>
                </a:lnTo>
                <a:lnTo>
                  <a:pt x="1113783" y="27762"/>
                </a:lnTo>
                <a:lnTo>
                  <a:pt x="1115954" y="23640"/>
                </a:lnTo>
                <a:lnTo>
                  <a:pt x="1118558" y="19736"/>
                </a:lnTo>
                <a:lnTo>
                  <a:pt x="1121380" y="16050"/>
                </a:lnTo>
                <a:lnTo>
                  <a:pt x="1124419" y="12796"/>
                </a:lnTo>
                <a:lnTo>
                  <a:pt x="1127675" y="9977"/>
                </a:lnTo>
                <a:lnTo>
                  <a:pt x="1131582" y="7157"/>
                </a:lnTo>
                <a:lnTo>
                  <a:pt x="1135490" y="4988"/>
                </a:lnTo>
                <a:lnTo>
                  <a:pt x="1139614" y="3253"/>
                </a:lnTo>
                <a:lnTo>
                  <a:pt x="1143738" y="1735"/>
                </a:lnTo>
                <a:lnTo>
                  <a:pt x="1148080" y="650"/>
                </a:lnTo>
                <a:lnTo>
                  <a:pt x="1152638" y="0"/>
                </a:lnTo>
                <a:lnTo>
                  <a:pt x="1157414" y="0"/>
                </a:lnTo>
                <a:lnTo>
                  <a:pt x="1161972" y="216"/>
                </a:lnTo>
                <a:lnTo>
                  <a:pt x="1166531" y="868"/>
                </a:lnTo>
                <a:lnTo>
                  <a:pt x="1171306" y="1952"/>
                </a:lnTo>
                <a:lnTo>
                  <a:pt x="1322169" y="51402"/>
                </a:lnTo>
                <a:lnTo>
                  <a:pt x="1326945" y="52921"/>
                </a:lnTo>
                <a:lnTo>
                  <a:pt x="1331069" y="55090"/>
                </a:lnTo>
                <a:lnTo>
                  <a:pt x="1335194" y="57475"/>
                </a:lnTo>
                <a:lnTo>
                  <a:pt x="1338666" y="60295"/>
                </a:lnTo>
                <a:lnTo>
                  <a:pt x="1342139" y="63765"/>
                </a:lnTo>
                <a:lnTo>
                  <a:pt x="1344962" y="67018"/>
                </a:lnTo>
                <a:lnTo>
                  <a:pt x="1347349" y="70706"/>
                </a:lnTo>
                <a:lnTo>
                  <a:pt x="1349737" y="74392"/>
                </a:lnTo>
                <a:lnTo>
                  <a:pt x="1351474" y="78514"/>
                </a:lnTo>
                <a:lnTo>
                  <a:pt x="1353210" y="82852"/>
                </a:lnTo>
                <a:lnTo>
                  <a:pt x="1354079" y="87406"/>
                </a:lnTo>
                <a:lnTo>
                  <a:pt x="1354730" y="91961"/>
                </a:lnTo>
                <a:lnTo>
                  <a:pt x="1354946" y="96515"/>
                </a:lnTo>
                <a:lnTo>
                  <a:pt x="1354296" y="101287"/>
                </a:lnTo>
                <a:lnTo>
                  <a:pt x="1353645" y="105842"/>
                </a:lnTo>
                <a:lnTo>
                  <a:pt x="1352559" y="110396"/>
                </a:lnTo>
                <a:lnTo>
                  <a:pt x="1303718" y="260050"/>
                </a:lnTo>
                <a:lnTo>
                  <a:pt x="1316091" y="266773"/>
                </a:lnTo>
                <a:lnTo>
                  <a:pt x="1328464" y="273497"/>
                </a:lnTo>
                <a:lnTo>
                  <a:pt x="1340403" y="280654"/>
                </a:lnTo>
                <a:lnTo>
                  <a:pt x="1352342" y="287811"/>
                </a:lnTo>
                <a:lnTo>
                  <a:pt x="1364281" y="295186"/>
                </a:lnTo>
                <a:lnTo>
                  <a:pt x="1375785" y="302994"/>
                </a:lnTo>
                <a:lnTo>
                  <a:pt x="1387073" y="310585"/>
                </a:lnTo>
                <a:lnTo>
                  <a:pt x="1398578" y="318827"/>
                </a:lnTo>
                <a:lnTo>
                  <a:pt x="1409648" y="327068"/>
                </a:lnTo>
                <a:lnTo>
                  <a:pt x="1420719" y="335527"/>
                </a:lnTo>
                <a:lnTo>
                  <a:pt x="1431572" y="344203"/>
                </a:lnTo>
                <a:lnTo>
                  <a:pt x="1442209" y="353095"/>
                </a:lnTo>
                <a:lnTo>
                  <a:pt x="1452628" y="361988"/>
                </a:lnTo>
                <a:lnTo>
                  <a:pt x="1463047" y="371314"/>
                </a:lnTo>
                <a:lnTo>
                  <a:pt x="1473250" y="380857"/>
                </a:lnTo>
                <a:lnTo>
                  <a:pt x="1483234" y="390400"/>
                </a:lnTo>
                <a:lnTo>
                  <a:pt x="1610872" y="297788"/>
                </a:lnTo>
                <a:lnTo>
                  <a:pt x="1614779" y="295186"/>
                </a:lnTo>
                <a:lnTo>
                  <a:pt x="1619120" y="293017"/>
                </a:lnTo>
                <a:lnTo>
                  <a:pt x="1623244" y="291499"/>
                </a:lnTo>
                <a:lnTo>
                  <a:pt x="1627803" y="290197"/>
                </a:lnTo>
                <a:lnTo>
                  <a:pt x="1632144" y="289330"/>
                </a:lnTo>
                <a:lnTo>
                  <a:pt x="1636702" y="288896"/>
                </a:lnTo>
                <a:lnTo>
                  <a:pt x="1641261" y="288896"/>
                </a:lnTo>
                <a:lnTo>
                  <a:pt x="1645603" y="289330"/>
                </a:lnTo>
                <a:lnTo>
                  <a:pt x="1649944" y="290414"/>
                </a:lnTo>
                <a:lnTo>
                  <a:pt x="1654285" y="291715"/>
                </a:lnTo>
                <a:lnTo>
                  <a:pt x="1658410" y="293451"/>
                </a:lnTo>
                <a:lnTo>
                  <a:pt x="1662534" y="295619"/>
                </a:lnTo>
                <a:lnTo>
                  <a:pt x="1666441" y="298005"/>
                </a:lnTo>
                <a:lnTo>
                  <a:pt x="1670132" y="301259"/>
                </a:lnTo>
                <a:lnTo>
                  <a:pt x="1673171" y="304512"/>
                </a:lnTo>
                <a:lnTo>
                  <a:pt x="1676210" y="308416"/>
                </a:lnTo>
                <a:lnTo>
                  <a:pt x="1769766" y="436597"/>
                </a:lnTo>
                <a:lnTo>
                  <a:pt x="1772371" y="440718"/>
                </a:lnTo>
                <a:lnTo>
                  <a:pt x="1774542" y="444839"/>
                </a:lnTo>
                <a:lnTo>
                  <a:pt x="1776278" y="449177"/>
                </a:lnTo>
                <a:lnTo>
                  <a:pt x="1777581" y="453515"/>
                </a:lnTo>
                <a:lnTo>
                  <a:pt x="1778449" y="458069"/>
                </a:lnTo>
                <a:lnTo>
                  <a:pt x="1778666" y="462624"/>
                </a:lnTo>
                <a:lnTo>
                  <a:pt x="1778666" y="467178"/>
                </a:lnTo>
                <a:lnTo>
                  <a:pt x="1778015" y="471516"/>
                </a:lnTo>
                <a:lnTo>
                  <a:pt x="1777146" y="475854"/>
                </a:lnTo>
                <a:lnTo>
                  <a:pt x="1775844" y="480409"/>
                </a:lnTo>
                <a:lnTo>
                  <a:pt x="1774325" y="484529"/>
                </a:lnTo>
                <a:lnTo>
                  <a:pt x="1771937" y="488651"/>
                </a:lnTo>
                <a:lnTo>
                  <a:pt x="1769332" y="492337"/>
                </a:lnTo>
                <a:lnTo>
                  <a:pt x="1766510" y="496025"/>
                </a:lnTo>
                <a:lnTo>
                  <a:pt x="1763254" y="499278"/>
                </a:lnTo>
                <a:lnTo>
                  <a:pt x="1759564" y="502098"/>
                </a:lnTo>
                <a:lnTo>
                  <a:pt x="1631927" y="594709"/>
                </a:lnTo>
                <a:lnTo>
                  <a:pt x="1637788" y="607072"/>
                </a:lnTo>
                <a:lnTo>
                  <a:pt x="1643866" y="619651"/>
                </a:lnTo>
                <a:lnTo>
                  <a:pt x="1649293" y="632231"/>
                </a:lnTo>
                <a:lnTo>
                  <a:pt x="1654502" y="644810"/>
                </a:lnTo>
                <a:lnTo>
                  <a:pt x="1659712" y="657607"/>
                </a:lnTo>
                <a:lnTo>
                  <a:pt x="1664704" y="670620"/>
                </a:lnTo>
                <a:lnTo>
                  <a:pt x="1669263" y="683634"/>
                </a:lnTo>
                <a:lnTo>
                  <a:pt x="1673605" y="696647"/>
                </a:lnTo>
                <a:lnTo>
                  <a:pt x="1677946" y="710094"/>
                </a:lnTo>
                <a:lnTo>
                  <a:pt x="1681853" y="723541"/>
                </a:lnTo>
                <a:lnTo>
                  <a:pt x="1685760" y="736771"/>
                </a:lnTo>
                <a:lnTo>
                  <a:pt x="1689017" y="750436"/>
                </a:lnTo>
                <a:lnTo>
                  <a:pt x="1692489" y="764099"/>
                </a:lnTo>
                <a:lnTo>
                  <a:pt x="1695311" y="777764"/>
                </a:lnTo>
                <a:lnTo>
                  <a:pt x="1698133" y="791644"/>
                </a:lnTo>
                <a:lnTo>
                  <a:pt x="1700738" y="805525"/>
                </a:lnTo>
                <a:lnTo>
                  <a:pt x="1857896" y="805525"/>
                </a:lnTo>
                <a:lnTo>
                  <a:pt x="1862672" y="805742"/>
                </a:lnTo>
                <a:lnTo>
                  <a:pt x="1867448" y="806609"/>
                </a:lnTo>
                <a:lnTo>
                  <a:pt x="1872006" y="807477"/>
                </a:lnTo>
                <a:lnTo>
                  <a:pt x="1876130" y="809429"/>
                </a:lnTo>
                <a:lnTo>
                  <a:pt x="1880255" y="811164"/>
                </a:lnTo>
                <a:lnTo>
                  <a:pt x="1884161" y="813550"/>
                </a:lnTo>
                <a:lnTo>
                  <a:pt x="1887635" y="816370"/>
                </a:lnTo>
                <a:lnTo>
                  <a:pt x="1891108" y="819406"/>
                </a:lnTo>
                <a:lnTo>
                  <a:pt x="1894147" y="822659"/>
                </a:lnTo>
                <a:lnTo>
                  <a:pt x="1896969" y="826346"/>
                </a:lnTo>
                <a:lnTo>
                  <a:pt x="1899356" y="830250"/>
                </a:lnTo>
                <a:lnTo>
                  <a:pt x="1901310" y="833937"/>
                </a:lnTo>
                <a:lnTo>
                  <a:pt x="1902830" y="838275"/>
                </a:lnTo>
                <a:lnTo>
                  <a:pt x="1903915" y="843047"/>
                </a:lnTo>
                <a:lnTo>
                  <a:pt x="1904566" y="847601"/>
                </a:lnTo>
                <a:lnTo>
                  <a:pt x="1905000" y="852156"/>
                </a:lnTo>
                <a:lnTo>
                  <a:pt x="1905000" y="1011353"/>
                </a:lnTo>
                <a:lnTo>
                  <a:pt x="1904566" y="1015907"/>
                </a:lnTo>
                <a:lnTo>
                  <a:pt x="1904132" y="1020896"/>
                </a:lnTo>
                <a:lnTo>
                  <a:pt x="1902830" y="1025234"/>
                </a:lnTo>
                <a:lnTo>
                  <a:pt x="1901310" y="1029571"/>
                </a:lnTo>
                <a:lnTo>
                  <a:pt x="1899356" y="1033692"/>
                </a:lnTo>
                <a:lnTo>
                  <a:pt x="1896969" y="1037596"/>
                </a:lnTo>
                <a:lnTo>
                  <a:pt x="1894147" y="1041283"/>
                </a:lnTo>
                <a:lnTo>
                  <a:pt x="1891325" y="1044536"/>
                </a:lnTo>
                <a:lnTo>
                  <a:pt x="1887852" y="1047356"/>
                </a:lnTo>
                <a:lnTo>
                  <a:pt x="1884161" y="1050175"/>
                </a:lnTo>
                <a:lnTo>
                  <a:pt x="1880255" y="1052562"/>
                </a:lnTo>
                <a:lnTo>
                  <a:pt x="1876130" y="1054513"/>
                </a:lnTo>
                <a:lnTo>
                  <a:pt x="1872006" y="1056032"/>
                </a:lnTo>
                <a:lnTo>
                  <a:pt x="1867448" y="1057116"/>
                </a:lnTo>
                <a:lnTo>
                  <a:pt x="1862672" y="1057983"/>
                </a:lnTo>
                <a:lnTo>
                  <a:pt x="1858113" y="1058201"/>
                </a:lnTo>
                <a:lnTo>
                  <a:pt x="1700738" y="1058201"/>
                </a:lnTo>
                <a:lnTo>
                  <a:pt x="1698133" y="1072082"/>
                </a:lnTo>
                <a:lnTo>
                  <a:pt x="1695311" y="1085962"/>
                </a:lnTo>
                <a:lnTo>
                  <a:pt x="1692489" y="1099626"/>
                </a:lnTo>
                <a:lnTo>
                  <a:pt x="1689017" y="1113507"/>
                </a:lnTo>
                <a:lnTo>
                  <a:pt x="1685760" y="1126737"/>
                </a:lnTo>
                <a:lnTo>
                  <a:pt x="1681853" y="1140401"/>
                </a:lnTo>
                <a:lnTo>
                  <a:pt x="1677946" y="1153848"/>
                </a:lnTo>
                <a:lnTo>
                  <a:pt x="1673605" y="1166862"/>
                </a:lnTo>
                <a:lnTo>
                  <a:pt x="1669263" y="1180092"/>
                </a:lnTo>
                <a:lnTo>
                  <a:pt x="1664704" y="1193105"/>
                </a:lnTo>
                <a:lnTo>
                  <a:pt x="1659712" y="1205902"/>
                </a:lnTo>
                <a:lnTo>
                  <a:pt x="1654502" y="1218698"/>
                </a:lnTo>
                <a:lnTo>
                  <a:pt x="1649293" y="1231711"/>
                </a:lnTo>
                <a:lnTo>
                  <a:pt x="1643866" y="1244291"/>
                </a:lnTo>
                <a:lnTo>
                  <a:pt x="1637788" y="1256654"/>
                </a:lnTo>
                <a:lnTo>
                  <a:pt x="1631927" y="1269016"/>
                </a:lnTo>
                <a:lnTo>
                  <a:pt x="1759564" y="1361411"/>
                </a:lnTo>
                <a:lnTo>
                  <a:pt x="1763254" y="1364231"/>
                </a:lnTo>
                <a:lnTo>
                  <a:pt x="1766510" y="1367701"/>
                </a:lnTo>
                <a:lnTo>
                  <a:pt x="1769332" y="1371171"/>
                </a:lnTo>
                <a:lnTo>
                  <a:pt x="1771937" y="1375075"/>
                </a:lnTo>
                <a:lnTo>
                  <a:pt x="1774325" y="1379196"/>
                </a:lnTo>
                <a:lnTo>
                  <a:pt x="1775844" y="1383317"/>
                </a:lnTo>
                <a:lnTo>
                  <a:pt x="1777146" y="1387654"/>
                </a:lnTo>
                <a:lnTo>
                  <a:pt x="1778015" y="1391992"/>
                </a:lnTo>
                <a:lnTo>
                  <a:pt x="1778666" y="1396330"/>
                </a:lnTo>
                <a:lnTo>
                  <a:pt x="1778666" y="1401101"/>
                </a:lnTo>
                <a:lnTo>
                  <a:pt x="1778449" y="1405439"/>
                </a:lnTo>
                <a:lnTo>
                  <a:pt x="1777581" y="1409994"/>
                </a:lnTo>
                <a:lnTo>
                  <a:pt x="1776278" y="1414332"/>
                </a:lnTo>
                <a:lnTo>
                  <a:pt x="1774542" y="1418886"/>
                </a:lnTo>
                <a:lnTo>
                  <a:pt x="1772371" y="1422790"/>
                </a:lnTo>
                <a:lnTo>
                  <a:pt x="1769766" y="1426694"/>
                </a:lnTo>
                <a:lnTo>
                  <a:pt x="1676210" y="1555526"/>
                </a:lnTo>
                <a:lnTo>
                  <a:pt x="1673171" y="1559214"/>
                </a:lnTo>
                <a:lnTo>
                  <a:pt x="1670132" y="1562467"/>
                </a:lnTo>
                <a:lnTo>
                  <a:pt x="1666441" y="1565503"/>
                </a:lnTo>
                <a:lnTo>
                  <a:pt x="1662534" y="1567889"/>
                </a:lnTo>
                <a:lnTo>
                  <a:pt x="1658410" y="1570275"/>
                </a:lnTo>
                <a:lnTo>
                  <a:pt x="1654285" y="1572010"/>
                </a:lnTo>
                <a:lnTo>
                  <a:pt x="1649944" y="1573311"/>
                </a:lnTo>
                <a:lnTo>
                  <a:pt x="1645603" y="1573962"/>
                </a:lnTo>
                <a:lnTo>
                  <a:pt x="1641261" y="1574612"/>
                </a:lnTo>
                <a:lnTo>
                  <a:pt x="1636702" y="1574830"/>
                </a:lnTo>
                <a:lnTo>
                  <a:pt x="1632144" y="1574179"/>
                </a:lnTo>
                <a:lnTo>
                  <a:pt x="1627586" y="1573528"/>
                </a:lnTo>
                <a:lnTo>
                  <a:pt x="1623244" y="1572227"/>
                </a:lnTo>
                <a:lnTo>
                  <a:pt x="1618903" y="1570708"/>
                </a:lnTo>
                <a:lnTo>
                  <a:pt x="1614779" y="1568323"/>
                </a:lnTo>
                <a:lnTo>
                  <a:pt x="1610872" y="1565720"/>
                </a:lnTo>
                <a:lnTo>
                  <a:pt x="1483234" y="1473326"/>
                </a:lnTo>
                <a:lnTo>
                  <a:pt x="1473250" y="1483085"/>
                </a:lnTo>
                <a:lnTo>
                  <a:pt x="1463047" y="1492195"/>
                </a:lnTo>
                <a:lnTo>
                  <a:pt x="1452628" y="1501521"/>
                </a:lnTo>
                <a:lnTo>
                  <a:pt x="1442209" y="1510631"/>
                </a:lnTo>
                <a:lnTo>
                  <a:pt x="1431572" y="1519523"/>
                </a:lnTo>
                <a:lnTo>
                  <a:pt x="1420719" y="1527982"/>
                </a:lnTo>
                <a:lnTo>
                  <a:pt x="1409648" y="1536440"/>
                </a:lnTo>
                <a:lnTo>
                  <a:pt x="1398578" y="1544682"/>
                </a:lnTo>
                <a:lnTo>
                  <a:pt x="1387290" y="1552923"/>
                </a:lnTo>
                <a:lnTo>
                  <a:pt x="1375785" y="1560731"/>
                </a:lnTo>
                <a:lnTo>
                  <a:pt x="1364281" y="1568323"/>
                </a:lnTo>
                <a:lnTo>
                  <a:pt x="1352342" y="1575914"/>
                </a:lnTo>
                <a:lnTo>
                  <a:pt x="1340403" y="1583071"/>
                </a:lnTo>
                <a:lnTo>
                  <a:pt x="1328464" y="1590228"/>
                </a:lnTo>
                <a:lnTo>
                  <a:pt x="1316091" y="1596952"/>
                </a:lnTo>
                <a:lnTo>
                  <a:pt x="1303718" y="1603676"/>
                </a:lnTo>
                <a:lnTo>
                  <a:pt x="1352559" y="1753112"/>
                </a:lnTo>
                <a:lnTo>
                  <a:pt x="1353645" y="1757883"/>
                </a:lnTo>
                <a:lnTo>
                  <a:pt x="1354296" y="1762655"/>
                </a:lnTo>
                <a:lnTo>
                  <a:pt x="1354946" y="1767426"/>
                </a:lnTo>
                <a:lnTo>
                  <a:pt x="1354730" y="1771764"/>
                </a:lnTo>
                <a:lnTo>
                  <a:pt x="1354079" y="1776319"/>
                </a:lnTo>
                <a:lnTo>
                  <a:pt x="1353210" y="1780657"/>
                </a:lnTo>
                <a:lnTo>
                  <a:pt x="1351474" y="1784995"/>
                </a:lnTo>
                <a:lnTo>
                  <a:pt x="1349737" y="1789115"/>
                </a:lnTo>
                <a:lnTo>
                  <a:pt x="1347349" y="1793019"/>
                </a:lnTo>
                <a:lnTo>
                  <a:pt x="1344962" y="1796707"/>
                </a:lnTo>
                <a:lnTo>
                  <a:pt x="1342139" y="1799960"/>
                </a:lnTo>
                <a:lnTo>
                  <a:pt x="1338666" y="1803214"/>
                </a:lnTo>
                <a:lnTo>
                  <a:pt x="1335194" y="1806033"/>
                </a:lnTo>
                <a:lnTo>
                  <a:pt x="1331286" y="1808419"/>
                </a:lnTo>
                <a:lnTo>
                  <a:pt x="1326945" y="1810588"/>
                </a:lnTo>
                <a:lnTo>
                  <a:pt x="1322603" y="1812323"/>
                </a:lnTo>
                <a:lnTo>
                  <a:pt x="1171306" y="1861556"/>
                </a:lnTo>
                <a:lnTo>
                  <a:pt x="1166531" y="1862641"/>
                </a:lnTo>
                <a:lnTo>
                  <a:pt x="1161972" y="1863508"/>
                </a:lnTo>
                <a:lnTo>
                  <a:pt x="1157414" y="1863725"/>
                </a:lnTo>
                <a:lnTo>
                  <a:pt x="1152638" y="1863725"/>
                </a:lnTo>
                <a:lnTo>
                  <a:pt x="1148080" y="1862858"/>
                </a:lnTo>
                <a:lnTo>
                  <a:pt x="1143738" y="1861990"/>
                </a:lnTo>
                <a:lnTo>
                  <a:pt x="1139614" y="1860472"/>
                </a:lnTo>
                <a:lnTo>
                  <a:pt x="1135490" y="1858520"/>
                </a:lnTo>
                <a:lnTo>
                  <a:pt x="1131365" y="1856568"/>
                </a:lnTo>
                <a:lnTo>
                  <a:pt x="1127675" y="1853748"/>
                </a:lnTo>
                <a:lnTo>
                  <a:pt x="1124419" y="1850929"/>
                </a:lnTo>
                <a:lnTo>
                  <a:pt x="1121380" y="1847459"/>
                </a:lnTo>
                <a:lnTo>
                  <a:pt x="1118558" y="1843989"/>
                </a:lnTo>
                <a:lnTo>
                  <a:pt x="1115954" y="1840085"/>
                </a:lnTo>
                <a:lnTo>
                  <a:pt x="1113783" y="1835747"/>
                </a:lnTo>
                <a:lnTo>
                  <a:pt x="1112046" y="1831409"/>
                </a:lnTo>
                <a:lnTo>
                  <a:pt x="1063423" y="1681538"/>
                </a:lnTo>
                <a:lnTo>
                  <a:pt x="1049747" y="1683491"/>
                </a:lnTo>
                <a:lnTo>
                  <a:pt x="1036289" y="1685009"/>
                </a:lnTo>
                <a:lnTo>
                  <a:pt x="1022397" y="1686310"/>
                </a:lnTo>
                <a:lnTo>
                  <a:pt x="1008505" y="1687611"/>
                </a:lnTo>
                <a:lnTo>
                  <a:pt x="994612" y="1688479"/>
                </a:lnTo>
                <a:lnTo>
                  <a:pt x="980719" y="1689130"/>
                </a:lnTo>
                <a:lnTo>
                  <a:pt x="966392" y="1689346"/>
                </a:lnTo>
                <a:lnTo>
                  <a:pt x="952500" y="1689780"/>
                </a:lnTo>
                <a:lnTo>
                  <a:pt x="938391" y="1689346"/>
                </a:lnTo>
                <a:lnTo>
                  <a:pt x="924281" y="1689130"/>
                </a:lnTo>
                <a:lnTo>
                  <a:pt x="910389" y="1688479"/>
                </a:lnTo>
                <a:lnTo>
                  <a:pt x="896497" y="1687611"/>
                </a:lnTo>
                <a:lnTo>
                  <a:pt x="882604" y="1686310"/>
                </a:lnTo>
                <a:lnTo>
                  <a:pt x="868929" y="1685009"/>
                </a:lnTo>
                <a:lnTo>
                  <a:pt x="855036" y="1683491"/>
                </a:lnTo>
                <a:lnTo>
                  <a:pt x="841361" y="1681538"/>
                </a:lnTo>
                <a:lnTo>
                  <a:pt x="793172" y="1831409"/>
                </a:lnTo>
                <a:lnTo>
                  <a:pt x="791218" y="1835963"/>
                </a:lnTo>
                <a:lnTo>
                  <a:pt x="789264" y="1840085"/>
                </a:lnTo>
                <a:lnTo>
                  <a:pt x="786660" y="1843989"/>
                </a:lnTo>
                <a:lnTo>
                  <a:pt x="783837" y="1847459"/>
                </a:lnTo>
                <a:lnTo>
                  <a:pt x="780798" y="1850929"/>
                </a:lnTo>
                <a:lnTo>
                  <a:pt x="777108" y="1853748"/>
                </a:lnTo>
                <a:lnTo>
                  <a:pt x="773635" y="1856568"/>
                </a:lnTo>
                <a:lnTo>
                  <a:pt x="769728" y="1858520"/>
                </a:lnTo>
                <a:lnTo>
                  <a:pt x="765604" y="1860472"/>
                </a:lnTo>
                <a:lnTo>
                  <a:pt x="761262" y="1861990"/>
                </a:lnTo>
                <a:lnTo>
                  <a:pt x="756921" y="1862858"/>
                </a:lnTo>
                <a:lnTo>
                  <a:pt x="752145" y="1863725"/>
                </a:lnTo>
                <a:lnTo>
                  <a:pt x="747804" y="1863725"/>
                </a:lnTo>
                <a:lnTo>
                  <a:pt x="743246" y="1863508"/>
                </a:lnTo>
                <a:lnTo>
                  <a:pt x="738470" y="1862641"/>
                </a:lnTo>
                <a:lnTo>
                  <a:pt x="733694" y="1861340"/>
                </a:lnTo>
                <a:lnTo>
                  <a:pt x="582614" y="1812323"/>
                </a:lnTo>
                <a:lnTo>
                  <a:pt x="578056" y="1810588"/>
                </a:lnTo>
                <a:lnTo>
                  <a:pt x="573931" y="1808419"/>
                </a:lnTo>
                <a:lnTo>
                  <a:pt x="570024" y="1806033"/>
                </a:lnTo>
                <a:lnTo>
                  <a:pt x="566551" y="1803214"/>
                </a:lnTo>
                <a:lnTo>
                  <a:pt x="563078" y="1799960"/>
                </a:lnTo>
                <a:lnTo>
                  <a:pt x="560039" y="1796707"/>
                </a:lnTo>
                <a:lnTo>
                  <a:pt x="557434" y="1793019"/>
                </a:lnTo>
                <a:lnTo>
                  <a:pt x="555481" y="1789115"/>
                </a:lnTo>
                <a:lnTo>
                  <a:pt x="553310" y="1784995"/>
                </a:lnTo>
                <a:lnTo>
                  <a:pt x="552007" y="1780657"/>
                </a:lnTo>
                <a:lnTo>
                  <a:pt x="550922" y="1776319"/>
                </a:lnTo>
                <a:lnTo>
                  <a:pt x="550271" y="1771764"/>
                </a:lnTo>
                <a:lnTo>
                  <a:pt x="550271" y="1767426"/>
                </a:lnTo>
                <a:lnTo>
                  <a:pt x="550488" y="1762655"/>
                </a:lnTo>
                <a:lnTo>
                  <a:pt x="551356" y="1757883"/>
                </a:lnTo>
                <a:lnTo>
                  <a:pt x="552224" y="1753112"/>
                </a:lnTo>
                <a:lnTo>
                  <a:pt x="601282" y="1603676"/>
                </a:lnTo>
                <a:lnTo>
                  <a:pt x="588909" y="1596952"/>
                </a:lnTo>
                <a:lnTo>
                  <a:pt x="576753" y="1590228"/>
                </a:lnTo>
                <a:lnTo>
                  <a:pt x="564597" y="1583071"/>
                </a:lnTo>
                <a:lnTo>
                  <a:pt x="552658" y="1575914"/>
                </a:lnTo>
                <a:lnTo>
                  <a:pt x="540936" y="1568323"/>
                </a:lnTo>
                <a:lnTo>
                  <a:pt x="529215" y="1560731"/>
                </a:lnTo>
                <a:lnTo>
                  <a:pt x="517927" y="1552923"/>
                </a:lnTo>
                <a:lnTo>
                  <a:pt x="506423" y="1544682"/>
                </a:lnTo>
                <a:lnTo>
                  <a:pt x="495135" y="1536440"/>
                </a:lnTo>
                <a:lnTo>
                  <a:pt x="484281" y="1527982"/>
                </a:lnTo>
                <a:lnTo>
                  <a:pt x="473428" y="1519306"/>
                </a:lnTo>
                <a:lnTo>
                  <a:pt x="462791" y="1510631"/>
                </a:lnTo>
                <a:lnTo>
                  <a:pt x="452155" y="1501521"/>
                </a:lnTo>
                <a:lnTo>
                  <a:pt x="441953" y="1492195"/>
                </a:lnTo>
                <a:lnTo>
                  <a:pt x="431751" y="1482869"/>
                </a:lnTo>
                <a:lnTo>
                  <a:pt x="421549" y="1473108"/>
                </a:lnTo>
                <a:lnTo>
                  <a:pt x="294346" y="1565720"/>
                </a:lnTo>
                <a:lnTo>
                  <a:pt x="290222" y="1568323"/>
                </a:lnTo>
                <a:lnTo>
                  <a:pt x="286097" y="1570708"/>
                </a:lnTo>
                <a:lnTo>
                  <a:pt x="281756" y="1572227"/>
                </a:lnTo>
                <a:lnTo>
                  <a:pt x="277197" y="1573528"/>
                </a:lnTo>
                <a:lnTo>
                  <a:pt x="272856" y="1574179"/>
                </a:lnTo>
                <a:lnTo>
                  <a:pt x="268298" y="1574830"/>
                </a:lnTo>
                <a:lnTo>
                  <a:pt x="263739" y="1574830"/>
                </a:lnTo>
                <a:lnTo>
                  <a:pt x="259397" y="1574179"/>
                </a:lnTo>
                <a:lnTo>
                  <a:pt x="254839" y="1573311"/>
                </a:lnTo>
                <a:lnTo>
                  <a:pt x="250498" y="1572010"/>
                </a:lnTo>
                <a:lnTo>
                  <a:pt x="246374" y="1570275"/>
                </a:lnTo>
                <a:lnTo>
                  <a:pt x="242249" y="1568106"/>
                </a:lnTo>
                <a:lnTo>
                  <a:pt x="238776" y="1565503"/>
                </a:lnTo>
                <a:lnTo>
                  <a:pt x="235086" y="1562467"/>
                </a:lnTo>
                <a:lnTo>
                  <a:pt x="231829" y="1559214"/>
                </a:lnTo>
                <a:lnTo>
                  <a:pt x="228791" y="1555526"/>
                </a:lnTo>
                <a:lnTo>
                  <a:pt x="135017" y="1426694"/>
                </a:lnTo>
                <a:lnTo>
                  <a:pt x="132412" y="1422790"/>
                </a:lnTo>
                <a:lnTo>
                  <a:pt x="130458" y="1418886"/>
                </a:lnTo>
                <a:lnTo>
                  <a:pt x="128722" y="1414332"/>
                </a:lnTo>
                <a:lnTo>
                  <a:pt x="127419" y="1409994"/>
                </a:lnTo>
                <a:lnTo>
                  <a:pt x="126551" y="1405439"/>
                </a:lnTo>
                <a:lnTo>
                  <a:pt x="126334" y="1401101"/>
                </a:lnTo>
                <a:lnTo>
                  <a:pt x="126334" y="1396330"/>
                </a:lnTo>
                <a:lnTo>
                  <a:pt x="126768" y="1391992"/>
                </a:lnTo>
                <a:lnTo>
                  <a:pt x="127853" y="1387654"/>
                </a:lnTo>
                <a:lnTo>
                  <a:pt x="129156" y="1383317"/>
                </a:lnTo>
                <a:lnTo>
                  <a:pt x="130893" y="1379196"/>
                </a:lnTo>
                <a:lnTo>
                  <a:pt x="133063" y="1375075"/>
                </a:lnTo>
                <a:lnTo>
                  <a:pt x="135668" y="1371171"/>
                </a:lnTo>
                <a:lnTo>
                  <a:pt x="138490" y="1367701"/>
                </a:lnTo>
                <a:lnTo>
                  <a:pt x="141746" y="1364447"/>
                </a:lnTo>
                <a:lnTo>
                  <a:pt x="145653" y="1361411"/>
                </a:lnTo>
                <a:lnTo>
                  <a:pt x="272856" y="1269016"/>
                </a:lnTo>
                <a:lnTo>
                  <a:pt x="266995" y="1256654"/>
                </a:lnTo>
                <a:lnTo>
                  <a:pt x="261351" y="1244074"/>
                </a:lnTo>
                <a:lnTo>
                  <a:pt x="255707" y="1231711"/>
                </a:lnTo>
                <a:lnTo>
                  <a:pt x="250281" y="1218698"/>
                </a:lnTo>
                <a:lnTo>
                  <a:pt x="245071" y="1205902"/>
                </a:lnTo>
                <a:lnTo>
                  <a:pt x="240295" y="1193105"/>
                </a:lnTo>
                <a:lnTo>
                  <a:pt x="235737" y="1180092"/>
                </a:lnTo>
                <a:lnTo>
                  <a:pt x="231178" y="1166862"/>
                </a:lnTo>
                <a:lnTo>
                  <a:pt x="227054" y="1153848"/>
                </a:lnTo>
                <a:lnTo>
                  <a:pt x="222930" y="1140401"/>
                </a:lnTo>
                <a:lnTo>
                  <a:pt x="219457" y="1126737"/>
                </a:lnTo>
                <a:lnTo>
                  <a:pt x="215767" y="1113507"/>
                </a:lnTo>
                <a:lnTo>
                  <a:pt x="212728" y="1099626"/>
                </a:lnTo>
                <a:lnTo>
                  <a:pt x="209689" y="1085962"/>
                </a:lnTo>
                <a:lnTo>
                  <a:pt x="207084" y="1072082"/>
                </a:lnTo>
                <a:lnTo>
                  <a:pt x="204479" y="1058201"/>
                </a:lnTo>
                <a:lnTo>
                  <a:pt x="47104" y="1058201"/>
                </a:lnTo>
                <a:lnTo>
                  <a:pt x="42111" y="1057983"/>
                </a:lnTo>
                <a:lnTo>
                  <a:pt x="37552" y="1057116"/>
                </a:lnTo>
                <a:lnTo>
                  <a:pt x="32994" y="1056032"/>
                </a:lnTo>
                <a:lnTo>
                  <a:pt x="28653" y="1054513"/>
                </a:lnTo>
                <a:lnTo>
                  <a:pt x="24745" y="1052562"/>
                </a:lnTo>
                <a:lnTo>
                  <a:pt x="20839" y="1050175"/>
                </a:lnTo>
                <a:lnTo>
                  <a:pt x="16931" y="1047356"/>
                </a:lnTo>
                <a:lnTo>
                  <a:pt x="13892" y="1044536"/>
                </a:lnTo>
                <a:lnTo>
                  <a:pt x="10853" y="1041283"/>
                </a:lnTo>
                <a:lnTo>
                  <a:pt x="8032" y="1037596"/>
                </a:lnTo>
                <a:lnTo>
                  <a:pt x="5644" y="1033692"/>
                </a:lnTo>
                <a:lnTo>
                  <a:pt x="3690" y="1029571"/>
                </a:lnTo>
                <a:lnTo>
                  <a:pt x="1954" y="1025234"/>
                </a:lnTo>
                <a:lnTo>
                  <a:pt x="1085" y="1020896"/>
                </a:lnTo>
                <a:lnTo>
                  <a:pt x="217" y="1015907"/>
                </a:lnTo>
                <a:lnTo>
                  <a:pt x="0" y="1011353"/>
                </a:lnTo>
                <a:lnTo>
                  <a:pt x="0" y="852156"/>
                </a:lnTo>
                <a:lnTo>
                  <a:pt x="217" y="847601"/>
                </a:lnTo>
                <a:lnTo>
                  <a:pt x="1085" y="843047"/>
                </a:lnTo>
                <a:lnTo>
                  <a:pt x="1954" y="838275"/>
                </a:lnTo>
                <a:lnTo>
                  <a:pt x="3690" y="833937"/>
                </a:lnTo>
                <a:lnTo>
                  <a:pt x="5644" y="830250"/>
                </a:lnTo>
                <a:lnTo>
                  <a:pt x="8032" y="826346"/>
                </a:lnTo>
                <a:lnTo>
                  <a:pt x="10853" y="822659"/>
                </a:lnTo>
                <a:lnTo>
                  <a:pt x="13892" y="819406"/>
                </a:lnTo>
                <a:lnTo>
                  <a:pt x="16931" y="816370"/>
                </a:lnTo>
                <a:lnTo>
                  <a:pt x="20839" y="813550"/>
                </a:lnTo>
                <a:lnTo>
                  <a:pt x="24745" y="811164"/>
                </a:lnTo>
                <a:lnTo>
                  <a:pt x="28653" y="809429"/>
                </a:lnTo>
                <a:lnTo>
                  <a:pt x="32994" y="807477"/>
                </a:lnTo>
                <a:lnTo>
                  <a:pt x="37552" y="806609"/>
                </a:lnTo>
                <a:lnTo>
                  <a:pt x="42111" y="805742"/>
                </a:lnTo>
                <a:lnTo>
                  <a:pt x="47104" y="805525"/>
                </a:lnTo>
                <a:lnTo>
                  <a:pt x="204479" y="805525"/>
                </a:lnTo>
                <a:lnTo>
                  <a:pt x="207084" y="791644"/>
                </a:lnTo>
                <a:lnTo>
                  <a:pt x="209689" y="777764"/>
                </a:lnTo>
                <a:lnTo>
                  <a:pt x="212728" y="764099"/>
                </a:lnTo>
                <a:lnTo>
                  <a:pt x="215767" y="750436"/>
                </a:lnTo>
                <a:lnTo>
                  <a:pt x="219457" y="736771"/>
                </a:lnTo>
                <a:lnTo>
                  <a:pt x="222930" y="723324"/>
                </a:lnTo>
                <a:lnTo>
                  <a:pt x="227054" y="709877"/>
                </a:lnTo>
                <a:lnTo>
                  <a:pt x="231178" y="696647"/>
                </a:lnTo>
                <a:lnTo>
                  <a:pt x="235737" y="683634"/>
                </a:lnTo>
                <a:lnTo>
                  <a:pt x="240295" y="670620"/>
                </a:lnTo>
                <a:lnTo>
                  <a:pt x="245071" y="657607"/>
                </a:lnTo>
                <a:lnTo>
                  <a:pt x="250281" y="644810"/>
                </a:lnTo>
                <a:lnTo>
                  <a:pt x="255707" y="632014"/>
                </a:lnTo>
                <a:lnTo>
                  <a:pt x="261351" y="619434"/>
                </a:lnTo>
                <a:lnTo>
                  <a:pt x="266995" y="607072"/>
                </a:lnTo>
                <a:lnTo>
                  <a:pt x="272856" y="594709"/>
                </a:lnTo>
                <a:lnTo>
                  <a:pt x="145653" y="502098"/>
                </a:lnTo>
                <a:lnTo>
                  <a:pt x="141746" y="499061"/>
                </a:lnTo>
                <a:lnTo>
                  <a:pt x="138490" y="495808"/>
                </a:lnTo>
                <a:lnTo>
                  <a:pt x="135668" y="492337"/>
                </a:lnTo>
                <a:lnTo>
                  <a:pt x="133063" y="488651"/>
                </a:lnTo>
                <a:lnTo>
                  <a:pt x="130893" y="484529"/>
                </a:lnTo>
                <a:lnTo>
                  <a:pt x="129156" y="480409"/>
                </a:lnTo>
                <a:lnTo>
                  <a:pt x="127853" y="475854"/>
                </a:lnTo>
                <a:lnTo>
                  <a:pt x="126768" y="471516"/>
                </a:lnTo>
                <a:lnTo>
                  <a:pt x="126334" y="467178"/>
                </a:lnTo>
                <a:lnTo>
                  <a:pt x="126334" y="462624"/>
                </a:lnTo>
                <a:lnTo>
                  <a:pt x="126551" y="458069"/>
                </a:lnTo>
                <a:lnTo>
                  <a:pt x="127419" y="453515"/>
                </a:lnTo>
                <a:lnTo>
                  <a:pt x="128722" y="449177"/>
                </a:lnTo>
                <a:lnTo>
                  <a:pt x="130458" y="444839"/>
                </a:lnTo>
                <a:lnTo>
                  <a:pt x="132412" y="440718"/>
                </a:lnTo>
                <a:lnTo>
                  <a:pt x="135017" y="436597"/>
                </a:lnTo>
                <a:lnTo>
                  <a:pt x="228791" y="308416"/>
                </a:lnTo>
                <a:lnTo>
                  <a:pt x="231829" y="304512"/>
                </a:lnTo>
                <a:lnTo>
                  <a:pt x="235086" y="301259"/>
                </a:lnTo>
                <a:lnTo>
                  <a:pt x="238776" y="298005"/>
                </a:lnTo>
                <a:lnTo>
                  <a:pt x="242249" y="295619"/>
                </a:lnTo>
                <a:lnTo>
                  <a:pt x="246374" y="293451"/>
                </a:lnTo>
                <a:lnTo>
                  <a:pt x="250498" y="291715"/>
                </a:lnTo>
                <a:lnTo>
                  <a:pt x="254839" y="290414"/>
                </a:lnTo>
                <a:lnTo>
                  <a:pt x="259397" y="289330"/>
                </a:lnTo>
                <a:lnTo>
                  <a:pt x="263739" y="288896"/>
                </a:lnTo>
                <a:lnTo>
                  <a:pt x="268298" y="288896"/>
                </a:lnTo>
                <a:lnTo>
                  <a:pt x="272856" y="289330"/>
                </a:lnTo>
                <a:lnTo>
                  <a:pt x="277197" y="290197"/>
                </a:lnTo>
                <a:lnTo>
                  <a:pt x="281756" y="291499"/>
                </a:lnTo>
                <a:lnTo>
                  <a:pt x="286097" y="293017"/>
                </a:lnTo>
                <a:lnTo>
                  <a:pt x="290222" y="295186"/>
                </a:lnTo>
                <a:lnTo>
                  <a:pt x="294346" y="297788"/>
                </a:lnTo>
                <a:lnTo>
                  <a:pt x="421549" y="390400"/>
                </a:lnTo>
                <a:lnTo>
                  <a:pt x="431751" y="380857"/>
                </a:lnTo>
                <a:lnTo>
                  <a:pt x="441953" y="371314"/>
                </a:lnTo>
                <a:lnTo>
                  <a:pt x="452155" y="361988"/>
                </a:lnTo>
                <a:lnTo>
                  <a:pt x="462791" y="353095"/>
                </a:lnTo>
                <a:lnTo>
                  <a:pt x="473645" y="344203"/>
                </a:lnTo>
                <a:lnTo>
                  <a:pt x="484281" y="335527"/>
                </a:lnTo>
                <a:lnTo>
                  <a:pt x="495135" y="327068"/>
                </a:lnTo>
                <a:lnTo>
                  <a:pt x="506423" y="318827"/>
                </a:lnTo>
                <a:lnTo>
                  <a:pt x="517927" y="310585"/>
                </a:lnTo>
                <a:lnTo>
                  <a:pt x="529215" y="302994"/>
                </a:lnTo>
                <a:lnTo>
                  <a:pt x="540936" y="295186"/>
                </a:lnTo>
                <a:lnTo>
                  <a:pt x="552658" y="287811"/>
                </a:lnTo>
                <a:lnTo>
                  <a:pt x="564597" y="280654"/>
                </a:lnTo>
                <a:lnTo>
                  <a:pt x="576753" y="273497"/>
                </a:lnTo>
                <a:lnTo>
                  <a:pt x="588909" y="266773"/>
                </a:lnTo>
                <a:lnTo>
                  <a:pt x="601282" y="260050"/>
                </a:lnTo>
                <a:lnTo>
                  <a:pt x="552224" y="110396"/>
                </a:lnTo>
                <a:lnTo>
                  <a:pt x="550922" y="105842"/>
                </a:lnTo>
                <a:lnTo>
                  <a:pt x="550488" y="100853"/>
                </a:lnTo>
                <a:lnTo>
                  <a:pt x="550053" y="96299"/>
                </a:lnTo>
                <a:lnTo>
                  <a:pt x="550271" y="91961"/>
                </a:lnTo>
                <a:lnTo>
                  <a:pt x="550704" y="87406"/>
                </a:lnTo>
                <a:lnTo>
                  <a:pt x="552007" y="82852"/>
                </a:lnTo>
                <a:lnTo>
                  <a:pt x="553310" y="78514"/>
                </a:lnTo>
                <a:lnTo>
                  <a:pt x="555046" y="74826"/>
                </a:lnTo>
                <a:lnTo>
                  <a:pt x="557434" y="70706"/>
                </a:lnTo>
                <a:lnTo>
                  <a:pt x="560039" y="67018"/>
                </a:lnTo>
                <a:lnTo>
                  <a:pt x="563078" y="63765"/>
                </a:lnTo>
                <a:lnTo>
                  <a:pt x="566551" y="60512"/>
                </a:lnTo>
                <a:lnTo>
                  <a:pt x="570024" y="57693"/>
                </a:lnTo>
                <a:lnTo>
                  <a:pt x="573931" y="55090"/>
                </a:lnTo>
                <a:lnTo>
                  <a:pt x="578056" y="53137"/>
                </a:lnTo>
                <a:lnTo>
                  <a:pt x="582614" y="51402"/>
                </a:lnTo>
                <a:lnTo>
                  <a:pt x="733912" y="1952"/>
                </a:lnTo>
                <a:lnTo>
                  <a:pt x="738470" y="868"/>
                </a:lnTo>
                <a:lnTo>
                  <a:pt x="743246" y="216"/>
                </a:lnTo>
                <a:close/>
              </a:path>
            </a:pathLst>
          </a:custGeom>
          <a:solidFill>
            <a:schemeClr val="accent1">
              <a:alpha val="100000"/>
            </a:schemeClr>
          </a:solidFill>
        </p:spPr>
      </p:sp>
      <p:grpSp>
        <p:nvGrpSpPr>
          <p:cNvPr id="6" name="Group 6"/>
          <p:cNvGrpSpPr/>
          <p:nvPr/>
        </p:nvGrpSpPr>
        <p:grpSpPr>
          <a:xfrm rot="0">
            <a:off x="6184200" y="2878170"/>
            <a:ext cx="461677" cy="550831"/>
            <a:chOff x="6184200" y="2878170"/>
            <a:chExt cx="461677" cy="550831"/>
          </a:xfrm>
        </p:grpSpPr>
        <p:sp>
          <p:nvSpPr>
            <p:cNvPr id="7" name="Freeform 7"/>
            <p:cNvSpPr/>
            <p:nvPr/>
          </p:nvSpPr>
          <p:spPr>
            <a:xfrm>
              <a:off x="6350411" y="2984088"/>
              <a:ext cx="147161" cy="176213"/>
            </a:xfrm>
            <a:custGeom>
              <a:avLst/>
              <a:gdLst/>
              <a:ahLst/>
              <a:cxnLst/>
              <a:rect l="l" t="t" r="r" b="b"/>
              <a:pathLst>
                <a:path w="56" h="67">
                  <a:moveTo>
                    <a:pt x="28" y="0"/>
                  </a:moveTo>
                  <a:cubicBezTo>
                    <a:pt x="13" y="0"/>
                    <a:pt x="0" y="13"/>
                    <a:pt x="0" y="28"/>
                  </a:cubicBezTo>
                  <a:cubicBezTo>
                    <a:pt x="0" y="34"/>
                    <a:pt x="2" y="40"/>
                    <a:pt x="7" y="46"/>
                  </a:cubicBezTo>
                  <a:cubicBezTo>
                    <a:pt x="11" y="52"/>
                    <a:pt x="15" y="58"/>
                    <a:pt x="16" y="65"/>
                  </a:cubicBezTo>
                  <a:cubicBezTo>
                    <a:pt x="16" y="67"/>
                    <a:pt x="16" y="67"/>
                    <a:pt x="16" y="67"/>
                  </a:cubicBezTo>
                  <a:cubicBezTo>
                    <a:pt x="25" y="67"/>
                    <a:pt x="25" y="67"/>
                    <a:pt x="25" y="67"/>
                  </a:cubicBezTo>
                  <a:cubicBezTo>
                    <a:pt x="26" y="65"/>
                    <a:pt x="26" y="65"/>
                    <a:pt x="26" y="65"/>
                  </a:cubicBezTo>
                  <a:cubicBezTo>
                    <a:pt x="26" y="61"/>
                    <a:pt x="26" y="50"/>
                    <a:pt x="22" y="42"/>
                  </a:cubicBezTo>
                  <a:cubicBezTo>
                    <a:pt x="24" y="42"/>
                    <a:pt x="26" y="41"/>
                    <a:pt x="28" y="41"/>
                  </a:cubicBezTo>
                  <a:cubicBezTo>
                    <a:pt x="29" y="41"/>
                    <a:pt x="29" y="41"/>
                    <a:pt x="29" y="41"/>
                  </a:cubicBezTo>
                  <a:cubicBezTo>
                    <a:pt x="31" y="41"/>
                    <a:pt x="33" y="42"/>
                    <a:pt x="34" y="42"/>
                  </a:cubicBezTo>
                  <a:cubicBezTo>
                    <a:pt x="32" y="48"/>
                    <a:pt x="31" y="55"/>
                    <a:pt x="31" y="65"/>
                  </a:cubicBezTo>
                  <a:cubicBezTo>
                    <a:pt x="31" y="67"/>
                    <a:pt x="31" y="67"/>
                    <a:pt x="31" y="67"/>
                  </a:cubicBezTo>
                  <a:cubicBezTo>
                    <a:pt x="40" y="67"/>
                    <a:pt x="40" y="67"/>
                    <a:pt x="40" y="67"/>
                  </a:cubicBezTo>
                  <a:cubicBezTo>
                    <a:pt x="41" y="65"/>
                    <a:pt x="41" y="65"/>
                    <a:pt x="41" y="65"/>
                  </a:cubicBezTo>
                  <a:cubicBezTo>
                    <a:pt x="42" y="58"/>
                    <a:pt x="46" y="52"/>
                    <a:pt x="50" y="46"/>
                  </a:cubicBezTo>
                  <a:cubicBezTo>
                    <a:pt x="54" y="41"/>
                    <a:pt x="56" y="34"/>
                    <a:pt x="56" y="28"/>
                  </a:cubicBezTo>
                  <a:cubicBezTo>
                    <a:pt x="56" y="13"/>
                    <a:pt x="44" y="0"/>
                    <a:pt x="28" y="0"/>
                  </a:cubicBezTo>
                  <a:close/>
                </a:path>
              </a:pathLst>
            </a:custGeom>
            <a:solidFill>
              <a:schemeClr val="accent1">
                <a:alpha val="100000"/>
              </a:schemeClr>
            </a:solidFill>
          </p:spPr>
        </p:sp>
        <p:sp>
          <p:nvSpPr>
            <p:cNvPr id="8" name="Freeform 8"/>
            <p:cNvSpPr/>
            <p:nvPr/>
          </p:nvSpPr>
          <p:spPr>
            <a:xfrm>
              <a:off x="6184200" y="2878170"/>
              <a:ext cx="461677" cy="550831"/>
            </a:xfrm>
            <a:custGeom>
              <a:avLst/>
              <a:gdLst/>
              <a:ahLst/>
              <a:cxnLst/>
              <a:rect l="l" t="t" r="r" b="b"/>
              <a:pathLst>
                <a:path w="175" h="209">
                  <a:moveTo>
                    <a:pt x="146" y="24"/>
                  </a:moveTo>
                  <a:cubicBezTo>
                    <a:pt x="126" y="8"/>
                    <a:pt x="100" y="0"/>
                    <a:pt x="66" y="8"/>
                  </a:cubicBezTo>
                  <a:cubicBezTo>
                    <a:pt x="42" y="15"/>
                    <a:pt x="21" y="33"/>
                    <a:pt x="16" y="67"/>
                  </a:cubicBezTo>
                  <a:cubicBezTo>
                    <a:pt x="14" y="78"/>
                    <a:pt x="16" y="84"/>
                    <a:pt x="16" y="85"/>
                  </a:cubicBezTo>
                  <a:cubicBezTo>
                    <a:pt x="18" y="87"/>
                    <a:pt x="20" y="91"/>
                    <a:pt x="20" y="94"/>
                  </a:cubicBezTo>
                  <a:cubicBezTo>
                    <a:pt x="20" y="95"/>
                    <a:pt x="19" y="96"/>
                    <a:pt x="19" y="97"/>
                  </a:cubicBezTo>
                  <a:cubicBezTo>
                    <a:pt x="2" y="121"/>
                    <a:pt x="2" y="121"/>
                    <a:pt x="2" y="121"/>
                  </a:cubicBezTo>
                  <a:cubicBezTo>
                    <a:pt x="1" y="123"/>
                    <a:pt x="0" y="125"/>
                    <a:pt x="1" y="127"/>
                  </a:cubicBezTo>
                  <a:cubicBezTo>
                    <a:pt x="4" y="132"/>
                    <a:pt x="12" y="131"/>
                    <a:pt x="14" y="132"/>
                  </a:cubicBezTo>
                  <a:cubicBezTo>
                    <a:pt x="16" y="133"/>
                    <a:pt x="17" y="136"/>
                    <a:pt x="16" y="139"/>
                  </a:cubicBezTo>
                  <a:cubicBezTo>
                    <a:pt x="15" y="141"/>
                    <a:pt x="13" y="145"/>
                    <a:pt x="15" y="146"/>
                  </a:cubicBezTo>
                  <a:cubicBezTo>
                    <a:pt x="17" y="147"/>
                    <a:pt x="19" y="148"/>
                    <a:pt x="19" y="148"/>
                  </a:cubicBezTo>
                  <a:cubicBezTo>
                    <a:pt x="19" y="148"/>
                    <a:pt x="16" y="149"/>
                    <a:pt x="16" y="151"/>
                  </a:cubicBezTo>
                  <a:cubicBezTo>
                    <a:pt x="15" y="153"/>
                    <a:pt x="16" y="156"/>
                    <a:pt x="19" y="157"/>
                  </a:cubicBezTo>
                  <a:cubicBezTo>
                    <a:pt x="19" y="157"/>
                    <a:pt x="22" y="164"/>
                    <a:pt x="21" y="171"/>
                  </a:cubicBezTo>
                  <a:cubicBezTo>
                    <a:pt x="20" y="177"/>
                    <a:pt x="18" y="183"/>
                    <a:pt x="23" y="187"/>
                  </a:cubicBezTo>
                  <a:cubicBezTo>
                    <a:pt x="28" y="191"/>
                    <a:pt x="48" y="188"/>
                    <a:pt x="60" y="184"/>
                  </a:cubicBezTo>
                  <a:cubicBezTo>
                    <a:pt x="60" y="184"/>
                    <a:pt x="64" y="191"/>
                    <a:pt x="68" y="209"/>
                  </a:cubicBezTo>
                  <a:cubicBezTo>
                    <a:pt x="152" y="183"/>
                    <a:pt x="152" y="183"/>
                    <a:pt x="152" y="183"/>
                  </a:cubicBezTo>
                  <a:cubicBezTo>
                    <a:pt x="147" y="170"/>
                    <a:pt x="145" y="163"/>
                    <a:pt x="145" y="159"/>
                  </a:cubicBezTo>
                  <a:cubicBezTo>
                    <a:pt x="143" y="148"/>
                    <a:pt x="160" y="128"/>
                    <a:pt x="166" y="106"/>
                  </a:cubicBezTo>
                  <a:cubicBezTo>
                    <a:pt x="173" y="81"/>
                    <a:pt x="175" y="48"/>
                    <a:pt x="146" y="24"/>
                  </a:cubicBezTo>
                  <a:close/>
                  <a:moveTo>
                    <a:pt x="118" y="90"/>
                  </a:moveTo>
                  <a:cubicBezTo>
                    <a:pt x="112" y="98"/>
                    <a:pt x="110" y="104"/>
                    <a:pt x="110" y="110"/>
                  </a:cubicBezTo>
                  <a:cubicBezTo>
                    <a:pt x="110" y="128"/>
                    <a:pt x="110" y="128"/>
                    <a:pt x="110" y="128"/>
                  </a:cubicBezTo>
                  <a:cubicBezTo>
                    <a:pt x="110" y="133"/>
                    <a:pt x="107" y="136"/>
                    <a:pt x="104" y="136"/>
                  </a:cubicBezTo>
                  <a:cubicBezTo>
                    <a:pt x="97" y="136"/>
                    <a:pt x="97" y="136"/>
                    <a:pt x="97" y="136"/>
                  </a:cubicBezTo>
                  <a:cubicBezTo>
                    <a:pt x="96" y="136"/>
                    <a:pt x="96" y="136"/>
                    <a:pt x="96" y="136"/>
                  </a:cubicBezTo>
                  <a:cubicBezTo>
                    <a:pt x="95" y="138"/>
                    <a:pt x="93" y="139"/>
                    <a:pt x="91" y="139"/>
                  </a:cubicBezTo>
                  <a:cubicBezTo>
                    <a:pt x="89" y="139"/>
                    <a:pt x="88" y="138"/>
                    <a:pt x="87" y="136"/>
                  </a:cubicBezTo>
                  <a:cubicBezTo>
                    <a:pt x="86" y="136"/>
                    <a:pt x="86" y="136"/>
                    <a:pt x="86" y="136"/>
                  </a:cubicBezTo>
                  <a:cubicBezTo>
                    <a:pt x="79" y="136"/>
                    <a:pt x="79" y="136"/>
                    <a:pt x="79" y="136"/>
                  </a:cubicBezTo>
                  <a:cubicBezTo>
                    <a:pt x="76" y="136"/>
                    <a:pt x="73" y="133"/>
                    <a:pt x="73" y="129"/>
                  </a:cubicBezTo>
                  <a:cubicBezTo>
                    <a:pt x="73" y="110"/>
                    <a:pt x="73" y="110"/>
                    <a:pt x="73" y="110"/>
                  </a:cubicBezTo>
                  <a:cubicBezTo>
                    <a:pt x="73" y="104"/>
                    <a:pt x="70" y="98"/>
                    <a:pt x="65" y="90"/>
                  </a:cubicBezTo>
                  <a:cubicBezTo>
                    <a:pt x="59" y="83"/>
                    <a:pt x="57" y="76"/>
                    <a:pt x="57" y="68"/>
                  </a:cubicBezTo>
                  <a:cubicBezTo>
                    <a:pt x="57" y="49"/>
                    <a:pt x="72" y="34"/>
                    <a:pt x="91" y="34"/>
                  </a:cubicBezTo>
                  <a:cubicBezTo>
                    <a:pt x="110" y="34"/>
                    <a:pt x="126" y="49"/>
                    <a:pt x="126" y="68"/>
                  </a:cubicBezTo>
                  <a:cubicBezTo>
                    <a:pt x="126" y="76"/>
                    <a:pt x="123" y="83"/>
                    <a:pt x="118" y="90"/>
                  </a:cubicBezTo>
                  <a:close/>
                </a:path>
              </a:pathLst>
            </a:custGeom>
            <a:solidFill>
              <a:schemeClr val="accent1">
                <a:alpha val="100000"/>
              </a:schemeClr>
            </a:solidFill>
          </p:spPr>
        </p:sp>
      </p:grpSp>
      <p:grpSp>
        <p:nvGrpSpPr>
          <p:cNvPr id="9" name="Group 9"/>
          <p:cNvGrpSpPr/>
          <p:nvPr/>
        </p:nvGrpSpPr>
        <p:grpSpPr>
          <a:xfrm rot="0">
            <a:off x="1996032" y="4065529"/>
            <a:ext cx="664560" cy="579786"/>
            <a:chOff x="1996032" y="4065529"/>
            <a:chExt cx="664560" cy="579786"/>
          </a:xfrm>
        </p:grpSpPr>
        <p:sp>
          <p:nvSpPr>
            <p:cNvPr id="10" name="Freeform 10"/>
            <p:cNvSpPr/>
            <p:nvPr/>
          </p:nvSpPr>
          <p:spPr>
            <a:xfrm>
              <a:off x="1996032" y="4204879"/>
              <a:ext cx="440436" cy="440436"/>
            </a:xfrm>
            <a:custGeom>
              <a:avLst/>
              <a:gdLst/>
              <a:ahLst/>
              <a:cxnLst/>
              <a:rect l="l" t="t" r="r" b="b"/>
              <a:pathLst>
                <a:path w="167" h="167">
                  <a:moveTo>
                    <a:pt x="161" y="71"/>
                  </a:moveTo>
                  <a:cubicBezTo>
                    <a:pt x="148" y="71"/>
                    <a:pt x="148" y="71"/>
                    <a:pt x="148" y="71"/>
                  </a:cubicBezTo>
                  <a:cubicBezTo>
                    <a:pt x="146" y="62"/>
                    <a:pt x="143" y="54"/>
                    <a:pt x="138" y="47"/>
                  </a:cubicBezTo>
                  <a:cubicBezTo>
                    <a:pt x="147" y="38"/>
                    <a:pt x="147" y="38"/>
                    <a:pt x="147" y="38"/>
                  </a:cubicBezTo>
                  <a:cubicBezTo>
                    <a:pt x="149" y="36"/>
                    <a:pt x="150" y="32"/>
                    <a:pt x="148" y="31"/>
                  </a:cubicBezTo>
                  <a:cubicBezTo>
                    <a:pt x="136" y="19"/>
                    <a:pt x="136" y="19"/>
                    <a:pt x="136" y="19"/>
                  </a:cubicBezTo>
                  <a:cubicBezTo>
                    <a:pt x="135" y="17"/>
                    <a:pt x="131" y="18"/>
                    <a:pt x="129" y="20"/>
                  </a:cubicBezTo>
                  <a:cubicBezTo>
                    <a:pt x="120" y="29"/>
                    <a:pt x="120" y="29"/>
                    <a:pt x="120" y="29"/>
                  </a:cubicBezTo>
                  <a:cubicBezTo>
                    <a:pt x="113" y="24"/>
                    <a:pt x="105" y="21"/>
                    <a:pt x="96" y="19"/>
                  </a:cubicBezTo>
                  <a:cubicBezTo>
                    <a:pt x="96" y="6"/>
                    <a:pt x="96" y="6"/>
                    <a:pt x="96" y="6"/>
                  </a:cubicBezTo>
                  <a:cubicBezTo>
                    <a:pt x="96" y="3"/>
                    <a:pt x="94" y="0"/>
                    <a:pt x="92" y="0"/>
                  </a:cubicBezTo>
                  <a:cubicBezTo>
                    <a:pt x="75" y="0"/>
                    <a:pt x="75" y="0"/>
                    <a:pt x="75" y="0"/>
                  </a:cubicBezTo>
                  <a:cubicBezTo>
                    <a:pt x="73" y="0"/>
                    <a:pt x="71" y="3"/>
                    <a:pt x="71" y="6"/>
                  </a:cubicBezTo>
                  <a:cubicBezTo>
                    <a:pt x="71" y="19"/>
                    <a:pt x="71" y="19"/>
                    <a:pt x="71" y="19"/>
                  </a:cubicBezTo>
                  <a:cubicBezTo>
                    <a:pt x="62" y="21"/>
                    <a:pt x="54" y="24"/>
                    <a:pt x="46" y="29"/>
                  </a:cubicBezTo>
                  <a:cubicBezTo>
                    <a:pt x="37" y="20"/>
                    <a:pt x="37" y="20"/>
                    <a:pt x="37" y="20"/>
                  </a:cubicBezTo>
                  <a:cubicBezTo>
                    <a:pt x="35" y="18"/>
                    <a:pt x="32" y="17"/>
                    <a:pt x="30" y="19"/>
                  </a:cubicBezTo>
                  <a:cubicBezTo>
                    <a:pt x="18" y="31"/>
                    <a:pt x="18" y="31"/>
                    <a:pt x="18" y="31"/>
                  </a:cubicBezTo>
                  <a:cubicBezTo>
                    <a:pt x="17" y="32"/>
                    <a:pt x="17" y="36"/>
                    <a:pt x="19" y="38"/>
                  </a:cubicBezTo>
                  <a:cubicBezTo>
                    <a:pt x="29" y="47"/>
                    <a:pt x="29" y="47"/>
                    <a:pt x="29" y="47"/>
                  </a:cubicBezTo>
                  <a:cubicBezTo>
                    <a:pt x="24" y="54"/>
                    <a:pt x="20" y="62"/>
                    <a:pt x="19" y="71"/>
                  </a:cubicBezTo>
                  <a:cubicBezTo>
                    <a:pt x="6" y="71"/>
                    <a:pt x="6" y="71"/>
                    <a:pt x="6" y="71"/>
                  </a:cubicBezTo>
                  <a:cubicBezTo>
                    <a:pt x="2" y="71"/>
                    <a:pt x="0" y="73"/>
                    <a:pt x="0" y="75"/>
                  </a:cubicBezTo>
                  <a:cubicBezTo>
                    <a:pt x="0" y="92"/>
                    <a:pt x="0" y="92"/>
                    <a:pt x="0" y="92"/>
                  </a:cubicBezTo>
                  <a:cubicBezTo>
                    <a:pt x="0" y="94"/>
                    <a:pt x="2" y="96"/>
                    <a:pt x="6" y="96"/>
                  </a:cubicBezTo>
                  <a:cubicBezTo>
                    <a:pt x="19" y="96"/>
                    <a:pt x="19" y="96"/>
                    <a:pt x="19" y="96"/>
                  </a:cubicBezTo>
                  <a:cubicBezTo>
                    <a:pt x="20" y="105"/>
                    <a:pt x="24" y="113"/>
                    <a:pt x="29" y="120"/>
                  </a:cubicBezTo>
                  <a:cubicBezTo>
                    <a:pt x="19" y="130"/>
                    <a:pt x="19" y="130"/>
                    <a:pt x="19" y="130"/>
                  </a:cubicBezTo>
                  <a:cubicBezTo>
                    <a:pt x="17" y="132"/>
                    <a:pt x="17" y="135"/>
                    <a:pt x="18" y="137"/>
                  </a:cubicBezTo>
                  <a:cubicBezTo>
                    <a:pt x="30" y="148"/>
                    <a:pt x="30" y="148"/>
                    <a:pt x="30" y="148"/>
                  </a:cubicBezTo>
                  <a:cubicBezTo>
                    <a:pt x="32" y="150"/>
                    <a:pt x="35" y="150"/>
                    <a:pt x="37" y="147"/>
                  </a:cubicBezTo>
                  <a:cubicBezTo>
                    <a:pt x="46" y="138"/>
                    <a:pt x="46" y="138"/>
                    <a:pt x="46" y="138"/>
                  </a:cubicBezTo>
                  <a:cubicBezTo>
                    <a:pt x="54" y="143"/>
                    <a:pt x="62" y="147"/>
                    <a:pt x="71" y="148"/>
                  </a:cubicBezTo>
                  <a:cubicBezTo>
                    <a:pt x="71" y="161"/>
                    <a:pt x="71" y="161"/>
                    <a:pt x="71" y="161"/>
                  </a:cubicBezTo>
                  <a:cubicBezTo>
                    <a:pt x="71" y="164"/>
                    <a:pt x="73" y="167"/>
                    <a:pt x="75" y="167"/>
                  </a:cubicBezTo>
                  <a:cubicBezTo>
                    <a:pt x="92" y="167"/>
                    <a:pt x="92" y="167"/>
                    <a:pt x="92" y="167"/>
                  </a:cubicBezTo>
                  <a:cubicBezTo>
                    <a:pt x="94" y="167"/>
                    <a:pt x="96" y="164"/>
                    <a:pt x="96" y="161"/>
                  </a:cubicBezTo>
                  <a:cubicBezTo>
                    <a:pt x="96" y="148"/>
                    <a:pt x="96" y="148"/>
                    <a:pt x="96" y="148"/>
                  </a:cubicBezTo>
                  <a:cubicBezTo>
                    <a:pt x="105" y="147"/>
                    <a:pt x="113" y="143"/>
                    <a:pt x="120" y="138"/>
                  </a:cubicBezTo>
                  <a:cubicBezTo>
                    <a:pt x="129" y="147"/>
                    <a:pt x="129" y="147"/>
                    <a:pt x="129" y="147"/>
                  </a:cubicBezTo>
                  <a:cubicBezTo>
                    <a:pt x="131" y="150"/>
                    <a:pt x="135" y="150"/>
                    <a:pt x="136" y="148"/>
                  </a:cubicBezTo>
                  <a:cubicBezTo>
                    <a:pt x="148" y="137"/>
                    <a:pt x="148" y="137"/>
                    <a:pt x="148" y="137"/>
                  </a:cubicBezTo>
                  <a:cubicBezTo>
                    <a:pt x="150" y="135"/>
                    <a:pt x="149" y="132"/>
                    <a:pt x="147" y="130"/>
                  </a:cubicBezTo>
                  <a:cubicBezTo>
                    <a:pt x="138" y="120"/>
                    <a:pt x="138" y="120"/>
                    <a:pt x="138" y="120"/>
                  </a:cubicBezTo>
                  <a:cubicBezTo>
                    <a:pt x="143" y="113"/>
                    <a:pt x="146" y="105"/>
                    <a:pt x="148" y="96"/>
                  </a:cubicBezTo>
                  <a:cubicBezTo>
                    <a:pt x="161" y="96"/>
                    <a:pt x="161" y="96"/>
                    <a:pt x="161" y="96"/>
                  </a:cubicBezTo>
                  <a:cubicBezTo>
                    <a:pt x="164" y="96"/>
                    <a:pt x="167" y="94"/>
                    <a:pt x="167" y="92"/>
                  </a:cubicBezTo>
                  <a:cubicBezTo>
                    <a:pt x="167" y="75"/>
                    <a:pt x="167" y="75"/>
                    <a:pt x="167" y="75"/>
                  </a:cubicBezTo>
                  <a:cubicBezTo>
                    <a:pt x="167" y="73"/>
                    <a:pt x="164" y="71"/>
                    <a:pt x="161" y="71"/>
                  </a:cubicBezTo>
                  <a:close/>
                  <a:moveTo>
                    <a:pt x="83" y="114"/>
                  </a:moveTo>
                  <a:cubicBezTo>
                    <a:pt x="66" y="114"/>
                    <a:pt x="52" y="101"/>
                    <a:pt x="52" y="84"/>
                  </a:cubicBezTo>
                  <a:cubicBezTo>
                    <a:pt x="52" y="67"/>
                    <a:pt x="66" y="53"/>
                    <a:pt x="83" y="53"/>
                  </a:cubicBezTo>
                  <a:cubicBezTo>
                    <a:pt x="100" y="53"/>
                    <a:pt x="114" y="67"/>
                    <a:pt x="114" y="84"/>
                  </a:cubicBezTo>
                  <a:cubicBezTo>
                    <a:pt x="114" y="101"/>
                    <a:pt x="100" y="114"/>
                    <a:pt x="83" y="114"/>
                  </a:cubicBezTo>
                  <a:close/>
                </a:path>
              </a:pathLst>
            </a:custGeom>
            <a:solidFill>
              <a:schemeClr val="accent4">
                <a:alpha val="100000"/>
              </a:schemeClr>
            </a:solidFill>
          </p:spPr>
        </p:sp>
        <p:sp>
          <p:nvSpPr>
            <p:cNvPr id="11" name="Freeform 11"/>
            <p:cNvSpPr/>
            <p:nvPr/>
          </p:nvSpPr>
          <p:spPr>
            <a:xfrm>
              <a:off x="2341695" y="4065529"/>
              <a:ext cx="318897" cy="316706"/>
            </a:xfrm>
            <a:custGeom>
              <a:avLst/>
              <a:gdLst/>
              <a:ahLst/>
              <a:cxnLst/>
              <a:rect l="l" t="t" r="r" b="b"/>
              <a:pathLst>
                <a:path w="121" h="120">
                  <a:moveTo>
                    <a:pt x="117" y="51"/>
                  </a:moveTo>
                  <a:cubicBezTo>
                    <a:pt x="108" y="51"/>
                    <a:pt x="108" y="51"/>
                    <a:pt x="108" y="51"/>
                  </a:cubicBezTo>
                  <a:cubicBezTo>
                    <a:pt x="106" y="44"/>
                    <a:pt x="104" y="38"/>
                    <a:pt x="100" y="33"/>
                  </a:cubicBezTo>
                  <a:cubicBezTo>
                    <a:pt x="107" y="27"/>
                    <a:pt x="107" y="27"/>
                    <a:pt x="107" y="27"/>
                  </a:cubicBezTo>
                  <a:cubicBezTo>
                    <a:pt x="109" y="25"/>
                    <a:pt x="109" y="23"/>
                    <a:pt x="108" y="22"/>
                  </a:cubicBezTo>
                  <a:cubicBezTo>
                    <a:pt x="99" y="13"/>
                    <a:pt x="99" y="13"/>
                    <a:pt x="99" y="13"/>
                  </a:cubicBezTo>
                  <a:cubicBezTo>
                    <a:pt x="98" y="12"/>
                    <a:pt x="96" y="12"/>
                    <a:pt x="94" y="14"/>
                  </a:cubicBezTo>
                  <a:cubicBezTo>
                    <a:pt x="87" y="20"/>
                    <a:pt x="87" y="20"/>
                    <a:pt x="87" y="20"/>
                  </a:cubicBezTo>
                  <a:cubicBezTo>
                    <a:pt x="82" y="17"/>
                    <a:pt x="76" y="14"/>
                    <a:pt x="70" y="13"/>
                  </a:cubicBezTo>
                  <a:cubicBezTo>
                    <a:pt x="70" y="4"/>
                    <a:pt x="70" y="4"/>
                    <a:pt x="70" y="4"/>
                  </a:cubicBezTo>
                  <a:cubicBezTo>
                    <a:pt x="70" y="1"/>
                    <a:pt x="69" y="0"/>
                    <a:pt x="67" y="0"/>
                  </a:cubicBezTo>
                  <a:cubicBezTo>
                    <a:pt x="55" y="0"/>
                    <a:pt x="55" y="0"/>
                    <a:pt x="55" y="0"/>
                  </a:cubicBezTo>
                  <a:cubicBezTo>
                    <a:pt x="53" y="0"/>
                    <a:pt x="52" y="1"/>
                    <a:pt x="52" y="4"/>
                  </a:cubicBezTo>
                  <a:cubicBezTo>
                    <a:pt x="52" y="13"/>
                    <a:pt x="52" y="13"/>
                    <a:pt x="52" y="13"/>
                  </a:cubicBezTo>
                  <a:cubicBezTo>
                    <a:pt x="45" y="14"/>
                    <a:pt x="39" y="17"/>
                    <a:pt x="34" y="20"/>
                  </a:cubicBezTo>
                  <a:cubicBezTo>
                    <a:pt x="28" y="14"/>
                    <a:pt x="28" y="14"/>
                    <a:pt x="28" y="14"/>
                  </a:cubicBezTo>
                  <a:cubicBezTo>
                    <a:pt x="26" y="12"/>
                    <a:pt x="24" y="12"/>
                    <a:pt x="22" y="13"/>
                  </a:cubicBezTo>
                  <a:cubicBezTo>
                    <a:pt x="14" y="22"/>
                    <a:pt x="14" y="22"/>
                    <a:pt x="14" y="22"/>
                  </a:cubicBezTo>
                  <a:cubicBezTo>
                    <a:pt x="13" y="23"/>
                    <a:pt x="13" y="25"/>
                    <a:pt x="15" y="27"/>
                  </a:cubicBezTo>
                  <a:cubicBezTo>
                    <a:pt x="21" y="33"/>
                    <a:pt x="21" y="33"/>
                    <a:pt x="21" y="33"/>
                  </a:cubicBezTo>
                  <a:cubicBezTo>
                    <a:pt x="18" y="38"/>
                    <a:pt x="15" y="44"/>
                    <a:pt x="14" y="51"/>
                  </a:cubicBezTo>
                  <a:cubicBezTo>
                    <a:pt x="5" y="51"/>
                    <a:pt x="5" y="51"/>
                    <a:pt x="5" y="51"/>
                  </a:cubicBezTo>
                  <a:cubicBezTo>
                    <a:pt x="2" y="51"/>
                    <a:pt x="0" y="52"/>
                    <a:pt x="0" y="54"/>
                  </a:cubicBezTo>
                  <a:cubicBezTo>
                    <a:pt x="0" y="66"/>
                    <a:pt x="0" y="66"/>
                    <a:pt x="0" y="66"/>
                  </a:cubicBezTo>
                  <a:cubicBezTo>
                    <a:pt x="0" y="68"/>
                    <a:pt x="2" y="69"/>
                    <a:pt x="5" y="69"/>
                  </a:cubicBezTo>
                  <a:cubicBezTo>
                    <a:pt x="14" y="69"/>
                    <a:pt x="14" y="69"/>
                    <a:pt x="14" y="69"/>
                  </a:cubicBezTo>
                  <a:cubicBezTo>
                    <a:pt x="15" y="76"/>
                    <a:pt x="18" y="81"/>
                    <a:pt x="21" y="87"/>
                  </a:cubicBezTo>
                  <a:cubicBezTo>
                    <a:pt x="15" y="93"/>
                    <a:pt x="15" y="93"/>
                    <a:pt x="15" y="93"/>
                  </a:cubicBezTo>
                  <a:cubicBezTo>
                    <a:pt x="13" y="95"/>
                    <a:pt x="13" y="97"/>
                    <a:pt x="14" y="98"/>
                  </a:cubicBezTo>
                  <a:cubicBezTo>
                    <a:pt x="22" y="107"/>
                    <a:pt x="22" y="107"/>
                    <a:pt x="22" y="107"/>
                  </a:cubicBezTo>
                  <a:cubicBezTo>
                    <a:pt x="24" y="108"/>
                    <a:pt x="26" y="108"/>
                    <a:pt x="28" y="106"/>
                  </a:cubicBezTo>
                  <a:cubicBezTo>
                    <a:pt x="34" y="100"/>
                    <a:pt x="34" y="100"/>
                    <a:pt x="34" y="100"/>
                  </a:cubicBezTo>
                  <a:cubicBezTo>
                    <a:pt x="39" y="103"/>
                    <a:pt x="45" y="106"/>
                    <a:pt x="52" y="107"/>
                  </a:cubicBezTo>
                  <a:cubicBezTo>
                    <a:pt x="52" y="116"/>
                    <a:pt x="52" y="116"/>
                    <a:pt x="52" y="116"/>
                  </a:cubicBezTo>
                  <a:cubicBezTo>
                    <a:pt x="52" y="118"/>
                    <a:pt x="53" y="120"/>
                    <a:pt x="55" y="120"/>
                  </a:cubicBezTo>
                  <a:cubicBezTo>
                    <a:pt x="67" y="120"/>
                    <a:pt x="67" y="120"/>
                    <a:pt x="67" y="120"/>
                  </a:cubicBezTo>
                  <a:cubicBezTo>
                    <a:pt x="69" y="120"/>
                    <a:pt x="70" y="118"/>
                    <a:pt x="70" y="116"/>
                  </a:cubicBezTo>
                  <a:cubicBezTo>
                    <a:pt x="70" y="107"/>
                    <a:pt x="70" y="107"/>
                    <a:pt x="70" y="107"/>
                  </a:cubicBezTo>
                  <a:cubicBezTo>
                    <a:pt x="76" y="106"/>
                    <a:pt x="82" y="103"/>
                    <a:pt x="87" y="100"/>
                  </a:cubicBezTo>
                  <a:cubicBezTo>
                    <a:pt x="94" y="106"/>
                    <a:pt x="94" y="106"/>
                    <a:pt x="94" y="106"/>
                  </a:cubicBezTo>
                  <a:cubicBezTo>
                    <a:pt x="96" y="108"/>
                    <a:pt x="98" y="108"/>
                    <a:pt x="99" y="107"/>
                  </a:cubicBezTo>
                  <a:cubicBezTo>
                    <a:pt x="108" y="98"/>
                    <a:pt x="108" y="98"/>
                    <a:pt x="108" y="98"/>
                  </a:cubicBezTo>
                  <a:cubicBezTo>
                    <a:pt x="109" y="97"/>
                    <a:pt x="109" y="95"/>
                    <a:pt x="107" y="93"/>
                  </a:cubicBezTo>
                  <a:cubicBezTo>
                    <a:pt x="100" y="87"/>
                    <a:pt x="100" y="87"/>
                    <a:pt x="100" y="87"/>
                  </a:cubicBezTo>
                  <a:cubicBezTo>
                    <a:pt x="104" y="81"/>
                    <a:pt x="106" y="76"/>
                    <a:pt x="108" y="69"/>
                  </a:cubicBezTo>
                  <a:cubicBezTo>
                    <a:pt x="117" y="69"/>
                    <a:pt x="117" y="69"/>
                    <a:pt x="117" y="69"/>
                  </a:cubicBezTo>
                  <a:cubicBezTo>
                    <a:pt x="119" y="69"/>
                    <a:pt x="121" y="68"/>
                    <a:pt x="121" y="66"/>
                  </a:cubicBezTo>
                  <a:cubicBezTo>
                    <a:pt x="121" y="54"/>
                    <a:pt x="121" y="54"/>
                    <a:pt x="121" y="54"/>
                  </a:cubicBezTo>
                  <a:cubicBezTo>
                    <a:pt x="121" y="52"/>
                    <a:pt x="119" y="51"/>
                    <a:pt x="117" y="51"/>
                  </a:cubicBezTo>
                  <a:close/>
                  <a:moveTo>
                    <a:pt x="61" y="82"/>
                  </a:moveTo>
                  <a:cubicBezTo>
                    <a:pt x="48" y="82"/>
                    <a:pt x="38" y="72"/>
                    <a:pt x="38" y="60"/>
                  </a:cubicBezTo>
                  <a:cubicBezTo>
                    <a:pt x="38" y="48"/>
                    <a:pt x="48" y="38"/>
                    <a:pt x="61" y="38"/>
                  </a:cubicBezTo>
                  <a:cubicBezTo>
                    <a:pt x="73" y="38"/>
                    <a:pt x="83" y="48"/>
                    <a:pt x="83" y="60"/>
                  </a:cubicBezTo>
                  <a:cubicBezTo>
                    <a:pt x="83" y="72"/>
                    <a:pt x="73" y="82"/>
                    <a:pt x="61" y="82"/>
                  </a:cubicBezTo>
                  <a:close/>
                </a:path>
              </a:pathLst>
            </a:custGeom>
            <a:solidFill>
              <a:schemeClr val="accent4">
                <a:alpha val="100000"/>
              </a:schemeClr>
            </a:solidFill>
          </p:spPr>
        </p:sp>
      </p:grpSp>
      <p:grpSp>
        <p:nvGrpSpPr>
          <p:cNvPr id="12" name="Group 12"/>
          <p:cNvGrpSpPr/>
          <p:nvPr/>
        </p:nvGrpSpPr>
        <p:grpSpPr>
          <a:xfrm rot="0">
            <a:off x="4836987" y="4210981"/>
            <a:ext cx="577691" cy="614457"/>
            <a:chOff x="4836987" y="4210981"/>
            <a:chExt cx="577691" cy="614457"/>
          </a:xfrm>
        </p:grpSpPr>
        <p:sp>
          <p:nvSpPr>
            <p:cNvPr id="13" name="Freeform 13"/>
            <p:cNvSpPr/>
            <p:nvPr/>
          </p:nvSpPr>
          <p:spPr>
            <a:xfrm>
              <a:off x="5174934" y="4210981"/>
              <a:ext cx="239744" cy="269843"/>
            </a:xfrm>
            <a:custGeom>
              <a:avLst/>
              <a:gdLst/>
              <a:ahLst/>
              <a:cxnLst/>
              <a:rect l="l" t="t" r="r" b="b"/>
              <a:pathLst>
                <a:path w="91" h="102">
                  <a:moveTo>
                    <a:pt x="76" y="45"/>
                  </a:moveTo>
                  <a:cubicBezTo>
                    <a:pt x="65" y="52"/>
                    <a:pt x="54" y="52"/>
                    <a:pt x="50" y="52"/>
                  </a:cubicBezTo>
                  <a:cubicBezTo>
                    <a:pt x="11" y="102"/>
                    <a:pt x="11" y="102"/>
                    <a:pt x="11" y="102"/>
                  </a:cubicBezTo>
                  <a:cubicBezTo>
                    <a:pt x="0" y="93"/>
                    <a:pt x="0" y="93"/>
                    <a:pt x="0" y="93"/>
                  </a:cubicBezTo>
                  <a:cubicBezTo>
                    <a:pt x="43" y="47"/>
                    <a:pt x="43" y="47"/>
                    <a:pt x="43" y="47"/>
                  </a:cubicBezTo>
                  <a:cubicBezTo>
                    <a:pt x="42" y="43"/>
                    <a:pt x="40" y="32"/>
                    <a:pt x="45" y="19"/>
                  </a:cubicBezTo>
                  <a:cubicBezTo>
                    <a:pt x="52" y="4"/>
                    <a:pt x="70" y="0"/>
                    <a:pt x="70" y="0"/>
                  </a:cubicBezTo>
                  <a:cubicBezTo>
                    <a:pt x="67" y="22"/>
                    <a:pt x="67" y="22"/>
                    <a:pt x="67" y="22"/>
                  </a:cubicBezTo>
                  <a:cubicBezTo>
                    <a:pt x="68" y="21"/>
                    <a:pt x="69" y="21"/>
                    <a:pt x="70" y="22"/>
                  </a:cubicBezTo>
                  <a:cubicBezTo>
                    <a:pt x="70" y="22"/>
                    <a:pt x="70" y="23"/>
                    <a:pt x="70" y="24"/>
                  </a:cubicBezTo>
                  <a:cubicBezTo>
                    <a:pt x="91" y="17"/>
                    <a:pt x="91" y="17"/>
                    <a:pt x="91" y="17"/>
                  </a:cubicBezTo>
                  <a:cubicBezTo>
                    <a:pt x="91" y="17"/>
                    <a:pt x="90" y="36"/>
                    <a:pt x="76" y="45"/>
                  </a:cubicBezTo>
                  <a:close/>
                </a:path>
              </a:pathLst>
            </a:custGeom>
            <a:solidFill>
              <a:schemeClr val="accent4">
                <a:alpha val="100000"/>
              </a:schemeClr>
            </a:solidFill>
          </p:spPr>
        </p:sp>
        <p:sp>
          <p:nvSpPr>
            <p:cNvPr id="14" name="Freeform 14"/>
            <p:cNvSpPr/>
            <p:nvPr/>
          </p:nvSpPr>
          <p:spPr>
            <a:xfrm>
              <a:off x="4836987" y="4396146"/>
              <a:ext cx="461677" cy="429292"/>
            </a:xfrm>
            <a:custGeom>
              <a:avLst/>
              <a:gdLst/>
              <a:ahLst/>
              <a:cxnLst/>
              <a:rect l="l" t="t" r="r" b="b"/>
              <a:pathLst>
                <a:path w="175" h="163">
                  <a:moveTo>
                    <a:pt x="77" y="0"/>
                  </a:moveTo>
                  <a:cubicBezTo>
                    <a:pt x="95" y="0"/>
                    <a:pt x="112" y="6"/>
                    <a:pt x="127" y="16"/>
                  </a:cubicBezTo>
                  <a:cubicBezTo>
                    <a:pt x="107" y="40"/>
                    <a:pt x="107" y="40"/>
                    <a:pt x="107" y="40"/>
                  </a:cubicBezTo>
                  <a:cubicBezTo>
                    <a:pt x="100" y="36"/>
                    <a:pt x="92" y="34"/>
                    <a:pt x="84" y="34"/>
                  </a:cubicBezTo>
                  <a:cubicBezTo>
                    <a:pt x="59" y="34"/>
                    <a:pt x="41" y="54"/>
                    <a:pt x="44" y="80"/>
                  </a:cubicBezTo>
                  <a:cubicBezTo>
                    <a:pt x="47" y="105"/>
                    <a:pt x="70" y="125"/>
                    <a:pt x="96" y="125"/>
                  </a:cubicBezTo>
                  <a:cubicBezTo>
                    <a:pt x="121" y="125"/>
                    <a:pt x="138" y="105"/>
                    <a:pt x="135" y="80"/>
                  </a:cubicBezTo>
                  <a:cubicBezTo>
                    <a:pt x="134" y="71"/>
                    <a:pt x="130" y="63"/>
                    <a:pt x="125" y="56"/>
                  </a:cubicBezTo>
                  <a:cubicBezTo>
                    <a:pt x="145" y="32"/>
                    <a:pt x="145" y="32"/>
                    <a:pt x="145" y="32"/>
                  </a:cubicBezTo>
                  <a:cubicBezTo>
                    <a:pt x="158" y="46"/>
                    <a:pt x="166" y="63"/>
                    <a:pt x="169" y="82"/>
                  </a:cubicBezTo>
                  <a:cubicBezTo>
                    <a:pt x="175" y="127"/>
                    <a:pt x="143" y="163"/>
                    <a:pt x="98" y="163"/>
                  </a:cubicBezTo>
                  <a:cubicBezTo>
                    <a:pt x="53" y="163"/>
                    <a:pt x="12" y="127"/>
                    <a:pt x="6" y="82"/>
                  </a:cubicBezTo>
                  <a:cubicBezTo>
                    <a:pt x="0" y="37"/>
                    <a:pt x="31" y="0"/>
                    <a:pt x="77" y="0"/>
                  </a:cubicBezTo>
                  <a:close/>
                </a:path>
              </a:pathLst>
            </a:custGeom>
            <a:solidFill>
              <a:schemeClr val="accent4">
                <a:alpha val="100000"/>
              </a:schemeClr>
            </a:solidFill>
          </p:spPr>
        </p:sp>
        <p:sp>
          <p:nvSpPr>
            <p:cNvPr id="15" name="Freeform 15"/>
            <p:cNvSpPr/>
            <p:nvPr/>
          </p:nvSpPr>
          <p:spPr>
            <a:xfrm>
              <a:off x="4976433" y="4512066"/>
              <a:ext cx="195167" cy="181737"/>
            </a:xfrm>
            <a:custGeom>
              <a:avLst/>
              <a:gdLst/>
              <a:ahLst/>
              <a:cxnLst/>
              <a:rect l="l" t="t" r="r" b="b"/>
              <a:pathLst>
                <a:path w="74" h="69">
                  <a:moveTo>
                    <a:pt x="42" y="69"/>
                  </a:moveTo>
                  <a:cubicBezTo>
                    <a:pt x="23" y="69"/>
                    <a:pt x="5" y="54"/>
                    <a:pt x="3" y="35"/>
                  </a:cubicBezTo>
                  <a:cubicBezTo>
                    <a:pt x="0" y="16"/>
                    <a:pt x="14" y="0"/>
                    <a:pt x="33" y="0"/>
                  </a:cubicBezTo>
                  <a:cubicBezTo>
                    <a:pt x="38" y="0"/>
                    <a:pt x="44" y="2"/>
                    <a:pt x="49" y="4"/>
                  </a:cubicBezTo>
                  <a:cubicBezTo>
                    <a:pt x="48" y="6"/>
                    <a:pt x="48" y="9"/>
                    <a:pt x="49" y="11"/>
                  </a:cubicBezTo>
                  <a:cubicBezTo>
                    <a:pt x="36" y="30"/>
                    <a:pt x="36" y="30"/>
                    <a:pt x="36" y="30"/>
                  </a:cubicBezTo>
                  <a:cubicBezTo>
                    <a:pt x="42" y="35"/>
                    <a:pt x="42" y="35"/>
                    <a:pt x="42" y="35"/>
                  </a:cubicBezTo>
                  <a:cubicBezTo>
                    <a:pt x="59" y="20"/>
                    <a:pt x="59" y="20"/>
                    <a:pt x="59" y="20"/>
                  </a:cubicBezTo>
                  <a:cubicBezTo>
                    <a:pt x="59" y="20"/>
                    <a:pt x="60" y="20"/>
                    <a:pt x="60" y="20"/>
                  </a:cubicBezTo>
                  <a:cubicBezTo>
                    <a:pt x="62" y="20"/>
                    <a:pt x="64" y="19"/>
                    <a:pt x="66" y="18"/>
                  </a:cubicBezTo>
                  <a:cubicBezTo>
                    <a:pt x="69" y="23"/>
                    <a:pt x="71" y="29"/>
                    <a:pt x="72" y="35"/>
                  </a:cubicBezTo>
                  <a:cubicBezTo>
                    <a:pt x="74" y="54"/>
                    <a:pt x="61" y="69"/>
                    <a:pt x="42" y="69"/>
                  </a:cubicBezTo>
                  <a:close/>
                </a:path>
              </a:pathLst>
            </a:custGeom>
            <a:solidFill>
              <a:schemeClr val="accent4">
                <a:alpha val="100000"/>
              </a:schemeClr>
            </a:solidFill>
          </p:spPr>
        </p:sp>
        <p:sp>
          <p:nvSpPr>
            <p:cNvPr id="16" name="Freeform 16"/>
            <p:cNvSpPr/>
            <p:nvPr/>
          </p:nvSpPr>
          <p:spPr>
            <a:xfrm>
              <a:off x="5084541" y="4461869"/>
              <a:ext cx="113728" cy="129349"/>
            </a:xfrm>
            <a:custGeom>
              <a:avLst/>
              <a:gdLst/>
              <a:ahLst/>
              <a:cxnLst/>
              <a:rect l="l" t="t" r="r" b="b"/>
              <a:pathLst>
                <a:path w="43" h="49">
                  <a:moveTo>
                    <a:pt x="13" y="31"/>
                  </a:moveTo>
                  <a:cubicBezTo>
                    <a:pt x="11" y="28"/>
                    <a:pt x="12" y="25"/>
                    <a:pt x="14" y="22"/>
                  </a:cubicBezTo>
                  <a:cubicBezTo>
                    <a:pt x="32" y="0"/>
                    <a:pt x="32" y="0"/>
                    <a:pt x="32" y="0"/>
                  </a:cubicBezTo>
                  <a:cubicBezTo>
                    <a:pt x="43" y="9"/>
                    <a:pt x="43" y="9"/>
                    <a:pt x="43" y="9"/>
                  </a:cubicBezTo>
                  <a:cubicBezTo>
                    <a:pt x="24" y="32"/>
                    <a:pt x="24" y="32"/>
                    <a:pt x="24" y="32"/>
                  </a:cubicBezTo>
                  <a:cubicBezTo>
                    <a:pt x="22" y="34"/>
                    <a:pt x="19" y="35"/>
                    <a:pt x="17" y="34"/>
                  </a:cubicBezTo>
                  <a:cubicBezTo>
                    <a:pt x="1" y="49"/>
                    <a:pt x="1" y="49"/>
                    <a:pt x="1" y="49"/>
                  </a:cubicBezTo>
                  <a:cubicBezTo>
                    <a:pt x="0" y="48"/>
                    <a:pt x="0" y="48"/>
                    <a:pt x="0" y="48"/>
                  </a:cubicBezTo>
                  <a:lnTo>
                    <a:pt x="13" y="31"/>
                  </a:lnTo>
                  <a:close/>
                </a:path>
              </a:pathLst>
            </a:custGeom>
            <a:solidFill>
              <a:schemeClr val="accent4">
                <a:alpha val="100000"/>
              </a:schemeClr>
            </a:solidFill>
          </p:spPr>
        </p:sp>
      </p:grpSp>
      <p:grpSp>
        <p:nvGrpSpPr>
          <p:cNvPr id="17" name="Group 17"/>
          <p:cNvGrpSpPr/>
          <p:nvPr/>
        </p:nvGrpSpPr>
        <p:grpSpPr>
          <a:xfrm rot="0">
            <a:off x="3390861" y="2655299"/>
            <a:ext cx="559445" cy="701973"/>
            <a:chOff x="3390861" y="2655299"/>
            <a:chExt cx="559445" cy="701973"/>
          </a:xfrm>
        </p:grpSpPr>
        <p:sp>
          <p:nvSpPr>
            <p:cNvPr id="18" name="Freeform 18"/>
            <p:cNvSpPr/>
            <p:nvPr/>
          </p:nvSpPr>
          <p:spPr>
            <a:xfrm>
              <a:off x="3782073" y="2655299"/>
              <a:ext cx="168233" cy="183703"/>
            </a:xfrm>
            <a:custGeom>
              <a:avLst/>
              <a:gdLst/>
              <a:ahLst/>
              <a:cxnLst/>
              <a:rect l="l" t="t" r="r" b="b"/>
              <a:pathLst>
                <a:path w="126" h="140">
                  <a:moveTo>
                    <a:pt x="0" y="57"/>
                  </a:moveTo>
                  <a:lnTo>
                    <a:pt x="48" y="0"/>
                  </a:lnTo>
                  <a:lnTo>
                    <a:pt x="126" y="85"/>
                  </a:lnTo>
                  <a:lnTo>
                    <a:pt x="78" y="140"/>
                  </a:lnTo>
                  <a:lnTo>
                    <a:pt x="0" y="57"/>
                  </a:lnTo>
                  <a:close/>
                </a:path>
              </a:pathLst>
            </a:custGeom>
            <a:solidFill>
              <a:schemeClr val="accent1">
                <a:alpha val="100000"/>
              </a:schemeClr>
            </a:solidFill>
          </p:spPr>
        </p:sp>
        <p:sp>
          <p:nvSpPr>
            <p:cNvPr id="19" name="Freeform 19"/>
            <p:cNvSpPr/>
            <p:nvPr/>
          </p:nvSpPr>
          <p:spPr>
            <a:xfrm>
              <a:off x="3564454" y="2751018"/>
              <a:ext cx="296432" cy="326720"/>
            </a:xfrm>
            <a:custGeom>
              <a:avLst/>
              <a:gdLst/>
              <a:ahLst/>
              <a:cxnLst/>
              <a:rect l="l" t="t" r="r" b="b"/>
              <a:pathLst>
                <a:path w="94" h="105">
                  <a:moveTo>
                    <a:pt x="70" y="0"/>
                  </a:moveTo>
                  <a:cubicBezTo>
                    <a:pt x="63" y="9"/>
                    <a:pt x="63" y="9"/>
                    <a:pt x="63" y="9"/>
                  </a:cubicBezTo>
                  <a:cubicBezTo>
                    <a:pt x="21" y="30"/>
                    <a:pt x="21" y="30"/>
                    <a:pt x="21" y="30"/>
                  </a:cubicBezTo>
                  <a:cubicBezTo>
                    <a:pt x="20" y="30"/>
                    <a:pt x="14" y="33"/>
                    <a:pt x="12" y="37"/>
                  </a:cubicBezTo>
                  <a:cubicBezTo>
                    <a:pt x="10" y="40"/>
                    <a:pt x="2" y="67"/>
                    <a:pt x="1" y="70"/>
                  </a:cubicBezTo>
                  <a:cubicBezTo>
                    <a:pt x="0" y="71"/>
                    <a:pt x="0" y="75"/>
                    <a:pt x="0" y="77"/>
                  </a:cubicBezTo>
                  <a:cubicBezTo>
                    <a:pt x="0" y="78"/>
                    <a:pt x="2" y="93"/>
                    <a:pt x="3" y="102"/>
                  </a:cubicBezTo>
                  <a:cubicBezTo>
                    <a:pt x="3" y="103"/>
                    <a:pt x="3" y="103"/>
                    <a:pt x="3" y="103"/>
                  </a:cubicBezTo>
                  <a:cubicBezTo>
                    <a:pt x="3" y="103"/>
                    <a:pt x="3" y="103"/>
                    <a:pt x="3" y="103"/>
                  </a:cubicBezTo>
                  <a:cubicBezTo>
                    <a:pt x="3" y="103"/>
                    <a:pt x="3" y="104"/>
                    <a:pt x="4" y="105"/>
                  </a:cubicBezTo>
                  <a:cubicBezTo>
                    <a:pt x="4" y="81"/>
                    <a:pt x="4" y="81"/>
                    <a:pt x="4" y="81"/>
                  </a:cubicBezTo>
                  <a:cubicBezTo>
                    <a:pt x="20" y="81"/>
                    <a:pt x="20" y="81"/>
                    <a:pt x="20" y="81"/>
                  </a:cubicBezTo>
                  <a:cubicBezTo>
                    <a:pt x="20" y="75"/>
                    <a:pt x="20" y="75"/>
                    <a:pt x="20" y="75"/>
                  </a:cubicBezTo>
                  <a:cubicBezTo>
                    <a:pt x="30" y="58"/>
                    <a:pt x="30" y="58"/>
                    <a:pt x="30" y="58"/>
                  </a:cubicBezTo>
                  <a:cubicBezTo>
                    <a:pt x="32" y="59"/>
                    <a:pt x="37" y="61"/>
                    <a:pt x="40" y="62"/>
                  </a:cubicBezTo>
                  <a:cubicBezTo>
                    <a:pt x="39" y="64"/>
                    <a:pt x="37" y="68"/>
                    <a:pt x="37" y="69"/>
                  </a:cubicBezTo>
                  <a:cubicBezTo>
                    <a:pt x="36" y="71"/>
                    <a:pt x="30" y="78"/>
                    <a:pt x="27" y="83"/>
                  </a:cubicBezTo>
                  <a:cubicBezTo>
                    <a:pt x="25" y="85"/>
                    <a:pt x="24" y="90"/>
                    <a:pt x="28" y="93"/>
                  </a:cubicBezTo>
                  <a:cubicBezTo>
                    <a:pt x="29" y="94"/>
                    <a:pt x="31" y="95"/>
                    <a:pt x="33" y="95"/>
                  </a:cubicBezTo>
                  <a:cubicBezTo>
                    <a:pt x="37" y="95"/>
                    <a:pt x="41" y="92"/>
                    <a:pt x="41" y="92"/>
                  </a:cubicBezTo>
                  <a:cubicBezTo>
                    <a:pt x="41" y="92"/>
                    <a:pt x="41" y="92"/>
                    <a:pt x="41" y="92"/>
                  </a:cubicBezTo>
                  <a:cubicBezTo>
                    <a:pt x="41" y="92"/>
                    <a:pt x="41" y="92"/>
                    <a:pt x="41" y="92"/>
                  </a:cubicBezTo>
                  <a:cubicBezTo>
                    <a:pt x="41" y="91"/>
                    <a:pt x="56" y="74"/>
                    <a:pt x="63" y="71"/>
                  </a:cubicBezTo>
                  <a:cubicBezTo>
                    <a:pt x="69" y="68"/>
                    <a:pt x="87" y="54"/>
                    <a:pt x="87" y="36"/>
                  </a:cubicBezTo>
                  <a:cubicBezTo>
                    <a:pt x="94" y="26"/>
                    <a:pt x="94" y="26"/>
                    <a:pt x="94" y="26"/>
                  </a:cubicBezTo>
                  <a:lnTo>
                    <a:pt x="70" y="0"/>
                  </a:lnTo>
                  <a:close/>
                </a:path>
              </a:pathLst>
            </a:custGeom>
            <a:solidFill>
              <a:schemeClr val="accent1">
                <a:alpha val="100000"/>
              </a:schemeClr>
            </a:solidFill>
          </p:spPr>
        </p:sp>
        <p:sp>
          <p:nvSpPr>
            <p:cNvPr id="20" name="Freeform 20"/>
            <p:cNvSpPr/>
            <p:nvPr/>
          </p:nvSpPr>
          <p:spPr>
            <a:xfrm>
              <a:off x="3390861" y="3012170"/>
              <a:ext cx="467288" cy="345102"/>
            </a:xfrm>
            <a:custGeom>
              <a:avLst/>
              <a:gdLst/>
              <a:ahLst/>
              <a:cxnLst/>
              <a:rect l="l" t="t" r="r" b="b"/>
              <a:pathLst>
                <a:path w="148" h="111">
                  <a:moveTo>
                    <a:pt x="124" y="49"/>
                  </a:moveTo>
                  <a:cubicBezTo>
                    <a:pt x="124" y="104"/>
                    <a:pt x="124" y="104"/>
                    <a:pt x="124" y="104"/>
                  </a:cubicBezTo>
                  <a:cubicBezTo>
                    <a:pt x="117" y="104"/>
                    <a:pt x="117" y="104"/>
                    <a:pt x="117" y="104"/>
                  </a:cubicBezTo>
                  <a:cubicBezTo>
                    <a:pt x="117" y="29"/>
                    <a:pt x="117" y="29"/>
                    <a:pt x="117" y="29"/>
                  </a:cubicBezTo>
                  <a:cubicBezTo>
                    <a:pt x="93" y="29"/>
                    <a:pt x="93" y="29"/>
                    <a:pt x="93" y="29"/>
                  </a:cubicBezTo>
                  <a:cubicBezTo>
                    <a:pt x="93" y="104"/>
                    <a:pt x="93" y="104"/>
                    <a:pt x="93" y="104"/>
                  </a:cubicBezTo>
                  <a:cubicBezTo>
                    <a:pt x="86" y="104"/>
                    <a:pt x="86" y="104"/>
                    <a:pt x="86" y="104"/>
                  </a:cubicBezTo>
                  <a:cubicBezTo>
                    <a:pt x="86" y="14"/>
                    <a:pt x="86" y="14"/>
                    <a:pt x="86" y="14"/>
                  </a:cubicBezTo>
                  <a:cubicBezTo>
                    <a:pt x="83" y="13"/>
                    <a:pt x="81" y="12"/>
                    <a:pt x="80" y="10"/>
                  </a:cubicBezTo>
                  <a:cubicBezTo>
                    <a:pt x="77" y="7"/>
                    <a:pt x="77" y="3"/>
                    <a:pt x="78" y="0"/>
                  </a:cubicBezTo>
                  <a:cubicBezTo>
                    <a:pt x="62" y="0"/>
                    <a:pt x="62" y="0"/>
                    <a:pt x="62" y="0"/>
                  </a:cubicBezTo>
                  <a:cubicBezTo>
                    <a:pt x="62" y="104"/>
                    <a:pt x="62" y="104"/>
                    <a:pt x="62" y="104"/>
                  </a:cubicBezTo>
                  <a:cubicBezTo>
                    <a:pt x="55" y="104"/>
                    <a:pt x="55" y="104"/>
                    <a:pt x="55" y="104"/>
                  </a:cubicBezTo>
                  <a:cubicBezTo>
                    <a:pt x="55" y="36"/>
                    <a:pt x="55" y="36"/>
                    <a:pt x="55" y="36"/>
                  </a:cubicBezTo>
                  <a:cubicBezTo>
                    <a:pt x="31" y="36"/>
                    <a:pt x="31" y="36"/>
                    <a:pt x="31" y="36"/>
                  </a:cubicBezTo>
                  <a:cubicBezTo>
                    <a:pt x="31" y="104"/>
                    <a:pt x="31" y="104"/>
                    <a:pt x="31" y="104"/>
                  </a:cubicBezTo>
                  <a:cubicBezTo>
                    <a:pt x="24" y="104"/>
                    <a:pt x="24" y="104"/>
                    <a:pt x="24" y="104"/>
                  </a:cubicBezTo>
                  <a:cubicBezTo>
                    <a:pt x="24" y="66"/>
                    <a:pt x="24" y="66"/>
                    <a:pt x="24" y="66"/>
                  </a:cubicBezTo>
                  <a:cubicBezTo>
                    <a:pt x="0" y="66"/>
                    <a:pt x="0" y="66"/>
                    <a:pt x="0" y="66"/>
                  </a:cubicBezTo>
                  <a:cubicBezTo>
                    <a:pt x="0" y="104"/>
                    <a:pt x="0" y="104"/>
                    <a:pt x="0" y="104"/>
                  </a:cubicBezTo>
                  <a:cubicBezTo>
                    <a:pt x="0" y="111"/>
                    <a:pt x="0" y="111"/>
                    <a:pt x="0" y="111"/>
                  </a:cubicBezTo>
                  <a:cubicBezTo>
                    <a:pt x="148" y="111"/>
                    <a:pt x="148" y="111"/>
                    <a:pt x="148" y="111"/>
                  </a:cubicBezTo>
                  <a:cubicBezTo>
                    <a:pt x="148" y="104"/>
                    <a:pt x="148" y="104"/>
                    <a:pt x="148" y="104"/>
                  </a:cubicBezTo>
                  <a:cubicBezTo>
                    <a:pt x="148" y="49"/>
                    <a:pt x="148" y="49"/>
                    <a:pt x="148" y="49"/>
                  </a:cubicBezTo>
                  <a:lnTo>
                    <a:pt x="124" y="49"/>
                  </a:lnTo>
                  <a:close/>
                </a:path>
              </a:pathLst>
            </a:custGeom>
            <a:solidFill>
              <a:schemeClr val="accent1">
                <a:alpha val="100000"/>
              </a:schemeClr>
            </a:solidFill>
          </p:spPr>
        </p:sp>
      </p:grpSp>
      <p:grpSp>
        <p:nvGrpSpPr>
          <p:cNvPr id="21" name="Group 21"/>
          <p:cNvGrpSpPr/>
          <p:nvPr/>
        </p:nvGrpSpPr>
        <p:grpSpPr>
          <a:xfrm rot="0">
            <a:off x="454963" y="93878"/>
            <a:ext cx="10641129" cy="914400"/>
            <a:chOff x="454963" y="93878"/>
            <a:chExt cx="10641129" cy="914400"/>
          </a:xfrm>
        </p:grpSpPr>
        <p:sp>
          <p:nvSpPr>
            <p:cNvPr id="22" name="AutoShape 22"/>
            <p:cNvSpPr/>
            <p:nvPr/>
          </p:nvSpPr>
          <p:spPr>
            <a:xfrm>
              <a:off x="454963" y="331168"/>
              <a:ext cx="84147" cy="84147"/>
            </a:xfrm>
            <a:prstGeom prst="ellipse">
              <a:avLst/>
            </a:prstGeom>
            <a:solidFill>
              <a:schemeClr val="accent1">
                <a:alpha val="100000"/>
              </a:schemeClr>
            </a:solidFill>
          </p:spPr>
        </p:sp>
        <p:sp>
          <p:nvSpPr>
            <p:cNvPr id="23" name="AutoShape 23"/>
            <p:cNvSpPr/>
            <p:nvPr/>
          </p:nvSpPr>
          <p:spPr>
            <a:xfrm>
              <a:off x="575049" y="337743"/>
              <a:ext cx="78137" cy="78137"/>
            </a:xfrm>
            <a:prstGeom prst="ellipse">
              <a:avLst/>
            </a:prstGeom>
            <a:solidFill>
              <a:schemeClr val="accent1">
                <a:alpha val="80000"/>
              </a:schemeClr>
            </a:solidFill>
          </p:spPr>
        </p:sp>
        <p:sp>
          <p:nvSpPr>
            <p:cNvPr id="24" name="AutoShape 24"/>
            <p:cNvSpPr/>
            <p:nvPr/>
          </p:nvSpPr>
          <p:spPr>
            <a:xfrm>
              <a:off x="689125" y="339460"/>
              <a:ext cx="74704" cy="74704"/>
            </a:xfrm>
            <a:prstGeom prst="ellipse">
              <a:avLst/>
            </a:prstGeom>
            <a:solidFill>
              <a:schemeClr val="accent1">
                <a:alpha val="60000"/>
              </a:schemeClr>
            </a:solidFill>
          </p:spPr>
        </p:sp>
        <p:sp>
          <p:nvSpPr>
            <p:cNvPr id="25" name="AutoShape 25"/>
            <p:cNvSpPr/>
            <p:nvPr/>
          </p:nvSpPr>
          <p:spPr>
            <a:xfrm>
              <a:off x="799768" y="348430"/>
              <a:ext cx="69238" cy="69238"/>
            </a:xfrm>
            <a:prstGeom prst="ellipse">
              <a:avLst/>
            </a:prstGeom>
            <a:solidFill>
              <a:schemeClr val="accent1">
                <a:alpha val="40000"/>
              </a:schemeClr>
            </a:solidFill>
          </p:spPr>
        </p:sp>
        <p:sp>
          <p:nvSpPr>
            <p:cNvPr id="26" name="AutoShape 26"/>
            <p:cNvSpPr/>
            <p:nvPr/>
          </p:nvSpPr>
          <p:spPr>
            <a:xfrm>
              <a:off x="904945" y="344297"/>
              <a:ext cx="65594" cy="65594"/>
            </a:xfrm>
            <a:prstGeom prst="ellipse">
              <a:avLst/>
            </a:prstGeom>
            <a:solidFill>
              <a:schemeClr val="accent1">
                <a:alpha val="20000"/>
              </a:schemeClr>
            </a:solidFill>
          </p:spPr>
        </p:sp>
        <p:sp>
          <p:nvSpPr>
            <p:cNvPr id="27" name="AutoShape 27"/>
            <p:cNvSpPr/>
            <p:nvPr/>
          </p:nvSpPr>
          <p:spPr>
            <a:xfrm>
              <a:off x="454963" y="448942"/>
              <a:ext cx="84147" cy="84147"/>
            </a:xfrm>
            <a:prstGeom prst="ellipse">
              <a:avLst/>
            </a:prstGeom>
            <a:solidFill>
              <a:schemeClr val="accent1">
                <a:alpha val="100000"/>
              </a:schemeClr>
            </a:solidFill>
          </p:spPr>
        </p:sp>
        <p:sp>
          <p:nvSpPr>
            <p:cNvPr id="28" name="AutoShape 28"/>
            <p:cNvSpPr/>
            <p:nvPr/>
          </p:nvSpPr>
          <p:spPr>
            <a:xfrm>
              <a:off x="575049" y="455517"/>
              <a:ext cx="78137" cy="78137"/>
            </a:xfrm>
            <a:prstGeom prst="ellipse">
              <a:avLst/>
            </a:prstGeom>
            <a:solidFill>
              <a:schemeClr val="accent1">
                <a:alpha val="80000"/>
              </a:schemeClr>
            </a:solidFill>
          </p:spPr>
        </p:sp>
        <p:sp>
          <p:nvSpPr>
            <p:cNvPr id="29" name="AutoShape 29"/>
            <p:cNvSpPr/>
            <p:nvPr/>
          </p:nvSpPr>
          <p:spPr>
            <a:xfrm>
              <a:off x="689125" y="457233"/>
              <a:ext cx="74704" cy="74704"/>
            </a:xfrm>
            <a:prstGeom prst="ellipse">
              <a:avLst/>
            </a:prstGeom>
            <a:solidFill>
              <a:schemeClr val="accent1">
                <a:alpha val="60000"/>
              </a:schemeClr>
            </a:solidFill>
          </p:spPr>
        </p:sp>
        <p:sp>
          <p:nvSpPr>
            <p:cNvPr id="30" name="AutoShape 30"/>
            <p:cNvSpPr/>
            <p:nvPr/>
          </p:nvSpPr>
          <p:spPr>
            <a:xfrm>
              <a:off x="799768" y="466203"/>
              <a:ext cx="69238" cy="69238"/>
            </a:xfrm>
            <a:prstGeom prst="ellipse">
              <a:avLst/>
            </a:prstGeom>
            <a:solidFill>
              <a:schemeClr val="accent1">
                <a:alpha val="40000"/>
              </a:schemeClr>
            </a:solidFill>
          </p:spPr>
        </p:sp>
        <p:sp>
          <p:nvSpPr>
            <p:cNvPr id="31" name="AutoShape 31"/>
            <p:cNvSpPr/>
            <p:nvPr/>
          </p:nvSpPr>
          <p:spPr>
            <a:xfrm>
              <a:off x="904945" y="462070"/>
              <a:ext cx="65594" cy="65594"/>
            </a:xfrm>
            <a:prstGeom prst="ellipse">
              <a:avLst/>
            </a:prstGeom>
            <a:solidFill>
              <a:schemeClr val="accent1">
                <a:alpha val="20000"/>
              </a:schemeClr>
            </a:solidFill>
          </p:spPr>
        </p:sp>
        <p:sp>
          <p:nvSpPr>
            <p:cNvPr id="32" name="AutoShape 32"/>
            <p:cNvSpPr/>
            <p:nvPr/>
          </p:nvSpPr>
          <p:spPr>
            <a:xfrm>
              <a:off x="454963" y="566715"/>
              <a:ext cx="84147" cy="84147"/>
            </a:xfrm>
            <a:prstGeom prst="ellipse">
              <a:avLst/>
            </a:prstGeom>
            <a:solidFill>
              <a:schemeClr val="accent1">
                <a:alpha val="100000"/>
              </a:schemeClr>
            </a:solidFill>
          </p:spPr>
        </p:sp>
        <p:sp>
          <p:nvSpPr>
            <p:cNvPr id="33" name="AutoShape 33"/>
            <p:cNvSpPr/>
            <p:nvPr/>
          </p:nvSpPr>
          <p:spPr>
            <a:xfrm>
              <a:off x="575049" y="573291"/>
              <a:ext cx="78137" cy="78137"/>
            </a:xfrm>
            <a:prstGeom prst="ellipse">
              <a:avLst/>
            </a:prstGeom>
            <a:solidFill>
              <a:schemeClr val="accent1">
                <a:alpha val="80000"/>
              </a:schemeClr>
            </a:solidFill>
          </p:spPr>
        </p:sp>
        <p:sp>
          <p:nvSpPr>
            <p:cNvPr id="34" name="AutoShape 34"/>
            <p:cNvSpPr/>
            <p:nvPr/>
          </p:nvSpPr>
          <p:spPr>
            <a:xfrm>
              <a:off x="689125" y="575007"/>
              <a:ext cx="74704" cy="74704"/>
            </a:xfrm>
            <a:prstGeom prst="ellipse">
              <a:avLst/>
            </a:prstGeom>
            <a:solidFill>
              <a:schemeClr val="accent1">
                <a:alpha val="60000"/>
              </a:schemeClr>
            </a:solidFill>
          </p:spPr>
        </p:sp>
        <p:sp>
          <p:nvSpPr>
            <p:cNvPr id="35" name="AutoShape 35"/>
            <p:cNvSpPr/>
            <p:nvPr/>
          </p:nvSpPr>
          <p:spPr>
            <a:xfrm>
              <a:off x="799768" y="583977"/>
              <a:ext cx="69238" cy="69238"/>
            </a:xfrm>
            <a:prstGeom prst="ellipse">
              <a:avLst/>
            </a:prstGeom>
            <a:solidFill>
              <a:schemeClr val="accent1">
                <a:alpha val="40000"/>
              </a:schemeClr>
            </a:solidFill>
          </p:spPr>
        </p:sp>
        <p:sp>
          <p:nvSpPr>
            <p:cNvPr id="36" name="AutoShape 36"/>
            <p:cNvSpPr/>
            <p:nvPr/>
          </p:nvSpPr>
          <p:spPr>
            <a:xfrm>
              <a:off x="904945" y="579844"/>
              <a:ext cx="65594" cy="65594"/>
            </a:xfrm>
            <a:prstGeom prst="ellipse">
              <a:avLst/>
            </a:prstGeom>
            <a:solidFill>
              <a:schemeClr val="accent1">
                <a:alpha val="20000"/>
              </a:schemeClr>
            </a:solidFill>
          </p:spPr>
        </p:sp>
        <p:sp>
          <p:nvSpPr>
            <p:cNvPr id="37" name="AutoShape 37"/>
            <p:cNvSpPr/>
            <p:nvPr/>
          </p:nvSpPr>
          <p:spPr>
            <a:xfrm>
              <a:off x="454963" y="684489"/>
              <a:ext cx="84147" cy="84147"/>
            </a:xfrm>
            <a:prstGeom prst="ellipse">
              <a:avLst/>
            </a:prstGeom>
            <a:solidFill>
              <a:schemeClr val="accent1">
                <a:alpha val="100000"/>
              </a:schemeClr>
            </a:solidFill>
          </p:spPr>
        </p:sp>
        <p:sp>
          <p:nvSpPr>
            <p:cNvPr id="38" name="AutoShape 38"/>
            <p:cNvSpPr/>
            <p:nvPr/>
          </p:nvSpPr>
          <p:spPr>
            <a:xfrm>
              <a:off x="575049" y="691064"/>
              <a:ext cx="78137" cy="78137"/>
            </a:xfrm>
            <a:prstGeom prst="ellipse">
              <a:avLst/>
            </a:prstGeom>
            <a:solidFill>
              <a:schemeClr val="accent1">
                <a:alpha val="80000"/>
              </a:schemeClr>
            </a:solidFill>
          </p:spPr>
        </p:sp>
        <p:sp>
          <p:nvSpPr>
            <p:cNvPr id="39" name="AutoShape 39"/>
            <p:cNvSpPr/>
            <p:nvPr/>
          </p:nvSpPr>
          <p:spPr>
            <a:xfrm>
              <a:off x="689125" y="692781"/>
              <a:ext cx="74704" cy="74704"/>
            </a:xfrm>
            <a:prstGeom prst="ellipse">
              <a:avLst/>
            </a:prstGeom>
            <a:solidFill>
              <a:schemeClr val="accent1">
                <a:alpha val="60000"/>
              </a:schemeClr>
            </a:solidFill>
          </p:spPr>
        </p:sp>
        <p:sp>
          <p:nvSpPr>
            <p:cNvPr id="40" name="AutoShape 40"/>
            <p:cNvSpPr/>
            <p:nvPr/>
          </p:nvSpPr>
          <p:spPr>
            <a:xfrm>
              <a:off x="799768" y="701751"/>
              <a:ext cx="69238" cy="69238"/>
            </a:xfrm>
            <a:prstGeom prst="ellipse">
              <a:avLst/>
            </a:prstGeom>
            <a:solidFill>
              <a:schemeClr val="accent1">
                <a:alpha val="40000"/>
              </a:schemeClr>
            </a:solidFill>
          </p:spPr>
        </p:sp>
        <p:sp>
          <p:nvSpPr>
            <p:cNvPr id="41" name="AutoShape 41"/>
            <p:cNvSpPr/>
            <p:nvPr/>
          </p:nvSpPr>
          <p:spPr>
            <a:xfrm>
              <a:off x="904945" y="697618"/>
              <a:ext cx="65594" cy="65594"/>
            </a:xfrm>
            <a:prstGeom prst="ellipse">
              <a:avLst/>
            </a:prstGeom>
            <a:solidFill>
              <a:schemeClr val="accent1">
                <a:alpha val="20000"/>
              </a:schemeClr>
            </a:solidFill>
          </p:spPr>
        </p:sp>
        <p:sp>
          <p:nvSpPr>
            <p:cNvPr id="42" name="TextBox 4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导入文件</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
        <p:nvSpPr>
          <p:cNvPr id="43" name="TextBox 43"/>
          <p:cNvSpPr txBox="1"/>
          <p:nvPr/>
        </p:nvSpPr>
        <p:spPr>
          <a:xfrm>
            <a:off x="7809821" y="1823726"/>
            <a:ext cx="3286271" cy="1875094"/>
          </a:xfrm>
          <a:prstGeom prst="rect">
            <a:avLst/>
          </a:prstGeom>
        </p:spPr>
        <p:txBody>
          <a:bodyPr vert="horz" wrap="square" lIns="66008" tIns="33052" rIns="66008" bIns="33052" rtlCol="0" anchor="ctr" anchorCtr="1">
            <a:normAutofit/>
          </a:bodyPr>
          <a:lstStyle/>
          <a:p>
            <a:pPr algn="l">
              <a:lnSpc>
                <a:spcPct val="187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Each iteration 默认，每次迭代时更新取值（常用）；Each occurrence 每次遇到该参数时取值；Once 取值仅一次，一次选择，终身不变。</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44" name="TextBox 44"/>
          <p:cNvSpPr txBox="1"/>
          <p:nvPr/>
        </p:nvSpPr>
        <p:spPr>
          <a:xfrm>
            <a:off x="7809821" y="4249198"/>
            <a:ext cx="3286271" cy="1875094"/>
          </a:xfrm>
          <a:prstGeom prst="rect">
            <a:avLst/>
          </a:prstGeom>
        </p:spPr>
        <p:txBody>
          <a:bodyPr vert="horz" wrap="square" lIns="66008" tIns="33052" rIns="66008" bIns="33052" rtlCol="0" anchor="ctr" anchorCtr="1">
            <a:normAutofit/>
          </a:bodyPr>
          <a:lstStyle/>
          <a:p>
            <a:pPr algn="l">
              <a:lnSpc>
                <a:spcPct val="187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这里的迭代次数，指的是：即action运行的次数，init和end只运行一次。如图540所示。</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6249697" y="3865013"/>
            <a:ext cx="2167467" cy="1826280"/>
          </a:xfrm>
          <a:prstGeom prst="triangle">
            <a:avLst/>
          </a:prstGeom>
          <a:solidFill>
            <a:schemeClr val="accent1">
              <a:alpha val="100000"/>
            </a:schemeClr>
          </a:solidFill>
        </p:spPr>
      </p:sp>
      <p:sp>
        <p:nvSpPr>
          <p:cNvPr id="3" name="AutoShape 3"/>
          <p:cNvSpPr/>
          <p:nvPr/>
        </p:nvSpPr>
        <p:spPr>
          <a:xfrm>
            <a:off x="3776918" y="3865013"/>
            <a:ext cx="2167467" cy="1826280"/>
          </a:xfrm>
          <a:prstGeom prst="triangle">
            <a:avLst/>
          </a:prstGeom>
          <a:solidFill>
            <a:schemeClr val="accent1">
              <a:alpha val="100000"/>
            </a:schemeClr>
          </a:solidFill>
        </p:spPr>
      </p:sp>
      <p:sp>
        <p:nvSpPr>
          <p:cNvPr id="4" name="AutoShape 4"/>
          <p:cNvSpPr/>
          <p:nvPr/>
        </p:nvSpPr>
        <p:spPr>
          <a:xfrm>
            <a:off x="5012267" y="1711093"/>
            <a:ext cx="2167467" cy="1826280"/>
          </a:xfrm>
          <a:prstGeom prst="triangle">
            <a:avLst/>
          </a:prstGeom>
          <a:solidFill>
            <a:schemeClr val="accent1">
              <a:alpha val="100000"/>
            </a:schemeClr>
          </a:solidFill>
        </p:spPr>
      </p:sp>
      <p:sp>
        <p:nvSpPr>
          <p:cNvPr id="5" name="Freeform 5"/>
          <p:cNvSpPr/>
          <p:nvPr/>
        </p:nvSpPr>
        <p:spPr>
          <a:xfrm>
            <a:off x="5743787" y="3022600"/>
            <a:ext cx="704427" cy="520192"/>
          </a:xfrm>
          <a:custGeom>
            <a:avLst/>
            <a:gdLst/>
            <a:ahLst/>
            <a:cxnLst/>
            <a:rect l="l" t="t" r="r" b="b"/>
            <a:pathLst>
              <a:path w="1905000" h="1905000">
                <a:moveTo>
                  <a:pt x="952500" y="0"/>
                </a:moveTo>
                <a:lnTo>
                  <a:pt x="0" y="952500"/>
                </a:lnTo>
                <a:lnTo>
                  <a:pt x="476250" y="952500"/>
                </a:lnTo>
                <a:lnTo>
                  <a:pt x="476250" y="1905000"/>
                </a:lnTo>
                <a:lnTo>
                  <a:pt x="1428750" y="1905000"/>
                </a:lnTo>
                <a:lnTo>
                  <a:pt x="1428750" y="952500"/>
                </a:lnTo>
                <a:lnTo>
                  <a:pt x="1905000" y="952500"/>
                </a:lnTo>
                <a:lnTo>
                  <a:pt x="952500" y="0"/>
                </a:lnTo>
                <a:close/>
              </a:path>
            </a:pathLst>
          </a:custGeom>
          <a:solidFill>
            <a:schemeClr val="lt1">
              <a:alpha val="100000"/>
            </a:schemeClr>
          </a:solidFill>
        </p:spPr>
      </p:sp>
      <p:sp>
        <p:nvSpPr>
          <p:cNvPr id="6" name="Freeform 6"/>
          <p:cNvSpPr/>
          <p:nvPr/>
        </p:nvSpPr>
        <p:spPr>
          <a:xfrm rot="7259206">
            <a:off x="6589098" y="4674355"/>
            <a:ext cx="704427" cy="520192"/>
          </a:xfrm>
          <a:custGeom>
            <a:avLst/>
            <a:gdLst/>
            <a:ahLst/>
            <a:cxnLst/>
            <a:rect l="l" t="t" r="r" b="b"/>
            <a:pathLst>
              <a:path w="1905000" h="1905000">
                <a:moveTo>
                  <a:pt x="952500" y="0"/>
                </a:moveTo>
                <a:lnTo>
                  <a:pt x="0" y="952500"/>
                </a:lnTo>
                <a:lnTo>
                  <a:pt x="476250" y="952500"/>
                </a:lnTo>
                <a:lnTo>
                  <a:pt x="476250" y="1905000"/>
                </a:lnTo>
                <a:lnTo>
                  <a:pt x="1428750" y="1905000"/>
                </a:lnTo>
                <a:lnTo>
                  <a:pt x="1428750" y="952500"/>
                </a:lnTo>
                <a:lnTo>
                  <a:pt x="1905000" y="952500"/>
                </a:lnTo>
                <a:lnTo>
                  <a:pt x="952500" y="0"/>
                </a:lnTo>
                <a:close/>
              </a:path>
            </a:pathLst>
          </a:custGeom>
          <a:solidFill>
            <a:schemeClr val="lt1">
              <a:alpha val="100000"/>
            </a:schemeClr>
          </a:solidFill>
        </p:spPr>
      </p:sp>
      <p:sp>
        <p:nvSpPr>
          <p:cNvPr id="7" name="Freeform 7"/>
          <p:cNvSpPr/>
          <p:nvPr/>
        </p:nvSpPr>
        <p:spPr>
          <a:xfrm rot="-7221168">
            <a:off x="4910864" y="4658432"/>
            <a:ext cx="704427" cy="520192"/>
          </a:xfrm>
          <a:custGeom>
            <a:avLst/>
            <a:gdLst/>
            <a:ahLst/>
            <a:cxnLst/>
            <a:rect l="l" t="t" r="r" b="b"/>
            <a:pathLst>
              <a:path w="1905000" h="1905000">
                <a:moveTo>
                  <a:pt x="952500" y="0"/>
                </a:moveTo>
                <a:lnTo>
                  <a:pt x="0" y="952500"/>
                </a:lnTo>
                <a:lnTo>
                  <a:pt x="476250" y="952500"/>
                </a:lnTo>
                <a:lnTo>
                  <a:pt x="476250" y="1905000"/>
                </a:lnTo>
                <a:lnTo>
                  <a:pt x="1428750" y="1905000"/>
                </a:lnTo>
                <a:lnTo>
                  <a:pt x="1428750" y="952500"/>
                </a:lnTo>
                <a:lnTo>
                  <a:pt x="1905000" y="952500"/>
                </a:lnTo>
                <a:lnTo>
                  <a:pt x="952500" y="0"/>
                </a:lnTo>
                <a:close/>
              </a:path>
            </a:pathLst>
          </a:custGeom>
          <a:solidFill>
            <a:schemeClr val="lt1">
              <a:alpha val="100000"/>
            </a:schemeClr>
          </a:solidFill>
        </p:spPr>
      </p:sp>
      <p:cxnSp>
        <p:nvCxnSpPr>
          <p:cNvPr id="8" name="Connector 8"/>
          <p:cNvCxnSpPr/>
          <p:nvPr/>
        </p:nvCxnSpPr>
        <p:spPr>
          <a:xfrm>
            <a:off x="6818377" y="3284051"/>
            <a:ext cx="4107349" cy="0"/>
          </a:xfrm>
          <a:prstGeom prst="line">
            <a:avLst/>
          </a:prstGeom>
          <a:ln w="9525">
            <a:solidFill>
              <a:schemeClr val="accent1"/>
            </a:solidFill>
            <a:prstDash val="solid"/>
            <a:headEnd type="none"/>
            <a:tailEnd type="none"/>
          </a:ln>
        </p:spPr>
        <p:style>
          <a:lnRef idx="0">
            <a:schemeClr val="accent1"/>
          </a:lnRef>
          <a:fillRef idx="1">
            <a:schemeClr val="accent1"/>
          </a:fillRef>
          <a:effectRef idx="0">
            <a:schemeClr val="accent1"/>
          </a:effectRef>
          <a:fontRef idx="minor">
            <a:schemeClr val="lt1"/>
          </a:fontRef>
        </p:style>
      </p:cxnSp>
      <p:sp>
        <p:nvSpPr>
          <p:cNvPr id="9" name="AutoShape 9"/>
          <p:cNvSpPr/>
          <p:nvPr/>
        </p:nvSpPr>
        <p:spPr>
          <a:xfrm>
            <a:off x="10897278" y="3216317"/>
            <a:ext cx="151723" cy="151723"/>
          </a:xfrm>
          <a:prstGeom prst="ellipse">
            <a:avLst/>
          </a:prstGeom>
          <a:solidFill>
            <a:schemeClr val="accent1">
              <a:alpha val="100000"/>
            </a:schemeClr>
          </a:solidFill>
        </p:spPr>
      </p:sp>
      <p:sp>
        <p:nvSpPr>
          <p:cNvPr id="10" name="TextBox 10"/>
          <p:cNvSpPr txBox="1"/>
          <p:nvPr/>
        </p:nvSpPr>
        <p:spPr>
          <a:xfrm>
            <a:off x="6941312" y="1711093"/>
            <a:ext cx="3862453" cy="1121664"/>
          </a:xfrm>
          <a:prstGeom prst="rect">
            <a:avLst/>
          </a:prstGeom>
        </p:spPr>
        <p:txBody>
          <a:bodyPr vert="horz" wrap="square" lIns="123825" tIns="123825" rIns="57150" bIns="123825" rtlCol="0" anchor="t" anchorCtr="0">
            <a:spAutoFit/>
          </a:bodyPr>
          <a:lstStyle/>
          <a:p>
            <a:pPr>
              <a:lnSpc>
                <a:spcPct val="120000"/>
              </a:lnSpc>
            </a:pPr>
            <a:r>
              <a:rPr lang="en-US" sz="1500">
                <a:solidFill>
                  <a:schemeClr val="dk2">
                    <a:alpha val="100000"/>
                  </a:schemeClr>
                </a:solidFill>
                <a:latin typeface="微软雅黑" panose="020B0503020204020204" charset="-122"/>
                <a:ea typeface="微软雅黑" panose="020B0503020204020204" charset="-122"/>
                <a:cs typeface="微软雅黑" panose="020B0503020204020204" charset="-122"/>
              </a:rPr>
              <a:t>选择需要参数化的字段，右键选择“Replace with a Parameter”，弹出窗口Select or Create Parameter。</a:t>
            </a:r>
            <a:endParaRPr lang="en-US" sz="1500">
              <a:solidFill>
                <a:schemeClr val="dk2">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1" name="TextBox 11"/>
          <p:cNvSpPr txBox="1"/>
          <p:nvPr/>
        </p:nvSpPr>
        <p:spPr>
          <a:xfrm>
            <a:off x="8233969" y="4100915"/>
            <a:ext cx="3190554" cy="1121664"/>
          </a:xfrm>
          <a:prstGeom prst="rect">
            <a:avLst/>
          </a:prstGeom>
        </p:spPr>
        <p:txBody>
          <a:bodyPr vert="horz" wrap="square" lIns="123825" tIns="123825" rIns="57150" bIns="123825" rtlCol="0" anchor="t" anchorCtr="0">
            <a:spAutoFit/>
          </a:bodyPr>
          <a:lstStyle/>
          <a:p>
            <a:pPr>
              <a:lnSpc>
                <a:spcPct val="120000"/>
              </a:lnSpc>
            </a:pPr>
            <a:r>
              <a:rPr lang="en-US" sz="1500">
                <a:solidFill>
                  <a:schemeClr val="dk2">
                    <a:alpha val="100000"/>
                  </a:schemeClr>
                </a:solidFill>
                <a:latin typeface="微软雅黑" panose="020B0503020204020204" charset="-122"/>
                <a:ea typeface="微软雅黑" panose="020B0503020204020204" charset="-122"/>
                <a:cs typeface="微软雅黑" panose="020B0503020204020204" charset="-122"/>
              </a:rPr>
              <a:t>在Parameter name处输入变量名name，单击OK，密码重复名字的操作。</a:t>
            </a:r>
            <a:endParaRPr lang="en-US" sz="1500">
              <a:solidFill>
                <a:schemeClr val="dk2">
                  <a:alpha val="100000"/>
                </a:schemeClr>
              </a:solidFill>
              <a:latin typeface="微软雅黑" panose="020B0503020204020204" charset="-122"/>
              <a:ea typeface="微软雅黑" panose="020B0503020204020204" charset="-122"/>
              <a:cs typeface="微软雅黑" panose="020B0503020204020204" charset="-122"/>
            </a:endParaRPr>
          </a:p>
        </p:txBody>
      </p:sp>
      <p:cxnSp>
        <p:nvCxnSpPr>
          <p:cNvPr id="12" name="Connector 12"/>
          <p:cNvCxnSpPr/>
          <p:nvPr/>
        </p:nvCxnSpPr>
        <p:spPr>
          <a:xfrm>
            <a:off x="7345623" y="5627624"/>
            <a:ext cx="4107349" cy="0"/>
          </a:xfrm>
          <a:prstGeom prst="line">
            <a:avLst/>
          </a:prstGeom>
          <a:ln w="9525">
            <a:solidFill>
              <a:schemeClr val="accent1"/>
            </a:solidFill>
            <a:prstDash val="solid"/>
            <a:headEnd type="none"/>
            <a:tailEnd type="none"/>
          </a:ln>
        </p:spPr>
        <p:style>
          <a:lnRef idx="0">
            <a:schemeClr val="accent1"/>
          </a:lnRef>
          <a:fillRef idx="1">
            <a:schemeClr val="accent1"/>
          </a:fillRef>
          <a:effectRef idx="0">
            <a:schemeClr val="accent1"/>
          </a:effectRef>
          <a:fontRef idx="minor">
            <a:schemeClr val="lt1"/>
          </a:fontRef>
        </p:style>
      </p:cxnSp>
      <p:sp>
        <p:nvSpPr>
          <p:cNvPr id="13" name="AutoShape 13"/>
          <p:cNvSpPr/>
          <p:nvPr/>
        </p:nvSpPr>
        <p:spPr>
          <a:xfrm>
            <a:off x="11424524" y="5559891"/>
            <a:ext cx="151723" cy="151723"/>
          </a:xfrm>
          <a:prstGeom prst="ellipse">
            <a:avLst/>
          </a:prstGeom>
          <a:solidFill>
            <a:schemeClr val="accent1">
              <a:alpha val="100000"/>
            </a:schemeClr>
          </a:solidFill>
        </p:spPr>
      </p:sp>
      <p:cxnSp>
        <p:nvCxnSpPr>
          <p:cNvPr id="14" name="Connector 14"/>
          <p:cNvCxnSpPr/>
          <p:nvPr/>
        </p:nvCxnSpPr>
        <p:spPr>
          <a:xfrm>
            <a:off x="904945" y="4589949"/>
            <a:ext cx="3793067" cy="0"/>
          </a:xfrm>
          <a:prstGeom prst="line">
            <a:avLst/>
          </a:prstGeom>
          <a:ln w="9525">
            <a:solidFill>
              <a:schemeClr val="accent1"/>
            </a:solidFill>
            <a:prstDash val="solid"/>
            <a:headEnd type="none"/>
            <a:tailEnd type="none"/>
          </a:ln>
        </p:spPr>
        <p:style>
          <a:lnRef idx="0">
            <a:schemeClr val="accent1"/>
          </a:lnRef>
          <a:fillRef idx="1">
            <a:schemeClr val="accent1"/>
          </a:fillRef>
          <a:effectRef idx="0">
            <a:schemeClr val="accent1"/>
          </a:effectRef>
          <a:fontRef idx="minor">
            <a:schemeClr val="lt1"/>
          </a:fontRef>
        </p:style>
      </p:cxnSp>
      <p:sp>
        <p:nvSpPr>
          <p:cNvPr id="15" name="AutoShape 15"/>
          <p:cNvSpPr/>
          <p:nvPr/>
        </p:nvSpPr>
        <p:spPr>
          <a:xfrm>
            <a:off x="904945" y="4510024"/>
            <a:ext cx="151723" cy="151723"/>
          </a:xfrm>
          <a:prstGeom prst="ellipse">
            <a:avLst/>
          </a:prstGeom>
          <a:solidFill>
            <a:schemeClr val="accent1">
              <a:alpha val="100000"/>
            </a:schemeClr>
          </a:solidFill>
        </p:spPr>
      </p:sp>
      <p:sp>
        <p:nvSpPr>
          <p:cNvPr id="16" name="TextBox 16"/>
          <p:cNvSpPr txBox="1"/>
          <p:nvPr/>
        </p:nvSpPr>
        <p:spPr>
          <a:xfrm>
            <a:off x="869006" y="3172778"/>
            <a:ext cx="3483489" cy="1121664"/>
          </a:xfrm>
          <a:prstGeom prst="rect">
            <a:avLst/>
          </a:prstGeom>
        </p:spPr>
        <p:txBody>
          <a:bodyPr vert="horz" wrap="square" lIns="123825" tIns="123825" rIns="57150" bIns="123825" rtlCol="0" anchor="t" anchorCtr="0">
            <a:spAutoFit/>
          </a:bodyPr>
          <a:lstStyle/>
          <a:p>
            <a:pPr>
              <a:lnSpc>
                <a:spcPct val="120000"/>
              </a:lnSpc>
            </a:pPr>
            <a:r>
              <a:rPr lang="en-US" sz="1500">
                <a:solidFill>
                  <a:schemeClr val="dk2">
                    <a:alpha val="100000"/>
                  </a:schemeClr>
                </a:solidFill>
                <a:latin typeface="微软雅黑" panose="020B0503020204020204" charset="-122"/>
                <a:ea typeface="微软雅黑" panose="020B0503020204020204" charset="-122"/>
                <a:cs typeface="微软雅黑" panose="020B0503020204020204" charset="-122"/>
              </a:rPr>
              <a:t>对于5.3小节中录制的登录脚本，选择登录用户名和密码对其参数化。</a:t>
            </a:r>
            <a:endParaRPr lang="en-US" sz="1500">
              <a:solidFill>
                <a:schemeClr val="dk2">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AutoShape 17"/>
          <p:cNvSpPr/>
          <p:nvPr/>
        </p:nvSpPr>
        <p:spPr>
          <a:xfrm flipV="1">
            <a:off x="5012267" y="3733610"/>
            <a:ext cx="2167467" cy="1826280"/>
          </a:xfrm>
          <a:prstGeom prst="triangle">
            <a:avLst/>
          </a:prstGeom>
          <a:solidFill>
            <a:schemeClr val="accent2">
              <a:alpha val="100000"/>
            </a:schemeClr>
          </a:solidFill>
        </p:spPr>
      </p:sp>
      <p:sp>
        <p:nvSpPr>
          <p:cNvPr id="18" name="Freeform 18"/>
          <p:cNvSpPr/>
          <p:nvPr/>
        </p:nvSpPr>
        <p:spPr>
          <a:xfrm>
            <a:off x="5786411" y="3999944"/>
            <a:ext cx="661803" cy="661803"/>
          </a:xfrm>
          <a:custGeom>
            <a:avLst/>
            <a:gdLst/>
            <a:ahLst/>
            <a:cxnLst/>
            <a:rect l="l" t="t" r="r" b="b"/>
            <a:pathLst>
              <a:path w="304800" h="304800">
                <a:moveTo>
                  <a:pt x="0" y="209550"/>
                </a:moveTo>
                <a:lnTo>
                  <a:pt x="152410" y="247650"/>
                </a:lnTo>
                <a:lnTo>
                  <a:pt x="304800" y="209550"/>
                </a:lnTo>
                <a:lnTo>
                  <a:pt x="304800" y="247650"/>
                </a:lnTo>
                <a:lnTo>
                  <a:pt x="152410" y="285750"/>
                </a:lnTo>
                <a:lnTo>
                  <a:pt x="0" y="247650"/>
                </a:lnTo>
                <a:close/>
                <a:moveTo>
                  <a:pt x="0" y="133350"/>
                </a:moveTo>
                <a:lnTo>
                  <a:pt x="152410" y="171450"/>
                </a:lnTo>
                <a:lnTo>
                  <a:pt x="304800" y="133350"/>
                </a:lnTo>
                <a:lnTo>
                  <a:pt x="304800" y="171450"/>
                </a:lnTo>
                <a:lnTo>
                  <a:pt x="152410" y="209550"/>
                </a:lnTo>
                <a:lnTo>
                  <a:pt x="0" y="171450"/>
                </a:lnTo>
                <a:close/>
                <a:moveTo>
                  <a:pt x="0" y="57150"/>
                </a:moveTo>
                <a:lnTo>
                  <a:pt x="152410" y="19050"/>
                </a:lnTo>
                <a:lnTo>
                  <a:pt x="304800" y="57150"/>
                </a:lnTo>
                <a:lnTo>
                  <a:pt x="304800" y="95250"/>
                </a:lnTo>
                <a:lnTo>
                  <a:pt x="152410" y="133350"/>
                </a:lnTo>
                <a:lnTo>
                  <a:pt x="0" y="95250"/>
                </a:lnTo>
                <a:close/>
              </a:path>
            </a:pathLst>
          </a:custGeom>
          <a:solidFill>
            <a:srgbClr val="FFFFFF">
              <a:alpha val="100000"/>
            </a:srgbClr>
          </a:solidFill>
        </p:spPr>
      </p:sp>
      <p:grpSp>
        <p:nvGrpSpPr>
          <p:cNvPr id="19" name="Group 19"/>
          <p:cNvGrpSpPr/>
          <p:nvPr/>
        </p:nvGrpSpPr>
        <p:grpSpPr>
          <a:xfrm rot="0">
            <a:off x="454963" y="93878"/>
            <a:ext cx="10641129" cy="914400"/>
            <a:chOff x="454963" y="93878"/>
            <a:chExt cx="10641129" cy="914400"/>
          </a:xfrm>
        </p:grpSpPr>
        <p:sp>
          <p:nvSpPr>
            <p:cNvPr id="20" name="AutoShape 20"/>
            <p:cNvSpPr/>
            <p:nvPr/>
          </p:nvSpPr>
          <p:spPr>
            <a:xfrm>
              <a:off x="454963" y="331168"/>
              <a:ext cx="84147" cy="84147"/>
            </a:xfrm>
            <a:prstGeom prst="ellipse">
              <a:avLst/>
            </a:prstGeom>
            <a:solidFill>
              <a:schemeClr val="accent1">
                <a:alpha val="100000"/>
              </a:schemeClr>
            </a:solidFill>
          </p:spPr>
        </p:sp>
        <p:sp>
          <p:nvSpPr>
            <p:cNvPr id="21" name="AutoShape 21"/>
            <p:cNvSpPr/>
            <p:nvPr/>
          </p:nvSpPr>
          <p:spPr>
            <a:xfrm>
              <a:off x="575049" y="337743"/>
              <a:ext cx="78137" cy="78137"/>
            </a:xfrm>
            <a:prstGeom prst="ellipse">
              <a:avLst/>
            </a:prstGeom>
            <a:solidFill>
              <a:schemeClr val="accent1">
                <a:alpha val="80000"/>
              </a:schemeClr>
            </a:solidFill>
          </p:spPr>
        </p:sp>
        <p:sp>
          <p:nvSpPr>
            <p:cNvPr id="22" name="AutoShape 22"/>
            <p:cNvSpPr/>
            <p:nvPr/>
          </p:nvSpPr>
          <p:spPr>
            <a:xfrm>
              <a:off x="689125" y="339460"/>
              <a:ext cx="74704" cy="74704"/>
            </a:xfrm>
            <a:prstGeom prst="ellipse">
              <a:avLst/>
            </a:prstGeom>
            <a:solidFill>
              <a:schemeClr val="accent1">
                <a:alpha val="60000"/>
              </a:schemeClr>
            </a:solidFill>
          </p:spPr>
        </p:sp>
        <p:sp>
          <p:nvSpPr>
            <p:cNvPr id="23" name="AutoShape 23"/>
            <p:cNvSpPr/>
            <p:nvPr/>
          </p:nvSpPr>
          <p:spPr>
            <a:xfrm>
              <a:off x="799768" y="348430"/>
              <a:ext cx="69238" cy="69238"/>
            </a:xfrm>
            <a:prstGeom prst="ellipse">
              <a:avLst/>
            </a:prstGeom>
            <a:solidFill>
              <a:schemeClr val="accent1">
                <a:alpha val="40000"/>
              </a:schemeClr>
            </a:solidFill>
          </p:spPr>
        </p:sp>
        <p:sp>
          <p:nvSpPr>
            <p:cNvPr id="24" name="AutoShape 24"/>
            <p:cNvSpPr/>
            <p:nvPr/>
          </p:nvSpPr>
          <p:spPr>
            <a:xfrm>
              <a:off x="904945" y="344297"/>
              <a:ext cx="65594" cy="65594"/>
            </a:xfrm>
            <a:prstGeom prst="ellipse">
              <a:avLst/>
            </a:prstGeom>
            <a:solidFill>
              <a:schemeClr val="accent1">
                <a:alpha val="20000"/>
              </a:schemeClr>
            </a:solidFill>
          </p:spPr>
        </p:sp>
        <p:sp>
          <p:nvSpPr>
            <p:cNvPr id="25" name="AutoShape 25"/>
            <p:cNvSpPr/>
            <p:nvPr/>
          </p:nvSpPr>
          <p:spPr>
            <a:xfrm>
              <a:off x="454963" y="448942"/>
              <a:ext cx="84147" cy="84147"/>
            </a:xfrm>
            <a:prstGeom prst="ellipse">
              <a:avLst/>
            </a:prstGeom>
            <a:solidFill>
              <a:schemeClr val="accent1">
                <a:alpha val="100000"/>
              </a:schemeClr>
            </a:solidFill>
          </p:spPr>
        </p:sp>
        <p:sp>
          <p:nvSpPr>
            <p:cNvPr id="26" name="AutoShape 26"/>
            <p:cNvSpPr/>
            <p:nvPr/>
          </p:nvSpPr>
          <p:spPr>
            <a:xfrm>
              <a:off x="575049" y="455517"/>
              <a:ext cx="78137" cy="78137"/>
            </a:xfrm>
            <a:prstGeom prst="ellipse">
              <a:avLst/>
            </a:prstGeom>
            <a:solidFill>
              <a:schemeClr val="accent1">
                <a:alpha val="80000"/>
              </a:schemeClr>
            </a:solidFill>
          </p:spPr>
        </p:sp>
        <p:sp>
          <p:nvSpPr>
            <p:cNvPr id="27" name="AutoShape 27"/>
            <p:cNvSpPr/>
            <p:nvPr/>
          </p:nvSpPr>
          <p:spPr>
            <a:xfrm>
              <a:off x="689125" y="457233"/>
              <a:ext cx="74704" cy="74704"/>
            </a:xfrm>
            <a:prstGeom prst="ellipse">
              <a:avLst/>
            </a:prstGeom>
            <a:solidFill>
              <a:schemeClr val="accent1">
                <a:alpha val="60000"/>
              </a:schemeClr>
            </a:solidFill>
          </p:spPr>
        </p:sp>
        <p:sp>
          <p:nvSpPr>
            <p:cNvPr id="28" name="AutoShape 28"/>
            <p:cNvSpPr/>
            <p:nvPr/>
          </p:nvSpPr>
          <p:spPr>
            <a:xfrm>
              <a:off x="799768" y="466203"/>
              <a:ext cx="69238" cy="69238"/>
            </a:xfrm>
            <a:prstGeom prst="ellipse">
              <a:avLst/>
            </a:prstGeom>
            <a:solidFill>
              <a:schemeClr val="accent1">
                <a:alpha val="40000"/>
              </a:schemeClr>
            </a:solidFill>
          </p:spPr>
        </p:sp>
        <p:sp>
          <p:nvSpPr>
            <p:cNvPr id="29" name="AutoShape 29"/>
            <p:cNvSpPr/>
            <p:nvPr/>
          </p:nvSpPr>
          <p:spPr>
            <a:xfrm>
              <a:off x="904945" y="462070"/>
              <a:ext cx="65594" cy="65594"/>
            </a:xfrm>
            <a:prstGeom prst="ellipse">
              <a:avLst/>
            </a:prstGeom>
            <a:solidFill>
              <a:schemeClr val="accent1">
                <a:alpha val="20000"/>
              </a:schemeClr>
            </a:solidFill>
          </p:spPr>
        </p:sp>
        <p:sp>
          <p:nvSpPr>
            <p:cNvPr id="30" name="AutoShape 30"/>
            <p:cNvSpPr/>
            <p:nvPr/>
          </p:nvSpPr>
          <p:spPr>
            <a:xfrm>
              <a:off x="454963" y="566715"/>
              <a:ext cx="84147" cy="84147"/>
            </a:xfrm>
            <a:prstGeom prst="ellipse">
              <a:avLst/>
            </a:prstGeom>
            <a:solidFill>
              <a:schemeClr val="accent1">
                <a:alpha val="100000"/>
              </a:schemeClr>
            </a:solidFill>
          </p:spPr>
        </p:sp>
        <p:sp>
          <p:nvSpPr>
            <p:cNvPr id="31" name="AutoShape 31"/>
            <p:cNvSpPr/>
            <p:nvPr/>
          </p:nvSpPr>
          <p:spPr>
            <a:xfrm>
              <a:off x="575049" y="573291"/>
              <a:ext cx="78137" cy="78137"/>
            </a:xfrm>
            <a:prstGeom prst="ellipse">
              <a:avLst/>
            </a:prstGeom>
            <a:solidFill>
              <a:schemeClr val="accent1">
                <a:alpha val="80000"/>
              </a:schemeClr>
            </a:solidFill>
          </p:spPr>
        </p:sp>
        <p:sp>
          <p:nvSpPr>
            <p:cNvPr id="32" name="AutoShape 32"/>
            <p:cNvSpPr/>
            <p:nvPr/>
          </p:nvSpPr>
          <p:spPr>
            <a:xfrm>
              <a:off x="689125" y="575007"/>
              <a:ext cx="74704" cy="74704"/>
            </a:xfrm>
            <a:prstGeom prst="ellipse">
              <a:avLst/>
            </a:prstGeom>
            <a:solidFill>
              <a:schemeClr val="accent1">
                <a:alpha val="60000"/>
              </a:schemeClr>
            </a:solidFill>
          </p:spPr>
        </p:sp>
        <p:sp>
          <p:nvSpPr>
            <p:cNvPr id="33" name="AutoShape 33"/>
            <p:cNvSpPr/>
            <p:nvPr/>
          </p:nvSpPr>
          <p:spPr>
            <a:xfrm>
              <a:off x="799768" y="583977"/>
              <a:ext cx="69238" cy="69238"/>
            </a:xfrm>
            <a:prstGeom prst="ellipse">
              <a:avLst/>
            </a:prstGeom>
            <a:solidFill>
              <a:schemeClr val="accent1">
                <a:alpha val="40000"/>
              </a:schemeClr>
            </a:solidFill>
          </p:spPr>
        </p:sp>
        <p:sp>
          <p:nvSpPr>
            <p:cNvPr id="34" name="AutoShape 34"/>
            <p:cNvSpPr/>
            <p:nvPr/>
          </p:nvSpPr>
          <p:spPr>
            <a:xfrm>
              <a:off x="904945" y="579844"/>
              <a:ext cx="65594" cy="65594"/>
            </a:xfrm>
            <a:prstGeom prst="ellipse">
              <a:avLst/>
            </a:prstGeom>
            <a:solidFill>
              <a:schemeClr val="accent1">
                <a:alpha val="20000"/>
              </a:schemeClr>
            </a:solidFill>
          </p:spPr>
        </p:sp>
        <p:sp>
          <p:nvSpPr>
            <p:cNvPr id="35" name="AutoShape 35"/>
            <p:cNvSpPr/>
            <p:nvPr/>
          </p:nvSpPr>
          <p:spPr>
            <a:xfrm>
              <a:off x="454963" y="684489"/>
              <a:ext cx="84147" cy="84147"/>
            </a:xfrm>
            <a:prstGeom prst="ellipse">
              <a:avLst/>
            </a:prstGeom>
            <a:solidFill>
              <a:schemeClr val="accent1">
                <a:alpha val="100000"/>
              </a:schemeClr>
            </a:solidFill>
          </p:spPr>
        </p:sp>
        <p:sp>
          <p:nvSpPr>
            <p:cNvPr id="36" name="AutoShape 36"/>
            <p:cNvSpPr/>
            <p:nvPr/>
          </p:nvSpPr>
          <p:spPr>
            <a:xfrm>
              <a:off x="575049" y="691064"/>
              <a:ext cx="78137" cy="78137"/>
            </a:xfrm>
            <a:prstGeom prst="ellipse">
              <a:avLst/>
            </a:prstGeom>
            <a:solidFill>
              <a:schemeClr val="accent1">
                <a:alpha val="80000"/>
              </a:schemeClr>
            </a:solidFill>
          </p:spPr>
        </p:sp>
        <p:sp>
          <p:nvSpPr>
            <p:cNvPr id="37" name="AutoShape 37"/>
            <p:cNvSpPr/>
            <p:nvPr/>
          </p:nvSpPr>
          <p:spPr>
            <a:xfrm>
              <a:off x="689125" y="692781"/>
              <a:ext cx="74704" cy="74704"/>
            </a:xfrm>
            <a:prstGeom prst="ellipse">
              <a:avLst/>
            </a:prstGeom>
            <a:solidFill>
              <a:schemeClr val="accent1">
                <a:alpha val="60000"/>
              </a:schemeClr>
            </a:solidFill>
          </p:spPr>
        </p:sp>
        <p:sp>
          <p:nvSpPr>
            <p:cNvPr id="38" name="AutoShape 38"/>
            <p:cNvSpPr/>
            <p:nvPr/>
          </p:nvSpPr>
          <p:spPr>
            <a:xfrm>
              <a:off x="799768" y="701751"/>
              <a:ext cx="69238" cy="69238"/>
            </a:xfrm>
            <a:prstGeom prst="ellipse">
              <a:avLst/>
            </a:prstGeom>
            <a:solidFill>
              <a:schemeClr val="accent1">
                <a:alpha val="40000"/>
              </a:schemeClr>
            </a:solidFill>
          </p:spPr>
        </p:sp>
        <p:sp>
          <p:nvSpPr>
            <p:cNvPr id="39" name="AutoShape 39"/>
            <p:cNvSpPr/>
            <p:nvPr/>
          </p:nvSpPr>
          <p:spPr>
            <a:xfrm>
              <a:off x="904945" y="697618"/>
              <a:ext cx="65594" cy="65594"/>
            </a:xfrm>
            <a:prstGeom prst="ellipse">
              <a:avLst/>
            </a:prstGeom>
            <a:solidFill>
              <a:schemeClr val="accent1">
                <a:alpha val="20000"/>
              </a:schemeClr>
            </a:solidFill>
          </p:spPr>
        </p:sp>
        <p:sp>
          <p:nvSpPr>
            <p:cNvPr id="40" name="TextBox 40"/>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Parameterization实例</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31631" y="1742733"/>
            <a:ext cx="3798277" cy="3798277"/>
          </a:xfrm>
          <a:prstGeom prst="ellipse">
            <a:avLst/>
          </a:prstGeom>
          <a:solidFill>
            <a:schemeClr val="accent3">
              <a:alpha val="100000"/>
            </a:schemeClr>
          </a:solidFill>
        </p:spPr>
      </p:sp>
      <p:sp>
        <p:nvSpPr>
          <p:cNvPr id="3" name="AutoShape 3"/>
          <p:cNvSpPr/>
          <p:nvPr/>
        </p:nvSpPr>
        <p:spPr>
          <a:xfrm>
            <a:off x="7662092" y="1742733"/>
            <a:ext cx="3798277" cy="3798277"/>
          </a:xfrm>
          <a:prstGeom prst="ellipse">
            <a:avLst/>
          </a:prstGeom>
          <a:solidFill>
            <a:schemeClr val="accent3">
              <a:alpha val="100000"/>
            </a:schemeClr>
          </a:solidFill>
        </p:spPr>
      </p:sp>
      <p:sp>
        <p:nvSpPr>
          <p:cNvPr id="4" name="AutoShape 4"/>
          <p:cNvSpPr/>
          <p:nvPr/>
        </p:nvSpPr>
        <p:spPr>
          <a:xfrm>
            <a:off x="4196862" y="1742733"/>
            <a:ext cx="3798277" cy="3798277"/>
          </a:xfrm>
          <a:prstGeom prst="ellipse">
            <a:avLst/>
          </a:prstGeom>
          <a:solidFill>
            <a:schemeClr val="accent2">
              <a:lumMod val="20000"/>
              <a:lumOff val="80000"/>
              <a:alpha val="100000"/>
            </a:schemeClr>
          </a:solidFill>
        </p:spPr>
      </p:sp>
      <p:grpSp>
        <p:nvGrpSpPr>
          <p:cNvPr id="5" name="Group 5"/>
          <p:cNvGrpSpPr/>
          <p:nvPr/>
        </p:nvGrpSpPr>
        <p:grpSpPr>
          <a:xfrm rot="0">
            <a:off x="454963" y="93878"/>
            <a:ext cx="10641129" cy="914400"/>
            <a:chOff x="454963" y="93878"/>
            <a:chExt cx="10641129" cy="914400"/>
          </a:xfrm>
        </p:grpSpPr>
        <p:sp>
          <p:nvSpPr>
            <p:cNvPr id="6" name="AutoShape 6"/>
            <p:cNvSpPr/>
            <p:nvPr/>
          </p:nvSpPr>
          <p:spPr>
            <a:xfrm>
              <a:off x="454963" y="331168"/>
              <a:ext cx="84147" cy="84147"/>
            </a:xfrm>
            <a:prstGeom prst="ellipse">
              <a:avLst/>
            </a:prstGeom>
            <a:solidFill>
              <a:schemeClr val="accent1">
                <a:alpha val="100000"/>
              </a:schemeClr>
            </a:solidFill>
          </p:spPr>
        </p:sp>
        <p:sp>
          <p:nvSpPr>
            <p:cNvPr id="7" name="AutoShape 7"/>
            <p:cNvSpPr/>
            <p:nvPr/>
          </p:nvSpPr>
          <p:spPr>
            <a:xfrm>
              <a:off x="575049" y="337743"/>
              <a:ext cx="78137" cy="78137"/>
            </a:xfrm>
            <a:prstGeom prst="ellipse">
              <a:avLst/>
            </a:prstGeom>
            <a:solidFill>
              <a:schemeClr val="accent1">
                <a:alpha val="80000"/>
              </a:schemeClr>
            </a:solidFill>
          </p:spPr>
        </p:sp>
        <p:sp>
          <p:nvSpPr>
            <p:cNvPr id="8" name="AutoShape 8"/>
            <p:cNvSpPr/>
            <p:nvPr/>
          </p:nvSpPr>
          <p:spPr>
            <a:xfrm>
              <a:off x="689125" y="339460"/>
              <a:ext cx="74704" cy="74704"/>
            </a:xfrm>
            <a:prstGeom prst="ellipse">
              <a:avLst/>
            </a:prstGeom>
            <a:solidFill>
              <a:schemeClr val="accent1">
                <a:alpha val="60000"/>
              </a:schemeClr>
            </a:solidFill>
          </p:spPr>
        </p:sp>
        <p:sp>
          <p:nvSpPr>
            <p:cNvPr id="9" name="AutoShape 9"/>
            <p:cNvSpPr/>
            <p:nvPr/>
          </p:nvSpPr>
          <p:spPr>
            <a:xfrm>
              <a:off x="799768" y="348430"/>
              <a:ext cx="69238" cy="69238"/>
            </a:xfrm>
            <a:prstGeom prst="ellipse">
              <a:avLst/>
            </a:prstGeom>
            <a:solidFill>
              <a:schemeClr val="accent1">
                <a:alpha val="40000"/>
              </a:schemeClr>
            </a:solidFill>
          </p:spPr>
        </p:sp>
        <p:sp>
          <p:nvSpPr>
            <p:cNvPr id="10" name="AutoShape 10"/>
            <p:cNvSpPr/>
            <p:nvPr/>
          </p:nvSpPr>
          <p:spPr>
            <a:xfrm>
              <a:off x="904945" y="344297"/>
              <a:ext cx="65594" cy="65594"/>
            </a:xfrm>
            <a:prstGeom prst="ellipse">
              <a:avLst/>
            </a:prstGeom>
            <a:solidFill>
              <a:schemeClr val="accent1">
                <a:alpha val="20000"/>
              </a:schemeClr>
            </a:solidFill>
          </p:spPr>
        </p:sp>
        <p:sp>
          <p:nvSpPr>
            <p:cNvPr id="11" name="AutoShape 11"/>
            <p:cNvSpPr/>
            <p:nvPr/>
          </p:nvSpPr>
          <p:spPr>
            <a:xfrm>
              <a:off x="454963" y="448942"/>
              <a:ext cx="84147" cy="84147"/>
            </a:xfrm>
            <a:prstGeom prst="ellipse">
              <a:avLst/>
            </a:prstGeom>
            <a:solidFill>
              <a:schemeClr val="accent1">
                <a:alpha val="100000"/>
              </a:schemeClr>
            </a:solidFill>
          </p:spPr>
        </p:sp>
        <p:sp>
          <p:nvSpPr>
            <p:cNvPr id="12" name="AutoShape 12"/>
            <p:cNvSpPr/>
            <p:nvPr/>
          </p:nvSpPr>
          <p:spPr>
            <a:xfrm>
              <a:off x="575049" y="455517"/>
              <a:ext cx="78137" cy="78137"/>
            </a:xfrm>
            <a:prstGeom prst="ellipse">
              <a:avLst/>
            </a:prstGeom>
            <a:solidFill>
              <a:schemeClr val="accent1">
                <a:alpha val="80000"/>
              </a:schemeClr>
            </a:solidFill>
          </p:spPr>
        </p:sp>
        <p:sp>
          <p:nvSpPr>
            <p:cNvPr id="13" name="AutoShape 13"/>
            <p:cNvSpPr/>
            <p:nvPr/>
          </p:nvSpPr>
          <p:spPr>
            <a:xfrm>
              <a:off x="689125" y="457233"/>
              <a:ext cx="74704" cy="74704"/>
            </a:xfrm>
            <a:prstGeom prst="ellipse">
              <a:avLst/>
            </a:prstGeom>
            <a:solidFill>
              <a:schemeClr val="accent1">
                <a:alpha val="60000"/>
              </a:schemeClr>
            </a:solidFill>
          </p:spPr>
        </p:sp>
        <p:sp>
          <p:nvSpPr>
            <p:cNvPr id="14" name="AutoShape 14"/>
            <p:cNvSpPr/>
            <p:nvPr/>
          </p:nvSpPr>
          <p:spPr>
            <a:xfrm>
              <a:off x="799768" y="466203"/>
              <a:ext cx="69238" cy="69238"/>
            </a:xfrm>
            <a:prstGeom prst="ellipse">
              <a:avLst/>
            </a:prstGeom>
            <a:solidFill>
              <a:schemeClr val="accent1">
                <a:alpha val="40000"/>
              </a:schemeClr>
            </a:solidFill>
          </p:spPr>
        </p:sp>
        <p:sp>
          <p:nvSpPr>
            <p:cNvPr id="15" name="AutoShape 15"/>
            <p:cNvSpPr/>
            <p:nvPr/>
          </p:nvSpPr>
          <p:spPr>
            <a:xfrm>
              <a:off x="904945" y="462070"/>
              <a:ext cx="65594" cy="65594"/>
            </a:xfrm>
            <a:prstGeom prst="ellipse">
              <a:avLst/>
            </a:prstGeom>
            <a:solidFill>
              <a:schemeClr val="accent1">
                <a:alpha val="20000"/>
              </a:schemeClr>
            </a:solidFill>
          </p:spPr>
        </p:sp>
        <p:sp>
          <p:nvSpPr>
            <p:cNvPr id="16" name="AutoShape 16"/>
            <p:cNvSpPr/>
            <p:nvPr/>
          </p:nvSpPr>
          <p:spPr>
            <a:xfrm>
              <a:off x="454963" y="566715"/>
              <a:ext cx="84147" cy="84147"/>
            </a:xfrm>
            <a:prstGeom prst="ellipse">
              <a:avLst/>
            </a:prstGeom>
            <a:solidFill>
              <a:schemeClr val="accent1">
                <a:alpha val="100000"/>
              </a:schemeClr>
            </a:solidFill>
          </p:spPr>
        </p:sp>
        <p:sp>
          <p:nvSpPr>
            <p:cNvPr id="17" name="AutoShape 17"/>
            <p:cNvSpPr/>
            <p:nvPr/>
          </p:nvSpPr>
          <p:spPr>
            <a:xfrm>
              <a:off x="575049" y="573291"/>
              <a:ext cx="78137" cy="78137"/>
            </a:xfrm>
            <a:prstGeom prst="ellipse">
              <a:avLst/>
            </a:prstGeom>
            <a:solidFill>
              <a:schemeClr val="accent1">
                <a:alpha val="80000"/>
              </a:schemeClr>
            </a:solidFill>
          </p:spPr>
        </p:sp>
        <p:sp>
          <p:nvSpPr>
            <p:cNvPr id="18" name="AutoShape 18"/>
            <p:cNvSpPr/>
            <p:nvPr/>
          </p:nvSpPr>
          <p:spPr>
            <a:xfrm>
              <a:off x="689125" y="575007"/>
              <a:ext cx="74704" cy="74704"/>
            </a:xfrm>
            <a:prstGeom prst="ellipse">
              <a:avLst/>
            </a:prstGeom>
            <a:solidFill>
              <a:schemeClr val="accent1">
                <a:alpha val="60000"/>
              </a:schemeClr>
            </a:solidFill>
          </p:spPr>
        </p:sp>
        <p:sp>
          <p:nvSpPr>
            <p:cNvPr id="19" name="AutoShape 19"/>
            <p:cNvSpPr/>
            <p:nvPr/>
          </p:nvSpPr>
          <p:spPr>
            <a:xfrm>
              <a:off x="799768" y="583977"/>
              <a:ext cx="69238" cy="69238"/>
            </a:xfrm>
            <a:prstGeom prst="ellipse">
              <a:avLst/>
            </a:prstGeom>
            <a:solidFill>
              <a:schemeClr val="accent1">
                <a:alpha val="40000"/>
              </a:schemeClr>
            </a:solidFill>
          </p:spPr>
        </p:sp>
        <p:sp>
          <p:nvSpPr>
            <p:cNvPr id="20" name="AutoShape 20"/>
            <p:cNvSpPr/>
            <p:nvPr/>
          </p:nvSpPr>
          <p:spPr>
            <a:xfrm>
              <a:off x="904945" y="579844"/>
              <a:ext cx="65594" cy="65594"/>
            </a:xfrm>
            <a:prstGeom prst="ellipse">
              <a:avLst/>
            </a:prstGeom>
            <a:solidFill>
              <a:schemeClr val="accent1">
                <a:alpha val="20000"/>
              </a:schemeClr>
            </a:solidFill>
          </p:spPr>
        </p:sp>
        <p:sp>
          <p:nvSpPr>
            <p:cNvPr id="21" name="AutoShape 21"/>
            <p:cNvSpPr/>
            <p:nvPr/>
          </p:nvSpPr>
          <p:spPr>
            <a:xfrm>
              <a:off x="454963" y="684489"/>
              <a:ext cx="84147" cy="84147"/>
            </a:xfrm>
            <a:prstGeom prst="ellipse">
              <a:avLst/>
            </a:prstGeom>
            <a:solidFill>
              <a:schemeClr val="accent1">
                <a:alpha val="100000"/>
              </a:schemeClr>
            </a:solidFill>
          </p:spPr>
        </p:sp>
        <p:sp>
          <p:nvSpPr>
            <p:cNvPr id="22" name="AutoShape 22"/>
            <p:cNvSpPr/>
            <p:nvPr/>
          </p:nvSpPr>
          <p:spPr>
            <a:xfrm>
              <a:off x="575049" y="691064"/>
              <a:ext cx="78137" cy="78137"/>
            </a:xfrm>
            <a:prstGeom prst="ellipse">
              <a:avLst/>
            </a:prstGeom>
            <a:solidFill>
              <a:schemeClr val="accent1">
                <a:alpha val="80000"/>
              </a:schemeClr>
            </a:solidFill>
          </p:spPr>
        </p:sp>
        <p:sp>
          <p:nvSpPr>
            <p:cNvPr id="23" name="AutoShape 23"/>
            <p:cNvSpPr/>
            <p:nvPr/>
          </p:nvSpPr>
          <p:spPr>
            <a:xfrm>
              <a:off x="689125" y="692781"/>
              <a:ext cx="74704" cy="74704"/>
            </a:xfrm>
            <a:prstGeom prst="ellipse">
              <a:avLst/>
            </a:prstGeom>
            <a:solidFill>
              <a:schemeClr val="accent1">
                <a:alpha val="60000"/>
              </a:schemeClr>
            </a:solidFill>
          </p:spPr>
        </p:sp>
        <p:sp>
          <p:nvSpPr>
            <p:cNvPr id="24" name="AutoShape 24"/>
            <p:cNvSpPr/>
            <p:nvPr/>
          </p:nvSpPr>
          <p:spPr>
            <a:xfrm>
              <a:off x="799768" y="701751"/>
              <a:ext cx="69238" cy="69238"/>
            </a:xfrm>
            <a:prstGeom prst="ellipse">
              <a:avLst/>
            </a:prstGeom>
            <a:solidFill>
              <a:schemeClr val="accent1">
                <a:alpha val="40000"/>
              </a:schemeClr>
            </a:solidFill>
          </p:spPr>
        </p:sp>
        <p:sp>
          <p:nvSpPr>
            <p:cNvPr id="25" name="AutoShape 25"/>
            <p:cNvSpPr/>
            <p:nvPr/>
          </p:nvSpPr>
          <p:spPr>
            <a:xfrm>
              <a:off x="904945" y="697618"/>
              <a:ext cx="65594" cy="65594"/>
            </a:xfrm>
            <a:prstGeom prst="ellipse">
              <a:avLst/>
            </a:prstGeom>
            <a:solidFill>
              <a:schemeClr val="accent1">
                <a:alpha val="20000"/>
              </a:schemeClr>
            </a:solidFill>
          </p:spPr>
        </p:sp>
        <p:sp>
          <p:nvSpPr>
            <p:cNvPr id="26" name="TextBox 26"/>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Parameterization实例</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
        <p:nvSpPr>
          <p:cNvPr id="27" name="AutoShape 27"/>
          <p:cNvSpPr/>
          <p:nvPr/>
        </p:nvSpPr>
        <p:spPr>
          <a:xfrm>
            <a:off x="3059989" y="1383703"/>
            <a:ext cx="1133475" cy="1133475"/>
          </a:xfrm>
          <a:prstGeom prst="ellipse">
            <a:avLst/>
          </a:prstGeom>
          <a:solidFill>
            <a:schemeClr val="lt1">
              <a:alpha val="80000"/>
            </a:schemeClr>
          </a:solidFill>
        </p:spPr>
      </p:sp>
      <p:sp>
        <p:nvSpPr>
          <p:cNvPr id="28" name="AutoShape 28"/>
          <p:cNvSpPr/>
          <p:nvPr/>
        </p:nvSpPr>
        <p:spPr>
          <a:xfrm>
            <a:off x="3126664" y="1450378"/>
            <a:ext cx="1000125" cy="1000125"/>
          </a:xfrm>
          <a:prstGeom prst="ellipse">
            <a:avLst/>
          </a:prstGeom>
          <a:solidFill>
            <a:schemeClr val="accent2">
              <a:alpha val="100000"/>
            </a:schemeClr>
          </a:solidFill>
        </p:spPr>
      </p:sp>
      <p:sp>
        <p:nvSpPr>
          <p:cNvPr id="29" name="AutoShape 29"/>
          <p:cNvSpPr/>
          <p:nvPr/>
        </p:nvSpPr>
        <p:spPr>
          <a:xfrm>
            <a:off x="6801159" y="1383703"/>
            <a:ext cx="1133475" cy="1133475"/>
          </a:xfrm>
          <a:prstGeom prst="ellipse">
            <a:avLst/>
          </a:prstGeom>
          <a:solidFill>
            <a:schemeClr val="lt1">
              <a:alpha val="80000"/>
            </a:schemeClr>
          </a:solidFill>
        </p:spPr>
      </p:sp>
      <p:sp>
        <p:nvSpPr>
          <p:cNvPr id="30" name="AutoShape 30"/>
          <p:cNvSpPr/>
          <p:nvPr/>
        </p:nvSpPr>
        <p:spPr>
          <a:xfrm>
            <a:off x="6867834" y="1450378"/>
            <a:ext cx="1000125" cy="1000125"/>
          </a:xfrm>
          <a:prstGeom prst="ellipse">
            <a:avLst/>
          </a:prstGeom>
          <a:solidFill>
            <a:schemeClr val="accent2">
              <a:alpha val="100000"/>
            </a:schemeClr>
          </a:solidFill>
        </p:spPr>
      </p:sp>
      <p:sp>
        <p:nvSpPr>
          <p:cNvPr id="31" name="AutoShape 31"/>
          <p:cNvSpPr/>
          <p:nvPr/>
        </p:nvSpPr>
        <p:spPr>
          <a:xfrm>
            <a:off x="10237651" y="1383703"/>
            <a:ext cx="1133475" cy="1133475"/>
          </a:xfrm>
          <a:prstGeom prst="ellipse">
            <a:avLst/>
          </a:prstGeom>
          <a:solidFill>
            <a:schemeClr val="lt1">
              <a:alpha val="80000"/>
            </a:schemeClr>
          </a:solidFill>
        </p:spPr>
      </p:sp>
      <p:sp>
        <p:nvSpPr>
          <p:cNvPr id="32" name="AutoShape 32"/>
          <p:cNvSpPr/>
          <p:nvPr/>
        </p:nvSpPr>
        <p:spPr>
          <a:xfrm>
            <a:off x="10304326" y="1450378"/>
            <a:ext cx="1000125" cy="1000125"/>
          </a:xfrm>
          <a:prstGeom prst="ellipse">
            <a:avLst/>
          </a:prstGeom>
          <a:solidFill>
            <a:schemeClr val="accent2">
              <a:alpha val="100000"/>
            </a:schemeClr>
          </a:solidFill>
        </p:spPr>
      </p:sp>
      <p:sp>
        <p:nvSpPr>
          <p:cNvPr id="33" name="TextBox 33"/>
          <p:cNvSpPr txBox="1"/>
          <p:nvPr/>
        </p:nvSpPr>
        <p:spPr>
          <a:xfrm>
            <a:off x="10207807" y="1550012"/>
            <a:ext cx="1163319" cy="800856"/>
          </a:xfrm>
          <a:prstGeom prst="rect">
            <a:avLst/>
          </a:prstGeom>
        </p:spPr>
        <p:txBody>
          <a:bodyPr vert="horz" wrap="square" lIns="123825" tIns="123825" rIns="57150" bIns="123825" rtlCol="0" anchor="ctr" anchorCtr="1">
            <a:noAutofit/>
          </a:bodyPr>
          <a:lstStyle/>
          <a:p>
            <a:pPr>
              <a:lnSpc>
                <a:spcPct val="100000"/>
              </a:lnSpc>
              <a:spcBef>
                <a:spcPct val="0"/>
              </a:spcBef>
            </a:pPr>
            <a:r>
              <a:rPr lang="en-US" sz="3450" b="1">
                <a:solidFill>
                  <a:schemeClr val="accent2">
                    <a:lumMod val="20000"/>
                    <a:lumOff val="80000"/>
                    <a:alpha val="100000"/>
                  </a:schemeClr>
                </a:solidFill>
                <a:latin typeface="微软雅黑" panose="020B0503020204020204" charset="-122"/>
                <a:ea typeface="微软雅黑" panose="020B0503020204020204" charset="-122"/>
                <a:cs typeface="微软雅黑" panose="020B0503020204020204" charset="-122"/>
              </a:rPr>
              <a:t>03</a:t>
            </a:r>
            <a:endParaRPr lang="en-US" sz="3450" b="1">
              <a:solidFill>
                <a:schemeClr val="accent2">
                  <a:lumMod val="20000"/>
                  <a:lumOff val="80000"/>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4" name="TextBox 34"/>
          <p:cNvSpPr txBox="1"/>
          <p:nvPr/>
        </p:nvSpPr>
        <p:spPr>
          <a:xfrm>
            <a:off x="6761790" y="1550012"/>
            <a:ext cx="1163319" cy="800856"/>
          </a:xfrm>
          <a:prstGeom prst="rect">
            <a:avLst/>
          </a:prstGeom>
        </p:spPr>
        <p:txBody>
          <a:bodyPr vert="horz" wrap="square" lIns="123825" tIns="123825" rIns="57150" bIns="123825" rtlCol="0" anchor="ctr" anchorCtr="1">
            <a:noAutofit/>
          </a:bodyPr>
          <a:lstStyle/>
          <a:p>
            <a:pPr>
              <a:lnSpc>
                <a:spcPct val="100000"/>
              </a:lnSpc>
              <a:spcBef>
                <a:spcPct val="0"/>
              </a:spcBef>
            </a:pPr>
            <a:r>
              <a:rPr lang="en-US" sz="3450" b="1">
                <a:solidFill>
                  <a:schemeClr val="accent2">
                    <a:lumMod val="20000"/>
                    <a:lumOff val="80000"/>
                    <a:alpha val="100000"/>
                  </a:schemeClr>
                </a:solidFill>
                <a:latin typeface="微软雅黑" panose="020B0503020204020204" charset="-122"/>
                <a:ea typeface="微软雅黑" panose="020B0503020204020204" charset="-122"/>
                <a:cs typeface="微软雅黑" panose="020B0503020204020204" charset="-122"/>
              </a:rPr>
              <a:t>02</a:t>
            </a:r>
            <a:endParaRPr lang="en-US" sz="3450" b="1">
              <a:solidFill>
                <a:schemeClr val="accent2">
                  <a:lumMod val="20000"/>
                  <a:lumOff val="80000"/>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5" name="TextBox 35"/>
          <p:cNvSpPr txBox="1"/>
          <p:nvPr/>
        </p:nvSpPr>
        <p:spPr>
          <a:xfrm>
            <a:off x="3030145" y="1550012"/>
            <a:ext cx="1163319" cy="800856"/>
          </a:xfrm>
          <a:prstGeom prst="rect">
            <a:avLst/>
          </a:prstGeom>
        </p:spPr>
        <p:txBody>
          <a:bodyPr vert="horz" wrap="square" lIns="123825" tIns="123825" rIns="57150" bIns="123825" rtlCol="0" anchor="ctr" anchorCtr="1">
            <a:noAutofit/>
          </a:bodyPr>
          <a:lstStyle/>
          <a:p>
            <a:pPr>
              <a:lnSpc>
                <a:spcPct val="100000"/>
              </a:lnSpc>
              <a:spcBef>
                <a:spcPct val="0"/>
              </a:spcBef>
            </a:pPr>
            <a:r>
              <a:rPr lang="en-US" sz="3450" b="1">
                <a:solidFill>
                  <a:schemeClr val="accent2">
                    <a:lumMod val="20000"/>
                    <a:lumOff val="80000"/>
                    <a:alpha val="100000"/>
                  </a:schemeClr>
                </a:solidFill>
                <a:latin typeface="微软雅黑" panose="020B0503020204020204" charset="-122"/>
                <a:ea typeface="微软雅黑" panose="020B0503020204020204" charset="-122"/>
                <a:cs typeface="微软雅黑" panose="020B0503020204020204" charset="-122"/>
              </a:rPr>
              <a:t>01</a:t>
            </a:r>
            <a:endParaRPr lang="en-US" sz="3450" b="1">
              <a:solidFill>
                <a:schemeClr val="accent2">
                  <a:lumMod val="20000"/>
                  <a:lumOff val="80000"/>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6" name="TextBox 36"/>
          <p:cNvSpPr txBox="1"/>
          <p:nvPr/>
        </p:nvSpPr>
        <p:spPr>
          <a:xfrm>
            <a:off x="1123806" y="2695965"/>
            <a:ext cx="2928915" cy="1891815"/>
          </a:xfrm>
          <a:prstGeom prst="rect">
            <a:avLst/>
          </a:prstGeom>
        </p:spPr>
        <p:txBody>
          <a:bodyPr vert="horz" wrap="square" lIns="123825" tIns="123825" rIns="57150" bIns="123825" rtlCol="0" anchor="t" anchorCtr="0">
            <a:noAutofit/>
          </a:bodyPr>
          <a:lstStyle/>
          <a:p>
            <a:pPr>
              <a:lnSpc>
                <a:spcPct val="14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把用户名改成变量name，密码改成变量psw。</a:t>
            </a:r>
            <a:endPar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37" name="TextBox 37"/>
          <p:cNvSpPr txBox="1"/>
          <p:nvPr/>
        </p:nvSpPr>
        <p:spPr>
          <a:xfrm>
            <a:off x="4591406" y="2684609"/>
            <a:ext cx="2924175" cy="1914525"/>
          </a:xfrm>
          <a:prstGeom prst="rect">
            <a:avLst/>
          </a:prstGeom>
        </p:spPr>
        <p:txBody>
          <a:bodyPr vert="horz" wrap="square" lIns="123825" tIns="123825" rIns="57150" bIns="123825" rtlCol="0" anchor="t" anchorCtr="0">
            <a:noAutofit/>
          </a:bodyPr>
          <a:lstStyle/>
          <a:p>
            <a:pPr>
              <a:lnSpc>
                <a:spcPct val="140000"/>
              </a:lnSpc>
            </a:pPr>
            <a:r>
              <a:rPr lang="en-US" sz="1500">
                <a:solidFill>
                  <a:schemeClr val="accent3">
                    <a:alpha val="100000"/>
                  </a:schemeClr>
                </a:solidFill>
                <a:latin typeface="微软雅黑" panose="020B0503020204020204" charset="-122"/>
                <a:ea typeface="微软雅黑" panose="020B0503020204020204" charset="-122"/>
                <a:cs typeface="微软雅黑" panose="020B0503020204020204" charset="-122"/>
              </a:rPr>
              <a:t>设置这两个参数的取值：name：name1-6；psw：psw1-6；</a:t>
            </a:r>
            <a:endParaRPr lang="en-US" sz="1500">
              <a:solidFill>
                <a:schemeClr val="accent3">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8" name="TextBox 38"/>
          <p:cNvSpPr txBox="1"/>
          <p:nvPr/>
        </p:nvSpPr>
        <p:spPr>
          <a:xfrm>
            <a:off x="8170936" y="2684609"/>
            <a:ext cx="2924175" cy="1914525"/>
          </a:xfrm>
          <a:prstGeom prst="rect">
            <a:avLst/>
          </a:prstGeom>
        </p:spPr>
        <p:txBody>
          <a:bodyPr vert="horz" wrap="square" lIns="123825" tIns="123825" rIns="57150" bIns="123825" rtlCol="0" anchor="t" anchorCtr="0">
            <a:spAutoFit/>
          </a:bodyPr>
          <a:lstStyle/>
          <a:p>
            <a:pPr>
              <a:lnSpc>
                <a:spcPct val="14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Select next row选择Sequential，Update value on选择Each iteration。3次迭代，3用户。</a:t>
            </a:r>
            <a:endPar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cxnSp>
        <p:nvCxnSpPr>
          <p:cNvPr id="2" name="Connector 2"/>
          <p:cNvCxnSpPr/>
          <p:nvPr/>
        </p:nvCxnSpPr>
        <p:spPr>
          <a:xfrm>
            <a:off x="4385648" y="3298301"/>
            <a:ext cx="7773409" cy="0"/>
          </a:xfrm>
          <a:prstGeom prst="line">
            <a:avLst/>
          </a:prstGeom>
          <a:ln w="14288">
            <a:solidFill>
              <a:schemeClr val="accent2">
                <a:lumMod val="60000"/>
                <a:lumOff val="40000"/>
              </a:schemeClr>
            </a:solidFill>
            <a:prstDash val="dash"/>
            <a:headEnd type="none"/>
            <a:tailEnd type="none"/>
          </a:ln>
        </p:spPr>
        <p:style>
          <a:lnRef idx="0">
            <a:schemeClr val="accent2"/>
          </a:lnRef>
          <a:fillRef idx="1">
            <a:schemeClr val="accent2"/>
          </a:fillRef>
          <a:effectRef idx="0">
            <a:schemeClr val="accent2"/>
          </a:effectRef>
          <a:fontRef idx="minor">
            <a:schemeClr val="lt1"/>
          </a:fontRef>
        </p:style>
      </p:cxnSp>
      <p:sp>
        <p:nvSpPr>
          <p:cNvPr id="3" name="AutoShape 3"/>
          <p:cNvSpPr/>
          <p:nvPr/>
        </p:nvSpPr>
        <p:spPr>
          <a:xfrm>
            <a:off x="3684179" y="3236263"/>
            <a:ext cx="701468" cy="122998"/>
          </a:xfrm>
          <a:prstGeom prst="rect">
            <a:avLst/>
          </a:prstGeom>
          <a:solidFill>
            <a:schemeClr val="accent2">
              <a:lumMod val="60000"/>
              <a:lumOff val="40000"/>
              <a:alpha val="100000"/>
            </a:schemeClr>
          </a:solidFill>
        </p:spPr>
      </p:sp>
      <p:sp>
        <p:nvSpPr>
          <p:cNvPr id="4" name="AutoShape 4"/>
          <p:cNvSpPr/>
          <p:nvPr/>
        </p:nvSpPr>
        <p:spPr>
          <a:xfrm>
            <a:off x="3631268" y="3236263"/>
            <a:ext cx="122998" cy="122998"/>
          </a:xfrm>
          <a:prstGeom prst="ellipse">
            <a:avLst/>
          </a:prstGeom>
          <a:solidFill>
            <a:schemeClr val="accent2">
              <a:lumMod val="60000"/>
              <a:lumOff val="40000"/>
              <a:alpha val="100000"/>
            </a:schemeClr>
          </a:solidFill>
        </p:spPr>
      </p:sp>
      <p:sp>
        <p:nvSpPr>
          <p:cNvPr id="5" name="AutoShape 5"/>
          <p:cNvSpPr/>
          <p:nvPr/>
        </p:nvSpPr>
        <p:spPr>
          <a:xfrm>
            <a:off x="4314020" y="3236263"/>
            <a:ext cx="122998" cy="122998"/>
          </a:xfrm>
          <a:prstGeom prst="ellipse">
            <a:avLst/>
          </a:prstGeom>
          <a:solidFill>
            <a:schemeClr val="accent2">
              <a:lumMod val="60000"/>
              <a:lumOff val="40000"/>
              <a:alpha val="100000"/>
            </a:schemeClr>
          </a:solidFill>
        </p:spPr>
      </p:sp>
      <p:sp>
        <p:nvSpPr>
          <p:cNvPr id="6" name="AutoShape 6"/>
          <p:cNvSpPr/>
          <p:nvPr/>
        </p:nvSpPr>
        <p:spPr>
          <a:xfrm>
            <a:off x="1236382" y="5823339"/>
            <a:ext cx="701468" cy="122998"/>
          </a:xfrm>
          <a:prstGeom prst="rect">
            <a:avLst/>
          </a:prstGeom>
          <a:solidFill>
            <a:schemeClr val="accent1">
              <a:alpha val="100000"/>
            </a:schemeClr>
          </a:solidFill>
        </p:spPr>
      </p:sp>
      <p:sp>
        <p:nvSpPr>
          <p:cNvPr id="7" name="AutoShape 7"/>
          <p:cNvSpPr/>
          <p:nvPr/>
        </p:nvSpPr>
        <p:spPr>
          <a:xfrm>
            <a:off x="1183471" y="5823339"/>
            <a:ext cx="122998" cy="122998"/>
          </a:xfrm>
          <a:prstGeom prst="ellipse">
            <a:avLst/>
          </a:prstGeom>
          <a:solidFill>
            <a:schemeClr val="accent1">
              <a:alpha val="100000"/>
            </a:schemeClr>
          </a:solidFill>
        </p:spPr>
      </p:sp>
      <p:sp>
        <p:nvSpPr>
          <p:cNvPr id="8" name="AutoShape 8"/>
          <p:cNvSpPr/>
          <p:nvPr/>
        </p:nvSpPr>
        <p:spPr>
          <a:xfrm>
            <a:off x="1866223" y="5823339"/>
            <a:ext cx="122998" cy="122998"/>
          </a:xfrm>
          <a:prstGeom prst="ellipse">
            <a:avLst/>
          </a:prstGeom>
          <a:solidFill>
            <a:schemeClr val="accent1">
              <a:alpha val="100000"/>
            </a:schemeClr>
          </a:solidFill>
        </p:spPr>
      </p:sp>
      <p:cxnSp>
        <p:nvCxnSpPr>
          <p:cNvPr id="9" name="Connector 9"/>
          <p:cNvCxnSpPr/>
          <p:nvPr/>
        </p:nvCxnSpPr>
        <p:spPr>
          <a:xfrm>
            <a:off x="1937851" y="5897569"/>
            <a:ext cx="10254150" cy="0"/>
          </a:xfrm>
          <a:prstGeom prst="line">
            <a:avLst/>
          </a:prstGeom>
          <a:ln w="14288">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id="10" name="TextBox 10"/>
          <p:cNvSpPr txBox="1"/>
          <p:nvPr/>
        </p:nvSpPr>
        <p:spPr>
          <a:xfrm>
            <a:off x="3560911" y="1781514"/>
            <a:ext cx="7772400"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我们的登录脚本在vuser_init.c中，与迭代次数无关，3用户执行脚本时，取值如表5-2所示（以3用户为例）。</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1" name="TextBox 11"/>
          <p:cNvSpPr txBox="1"/>
          <p:nvPr/>
        </p:nvSpPr>
        <p:spPr>
          <a:xfrm>
            <a:off x="1183471" y="4329642"/>
            <a:ext cx="7810500"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其它数据未取到。</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grpSp>
        <p:nvGrpSpPr>
          <p:cNvPr id="12" name="Group 12"/>
          <p:cNvGrpSpPr/>
          <p:nvPr/>
        </p:nvGrpSpPr>
        <p:grpSpPr>
          <a:xfrm rot="0">
            <a:off x="454963" y="93878"/>
            <a:ext cx="10641129" cy="914400"/>
            <a:chOff x="454963" y="93878"/>
            <a:chExt cx="10641129" cy="914400"/>
          </a:xfrm>
        </p:grpSpPr>
        <p:sp>
          <p:nvSpPr>
            <p:cNvPr id="13" name="AutoShape 13"/>
            <p:cNvSpPr/>
            <p:nvPr/>
          </p:nvSpPr>
          <p:spPr>
            <a:xfrm>
              <a:off x="454963" y="331168"/>
              <a:ext cx="84147" cy="84147"/>
            </a:xfrm>
            <a:prstGeom prst="ellipse">
              <a:avLst/>
            </a:prstGeom>
            <a:solidFill>
              <a:schemeClr val="accent1">
                <a:alpha val="100000"/>
              </a:schemeClr>
            </a:solidFill>
          </p:spPr>
        </p:sp>
        <p:sp>
          <p:nvSpPr>
            <p:cNvPr id="14" name="AutoShape 14"/>
            <p:cNvSpPr/>
            <p:nvPr/>
          </p:nvSpPr>
          <p:spPr>
            <a:xfrm>
              <a:off x="575049" y="337743"/>
              <a:ext cx="78137" cy="78137"/>
            </a:xfrm>
            <a:prstGeom prst="ellipse">
              <a:avLst/>
            </a:prstGeom>
            <a:solidFill>
              <a:schemeClr val="accent1">
                <a:alpha val="80000"/>
              </a:schemeClr>
            </a:solidFill>
          </p:spPr>
        </p:sp>
        <p:sp>
          <p:nvSpPr>
            <p:cNvPr id="15" name="AutoShape 15"/>
            <p:cNvSpPr/>
            <p:nvPr/>
          </p:nvSpPr>
          <p:spPr>
            <a:xfrm>
              <a:off x="689125" y="339460"/>
              <a:ext cx="74704" cy="74704"/>
            </a:xfrm>
            <a:prstGeom prst="ellipse">
              <a:avLst/>
            </a:prstGeom>
            <a:solidFill>
              <a:schemeClr val="accent1">
                <a:alpha val="60000"/>
              </a:schemeClr>
            </a:solidFill>
          </p:spPr>
        </p:sp>
        <p:sp>
          <p:nvSpPr>
            <p:cNvPr id="16" name="AutoShape 16"/>
            <p:cNvSpPr/>
            <p:nvPr/>
          </p:nvSpPr>
          <p:spPr>
            <a:xfrm>
              <a:off x="799768" y="348430"/>
              <a:ext cx="69238" cy="69238"/>
            </a:xfrm>
            <a:prstGeom prst="ellipse">
              <a:avLst/>
            </a:prstGeom>
            <a:solidFill>
              <a:schemeClr val="accent1">
                <a:alpha val="40000"/>
              </a:schemeClr>
            </a:solidFill>
          </p:spPr>
        </p:sp>
        <p:sp>
          <p:nvSpPr>
            <p:cNvPr id="17" name="AutoShape 17"/>
            <p:cNvSpPr/>
            <p:nvPr/>
          </p:nvSpPr>
          <p:spPr>
            <a:xfrm>
              <a:off x="904945" y="344297"/>
              <a:ext cx="65594" cy="65594"/>
            </a:xfrm>
            <a:prstGeom prst="ellipse">
              <a:avLst/>
            </a:prstGeom>
            <a:solidFill>
              <a:schemeClr val="accent1">
                <a:alpha val="20000"/>
              </a:schemeClr>
            </a:solidFill>
          </p:spPr>
        </p:sp>
        <p:sp>
          <p:nvSpPr>
            <p:cNvPr id="18" name="AutoShape 18"/>
            <p:cNvSpPr/>
            <p:nvPr/>
          </p:nvSpPr>
          <p:spPr>
            <a:xfrm>
              <a:off x="454963" y="448942"/>
              <a:ext cx="84147" cy="84147"/>
            </a:xfrm>
            <a:prstGeom prst="ellipse">
              <a:avLst/>
            </a:prstGeom>
            <a:solidFill>
              <a:schemeClr val="accent1">
                <a:alpha val="100000"/>
              </a:schemeClr>
            </a:solidFill>
          </p:spPr>
        </p:sp>
        <p:sp>
          <p:nvSpPr>
            <p:cNvPr id="19" name="AutoShape 19"/>
            <p:cNvSpPr/>
            <p:nvPr/>
          </p:nvSpPr>
          <p:spPr>
            <a:xfrm>
              <a:off x="575049" y="455517"/>
              <a:ext cx="78137" cy="78137"/>
            </a:xfrm>
            <a:prstGeom prst="ellipse">
              <a:avLst/>
            </a:prstGeom>
            <a:solidFill>
              <a:schemeClr val="accent1">
                <a:alpha val="80000"/>
              </a:schemeClr>
            </a:solidFill>
          </p:spPr>
        </p:sp>
        <p:sp>
          <p:nvSpPr>
            <p:cNvPr id="20" name="AutoShape 20"/>
            <p:cNvSpPr/>
            <p:nvPr/>
          </p:nvSpPr>
          <p:spPr>
            <a:xfrm>
              <a:off x="689125" y="457233"/>
              <a:ext cx="74704" cy="74704"/>
            </a:xfrm>
            <a:prstGeom prst="ellipse">
              <a:avLst/>
            </a:prstGeom>
            <a:solidFill>
              <a:schemeClr val="accent1">
                <a:alpha val="60000"/>
              </a:schemeClr>
            </a:solidFill>
          </p:spPr>
        </p:sp>
        <p:sp>
          <p:nvSpPr>
            <p:cNvPr id="21" name="AutoShape 21"/>
            <p:cNvSpPr/>
            <p:nvPr/>
          </p:nvSpPr>
          <p:spPr>
            <a:xfrm>
              <a:off x="799768" y="466203"/>
              <a:ext cx="69238" cy="69238"/>
            </a:xfrm>
            <a:prstGeom prst="ellipse">
              <a:avLst/>
            </a:prstGeom>
            <a:solidFill>
              <a:schemeClr val="accent1">
                <a:alpha val="40000"/>
              </a:schemeClr>
            </a:solidFill>
          </p:spPr>
        </p:sp>
        <p:sp>
          <p:nvSpPr>
            <p:cNvPr id="22" name="AutoShape 22"/>
            <p:cNvSpPr/>
            <p:nvPr/>
          </p:nvSpPr>
          <p:spPr>
            <a:xfrm>
              <a:off x="904945" y="462070"/>
              <a:ext cx="65594" cy="65594"/>
            </a:xfrm>
            <a:prstGeom prst="ellipse">
              <a:avLst/>
            </a:prstGeom>
            <a:solidFill>
              <a:schemeClr val="accent1">
                <a:alpha val="20000"/>
              </a:schemeClr>
            </a:solidFill>
          </p:spPr>
        </p:sp>
        <p:sp>
          <p:nvSpPr>
            <p:cNvPr id="23" name="AutoShape 23"/>
            <p:cNvSpPr/>
            <p:nvPr/>
          </p:nvSpPr>
          <p:spPr>
            <a:xfrm>
              <a:off x="454963" y="566715"/>
              <a:ext cx="84147" cy="84147"/>
            </a:xfrm>
            <a:prstGeom prst="ellipse">
              <a:avLst/>
            </a:prstGeom>
            <a:solidFill>
              <a:schemeClr val="accent1">
                <a:alpha val="100000"/>
              </a:schemeClr>
            </a:solidFill>
          </p:spPr>
        </p:sp>
        <p:sp>
          <p:nvSpPr>
            <p:cNvPr id="24" name="AutoShape 24"/>
            <p:cNvSpPr/>
            <p:nvPr/>
          </p:nvSpPr>
          <p:spPr>
            <a:xfrm>
              <a:off x="575049" y="573291"/>
              <a:ext cx="78137" cy="78137"/>
            </a:xfrm>
            <a:prstGeom prst="ellipse">
              <a:avLst/>
            </a:prstGeom>
            <a:solidFill>
              <a:schemeClr val="accent1">
                <a:alpha val="80000"/>
              </a:schemeClr>
            </a:solidFill>
          </p:spPr>
        </p:sp>
        <p:sp>
          <p:nvSpPr>
            <p:cNvPr id="25" name="AutoShape 25"/>
            <p:cNvSpPr/>
            <p:nvPr/>
          </p:nvSpPr>
          <p:spPr>
            <a:xfrm>
              <a:off x="689125" y="575007"/>
              <a:ext cx="74704" cy="74704"/>
            </a:xfrm>
            <a:prstGeom prst="ellipse">
              <a:avLst/>
            </a:prstGeom>
            <a:solidFill>
              <a:schemeClr val="accent1">
                <a:alpha val="60000"/>
              </a:schemeClr>
            </a:solidFill>
          </p:spPr>
        </p:sp>
        <p:sp>
          <p:nvSpPr>
            <p:cNvPr id="26" name="AutoShape 26"/>
            <p:cNvSpPr/>
            <p:nvPr/>
          </p:nvSpPr>
          <p:spPr>
            <a:xfrm>
              <a:off x="799768" y="583977"/>
              <a:ext cx="69238" cy="69238"/>
            </a:xfrm>
            <a:prstGeom prst="ellipse">
              <a:avLst/>
            </a:prstGeom>
            <a:solidFill>
              <a:schemeClr val="accent1">
                <a:alpha val="40000"/>
              </a:schemeClr>
            </a:solidFill>
          </p:spPr>
        </p:sp>
        <p:sp>
          <p:nvSpPr>
            <p:cNvPr id="27" name="AutoShape 27"/>
            <p:cNvSpPr/>
            <p:nvPr/>
          </p:nvSpPr>
          <p:spPr>
            <a:xfrm>
              <a:off x="904945" y="579844"/>
              <a:ext cx="65594" cy="65594"/>
            </a:xfrm>
            <a:prstGeom prst="ellipse">
              <a:avLst/>
            </a:prstGeom>
            <a:solidFill>
              <a:schemeClr val="accent1">
                <a:alpha val="20000"/>
              </a:schemeClr>
            </a:solidFill>
          </p:spPr>
        </p:sp>
        <p:sp>
          <p:nvSpPr>
            <p:cNvPr id="28" name="AutoShape 28"/>
            <p:cNvSpPr/>
            <p:nvPr/>
          </p:nvSpPr>
          <p:spPr>
            <a:xfrm>
              <a:off x="454963" y="684489"/>
              <a:ext cx="84147" cy="84147"/>
            </a:xfrm>
            <a:prstGeom prst="ellipse">
              <a:avLst/>
            </a:prstGeom>
            <a:solidFill>
              <a:schemeClr val="accent1">
                <a:alpha val="100000"/>
              </a:schemeClr>
            </a:solidFill>
          </p:spPr>
        </p:sp>
        <p:sp>
          <p:nvSpPr>
            <p:cNvPr id="29" name="AutoShape 29"/>
            <p:cNvSpPr/>
            <p:nvPr/>
          </p:nvSpPr>
          <p:spPr>
            <a:xfrm>
              <a:off x="575049" y="691064"/>
              <a:ext cx="78137" cy="78137"/>
            </a:xfrm>
            <a:prstGeom prst="ellipse">
              <a:avLst/>
            </a:prstGeom>
            <a:solidFill>
              <a:schemeClr val="accent1">
                <a:alpha val="80000"/>
              </a:schemeClr>
            </a:solidFill>
          </p:spPr>
        </p:sp>
        <p:sp>
          <p:nvSpPr>
            <p:cNvPr id="30" name="AutoShape 30"/>
            <p:cNvSpPr/>
            <p:nvPr/>
          </p:nvSpPr>
          <p:spPr>
            <a:xfrm>
              <a:off x="689125" y="692781"/>
              <a:ext cx="74704" cy="74704"/>
            </a:xfrm>
            <a:prstGeom prst="ellipse">
              <a:avLst/>
            </a:prstGeom>
            <a:solidFill>
              <a:schemeClr val="accent1">
                <a:alpha val="60000"/>
              </a:schemeClr>
            </a:solidFill>
          </p:spPr>
        </p:sp>
        <p:sp>
          <p:nvSpPr>
            <p:cNvPr id="31" name="AutoShape 31"/>
            <p:cNvSpPr/>
            <p:nvPr/>
          </p:nvSpPr>
          <p:spPr>
            <a:xfrm>
              <a:off x="799768" y="701751"/>
              <a:ext cx="69238" cy="69238"/>
            </a:xfrm>
            <a:prstGeom prst="ellipse">
              <a:avLst/>
            </a:prstGeom>
            <a:solidFill>
              <a:schemeClr val="accent1">
                <a:alpha val="40000"/>
              </a:schemeClr>
            </a:solidFill>
          </p:spPr>
        </p:sp>
        <p:sp>
          <p:nvSpPr>
            <p:cNvPr id="32" name="AutoShape 32"/>
            <p:cNvSpPr/>
            <p:nvPr/>
          </p:nvSpPr>
          <p:spPr>
            <a:xfrm>
              <a:off x="904945" y="697618"/>
              <a:ext cx="65594" cy="65594"/>
            </a:xfrm>
            <a:prstGeom prst="ellipse">
              <a:avLst/>
            </a:prstGeom>
            <a:solidFill>
              <a:schemeClr val="accent1">
                <a:alpha val="20000"/>
              </a:schemeClr>
            </a:solidFill>
          </p:spPr>
        </p:sp>
        <p:sp>
          <p:nvSpPr>
            <p:cNvPr id="33" name="TextBox 33"/>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Parameterization实例</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3444001" y="1600152"/>
            <a:ext cx="6918594" cy="1211501"/>
          </a:xfrm>
          <a:prstGeom prst="rect">
            <a:avLst/>
          </a:prstGeom>
          <a:solidFill>
            <a:schemeClr val="accent1">
              <a:lumMod val="20000"/>
              <a:lumOff val="80000"/>
              <a:alpha val="100000"/>
            </a:schemeClr>
          </a:solidFill>
        </p:spPr>
      </p:sp>
      <p:sp>
        <p:nvSpPr>
          <p:cNvPr id="3" name="AutoShape 3"/>
          <p:cNvSpPr/>
          <p:nvPr/>
        </p:nvSpPr>
        <p:spPr>
          <a:xfrm>
            <a:off x="2079755" y="1600151"/>
            <a:ext cx="1922776" cy="1612594"/>
          </a:xfrm>
          <a:prstGeom prst="rect">
            <a:avLst/>
          </a:prstGeom>
          <a:solidFill>
            <a:schemeClr val="accent1">
              <a:alpha val="100000"/>
            </a:schemeClr>
          </a:solidFill>
        </p:spPr>
      </p:sp>
      <p:sp>
        <p:nvSpPr>
          <p:cNvPr id="4" name="AutoShape 4"/>
          <p:cNvSpPr/>
          <p:nvPr/>
        </p:nvSpPr>
        <p:spPr>
          <a:xfrm>
            <a:off x="2079755" y="3212750"/>
            <a:ext cx="6918594" cy="1211501"/>
          </a:xfrm>
          <a:prstGeom prst="rect">
            <a:avLst/>
          </a:prstGeom>
          <a:solidFill>
            <a:schemeClr val="accent1">
              <a:lumMod val="20000"/>
              <a:lumOff val="80000"/>
              <a:alpha val="100000"/>
            </a:schemeClr>
          </a:solidFill>
        </p:spPr>
      </p:sp>
      <p:sp>
        <p:nvSpPr>
          <p:cNvPr id="5" name="AutoShape 5"/>
          <p:cNvSpPr/>
          <p:nvPr/>
        </p:nvSpPr>
        <p:spPr>
          <a:xfrm>
            <a:off x="8439820" y="3012201"/>
            <a:ext cx="1922776" cy="1612594"/>
          </a:xfrm>
          <a:prstGeom prst="rect">
            <a:avLst/>
          </a:prstGeom>
          <a:solidFill>
            <a:schemeClr val="accent1">
              <a:alpha val="100000"/>
            </a:schemeClr>
          </a:solidFill>
        </p:spPr>
      </p:sp>
      <p:sp>
        <p:nvSpPr>
          <p:cNvPr id="6" name="AutoShape 6"/>
          <p:cNvSpPr/>
          <p:nvPr/>
        </p:nvSpPr>
        <p:spPr>
          <a:xfrm>
            <a:off x="3444001" y="4825344"/>
            <a:ext cx="6918594" cy="1211501"/>
          </a:xfrm>
          <a:prstGeom prst="rect">
            <a:avLst/>
          </a:prstGeom>
          <a:solidFill>
            <a:schemeClr val="accent1">
              <a:lumMod val="20000"/>
              <a:lumOff val="80000"/>
              <a:alpha val="100000"/>
            </a:schemeClr>
          </a:solidFill>
        </p:spPr>
      </p:sp>
      <p:sp>
        <p:nvSpPr>
          <p:cNvPr id="7" name="AutoShape 7"/>
          <p:cNvSpPr/>
          <p:nvPr/>
        </p:nvSpPr>
        <p:spPr>
          <a:xfrm>
            <a:off x="2079755" y="4424248"/>
            <a:ext cx="1922776" cy="1612594"/>
          </a:xfrm>
          <a:prstGeom prst="rect">
            <a:avLst/>
          </a:prstGeom>
          <a:solidFill>
            <a:schemeClr val="accent1">
              <a:alpha val="100000"/>
            </a:schemeClr>
          </a:solidFill>
        </p:spPr>
      </p:sp>
      <p:grpSp>
        <p:nvGrpSpPr>
          <p:cNvPr id="8" name="Group 8"/>
          <p:cNvGrpSpPr/>
          <p:nvPr/>
        </p:nvGrpSpPr>
        <p:grpSpPr>
          <a:xfrm rot="0">
            <a:off x="454963" y="93878"/>
            <a:ext cx="10641129" cy="914400"/>
            <a:chOff x="454963" y="93878"/>
            <a:chExt cx="10641129" cy="914400"/>
          </a:xfrm>
        </p:grpSpPr>
        <p:sp>
          <p:nvSpPr>
            <p:cNvPr id="9" name="AutoShape 9"/>
            <p:cNvSpPr/>
            <p:nvPr/>
          </p:nvSpPr>
          <p:spPr>
            <a:xfrm>
              <a:off x="454963" y="331168"/>
              <a:ext cx="84147" cy="84147"/>
            </a:xfrm>
            <a:prstGeom prst="ellipse">
              <a:avLst/>
            </a:prstGeom>
            <a:solidFill>
              <a:schemeClr val="accent1">
                <a:alpha val="100000"/>
              </a:schemeClr>
            </a:solidFill>
          </p:spPr>
        </p:sp>
        <p:sp>
          <p:nvSpPr>
            <p:cNvPr id="10" name="AutoShape 10"/>
            <p:cNvSpPr/>
            <p:nvPr/>
          </p:nvSpPr>
          <p:spPr>
            <a:xfrm>
              <a:off x="575049" y="337743"/>
              <a:ext cx="78137" cy="78137"/>
            </a:xfrm>
            <a:prstGeom prst="ellipse">
              <a:avLst/>
            </a:prstGeom>
            <a:solidFill>
              <a:schemeClr val="accent1">
                <a:alpha val="80000"/>
              </a:schemeClr>
            </a:solidFill>
          </p:spPr>
        </p:sp>
        <p:sp>
          <p:nvSpPr>
            <p:cNvPr id="11" name="AutoShape 11"/>
            <p:cNvSpPr/>
            <p:nvPr/>
          </p:nvSpPr>
          <p:spPr>
            <a:xfrm>
              <a:off x="689125" y="339460"/>
              <a:ext cx="74704" cy="74704"/>
            </a:xfrm>
            <a:prstGeom prst="ellipse">
              <a:avLst/>
            </a:prstGeom>
            <a:solidFill>
              <a:schemeClr val="accent1">
                <a:alpha val="60000"/>
              </a:schemeClr>
            </a:solidFill>
          </p:spPr>
        </p:sp>
        <p:sp>
          <p:nvSpPr>
            <p:cNvPr id="12" name="AutoShape 12"/>
            <p:cNvSpPr/>
            <p:nvPr/>
          </p:nvSpPr>
          <p:spPr>
            <a:xfrm>
              <a:off x="799768" y="348430"/>
              <a:ext cx="69238" cy="69238"/>
            </a:xfrm>
            <a:prstGeom prst="ellipse">
              <a:avLst/>
            </a:prstGeom>
            <a:solidFill>
              <a:schemeClr val="accent1">
                <a:alpha val="40000"/>
              </a:schemeClr>
            </a:solidFill>
          </p:spPr>
        </p:sp>
        <p:sp>
          <p:nvSpPr>
            <p:cNvPr id="13" name="AutoShape 13"/>
            <p:cNvSpPr/>
            <p:nvPr/>
          </p:nvSpPr>
          <p:spPr>
            <a:xfrm>
              <a:off x="904945" y="344297"/>
              <a:ext cx="65594" cy="65594"/>
            </a:xfrm>
            <a:prstGeom prst="ellipse">
              <a:avLst/>
            </a:prstGeom>
            <a:solidFill>
              <a:schemeClr val="accent1">
                <a:alpha val="20000"/>
              </a:schemeClr>
            </a:solidFill>
          </p:spPr>
        </p:sp>
        <p:sp>
          <p:nvSpPr>
            <p:cNvPr id="14" name="AutoShape 14"/>
            <p:cNvSpPr/>
            <p:nvPr/>
          </p:nvSpPr>
          <p:spPr>
            <a:xfrm>
              <a:off x="454963" y="448942"/>
              <a:ext cx="84147" cy="84147"/>
            </a:xfrm>
            <a:prstGeom prst="ellipse">
              <a:avLst/>
            </a:prstGeom>
            <a:solidFill>
              <a:schemeClr val="accent1">
                <a:alpha val="100000"/>
              </a:schemeClr>
            </a:solidFill>
          </p:spPr>
        </p:sp>
        <p:sp>
          <p:nvSpPr>
            <p:cNvPr id="15" name="AutoShape 15"/>
            <p:cNvSpPr/>
            <p:nvPr/>
          </p:nvSpPr>
          <p:spPr>
            <a:xfrm>
              <a:off x="575049" y="455517"/>
              <a:ext cx="78137" cy="78137"/>
            </a:xfrm>
            <a:prstGeom prst="ellipse">
              <a:avLst/>
            </a:prstGeom>
            <a:solidFill>
              <a:schemeClr val="accent1">
                <a:alpha val="80000"/>
              </a:schemeClr>
            </a:solidFill>
          </p:spPr>
        </p:sp>
        <p:sp>
          <p:nvSpPr>
            <p:cNvPr id="16" name="AutoShape 16"/>
            <p:cNvSpPr/>
            <p:nvPr/>
          </p:nvSpPr>
          <p:spPr>
            <a:xfrm>
              <a:off x="689125" y="457233"/>
              <a:ext cx="74704" cy="74704"/>
            </a:xfrm>
            <a:prstGeom prst="ellipse">
              <a:avLst/>
            </a:prstGeom>
            <a:solidFill>
              <a:schemeClr val="accent1">
                <a:alpha val="60000"/>
              </a:schemeClr>
            </a:solidFill>
          </p:spPr>
        </p:sp>
        <p:sp>
          <p:nvSpPr>
            <p:cNvPr id="17" name="AutoShape 17"/>
            <p:cNvSpPr/>
            <p:nvPr/>
          </p:nvSpPr>
          <p:spPr>
            <a:xfrm>
              <a:off x="799768" y="466203"/>
              <a:ext cx="69238" cy="69238"/>
            </a:xfrm>
            <a:prstGeom prst="ellipse">
              <a:avLst/>
            </a:prstGeom>
            <a:solidFill>
              <a:schemeClr val="accent1">
                <a:alpha val="40000"/>
              </a:schemeClr>
            </a:solidFill>
          </p:spPr>
        </p:sp>
        <p:sp>
          <p:nvSpPr>
            <p:cNvPr id="18" name="AutoShape 18"/>
            <p:cNvSpPr/>
            <p:nvPr/>
          </p:nvSpPr>
          <p:spPr>
            <a:xfrm>
              <a:off x="904945" y="462070"/>
              <a:ext cx="65594" cy="65594"/>
            </a:xfrm>
            <a:prstGeom prst="ellipse">
              <a:avLst/>
            </a:prstGeom>
            <a:solidFill>
              <a:schemeClr val="accent1">
                <a:alpha val="20000"/>
              </a:schemeClr>
            </a:solidFill>
          </p:spPr>
        </p:sp>
        <p:sp>
          <p:nvSpPr>
            <p:cNvPr id="19" name="AutoShape 19"/>
            <p:cNvSpPr/>
            <p:nvPr/>
          </p:nvSpPr>
          <p:spPr>
            <a:xfrm>
              <a:off x="454963" y="566715"/>
              <a:ext cx="84147" cy="84147"/>
            </a:xfrm>
            <a:prstGeom prst="ellipse">
              <a:avLst/>
            </a:prstGeom>
            <a:solidFill>
              <a:schemeClr val="accent1">
                <a:alpha val="100000"/>
              </a:schemeClr>
            </a:solidFill>
          </p:spPr>
        </p:sp>
        <p:sp>
          <p:nvSpPr>
            <p:cNvPr id="20" name="AutoShape 20"/>
            <p:cNvSpPr/>
            <p:nvPr/>
          </p:nvSpPr>
          <p:spPr>
            <a:xfrm>
              <a:off x="575049" y="573291"/>
              <a:ext cx="78137" cy="78137"/>
            </a:xfrm>
            <a:prstGeom prst="ellipse">
              <a:avLst/>
            </a:prstGeom>
            <a:solidFill>
              <a:schemeClr val="accent1">
                <a:alpha val="80000"/>
              </a:schemeClr>
            </a:solidFill>
          </p:spPr>
        </p:sp>
        <p:sp>
          <p:nvSpPr>
            <p:cNvPr id="21" name="AutoShape 21"/>
            <p:cNvSpPr/>
            <p:nvPr/>
          </p:nvSpPr>
          <p:spPr>
            <a:xfrm>
              <a:off x="689125" y="575007"/>
              <a:ext cx="74704" cy="74704"/>
            </a:xfrm>
            <a:prstGeom prst="ellipse">
              <a:avLst/>
            </a:prstGeom>
            <a:solidFill>
              <a:schemeClr val="accent1">
                <a:alpha val="60000"/>
              </a:schemeClr>
            </a:solidFill>
          </p:spPr>
        </p:sp>
        <p:sp>
          <p:nvSpPr>
            <p:cNvPr id="22" name="AutoShape 22"/>
            <p:cNvSpPr/>
            <p:nvPr/>
          </p:nvSpPr>
          <p:spPr>
            <a:xfrm>
              <a:off x="799768" y="583977"/>
              <a:ext cx="69238" cy="69238"/>
            </a:xfrm>
            <a:prstGeom prst="ellipse">
              <a:avLst/>
            </a:prstGeom>
            <a:solidFill>
              <a:schemeClr val="accent1">
                <a:alpha val="40000"/>
              </a:schemeClr>
            </a:solidFill>
          </p:spPr>
        </p:sp>
        <p:sp>
          <p:nvSpPr>
            <p:cNvPr id="23" name="AutoShape 23"/>
            <p:cNvSpPr/>
            <p:nvPr/>
          </p:nvSpPr>
          <p:spPr>
            <a:xfrm>
              <a:off x="904945" y="579844"/>
              <a:ext cx="65594" cy="65594"/>
            </a:xfrm>
            <a:prstGeom prst="ellipse">
              <a:avLst/>
            </a:prstGeom>
            <a:solidFill>
              <a:schemeClr val="accent1">
                <a:alpha val="20000"/>
              </a:schemeClr>
            </a:solidFill>
          </p:spPr>
        </p:sp>
        <p:sp>
          <p:nvSpPr>
            <p:cNvPr id="24" name="AutoShape 24"/>
            <p:cNvSpPr/>
            <p:nvPr/>
          </p:nvSpPr>
          <p:spPr>
            <a:xfrm>
              <a:off x="454963" y="684489"/>
              <a:ext cx="84147" cy="84147"/>
            </a:xfrm>
            <a:prstGeom prst="ellipse">
              <a:avLst/>
            </a:prstGeom>
            <a:solidFill>
              <a:schemeClr val="accent1">
                <a:alpha val="100000"/>
              </a:schemeClr>
            </a:solidFill>
          </p:spPr>
        </p:sp>
        <p:sp>
          <p:nvSpPr>
            <p:cNvPr id="25" name="AutoShape 25"/>
            <p:cNvSpPr/>
            <p:nvPr/>
          </p:nvSpPr>
          <p:spPr>
            <a:xfrm>
              <a:off x="575049" y="691064"/>
              <a:ext cx="78137" cy="78137"/>
            </a:xfrm>
            <a:prstGeom prst="ellipse">
              <a:avLst/>
            </a:prstGeom>
            <a:solidFill>
              <a:schemeClr val="accent1">
                <a:alpha val="80000"/>
              </a:schemeClr>
            </a:solidFill>
          </p:spPr>
        </p:sp>
        <p:sp>
          <p:nvSpPr>
            <p:cNvPr id="26" name="AutoShape 26"/>
            <p:cNvSpPr/>
            <p:nvPr/>
          </p:nvSpPr>
          <p:spPr>
            <a:xfrm>
              <a:off x="689125" y="692781"/>
              <a:ext cx="74704" cy="74704"/>
            </a:xfrm>
            <a:prstGeom prst="ellipse">
              <a:avLst/>
            </a:prstGeom>
            <a:solidFill>
              <a:schemeClr val="accent1">
                <a:alpha val="60000"/>
              </a:schemeClr>
            </a:solidFill>
          </p:spPr>
        </p:sp>
        <p:sp>
          <p:nvSpPr>
            <p:cNvPr id="27" name="AutoShape 27"/>
            <p:cNvSpPr/>
            <p:nvPr/>
          </p:nvSpPr>
          <p:spPr>
            <a:xfrm>
              <a:off x="799768" y="701751"/>
              <a:ext cx="69238" cy="69238"/>
            </a:xfrm>
            <a:prstGeom prst="ellipse">
              <a:avLst/>
            </a:prstGeom>
            <a:solidFill>
              <a:schemeClr val="accent1">
                <a:alpha val="40000"/>
              </a:schemeClr>
            </a:solidFill>
          </p:spPr>
        </p:sp>
        <p:sp>
          <p:nvSpPr>
            <p:cNvPr id="28" name="AutoShape 28"/>
            <p:cNvSpPr/>
            <p:nvPr/>
          </p:nvSpPr>
          <p:spPr>
            <a:xfrm>
              <a:off x="904945" y="697618"/>
              <a:ext cx="65594" cy="65594"/>
            </a:xfrm>
            <a:prstGeom prst="ellipse">
              <a:avLst/>
            </a:prstGeom>
            <a:solidFill>
              <a:schemeClr val="accent1">
                <a:alpha val="20000"/>
              </a:schemeClr>
            </a:solidFill>
          </p:spPr>
        </p:sp>
        <p:sp>
          <p:nvSpPr>
            <p:cNvPr id="29" name="TextBox 29"/>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关联</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
        <p:nvSpPr>
          <p:cNvPr id="30" name="Freeform 30"/>
          <p:cNvSpPr/>
          <p:nvPr/>
        </p:nvSpPr>
        <p:spPr>
          <a:xfrm>
            <a:off x="2600086" y="1951546"/>
            <a:ext cx="843915" cy="860108"/>
          </a:xfrm>
          <a:custGeom>
            <a:avLst/>
            <a:gdLst/>
            <a:ahLst/>
            <a:cxnLst/>
            <a:rect l="l" t="t" r="r" b="b"/>
            <a:pathLst>
              <a:path w="68" h="69">
                <a:moveTo>
                  <a:pt x="65" y="29"/>
                </a:moveTo>
                <a:cubicBezTo>
                  <a:pt x="67" y="30"/>
                  <a:pt x="68" y="32"/>
                  <a:pt x="68" y="34"/>
                </a:cubicBezTo>
                <a:cubicBezTo>
                  <a:pt x="68" y="63"/>
                  <a:pt x="68" y="63"/>
                  <a:pt x="68" y="63"/>
                </a:cubicBezTo>
                <a:cubicBezTo>
                  <a:pt x="68" y="66"/>
                  <a:pt x="65" y="69"/>
                  <a:pt x="61" y="69"/>
                </a:cubicBezTo>
                <a:cubicBezTo>
                  <a:pt x="7" y="69"/>
                  <a:pt x="7" y="69"/>
                  <a:pt x="7" y="69"/>
                </a:cubicBezTo>
                <a:cubicBezTo>
                  <a:pt x="3" y="69"/>
                  <a:pt x="0" y="66"/>
                  <a:pt x="0" y="63"/>
                </a:cubicBezTo>
                <a:cubicBezTo>
                  <a:pt x="0" y="34"/>
                  <a:pt x="0" y="34"/>
                  <a:pt x="0" y="34"/>
                </a:cubicBezTo>
                <a:cubicBezTo>
                  <a:pt x="0" y="33"/>
                  <a:pt x="1" y="31"/>
                  <a:pt x="2" y="30"/>
                </a:cubicBezTo>
                <a:cubicBezTo>
                  <a:pt x="2" y="30"/>
                  <a:pt x="2" y="30"/>
                  <a:pt x="2" y="30"/>
                </a:cubicBezTo>
                <a:cubicBezTo>
                  <a:pt x="2" y="30"/>
                  <a:pt x="2" y="30"/>
                  <a:pt x="2" y="30"/>
                </a:cubicBezTo>
                <a:cubicBezTo>
                  <a:pt x="2" y="29"/>
                  <a:pt x="2" y="29"/>
                  <a:pt x="2" y="29"/>
                </a:cubicBezTo>
                <a:cubicBezTo>
                  <a:pt x="30" y="2"/>
                  <a:pt x="30" y="2"/>
                  <a:pt x="30" y="2"/>
                </a:cubicBezTo>
                <a:cubicBezTo>
                  <a:pt x="33" y="0"/>
                  <a:pt x="35" y="0"/>
                  <a:pt x="38" y="2"/>
                </a:cubicBezTo>
                <a:cubicBezTo>
                  <a:pt x="65" y="29"/>
                  <a:pt x="65" y="29"/>
                  <a:pt x="65" y="29"/>
                </a:cubicBezTo>
                <a:close/>
                <a:moveTo>
                  <a:pt x="12" y="22"/>
                </a:moveTo>
                <a:cubicBezTo>
                  <a:pt x="12" y="39"/>
                  <a:pt x="12" y="39"/>
                  <a:pt x="12" y="39"/>
                </a:cubicBezTo>
                <a:cubicBezTo>
                  <a:pt x="34" y="56"/>
                  <a:pt x="34" y="56"/>
                  <a:pt x="34" y="56"/>
                </a:cubicBezTo>
                <a:cubicBezTo>
                  <a:pt x="55" y="40"/>
                  <a:pt x="55" y="40"/>
                  <a:pt x="55" y="40"/>
                </a:cubicBezTo>
                <a:cubicBezTo>
                  <a:pt x="55" y="22"/>
                  <a:pt x="55" y="22"/>
                  <a:pt x="55" y="22"/>
                </a:cubicBezTo>
                <a:cubicBezTo>
                  <a:pt x="12" y="22"/>
                  <a:pt x="12" y="22"/>
                  <a:pt x="12" y="22"/>
                </a:cubicBezTo>
                <a:close/>
                <a:moveTo>
                  <a:pt x="19" y="26"/>
                </a:moveTo>
                <a:cubicBezTo>
                  <a:pt x="19" y="29"/>
                  <a:pt x="19" y="29"/>
                  <a:pt x="19" y="29"/>
                </a:cubicBezTo>
                <a:cubicBezTo>
                  <a:pt x="48" y="29"/>
                  <a:pt x="48" y="29"/>
                  <a:pt x="48" y="29"/>
                </a:cubicBezTo>
                <a:cubicBezTo>
                  <a:pt x="48" y="26"/>
                  <a:pt x="48" y="26"/>
                  <a:pt x="48" y="26"/>
                </a:cubicBezTo>
                <a:cubicBezTo>
                  <a:pt x="19" y="26"/>
                  <a:pt x="19" y="26"/>
                  <a:pt x="19" y="26"/>
                </a:cubicBezTo>
                <a:close/>
                <a:moveTo>
                  <a:pt x="19" y="38"/>
                </a:moveTo>
                <a:cubicBezTo>
                  <a:pt x="19" y="41"/>
                  <a:pt x="19" y="41"/>
                  <a:pt x="19" y="41"/>
                </a:cubicBezTo>
                <a:cubicBezTo>
                  <a:pt x="48" y="41"/>
                  <a:pt x="48" y="41"/>
                  <a:pt x="48" y="41"/>
                </a:cubicBezTo>
                <a:cubicBezTo>
                  <a:pt x="48" y="38"/>
                  <a:pt x="48" y="38"/>
                  <a:pt x="48" y="38"/>
                </a:cubicBezTo>
                <a:cubicBezTo>
                  <a:pt x="19" y="38"/>
                  <a:pt x="19" y="38"/>
                  <a:pt x="19" y="38"/>
                </a:cubicBezTo>
                <a:close/>
                <a:moveTo>
                  <a:pt x="19" y="32"/>
                </a:moveTo>
                <a:cubicBezTo>
                  <a:pt x="19" y="35"/>
                  <a:pt x="19" y="35"/>
                  <a:pt x="19" y="35"/>
                </a:cubicBezTo>
                <a:cubicBezTo>
                  <a:pt x="48" y="35"/>
                  <a:pt x="48" y="35"/>
                  <a:pt x="48" y="35"/>
                </a:cubicBezTo>
                <a:cubicBezTo>
                  <a:pt x="48" y="32"/>
                  <a:pt x="48" y="32"/>
                  <a:pt x="48" y="32"/>
                </a:cubicBezTo>
                <a:cubicBezTo>
                  <a:pt x="19" y="32"/>
                  <a:pt x="19" y="32"/>
                  <a:pt x="19" y="32"/>
                </a:cubicBezTo>
                <a:close/>
                <a:moveTo>
                  <a:pt x="8" y="65"/>
                </a:moveTo>
                <a:cubicBezTo>
                  <a:pt x="21" y="52"/>
                  <a:pt x="21" y="52"/>
                  <a:pt x="21" y="52"/>
                </a:cubicBezTo>
                <a:cubicBezTo>
                  <a:pt x="22" y="52"/>
                  <a:pt x="22" y="51"/>
                  <a:pt x="21" y="50"/>
                </a:cubicBezTo>
                <a:cubicBezTo>
                  <a:pt x="21" y="49"/>
                  <a:pt x="20" y="49"/>
                  <a:pt x="19" y="50"/>
                </a:cubicBezTo>
                <a:cubicBezTo>
                  <a:pt x="6" y="63"/>
                  <a:pt x="6" y="63"/>
                  <a:pt x="6" y="63"/>
                </a:cubicBezTo>
                <a:cubicBezTo>
                  <a:pt x="5" y="64"/>
                  <a:pt x="5" y="64"/>
                  <a:pt x="6" y="65"/>
                </a:cubicBezTo>
                <a:cubicBezTo>
                  <a:pt x="6" y="66"/>
                  <a:pt x="7" y="66"/>
                  <a:pt x="8" y="65"/>
                </a:cubicBezTo>
                <a:close/>
                <a:moveTo>
                  <a:pt x="63" y="63"/>
                </a:moveTo>
                <a:cubicBezTo>
                  <a:pt x="50" y="50"/>
                  <a:pt x="50" y="50"/>
                  <a:pt x="50" y="50"/>
                </a:cubicBezTo>
                <a:cubicBezTo>
                  <a:pt x="49" y="49"/>
                  <a:pt x="48" y="49"/>
                  <a:pt x="48" y="50"/>
                </a:cubicBezTo>
                <a:cubicBezTo>
                  <a:pt x="47" y="51"/>
                  <a:pt x="47" y="52"/>
                  <a:pt x="48" y="52"/>
                </a:cubicBezTo>
                <a:cubicBezTo>
                  <a:pt x="61" y="65"/>
                  <a:pt x="61" y="65"/>
                  <a:pt x="61" y="65"/>
                </a:cubicBezTo>
                <a:cubicBezTo>
                  <a:pt x="62" y="66"/>
                  <a:pt x="63" y="66"/>
                  <a:pt x="64" y="65"/>
                </a:cubicBezTo>
                <a:cubicBezTo>
                  <a:pt x="64" y="64"/>
                  <a:pt x="64" y="64"/>
                  <a:pt x="63" y="63"/>
                </a:cubicBezTo>
                <a:close/>
              </a:path>
            </a:pathLst>
          </a:custGeom>
          <a:solidFill>
            <a:srgbClr val="FFFFFF">
              <a:alpha val="100000"/>
            </a:srgbClr>
          </a:solidFill>
        </p:spPr>
      </p:sp>
      <p:sp>
        <p:nvSpPr>
          <p:cNvPr id="31" name="Freeform 31"/>
          <p:cNvSpPr/>
          <p:nvPr/>
        </p:nvSpPr>
        <p:spPr>
          <a:xfrm>
            <a:off x="8998349" y="3304525"/>
            <a:ext cx="857250" cy="857250"/>
          </a:xfrm>
          <a:custGeom>
            <a:avLst/>
            <a:gdLst/>
            <a:ahLst/>
            <a:cxnLst/>
            <a:rect l="l" t="t" r="r" b="b"/>
            <a:pathLst>
              <a:path w="304800" h="304800">
                <a:moveTo>
                  <a:pt x="152400" y="190500"/>
                </a:moveTo>
                <a:cubicBezTo>
                  <a:pt x="152400" y="169459"/>
                  <a:pt x="169459" y="152400"/>
                  <a:pt x="190500" y="152400"/>
                </a:cubicBezTo>
                <a:cubicBezTo>
                  <a:pt x="211541" y="152400"/>
                  <a:pt x="228600" y="169459"/>
                  <a:pt x="228600" y="190500"/>
                </a:cubicBezTo>
                <a:cubicBezTo>
                  <a:pt x="228600" y="211541"/>
                  <a:pt x="211541" y="228600"/>
                  <a:pt x="190500" y="228600"/>
                </a:cubicBezTo>
                <a:cubicBezTo>
                  <a:pt x="169459" y="228600"/>
                  <a:pt x="152400" y="211541"/>
                  <a:pt x="152400" y="190500"/>
                </a:cubicBezTo>
                <a:close/>
                <a:moveTo>
                  <a:pt x="266700" y="76200"/>
                </a:moveTo>
                <a:lnTo>
                  <a:pt x="235372" y="12925"/>
                </a:lnTo>
                <a:cubicBezTo>
                  <a:pt x="232801" y="5410"/>
                  <a:pt x="225695" y="0"/>
                  <a:pt x="217284" y="0"/>
                </a:cubicBezTo>
                <a:lnTo>
                  <a:pt x="164973" y="0"/>
                </a:lnTo>
                <a:cubicBezTo>
                  <a:pt x="156467" y="0"/>
                  <a:pt x="149295" y="5544"/>
                  <a:pt x="146837" y="13192"/>
                </a:cubicBezTo>
                <a:lnTo>
                  <a:pt x="114338" y="76200"/>
                </a:lnTo>
                <a:lnTo>
                  <a:pt x="38100" y="76200"/>
                </a:lnTo>
                <a:cubicBezTo>
                  <a:pt x="17059" y="76200"/>
                  <a:pt x="0" y="93259"/>
                  <a:pt x="0" y="114300"/>
                </a:cubicBezTo>
                <a:lnTo>
                  <a:pt x="0" y="304800"/>
                </a:lnTo>
                <a:lnTo>
                  <a:pt x="304800" y="304800"/>
                </a:lnTo>
                <a:lnTo>
                  <a:pt x="304800" y="114300"/>
                </a:lnTo>
                <a:cubicBezTo>
                  <a:pt x="304800" y="93259"/>
                  <a:pt x="287760" y="76200"/>
                  <a:pt x="266700" y="76200"/>
                </a:cubicBezTo>
                <a:close/>
                <a:moveTo>
                  <a:pt x="57150" y="152400"/>
                </a:moveTo>
                <a:cubicBezTo>
                  <a:pt x="46625" y="152400"/>
                  <a:pt x="38100" y="143875"/>
                  <a:pt x="38100" y="133350"/>
                </a:cubicBezTo>
                <a:cubicBezTo>
                  <a:pt x="38100" y="122825"/>
                  <a:pt x="46625" y="114300"/>
                  <a:pt x="57150" y="114300"/>
                </a:cubicBezTo>
                <a:cubicBezTo>
                  <a:pt x="67675" y="114300"/>
                  <a:pt x="76200" y="122825"/>
                  <a:pt x="76200" y="133350"/>
                </a:cubicBezTo>
                <a:cubicBezTo>
                  <a:pt x="76200" y="143875"/>
                  <a:pt x="67675" y="152400"/>
                  <a:pt x="57150" y="152400"/>
                </a:cubicBezTo>
                <a:close/>
                <a:moveTo>
                  <a:pt x="190500" y="266700"/>
                </a:moveTo>
                <a:cubicBezTo>
                  <a:pt x="148419" y="266700"/>
                  <a:pt x="114300" y="232581"/>
                  <a:pt x="114300" y="190500"/>
                </a:cubicBezTo>
                <a:cubicBezTo>
                  <a:pt x="114300" y="148419"/>
                  <a:pt x="148419" y="114300"/>
                  <a:pt x="190500" y="114300"/>
                </a:cubicBezTo>
                <a:cubicBezTo>
                  <a:pt x="232581" y="114300"/>
                  <a:pt x="266700" y="148419"/>
                  <a:pt x="266700" y="190500"/>
                </a:cubicBezTo>
                <a:cubicBezTo>
                  <a:pt x="266700" y="232581"/>
                  <a:pt x="232581" y="266700"/>
                  <a:pt x="190500" y="266700"/>
                </a:cubicBezTo>
                <a:close/>
              </a:path>
            </a:pathLst>
          </a:custGeom>
          <a:solidFill>
            <a:srgbClr val="FFFFFF">
              <a:alpha val="100000"/>
            </a:srgbClr>
          </a:solidFill>
        </p:spPr>
      </p:sp>
      <p:sp>
        <p:nvSpPr>
          <p:cNvPr id="32" name="Freeform 32"/>
          <p:cNvSpPr/>
          <p:nvPr/>
        </p:nvSpPr>
        <p:spPr>
          <a:xfrm>
            <a:off x="2648637" y="4816650"/>
            <a:ext cx="857250" cy="857250"/>
          </a:xfrm>
          <a:custGeom>
            <a:avLst/>
            <a:gdLst/>
            <a:ahLst/>
            <a:cxnLst/>
            <a:rect l="l" t="t" r="r" b="b"/>
            <a:pathLst>
              <a:path w="304800" h="304800">
                <a:moveTo>
                  <a:pt x="81229" y="194615"/>
                </a:moveTo>
                <a:cubicBezTo>
                  <a:pt x="74981" y="196987"/>
                  <a:pt x="67751" y="198358"/>
                  <a:pt x="60208" y="198358"/>
                </a:cubicBezTo>
                <a:cubicBezTo>
                  <a:pt x="26537" y="198358"/>
                  <a:pt x="-752" y="171069"/>
                  <a:pt x="-752" y="137398"/>
                </a:cubicBezTo>
                <a:cubicBezTo>
                  <a:pt x="-752" y="108871"/>
                  <a:pt x="18840" y="84925"/>
                  <a:pt x="45301" y="78276"/>
                </a:cubicBezTo>
                <a:lnTo>
                  <a:pt x="45720" y="78191"/>
                </a:lnTo>
                <a:lnTo>
                  <a:pt x="45720" y="76210"/>
                </a:lnTo>
                <a:cubicBezTo>
                  <a:pt x="45720" y="76190"/>
                  <a:pt x="45720" y="76171"/>
                  <a:pt x="45720" y="76152"/>
                </a:cubicBezTo>
                <a:cubicBezTo>
                  <a:pt x="45720" y="42481"/>
                  <a:pt x="73009" y="15192"/>
                  <a:pt x="106680" y="15192"/>
                </a:cubicBezTo>
                <a:cubicBezTo>
                  <a:pt x="116148" y="15192"/>
                  <a:pt x="125111" y="17355"/>
                  <a:pt x="133102" y="21203"/>
                </a:cubicBezTo>
                <a:lnTo>
                  <a:pt x="132740" y="21041"/>
                </a:lnTo>
                <a:cubicBezTo>
                  <a:pt x="142580" y="8153"/>
                  <a:pt x="157953" y="-86"/>
                  <a:pt x="175250" y="-86"/>
                </a:cubicBezTo>
                <a:cubicBezTo>
                  <a:pt x="202273" y="-86"/>
                  <a:pt x="224600" y="20002"/>
                  <a:pt x="228114" y="46063"/>
                </a:cubicBezTo>
                <a:lnTo>
                  <a:pt x="228143" y="46339"/>
                </a:lnTo>
                <a:cubicBezTo>
                  <a:pt x="243964" y="49454"/>
                  <a:pt x="256127" y="62036"/>
                  <a:pt x="258594" y="77819"/>
                </a:cubicBezTo>
                <a:lnTo>
                  <a:pt x="258623" y="78038"/>
                </a:lnTo>
                <a:cubicBezTo>
                  <a:pt x="285255" y="84953"/>
                  <a:pt x="304610" y="108785"/>
                  <a:pt x="304610" y="137131"/>
                </a:cubicBezTo>
                <a:cubicBezTo>
                  <a:pt x="304610" y="170802"/>
                  <a:pt x="277320" y="198091"/>
                  <a:pt x="243649" y="198091"/>
                </a:cubicBezTo>
                <a:cubicBezTo>
                  <a:pt x="234134" y="198091"/>
                  <a:pt x="225133" y="195910"/>
                  <a:pt x="217113" y="192024"/>
                </a:cubicBezTo>
                <a:lnTo>
                  <a:pt x="217475" y="192186"/>
                </a:lnTo>
                <a:cubicBezTo>
                  <a:pt x="209226" y="205435"/>
                  <a:pt x="197406" y="215779"/>
                  <a:pt x="183366" y="222018"/>
                </a:cubicBezTo>
                <a:lnTo>
                  <a:pt x="182880" y="222209"/>
                </a:lnTo>
                <a:lnTo>
                  <a:pt x="182880" y="274330"/>
                </a:lnTo>
                <a:lnTo>
                  <a:pt x="213360" y="289570"/>
                </a:lnTo>
                <a:lnTo>
                  <a:pt x="213360" y="304810"/>
                </a:lnTo>
                <a:lnTo>
                  <a:pt x="91440" y="304810"/>
                </a:lnTo>
                <a:lnTo>
                  <a:pt x="91440" y="289570"/>
                </a:lnTo>
                <a:lnTo>
                  <a:pt x="121920" y="274330"/>
                </a:lnTo>
                <a:lnTo>
                  <a:pt x="121920" y="228610"/>
                </a:lnTo>
                <a:lnTo>
                  <a:pt x="81229" y="194624"/>
                </a:lnTo>
                <a:close/>
                <a:moveTo>
                  <a:pt x="76200" y="152400"/>
                </a:moveTo>
                <a:lnTo>
                  <a:pt x="121920" y="198120"/>
                </a:lnTo>
                <a:lnTo>
                  <a:pt x="121920" y="152400"/>
                </a:lnTo>
                <a:lnTo>
                  <a:pt x="76200" y="152400"/>
                </a:lnTo>
                <a:close/>
              </a:path>
            </a:pathLst>
          </a:custGeom>
          <a:solidFill>
            <a:srgbClr val="FFFFFF">
              <a:alpha val="100000"/>
            </a:srgbClr>
          </a:solidFill>
        </p:spPr>
      </p:sp>
      <p:sp>
        <p:nvSpPr>
          <p:cNvPr id="33" name="TextBox 33"/>
          <p:cNvSpPr txBox="1"/>
          <p:nvPr/>
        </p:nvSpPr>
        <p:spPr>
          <a:xfrm>
            <a:off x="4068198" y="1804533"/>
            <a:ext cx="6294397" cy="802744"/>
          </a:xfrm>
          <a:prstGeom prst="rect">
            <a:avLst/>
          </a:prstGeom>
        </p:spPr>
        <p:txBody>
          <a:bodyPr vert="horz" wrap="square" lIns="66008" tIns="33052" rIns="66008" bIns="33052" rtlCol="0" anchor="ctr" anchorCtr="1">
            <a:normAutofit/>
          </a:bodyPr>
          <a:lstStyle/>
          <a:p>
            <a:pPr algn="l">
              <a:lnSpc>
                <a:spcPct val="150000"/>
              </a:lnSpc>
            </a:pPr>
            <a:r>
              <a:rPr lang="en-US" sz="1500">
                <a:solidFill>
                  <a:srgbClr val="060001">
                    <a:alpha val="100000"/>
                  </a:srgbClr>
                </a:solidFill>
                <a:latin typeface="微软雅黑" panose="020B0503020204020204" charset="-122"/>
                <a:ea typeface="微软雅黑" panose="020B0503020204020204" charset="-122"/>
                <a:cs typeface="微软雅黑" panose="020B0503020204020204" charset="-122"/>
              </a:rPr>
              <a:t>我们通过一个场景来理解关联的含义和作用。比如，我们去做飞机，登机前需要在检票点出示机票，检票登机。</a:t>
            </a:r>
            <a:endParaRPr lang="en-US" sz="1500">
              <a:solidFill>
                <a:srgbClr val="060001">
                  <a:alpha val="100000"/>
                </a:srgbClr>
              </a:solidFill>
              <a:latin typeface="微软雅黑" panose="020B0503020204020204" charset="-122"/>
              <a:ea typeface="微软雅黑" panose="020B0503020204020204" charset="-122"/>
              <a:cs typeface="微软雅黑" panose="020B0503020204020204" charset="-122"/>
            </a:endParaRPr>
          </a:p>
        </p:txBody>
      </p:sp>
      <p:sp>
        <p:nvSpPr>
          <p:cNvPr id="34" name="TextBox 34"/>
          <p:cNvSpPr txBox="1"/>
          <p:nvPr/>
        </p:nvSpPr>
        <p:spPr>
          <a:xfrm>
            <a:off x="2102790" y="3417125"/>
            <a:ext cx="6294397" cy="802744"/>
          </a:xfrm>
          <a:prstGeom prst="rect">
            <a:avLst/>
          </a:prstGeom>
        </p:spPr>
        <p:txBody>
          <a:bodyPr vert="horz" wrap="square" lIns="66008" tIns="33052" rIns="66008" bIns="33052" rtlCol="0" anchor="ctr" anchorCtr="1">
            <a:normAutofit/>
          </a:bodyPr>
          <a:lstStyle/>
          <a:p>
            <a:pPr algn="l">
              <a:lnSpc>
                <a:spcPct val="150000"/>
              </a:lnSpc>
            </a:pPr>
            <a:r>
              <a:rPr lang="en-US" sz="1500">
                <a:solidFill>
                  <a:srgbClr val="060001">
                    <a:alpha val="100000"/>
                  </a:srgbClr>
                </a:solidFill>
                <a:latin typeface="微软雅黑" panose="020B0503020204020204" charset="-122"/>
                <a:ea typeface="微软雅黑" panose="020B0503020204020204" charset="-122"/>
                <a:cs typeface="微软雅黑" panose="020B0503020204020204" charset="-122"/>
              </a:rPr>
              <a:t>检票人员会检查机票是否真实、航班是否正确等信息，验证通过即可登机。</a:t>
            </a:r>
            <a:endParaRPr lang="en-US" sz="1500">
              <a:solidFill>
                <a:srgbClr val="060001">
                  <a:alpha val="100000"/>
                </a:srgbClr>
              </a:solidFill>
              <a:latin typeface="微软雅黑" panose="020B0503020204020204" charset="-122"/>
              <a:ea typeface="微软雅黑" panose="020B0503020204020204" charset="-122"/>
              <a:cs typeface="微软雅黑" panose="020B0503020204020204" charset="-122"/>
            </a:endParaRPr>
          </a:p>
        </p:txBody>
      </p:sp>
      <p:sp>
        <p:nvSpPr>
          <p:cNvPr id="35" name="TextBox 35"/>
          <p:cNvSpPr txBox="1"/>
          <p:nvPr/>
        </p:nvSpPr>
        <p:spPr>
          <a:xfrm>
            <a:off x="4025566" y="5029724"/>
            <a:ext cx="6294397" cy="802744"/>
          </a:xfrm>
          <a:prstGeom prst="rect">
            <a:avLst/>
          </a:prstGeom>
        </p:spPr>
        <p:txBody>
          <a:bodyPr vert="horz" wrap="square" lIns="66008" tIns="33052" rIns="66008" bIns="33052" rtlCol="0" anchor="ctr" anchorCtr="1">
            <a:normAutofit/>
          </a:bodyPr>
          <a:lstStyle/>
          <a:p>
            <a:pPr algn="l">
              <a:lnSpc>
                <a:spcPct val="150000"/>
              </a:lnSpc>
            </a:pPr>
            <a:r>
              <a:rPr lang="en-US" sz="1500">
                <a:solidFill>
                  <a:srgbClr val="060001">
                    <a:alpha val="100000"/>
                  </a:srgbClr>
                </a:solidFill>
                <a:latin typeface="微软雅黑" panose="020B0503020204020204" charset="-122"/>
                <a:ea typeface="微软雅黑" panose="020B0503020204020204" charset="-122"/>
                <a:cs typeface="微软雅黑" panose="020B0503020204020204" charset="-122"/>
              </a:rPr>
              <a:t>过了几天我们又去坐飞机，还是拿同样一张票去登机，检票人员再一次核对信息，发现机票已经过期了，自然就不能成功登机了。</a:t>
            </a:r>
            <a:endParaRPr lang="en-US" sz="1500">
              <a:solidFill>
                <a:srgbClr val="060001">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6483105" y="1542295"/>
            <a:ext cx="480060" cy="382734"/>
          </a:xfrm>
          <a:prstGeom prst="rect">
            <a:avLst/>
          </a:prstGeom>
          <a:solidFill>
            <a:schemeClr val="accent1">
              <a:lumMod val="75000"/>
              <a:alpha val="100000"/>
            </a:schemeClr>
          </a:solidFill>
        </p:spPr>
      </p:sp>
      <p:sp>
        <p:nvSpPr>
          <p:cNvPr id="3" name="AutoShape 3"/>
          <p:cNvSpPr/>
          <p:nvPr/>
        </p:nvSpPr>
        <p:spPr>
          <a:xfrm>
            <a:off x="6483105" y="3223760"/>
            <a:ext cx="478346" cy="399410"/>
          </a:xfrm>
          <a:prstGeom prst="rect">
            <a:avLst/>
          </a:prstGeom>
          <a:solidFill>
            <a:schemeClr val="accent1">
              <a:alpha val="100000"/>
            </a:schemeClr>
          </a:solidFill>
        </p:spPr>
      </p:sp>
      <p:sp>
        <p:nvSpPr>
          <p:cNvPr id="4" name="AutoShape 4"/>
          <p:cNvSpPr/>
          <p:nvPr/>
        </p:nvSpPr>
        <p:spPr>
          <a:xfrm>
            <a:off x="6483105" y="4805669"/>
            <a:ext cx="478346" cy="413650"/>
          </a:xfrm>
          <a:prstGeom prst="rect">
            <a:avLst/>
          </a:prstGeom>
          <a:solidFill>
            <a:schemeClr val="accent1">
              <a:lumMod val="60000"/>
              <a:lumOff val="40000"/>
              <a:alpha val="100000"/>
            </a:schemeClr>
          </a:solidFill>
        </p:spPr>
      </p:sp>
      <p:grpSp>
        <p:nvGrpSpPr>
          <p:cNvPr id="5" name="Group 5"/>
          <p:cNvGrpSpPr/>
          <p:nvPr/>
        </p:nvGrpSpPr>
        <p:grpSpPr>
          <a:xfrm rot="0">
            <a:off x="454963" y="93878"/>
            <a:ext cx="10641129" cy="914400"/>
            <a:chOff x="454963" y="93878"/>
            <a:chExt cx="10641129" cy="914400"/>
          </a:xfrm>
        </p:grpSpPr>
        <p:sp>
          <p:nvSpPr>
            <p:cNvPr id="6" name="AutoShape 6"/>
            <p:cNvSpPr/>
            <p:nvPr/>
          </p:nvSpPr>
          <p:spPr>
            <a:xfrm>
              <a:off x="454963" y="331168"/>
              <a:ext cx="84147" cy="84147"/>
            </a:xfrm>
            <a:prstGeom prst="ellipse">
              <a:avLst/>
            </a:prstGeom>
            <a:solidFill>
              <a:schemeClr val="accent1">
                <a:alpha val="100000"/>
              </a:schemeClr>
            </a:solidFill>
          </p:spPr>
        </p:sp>
        <p:sp>
          <p:nvSpPr>
            <p:cNvPr id="7" name="AutoShape 7"/>
            <p:cNvSpPr/>
            <p:nvPr/>
          </p:nvSpPr>
          <p:spPr>
            <a:xfrm>
              <a:off x="575049" y="337743"/>
              <a:ext cx="78137" cy="78137"/>
            </a:xfrm>
            <a:prstGeom prst="ellipse">
              <a:avLst/>
            </a:prstGeom>
            <a:solidFill>
              <a:schemeClr val="accent1">
                <a:alpha val="80000"/>
              </a:schemeClr>
            </a:solidFill>
          </p:spPr>
        </p:sp>
        <p:sp>
          <p:nvSpPr>
            <p:cNvPr id="8" name="AutoShape 8"/>
            <p:cNvSpPr/>
            <p:nvPr/>
          </p:nvSpPr>
          <p:spPr>
            <a:xfrm>
              <a:off x="689125" y="339460"/>
              <a:ext cx="74704" cy="74704"/>
            </a:xfrm>
            <a:prstGeom prst="ellipse">
              <a:avLst/>
            </a:prstGeom>
            <a:solidFill>
              <a:schemeClr val="accent1">
                <a:alpha val="60000"/>
              </a:schemeClr>
            </a:solidFill>
          </p:spPr>
        </p:sp>
        <p:sp>
          <p:nvSpPr>
            <p:cNvPr id="9" name="AutoShape 9"/>
            <p:cNvSpPr/>
            <p:nvPr/>
          </p:nvSpPr>
          <p:spPr>
            <a:xfrm>
              <a:off x="799768" y="348430"/>
              <a:ext cx="69238" cy="69238"/>
            </a:xfrm>
            <a:prstGeom prst="ellipse">
              <a:avLst/>
            </a:prstGeom>
            <a:solidFill>
              <a:schemeClr val="accent1">
                <a:alpha val="40000"/>
              </a:schemeClr>
            </a:solidFill>
          </p:spPr>
        </p:sp>
        <p:sp>
          <p:nvSpPr>
            <p:cNvPr id="10" name="AutoShape 10"/>
            <p:cNvSpPr/>
            <p:nvPr/>
          </p:nvSpPr>
          <p:spPr>
            <a:xfrm>
              <a:off x="904945" y="344297"/>
              <a:ext cx="65594" cy="65594"/>
            </a:xfrm>
            <a:prstGeom prst="ellipse">
              <a:avLst/>
            </a:prstGeom>
            <a:solidFill>
              <a:schemeClr val="accent1">
                <a:alpha val="20000"/>
              </a:schemeClr>
            </a:solidFill>
          </p:spPr>
        </p:sp>
        <p:sp>
          <p:nvSpPr>
            <p:cNvPr id="11" name="AutoShape 11"/>
            <p:cNvSpPr/>
            <p:nvPr/>
          </p:nvSpPr>
          <p:spPr>
            <a:xfrm>
              <a:off x="454963" y="448942"/>
              <a:ext cx="84147" cy="84147"/>
            </a:xfrm>
            <a:prstGeom prst="ellipse">
              <a:avLst/>
            </a:prstGeom>
            <a:solidFill>
              <a:schemeClr val="accent1">
                <a:alpha val="100000"/>
              </a:schemeClr>
            </a:solidFill>
          </p:spPr>
        </p:sp>
        <p:sp>
          <p:nvSpPr>
            <p:cNvPr id="12" name="AutoShape 12"/>
            <p:cNvSpPr/>
            <p:nvPr/>
          </p:nvSpPr>
          <p:spPr>
            <a:xfrm>
              <a:off x="575049" y="455517"/>
              <a:ext cx="78137" cy="78137"/>
            </a:xfrm>
            <a:prstGeom prst="ellipse">
              <a:avLst/>
            </a:prstGeom>
            <a:solidFill>
              <a:schemeClr val="accent1">
                <a:alpha val="80000"/>
              </a:schemeClr>
            </a:solidFill>
          </p:spPr>
        </p:sp>
        <p:sp>
          <p:nvSpPr>
            <p:cNvPr id="13" name="AutoShape 13"/>
            <p:cNvSpPr/>
            <p:nvPr/>
          </p:nvSpPr>
          <p:spPr>
            <a:xfrm>
              <a:off x="689125" y="457233"/>
              <a:ext cx="74704" cy="74704"/>
            </a:xfrm>
            <a:prstGeom prst="ellipse">
              <a:avLst/>
            </a:prstGeom>
            <a:solidFill>
              <a:schemeClr val="accent1">
                <a:alpha val="60000"/>
              </a:schemeClr>
            </a:solidFill>
          </p:spPr>
        </p:sp>
        <p:sp>
          <p:nvSpPr>
            <p:cNvPr id="14" name="AutoShape 14"/>
            <p:cNvSpPr/>
            <p:nvPr/>
          </p:nvSpPr>
          <p:spPr>
            <a:xfrm>
              <a:off x="799768" y="466203"/>
              <a:ext cx="69238" cy="69238"/>
            </a:xfrm>
            <a:prstGeom prst="ellipse">
              <a:avLst/>
            </a:prstGeom>
            <a:solidFill>
              <a:schemeClr val="accent1">
                <a:alpha val="40000"/>
              </a:schemeClr>
            </a:solidFill>
          </p:spPr>
        </p:sp>
        <p:sp>
          <p:nvSpPr>
            <p:cNvPr id="15" name="AutoShape 15"/>
            <p:cNvSpPr/>
            <p:nvPr/>
          </p:nvSpPr>
          <p:spPr>
            <a:xfrm>
              <a:off x="904945" y="462070"/>
              <a:ext cx="65594" cy="65594"/>
            </a:xfrm>
            <a:prstGeom prst="ellipse">
              <a:avLst/>
            </a:prstGeom>
            <a:solidFill>
              <a:schemeClr val="accent1">
                <a:alpha val="20000"/>
              </a:schemeClr>
            </a:solidFill>
          </p:spPr>
        </p:sp>
        <p:sp>
          <p:nvSpPr>
            <p:cNvPr id="16" name="AutoShape 16"/>
            <p:cNvSpPr/>
            <p:nvPr/>
          </p:nvSpPr>
          <p:spPr>
            <a:xfrm>
              <a:off x="454963" y="566715"/>
              <a:ext cx="84147" cy="84147"/>
            </a:xfrm>
            <a:prstGeom prst="ellipse">
              <a:avLst/>
            </a:prstGeom>
            <a:solidFill>
              <a:schemeClr val="accent1">
                <a:alpha val="100000"/>
              </a:schemeClr>
            </a:solidFill>
          </p:spPr>
        </p:sp>
        <p:sp>
          <p:nvSpPr>
            <p:cNvPr id="17" name="AutoShape 17"/>
            <p:cNvSpPr/>
            <p:nvPr/>
          </p:nvSpPr>
          <p:spPr>
            <a:xfrm>
              <a:off x="575049" y="573291"/>
              <a:ext cx="78137" cy="78137"/>
            </a:xfrm>
            <a:prstGeom prst="ellipse">
              <a:avLst/>
            </a:prstGeom>
            <a:solidFill>
              <a:schemeClr val="accent1">
                <a:alpha val="80000"/>
              </a:schemeClr>
            </a:solidFill>
          </p:spPr>
        </p:sp>
        <p:sp>
          <p:nvSpPr>
            <p:cNvPr id="18" name="AutoShape 18"/>
            <p:cNvSpPr/>
            <p:nvPr/>
          </p:nvSpPr>
          <p:spPr>
            <a:xfrm>
              <a:off x="689125" y="575007"/>
              <a:ext cx="74704" cy="74704"/>
            </a:xfrm>
            <a:prstGeom prst="ellipse">
              <a:avLst/>
            </a:prstGeom>
            <a:solidFill>
              <a:schemeClr val="accent1">
                <a:alpha val="60000"/>
              </a:schemeClr>
            </a:solidFill>
          </p:spPr>
        </p:sp>
        <p:sp>
          <p:nvSpPr>
            <p:cNvPr id="19" name="AutoShape 19"/>
            <p:cNvSpPr/>
            <p:nvPr/>
          </p:nvSpPr>
          <p:spPr>
            <a:xfrm>
              <a:off x="799768" y="583977"/>
              <a:ext cx="69238" cy="69238"/>
            </a:xfrm>
            <a:prstGeom prst="ellipse">
              <a:avLst/>
            </a:prstGeom>
            <a:solidFill>
              <a:schemeClr val="accent1">
                <a:alpha val="40000"/>
              </a:schemeClr>
            </a:solidFill>
          </p:spPr>
        </p:sp>
        <p:sp>
          <p:nvSpPr>
            <p:cNvPr id="20" name="AutoShape 20"/>
            <p:cNvSpPr/>
            <p:nvPr/>
          </p:nvSpPr>
          <p:spPr>
            <a:xfrm>
              <a:off x="904945" y="579844"/>
              <a:ext cx="65594" cy="65594"/>
            </a:xfrm>
            <a:prstGeom prst="ellipse">
              <a:avLst/>
            </a:prstGeom>
            <a:solidFill>
              <a:schemeClr val="accent1">
                <a:alpha val="20000"/>
              </a:schemeClr>
            </a:solidFill>
          </p:spPr>
        </p:sp>
        <p:sp>
          <p:nvSpPr>
            <p:cNvPr id="21" name="AutoShape 21"/>
            <p:cNvSpPr/>
            <p:nvPr/>
          </p:nvSpPr>
          <p:spPr>
            <a:xfrm>
              <a:off x="454963" y="684489"/>
              <a:ext cx="84147" cy="84147"/>
            </a:xfrm>
            <a:prstGeom prst="ellipse">
              <a:avLst/>
            </a:prstGeom>
            <a:solidFill>
              <a:schemeClr val="accent1">
                <a:alpha val="100000"/>
              </a:schemeClr>
            </a:solidFill>
          </p:spPr>
        </p:sp>
        <p:sp>
          <p:nvSpPr>
            <p:cNvPr id="22" name="AutoShape 22"/>
            <p:cNvSpPr/>
            <p:nvPr/>
          </p:nvSpPr>
          <p:spPr>
            <a:xfrm>
              <a:off x="575049" y="691064"/>
              <a:ext cx="78137" cy="78137"/>
            </a:xfrm>
            <a:prstGeom prst="ellipse">
              <a:avLst/>
            </a:prstGeom>
            <a:solidFill>
              <a:schemeClr val="accent1">
                <a:alpha val="80000"/>
              </a:schemeClr>
            </a:solidFill>
          </p:spPr>
        </p:sp>
        <p:sp>
          <p:nvSpPr>
            <p:cNvPr id="23" name="AutoShape 23"/>
            <p:cNvSpPr/>
            <p:nvPr/>
          </p:nvSpPr>
          <p:spPr>
            <a:xfrm>
              <a:off x="689125" y="692781"/>
              <a:ext cx="74704" cy="74704"/>
            </a:xfrm>
            <a:prstGeom prst="ellipse">
              <a:avLst/>
            </a:prstGeom>
            <a:solidFill>
              <a:schemeClr val="accent1">
                <a:alpha val="60000"/>
              </a:schemeClr>
            </a:solidFill>
          </p:spPr>
        </p:sp>
        <p:sp>
          <p:nvSpPr>
            <p:cNvPr id="24" name="AutoShape 24"/>
            <p:cNvSpPr/>
            <p:nvPr/>
          </p:nvSpPr>
          <p:spPr>
            <a:xfrm>
              <a:off x="799768" y="701751"/>
              <a:ext cx="69238" cy="69238"/>
            </a:xfrm>
            <a:prstGeom prst="ellipse">
              <a:avLst/>
            </a:prstGeom>
            <a:solidFill>
              <a:schemeClr val="accent1">
                <a:alpha val="40000"/>
              </a:schemeClr>
            </a:solidFill>
          </p:spPr>
        </p:sp>
        <p:sp>
          <p:nvSpPr>
            <p:cNvPr id="25" name="AutoShape 25"/>
            <p:cNvSpPr/>
            <p:nvPr/>
          </p:nvSpPr>
          <p:spPr>
            <a:xfrm>
              <a:off x="904945" y="697618"/>
              <a:ext cx="65594" cy="65594"/>
            </a:xfrm>
            <a:prstGeom prst="ellipse">
              <a:avLst/>
            </a:prstGeom>
            <a:solidFill>
              <a:schemeClr val="accent1">
                <a:alpha val="20000"/>
              </a:schemeClr>
            </a:solidFill>
          </p:spPr>
        </p:sp>
        <p:sp>
          <p:nvSpPr>
            <p:cNvPr id="26" name="TextBox 26"/>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关联</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
        <p:nvSpPr>
          <p:cNvPr id="27" name="TextBox 27"/>
          <p:cNvSpPr txBox="1"/>
          <p:nvPr/>
        </p:nvSpPr>
        <p:spPr>
          <a:xfrm>
            <a:off x="6483105" y="2015068"/>
            <a:ext cx="5082159" cy="1071601"/>
          </a:xfrm>
          <a:prstGeom prst="rect">
            <a:avLst/>
          </a:prstGeom>
        </p:spPr>
        <p:txBody>
          <a:bodyPr vert="horz" wrap="square" lIns="0" tIns="33052" rIns="66008" bIns="33052" rtlCol="0" anchor="t" anchorCtr="0">
            <a:noAutofit/>
          </a:bodyPr>
          <a:lstStyle/>
          <a:p>
            <a:pPr algn="l">
              <a:lnSpc>
                <a:spcPct val="14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通过伪造机票信息来登机，首先去询问其他乘客的机票信息，然后将自己的机票涂改为他们的机票，最后使用涂改后的机票登机。</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8" name="TextBox 28"/>
          <p:cNvSpPr txBox="1"/>
          <p:nvPr/>
        </p:nvSpPr>
        <p:spPr>
          <a:xfrm>
            <a:off x="7116604" y="3155950"/>
            <a:ext cx="4476083" cy="490334"/>
          </a:xfrm>
          <a:prstGeom prst="rect">
            <a:avLst/>
          </a:prstGeom>
        </p:spPr>
        <p:txBody>
          <a:bodyPr vert="horz" wrap="square" lIns="66008" tIns="33052" rIns="66008" bIns="33052" rtlCol="0" anchor="ctr" anchorCtr="0">
            <a:normAutofit/>
          </a:bodyPr>
          <a:lstStyle/>
          <a:p>
            <a:pPr algn="l">
              <a:lnSpc>
                <a:spcPct val="150000"/>
              </a:lnSpc>
            </a:pPr>
            <a:r>
              <a:rPr lang="en-US" sz="1725" b="1">
                <a:solidFill>
                  <a:schemeClr val="accent1">
                    <a:alpha val="100000"/>
                  </a:schemeClr>
                </a:solidFill>
                <a:latin typeface="微软雅黑" panose="020B0503020204020204" charset="-122"/>
                <a:ea typeface="微软雅黑" panose="020B0503020204020204" charset="-122"/>
                <a:cs typeface="微软雅黑" panose="020B0503020204020204" charset="-122"/>
              </a:rPr>
              <a:t>02</a:t>
            </a:r>
            <a:endParaRPr lang="en-US" sz="172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9" name="TextBox 29"/>
          <p:cNvSpPr txBox="1"/>
          <p:nvPr/>
        </p:nvSpPr>
        <p:spPr>
          <a:xfrm>
            <a:off x="6483105" y="3652633"/>
            <a:ext cx="5082159" cy="1071601"/>
          </a:xfrm>
          <a:prstGeom prst="rect">
            <a:avLst/>
          </a:prstGeom>
        </p:spPr>
        <p:txBody>
          <a:bodyPr vert="horz" wrap="square" lIns="0" tIns="33052" rIns="66008" bIns="33052" rtlCol="0" anchor="t" anchorCtr="0">
            <a:noAutofit/>
          </a:bodyPr>
          <a:lstStyle/>
          <a:p>
            <a:pPr algn="l">
              <a:lnSpc>
                <a:spcPct val="14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在脚本中也存在大量类似的情况，录制的时候，服务器会给一个唯一的认证码来进行操作，当再次回放脚本的时候服务器会给一个全新的认证码。</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0" name="TextBox 30"/>
          <p:cNvSpPr txBox="1"/>
          <p:nvPr/>
        </p:nvSpPr>
        <p:spPr>
          <a:xfrm>
            <a:off x="7116604" y="4743284"/>
            <a:ext cx="4476083" cy="490334"/>
          </a:xfrm>
          <a:prstGeom prst="rect">
            <a:avLst/>
          </a:prstGeom>
        </p:spPr>
        <p:txBody>
          <a:bodyPr vert="horz" wrap="square" lIns="66008" tIns="33052" rIns="66008" bIns="33052" rtlCol="0" anchor="ctr" anchorCtr="0">
            <a:normAutofit/>
          </a:bodyPr>
          <a:lstStyle/>
          <a:p>
            <a:pPr algn="l">
              <a:lnSpc>
                <a:spcPct val="150000"/>
              </a:lnSpc>
            </a:pPr>
            <a:r>
              <a:rPr lang="en-US" sz="1725" b="1">
                <a:solidFill>
                  <a:schemeClr val="accent1">
                    <a:alpha val="100000"/>
                  </a:schemeClr>
                </a:solidFill>
                <a:latin typeface="微软雅黑" panose="020B0503020204020204" charset="-122"/>
                <a:ea typeface="微软雅黑" panose="020B0503020204020204" charset="-122"/>
                <a:cs typeface="微软雅黑" panose="020B0503020204020204" charset="-122"/>
              </a:rPr>
              <a:t>03</a:t>
            </a:r>
            <a:endParaRPr lang="en-US" sz="172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1" name="TextBox 31"/>
          <p:cNvSpPr txBox="1"/>
          <p:nvPr/>
        </p:nvSpPr>
        <p:spPr>
          <a:xfrm>
            <a:off x="6483105" y="5239966"/>
            <a:ext cx="5082159" cy="1071601"/>
          </a:xfrm>
          <a:prstGeom prst="rect">
            <a:avLst/>
          </a:prstGeom>
        </p:spPr>
        <p:txBody>
          <a:bodyPr vert="horz" wrap="square" lIns="0" tIns="33052" rIns="66008" bIns="33052" rtlCol="0" anchor="t" anchorCtr="0">
            <a:noAutofit/>
          </a:bodyPr>
          <a:lstStyle/>
          <a:p>
            <a:pPr algn="l">
              <a:lnSpc>
                <a:spcPct val="14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常见系统中的登录功能 ，在登录后服务器会返回SessionID，登录后的操作都需要提交该SessionID确认身份。</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2" name="TextBox 32"/>
          <p:cNvSpPr txBox="1"/>
          <p:nvPr/>
        </p:nvSpPr>
        <p:spPr>
          <a:xfrm>
            <a:off x="7116604" y="1472796"/>
            <a:ext cx="4476083" cy="490334"/>
          </a:xfrm>
          <a:prstGeom prst="rect">
            <a:avLst/>
          </a:prstGeom>
        </p:spPr>
        <p:txBody>
          <a:bodyPr vert="horz" wrap="square" lIns="66008" tIns="33052" rIns="66008" bIns="33052" rtlCol="0" anchor="ctr" anchorCtr="0">
            <a:normAutofit/>
          </a:bodyPr>
          <a:lstStyle/>
          <a:p>
            <a:pPr algn="l">
              <a:lnSpc>
                <a:spcPct val="150000"/>
              </a:lnSpc>
            </a:pPr>
            <a:r>
              <a:rPr lang="en-US" sz="1725" b="1">
                <a:solidFill>
                  <a:schemeClr val="accent1">
                    <a:alpha val="100000"/>
                  </a:schemeClr>
                </a:solidFill>
                <a:latin typeface="微软雅黑" panose="020B0503020204020204" charset="-122"/>
                <a:ea typeface="微软雅黑" panose="020B0503020204020204" charset="-122"/>
                <a:cs typeface="微软雅黑" panose="020B0503020204020204" charset="-122"/>
              </a:rPr>
              <a:t>01</a:t>
            </a:r>
            <a:endParaRPr lang="en-US" sz="172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3" name="AutoShape 33"/>
          <p:cNvSpPr/>
          <p:nvPr/>
        </p:nvSpPr>
        <p:spPr>
          <a:xfrm>
            <a:off x="616886" y="1350481"/>
            <a:ext cx="4929007" cy="4929007"/>
          </a:xfrm>
          <a:prstGeom prst="ellipse">
            <a:avLst/>
          </a:prstGeom>
          <a:solidFill>
            <a:schemeClr val="accent1">
              <a:alpha val="30000"/>
            </a:schemeClr>
          </a:solidFill>
        </p:spPr>
      </p:sp>
      <p:sp>
        <p:nvSpPr>
          <p:cNvPr id="34" name="AutoShape 34"/>
          <p:cNvSpPr/>
          <p:nvPr/>
        </p:nvSpPr>
        <p:spPr>
          <a:xfrm>
            <a:off x="1224015" y="1957609"/>
            <a:ext cx="3714750" cy="3714750"/>
          </a:xfrm>
          <a:prstGeom prst="ellipse">
            <a:avLst/>
          </a:prstGeom>
          <a:solidFill>
            <a:schemeClr val="accent1">
              <a:alpha val="30000"/>
            </a:schemeClr>
          </a:solidFill>
        </p:spPr>
      </p:sp>
      <p:sp>
        <p:nvSpPr>
          <p:cNvPr id="35" name="AutoShape 35"/>
          <p:cNvSpPr/>
          <p:nvPr/>
        </p:nvSpPr>
        <p:spPr>
          <a:xfrm>
            <a:off x="1795515" y="2529109"/>
            <a:ext cx="2571750" cy="2571750"/>
          </a:xfrm>
          <a:prstGeom prst="ellipse">
            <a:avLst/>
          </a:prstGeom>
          <a:solidFill>
            <a:schemeClr val="accent1">
              <a:alpha val="100000"/>
            </a:schemeClr>
          </a:solidFill>
        </p:spPr>
      </p:sp>
      <p:sp>
        <p:nvSpPr>
          <p:cNvPr id="36" name="Freeform 36"/>
          <p:cNvSpPr/>
          <p:nvPr/>
        </p:nvSpPr>
        <p:spPr>
          <a:xfrm>
            <a:off x="2533112" y="3266707"/>
            <a:ext cx="1096555" cy="1096555"/>
          </a:xfrm>
          <a:custGeom>
            <a:avLst/>
            <a:gdLst/>
            <a:ahLst/>
            <a:cxnLst/>
            <a:rect l="l" t="t" r="r" b="b"/>
            <a:pathLst>
              <a:path w="304800" h="304800">
                <a:moveTo>
                  <a:pt x="167640" y="0"/>
                </a:moveTo>
                <a:lnTo>
                  <a:pt x="182880" y="0"/>
                </a:lnTo>
                <a:lnTo>
                  <a:pt x="182880" y="45720"/>
                </a:lnTo>
                <a:lnTo>
                  <a:pt x="228600" y="152400"/>
                </a:lnTo>
                <a:lnTo>
                  <a:pt x="228600" y="274320"/>
                </a:lnTo>
                <a:cubicBezTo>
                  <a:pt x="228600" y="291151"/>
                  <a:pt x="214951" y="304800"/>
                  <a:pt x="198120" y="304800"/>
                </a:cubicBezTo>
                <a:lnTo>
                  <a:pt x="198120" y="304800"/>
                </a:lnTo>
                <a:lnTo>
                  <a:pt x="76200" y="304800"/>
                </a:lnTo>
                <a:cubicBezTo>
                  <a:pt x="59436" y="304800"/>
                  <a:pt x="40996" y="291998"/>
                  <a:pt x="35052" y="276149"/>
                </a:cubicBezTo>
                <a:lnTo>
                  <a:pt x="0" y="182880"/>
                </a:lnTo>
                <a:lnTo>
                  <a:pt x="0" y="152400"/>
                </a:lnTo>
                <a:cubicBezTo>
                  <a:pt x="0" y="135569"/>
                  <a:pt x="13649" y="121920"/>
                  <a:pt x="30480" y="121920"/>
                </a:cubicBezTo>
                <a:lnTo>
                  <a:pt x="30480" y="121920"/>
                </a:lnTo>
                <a:lnTo>
                  <a:pt x="137160" y="121920"/>
                </a:lnTo>
                <a:lnTo>
                  <a:pt x="137160" y="30480"/>
                </a:lnTo>
                <a:cubicBezTo>
                  <a:pt x="137160" y="13649"/>
                  <a:pt x="150809" y="0"/>
                  <a:pt x="167640" y="0"/>
                </a:cubicBezTo>
                <a:lnTo>
                  <a:pt x="167640" y="0"/>
                </a:lnTo>
                <a:close/>
                <a:moveTo>
                  <a:pt x="259080" y="152400"/>
                </a:moveTo>
                <a:lnTo>
                  <a:pt x="304800" y="152400"/>
                </a:lnTo>
                <a:lnTo>
                  <a:pt x="304800" y="304800"/>
                </a:lnTo>
                <a:lnTo>
                  <a:pt x="259080" y="304800"/>
                </a:lnTo>
                <a:lnTo>
                  <a:pt x="259080" y="152400"/>
                </a:lnTo>
                <a:close/>
              </a:path>
            </a:pathLst>
          </a:custGeom>
          <a:solidFill>
            <a:srgbClr val="FFFFFF">
              <a:alpha val="100000"/>
            </a:srgbClr>
          </a:solidFill>
        </p:spPr>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rot="0">
            <a:off x="2174024" y="1736141"/>
            <a:ext cx="1151096" cy="1151477"/>
            <a:chOff x="2174024" y="1736141"/>
            <a:chExt cx="1151096" cy="1151477"/>
          </a:xfrm>
        </p:grpSpPr>
        <p:sp>
          <p:nvSpPr>
            <p:cNvPr id="3" name="Freeform 3"/>
            <p:cNvSpPr/>
            <p:nvPr/>
          </p:nvSpPr>
          <p:spPr>
            <a:xfrm>
              <a:off x="2174024" y="1736141"/>
              <a:ext cx="1151096" cy="1151477"/>
            </a:xfrm>
            <a:custGeom>
              <a:avLst/>
              <a:gdLst/>
              <a:ahLst/>
              <a:cxnLst/>
              <a:rect l="l" t="t" r="r" b="b"/>
              <a:pathLst>
                <a:path w="1482" h="1482">
                  <a:moveTo>
                    <a:pt x="1482" y="742"/>
                  </a:moveTo>
                  <a:lnTo>
                    <a:pt x="1482" y="742"/>
                  </a:lnTo>
                  <a:lnTo>
                    <a:pt x="1481" y="780"/>
                  </a:lnTo>
                  <a:lnTo>
                    <a:pt x="1477" y="818"/>
                  </a:lnTo>
                  <a:lnTo>
                    <a:pt x="1473" y="854"/>
                  </a:lnTo>
                  <a:lnTo>
                    <a:pt x="1467" y="890"/>
                  </a:lnTo>
                  <a:lnTo>
                    <a:pt x="1458" y="926"/>
                  </a:lnTo>
                  <a:lnTo>
                    <a:pt x="1448" y="962"/>
                  </a:lnTo>
                  <a:lnTo>
                    <a:pt x="1436" y="997"/>
                  </a:lnTo>
                  <a:lnTo>
                    <a:pt x="1423" y="1029"/>
                  </a:lnTo>
                  <a:lnTo>
                    <a:pt x="1408" y="1063"/>
                  </a:lnTo>
                  <a:lnTo>
                    <a:pt x="1392" y="1094"/>
                  </a:lnTo>
                  <a:lnTo>
                    <a:pt x="1374" y="1126"/>
                  </a:lnTo>
                  <a:lnTo>
                    <a:pt x="1355" y="1155"/>
                  </a:lnTo>
                  <a:lnTo>
                    <a:pt x="1334" y="1185"/>
                  </a:lnTo>
                  <a:lnTo>
                    <a:pt x="1312" y="1213"/>
                  </a:lnTo>
                  <a:lnTo>
                    <a:pt x="1289" y="1240"/>
                  </a:lnTo>
                  <a:lnTo>
                    <a:pt x="1265" y="1265"/>
                  </a:lnTo>
                  <a:lnTo>
                    <a:pt x="1239" y="1290"/>
                  </a:lnTo>
                  <a:lnTo>
                    <a:pt x="1211" y="1313"/>
                  </a:lnTo>
                  <a:lnTo>
                    <a:pt x="1184" y="1335"/>
                  </a:lnTo>
                  <a:lnTo>
                    <a:pt x="1155" y="1356"/>
                  </a:lnTo>
                  <a:lnTo>
                    <a:pt x="1125" y="1375"/>
                  </a:lnTo>
                  <a:lnTo>
                    <a:pt x="1094" y="1393"/>
                  </a:lnTo>
                  <a:lnTo>
                    <a:pt x="1062" y="1409"/>
                  </a:lnTo>
                  <a:lnTo>
                    <a:pt x="1029" y="1424"/>
                  </a:lnTo>
                  <a:lnTo>
                    <a:pt x="995" y="1437"/>
                  </a:lnTo>
                  <a:lnTo>
                    <a:pt x="961" y="1449"/>
                  </a:lnTo>
                  <a:lnTo>
                    <a:pt x="926" y="1459"/>
                  </a:lnTo>
                  <a:lnTo>
                    <a:pt x="890" y="1467"/>
                  </a:lnTo>
                  <a:lnTo>
                    <a:pt x="853" y="1473"/>
                  </a:lnTo>
                  <a:lnTo>
                    <a:pt x="816" y="1479"/>
                  </a:lnTo>
                  <a:lnTo>
                    <a:pt x="778" y="1481"/>
                  </a:lnTo>
                  <a:lnTo>
                    <a:pt x="740" y="1482"/>
                  </a:lnTo>
                  <a:lnTo>
                    <a:pt x="740" y="1482"/>
                  </a:lnTo>
                  <a:lnTo>
                    <a:pt x="702" y="1481"/>
                  </a:lnTo>
                  <a:lnTo>
                    <a:pt x="664" y="1479"/>
                  </a:lnTo>
                  <a:lnTo>
                    <a:pt x="627" y="1473"/>
                  </a:lnTo>
                  <a:lnTo>
                    <a:pt x="592" y="1467"/>
                  </a:lnTo>
                  <a:lnTo>
                    <a:pt x="556" y="1459"/>
                  </a:lnTo>
                  <a:lnTo>
                    <a:pt x="520" y="1449"/>
                  </a:lnTo>
                  <a:lnTo>
                    <a:pt x="486" y="1437"/>
                  </a:lnTo>
                  <a:lnTo>
                    <a:pt x="453" y="1424"/>
                  </a:lnTo>
                  <a:lnTo>
                    <a:pt x="419" y="1409"/>
                  </a:lnTo>
                  <a:lnTo>
                    <a:pt x="388" y="1393"/>
                  </a:lnTo>
                  <a:lnTo>
                    <a:pt x="356" y="1375"/>
                  </a:lnTo>
                  <a:lnTo>
                    <a:pt x="327" y="1356"/>
                  </a:lnTo>
                  <a:lnTo>
                    <a:pt x="297" y="1335"/>
                  </a:lnTo>
                  <a:lnTo>
                    <a:pt x="269" y="1313"/>
                  </a:lnTo>
                  <a:lnTo>
                    <a:pt x="242" y="1290"/>
                  </a:lnTo>
                  <a:lnTo>
                    <a:pt x="217" y="1265"/>
                  </a:lnTo>
                  <a:lnTo>
                    <a:pt x="192" y="1240"/>
                  </a:lnTo>
                  <a:lnTo>
                    <a:pt x="169" y="1213"/>
                  </a:lnTo>
                  <a:lnTo>
                    <a:pt x="147" y="1185"/>
                  </a:lnTo>
                  <a:lnTo>
                    <a:pt x="126" y="1155"/>
                  </a:lnTo>
                  <a:lnTo>
                    <a:pt x="107" y="1126"/>
                  </a:lnTo>
                  <a:lnTo>
                    <a:pt x="89" y="1094"/>
                  </a:lnTo>
                  <a:lnTo>
                    <a:pt x="73" y="1063"/>
                  </a:lnTo>
                  <a:lnTo>
                    <a:pt x="58" y="1029"/>
                  </a:lnTo>
                  <a:lnTo>
                    <a:pt x="45" y="997"/>
                  </a:lnTo>
                  <a:lnTo>
                    <a:pt x="33" y="962"/>
                  </a:lnTo>
                  <a:lnTo>
                    <a:pt x="23" y="926"/>
                  </a:lnTo>
                  <a:lnTo>
                    <a:pt x="15" y="890"/>
                  </a:lnTo>
                  <a:lnTo>
                    <a:pt x="9" y="854"/>
                  </a:lnTo>
                  <a:lnTo>
                    <a:pt x="3" y="818"/>
                  </a:lnTo>
                  <a:lnTo>
                    <a:pt x="1" y="780"/>
                  </a:lnTo>
                  <a:lnTo>
                    <a:pt x="0" y="742"/>
                  </a:lnTo>
                  <a:lnTo>
                    <a:pt x="0" y="742"/>
                  </a:lnTo>
                  <a:lnTo>
                    <a:pt x="1" y="704"/>
                  </a:lnTo>
                  <a:lnTo>
                    <a:pt x="3" y="666"/>
                  </a:lnTo>
                  <a:lnTo>
                    <a:pt x="9" y="629"/>
                  </a:lnTo>
                  <a:lnTo>
                    <a:pt x="15" y="592"/>
                  </a:lnTo>
                  <a:lnTo>
                    <a:pt x="23" y="556"/>
                  </a:lnTo>
                  <a:lnTo>
                    <a:pt x="33" y="521"/>
                  </a:lnTo>
                  <a:lnTo>
                    <a:pt x="45" y="486"/>
                  </a:lnTo>
                  <a:lnTo>
                    <a:pt x="58" y="453"/>
                  </a:lnTo>
                  <a:lnTo>
                    <a:pt x="73" y="420"/>
                  </a:lnTo>
                  <a:lnTo>
                    <a:pt x="89" y="389"/>
                  </a:lnTo>
                  <a:lnTo>
                    <a:pt x="107" y="357"/>
                  </a:lnTo>
                  <a:lnTo>
                    <a:pt x="126" y="327"/>
                  </a:lnTo>
                  <a:lnTo>
                    <a:pt x="147" y="299"/>
                  </a:lnTo>
                  <a:lnTo>
                    <a:pt x="169" y="270"/>
                  </a:lnTo>
                  <a:lnTo>
                    <a:pt x="192" y="243"/>
                  </a:lnTo>
                  <a:lnTo>
                    <a:pt x="217" y="217"/>
                  </a:lnTo>
                  <a:lnTo>
                    <a:pt x="242" y="193"/>
                  </a:lnTo>
                  <a:lnTo>
                    <a:pt x="269" y="169"/>
                  </a:lnTo>
                  <a:lnTo>
                    <a:pt x="297" y="148"/>
                  </a:lnTo>
                  <a:lnTo>
                    <a:pt x="327" y="127"/>
                  </a:lnTo>
                  <a:lnTo>
                    <a:pt x="356" y="107"/>
                  </a:lnTo>
                  <a:lnTo>
                    <a:pt x="388" y="90"/>
                  </a:lnTo>
                  <a:lnTo>
                    <a:pt x="419" y="74"/>
                  </a:lnTo>
                  <a:lnTo>
                    <a:pt x="453" y="59"/>
                  </a:lnTo>
                  <a:lnTo>
                    <a:pt x="486" y="46"/>
                  </a:lnTo>
                  <a:lnTo>
                    <a:pt x="520" y="34"/>
                  </a:lnTo>
                  <a:lnTo>
                    <a:pt x="556" y="24"/>
                  </a:lnTo>
                  <a:lnTo>
                    <a:pt x="592" y="15"/>
                  </a:lnTo>
                  <a:lnTo>
                    <a:pt x="627" y="9"/>
                  </a:lnTo>
                  <a:lnTo>
                    <a:pt x="664" y="4"/>
                  </a:lnTo>
                  <a:lnTo>
                    <a:pt x="702" y="1"/>
                  </a:lnTo>
                  <a:lnTo>
                    <a:pt x="740" y="0"/>
                  </a:lnTo>
                  <a:lnTo>
                    <a:pt x="740" y="0"/>
                  </a:lnTo>
                  <a:lnTo>
                    <a:pt x="778" y="1"/>
                  </a:lnTo>
                  <a:lnTo>
                    <a:pt x="816" y="4"/>
                  </a:lnTo>
                  <a:lnTo>
                    <a:pt x="853" y="9"/>
                  </a:lnTo>
                  <a:lnTo>
                    <a:pt x="890" y="15"/>
                  </a:lnTo>
                  <a:lnTo>
                    <a:pt x="926" y="24"/>
                  </a:lnTo>
                  <a:lnTo>
                    <a:pt x="961" y="34"/>
                  </a:lnTo>
                  <a:lnTo>
                    <a:pt x="995" y="46"/>
                  </a:lnTo>
                  <a:lnTo>
                    <a:pt x="1029" y="59"/>
                  </a:lnTo>
                  <a:lnTo>
                    <a:pt x="1062" y="74"/>
                  </a:lnTo>
                  <a:lnTo>
                    <a:pt x="1094" y="90"/>
                  </a:lnTo>
                  <a:lnTo>
                    <a:pt x="1125" y="107"/>
                  </a:lnTo>
                  <a:lnTo>
                    <a:pt x="1155" y="127"/>
                  </a:lnTo>
                  <a:lnTo>
                    <a:pt x="1184" y="148"/>
                  </a:lnTo>
                  <a:lnTo>
                    <a:pt x="1211" y="169"/>
                  </a:lnTo>
                  <a:lnTo>
                    <a:pt x="1239" y="193"/>
                  </a:lnTo>
                  <a:lnTo>
                    <a:pt x="1265" y="217"/>
                  </a:lnTo>
                  <a:lnTo>
                    <a:pt x="1289" y="243"/>
                  </a:lnTo>
                  <a:lnTo>
                    <a:pt x="1312" y="270"/>
                  </a:lnTo>
                  <a:lnTo>
                    <a:pt x="1334" y="299"/>
                  </a:lnTo>
                  <a:lnTo>
                    <a:pt x="1355" y="327"/>
                  </a:lnTo>
                  <a:lnTo>
                    <a:pt x="1374" y="357"/>
                  </a:lnTo>
                  <a:lnTo>
                    <a:pt x="1392" y="389"/>
                  </a:lnTo>
                  <a:lnTo>
                    <a:pt x="1408" y="420"/>
                  </a:lnTo>
                  <a:lnTo>
                    <a:pt x="1423" y="453"/>
                  </a:lnTo>
                  <a:lnTo>
                    <a:pt x="1436" y="486"/>
                  </a:lnTo>
                  <a:lnTo>
                    <a:pt x="1448" y="521"/>
                  </a:lnTo>
                  <a:lnTo>
                    <a:pt x="1458" y="556"/>
                  </a:lnTo>
                  <a:lnTo>
                    <a:pt x="1467" y="592"/>
                  </a:lnTo>
                  <a:lnTo>
                    <a:pt x="1473" y="629"/>
                  </a:lnTo>
                  <a:lnTo>
                    <a:pt x="1477" y="666"/>
                  </a:lnTo>
                  <a:lnTo>
                    <a:pt x="1481" y="704"/>
                  </a:lnTo>
                  <a:lnTo>
                    <a:pt x="1482" y="742"/>
                  </a:lnTo>
                  <a:lnTo>
                    <a:pt x="1482" y="742"/>
                  </a:lnTo>
                  <a:close/>
                </a:path>
              </a:pathLst>
            </a:custGeom>
            <a:solidFill>
              <a:schemeClr val="accent1">
                <a:alpha val="100000"/>
              </a:schemeClr>
            </a:solidFill>
          </p:spPr>
        </p:sp>
        <p:sp>
          <p:nvSpPr>
            <p:cNvPr id="4" name="Freeform 4"/>
            <p:cNvSpPr/>
            <p:nvPr/>
          </p:nvSpPr>
          <p:spPr>
            <a:xfrm>
              <a:off x="2365096" y="2008079"/>
              <a:ext cx="767334" cy="703898"/>
            </a:xfrm>
            <a:custGeom>
              <a:avLst/>
              <a:gdLst/>
              <a:ahLst/>
              <a:cxnLst/>
              <a:rect l="l" t="t" r="r" b="b"/>
              <a:pathLst>
                <a:path w="988" h="905">
                  <a:moveTo>
                    <a:pt x="298" y="855"/>
                  </a:moveTo>
                  <a:lnTo>
                    <a:pt x="359" y="855"/>
                  </a:lnTo>
                  <a:lnTo>
                    <a:pt x="359" y="855"/>
                  </a:lnTo>
                  <a:lnTo>
                    <a:pt x="374" y="838"/>
                  </a:lnTo>
                  <a:lnTo>
                    <a:pt x="388" y="819"/>
                  </a:lnTo>
                  <a:lnTo>
                    <a:pt x="401" y="799"/>
                  </a:lnTo>
                  <a:lnTo>
                    <a:pt x="412" y="776"/>
                  </a:lnTo>
                  <a:lnTo>
                    <a:pt x="421" y="752"/>
                  </a:lnTo>
                  <a:lnTo>
                    <a:pt x="427" y="725"/>
                  </a:lnTo>
                  <a:lnTo>
                    <a:pt x="432" y="697"/>
                  </a:lnTo>
                  <a:lnTo>
                    <a:pt x="436" y="666"/>
                  </a:lnTo>
                  <a:lnTo>
                    <a:pt x="425" y="666"/>
                  </a:lnTo>
                  <a:lnTo>
                    <a:pt x="425" y="666"/>
                  </a:lnTo>
                  <a:lnTo>
                    <a:pt x="418" y="666"/>
                  </a:lnTo>
                  <a:lnTo>
                    <a:pt x="412" y="664"/>
                  </a:lnTo>
                  <a:lnTo>
                    <a:pt x="405" y="661"/>
                  </a:lnTo>
                  <a:lnTo>
                    <a:pt x="401" y="656"/>
                  </a:lnTo>
                  <a:lnTo>
                    <a:pt x="397" y="651"/>
                  </a:lnTo>
                  <a:lnTo>
                    <a:pt x="393" y="646"/>
                  </a:lnTo>
                  <a:lnTo>
                    <a:pt x="391" y="639"/>
                  </a:lnTo>
                  <a:lnTo>
                    <a:pt x="390" y="633"/>
                  </a:lnTo>
                  <a:lnTo>
                    <a:pt x="390" y="633"/>
                  </a:lnTo>
                  <a:lnTo>
                    <a:pt x="390" y="633"/>
                  </a:lnTo>
                  <a:lnTo>
                    <a:pt x="391" y="625"/>
                  </a:lnTo>
                  <a:lnTo>
                    <a:pt x="393" y="620"/>
                  </a:lnTo>
                  <a:lnTo>
                    <a:pt x="397" y="613"/>
                  </a:lnTo>
                  <a:lnTo>
                    <a:pt x="401" y="609"/>
                  </a:lnTo>
                  <a:lnTo>
                    <a:pt x="405" y="604"/>
                  </a:lnTo>
                  <a:lnTo>
                    <a:pt x="412" y="601"/>
                  </a:lnTo>
                  <a:lnTo>
                    <a:pt x="418" y="599"/>
                  </a:lnTo>
                  <a:lnTo>
                    <a:pt x="425" y="598"/>
                  </a:lnTo>
                  <a:lnTo>
                    <a:pt x="442" y="598"/>
                  </a:lnTo>
                  <a:lnTo>
                    <a:pt x="442" y="598"/>
                  </a:lnTo>
                  <a:lnTo>
                    <a:pt x="417" y="573"/>
                  </a:lnTo>
                  <a:lnTo>
                    <a:pt x="393" y="546"/>
                  </a:lnTo>
                  <a:lnTo>
                    <a:pt x="371" y="519"/>
                  </a:lnTo>
                  <a:lnTo>
                    <a:pt x="351" y="489"/>
                  </a:lnTo>
                  <a:lnTo>
                    <a:pt x="337" y="512"/>
                  </a:lnTo>
                  <a:lnTo>
                    <a:pt x="337" y="512"/>
                  </a:lnTo>
                  <a:lnTo>
                    <a:pt x="277" y="476"/>
                  </a:lnTo>
                  <a:lnTo>
                    <a:pt x="248" y="458"/>
                  </a:lnTo>
                  <a:lnTo>
                    <a:pt x="219" y="438"/>
                  </a:lnTo>
                  <a:lnTo>
                    <a:pt x="191" y="418"/>
                  </a:lnTo>
                  <a:lnTo>
                    <a:pt x="164" y="395"/>
                  </a:lnTo>
                  <a:lnTo>
                    <a:pt x="138" y="371"/>
                  </a:lnTo>
                  <a:lnTo>
                    <a:pt x="126" y="358"/>
                  </a:lnTo>
                  <a:lnTo>
                    <a:pt x="114" y="345"/>
                  </a:lnTo>
                  <a:lnTo>
                    <a:pt x="114" y="345"/>
                  </a:lnTo>
                  <a:lnTo>
                    <a:pt x="102" y="331"/>
                  </a:lnTo>
                  <a:lnTo>
                    <a:pt x="92" y="317"/>
                  </a:lnTo>
                  <a:lnTo>
                    <a:pt x="81" y="301"/>
                  </a:lnTo>
                  <a:lnTo>
                    <a:pt x="71" y="285"/>
                  </a:lnTo>
                  <a:lnTo>
                    <a:pt x="61" y="269"/>
                  </a:lnTo>
                  <a:lnTo>
                    <a:pt x="53" y="251"/>
                  </a:lnTo>
                  <a:lnTo>
                    <a:pt x="44" y="234"/>
                  </a:lnTo>
                  <a:lnTo>
                    <a:pt x="36" y="216"/>
                  </a:lnTo>
                  <a:lnTo>
                    <a:pt x="30" y="196"/>
                  </a:lnTo>
                  <a:lnTo>
                    <a:pt x="23" y="175"/>
                  </a:lnTo>
                  <a:lnTo>
                    <a:pt x="18" y="154"/>
                  </a:lnTo>
                  <a:lnTo>
                    <a:pt x="13" y="132"/>
                  </a:lnTo>
                  <a:lnTo>
                    <a:pt x="9" y="108"/>
                  </a:lnTo>
                  <a:lnTo>
                    <a:pt x="6" y="84"/>
                  </a:lnTo>
                  <a:lnTo>
                    <a:pt x="4" y="59"/>
                  </a:lnTo>
                  <a:lnTo>
                    <a:pt x="3" y="33"/>
                  </a:lnTo>
                  <a:lnTo>
                    <a:pt x="0" y="0"/>
                  </a:lnTo>
                  <a:lnTo>
                    <a:pt x="33" y="7"/>
                  </a:lnTo>
                  <a:lnTo>
                    <a:pt x="239" y="55"/>
                  </a:lnTo>
                  <a:lnTo>
                    <a:pt x="252" y="58"/>
                  </a:lnTo>
                  <a:lnTo>
                    <a:pt x="252" y="58"/>
                  </a:lnTo>
                  <a:lnTo>
                    <a:pt x="256" y="23"/>
                  </a:lnTo>
                  <a:lnTo>
                    <a:pt x="473" y="23"/>
                  </a:lnTo>
                  <a:lnTo>
                    <a:pt x="520" y="23"/>
                  </a:lnTo>
                  <a:lnTo>
                    <a:pt x="737" y="23"/>
                  </a:lnTo>
                  <a:lnTo>
                    <a:pt x="737" y="23"/>
                  </a:lnTo>
                  <a:lnTo>
                    <a:pt x="740" y="57"/>
                  </a:lnTo>
                  <a:lnTo>
                    <a:pt x="751" y="55"/>
                  </a:lnTo>
                  <a:lnTo>
                    <a:pt x="956" y="7"/>
                  </a:lnTo>
                  <a:lnTo>
                    <a:pt x="988" y="0"/>
                  </a:lnTo>
                  <a:lnTo>
                    <a:pt x="987" y="33"/>
                  </a:lnTo>
                  <a:lnTo>
                    <a:pt x="987" y="33"/>
                  </a:lnTo>
                  <a:lnTo>
                    <a:pt x="986" y="59"/>
                  </a:lnTo>
                  <a:lnTo>
                    <a:pt x="983" y="84"/>
                  </a:lnTo>
                  <a:lnTo>
                    <a:pt x="980" y="108"/>
                  </a:lnTo>
                  <a:lnTo>
                    <a:pt x="976" y="132"/>
                  </a:lnTo>
                  <a:lnTo>
                    <a:pt x="971" y="154"/>
                  </a:lnTo>
                  <a:lnTo>
                    <a:pt x="965" y="175"/>
                  </a:lnTo>
                  <a:lnTo>
                    <a:pt x="960" y="196"/>
                  </a:lnTo>
                  <a:lnTo>
                    <a:pt x="952" y="216"/>
                  </a:lnTo>
                  <a:lnTo>
                    <a:pt x="945" y="234"/>
                  </a:lnTo>
                  <a:lnTo>
                    <a:pt x="936" y="251"/>
                  </a:lnTo>
                  <a:lnTo>
                    <a:pt x="927" y="269"/>
                  </a:lnTo>
                  <a:lnTo>
                    <a:pt x="918" y="285"/>
                  </a:lnTo>
                  <a:lnTo>
                    <a:pt x="908" y="301"/>
                  </a:lnTo>
                  <a:lnTo>
                    <a:pt x="897" y="317"/>
                  </a:lnTo>
                  <a:lnTo>
                    <a:pt x="886" y="331"/>
                  </a:lnTo>
                  <a:lnTo>
                    <a:pt x="874" y="345"/>
                  </a:lnTo>
                  <a:lnTo>
                    <a:pt x="874" y="345"/>
                  </a:lnTo>
                  <a:lnTo>
                    <a:pt x="862" y="358"/>
                  </a:lnTo>
                  <a:lnTo>
                    <a:pt x="850" y="371"/>
                  </a:lnTo>
                  <a:lnTo>
                    <a:pt x="825" y="395"/>
                  </a:lnTo>
                  <a:lnTo>
                    <a:pt x="798" y="418"/>
                  </a:lnTo>
                  <a:lnTo>
                    <a:pt x="770" y="438"/>
                  </a:lnTo>
                  <a:lnTo>
                    <a:pt x="742" y="458"/>
                  </a:lnTo>
                  <a:lnTo>
                    <a:pt x="713" y="476"/>
                  </a:lnTo>
                  <a:lnTo>
                    <a:pt x="653" y="512"/>
                  </a:lnTo>
                  <a:lnTo>
                    <a:pt x="640" y="491"/>
                  </a:lnTo>
                  <a:lnTo>
                    <a:pt x="640" y="491"/>
                  </a:lnTo>
                  <a:lnTo>
                    <a:pt x="620" y="521"/>
                  </a:lnTo>
                  <a:lnTo>
                    <a:pt x="599" y="548"/>
                  </a:lnTo>
                  <a:lnTo>
                    <a:pt x="576" y="574"/>
                  </a:lnTo>
                  <a:lnTo>
                    <a:pt x="551" y="598"/>
                  </a:lnTo>
                  <a:lnTo>
                    <a:pt x="567" y="598"/>
                  </a:lnTo>
                  <a:lnTo>
                    <a:pt x="567" y="598"/>
                  </a:lnTo>
                  <a:lnTo>
                    <a:pt x="574" y="599"/>
                  </a:lnTo>
                  <a:lnTo>
                    <a:pt x="580" y="601"/>
                  </a:lnTo>
                  <a:lnTo>
                    <a:pt x="586" y="604"/>
                  </a:lnTo>
                  <a:lnTo>
                    <a:pt x="591" y="609"/>
                  </a:lnTo>
                  <a:lnTo>
                    <a:pt x="595" y="613"/>
                  </a:lnTo>
                  <a:lnTo>
                    <a:pt x="599" y="620"/>
                  </a:lnTo>
                  <a:lnTo>
                    <a:pt x="601" y="625"/>
                  </a:lnTo>
                  <a:lnTo>
                    <a:pt x="601" y="633"/>
                  </a:lnTo>
                  <a:lnTo>
                    <a:pt x="601" y="633"/>
                  </a:lnTo>
                  <a:lnTo>
                    <a:pt x="601" y="633"/>
                  </a:lnTo>
                  <a:lnTo>
                    <a:pt x="601" y="639"/>
                  </a:lnTo>
                  <a:lnTo>
                    <a:pt x="599" y="646"/>
                  </a:lnTo>
                  <a:lnTo>
                    <a:pt x="595" y="651"/>
                  </a:lnTo>
                  <a:lnTo>
                    <a:pt x="591" y="656"/>
                  </a:lnTo>
                  <a:lnTo>
                    <a:pt x="586" y="661"/>
                  </a:lnTo>
                  <a:lnTo>
                    <a:pt x="580" y="664"/>
                  </a:lnTo>
                  <a:lnTo>
                    <a:pt x="574" y="666"/>
                  </a:lnTo>
                  <a:lnTo>
                    <a:pt x="567" y="666"/>
                  </a:lnTo>
                  <a:lnTo>
                    <a:pt x="557" y="666"/>
                  </a:lnTo>
                  <a:lnTo>
                    <a:pt x="557" y="666"/>
                  </a:lnTo>
                  <a:lnTo>
                    <a:pt x="561" y="697"/>
                  </a:lnTo>
                  <a:lnTo>
                    <a:pt x="565" y="725"/>
                  </a:lnTo>
                  <a:lnTo>
                    <a:pt x="572" y="752"/>
                  </a:lnTo>
                  <a:lnTo>
                    <a:pt x="581" y="776"/>
                  </a:lnTo>
                  <a:lnTo>
                    <a:pt x="592" y="799"/>
                  </a:lnTo>
                  <a:lnTo>
                    <a:pt x="605" y="819"/>
                  </a:lnTo>
                  <a:lnTo>
                    <a:pt x="619" y="838"/>
                  </a:lnTo>
                  <a:lnTo>
                    <a:pt x="634" y="855"/>
                  </a:lnTo>
                  <a:lnTo>
                    <a:pt x="697" y="855"/>
                  </a:lnTo>
                  <a:lnTo>
                    <a:pt x="713" y="905"/>
                  </a:lnTo>
                  <a:lnTo>
                    <a:pt x="283" y="905"/>
                  </a:lnTo>
                  <a:lnTo>
                    <a:pt x="298" y="855"/>
                  </a:lnTo>
                  <a:lnTo>
                    <a:pt x="298" y="855"/>
                  </a:lnTo>
                  <a:close/>
                  <a:moveTo>
                    <a:pt x="742" y="109"/>
                  </a:moveTo>
                  <a:lnTo>
                    <a:pt x="742" y="109"/>
                  </a:lnTo>
                  <a:lnTo>
                    <a:pt x="741" y="157"/>
                  </a:lnTo>
                  <a:lnTo>
                    <a:pt x="737" y="203"/>
                  </a:lnTo>
                  <a:lnTo>
                    <a:pt x="731" y="247"/>
                  </a:lnTo>
                  <a:lnTo>
                    <a:pt x="723" y="289"/>
                  </a:lnTo>
                  <a:lnTo>
                    <a:pt x="719" y="310"/>
                  </a:lnTo>
                  <a:lnTo>
                    <a:pt x="714" y="331"/>
                  </a:lnTo>
                  <a:lnTo>
                    <a:pt x="707" y="350"/>
                  </a:lnTo>
                  <a:lnTo>
                    <a:pt x="701" y="370"/>
                  </a:lnTo>
                  <a:lnTo>
                    <a:pt x="693" y="388"/>
                  </a:lnTo>
                  <a:lnTo>
                    <a:pt x="685" y="407"/>
                  </a:lnTo>
                  <a:lnTo>
                    <a:pt x="678" y="425"/>
                  </a:lnTo>
                  <a:lnTo>
                    <a:pt x="669" y="443"/>
                  </a:lnTo>
                  <a:lnTo>
                    <a:pt x="669" y="443"/>
                  </a:lnTo>
                  <a:lnTo>
                    <a:pt x="715" y="414"/>
                  </a:lnTo>
                  <a:lnTo>
                    <a:pt x="736" y="399"/>
                  </a:lnTo>
                  <a:lnTo>
                    <a:pt x="758" y="383"/>
                  </a:lnTo>
                  <a:lnTo>
                    <a:pt x="779" y="367"/>
                  </a:lnTo>
                  <a:lnTo>
                    <a:pt x="798" y="349"/>
                  </a:lnTo>
                  <a:lnTo>
                    <a:pt x="818" y="331"/>
                  </a:lnTo>
                  <a:lnTo>
                    <a:pt x="836" y="311"/>
                  </a:lnTo>
                  <a:lnTo>
                    <a:pt x="836" y="311"/>
                  </a:lnTo>
                  <a:lnTo>
                    <a:pt x="855" y="288"/>
                  </a:lnTo>
                  <a:lnTo>
                    <a:pt x="871" y="263"/>
                  </a:lnTo>
                  <a:lnTo>
                    <a:pt x="886" y="236"/>
                  </a:lnTo>
                  <a:lnTo>
                    <a:pt x="894" y="222"/>
                  </a:lnTo>
                  <a:lnTo>
                    <a:pt x="900" y="208"/>
                  </a:lnTo>
                  <a:lnTo>
                    <a:pt x="906" y="192"/>
                  </a:lnTo>
                  <a:lnTo>
                    <a:pt x="912" y="177"/>
                  </a:lnTo>
                  <a:lnTo>
                    <a:pt x="917" y="159"/>
                  </a:lnTo>
                  <a:lnTo>
                    <a:pt x="921" y="142"/>
                  </a:lnTo>
                  <a:lnTo>
                    <a:pt x="925" y="123"/>
                  </a:lnTo>
                  <a:lnTo>
                    <a:pt x="929" y="105"/>
                  </a:lnTo>
                  <a:lnTo>
                    <a:pt x="932" y="85"/>
                  </a:lnTo>
                  <a:lnTo>
                    <a:pt x="934" y="66"/>
                  </a:lnTo>
                  <a:lnTo>
                    <a:pt x="793" y="97"/>
                  </a:lnTo>
                  <a:lnTo>
                    <a:pt x="808" y="130"/>
                  </a:lnTo>
                  <a:lnTo>
                    <a:pt x="761" y="152"/>
                  </a:lnTo>
                  <a:lnTo>
                    <a:pt x="742" y="109"/>
                  </a:lnTo>
                  <a:lnTo>
                    <a:pt x="742" y="109"/>
                  </a:lnTo>
                  <a:close/>
                  <a:moveTo>
                    <a:pt x="326" y="446"/>
                  </a:moveTo>
                  <a:lnTo>
                    <a:pt x="326" y="446"/>
                  </a:lnTo>
                  <a:lnTo>
                    <a:pt x="316" y="428"/>
                  </a:lnTo>
                  <a:lnTo>
                    <a:pt x="308" y="409"/>
                  </a:lnTo>
                  <a:lnTo>
                    <a:pt x="300" y="390"/>
                  </a:lnTo>
                  <a:lnTo>
                    <a:pt x="292" y="371"/>
                  </a:lnTo>
                  <a:lnTo>
                    <a:pt x="286" y="350"/>
                  </a:lnTo>
                  <a:lnTo>
                    <a:pt x="279" y="331"/>
                  </a:lnTo>
                  <a:lnTo>
                    <a:pt x="274" y="309"/>
                  </a:lnTo>
                  <a:lnTo>
                    <a:pt x="269" y="288"/>
                  </a:lnTo>
                  <a:lnTo>
                    <a:pt x="264" y="267"/>
                  </a:lnTo>
                  <a:lnTo>
                    <a:pt x="261" y="244"/>
                  </a:lnTo>
                  <a:lnTo>
                    <a:pt x="258" y="221"/>
                  </a:lnTo>
                  <a:lnTo>
                    <a:pt x="256" y="198"/>
                  </a:lnTo>
                  <a:lnTo>
                    <a:pt x="253" y="174"/>
                  </a:lnTo>
                  <a:lnTo>
                    <a:pt x="252" y="151"/>
                  </a:lnTo>
                  <a:lnTo>
                    <a:pt x="251" y="102"/>
                  </a:lnTo>
                  <a:lnTo>
                    <a:pt x="228" y="152"/>
                  </a:lnTo>
                  <a:lnTo>
                    <a:pt x="182" y="130"/>
                  </a:lnTo>
                  <a:lnTo>
                    <a:pt x="197" y="97"/>
                  </a:lnTo>
                  <a:lnTo>
                    <a:pt x="56" y="66"/>
                  </a:lnTo>
                  <a:lnTo>
                    <a:pt x="56" y="66"/>
                  </a:lnTo>
                  <a:lnTo>
                    <a:pt x="58" y="85"/>
                  </a:lnTo>
                  <a:lnTo>
                    <a:pt x="60" y="105"/>
                  </a:lnTo>
                  <a:lnTo>
                    <a:pt x="63" y="123"/>
                  </a:lnTo>
                  <a:lnTo>
                    <a:pt x="68" y="142"/>
                  </a:lnTo>
                  <a:lnTo>
                    <a:pt x="72" y="159"/>
                  </a:lnTo>
                  <a:lnTo>
                    <a:pt x="77" y="177"/>
                  </a:lnTo>
                  <a:lnTo>
                    <a:pt x="83" y="192"/>
                  </a:lnTo>
                  <a:lnTo>
                    <a:pt x="89" y="208"/>
                  </a:lnTo>
                  <a:lnTo>
                    <a:pt x="96" y="222"/>
                  </a:lnTo>
                  <a:lnTo>
                    <a:pt x="102" y="236"/>
                  </a:lnTo>
                  <a:lnTo>
                    <a:pt x="118" y="263"/>
                  </a:lnTo>
                  <a:lnTo>
                    <a:pt x="135" y="288"/>
                  </a:lnTo>
                  <a:lnTo>
                    <a:pt x="153" y="311"/>
                  </a:lnTo>
                  <a:lnTo>
                    <a:pt x="153" y="311"/>
                  </a:lnTo>
                  <a:lnTo>
                    <a:pt x="172" y="332"/>
                  </a:lnTo>
                  <a:lnTo>
                    <a:pt x="191" y="350"/>
                  </a:lnTo>
                  <a:lnTo>
                    <a:pt x="212" y="369"/>
                  </a:lnTo>
                  <a:lnTo>
                    <a:pt x="234" y="385"/>
                  </a:lnTo>
                  <a:lnTo>
                    <a:pt x="256" y="401"/>
                  </a:lnTo>
                  <a:lnTo>
                    <a:pt x="279" y="417"/>
                  </a:lnTo>
                  <a:lnTo>
                    <a:pt x="326" y="446"/>
                  </a:lnTo>
                  <a:lnTo>
                    <a:pt x="326" y="446"/>
                  </a:lnTo>
                  <a:close/>
                  <a:moveTo>
                    <a:pt x="304" y="70"/>
                  </a:moveTo>
                  <a:lnTo>
                    <a:pt x="304" y="70"/>
                  </a:lnTo>
                  <a:lnTo>
                    <a:pt x="304" y="120"/>
                  </a:lnTo>
                  <a:lnTo>
                    <a:pt x="307" y="170"/>
                  </a:lnTo>
                  <a:lnTo>
                    <a:pt x="309" y="194"/>
                  </a:lnTo>
                  <a:lnTo>
                    <a:pt x="312" y="218"/>
                  </a:lnTo>
                  <a:lnTo>
                    <a:pt x="315" y="242"/>
                  </a:lnTo>
                  <a:lnTo>
                    <a:pt x="320" y="266"/>
                  </a:lnTo>
                  <a:lnTo>
                    <a:pt x="320" y="266"/>
                  </a:lnTo>
                  <a:lnTo>
                    <a:pt x="325" y="288"/>
                  </a:lnTo>
                  <a:lnTo>
                    <a:pt x="331" y="312"/>
                  </a:lnTo>
                  <a:lnTo>
                    <a:pt x="339" y="335"/>
                  </a:lnTo>
                  <a:lnTo>
                    <a:pt x="348" y="358"/>
                  </a:lnTo>
                  <a:lnTo>
                    <a:pt x="358" y="380"/>
                  </a:lnTo>
                  <a:lnTo>
                    <a:pt x="368" y="401"/>
                  </a:lnTo>
                  <a:lnTo>
                    <a:pt x="381" y="423"/>
                  </a:lnTo>
                  <a:lnTo>
                    <a:pt x="394" y="445"/>
                  </a:lnTo>
                  <a:lnTo>
                    <a:pt x="394" y="445"/>
                  </a:lnTo>
                  <a:lnTo>
                    <a:pt x="398" y="448"/>
                  </a:lnTo>
                  <a:lnTo>
                    <a:pt x="401" y="450"/>
                  </a:lnTo>
                  <a:lnTo>
                    <a:pt x="404" y="452"/>
                  </a:lnTo>
                  <a:lnTo>
                    <a:pt x="407" y="453"/>
                  </a:lnTo>
                  <a:lnTo>
                    <a:pt x="412" y="453"/>
                  </a:lnTo>
                  <a:lnTo>
                    <a:pt x="416" y="453"/>
                  </a:lnTo>
                  <a:lnTo>
                    <a:pt x="419" y="452"/>
                  </a:lnTo>
                  <a:lnTo>
                    <a:pt x="424" y="450"/>
                  </a:lnTo>
                  <a:lnTo>
                    <a:pt x="424" y="450"/>
                  </a:lnTo>
                  <a:lnTo>
                    <a:pt x="427" y="447"/>
                  </a:lnTo>
                  <a:lnTo>
                    <a:pt x="429" y="444"/>
                  </a:lnTo>
                  <a:lnTo>
                    <a:pt x="430" y="440"/>
                  </a:lnTo>
                  <a:lnTo>
                    <a:pt x="431" y="436"/>
                  </a:lnTo>
                  <a:lnTo>
                    <a:pt x="432" y="433"/>
                  </a:lnTo>
                  <a:lnTo>
                    <a:pt x="431" y="428"/>
                  </a:lnTo>
                  <a:lnTo>
                    <a:pt x="430" y="425"/>
                  </a:lnTo>
                  <a:lnTo>
                    <a:pt x="428" y="421"/>
                  </a:lnTo>
                  <a:lnTo>
                    <a:pt x="428" y="421"/>
                  </a:lnTo>
                  <a:lnTo>
                    <a:pt x="416" y="402"/>
                  </a:lnTo>
                  <a:lnTo>
                    <a:pt x="404" y="382"/>
                  </a:lnTo>
                  <a:lnTo>
                    <a:pt x="394" y="362"/>
                  </a:lnTo>
                  <a:lnTo>
                    <a:pt x="386" y="342"/>
                  </a:lnTo>
                  <a:lnTo>
                    <a:pt x="378" y="321"/>
                  </a:lnTo>
                  <a:lnTo>
                    <a:pt x="371" y="300"/>
                  </a:lnTo>
                  <a:lnTo>
                    <a:pt x="365" y="279"/>
                  </a:lnTo>
                  <a:lnTo>
                    <a:pt x="360" y="257"/>
                  </a:lnTo>
                  <a:lnTo>
                    <a:pt x="360" y="257"/>
                  </a:lnTo>
                  <a:lnTo>
                    <a:pt x="355" y="234"/>
                  </a:lnTo>
                  <a:lnTo>
                    <a:pt x="352" y="212"/>
                  </a:lnTo>
                  <a:lnTo>
                    <a:pt x="350" y="189"/>
                  </a:lnTo>
                  <a:lnTo>
                    <a:pt x="348" y="166"/>
                  </a:lnTo>
                  <a:lnTo>
                    <a:pt x="346" y="119"/>
                  </a:lnTo>
                  <a:lnTo>
                    <a:pt x="346" y="70"/>
                  </a:lnTo>
                  <a:lnTo>
                    <a:pt x="346" y="70"/>
                  </a:lnTo>
                  <a:lnTo>
                    <a:pt x="345" y="67"/>
                  </a:lnTo>
                  <a:lnTo>
                    <a:pt x="343" y="63"/>
                  </a:lnTo>
                  <a:lnTo>
                    <a:pt x="342" y="59"/>
                  </a:lnTo>
                  <a:lnTo>
                    <a:pt x="339" y="56"/>
                  </a:lnTo>
                  <a:lnTo>
                    <a:pt x="337" y="54"/>
                  </a:lnTo>
                  <a:lnTo>
                    <a:pt x="333" y="52"/>
                  </a:lnTo>
                  <a:lnTo>
                    <a:pt x="329" y="51"/>
                  </a:lnTo>
                  <a:lnTo>
                    <a:pt x="325" y="50"/>
                  </a:lnTo>
                  <a:lnTo>
                    <a:pt x="325" y="50"/>
                  </a:lnTo>
                  <a:lnTo>
                    <a:pt x="321" y="51"/>
                  </a:lnTo>
                  <a:lnTo>
                    <a:pt x="317" y="52"/>
                  </a:lnTo>
                  <a:lnTo>
                    <a:pt x="313" y="53"/>
                  </a:lnTo>
                  <a:lnTo>
                    <a:pt x="311" y="56"/>
                  </a:lnTo>
                  <a:lnTo>
                    <a:pt x="308" y="58"/>
                  </a:lnTo>
                  <a:lnTo>
                    <a:pt x="307" y="63"/>
                  </a:lnTo>
                  <a:lnTo>
                    <a:pt x="304" y="66"/>
                  </a:lnTo>
                  <a:lnTo>
                    <a:pt x="304" y="70"/>
                  </a:lnTo>
                  <a:lnTo>
                    <a:pt x="304" y="70"/>
                  </a:lnTo>
                  <a:close/>
                </a:path>
              </a:pathLst>
            </a:custGeom>
            <a:solidFill>
              <a:srgbClr val="FFFFFF">
                <a:alpha val="100000"/>
              </a:srgbClr>
            </a:solidFill>
          </p:spPr>
        </p:sp>
      </p:grpSp>
      <p:grpSp>
        <p:nvGrpSpPr>
          <p:cNvPr id="5" name="Group 5"/>
          <p:cNvGrpSpPr/>
          <p:nvPr/>
        </p:nvGrpSpPr>
        <p:grpSpPr>
          <a:xfrm rot="0">
            <a:off x="8765134" y="1736141"/>
            <a:ext cx="1151096" cy="1151477"/>
            <a:chOff x="8765134" y="1736141"/>
            <a:chExt cx="1151096" cy="1151477"/>
          </a:xfrm>
        </p:grpSpPr>
        <p:sp>
          <p:nvSpPr>
            <p:cNvPr id="6" name="Freeform 6"/>
            <p:cNvSpPr/>
            <p:nvPr/>
          </p:nvSpPr>
          <p:spPr>
            <a:xfrm>
              <a:off x="8765134" y="1736141"/>
              <a:ext cx="1151096" cy="1151477"/>
            </a:xfrm>
            <a:custGeom>
              <a:avLst/>
              <a:gdLst/>
              <a:ahLst/>
              <a:cxnLst/>
              <a:rect l="l" t="t" r="r" b="b"/>
              <a:pathLst>
                <a:path w="1482" h="1482">
                  <a:moveTo>
                    <a:pt x="1482" y="742"/>
                  </a:moveTo>
                  <a:lnTo>
                    <a:pt x="1482" y="742"/>
                  </a:lnTo>
                  <a:lnTo>
                    <a:pt x="1481" y="780"/>
                  </a:lnTo>
                  <a:lnTo>
                    <a:pt x="1478" y="818"/>
                  </a:lnTo>
                  <a:lnTo>
                    <a:pt x="1473" y="854"/>
                  </a:lnTo>
                  <a:lnTo>
                    <a:pt x="1467" y="890"/>
                  </a:lnTo>
                  <a:lnTo>
                    <a:pt x="1458" y="926"/>
                  </a:lnTo>
                  <a:lnTo>
                    <a:pt x="1448" y="962"/>
                  </a:lnTo>
                  <a:lnTo>
                    <a:pt x="1436" y="997"/>
                  </a:lnTo>
                  <a:lnTo>
                    <a:pt x="1423" y="1029"/>
                  </a:lnTo>
                  <a:lnTo>
                    <a:pt x="1408" y="1063"/>
                  </a:lnTo>
                  <a:lnTo>
                    <a:pt x="1392" y="1094"/>
                  </a:lnTo>
                  <a:lnTo>
                    <a:pt x="1375" y="1126"/>
                  </a:lnTo>
                  <a:lnTo>
                    <a:pt x="1355" y="1155"/>
                  </a:lnTo>
                  <a:lnTo>
                    <a:pt x="1334" y="1185"/>
                  </a:lnTo>
                  <a:lnTo>
                    <a:pt x="1313" y="1213"/>
                  </a:lnTo>
                  <a:lnTo>
                    <a:pt x="1289" y="1240"/>
                  </a:lnTo>
                  <a:lnTo>
                    <a:pt x="1265" y="1265"/>
                  </a:lnTo>
                  <a:lnTo>
                    <a:pt x="1239" y="1290"/>
                  </a:lnTo>
                  <a:lnTo>
                    <a:pt x="1212" y="1313"/>
                  </a:lnTo>
                  <a:lnTo>
                    <a:pt x="1185" y="1335"/>
                  </a:lnTo>
                  <a:lnTo>
                    <a:pt x="1155" y="1356"/>
                  </a:lnTo>
                  <a:lnTo>
                    <a:pt x="1125" y="1375"/>
                  </a:lnTo>
                  <a:lnTo>
                    <a:pt x="1094" y="1393"/>
                  </a:lnTo>
                  <a:lnTo>
                    <a:pt x="1062" y="1409"/>
                  </a:lnTo>
                  <a:lnTo>
                    <a:pt x="1029" y="1424"/>
                  </a:lnTo>
                  <a:lnTo>
                    <a:pt x="996" y="1437"/>
                  </a:lnTo>
                  <a:lnTo>
                    <a:pt x="961" y="1449"/>
                  </a:lnTo>
                  <a:lnTo>
                    <a:pt x="926" y="1459"/>
                  </a:lnTo>
                  <a:lnTo>
                    <a:pt x="890" y="1467"/>
                  </a:lnTo>
                  <a:lnTo>
                    <a:pt x="853" y="1473"/>
                  </a:lnTo>
                  <a:lnTo>
                    <a:pt x="817" y="1479"/>
                  </a:lnTo>
                  <a:lnTo>
                    <a:pt x="779" y="1481"/>
                  </a:lnTo>
                  <a:lnTo>
                    <a:pt x="741" y="1482"/>
                  </a:lnTo>
                  <a:lnTo>
                    <a:pt x="741" y="1482"/>
                  </a:lnTo>
                  <a:lnTo>
                    <a:pt x="703" y="1481"/>
                  </a:lnTo>
                  <a:lnTo>
                    <a:pt x="665" y="1479"/>
                  </a:lnTo>
                  <a:lnTo>
                    <a:pt x="628" y="1473"/>
                  </a:lnTo>
                  <a:lnTo>
                    <a:pt x="592" y="1467"/>
                  </a:lnTo>
                  <a:lnTo>
                    <a:pt x="556" y="1459"/>
                  </a:lnTo>
                  <a:lnTo>
                    <a:pt x="520" y="1449"/>
                  </a:lnTo>
                  <a:lnTo>
                    <a:pt x="487" y="1437"/>
                  </a:lnTo>
                  <a:lnTo>
                    <a:pt x="453" y="1424"/>
                  </a:lnTo>
                  <a:lnTo>
                    <a:pt x="419" y="1409"/>
                  </a:lnTo>
                  <a:lnTo>
                    <a:pt x="388" y="1393"/>
                  </a:lnTo>
                  <a:lnTo>
                    <a:pt x="356" y="1375"/>
                  </a:lnTo>
                  <a:lnTo>
                    <a:pt x="327" y="1356"/>
                  </a:lnTo>
                  <a:lnTo>
                    <a:pt x="298" y="1335"/>
                  </a:lnTo>
                  <a:lnTo>
                    <a:pt x="269" y="1313"/>
                  </a:lnTo>
                  <a:lnTo>
                    <a:pt x="242" y="1290"/>
                  </a:lnTo>
                  <a:lnTo>
                    <a:pt x="217" y="1265"/>
                  </a:lnTo>
                  <a:lnTo>
                    <a:pt x="192" y="1240"/>
                  </a:lnTo>
                  <a:lnTo>
                    <a:pt x="170" y="1213"/>
                  </a:lnTo>
                  <a:lnTo>
                    <a:pt x="147" y="1185"/>
                  </a:lnTo>
                  <a:lnTo>
                    <a:pt x="126" y="1155"/>
                  </a:lnTo>
                  <a:lnTo>
                    <a:pt x="108" y="1126"/>
                  </a:lnTo>
                  <a:lnTo>
                    <a:pt x="89" y="1094"/>
                  </a:lnTo>
                  <a:lnTo>
                    <a:pt x="73" y="1063"/>
                  </a:lnTo>
                  <a:lnTo>
                    <a:pt x="58" y="1029"/>
                  </a:lnTo>
                  <a:lnTo>
                    <a:pt x="45" y="997"/>
                  </a:lnTo>
                  <a:lnTo>
                    <a:pt x="34" y="962"/>
                  </a:lnTo>
                  <a:lnTo>
                    <a:pt x="23" y="926"/>
                  </a:lnTo>
                  <a:lnTo>
                    <a:pt x="15" y="890"/>
                  </a:lnTo>
                  <a:lnTo>
                    <a:pt x="9" y="854"/>
                  </a:lnTo>
                  <a:lnTo>
                    <a:pt x="4" y="818"/>
                  </a:lnTo>
                  <a:lnTo>
                    <a:pt x="1" y="780"/>
                  </a:lnTo>
                  <a:lnTo>
                    <a:pt x="0" y="742"/>
                  </a:lnTo>
                  <a:lnTo>
                    <a:pt x="0" y="742"/>
                  </a:lnTo>
                  <a:lnTo>
                    <a:pt x="1" y="704"/>
                  </a:lnTo>
                  <a:lnTo>
                    <a:pt x="4" y="666"/>
                  </a:lnTo>
                  <a:lnTo>
                    <a:pt x="9" y="629"/>
                  </a:lnTo>
                  <a:lnTo>
                    <a:pt x="15" y="592"/>
                  </a:lnTo>
                  <a:lnTo>
                    <a:pt x="23" y="556"/>
                  </a:lnTo>
                  <a:lnTo>
                    <a:pt x="34" y="521"/>
                  </a:lnTo>
                  <a:lnTo>
                    <a:pt x="45" y="486"/>
                  </a:lnTo>
                  <a:lnTo>
                    <a:pt x="58" y="453"/>
                  </a:lnTo>
                  <a:lnTo>
                    <a:pt x="73" y="420"/>
                  </a:lnTo>
                  <a:lnTo>
                    <a:pt x="89" y="389"/>
                  </a:lnTo>
                  <a:lnTo>
                    <a:pt x="108" y="357"/>
                  </a:lnTo>
                  <a:lnTo>
                    <a:pt x="126" y="327"/>
                  </a:lnTo>
                  <a:lnTo>
                    <a:pt x="147" y="299"/>
                  </a:lnTo>
                  <a:lnTo>
                    <a:pt x="170" y="270"/>
                  </a:lnTo>
                  <a:lnTo>
                    <a:pt x="192" y="243"/>
                  </a:lnTo>
                  <a:lnTo>
                    <a:pt x="217" y="217"/>
                  </a:lnTo>
                  <a:lnTo>
                    <a:pt x="242" y="193"/>
                  </a:lnTo>
                  <a:lnTo>
                    <a:pt x="269" y="169"/>
                  </a:lnTo>
                  <a:lnTo>
                    <a:pt x="298" y="148"/>
                  </a:lnTo>
                  <a:lnTo>
                    <a:pt x="327" y="127"/>
                  </a:lnTo>
                  <a:lnTo>
                    <a:pt x="356" y="107"/>
                  </a:lnTo>
                  <a:lnTo>
                    <a:pt x="388" y="90"/>
                  </a:lnTo>
                  <a:lnTo>
                    <a:pt x="419" y="74"/>
                  </a:lnTo>
                  <a:lnTo>
                    <a:pt x="453" y="59"/>
                  </a:lnTo>
                  <a:lnTo>
                    <a:pt x="487" y="46"/>
                  </a:lnTo>
                  <a:lnTo>
                    <a:pt x="520" y="34"/>
                  </a:lnTo>
                  <a:lnTo>
                    <a:pt x="556" y="24"/>
                  </a:lnTo>
                  <a:lnTo>
                    <a:pt x="592" y="15"/>
                  </a:lnTo>
                  <a:lnTo>
                    <a:pt x="628" y="9"/>
                  </a:lnTo>
                  <a:lnTo>
                    <a:pt x="665" y="4"/>
                  </a:lnTo>
                  <a:lnTo>
                    <a:pt x="703" y="1"/>
                  </a:lnTo>
                  <a:lnTo>
                    <a:pt x="741" y="0"/>
                  </a:lnTo>
                  <a:lnTo>
                    <a:pt x="741" y="0"/>
                  </a:lnTo>
                  <a:lnTo>
                    <a:pt x="779" y="1"/>
                  </a:lnTo>
                  <a:lnTo>
                    <a:pt x="817" y="4"/>
                  </a:lnTo>
                  <a:lnTo>
                    <a:pt x="853" y="9"/>
                  </a:lnTo>
                  <a:lnTo>
                    <a:pt x="890" y="15"/>
                  </a:lnTo>
                  <a:lnTo>
                    <a:pt x="926" y="24"/>
                  </a:lnTo>
                  <a:lnTo>
                    <a:pt x="961" y="34"/>
                  </a:lnTo>
                  <a:lnTo>
                    <a:pt x="996" y="46"/>
                  </a:lnTo>
                  <a:lnTo>
                    <a:pt x="1029" y="59"/>
                  </a:lnTo>
                  <a:lnTo>
                    <a:pt x="1062" y="74"/>
                  </a:lnTo>
                  <a:lnTo>
                    <a:pt x="1094" y="90"/>
                  </a:lnTo>
                  <a:lnTo>
                    <a:pt x="1125" y="107"/>
                  </a:lnTo>
                  <a:lnTo>
                    <a:pt x="1155" y="127"/>
                  </a:lnTo>
                  <a:lnTo>
                    <a:pt x="1185" y="148"/>
                  </a:lnTo>
                  <a:lnTo>
                    <a:pt x="1212" y="169"/>
                  </a:lnTo>
                  <a:lnTo>
                    <a:pt x="1239" y="193"/>
                  </a:lnTo>
                  <a:lnTo>
                    <a:pt x="1265" y="217"/>
                  </a:lnTo>
                  <a:lnTo>
                    <a:pt x="1289" y="243"/>
                  </a:lnTo>
                  <a:lnTo>
                    <a:pt x="1313" y="270"/>
                  </a:lnTo>
                  <a:lnTo>
                    <a:pt x="1334" y="299"/>
                  </a:lnTo>
                  <a:lnTo>
                    <a:pt x="1355" y="327"/>
                  </a:lnTo>
                  <a:lnTo>
                    <a:pt x="1375" y="357"/>
                  </a:lnTo>
                  <a:lnTo>
                    <a:pt x="1392" y="389"/>
                  </a:lnTo>
                  <a:lnTo>
                    <a:pt x="1408" y="420"/>
                  </a:lnTo>
                  <a:lnTo>
                    <a:pt x="1423" y="453"/>
                  </a:lnTo>
                  <a:lnTo>
                    <a:pt x="1436" y="486"/>
                  </a:lnTo>
                  <a:lnTo>
                    <a:pt x="1448" y="521"/>
                  </a:lnTo>
                  <a:lnTo>
                    <a:pt x="1458" y="556"/>
                  </a:lnTo>
                  <a:lnTo>
                    <a:pt x="1467" y="592"/>
                  </a:lnTo>
                  <a:lnTo>
                    <a:pt x="1473" y="629"/>
                  </a:lnTo>
                  <a:lnTo>
                    <a:pt x="1478" y="666"/>
                  </a:lnTo>
                  <a:lnTo>
                    <a:pt x="1481" y="704"/>
                  </a:lnTo>
                  <a:lnTo>
                    <a:pt x="1482" y="742"/>
                  </a:lnTo>
                  <a:lnTo>
                    <a:pt x="1482" y="742"/>
                  </a:lnTo>
                  <a:close/>
                </a:path>
              </a:pathLst>
            </a:custGeom>
            <a:solidFill>
              <a:schemeClr val="accent1">
                <a:alpha val="100000"/>
              </a:schemeClr>
            </a:solidFill>
          </p:spPr>
        </p:sp>
        <p:sp>
          <p:nvSpPr>
            <p:cNvPr id="7" name="Freeform 7"/>
            <p:cNvSpPr/>
            <p:nvPr/>
          </p:nvSpPr>
          <p:spPr>
            <a:xfrm>
              <a:off x="9008973" y="1886826"/>
              <a:ext cx="686562" cy="944785"/>
            </a:xfrm>
            <a:custGeom>
              <a:avLst/>
              <a:gdLst/>
              <a:ahLst/>
              <a:cxnLst/>
              <a:rect l="l" t="t" r="r" b="b"/>
              <a:pathLst>
                <a:path w="885" h="1217">
                  <a:moveTo>
                    <a:pt x="212" y="796"/>
                  </a:moveTo>
                  <a:lnTo>
                    <a:pt x="125" y="1151"/>
                  </a:lnTo>
                  <a:lnTo>
                    <a:pt x="105" y="1154"/>
                  </a:lnTo>
                  <a:lnTo>
                    <a:pt x="194" y="790"/>
                  </a:lnTo>
                  <a:lnTo>
                    <a:pt x="194" y="790"/>
                  </a:lnTo>
                  <a:lnTo>
                    <a:pt x="178" y="783"/>
                  </a:lnTo>
                  <a:lnTo>
                    <a:pt x="162" y="775"/>
                  </a:lnTo>
                  <a:lnTo>
                    <a:pt x="162" y="775"/>
                  </a:lnTo>
                  <a:lnTo>
                    <a:pt x="149" y="769"/>
                  </a:lnTo>
                  <a:lnTo>
                    <a:pt x="137" y="761"/>
                  </a:lnTo>
                  <a:lnTo>
                    <a:pt x="127" y="753"/>
                  </a:lnTo>
                  <a:lnTo>
                    <a:pt x="117" y="744"/>
                  </a:lnTo>
                  <a:lnTo>
                    <a:pt x="110" y="732"/>
                  </a:lnTo>
                  <a:lnTo>
                    <a:pt x="102" y="719"/>
                  </a:lnTo>
                  <a:lnTo>
                    <a:pt x="96" y="704"/>
                  </a:lnTo>
                  <a:lnTo>
                    <a:pt x="90" y="685"/>
                  </a:lnTo>
                  <a:lnTo>
                    <a:pt x="90" y="685"/>
                  </a:lnTo>
                  <a:lnTo>
                    <a:pt x="77" y="639"/>
                  </a:lnTo>
                  <a:lnTo>
                    <a:pt x="69" y="616"/>
                  </a:lnTo>
                  <a:lnTo>
                    <a:pt x="61" y="594"/>
                  </a:lnTo>
                  <a:lnTo>
                    <a:pt x="61" y="594"/>
                  </a:lnTo>
                  <a:lnTo>
                    <a:pt x="48" y="565"/>
                  </a:lnTo>
                  <a:lnTo>
                    <a:pt x="34" y="538"/>
                  </a:lnTo>
                  <a:lnTo>
                    <a:pt x="34" y="538"/>
                  </a:lnTo>
                  <a:lnTo>
                    <a:pt x="20" y="509"/>
                  </a:lnTo>
                  <a:lnTo>
                    <a:pt x="14" y="495"/>
                  </a:lnTo>
                  <a:lnTo>
                    <a:pt x="9" y="480"/>
                  </a:lnTo>
                  <a:lnTo>
                    <a:pt x="9" y="480"/>
                  </a:lnTo>
                  <a:lnTo>
                    <a:pt x="4" y="466"/>
                  </a:lnTo>
                  <a:lnTo>
                    <a:pt x="1" y="452"/>
                  </a:lnTo>
                  <a:lnTo>
                    <a:pt x="0" y="439"/>
                  </a:lnTo>
                  <a:lnTo>
                    <a:pt x="0" y="426"/>
                  </a:lnTo>
                  <a:lnTo>
                    <a:pt x="2" y="412"/>
                  </a:lnTo>
                  <a:lnTo>
                    <a:pt x="6" y="398"/>
                  </a:lnTo>
                  <a:lnTo>
                    <a:pt x="13" y="382"/>
                  </a:lnTo>
                  <a:lnTo>
                    <a:pt x="22" y="365"/>
                  </a:lnTo>
                  <a:lnTo>
                    <a:pt x="22" y="365"/>
                  </a:lnTo>
                  <a:lnTo>
                    <a:pt x="44" y="323"/>
                  </a:lnTo>
                  <a:lnTo>
                    <a:pt x="55" y="302"/>
                  </a:lnTo>
                  <a:lnTo>
                    <a:pt x="66" y="280"/>
                  </a:lnTo>
                  <a:lnTo>
                    <a:pt x="66" y="280"/>
                  </a:lnTo>
                  <a:lnTo>
                    <a:pt x="77" y="251"/>
                  </a:lnTo>
                  <a:lnTo>
                    <a:pt x="87" y="222"/>
                  </a:lnTo>
                  <a:lnTo>
                    <a:pt x="87" y="222"/>
                  </a:lnTo>
                  <a:lnTo>
                    <a:pt x="97" y="191"/>
                  </a:lnTo>
                  <a:lnTo>
                    <a:pt x="102" y="177"/>
                  </a:lnTo>
                  <a:lnTo>
                    <a:pt x="109" y="162"/>
                  </a:lnTo>
                  <a:lnTo>
                    <a:pt x="109" y="162"/>
                  </a:lnTo>
                  <a:lnTo>
                    <a:pt x="116" y="149"/>
                  </a:lnTo>
                  <a:lnTo>
                    <a:pt x="124" y="138"/>
                  </a:lnTo>
                  <a:lnTo>
                    <a:pt x="131" y="127"/>
                  </a:lnTo>
                  <a:lnTo>
                    <a:pt x="141" y="119"/>
                  </a:lnTo>
                  <a:lnTo>
                    <a:pt x="153" y="110"/>
                  </a:lnTo>
                  <a:lnTo>
                    <a:pt x="166" y="102"/>
                  </a:lnTo>
                  <a:lnTo>
                    <a:pt x="181" y="96"/>
                  </a:lnTo>
                  <a:lnTo>
                    <a:pt x="200" y="90"/>
                  </a:lnTo>
                  <a:lnTo>
                    <a:pt x="200" y="90"/>
                  </a:lnTo>
                  <a:lnTo>
                    <a:pt x="245" y="77"/>
                  </a:lnTo>
                  <a:lnTo>
                    <a:pt x="268" y="70"/>
                  </a:lnTo>
                  <a:lnTo>
                    <a:pt x="291" y="61"/>
                  </a:lnTo>
                  <a:lnTo>
                    <a:pt x="291" y="61"/>
                  </a:lnTo>
                  <a:lnTo>
                    <a:pt x="320" y="49"/>
                  </a:lnTo>
                  <a:lnTo>
                    <a:pt x="347" y="35"/>
                  </a:lnTo>
                  <a:lnTo>
                    <a:pt x="347" y="35"/>
                  </a:lnTo>
                  <a:lnTo>
                    <a:pt x="376" y="20"/>
                  </a:lnTo>
                  <a:lnTo>
                    <a:pt x="390" y="14"/>
                  </a:lnTo>
                  <a:lnTo>
                    <a:pt x="405" y="9"/>
                  </a:lnTo>
                  <a:lnTo>
                    <a:pt x="405" y="9"/>
                  </a:lnTo>
                  <a:lnTo>
                    <a:pt x="419" y="5"/>
                  </a:lnTo>
                  <a:lnTo>
                    <a:pt x="432" y="1"/>
                  </a:lnTo>
                  <a:lnTo>
                    <a:pt x="446" y="0"/>
                  </a:lnTo>
                  <a:lnTo>
                    <a:pt x="459" y="0"/>
                  </a:lnTo>
                  <a:lnTo>
                    <a:pt x="472" y="2"/>
                  </a:lnTo>
                  <a:lnTo>
                    <a:pt x="487" y="7"/>
                  </a:lnTo>
                  <a:lnTo>
                    <a:pt x="503" y="13"/>
                  </a:lnTo>
                  <a:lnTo>
                    <a:pt x="520" y="22"/>
                  </a:lnTo>
                  <a:lnTo>
                    <a:pt x="520" y="22"/>
                  </a:lnTo>
                  <a:lnTo>
                    <a:pt x="561" y="46"/>
                  </a:lnTo>
                  <a:lnTo>
                    <a:pt x="583" y="57"/>
                  </a:lnTo>
                  <a:lnTo>
                    <a:pt x="605" y="66"/>
                  </a:lnTo>
                  <a:lnTo>
                    <a:pt x="605" y="66"/>
                  </a:lnTo>
                  <a:lnTo>
                    <a:pt x="634" y="77"/>
                  </a:lnTo>
                  <a:lnTo>
                    <a:pt x="663" y="87"/>
                  </a:lnTo>
                  <a:lnTo>
                    <a:pt x="663" y="87"/>
                  </a:lnTo>
                  <a:lnTo>
                    <a:pt x="694" y="97"/>
                  </a:lnTo>
                  <a:lnTo>
                    <a:pt x="708" y="102"/>
                  </a:lnTo>
                  <a:lnTo>
                    <a:pt x="723" y="110"/>
                  </a:lnTo>
                  <a:lnTo>
                    <a:pt x="723" y="110"/>
                  </a:lnTo>
                  <a:lnTo>
                    <a:pt x="736" y="116"/>
                  </a:lnTo>
                  <a:lnTo>
                    <a:pt x="747" y="124"/>
                  </a:lnTo>
                  <a:lnTo>
                    <a:pt x="758" y="133"/>
                  </a:lnTo>
                  <a:lnTo>
                    <a:pt x="766" y="142"/>
                  </a:lnTo>
                  <a:lnTo>
                    <a:pt x="775" y="153"/>
                  </a:lnTo>
                  <a:lnTo>
                    <a:pt x="783" y="166"/>
                  </a:lnTo>
                  <a:lnTo>
                    <a:pt x="789" y="182"/>
                  </a:lnTo>
                  <a:lnTo>
                    <a:pt x="795" y="200"/>
                  </a:lnTo>
                  <a:lnTo>
                    <a:pt x="795" y="200"/>
                  </a:lnTo>
                  <a:lnTo>
                    <a:pt x="808" y="247"/>
                  </a:lnTo>
                  <a:lnTo>
                    <a:pt x="815" y="270"/>
                  </a:lnTo>
                  <a:lnTo>
                    <a:pt x="823" y="292"/>
                  </a:lnTo>
                  <a:lnTo>
                    <a:pt x="823" y="292"/>
                  </a:lnTo>
                  <a:lnTo>
                    <a:pt x="836" y="321"/>
                  </a:lnTo>
                  <a:lnTo>
                    <a:pt x="850" y="348"/>
                  </a:lnTo>
                  <a:lnTo>
                    <a:pt x="850" y="348"/>
                  </a:lnTo>
                  <a:lnTo>
                    <a:pt x="864" y="376"/>
                  </a:lnTo>
                  <a:lnTo>
                    <a:pt x="871" y="390"/>
                  </a:lnTo>
                  <a:lnTo>
                    <a:pt x="876" y="405"/>
                  </a:lnTo>
                  <a:lnTo>
                    <a:pt x="876" y="405"/>
                  </a:lnTo>
                  <a:lnTo>
                    <a:pt x="880" y="419"/>
                  </a:lnTo>
                  <a:lnTo>
                    <a:pt x="884" y="433"/>
                  </a:lnTo>
                  <a:lnTo>
                    <a:pt x="885" y="446"/>
                  </a:lnTo>
                  <a:lnTo>
                    <a:pt x="885" y="460"/>
                  </a:lnTo>
                  <a:lnTo>
                    <a:pt x="883" y="474"/>
                  </a:lnTo>
                  <a:lnTo>
                    <a:pt x="878" y="488"/>
                  </a:lnTo>
                  <a:lnTo>
                    <a:pt x="872" y="504"/>
                  </a:lnTo>
                  <a:lnTo>
                    <a:pt x="863" y="520"/>
                  </a:lnTo>
                  <a:lnTo>
                    <a:pt x="863" y="520"/>
                  </a:lnTo>
                  <a:lnTo>
                    <a:pt x="839" y="563"/>
                  </a:lnTo>
                  <a:lnTo>
                    <a:pt x="828" y="583"/>
                  </a:lnTo>
                  <a:lnTo>
                    <a:pt x="818" y="606"/>
                  </a:lnTo>
                  <a:lnTo>
                    <a:pt x="818" y="606"/>
                  </a:lnTo>
                  <a:lnTo>
                    <a:pt x="808" y="634"/>
                  </a:lnTo>
                  <a:lnTo>
                    <a:pt x="798" y="665"/>
                  </a:lnTo>
                  <a:lnTo>
                    <a:pt x="798" y="665"/>
                  </a:lnTo>
                  <a:lnTo>
                    <a:pt x="788" y="694"/>
                  </a:lnTo>
                  <a:lnTo>
                    <a:pt x="783" y="709"/>
                  </a:lnTo>
                  <a:lnTo>
                    <a:pt x="775" y="723"/>
                  </a:lnTo>
                  <a:lnTo>
                    <a:pt x="775" y="723"/>
                  </a:lnTo>
                  <a:lnTo>
                    <a:pt x="766" y="740"/>
                  </a:lnTo>
                  <a:lnTo>
                    <a:pt x="757" y="754"/>
                  </a:lnTo>
                  <a:lnTo>
                    <a:pt x="751" y="760"/>
                  </a:lnTo>
                  <a:lnTo>
                    <a:pt x="745" y="766"/>
                  </a:lnTo>
                  <a:lnTo>
                    <a:pt x="738" y="771"/>
                  </a:lnTo>
                  <a:lnTo>
                    <a:pt x="731" y="777"/>
                  </a:lnTo>
                  <a:lnTo>
                    <a:pt x="805" y="1000"/>
                  </a:lnTo>
                  <a:lnTo>
                    <a:pt x="785" y="998"/>
                  </a:lnTo>
                  <a:lnTo>
                    <a:pt x="714" y="785"/>
                  </a:lnTo>
                  <a:lnTo>
                    <a:pt x="714" y="785"/>
                  </a:lnTo>
                  <a:lnTo>
                    <a:pt x="703" y="790"/>
                  </a:lnTo>
                  <a:lnTo>
                    <a:pt x="772" y="997"/>
                  </a:lnTo>
                  <a:lnTo>
                    <a:pt x="593" y="982"/>
                  </a:lnTo>
                  <a:lnTo>
                    <a:pt x="566" y="1046"/>
                  </a:lnTo>
                  <a:lnTo>
                    <a:pt x="506" y="867"/>
                  </a:lnTo>
                  <a:lnTo>
                    <a:pt x="506" y="867"/>
                  </a:lnTo>
                  <a:lnTo>
                    <a:pt x="495" y="871"/>
                  </a:lnTo>
                  <a:lnTo>
                    <a:pt x="559" y="1063"/>
                  </a:lnTo>
                  <a:lnTo>
                    <a:pt x="550" y="1085"/>
                  </a:lnTo>
                  <a:lnTo>
                    <a:pt x="481" y="876"/>
                  </a:lnTo>
                  <a:lnTo>
                    <a:pt x="480" y="876"/>
                  </a:lnTo>
                  <a:lnTo>
                    <a:pt x="480" y="876"/>
                  </a:lnTo>
                  <a:lnTo>
                    <a:pt x="463" y="882"/>
                  </a:lnTo>
                  <a:lnTo>
                    <a:pt x="448" y="884"/>
                  </a:lnTo>
                  <a:lnTo>
                    <a:pt x="367" y="1217"/>
                  </a:lnTo>
                  <a:lnTo>
                    <a:pt x="356" y="1197"/>
                  </a:lnTo>
                  <a:lnTo>
                    <a:pt x="432" y="885"/>
                  </a:lnTo>
                  <a:lnTo>
                    <a:pt x="432" y="885"/>
                  </a:lnTo>
                  <a:lnTo>
                    <a:pt x="420" y="884"/>
                  </a:lnTo>
                  <a:lnTo>
                    <a:pt x="348" y="1180"/>
                  </a:lnTo>
                  <a:lnTo>
                    <a:pt x="316" y="1117"/>
                  </a:lnTo>
                  <a:lnTo>
                    <a:pt x="139" y="1149"/>
                  </a:lnTo>
                  <a:lnTo>
                    <a:pt x="223" y="799"/>
                  </a:lnTo>
                  <a:lnTo>
                    <a:pt x="220" y="798"/>
                  </a:lnTo>
                  <a:lnTo>
                    <a:pt x="220" y="798"/>
                  </a:lnTo>
                  <a:lnTo>
                    <a:pt x="212" y="796"/>
                  </a:lnTo>
                  <a:lnTo>
                    <a:pt x="212" y="796"/>
                  </a:lnTo>
                  <a:close/>
                  <a:moveTo>
                    <a:pt x="497" y="656"/>
                  </a:moveTo>
                  <a:lnTo>
                    <a:pt x="497" y="208"/>
                  </a:lnTo>
                  <a:lnTo>
                    <a:pt x="411" y="208"/>
                  </a:lnTo>
                  <a:lnTo>
                    <a:pt x="411" y="208"/>
                  </a:lnTo>
                  <a:lnTo>
                    <a:pt x="411" y="216"/>
                  </a:lnTo>
                  <a:lnTo>
                    <a:pt x="408" y="226"/>
                  </a:lnTo>
                  <a:lnTo>
                    <a:pt x="404" y="235"/>
                  </a:lnTo>
                  <a:lnTo>
                    <a:pt x="397" y="243"/>
                  </a:lnTo>
                  <a:lnTo>
                    <a:pt x="397" y="243"/>
                  </a:lnTo>
                  <a:lnTo>
                    <a:pt x="390" y="252"/>
                  </a:lnTo>
                  <a:lnTo>
                    <a:pt x="381" y="258"/>
                  </a:lnTo>
                  <a:lnTo>
                    <a:pt x="371" y="261"/>
                  </a:lnTo>
                  <a:lnTo>
                    <a:pt x="360" y="262"/>
                  </a:lnTo>
                  <a:lnTo>
                    <a:pt x="360" y="327"/>
                  </a:lnTo>
                  <a:lnTo>
                    <a:pt x="398" y="327"/>
                  </a:lnTo>
                  <a:lnTo>
                    <a:pt x="398" y="656"/>
                  </a:lnTo>
                  <a:lnTo>
                    <a:pt x="497" y="656"/>
                  </a:lnTo>
                  <a:lnTo>
                    <a:pt x="497" y="656"/>
                  </a:lnTo>
                  <a:close/>
                  <a:moveTo>
                    <a:pt x="486" y="124"/>
                  </a:moveTo>
                  <a:lnTo>
                    <a:pt x="486" y="124"/>
                  </a:lnTo>
                  <a:lnTo>
                    <a:pt x="511" y="131"/>
                  </a:lnTo>
                  <a:lnTo>
                    <a:pt x="536" y="139"/>
                  </a:lnTo>
                  <a:lnTo>
                    <a:pt x="560" y="150"/>
                  </a:lnTo>
                  <a:lnTo>
                    <a:pt x="582" y="163"/>
                  </a:lnTo>
                  <a:lnTo>
                    <a:pt x="604" y="177"/>
                  </a:lnTo>
                  <a:lnTo>
                    <a:pt x="623" y="194"/>
                  </a:lnTo>
                  <a:lnTo>
                    <a:pt x="643" y="211"/>
                  </a:lnTo>
                  <a:lnTo>
                    <a:pt x="659" y="229"/>
                  </a:lnTo>
                  <a:lnTo>
                    <a:pt x="674" y="250"/>
                  </a:lnTo>
                  <a:lnTo>
                    <a:pt x="688" y="272"/>
                  </a:lnTo>
                  <a:lnTo>
                    <a:pt x="700" y="294"/>
                  </a:lnTo>
                  <a:lnTo>
                    <a:pt x="710" y="318"/>
                  </a:lnTo>
                  <a:lnTo>
                    <a:pt x="718" y="343"/>
                  </a:lnTo>
                  <a:lnTo>
                    <a:pt x="724" y="369"/>
                  </a:lnTo>
                  <a:lnTo>
                    <a:pt x="727" y="397"/>
                  </a:lnTo>
                  <a:lnTo>
                    <a:pt x="728" y="424"/>
                  </a:lnTo>
                  <a:lnTo>
                    <a:pt x="728" y="424"/>
                  </a:lnTo>
                  <a:lnTo>
                    <a:pt x="728" y="439"/>
                  </a:lnTo>
                  <a:lnTo>
                    <a:pt x="727" y="455"/>
                  </a:lnTo>
                  <a:lnTo>
                    <a:pt x="725" y="470"/>
                  </a:lnTo>
                  <a:lnTo>
                    <a:pt x="722" y="486"/>
                  </a:lnTo>
                  <a:lnTo>
                    <a:pt x="719" y="500"/>
                  </a:lnTo>
                  <a:lnTo>
                    <a:pt x="714" y="515"/>
                  </a:lnTo>
                  <a:lnTo>
                    <a:pt x="710" y="529"/>
                  </a:lnTo>
                  <a:lnTo>
                    <a:pt x="704" y="542"/>
                  </a:lnTo>
                  <a:lnTo>
                    <a:pt x="698" y="556"/>
                  </a:lnTo>
                  <a:lnTo>
                    <a:pt x="691" y="569"/>
                  </a:lnTo>
                  <a:lnTo>
                    <a:pt x="684" y="582"/>
                  </a:lnTo>
                  <a:lnTo>
                    <a:pt x="676" y="594"/>
                  </a:lnTo>
                  <a:lnTo>
                    <a:pt x="668" y="606"/>
                  </a:lnTo>
                  <a:lnTo>
                    <a:pt x="659" y="618"/>
                  </a:lnTo>
                  <a:lnTo>
                    <a:pt x="649" y="629"/>
                  </a:lnTo>
                  <a:lnTo>
                    <a:pt x="639" y="640"/>
                  </a:lnTo>
                  <a:lnTo>
                    <a:pt x="628" y="650"/>
                  </a:lnTo>
                  <a:lnTo>
                    <a:pt x="618" y="659"/>
                  </a:lnTo>
                  <a:lnTo>
                    <a:pt x="606" y="668"/>
                  </a:lnTo>
                  <a:lnTo>
                    <a:pt x="594" y="677"/>
                  </a:lnTo>
                  <a:lnTo>
                    <a:pt x="582" y="685"/>
                  </a:lnTo>
                  <a:lnTo>
                    <a:pt x="569" y="692"/>
                  </a:lnTo>
                  <a:lnTo>
                    <a:pt x="556" y="699"/>
                  </a:lnTo>
                  <a:lnTo>
                    <a:pt x="542" y="705"/>
                  </a:lnTo>
                  <a:lnTo>
                    <a:pt x="528" y="710"/>
                  </a:lnTo>
                  <a:lnTo>
                    <a:pt x="513" y="716"/>
                  </a:lnTo>
                  <a:lnTo>
                    <a:pt x="499" y="719"/>
                  </a:lnTo>
                  <a:lnTo>
                    <a:pt x="484" y="723"/>
                  </a:lnTo>
                  <a:lnTo>
                    <a:pt x="469" y="726"/>
                  </a:lnTo>
                  <a:lnTo>
                    <a:pt x="454" y="728"/>
                  </a:lnTo>
                  <a:lnTo>
                    <a:pt x="439" y="729"/>
                  </a:lnTo>
                  <a:lnTo>
                    <a:pt x="423" y="729"/>
                  </a:lnTo>
                  <a:lnTo>
                    <a:pt x="423" y="729"/>
                  </a:lnTo>
                  <a:lnTo>
                    <a:pt x="398" y="728"/>
                  </a:lnTo>
                  <a:lnTo>
                    <a:pt x="374" y="726"/>
                  </a:lnTo>
                  <a:lnTo>
                    <a:pt x="351" y="720"/>
                  </a:lnTo>
                  <a:lnTo>
                    <a:pt x="328" y="714"/>
                  </a:lnTo>
                  <a:lnTo>
                    <a:pt x="306" y="706"/>
                  </a:lnTo>
                  <a:lnTo>
                    <a:pt x="284" y="696"/>
                  </a:lnTo>
                  <a:lnTo>
                    <a:pt x="264" y="684"/>
                  </a:lnTo>
                  <a:lnTo>
                    <a:pt x="244" y="672"/>
                  </a:lnTo>
                  <a:lnTo>
                    <a:pt x="227" y="657"/>
                  </a:lnTo>
                  <a:lnTo>
                    <a:pt x="209" y="642"/>
                  </a:lnTo>
                  <a:lnTo>
                    <a:pt x="193" y="626"/>
                  </a:lnTo>
                  <a:lnTo>
                    <a:pt x="179" y="607"/>
                  </a:lnTo>
                  <a:lnTo>
                    <a:pt x="166" y="589"/>
                  </a:lnTo>
                  <a:lnTo>
                    <a:pt x="154" y="568"/>
                  </a:lnTo>
                  <a:lnTo>
                    <a:pt x="143" y="547"/>
                  </a:lnTo>
                  <a:lnTo>
                    <a:pt x="135" y="526"/>
                  </a:lnTo>
                  <a:lnTo>
                    <a:pt x="135" y="526"/>
                  </a:lnTo>
                  <a:lnTo>
                    <a:pt x="143" y="551"/>
                  </a:lnTo>
                  <a:lnTo>
                    <a:pt x="153" y="575"/>
                  </a:lnTo>
                  <a:lnTo>
                    <a:pt x="164" y="597"/>
                  </a:lnTo>
                  <a:lnTo>
                    <a:pt x="178" y="619"/>
                  </a:lnTo>
                  <a:lnTo>
                    <a:pt x="193" y="640"/>
                  </a:lnTo>
                  <a:lnTo>
                    <a:pt x="209" y="659"/>
                  </a:lnTo>
                  <a:lnTo>
                    <a:pt x="228" y="677"/>
                  </a:lnTo>
                  <a:lnTo>
                    <a:pt x="247" y="693"/>
                  </a:lnTo>
                  <a:lnTo>
                    <a:pt x="268" y="708"/>
                  </a:lnTo>
                  <a:lnTo>
                    <a:pt x="291" y="721"/>
                  </a:lnTo>
                  <a:lnTo>
                    <a:pt x="314" y="733"/>
                  </a:lnTo>
                  <a:lnTo>
                    <a:pt x="338" y="742"/>
                  </a:lnTo>
                  <a:lnTo>
                    <a:pt x="363" y="749"/>
                  </a:lnTo>
                  <a:lnTo>
                    <a:pt x="389" y="755"/>
                  </a:lnTo>
                  <a:lnTo>
                    <a:pt x="416" y="759"/>
                  </a:lnTo>
                  <a:lnTo>
                    <a:pt x="443" y="760"/>
                  </a:lnTo>
                  <a:lnTo>
                    <a:pt x="443" y="760"/>
                  </a:lnTo>
                  <a:lnTo>
                    <a:pt x="459" y="759"/>
                  </a:lnTo>
                  <a:lnTo>
                    <a:pt x="475" y="758"/>
                  </a:lnTo>
                  <a:lnTo>
                    <a:pt x="491" y="756"/>
                  </a:lnTo>
                  <a:lnTo>
                    <a:pt x="507" y="754"/>
                  </a:lnTo>
                  <a:lnTo>
                    <a:pt x="522" y="749"/>
                  </a:lnTo>
                  <a:lnTo>
                    <a:pt x="537" y="745"/>
                  </a:lnTo>
                  <a:lnTo>
                    <a:pt x="553" y="741"/>
                  </a:lnTo>
                  <a:lnTo>
                    <a:pt x="567" y="735"/>
                  </a:lnTo>
                  <a:lnTo>
                    <a:pt x="581" y="729"/>
                  </a:lnTo>
                  <a:lnTo>
                    <a:pt x="595" y="721"/>
                  </a:lnTo>
                  <a:lnTo>
                    <a:pt x="608" y="714"/>
                  </a:lnTo>
                  <a:lnTo>
                    <a:pt x="621" y="705"/>
                  </a:lnTo>
                  <a:lnTo>
                    <a:pt x="634" y="696"/>
                  </a:lnTo>
                  <a:lnTo>
                    <a:pt x="646" y="686"/>
                  </a:lnTo>
                  <a:lnTo>
                    <a:pt x="657" y="677"/>
                  </a:lnTo>
                  <a:lnTo>
                    <a:pt x="669" y="667"/>
                  </a:lnTo>
                  <a:lnTo>
                    <a:pt x="678" y="655"/>
                  </a:lnTo>
                  <a:lnTo>
                    <a:pt x="688" y="644"/>
                  </a:lnTo>
                  <a:lnTo>
                    <a:pt x="698" y="632"/>
                  </a:lnTo>
                  <a:lnTo>
                    <a:pt x="707" y="619"/>
                  </a:lnTo>
                  <a:lnTo>
                    <a:pt x="715" y="606"/>
                  </a:lnTo>
                  <a:lnTo>
                    <a:pt x="723" y="593"/>
                  </a:lnTo>
                  <a:lnTo>
                    <a:pt x="731" y="579"/>
                  </a:lnTo>
                  <a:lnTo>
                    <a:pt x="737" y="565"/>
                  </a:lnTo>
                  <a:lnTo>
                    <a:pt x="742" y="551"/>
                  </a:lnTo>
                  <a:lnTo>
                    <a:pt x="747" y="536"/>
                  </a:lnTo>
                  <a:lnTo>
                    <a:pt x="751" y="520"/>
                  </a:lnTo>
                  <a:lnTo>
                    <a:pt x="756" y="505"/>
                  </a:lnTo>
                  <a:lnTo>
                    <a:pt x="758" y="489"/>
                  </a:lnTo>
                  <a:lnTo>
                    <a:pt x="760" y="474"/>
                  </a:lnTo>
                  <a:lnTo>
                    <a:pt x="761" y="457"/>
                  </a:lnTo>
                  <a:lnTo>
                    <a:pt x="762" y="441"/>
                  </a:lnTo>
                  <a:lnTo>
                    <a:pt x="762" y="441"/>
                  </a:lnTo>
                  <a:lnTo>
                    <a:pt x="761" y="426"/>
                  </a:lnTo>
                  <a:lnTo>
                    <a:pt x="760" y="411"/>
                  </a:lnTo>
                  <a:lnTo>
                    <a:pt x="759" y="397"/>
                  </a:lnTo>
                  <a:lnTo>
                    <a:pt x="757" y="381"/>
                  </a:lnTo>
                  <a:lnTo>
                    <a:pt x="753" y="367"/>
                  </a:lnTo>
                  <a:lnTo>
                    <a:pt x="749" y="353"/>
                  </a:lnTo>
                  <a:lnTo>
                    <a:pt x="746" y="340"/>
                  </a:lnTo>
                  <a:lnTo>
                    <a:pt x="740" y="326"/>
                  </a:lnTo>
                  <a:lnTo>
                    <a:pt x="729" y="300"/>
                  </a:lnTo>
                  <a:lnTo>
                    <a:pt x="715" y="275"/>
                  </a:lnTo>
                  <a:lnTo>
                    <a:pt x="700" y="252"/>
                  </a:lnTo>
                  <a:lnTo>
                    <a:pt x="682" y="230"/>
                  </a:lnTo>
                  <a:lnTo>
                    <a:pt x="663" y="210"/>
                  </a:lnTo>
                  <a:lnTo>
                    <a:pt x="642" y="191"/>
                  </a:lnTo>
                  <a:lnTo>
                    <a:pt x="619" y="175"/>
                  </a:lnTo>
                  <a:lnTo>
                    <a:pt x="595" y="160"/>
                  </a:lnTo>
                  <a:lnTo>
                    <a:pt x="569" y="148"/>
                  </a:lnTo>
                  <a:lnTo>
                    <a:pt x="543" y="137"/>
                  </a:lnTo>
                  <a:lnTo>
                    <a:pt x="529" y="134"/>
                  </a:lnTo>
                  <a:lnTo>
                    <a:pt x="515" y="129"/>
                  </a:lnTo>
                  <a:lnTo>
                    <a:pt x="500" y="127"/>
                  </a:lnTo>
                  <a:lnTo>
                    <a:pt x="486" y="124"/>
                  </a:lnTo>
                  <a:lnTo>
                    <a:pt x="486" y="124"/>
                  </a:lnTo>
                  <a:close/>
                  <a:moveTo>
                    <a:pt x="216" y="696"/>
                  </a:moveTo>
                  <a:lnTo>
                    <a:pt x="217" y="696"/>
                  </a:lnTo>
                  <a:lnTo>
                    <a:pt x="217" y="697"/>
                  </a:lnTo>
                  <a:lnTo>
                    <a:pt x="217" y="697"/>
                  </a:lnTo>
                  <a:lnTo>
                    <a:pt x="221" y="701"/>
                  </a:lnTo>
                  <a:lnTo>
                    <a:pt x="221" y="701"/>
                  </a:lnTo>
                  <a:lnTo>
                    <a:pt x="221" y="701"/>
                  </a:lnTo>
                  <a:lnTo>
                    <a:pt x="221" y="701"/>
                  </a:lnTo>
                  <a:lnTo>
                    <a:pt x="223" y="702"/>
                  </a:lnTo>
                  <a:lnTo>
                    <a:pt x="223" y="702"/>
                  </a:lnTo>
                  <a:lnTo>
                    <a:pt x="224" y="703"/>
                  </a:lnTo>
                  <a:lnTo>
                    <a:pt x="224" y="703"/>
                  </a:lnTo>
                  <a:lnTo>
                    <a:pt x="224" y="703"/>
                  </a:lnTo>
                  <a:lnTo>
                    <a:pt x="224" y="703"/>
                  </a:lnTo>
                  <a:lnTo>
                    <a:pt x="225" y="703"/>
                  </a:lnTo>
                  <a:lnTo>
                    <a:pt x="227" y="705"/>
                  </a:lnTo>
                  <a:lnTo>
                    <a:pt x="227" y="705"/>
                  </a:lnTo>
                  <a:lnTo>
                    <a:pt x="231" y="708"/>
                  </a:lnTo>
                  <a:lnTo>
                    <a:pt x="231" y="709"/>
                  </a:lnTo>
                  <a:lnTo>
                    <a:pt x="232" y="709"/>
                  </a:lnTo>
                  <a:lnTo>
                    <a:pt x="232" y="709"/>
                  </a:lnTo>
                  <a:lnTo>
                    <a:pt x="243" y="718"/>
                  </a:lnTo>
                  <a:lnTo>
                    <a:pt x="243" y="718"/>
                  </a:lnTo>
                  <a:lnTo>
                    <a:pt x="247" y="721"/>
                  </a:lnTo>
                  <a:lnTo>
                    <a:pt x="249" y="722"/>
                  </a:lnTo>
                  <a:lnTo>
                    <a:pt x="249" y="722"/>
                  </a:lnTo>
                  <a:lnTo>
                    <a:pt x="253" y="726"/>
                  </a:lnTo>
                  <a:lnTo>
                    <a:pt x="256" y="727"/>
                  </a:lnTo>
                  <a:lnTo>
                    <a:pt x="256" y="727"/>
                  </a:lnTo>
                  <a:lnTo>
                    <a:pt x="256" y="727"/>
                  </a:lnTo>
                  <a:lnTo>
                    <a:pt x="261" y="730"/>
                  </a:lnTo>
                  <a:lnTo>
                    <a:pt x="264" y="731"/>
                  </a:lnTo>
                  <a:lnTo>
                    <a:pt x="264" y="731"/>
                  </a:lnTo>
                  <a:lnTo>
                    <a:pt x="267" y="733"/>
                  </a:lnTo>
                  <a:lnTo>
                    <a:pt x="270" y="735"/>
                  </a:lnTo>
                  <a:lnTo>
                    <a:pt x="270" y="735"/>
                  </a:lnTo>
                  <a:lnTo>
                    <a:pt x="275" y="739"/>
                  </a:lnTo>
                  <a:lnTo>
                    <a:pt x="278" y="740"/>
                  </a:lnTo>
                  <a:lnTo>
                    <a:pt x="281" y="742"/>
                  </a:lnTo>
                  <a:lnTo>
                    <a:pt x="285" y="744"/>
                  </a:lnTo>
                  <a:lnTo>
                    <a:pt x="289" y="746"/>
                  </a:lnTo>
                  <a:lnTo>
                    <a:pt x="293" y="747"/>
                  </a:lnTo>
                  <a:lnTo>
                    <a:pt x="296" y="749"/>
                  </a:lnTo>
                  <a:lnTo>
                    <a:pt x="296" y="749"/>
                  </a:lnTo>
                  <a:lnTo>
                    <a:pt x="300" y="752"/>
                  </a:lnTo>
                  <a:lnTo>
                    <a:pt x="304" y="753"/>
                  </a:lnTo>
                  <a:lnTo>
                    <a:pt x="304" y="753"/>
                  </a:lnTo>
                  <a:lnTo>
                    <a:pt x="308" y="755"/>
                  </a:lnTo>
                  <a:lnTo>
                    <a:pt x="310" y="756"/>
                  </a:lnTo>
                  <a:lnTo>
                    <a:pt x="310" y="756"/>
                  </a:lnTo>
                  <a:lnTo>
                    <a:pt x="316" y="758"/>
                  </a:lnTo>
                  <a:lnTo>
                    <a:pt x="319" y="759"/>
                  </a:lnTo>
                  <a:lnTo>
                    <a:pt x="319" y="759"/>
                  </a:lnTo>
                  <a:lnTo>
                    <a:pt x="323" y="761"/>
                  </a:lnTo>
                  <a:lnTo>
                    <a:pt x="326" y="761"/>
                  </a:lnTo>
                  <a:lnTo>
                    <a:pt x="326" y="761"/>
                  </a:lnTo>
                  <a:lnTo>
                    <a:pt x="332" y="764"/>
                  </a:lnTo>
                  <a:lnTo>
                    <a:pt x="334" y="765"/>
                  </a:lnTo>
                  <a:lnTo>
                    <a:pt x="334" y="765"/>
                  </a:lnTo>
                  <a:lnTo>
                    <a:pt x="340" y="767"/>
                  </a:lnTo>
                  <a:lnTo>
                    <a:pt x="342" y="767"/>
                  </a:lnTo>
                  <a:lnTo>
                    <a:pt x="342" y="767"/>
                  </a:lnTo>
                  <a:lnTo>
                    <a:pt x="348" y="769"/>
                  </a:lnTo>
                  <a:lnTo>
                    <a:pt x="351" y="769"/>
                  </a:lnTo>
                  <a:lnTo>
                    <a:pt x="351" y="769"/>
                  </a:lnTo>
                  <a:lnTo>
                    <a:pt x="356" y="771"/>
                  </a:lnTo>
                  <a:lnTo>
                    <a:pt x="358" y="771"/>
                  </a:lnTo>
                  <a:lnTo>
                    <a:pt x="358" y="771"/>
                  </a:lnTo>
                  <a:lnTo>
                    <a:pt x="365" y="773"/>
                  </a:lnTo>
                  <a:lnTo>
                    <a:pt x="366" y="773"/>
                  </a:lnTo>
                  <a:lnTo>
                    <a:pt x="366" y="773"/>
                  </a:lnTo>
                  <a:lnTo>
                    <a:pt x="372" y="775"/>
                  </a:lnTo>
                  <a:lnTo>
                    <a:pt x="374" y="775"/>
                  </a:lnTo>
                  <a:lnTo>
                    <a:pt x="374" y="775"/>
                  </a:lnTo>
                  <a:lnTo>
                    <a:pt x="382" y="777"/>
                  </a:lnTo>
                  <a:lnTo>
                    <a:pt x="383" y="777"/>
                  </a:lnTo>
                  <a:lnTo>
                    <a:pt x="383" y="777"/>
                  </a:lnTo>
                  <a:lnTo>
                    <a:pt x="390" y="778"/>
                  </a:lnTo>
                  <a:lnTo>
                    <a:pt x="391" y="779"/>
                  </a:lnTo>
                  <a:lnTo>
                    <a:pt x="391" y="779"/>
                  </a:lnTo>
                  <a:lnTo>
                    <a:pt x="398" y="780"/>
                  </a:lnTo>
                  <a:lnTo>
                    <a:pt x="399" y="780"/>
                  </a:lnTo>
                  <a:lnTo>
                    <a:pt x="399" y="780"/>
                  </a:lnTo>
                  <a:lnTo>
                    <a:pt x="407" y="780"/>
                  </a:lnTo>
                  <a:lnTo>
                    <a:pt x="407" y="781"/>
                  </a:lnTo>
                  <a:lnTo>
                    <a:pt x="408" y="781"/>
                  </a:lnTo>
                  <a:lnTo>
                    <a:pt x="408" y="781"/>
                  </a:lnTo>
                  <a:lnTo>
                    <a:pt x="416" y="781"/>
                  </a:lnTo>
                  <a:lnTo>
                    <a:pt x="417" y="781"/>
                  </a:lnTo>
                  <a:lnTo>
                    <a:pt x="417" y="781"/>
                  </a:lnTo>
                  <a:lnTo>
                    <a:pt x="433" y="782"/>
                  </a:lnTo>
                  <a:lnTo>
                    <a:pt x="434" y="782"/>
                  </a:lnTo>
                  <a:lnTo>
                    <a:pt x="434" y="782"/>
                  </a:lnTo>
                  <a:lnTo>
                    <a:pt x="443" y="782"/>
                  </a:lnTo>
                  <a:lnTo>
                    <a:pt x="443" y="782"/>
                  </a:lnTo>
                  <a:lnTo>
                    <a:pt x="449" y="782"/>
                  </a:lnTo>
                  <a:lnTo>
                    <a:pt x="449" y="782"/>
                  </a:lnTo>
                  <a:lnTo>
                    <a:pt x="449" y="782"/>
                  </a:lnTo>
                  <a:lnTo>
                    <a:pt x="449" y="782"/>
                  </a:lnTo>
                  <a:lnTo>
                    <a:pt x="453" y="782"/>
                  </a:lnTo>
                  <a:lnTo>
                    <a:pt x="454" y="782"/>
                  </a:lnTo>
                  <a:lnTo>
                    <a:pt x="454" y="782"/>
                  </a:lnTo>
                  <a:lnTo>
                    <a:pt x="454" y="782"/>
                  </a:lnTo>
                  <a:lnTo>
                    <a:pt x="454" y="782"/>
                  </a:lnTo>
                  <a:lnTo>
                    <a:pt x="454" y="782"/>
                  </a:lnTo>
                  <a:lnTo>
                    <a:pt x="454" y="782"/>
                  </a:lnTo>
                  <a:lnTo>
                    <a:pt x="454" y="782"/>
                  </a:lnTo>
                  <a:lnTo>
                    <a:pt x="454" y="782"/>
                  </a:lnTo>
                  <a:lnTo>
                    <a:pt x="454" y="782"/>
                  </a:lnTo>
                  <a:lnTo>
                    <a:pt x="455" y="782"/>
                  </a:lnTo>
                  <a:lnTo>
                    <a:pt x="455" y="782"/>
                  </a:lnTo>
                  <a:lnTo>
                    <a:pt x="455" y="782"/>
                  </a:lnTo>
                  <a:lnTo>
                    <a:pt x="455" y="782"/>
                  </a:lnTo>
                  <a:lnTo>
                    <a:pt x="455" y="782"/>
                  </a:lnTo>
                  <a:lnTo>
                    <a:pt x="456" y="782"/>
                  </a:lnTo>
                  <a:lnTo>
                    <a:pt x="456" y="782"/>
                  </a:lnTo>
                  <a:lnTo>
                    <a:pt x="456" y="782"/>
                  </a:lnTo>
                  <a:lnTo>
                    <a:pt x="456" y="782"/>
                  </a:lnTo>
                  <a:lnTo>
                    <a:pt x="457" y="782"/>
                  </a:lnTo>
                  <a:lnTo>
                    <a:pt x="457" y="782"/>
                  </a:lnTo>
                  <a:lnTo>
                    <a:pt x="457" y="782"/>
                  </a:lnTo>
                  <a:lnTo>
                    <a:pt x="457" y="782"/>
                  </a:lnTo>
                  <a:lnTo>
                    <a:pt x="457" y="782"/>
                  </a:lnTo>
                  <a:lnTo>
                    <a:pt x="457" y="782"/>
                  </a:lnTo>
                  <a:lnTo>
                    <a:pt x="457" y="782"/>
                  </a:lnTo>
                  <a:lnTo>
                    <a:pt x="457" y="782"/>
                  </a:lnTo>
                  <a:lnTo>
                    <a:pt x="457" y="782"/>
                  </a:lnTo>
                  <a:lnTo>
                    <a:pt x="458" y="782"/>
                  </a:lnTo>
                  <a:lnTo>
                    <a:pt x="458" y="782"/>
                  </a:lnTo>
                  <a:lnTo>
                    <a:pt x="458" y="782"/>
                  </a:lnTo>
                  <a:lnTo>
                    <a:pt x="458" y="782"/>
                  </a:lnTo>
                  <a:lnTo>
                    <a:pt x="458" y="782"/>
                  </a:lnTo>
                  <a:lnTo>
                    <a:pt x="458" y="782"/>
                  </a:lnTo>
                  <a:lnTo>
                    <a:pt x="458" y="782"/>
                  </a:lnTo>
                  <a:lnTo>
                    <a:pt x="458" y="782"/>
                  </a:lnTo>
                  <a:lnTo>
                    <a:pt x="459" y="782"/>
                  </a:lnTo>
                  <a:lnTo>
                    <a:pt x="459" y="782"/>
                  </a:lnTo>
                  <a:lnTo>
                    <a:pt x="459" y="782"/>
                  </a:lnTo>
                  <a:lnTo>
                    <a:pt x="459" y="782"/>
                  </a:lnTo>
                  <a:lnTo>
                    <a:pt x="459" y="782"/>
                  </a:lnTo>
                  <a:lnTo>
                    <a:pt x="459" y="782"/>
                  </a:lnTo>
                  <a:lnTo>
                    <a:pt x="459" y="782"/>
                  </a:lnTo>
                  <a:lnTo>
                    <a:pt x="459" y="782"/>
                  </a:lnTo>
                  <a:lnTo>
                    <a:pt x="459" y="782"/>
                  </a:lnTo>
                  <a:lnTo>
                    <a:pt x="460" y="782"/>
                  </a:lnTo>
                  <a:lnTo>
                    <a:pt x="460" y="782"/>
                  </a:lnTo>
                  <a:lnTo>
                    <a:pt x="460" y="782"/>
                  </a:lnTo>
                  <a:lnTo>
                    <a:pt x="460" y="782"/>
                  </a:lnTo>
                  <a:lnTo>
                    <a:pt x="460" y="782"/>
                  </a:lnTo>
                  <a:lnTo>
                    <a:pt x="460" y="782"/>
                  </a:lnTo>
                  <a:lnTo>
                    <a:pt x="460" y="782"/>
                  </a:lnTo>
                  <a:lnTo>
                    <a:pt x="460" y="782"/>
                  </a:lnTo>
                  <a:lnTo>
                    <a:pt x="460" y="782"/>
                  </a:lnTo>
                  <a:lnTo>
                    <a:pt x="461" y="782"/>
                  </a:lnTo>
                  <a:lnTo>
                    <a:pt x="461" y="782"/>
                  </a:lnTo>
                  <a:lnTo>
                    <a:pt x="461" y="782"/>
                  </a:lnTo>
                  <a:lnTo>
                    <a:pt x="461" y="782"/>
                  </a:lnTo>
                  <a:lnTo>
                    <a:pt x="461" y="782"/>
                  </a:lnTo>
                  <a:lnTo>
                    <a:pt x="461" y="782"/>
                  </a:lnTo>
                  <a:lnTo>
                    <a:pt x="461" y="782"/>
                  </a:lnTo>
                  <a:lnTo>
                    <a:pt x="461" y="782"/>
                  </a:lnTo>
                  <a:lnTo>
                    <a:pt x="462" y="782"/>
                  </a:lnTo>
                  <a:lnTo>
                    <a:pt x="462" y="782"/>
                  </a:lnTo>
                  <a:lnTo>
                    <a:pt x="462" y="782"/>
                  </a:lnTo>
                  <a:lnTo>
                    <a:pt x="462" y="782"/>
                  </a:lnTo>
                  <a:lnTo>
                    <a:pt x="462" y="782"/>
                  </a:lnTo>
                  <a:lnTo>
                    <a:pt x="462" y="782"/>
                  </a:lnTo>
                  <a:lnTo>
                    <a:pt x="462" y="782"/>
                  </a:lnTo>
                  <a:lnTo>
                    <a:pt x="462" y="782"/>
                  </a:lnTo>
                  <a:lnTo>
                    <a:pt x="462" y="782"/>
                  </a:lnTo>
                  <a:lnTo>
                    <a:pt x="462" y="782"/>
                  </a:lnTo>
                  <a:lnTo>
                    <a:pt x="463" y="782"/>
                  </a:lnTo>
                  <a:lnTo>
                    <a:pt x="463" y="782"/>
                  </a:lnTo>
                  <a:lnTo>
                    <a:pt x="463" y="782"/>
                  </a:lnTo>
                  <a:lnTo>
                    <a:pt x="463" y="782"/>
                  </a:lnTo>
                  <a:lnTo>
                    <a:pt x="463" y="782"/>
                  </a:lnTo>
                  <a:lnTo>
                    <a:pt x="463" y="782"/>
                  </a:lnTo>
                  <a:lnTo>
                    <a:pt x="463" y="782"/>
                  </a:lnTo>
                  <a:lnTo>
                    <a:pt x="463" y="782"/>
                  </a:lnTo>
                  <a:lnTo>
                    <a:pt x="465" y="781"/>
                  </a:lnTo>
                  <a:lnTo>
                    <a:pt x="465" y="781"/>
                  </a:lnTo>
                  <a:lnTo>
                    <a:pt x="465" y="781"/>
                  </a:lnTo>
                  <a:lnTo>
                    <a:pt x="465" y="781"/>
                  </a:lnTo>
                  <a:lnTo>
                    <a:pt x="465" y="781"/>
                  </a:lnTo>
                  <a:lnTo>
                    <a:pt x="465" y="781"/>
                  </a:lnTo>
                  <a:lnTo>
                    <a:pt x="465" y="781"/>
                  </a:lnTo>
                  <a:lnTo>
                    <a:pt x="466" y="781"/>
                  </a:lnTo>
                  <a:lnTo>
                    <a:pt x="466" y="781"/>
                  </a:lnTo>
                  <a:lnTo>
                    <a:pt x="466" y="781"/>
                  </a:lnTo>
                  <a:lnTo>
                    <a:pt x="466" y="781"/>
                  </a:lnTo>
                  <a:lnTo>
                    <a:pt x="466" y="781"/>
                  </a:lnTo>
                  <a:lnTo>
                    <a:pt x="466" y="781"/>
                  </a:lnTo>
                  <a:lnTo>
                    <a:pt x="466" y="781"/>
                  </a:lnTo>
                  <a:lnTo>
                    <a:pt x="466" y="781"/>
                  </a:lnTo>
                  <a:lnTo>
                    <a:pt x="466" y="781"/>
                  </a:lnTo>
                  <a:lnTo>
                    <a:pt x="466" y="781"/>
                  </a:lnTo>
                  <a:lnTo>
                    <a:pt x="471" y="781"/>
                  </a:lnTo>
                  <a:lnTo>
                    <a:pt x="471" y="781"/>
                  </a:lnTo>
                  <a:lnTo>
                    <a:pt x="472" y="781"/>
                  </a:lnTo>
                  <a:lnTo>
                    <a:pt x="472" y="781"/>
                  </a:lnTo>
                  <a:lnTo>
                    <a:pt x="472" y="781"/>
                  </a:lnTo>
                  <a:lnTo>
                    <a:pt x="472" y="781"/>
                  </a:lnTo>
                  <a:lnTo>
                    <a:pt x="472" y="781"/>
                  </a:lnTo>
                  <a:lnTo>
                    <a:pt x="472" y="781"/>
                  </a:lnTo>
                  <a:lnTo>
                    <a:pt x="472" y="781"/>
                  </a:lnTo>
                  <a:lnTo>
                    <a:pt x="472" y="781"/>
                  </a:lnTo>
                  <a:lnTo>
                    <a:pt x="472" y="781"/>
                  </a:lnTo>
                  <a:lnTo>
                    <a:pt x="473" y="781"/>
                  </a:lnTo>
                  <a:lnTo>
                    <a:pt x="473" y="781"/>
                  </a:lnTo>
                  <a:lnTo>
                    <a:pt x="473" y="781"/>
                  </a:lnTo>
                  <a:lnTo>
                    <a:pt x="478" y="781"/>
                  </a:lnTo>
                  <a:lnTo>
                    <a:pt x="478" y="781"/>
                  </a:lnTo>
                  <a:lnTo>
                    <a:pt x="478" y="781"/>
                  </a:lnTo>
                  <a:lnTo>
                    <a:pt x="478" y="781"/>
                  </a:lnTo>
                  <a:lnTo>
                    <a:pt x="485" y="780"/>
                  </a:lnTo>
                  <a:lnTo>
                    <a:pt x="486" y="780"/>
                  </a:lnTo>
                  <a:lnTo>
                    <a:pt x="486" y="780"/>
                  </a:lnTo>
                  <a:lnTo>
                    <a:pt x="494" y="779"/>
                  </a:lnTo>
                  <a:lnTo>
                    <a:pt x="495" y="779"/>
                  </a:lnTo>
                  <a:lnTo>
                    <a:pt x="495" y="778"/>
                  </a:lnTo>
                  <a:lnTo>
                    <a:pt x="495" y="778"/>
                  </a:lnTo>
                  <a:lnTo>
                    <a:pt x="503" y="777"/>
                  </a:lnTo>
                  <a:lnTo>
                    <a:pt x="504" y="777"/>
                  </a:lnTo>
                  <a:lnTo>
                    <a:pt x="504" y="777"/>
                  </a:lnTo>
                  <a:lnTo>
                    <a:pt x="510" y="775"/>
                  </a:lnTo>
                  <a:lnTo>
                    <a:pt x="512" y="775"/>
                  </a:lnTo>
                  <a:lnTo>
                    <a:pt x="512" y="775"/>
                  </a:lnTo>
                  <a:lnTo>
                    <a:pt x="519" y="773"/>
                  </a:lnTo>
                  <a:lnTo>
                    <a:pt x="520" y="773"/>
                  </a:lnTo>
                  <a:lnTo>
                    <a:pt x="520" y="773"/>
                  </a:lnTo>
                  <a:lnTo>
                    <a:pt x="528" y="771"/>
                  </a:lnTo>
                  <a:lnTo>
                    <a:pt x="529" y="771"/>
                  </a:lnTo>
                  <a:lnTo>
                    <a:pt x="529" y="771"/>
                  </a:lnTo>
                  <a:lnTo>
                    <a:pt x="535" y="769"/>
                  </a:lnTo>
                  <a:lnTo>
                    <a:pt x="537" y="769"/>
                  </a:lnTo>
                  <a:lnTo>
                    <a:pt x="537" y="769"/>
                  </a:lnTo>
                  <a:lnTo>
                    <a:pt x="543" y="767"/>
                  </a:lnTo>
                  <a:lnTo>
                    <a:pt x="545" y="767"/>
                  </a:lnTo>
                  <a:lnTo>
                    <a:pt x="545" y="767"/>
                  </a:lnTo>
                  <a:lnTo>
                    <a:pt x="551" y="765"/>
                  </a:lnTo>
                  <a:lnTo>
                    <a:pt x="553" y="764"/>
                  </a:lnTo>
                  <a:lnTo>
                    <a:pt x="553" y="764"/>
                  </a:lnTo>
                  <a:lnTo>
                    <a:pt x="559" y="761"/>
                  </a:lnTo>
                  <a:lnTo>
                    <a:pt x="560" y="761"/>
                  </a:lnTo>
                  <a:lnTo>
                    <a:pt x="560" y="761"/>
                  </a:lnTo>
                  <a:lnTo>
                    <a:pt x="567" y="759"/>
                  </a:lnTo>
                  <a:lnTo>
                    <a:pt x="569" y="758"/>
                  </a:lnTo>
                  <a:lnTo>
                    <a:pt x="569" y="758"/>
                  </a:lnTo>
                  <a:lnTo>
                    <a:pt x="574" y="756"/>
                  </a:lnTo>
                  <a:lnTo>
                    <a:pt x="576" y="755"/>
                  </a:lnTo>
                  <a:lnTo>
                    <a:pt x="576" y="755"/>
                  </a:lnTo>
                  <a:lnTo>
                    <a:pt x="582" y="753"/>
                  </a:lnTo>
                  <a:lnTo>
                    <a:pt x="584" y="752"/>
                  </a:lnTo>
                  <a:lnTo>
                    <a:pt x="584" y="752"/>
                  </a:lnTo>
                  <a:lnTo>
                    <a:pt x="589" y="749"/>
                  </a:lnTo>
                  <a:lnTo>
                    <a:pt x="592" y="748"/>
                  </a:lnTo>
                  <a:lnTo>
                    <a:pt x="592" y="748"/>
                  </a:lnTo>
                  <a:lnTo>
                    <a:pt x="597" y="745"/>
                  </a:lnTo>
                  <a:lnTo>
                    <a:pt x="599" y="744"/>
                  </a:lnTo>
                  <a:lnTo>
                    <a:pt x="599" y="744"/>
                  </a:lnTo>
                  <a:lnTo>
                    <a:pt x="604" y="742"/>
                  </a:lnTo>
                  <a:lnTo>
                    <a:pt x="606" y="741"/>
                  </a:lnTo>
                  <a:lnTo>
                    <a:pt x="606" y="741"/>
                  </a:lnTo>
                  <a:lnTo>
                    <a:pt x="611" y="737"/>
                  </a:lnTo>
                  <a:lnTo>
                    <a:pt x="614" y="736"/>
                  </a:lnTo>
                  <a:lnTo>
                    <a:pt x="614" y="736"/>
                  </a:lnTo>
                  <a:lnTo>
                    <a:pt x="619" y="733"/>
                  </a:lnTo>
                  <a:lnTo>
                    <a:pt x="621" y="732"/>
                  </a:lnTo>
                  <a:lnTo>
                    <a:pt x="621" y="732"/>
                  </a:lnTo>
                  <a:lnTo>
                    <a:pt x="625" y="729"/>
                  </a:lnTo>
                  <a:lnTo>
                    <a:pt x="628" y="728"/>
                  </a:lnTo>
                  <a:lnTo>
                    <a:pt x="632" y="724"/>
                  </a:lnTo>
                  <a:lnTo>
                    <a:pt x="635" y="723"/>
                  </a:lnTo>
                  <a:lnTo>
                    <a:pt x="635" y="723"/>
                  </a:lnTo>
                  <a:lnTo>
                    <a:pt x="638" y="720"/>
                  </a:lnTo>
                  <a:lnTo>
                    <a:pt x="642" y="718"/>
                  </a:lnTo>
                  <a:lnTo>
                    <a:pt x="642" y="718"/>
                  </a:lnTo>
                  <a:lnTo>
                    <a:pt x="646" y="715"/>
                  </a:lnTo>
                  <a:lnTo>
                    <a:pt x="648" y="714"/>
                  </a:lnTo>
                  <a:lnTo>
                    <a:pt x="648" y="714"/>
                  </a:lnTo>
                  <a:lnTo>
                    <a:pt x="651" y="710"/>
                  </a:lnTo>
                  <a:lnTo>
                    <a:pt x="655" y="708"/>
                  </a:lnTo>
                  <a:lnTo>
                    <a:pt x="655" y="708"/>
                  </a:lnTo>
                  <a:lnTo>
                    <a:pt x="659" y="705"/>
                  </a:lnTo>
                  <a:lnTo>
                    <a:pt x="661" y="703"/>
                  </a:lnTo>
                  <a:lnTo>
                    <a:pt x="664" y="701"/>
                  </a:lnTo>
                  <a:lnTo>
                    <a:pt x="668" y="697"/>
                  </a:lnTo>
                  <a:lnTo>
                    <a:pt x="668" y="697"/>
                  </a:lnTo>
                  <a:lnTo>
                    <a:pt x="671" y="694"/>
                  </a:lnTo>
                  <a:lnTo>
                    <a:pt x="671" y="694"/>
                  </a:lnTo>
                  <a:lnTo>
                    <a:pt x="671" y="694"/>
                  </a:lnTo>
                  <a:lnTo>
                    <a:pt x="681" y="685"/>
                  </a:lnTo>
                  <a:lnTo>
                    <a:pt x="682" y="684"/>
                  </a:lnTo>
                  <a:lnTo>
                    <a:pt x="682" y="684"/>
                  </a:lnTo>
                  <a:lnTo>
                    <a:pt x="682" y="684"/>
                  </a:lnTo>
                  <a:lnTo>
                    <a:pt x="682" y="684"/>
                  </a:lnTo>
                  <a:lnTo>
                    <a:pt x="682" y="684"/>
                  </a:lnTo>
                  <a:lnTo>
                    <a:pt x="683" y="683"/>
                  </a:lnTo>
                  <a:lnTo>
                    <a:pt x="685" y="681"/>
                  </a:lnTo>
                  <a:lnTo>
                    <a:pt x="685" y="681"/>
                  </a:lnTo>
                  <a:lnTo>
                    <a:pt x="686" y="680"/>
                  </a:lnTo>
                  <a:lnTo>
                    <a:pt x="686" y="680"/>
                  </a:lnTo>
                  <a:lnTo>
                    <a:pt x="688" y="678"/>
                  </a:lnTo>
                  <a:lnTo>
                    <a:pt x="688" y="678"/>
                  </a:lnTo>
                  <a:lnTo>
                    <a:pt x="688" y="678"/>
                  </a:lnTo>
                  <a:lnTo>
                    <a:pt x="688" y="677"/>
                  </a:lnTo>
                  <a:lnTo>
                    <a:pt x="690" y="676"/>
                  </a:lnTo>
                  <a:lnTo>
                    <a:pt x="690" y="676"/>
                  </a:lnTo>
                  <a:lnTo>
                    <a:pt x="690" y="676"/>
                  </a:lnTo>
                  <a:lnTo>
                    <a:pt x="695" y="671"/>
                  </a:lnTo>
                  <a:lnTo>
                    <a:pt x="695" y="670"/>
                  </a:lnTo>
                  <a:lnTo>
                    <a:pt x="696" y="670"/>
                  </a:lnTo>
                  <a:lnTo>
                    <a:pt x="696" y="670"/>
                  </a:lnTo>
                  <a:lnTo>
                    <a:pt x="706" y="658"/>
                  </a:lnTo>
                  <a:lnTo>
                    <a:pt x="715" y="646"/>
                  </a:lnTo>
                  <a:lnTo>
                    <a:pt x="724" y="634"/>
                  </a:lnTo>
                  <a:lnTo>
                    <a:pt x="733" y="621"/>
                  </a:lnTo>
                  <a:lnTo>
                    <a:pt x="740" y="608"/>
                  </a:lnTo>
                  <a:lnTo>
                    <a:pt x="748" y="594"/>
                  </a:lnTo>
                  <a:lnTo>
                    <a:pt x="754" y="580"/>
                  </a:lnTo>
                  <a:lnTo>
                    <a:pt x="760" y="566"/>
                  </a:lnTo>
                  <a:lnTo>
                    <a:pt x="765" y="551"/>
                  </a:lnTo>
                  <a:lnTo>
                    <a:pt x="771" y="536"/>
                  </a:lnTo>
                  <a:lnTo>
                    <a:pt x="774" y="520"/>
                  </a:lnTo>
                  <a:lnTo>
                    <a:pt x="778" y="505"/>
                  </a:lnTo>
                  <a:lnTo>
                    <a:pt x="780" y="490"/>
                  </a:lnTo>
                  <a:lnTo>
                    <a:pt x="783" y="474"/>
                  </a:lnTo>
                  <a:lnTo>
                    <a:pt x="784" y="457"/>
                  </a:lnTo>
                  <a:lnTo>
                    <a:pt x="784" y="441"/>
                  </a:lnTo>
                  <a:lnTo>
                    <a:pt x="784" y="441"/>
                  </a:lnTo>
                  <a:lnTo>
                    <a:pt x="784" y="423"/>
                  </a:lnTo>
                  <a:lnTo>
                    <a:pt x="783" y="406"/>
                  </a:lnTo>
                  <a:lnTo>
                    <a:pt x="780" y="389"/>
                  </a:lnTo>
                  <a:lnTo>
                    <a:pt x="777" y="372"/>
                  </a:lnTo>
                  <a:lnTo>
                    <a:pt x="773" y="355"/>
                  </a:lnTo>
                  <a:lnTo>
                    <a:pt x="769" y="339"/>
                  </a:lnTo>
                  <a:lnTo>
                    <a:pt x="763" y="324"/>
                  </a:lnTo>
                  <a:lnTo>
                    <a:pt x="757" y="308"/>
                  </a:lnTo>
                  <a:lnTo>
                    <a:pt x="750" y="292"/>
                  </a:lnTo>
                  <a:lnTo>
                    <a:pt x="742" y="278"/>
                  </a:lnTo>
                  <a:lnTo>
                    <a:pt x="735" y="264"/>
                  </a:lnTo>
                  <a:lnTo>
                    <a:pt x="725" y="250"/>
                  </a:lnTo>
                  <a:lnTo>
                    <a:pt x="716" y="237"/>
                  </a:lnTo>
                  <a:lnTo>
                    <a:pt x="706" y="224"/>
                  </a:lnTo>
                  <a:lnTo>
                    <a:pt x="695" y="211"/>
                  </a:lnTo>
                  <a:lnTo>
                    <a:pt x="684" y="199"/>
                  </a:lnTo>
                  <a:lnTo>
                    <a:pt x="672" y="188"/>
                  </a:lnTo>
                  <a:lnTo>
                    <a:pt x="660" y="177"/>
                  </a:lnTo>
                  <a:lnTo>
                    <a:pt x="647" y="167"/>
                  </a:lnTo>
                  <a:lnTo>
                    <a:pt x="633" y="158"/>
                  </a:lnTo>
                  <a:lnTo>
                    <a:pt x="620" y="149"/>
                  </a:lnTo>
                  <a:lnTo>
                    <a:pt x="606" y="140"/>
                  </a:lnTo>
                  <a:lnTo>
                    <a:pt x="591" y="133"/>
                  </a:lnTo>
                  <a:lnTo>
                    <a:pt x="575" y="126"/>
                  </a:lnTo>
                  <a:lnTo>
                    <a:pt x="560" y="120"/>
                  </a:lnTo>
                  <a:lnTo>
                    <a:pt x="544" y="114"/>
                  </a:lnTo>
                  <a:lnTo>
                    <a:pt x="528" y="110"/>
                  </a:lnTo>
                  <a:lnTo>
                    <a:pt x="511" y="107"/>
                  </a:lnTo>
                  <a:lnTo>
                    <a:pt x="495" y="103"/>
                  </a:lnTo>
                  <a:lnTo>
                    <a:pt x="478" y="101"/>
                  </a:lnTo>
                  <a:lnTo>
                    <a:pt x="460" y="100"/>
                  </a:lnTo>
                  <a:lnTo>
                    <a:pt x="443" y="99"/>
                  </a:lnTo>
                  <a:lnTo>
                    <a:pt x="443" y="99"/>
                  </a:lnTo>
                  <a:lnTo>
                    <a:pt x="424" y="100"/>
                  </a:lnTo>
                  <a:lnTo>
                    <a:pt x="407" y="101"/>
                  </a:lnTo>
                  <a:lnTo>
                    <a:pt x="391" y="103"/>
                  </a:lnTo>
                  <a:lnTo>
                    <a:pt x="373" y="107"/>
                  </a:lnTo>
                  <a:lnTo>
                    <a:pt x="357" y="110"/>
                  </a:lnTo>
                  <a:lnTo>
                    <a:pt x="341" y="114"/>
                  </a:lnTo>
                  <a:lnTo>
                    <a:pt x="326" y="120"/>
                  </a:lnTo>
                  <a:lnTo>
                    <a:pt x="309" y="126"/>
                  </a:lnTo>
                  <a:lnTo>
                    <a:pt x="294" y="133"/>
                  </a:lnTo>
                  <a:lnTo>
                    <a:pt x="280" y="140"/>
                  </a:lnTo>
                  <a:lnTo>
                    <a:pt x="266" y="149"/>
                  </a:lnTo>
                  <a:lnTo>
                    <a:pt x="252" y="158"/>
                  </a:lnTo>
                  <a:lnTo>
                    <a:pt x="238" y="167"/>
                  </a:lnTo>
                  <a:lnTo>
                    <a:pt x="226" y="177"/>
                  </a:lnTo>
                  <a:lnTo>
                    <a:pt x="213" y="188"/>
                  </a:lnTo>
                  <a:lnTo>
                    <a:pt x="201" y="199"/>
                  </a:lnTo>
                  <a:lnTo>
                    <a:pt x="190" y="211"/>
                  </a:lnTo>
                  <a:lnTo>
                    <a:pt x="179" y="224"/>
                  </a:lnTo>
                  <a:lnTo>
                    <a:pt x="169" y="237"/>
                  </a:lnTo>
                  <a:lnTo>
                    <a:pt x="160" y="250"/>
                  </a:lnTo>
                  <a:lnTo>
                    <a:pt x="151" y="264"/>
                  </a:lnTo>
                  <a:lnTo>
                    <a:pt x="142" y="278"/>
                  </a:lnTo>
                  <a:lnTo>
                    <a:pt x="135" y="292"/>
                  </a:lnTo>
                  <a:lnTo>
                    <a:pt x="128" y="308"/>
                  </a:lnTo>
                  <a:lnTo>
                    <a:pt x="122" y="324"/>
                  </a:lnTo>
                  <a:lnTo>
                    <a:pt x="116" y="339"/>
                  </a:lnTo>
                  <a:lnTo>
                    <a:pt x="112" y="355"/>
                  </a:lnTo>
                  <a:lnTo>
                    <a:pt x="109" y="372"/>
                  </a:lnTo>
                  <a:lnTo>
                    <a:pt x="105" y="389"/>
                  </a:lnTo>
                  <a:lnTo>
                    <a:pt x="103" y="406"/>
                  </a:lnTo>
                  <a:lnTo>
                    <a:pt x="102" y="423"/>
                  </a:lnTo>
                  <a:lnTo>
                    <a:pt x="101" y="441"/>
                  </a:lnTo>
                  <a:lnTo>
                    <a:pt x="101" y="441"/>
                  </a:lnTo>
                  <a:lnTo>
                    <a:pt x="102" y="460"/>
                  </a:lnTo>
                  <a:lnTo>
                    <a:pt x="103" y="478"/>
                  </a:lnTo>
                  <a:lnTo>
                    <a:pt x="105" y="496"/>
                  </a:lnTo>
                  <a:lnTo>
                    <a:pt x="110" y="515"/>
                  </a:lnTo>
                  <a:lnTo>
                    <a:pt x="114" y="532"/>
                  </a:lnTo>
                  <a:lnTo>
                    <a:pt x="119" y="550"/>
                  </a:lnTo>
                  <a:lnTo>
                    <a:pt x="125" y="567"/>
                  </a:lnTo>
                  <a:lnTo>
                    <a:pt x="132" y="583"/>
                  </a:lnTo>
                  <a:lnTo>
                    <a:pt x="140" y="600"/>
                  </a:lnTo>
                  <a:lnTo>
                    <a:pt x="149" y="615"/>
                  </a:lnTo>
                  <a:lnTo>
                    <a:pt x="158" y="630"/>
                  </a:lnTo>
                  <a:lnTo>
                    <a:pt x="168" y="644"/>
                  </a:lnTo>
                  <a:lnTo>
                    <a:pt x="179" y="658"/>
                  </a:lnTo>
                  <a:lnTo>
                    <a:pt x="191" y="671"/>
                  </a:lnTo>
                  <a:lnTo>
                    <a:pt x="203" y="684"/>
                  </a:lnTo>
                  <a:lnTo>
                    <a:pt x="216" y="696"/>
                  </a:lnTo>
                  <a:lnTo>
                    <a:pt x="216" y="696"/>
                  </a:lnTo>
                  <a:close/>
                </a:path>
              </a:pathLst>
            </a:custGeom>
            <a:solidFill>
              <a:srgbClr val="FFFFFF">
                <a:alpha val="100000"/>
              </a:srgbClr>
            </a:solidFill>
          </p:spPr>
        </p:sp>
      </p:grpSp>
      <p:grpSp>
        <p:nvGrpSpPr>
          <p:cNvPr id="8" name="Group 8"/>
          <p:cNvGrpSpPr/>
          <p:nvPr/>
        </p:nvGrpSpPr>
        <p:grpSpPr>
          <a:xfrm rot="0">
            <a:off x="5470817" y="1736141"/>
            <a:ext cx="1151096" cy="1151477"/>
            <a:chOff x="5470817" y="1736141"/>
            <a:chExt cx="1151096" cy="1151477"/>
          </a:xfrm>
        </p:grpSpPr>
        <p:sp>
          <p:nvSpPr>
            <p:cNvPr id="9" name="Freeform 9"/>
            <p:cNvSpPr/>
            <p:nvPr/>
          </p:nvSpPr>
          <p:spPr>
            <a:xfrm>
              <a:off x="5470817" y="1736141"/>
              <a:ext cx="1151096" cy="1151477"/>
            </a:xfrm>
            <a:custGeom>
              <a:avLst/>
              <a:gdLst/>
              <a:ahLst/>
              <a:cxnLst/>
              <a:rect l="l" t="t" r="r" b="b"/>
              <a:pathLst>
                <a:path w="1482" h="1482">
                  <a:moveTo>
                    <a:pt x="1482" y="742"/>
                  </a:moveTo>
                  <a:lnTo>
                    <a:pt x="1482" y="742"/>
                  </a:lnTo>
                  <a:lnTo>
                    <a:pt x="1481" y="780"/>
                  </a:lnTo>
                  <a:lnTo>
                    <a:pt x="1479" y="818"/>
                  </a:lnTo>
                  <a:lnTo>
                    <a:pt x="1473" y="854"/>
                  </a:lnTo>
                  <a:lnTo>
                    <a:pt x="1467" y="890"/>
                  </a:lnTo>
                  <a:lnTo>
                    <a:pt x="1459" y="926"/>
                  </a:lnTo>
                  <a:lnTo>
                    <a:pt x="1448" y="962"/>
                  </a:lnTo>
                  <a:lnTo>
                    <a:pt x="1437" y="997"/>
                  </a:lnTo>
                  <a:lnTo>
                    <a:pt x="1424" y="1029"/>
                  </a:lnTo>
                  <a:lnTo>
                    <a:pt x="1409" y="1063"/>
                  </a:lnTo>
                  <a:lnTo>
                    <a:pt x="1393" y="1094"/>
                  </a:lnTo>
                  <a:lnTo>
                    <a:pt x="1374" y="1126"/>
                  </a:lnTo>
                  <a:lnTo>
                    <a:pt x="1356" y="1155"/>
                  </a:lnTo>
                  <a:lnTo>
                    <a:pt x="1335" y="1185"/>
                  </a:lnTo>
                  <a:lnTo>
                    <a:pt x="1313" y="1213"/>
                  </a:lnTo>
                  <a:lnTo>
                    <a:pt x="1290" y="1240"/>
                  </a:lnTo>
                  <a:lnTo>
                    <a:pt x="1265" y="1265"/>
                  </a:lnTo>
                  <a:lnTo>
                    <a:pt x="1240" y="1290"/>
                  </a:lnTo>
                  <a:lnTo>
                    <a:pt x="1213" y="1313"/>
                  </a:lnTo>
                  <a:lnTo>
                    <a:pt x="1184" y="1335"/>
                  </a:lnTo>
                  <a:lnTo>
                    <a:pt x="1155" y="1356"/>
                  </a:lnTo>
                  <a:lnTo>
                    <a:pt x="1126" y="1375"/>
                  </a:lnTo>
                  <a:lnTo>
                    <a:pt x="1094" y="1393"/>
                  </a:lnTo>
                  <a:lnTo>
                    <a:pt x="1063" y="1409"/>
                  </a:lnTo>
                  <a:lnTo>
                    <a:pt x="1029" y="1424"/>
                  </a:lnTo>
                  <a:lnTo>
                    <a:pt x="996" y="1437"/>
                  </a:lnTo>
                  <a:lnTo>
                    <a:pt x="962" y="1449"/>
                  </a:lnTo>
                  <a:lnTo>
                    <a:pt x="926" y="1459"/>
                  </a:lnTo>
                  <a:lnTo>
                    <a:pt x="890" y="1467"/>
                  </a:lnTo>
                  <a:lnTo>
                    <a:pt x="854" y="1473"/>
                  </a:lnTo>
                  <a:lnTo>
                    <a:pt x="818" y="1479"/>
                  </a:lnTo>
                  <a:lnTo>
                    <a:pt x="780" y="1481"/>
                  </a:lnTo>
                  <a:lnTo>
                    <a:pt x="742" y="1482"/>
                  </a:lnTo>
                  <a:lnTo>
                    <a:pt x="742" y="1482"/>
                  </a:lnTo>
                  <a:lnTo>
                    <a:pt x="704" y="1481"/>
                  </a:lnTo>
                  <a:lnTo>
                    <a:pt x="666" y="1479"/>
                  </a:lnTo>
                  <a:lnTo>
                    <a:pt x="629" y="1473"/>
                  </a:lnTo>
                  <a:lnTo>
                    <a:pt x="592" y="1467"/>
                  </a:lnTo>
                  <a:lnTo>
                    <a:pt x="556" y="1459"/>
                  </a:lnTo>
                  <a:lnTo>
                    <a:pt x="521" y="1449"/>
                  </a:lnTo>
                  <a:lnTo>
                    <a:pt x="486" y="1437"/>
                  </a:lnTo>
                  <a:lnTo>
                    <a:pt x="453" y="1424"/>
                  </a:lnTo>
                  <a:lnTo>
                    <a:pt x="420" y="1409"/>
                  </a:lnTo>
                  <a:lnTo>
                    <a:pt x="388" y="1393"/>
                  </a:lnTo>
                  <a:lnTo>
                    <a:pt x="357" y="1375"/>
                  </a:lnTo>
                  <a:lnTo>
                    <a:pt x="327" y="1356"/>
                  </a:lnTo>
                  <a:lnTo>
                    <a:pt x="298" y="1335"/>
                  </a:lnTo>
                  <a:lnTo>
                    <a:pt x="270" y="1313"/>
                  </a:lnTo>
                  <a:lnTo>
                    <a:pt x="243" y="1290"/>
                  </a:lnTo>
                  <a:lnTo>
                    <a:pt x="217" y="1265"/>
                  </a:lnTo>
                  <a:lnTo>
                    <a:pt x="193" y="1240"/>
                  </a:lnTo>
                  <a:lnTo>
                    <a:pt x="169" y="1213"/>
                  </a:lnTo>
                  <a:lnTo>
                    <a:pt x="148" y="1185"/>
                  </a:lnTo>
                  <a:lnTo>
                    <a:pt x="127" y="1155"/>
                  </a:lnTo>
                  <a:lnTo>
                    <a:pt x="108" y="1126"/>
                  </a:lnTo>
                  <a:lnTo>
                    <a:pt x="90" y="1094"/>
                  </a:lnTo>
                  <a:lnTo>
                    <a:pt x="74" y="1063"/>
                  </a:lnTo>
                  <a:lnTo>
                    <a:pt x="59" y="1029"/>
                  </a:lnTo>
                  <a:lnTo>
                    <a:pt x="46" y="997"/>
                  </a:lnTo>
                  <a:lnTo>
                    <a:pt x="34" y="962"/>
                  </a:lnTo>
                  <a:lnTo>
                    <a:pt x="24" y="926"/>
                  </a:lnTo>
                  <a:lnTo>
                    <a:pt x="15" y="890"/>
                  </a:lnTo>
                  <a:lnTo>
                    <a:pt x="9" y="854"/>
                  </a:lnTo>
                  <a:lnTo>
                    <a:pt x="4" y="818"/>
                  </a:lnTo>
                  <a:lnTo>
                    <a:pt x="1" y="780"/>
                  </a:lnTo>
                  <a:lnTo>
                    <a:pt x="0" y="742"/>
                  </a:lnTo>
                  <a:lnTo>
                    <a:pt x="0" y="742"/>
                  </a:lnTo>
                  <a:lnTo>
                    <a:pt x="1" y="704"/>
                  </a:lnTo>
                  <a:lnTo>
                    <a:pt x="4" y="666"/>
                  </a:lnTo>
                  <a:lnTo>
                    <a:pt x="9" y="629"/>
                  </a:lnTo>
                  <a:lnTo>
                    <a:pt x="15" y="592"/>
                  </a:lnTo>
                  <a:lnTo>
                    <a:pt x="24" y="556"/>
                  </a:lnTo>
                  <a:lnTo>
                    <a:pt x="34" y="521"/>
                  </a:lnTo>
                  <a:lnTo>
                    <a:pt x="46" y="486"/>
                  </a:lnTo>
                  <a:lnTo>
                    <a:pt x="59" y="453"/>
                  </a:lnTo>
                  <a:lnTo>
                    <a:pt x="74" y="420"/>
                  </a:lnTo>
                  <a:lnTo>
                    <a:pt x="90" y="389"/>
                  </a:lnTo>
                  <a:lnTo>
                    <a:pt x="108" y="357"/>
                  </a:lnTo>
                  <a:lnTo>
                    <a:pt x="127" y="327"/>
                  </a:lnTo>
                  <a:lnTo>
                    <a:pt x="148" y="299"/>
                  </a:lnTo>
                  <a:lnTo>
                    <a:pt x="169" y="270"/>
                  </a:lnTo>
                  <a:lnTo>
                    <a:pt x="193" y="243"/>
                  </a:lnTo>
                  <a:lnTo>
                    <a:pt x="217" y="217"/>
                  </a:lnTo>
                  <a:lnTo>
                    <a:pt x="243" y="193"/>
                  </a:lnTo>
                  <a:lnTo>
                    <a:pt x="270" y="169"/>
                  </a:lnTo>
                  <a:lnTo>
                    <a:pt x="298" y="148"/>
                  </a:lnTo>
                  <a:lnTo>
                    <a:pt x="327" y="127"/>
                  </a:lnTo>
                  <a:lnTo>
                    <a:pt x="357" y="107"/>
                  </a:lnTo>
                  <a:lnTo>
                    <a:pt x="388" y="90"/>
                  </a:lnTo>
                  <a:lnTo>
                    <a:pt x="420" y="74"/>
                  </a:lnTo>
                  <a:lnTo>
                    <a:pt x="453" y="59"/>
                  </a:lnTo>
                  <a:lnTo>
                    <a:pt x="486" y="46"/>
                  </a:lnTo>
                  <a:lnTo>
                    <a:pt x="521" y="34"/>
                  </a:lnTo>
                  <a:lnTo>
                    <a:pt x="556" y="24"/>
                  </a:lnTo>
                  <a:lnTo>
                    <a:pt x="592" y="15"/>
                  </a:lnTo>
                  <a:lnTo>
                    <a:pt x="629" y="9"/>
                  </a:lnTo>
                  <a:lnTo>
                    <a:pt x="666" y="4"/>
                  </a:lnTo>
                  <a:lnTo>
                    <a:pt x="704" y="1"/>
                  </a:lnTo>
                  <a:lnTo>
                    <a:pt x="742" y="0"/>
                  </a:lnTo>
                  <a:lnTo>
                    <a:pt x="742" y="0"/>
                  </a:lnTo>
                  <a:lnTo>
                    <a:pt x="780" y="1"/>
                  </a:lnTo>
                  <a:lnTo>
                    <a:pt x="818" y="4"/>
                  </a:lnTo>
                  <a:lnTo>
                    <a:pt x="854" y="9"/>
                  </a:lnTo>
                  <a:lnTo>
                    <a:pt x="890" y="15"/>
                  </a:lnTo>
                  <a:lnTo>
                    <a:pt x="926" y="24"/>
                  </a:lnTo>
                  <a:lnTo>
                    <a:pt x="962" y="34"/>
                  </a:lnTo>
                  <a:lnTo>
                    <a:pt x="996" y="46"/>
                  </a:lnTo>
                  <a:lnTo>
                    <a:pt x="1029" y="59"/>
                  </a:lnTo>
                  <a:lnTo>
                    <a:pt x="1063" y="74"/>
                  </a:lnTo>
                  <a:lnTo>
                    <a:pt x="1094" y="90"/>
                  </a:lnTo>
                  <a:lnTo>
                    <a:pt x="1126" y="107"/>
                  </a:lnTo>
                  <a:lnTo>
                    <a:pt x="1155" y="127"/>
                  </a:lnTo>
                  <a:lnTo>
                    <a:pt x="1184" y="148"/>
                  </a:lnTo>
                  <a:lnTo>
                    <a:pt x="1213" y="169"/>
                  </a:lnTo>
                  <a:lnTo>
                    <a:pt x="1240" y="193"/>
                  </a:lnTo>
                  <a:lnTo>
                    <a:pt x="1265" y="217"/>
                  </a:lnTo>
                  <a:lnTo>
                    <a:pt x="1290" y="243"/>
                  </a:lnTo>
                  <a:lnTo>
                    <a:pt x="1313" y="270"/>
                  </a:lnTo>
                  <a:lnTo>
                    <a:pt x="1335" y="299"/>
                  </a:lnTo>
                  <a:lnTo>
                    <a:pt x="1356" y="327"/>
                  </a:lnTo>
                  <a:lnTo>
                    <a:pt x="1374" y="357"/>
                  </a:lnTo>
                  <a:lnTo>
                    <a:pt x="1393" y="389"/>
                  </a:lnTo>
                  <a:lnTo>
                    <a:pt x="1409" y="420"/>
                  </a:lnTo>
                  <a:lnTo>
                    <a:pt x="1424" y="453"/>
                  </a:lnTo>
                  <a:lnTo>
                    <a:pt x="1437" y="486"/>
                  </a:lnTo>
                  <a:lnTo>
                    <a:pt x="1448" y="521"/>
                  </a:lnTo>
                  <a:lnTo>
                    <a:pt x="1459" y="556"/>
                  </a:lnTo>
                  <a:lnTo>
                    <a:pt x="1467" y="592"/>
                  </a:lnTo>
                  <a:lnTo>
                    <a:pt x="1473" y="629"/>
                  </a:lnTo>
                  <a:lnTo>
                    <a:pt x="1479" y="666"/>
                  </a:lnTo>
                  <a:lnTo>
                    <a:pt x="1481" y="704"/>
                  </a:lnTo>
                  <a:lnTo>
                    <a:pt x="1482" y="742"/>
                  </a:lnTo>
                  <a:lnTo>
                    <a:pt x="1482" y="742"/>
                  </a:lnTo>
                  <a:close/>
                </a:path>
              </a:pathLst>
            </a:custGeom>
            <a:solidFill>
              <a:schemeClr val="accent1">
                <a:alpha val="100000"/>
              </a:schemeClr>
            </a:solidFill>
          </p:spPr>
        </p:sp>
        <p:sp>
          <p:nvSpPr>
            <p:cNvPr id="10" name="Freeform 10"/>
            <p:cNvSpPr/>
            <p:nvPr/>
          </p:nvSpPr>
          <p:spPr>
            <a:xfrm>
              <a:off x="5699131" y="1945881"/>
              <a:ext cx="689705" cy="826675"/>
            </a:xfrm>
            <a:custGeom>
              <a:avLst/>
              <a:gdLst/>
              <a:ahLst/>
              <a:cxnLst/>
              <a:rect l="l" t="t" r="r" b="b"/>
              <a:pathLst>
                <a:path w="889" h="1065">
                  <a:moveTo>
                    <a:pt x="455" y="403"/>
                  </a:moveTo>
                  <a:lnTo>
                    <a:pt x="455" y="403"/>
                  </a:lnTo>
                  <a:lnTo>
                    <a:pt x="479" y="403"/>
                  </a:lnTo>
                  <a:lnTo>
                    <a:pt x="502" y="406"/>
                  </a:lnTo>
                  <a:lnTo>
                    <a:pt x="525" y="410"/>
                  </a:lnTo>
                  <a:lnTo>
                    <a:pt x="547" y="415"/>
                  </a:lnTo>
                  <a:lnTo>
                    <a:pt x="568" y="423"/>
                  </a:lnTo>
                  <a:lnTo>
                    <a:pt x="589" y="431"/>
                  </a:lnTo>
                  <a:lnTo>
                    <a:pt x="609" y="440"/>
                  </a:lnTo>
                  <a:lnTo>
                    <a:pt x="629" y="452"/>
                  </a:lnTo>
                  <a:lnTo>
                    <a:pt x="629" y="363"/>
                  </a:lnTo>
                  <a:lnTo>
                    <a:pt x="583" y="363"/>
                  </a:lnTo>
                  <a:lnTo>
                    <a:pt x="568" y="343"/>
                  </a:lnTo>
                  <a:lnTo>
                    <a:pt x="819" y="0"/>
                  </a:lnTo>
                  <a:lnTo>
                    <a:pt x="889" y="0"/>
                  </a:lnTo>
                  <a:lnTo>
                    <a:pt x="641" y="332"/>
                  </a:lnTo>
                  <a:lnTo>
                    <a:pt x="644" y="332"/>
                  </a:lnTo>
                  <a:lnTo>
                    <a:pt x="659" y="332"/>
                  </a:lnTo>
                  <a:lnTo>
                    <a:pt x="659" y="348"/>
                  </a:lnTo>
                  <a:lnTo>
                    <a:pt x="659" y="473"/>
                  </a:lnTo>
                  <a:lnTo>
                    <a:pt x="659" y="473"/>
                  </a:lnTo>
                  <a:lnTo>
                    <a:pt x="674" y="486"/>
                  </a:lnTo>
                  <a:lnTo>
                    <a:pt x="690" y="500"/>
                  </a:lnTo>
                  <a:lnTo>
                    <a:pt x="690" y="500"/>
                  </a:lnTo>
                  <a:lnTo>
                    <a:pt x="700" y="512"/>
                  </a:lnTo>
                  <a:lnTo>
                    <a:pt x="711" y="524"/>
                  </a:lnTo>
                  <a:lnTo>
                    <a:pt x="721" y="536"/>
                  </a:lnTo>
                  <a:lnTo>
                    <a:pt x="730" y="549"/>
                  </a:lnTo>
                  <a:lnTo>
                    <a:pt x="738" y="563"/>
                  </a:lnTo>
                  <a:lnTo>
                    <a:pt x="747" y="576"/>
                  </a:lnTo>
                  <a:lnTo>
                    <a:pt x="754" y="591"/>
                  </a:lnTo>
                  <a:lnTo>
                    <a:pt x="761" y="605"/>
                  </a:lnTo>
                  <a:lnTo>
                    <a:pt x="767" y="620"/>
                  </a:lnTo>
                  <a:lnTo>
                    <a:pt x="772" y="635"/>
                  </a:lnTo>
                  <a:lnTo>
                    <a:pt x="776" y="652"/>
                  </a:lnTo>
                  <a:lnTo>
                    <a:pt x="780" y="667"/>
                  </a:lnTo>
                  <a:lnTo>
                    <a:pt x="783" y="683"/>
                  </a:lnTo>
                  <a:lnTo>
                    <a:pt x="785" y="701"/>
                  </a:lnTo>
                  <a:lnTo>
                    <a:pt x="786" y="717"/>
                  </a:lnTo>
                  <a:lnTo>
                    <a:pt x="787" y="734"/>
                  </a:lnTo>
                  <a:lnTo>
                    <a:pt x="787" y="734"/>
                  </a:lnTo>
                  <a:lnTo>
                    <a:pt x="786" y="752"/>
                  </a:lnTo>
                  <a:lnTo>
                    <a:pt x="785" y="768"/>
                  </a:lnTo>
                  <a:lnTo>
                    <a:pt x="783" y="784"/>
                  </a:lnTo>
                  <a:lnTo>
                    <a:pt x="780" y="800"/>
                  </a:lnTo>
                  <a:lnTo>
                    <a:pt x="776" y="817"/>
                  </a:lnTo>
                  <a:lnTo>
                    <a:pt x="772" y="833"/>
                  </a:lnTo>
                  <a:lnTo>
                    <a:pt x="767" y="848"/>
                  </a:lnTo>
                  <a:lnTo>
                    <a:pt x="761" y="863"/>
                  </a:lnTo>
                  <a:lnTo>
                    <a:pt x="754" y="878"/>
                  </a:lnTo>
                  <a:lnTo>
                    <a:pt x="747" y="892"/>
                  </a:lnTo>
                  <a:lnTo>
                    <a:pt x="738" y="906"/>
                  </a:lnTo>
                  <a:lnTo>
                    <a:pt x="730" y="919"/>
                  </a:lnTo>
                  <a:lnTo>
                    <a:pt x="721" y="932"/>
                  </a:lnTo>
                  <a:lnTo>
                    <a:pt x="711" y="945"/>
                  </a:lnTo>
                  <a:lnTo>
                    <a:pt x="700" y="957"/>
                  </a:lnTo>
                  <a:lnTo>
                    <a:pt x="690" y="969"/>
                  </a:lnTo>
                  <a:lnTo>
                    <a:pt x="690" y="969"/>
                  </a:lnTo>
                  <a:lnTo>
                    <a:pt x="679" y="980"/>
                  </a:lnTo>
                  <a:lnTo>
                    <a:pt x="666" y="989"/>
                  </a:lnTo>
                  <a:lnTo>
                    <a:pt x="654" y="999"/>
                  </a:lnTo>
                  <a:lnTo>
                    <a:pt x="641" y="1009"/>
                  </a:lnTo>
                  <a:lnTo>
                    <a:pt x="628" y="1018"/>
                  </a:lnTo>
                  <a:lnTo>
                    <a:pt x="614" y="1025"/>
                  </a:lnTo>
                  <a:lnTo>
                    <a:pt x="599" y="1033"/>
                  </a:lnTo>
                  <a:lnTo>
                    <a:pt x="584" y="1039"/>
                  </a:lnTo>
                  <a:lnTo>
                    <a:pt x="569" y="1046"/>
                  </a:lnTo>
                  <a:lnTo>
                    <a:pt x="554" y="1050"/>
                  </a:lnTo>
                  <a:lnTo>
                    <a:pt x="539" y="1054"/>
                  </a:lnTo>
                  <a:lnTo>
                    <a:pt x="522" y="1059"/>
                  </a:lnTo>
                  <a:lnTo>
                    <a:pt x="506" y="1062"/>
                  </a:lnTo>
                  <a:lnTo>
                    <a:pt x="490" y="1063"/>
                  </a:lnTo>
                  <a:lnTo>
                    <a:pt x="472" y="1065"/>
                  </a:lnTo>
                  <a:lnTo>
                    <a:pt x="455" y="1065"/>
                  </a:lnTo>
                  <a:lnTo>
                    <a:pt x="455" y="1065"/>
                  </a:lnTo>
                  <a:lnTo>
                    <a:pt x="439" y="1065"/>
                  </a:lnTo>
                  <a:lnTo>
                    <a:pt x="421" y="1063"/>
                  </a:lnTo>
                  <a:lnTo>
                    <a:pt x="405" y="1062"/>
                  </a:lnTo>
                  <a:lnTo>
                    <a:pt x="389" y="1059"/>
                  </a:lnTo>
                  <a:lnTo>
                    <a:pt x="373" y="1054"/>
                  </a:lnTo>
                  <a:lnTo>
                    <a:pt x="357" y="1050"/>
                  </a:lnTo>
                  <a:lnTo>
                    <a:pt x="341" y="1046"/>
                  </a:lnTo>
                  <a:lnTo>
                    <a:pt x="327" y="1039"/>
                  </a:lnTo>
                  <a:lnTo>
                    <a:pt x="312" y="1033"/>
                  </a:lnTo>
                  <a:lnTo>
                    <a:pt x="298" y="1025"/>
                  </a:lnTo>
                  <a:lnTo>
                    <a:pt x="284" y="1018"/>
                  </a:lnTo>
                  <a:lnTo>
                    <a:pt x="271" y="1009"/>
                  </a:lnTo>
                  <a:lnTo>
                    <a:pt x="257" y="999"/>
                  </a:lnTo>
                  <a:lnTo>
                    <a:pt x="244" y="989"/>
                  </a:lnTo>
                  <a:lnTo>
                    <a:pt x="233" y="980"/>
                  </a:lnTo>
                  <a:lnTo>
                    <a:pt x="222" y="969"/>
                  </a:lnTo>
                  <a:lnTo>
                    <a:pt x="222" y="969"/>
                  </a:lnTo>
                  <a:lnTo>
                    <a:pt x="210" y="957"/>
                  </a:lnTo>
                  <a:lnTo>
                    <a:pt x="200" y="945"/>
                  </a:lnTo>
                  <a:lnTo>
                    <a:pt x="190" y="932"/>
                  </a:lnTo>
                  <a:lnTo>
                    <a:pt x="180" y="919"/>
                  </a:lnTo>
                  <a:lnTo>
                    <a:pt x="172" y="906"/>
                  </a:lnTo>
                  <a:lnTo>
                    <a:pt x="164" y="892"/>
                  </a:lnTo>
                  <a:lnTo>
                    <a:pt x="157" y="878"/>
                  </a:lnTo>
                  <a:lnTo>
                    <a:pt x="150" y="863"/>
                  </a:lnTo>
                  <a:lnTo>
                    <a:pt x="145" y="848"/>
                  </a:lnTo>
                  <a:lnTo>
                    <a:pt x="139" y="833"/>
                  </a:lnTo>
                  <a:lnTo>
                    <a:pt x="135" y="817"/>
                  </a:lnTo>
                  <a:lnTo>
                    <a:pt x="130" y="800"/>
                  </a:lnTo>
                  <a:lnTo>
                    <a:pt x="128" y="784"/>
                  </a:lnTo>
                  <a:lnTo>
                    <a:pt x="126" y="768"/>
                  </a:lnTo>
                  <a:lnTo>
                    <a:pt x="125" y="752"/>
                  </a:lnTo>
                  <a:lnTo>
                    <a:pt x="124" y="734"/>
                  </a:lnTo>
                  <a:lnTo>
                    <a:pt x="124" y="734"/>
                  </a:lnTo>
                  <a:lnTo>
                    <a:pt x="125" y="717"/>
                  </a:lnTo>
                  <a:lnTo>
                    <a:pt x="126" y="701"/>
                  </a:lnTo>
                  <a:lnTo>
                    <a:pt x="128" y="683"/>
                  </a:lnTo>
                  <a:lnTo>
                    <a:pt x="130" y="667"/>
                  </a:lnTo>
                  <a:lnTo>
                    <a:pt x="135" y="652"/>
                  </a:lnTo>
                  <a:lnTo>
                    <a:pt x="139" y="635"/>
                  </a:lnTo>
                  <a:lnTo>
                    <a:pt x="145" y="620"/>
                  </a:lnTo>
                  <a:lnTo>
                    <a:pt x="150" y="605"/>
                  </a:lnTo>
                  <a:lnTo>
                    <a:pt x="157" y="591"/>
                  </a:lnTo>
                  <a:lnTo>
                    <a:pt x="164" y="576"/>
                  </a:lnTo>
                  <a:lnTo>
                    <a:pt x="172" y="563"/>
                  </a:lnTo>
                  <a:lnTo>
                    <a:pt x="180" y="549"/>
                  </a:lnTo>
                  <a:lnTo>
                    <a:pt x="190" y="536"/>
                  </a:lnTo>
                  <a:lnTo>
                    <a:pt x="200" y="524"/>
                  </a:lnTo>
                  <a:lnTo>
                    <a:pt x="210" y="512"/>
                  </a:lnTo>
                  <a:lnTo>
                    <a:pt x="222" y="500"/>
                  </a:lnTo>
                  <a:lnTo>
                    <a:pt x="222" y="500"/>
                  </a:lnTo>
                  <a:lnTo>
                    <a:pt x="233" y="489"/>
                  </a:lnTo>
                  <a:lnTo>
                    <a:pt x="246" y="478"/>
                  </a:lnTo>
                  <a:lnTo>
                    <a:pt x="246" y="379"/>
                  </a:lnTo>
                  <a:lnTo>
                    <a:pt x="256" y="393"/>
                  </a:lnTo>
                  <a:lnTo>
                    <a:pt x="276" y="393"/>
                  </a:lnTo>
                  <a:lnTo>
                    <a:pt x="276" y="455"/>
                  </a:lnTo>
                  <a:lnTo>
                    <a:pt x="276" y="455"/>
                  </a:lnTo>
                  <a:lnTo>
                    <a:pt x="295" y="443"/>
                  </a:lnTo>
                  <a:lnTo>
                    <a:pt x="317" y="433"/>
                  </a:lnTo>
                  <a:lnTo>
                    <a:pt x="338" y="424"/>
                  </a:lnTo>
                  <a:lnTo>
                    <a:pt x="361" y="416"/>
                  </a:lnTo>
                  <a:lnTo>
                    <a:pt x="383" y="411"/>
                  </a:lnTo>
                  <a:lnTo>
                    <a:pt x="407" y="406"/>
                  </a:lnTo>
                  <a:lnTo>
                    <a:pt x="431" y="404"/>
                  </a:lnTo>
                  <a:lnTo>
                    <a:pt x="455" y="403"/>
                  </a:lnTo>
                  <a:lnTo>
                    <a:pt x="455" y="403"/>
                  </a:lnTo>
                  <a:close/>
                  <a:moveTo>
                    <a:pt x="556" y="328"/>
                  </a:moveTo>
                  <a:lnTo>
                    <a:pt x="795" y="0"/>
                  </a:lnTo>
                  <a:lnTo>
                    <a:pt x="752" y="0"/>
                  </a:lnTo>
                  <a:lnTo>
                    <a:pt x="534" y="299"/>
                  </a:lnTo>
                  <a:lnTo>
                    <a:pt x="556" y="328"/>
                  </a:lnTo>
                  <a:lnTo>
                    <a:pt x="556" y="328"/>
                  </a:lnTo>
                  <a:close/>
                  <a:moveTo>
                    <a:pt x="522" y="283"/>
                  </a:moveTo>
                  <a:lnTo>
                    <a:pt x="729" y="0"/>
                  </a:lnTo>
                  <a:lnTo>
                    <a:pt x="686" y="0"/>
                  </a:lnTo>
                  <a:lnTo>
                    <a:pt x="503" y="255"/>
                  </a:lnTo>
                  <a:lnTo>
                    <a:pt x="522" y="283"/>
                  </a:lnTo>
                  <a:lnTo>
                    <a:pt x="522" y="283"/>
                  </a:lnTo>
                  <a:close/>
                  <a:moveTo>
                    <a:pt x="491" y="240"/>
                  </a:moveTo>
                  <a:lnTo>
                    <a:pt x="663" y="0"/>
                  </a:lnTo>
                  <a:lnTo>
                    <a:pt x="618" y="0"/>
                  </a:lnTo>
                  <a:lnTo>
                    <a:pt x="464" y="205"/>
                  </a:lnTo>
                  <a:lnTo>
                    <a:pt x="491" y="240"/>
                  </a:lnTo>
                  <a:lnTo>
                    <a:pt x="491" y="240"/>
                  </a:lnTo>
                  <a:close/>
                  <a:moveTo>
                    <a:pt x="0" y="0"/>
                  </a:moveTo>
                  <a:lnTo>
                    <a:pt x="272" y="362"/>
                  </a:lnTo>
                  <a:lnTo>
                    <a:pt x="544" y="362"/>
                  </a:lnTo>
                  <a:lnTo>
                    <a:pt x="273" y="0"/>
                  </a:lnTo>
                  <a:lnTo>
                    <a:pt x="0" y="0"/>
                  </a:lnTo>
                  <a:lnTo>
                    <a:pt x="0" y="0"/>
                  </a:lnTo>
                  <a:close/>
                  <a:moveTo>
                    <a:pt x="508" y="918"/>
                  </a:moveTo>
                  <a:lnTo>
                    <a:pt x="508" y="550"/>
                  </a:lnTo>
                  <a:lnTo>
                    <a:pt x="439" y="550"/>
                  </a:lnTo>
                  <a:lnTo>
                    <a:pt x="439" y="550"/>
                  </a:lnTo>
                  <a:lnTo>
                    <a:pt x="438" y="557"/>
                  </a:lnTo>
                  <a:lnTo>
                    <a:pt x="436" y="565"/>
                  </a:lnTo>
                  <a:lnTo>
                    <a:pt x="431" y="572"/>
                  </a:lnTo>
                  <a:lnTo>
                    <a:pt x="427" y="580"/>
                  </a:lnTo>
                  <a:lnTo>
                    <a:pt x="427" y="580"/>
                  </a:lnTo>
                  <a:lnTo>
                    <a:pt x="420" y="587"/>
                  </a:lnTo>
                  <a:lnTo>
                    <a:pt x="413" y="591"/>
                  </a:lnTo>
                  <a:lnTo>
                    <a:pt x="405" y="594"/>
                  </a:lnTo>
                  <a:lnTo>
                    <a:pt x="396" y="595"/>
                  </a:lnTo>
                  <a:lnTo>
                    <a:pt x="396" y="648"/>
                  </a:lnTo>
                  <a:lnTo>
                    <a:pt x="428" y="648"/>
                  </a:lnTo>
                  <a:lnTo>
                    <a:pt x="428" y="918"/>
                  </a:lnTo>
                  <a:lnTo>
                    <a:pt x="508" y="918"/>
                  </a:lnTo>
                  <a:lnTo>
                    <a:pt x="508" y="918"/>
                  </a:lnTo>
                  <a:close/>
                  <a:moveTo>
                    <a:pt x="646" y="543"/>
                  </a:moveTo>
                  <a:lnTo>
                    <a:pt x="646" y="543"/>
                  </a:lnTo>
                  <a:lnTo>
                    <a:pt x="627" y="526"/>
                  </a:lnTo>
                  <a:lnTo>
                    <a:pt x="606" y="511"/>
                  </a:lnTo>
                  <a:lnTo>
                    <a:pt x="584" y="496"/>
                  </a:lnTo>
                  <a:lnTo>
                    <a:pt x="560" y="486"/>
                  </a:lnTo>
                  <a:lnTo>
                    <a:pt x="548" y="480"/>
                  </a:lnTo>
                  <a:lnTo>
                    <a:pt x="535" y="476"/>
                  </a:lnTo>
                  <a:lnTo>
                    <a:pt x="522" y="473"/>
                  </a:lnTo>
                  <a:lnTo>
                    <a:pt x="509" y="469"/>
                  </a:lnTo>
                  <a:lnTo>
                    <a:pt x="496" y="467"/>
                  </a:lnTo>
                  <a:lnTo>
                    <a:pt x="483" y="466"/>
                  </a:lnTo>
                  <a:lnTo>
                    <a:pt x="469" y="465"/>
                  </a:lnTo>
                  <a:lnTo>
                    <a:pt x="455" y="464"/>
                  </a:lnTo>
                  <a:lnTo>
                    <a:pt x="455" y="464"/>
                  </a:lnTo>
                  <a:lnTo>
                    <a:pt x="442" y="465"/>
                  </a:lnTo>
                  <a:lnTo>
                    <a:pt x="428" y="466"/>
                  </a:lnTo>
                  <a:lnTo>
                    <a:pt x="414" y="467"/>
                  </a:lnTo>
                  <a:lnTo>
                    <a:pt x="401" y="469"/>
                  </a:lnTo>
                  <a:lnTo>
                    <a:pt x="388" y="473"/>
                  </a:lnTo>
                  <a:lnTo>
                    <a:pt x="375" y="476"/>
                  </a:lnTo>
                  <a:lnTo>
                    <a:pt x="363" y="480"/>
                  </a:lnTo>
                  <a:lnTo>
                    <a:pt x="351" y="486"/>
                  </a:lnTo>
                  <a:lnTo>
                    <a:pt x="327" y="496"/>
                  </a:lnTo>
                  <a:lnTo>
                    <a:pt x="304" y="511"/>
                  </a:lnTo>
                  <a:lnTo>
                    <a:pt x="284" y="526"/>
                  </a:lnTo>
                  <a:lnTo>
                    <a:pt x="265" y="543"/>
                  </a:lnTo>
                  <a:lnTo>
                    <a:pt x="265" y="543"/>
                  </a:lnTo>
                  <a:lnTo>
                    <a:pt x="248" y="563"/>
                  </a:lnTo>
                  <a:lnTo>
                    <a:pt x="231" y="583"/>
                  </a:lnTo>
                  <a:lnTo>
                    <a:pt x="218" y="605"/>
                  </a:lnTo>
                  <a:lnTo>
                    <a:pt x="206" y="629"/>
                  </a:lnTo>
                  <a:lnTo>
                    <a:pt x="202" y="641"/>
                  </a:lnTo>
                  <a:lnTo>
                    <a:pt x="198" y="654"/>
                  </a:lnTo>
                  <a:lnTo>
                    <a:pt x="195" y="667"/>
                  </a:lnTo>
                  <a:lnTo>
                    <a:pt x="191" y="680"/>
                  </a:lnTo>
                  <a:lnTo>
                    <a:pt x="189" y="693"/>
                  </a:lnTo>
                  <a:lnTo>
                    <a:pt x="187" y="706"/>
                  </a:lnTo>
                  <a:lnTo>
                    <a:pt x="186" y="720"/>
                  </a:lnTo>
                  <a:lnTo>
                    <a:pt x="186" y="734"/>
                  </a:lnTo>
                  <a:lnTo>
                    <a:pt x="186" y="734"/>
                  </a:lnTo>
                  <a:lnTo>
                    <a:pt x="186" y="748"/>
                  </a:lnTo>
                  <a:lnTo>
                    <a:pt x="187" y="761"/>
                  </a:lnTo>
                  <a:lnTo>
                    <a:pt x="189" y="775"/>
                  </a:lnTo>
                  <a:lnTo>
                    <a:pt x="191" y="788"/>
                  </a:lnTo>
                  <a:lnTo>
                    <a:pt x="195" y="802"/>
                  </a:lnTo>
                  <a:lnTo>
                    <a:pt x="198" y="815"/>
                  </a:lnTo>
                  <a:lnTo>
                    <a:pt x="202" y="826"/>
                  </a:lnTo>
                  <a:lnTo>
                    <a:pt x="206" y="840"/>
                  </a:lnTo>
                  <a:lnTo>
                    <a:pt x="218" y="862"/>
                  </a:lnTo>
                  <a:lnTo>
                    <a:pt x="231" y="885"/>
                  </a:lnTo>
                  <a:lnTo>
                    <a:pt x="248" y="906"/>
                  </a:lnTo>
                  <a:lnTo>
                    <a:pt x="265" y="925"/>
                  </a:lnTo>
                  <a:lnTo>
                    <a:pt x="265" y="925"/>
                  </a:lnTo>
                  <a:lnTo>
                    <a:pt x="284" y="943"/>
                  </a:lnTo>
                  <a:lnTo>
                    <a:pt x="304" y="958"/>
                  </a:lnTo>
                  <a:lnTo>
                    <a:pt x="327" y="971"/>
                  </a:lnTo>
                  <a:lnTo>
                    <a:pt x="351" y="983"/>
                  </a:lnTo>
                  <a:lnTo>
                    <a:pt x="363" y="987"/>
                  </a:lnTo>
                  <a:lnTo>
                    <a:pt x="375" y="992"/>
                  </a:lnTo>
                  <a:lnTo>
                    <a:pt x="388" y="996"/>
                  </a:lnTo>
                  <a:lnTo>
                    <a:pt x="401" y="998"/>
                  </a:lnTo>
                  <a:lnTo>
                    <a:pt x="414" y="1001"/>
                  </a:lnTo>
                  <a:lnTo>
                    <a:pt x="428" y="1002"/>
                  </a:lnTo>
                  <a:lnTo>
                    <a:pt x="442" y="1003"/>
                  </a:lnTo>
                  <a:lnTo>
                    <a:pt x="455" y="1003"/>
                  </a:lnTo>
                  <a:lnTo>
                    <a:pt x="455" y="1003"/>
                  </a:lnTo>
                  <a:lnTo>
                    <a:pt x="469" y="1003"/>
                  </a:lnTo>
                  <a:lnTo>
                    <a:pt x="483" y="1002"/>
                  </a:lnTo>
                  <a:lnTo>
                    <a:pt x="496" y="1001"/>
                  </a:lnTo>
                  <a:lnTo>
                    <a:pt x="509" y="998"/>
                  </a:lnTo>
                  <a:lnTo>
                    <a:pt x="522" y="996"/>
                  </a:lnTo>
                  <a:lnTo>
                    <a:pt x="535" y="992"/>
                  </a:lnTo>
                  <a:lnTo>
                    <a:pt x="548" y="987"/>
                  </a:lnTo>
                  <a:lnTo>
                    <a:pt x="560" y="983"/>
                  </a:lnTo>
                  <a:lnTo>
                    <a:pt x="584" y="971"/>
                  </a:lnTo>
                  <a:lnTo>
                    <a:pt x="606" y="958"/>
                  </a:lnTo>
                  <a:lnTo>
                    <a:pt x="627" y="943"/>
                  </a:lnTo>
                  <a:lnTo>
                    <a:pt x="646" y="925"/>
                  </a:lnTo>
                  <a:lnTo>
                    <a:pt x="646" y="925"/>
                  </a:lnTo>
                  <a:lnTo>
                    <a:pt x="663" y="906"/>
                  </a:lnTo>
                  <a:lnTo>
                    <a:pt x="679" y="885"/>
                  </a:lnTo>
                  <a:lnTo>
                    <a:pt x="693" y="862"/>
                  </a:lnTo>
                  <a:lnTo>
                    <a:pt x="704" y="840"/>
                  </a:lnTo>
                  <a:lnTo>
                    <a:pt x="709" y="826"/>
                  </a:lnTo>
                  <a:lnTo>
                    <a:pt x="713" y="815"/>
                  </a:lnTo>
                  <a:lnTo>
                    <a:pt x="717" y="802"/>
                  </a:lnTo>
                  <a:lnTo>
                    <a:pt x="720" y="788"/>
                  </a:lnTo>
                  <a:lnTo>
                    <a:pt x="722" y="775"/>
                  </a:lnTo>
                  <a:lnTo>
                    <a:pt x="724" y="761"/>
                  </a:lnTo>
                  <a:lnTo>
                    <a:pt x="725" y="748"/>
                  </a:lnTo>
                  <a:lnTo>
                    <a:pt x="725" y="734"/>
                  </a:lnTo>
                  <a:lnTo>
                    <a:pt x="725" y="734"/>
                  </a:lnTo>
                  <a:lnTo>
                    <a:pt x="725" y="720"/>
                  </a:lnTo>
                  <a:lnTo>
                    <a:pt x="724" y="706"/>
                  </a:lnTo>
                  <a:lnTo>
                    <a:pt x="722" y="693"/>
                  </a:lnTo>
                  <a:lnTo>
                    <a:pt x="720" y="680"/>
                  </a:lnTo>
                  <a:lnTo>
                    <a:pt x="717" y="667"/>
                  </a:lnTo>
                  <a:lnTo>
                    <a:pt x="713" y="654"/>
                  </a:lnTo>
                  <a:lnTo>
                    <a:pt x="709" y="641"/>
                  </a:lnTo>
                  <a:lnTo>
                    <a:pt x="704" y="629"/>
                  </a:lnTo>
                  <a:lnTo>
                    <a:pt x="693" y="605"/>
                  </a:lnTo>
                  <a:lnTo>
                    <a:pt x="679" y="583"/>
                  </a:lnTo>
                  <a:lnTo>
                    <a:pt x="663" y="563"/>
                  </a:lnTo>
                  <a:lnTo>
                    <a:pt x="646" y="543"/>
                  </a:lnTo>
                  <a:lnTo>
                    <a:pt x="646" y="543"/>
                  </a:lnTo>
                  <a:close/>
                </a:path>
              </a:pathLst>
            </a:custGeom>
            <a:solidFill>
              <a:srgbClr val="FFFFFF">
                <a:alpha val="100000"/>
              </a:srgbClr>
            </a:solidFill>
          </p:spPr>
        </p:sp>
      </p:grpSp>
      <p:grpSp>
        <p:nvGrpSpPr>
          <p:cNvPr id="11" name="Group 11"/>
          <p:cNvGrpSpPr/>
          <p:nvPr/>
        </p:nvGrpSpPr>
        <p:grpSpPr>
          <a:xfrm rot="0">
            <a:off x="454963" y="93878"/>
            <a:ext cx="10641129" cy="914400"/>
            <a:chOff x="454963" y="93878"/>
            <a:chExt cx="10641129" cy="914400"/>
          </a:xfrm>
        </p:grpSpPr>
        <p:sp>
          <p:nvSpPr>
            <p:cNvPr id="12" name="AutoShape 12"/>
            <p:cNvSpPr/>
            <p:nvPr/>
          </p:nvSpPr>
          <p:spPr>
            <a:xfrm>
              <a:off x="454963" y="331168"/>
              <a:ext cx="84147" cy="84147"/>
            </a:xfrm>
            <a:prstGeom prst="ellipse">
              <a:avLst/>
            </a:prstGeom>
            <a:solidFill>
              <a:schemeClr val="accent1">
                <a:alpha val="100000"/>
              </a:schemeClr>
            </a:solidFill>
          </p:spPr>
        </p:sp>
        <p:sp>
          <p:nvSpPr>
            <p:cNvPr id="13" name="AutoShape 13"/>
            <p:cNvSpPr/>
            <p:nvPr/>
          </p:nvSpPr>
          <p:spPr>
            <a:xfrm>
              <a:off x="575049" y="337743"/>
              <a:ext cx="78137" cy="78137"/>
            </a:xfrm>
            <a:prstGeom prst="ellipse">
              <a:avLst/>
            </a:prstGeom>
            <a:solidFill>
              <a:schemeClr val="accent1">
                <a:alpha val="80000"/>
              </a:schemeClr>
            </a:solidFill>
          </p:spPr>
        </p:sp>
        <p:sp>
          <p:nvSpPr>
            <p:cNvPr id="14" name="AutoShape 14"/>
            <p:cNvSpPr/>
            <p:nvPr/>
          </p:nvSpPr>
          <p:spPr>
            <a:xfrm>
              <a:off x="689125" y="339460"/>
              <a:ext cx="74704" cy="74704"/>
            </a:xfrm>
            <a:prstGeom prst="ellipse">
              <a:avLst/>
            </a:prstGeom>
            <a:solidFill>
              <a:schemeClr val="accent1">
                <a:alpha val="60000"/>
              </a:schemeClr>
            </a:solidFill>
          </p:spPr>
        </p:sp>
        <p:sp>
          <p:nvSpPr>
            <p:cNvPr id="15" name="AutoShape 15"/>
            <p:cNvSpPr/>
            <p:nvPr/>
          </p:nvSpPr>
          <p:spPr>
            <a:xfrm>
              <a:off x="799768" y="348430"/>
              <a:ext cx="69238" cy="69238"/>
            </a:xfrm>
            <a:prstGeom prst="ellipse">
              <a:avLst/>
            </a:prstGeom>
            <a:solidFill>
              <a:schemeClr val="accent1">
                <a:alpha val="40000"/>
              </a:schemeClr>
            </a:solidFill>
          </p:spPr>
        </p:sp>
        <p:sp>
          <p:nvSpPr>
            <p:cNvPr id="16" name="AutoShape 16"/>
            <p:cNvSpPr/>
            <p:nvPr/>
          </p:nvSpPr>
          <p:spPr>
            <a:xfrm>
              <a:off x="904945" y="344297"/>
              <a:ext cx="65594" cy="65594"/>
            </a:xfrm>
            <a:prstGeom prst="ellipse">
              <a:avLst/>
            </a:prstGeom>
            <a:solidFill>
              <a:schemeClr val="accent1">
                <a:alpha val="20000"/>
              </a:schemeClr>
            </a:solidFill>
          </p:spPr>
        </p:sp>
        <p:sp>
          <p:nvSpPr>
            <p:cNvPr id="17" name="AutoShape 17"/>
            <p:cNvSpPr/>
            <p:nvPr/>
          </p:nvSpPr>
          <p:spPr>
            <a:xfrm>
              <a:off x="454963" y="448942"/>
              <a:ext cx="84147" cy="84147"/>
            </a:xfrm>
            <a:prstGeom prst="ellipse">
              <a:avLst/>
            </a:prstGeom>
            <a:solidFill>
              <a:schemeClr val="accent1">
                <a:alpha val="100000"/>
              </a:schemeClr>
            </a:solidFill>
          </p:spPr>
        </p:sp>
        <p:sp>
          <p:nvSpPr>
            <p:cNvPr id="18" name="AutoShape 18"/>
            <p:cNvSpPr/>
            <p:nvPr/>
          </p:nvSpPr>
          <p:spPr>
            <a:xfrm>
              <a:off x="575049" y="455517"/>
              <a:ext cx="78137" cy="78137"/>
            </a:xfrm>
            <a:prstGeom prst="ellipse">
              <a:avLst/>
            </a:prstGeom>
            <a:solidFill>
              <a:schemeClr val="accent1">
                <a:alpha val="80000"/>
              </a:schemeClr>
            </a:solidFill>
          </p:spPr>
        </p:sp>
        <p:sp>
          <p:nvSpPr>
            <p:cNvPr id="19" name="AutoShape 19"/>
            <p:cNvSpPr/>
            <p:nvPr/>
          </p:nvSpPr>
          <p:spPr>
            <a:xfrm>
              <a:off x="689125" y="457233"/>
              <a:ext cx="74704" cy="74704"/>
            </a:xfrm>
            <a:prstGeom prst="ellipse">
              <a:avLst/>
            </a:prstGeom>
            <a:solidFill>
              <a:schemeClr val="accent1">
                <a:alpha val="60000"/>
              </a:schemeClr>
            </a:solidFill>
          </p:spPr>
        </p:sp>
        <p:sp>
          <p:nvSpPr>
            <p:cNvPr id="20" name="AutoShape 20"/>
            <p:cNvSpPr/>
            <p:nvPr/>
          </p:nvSpPr>
          <p:spPr>
            <a:xfrm>
              <a:off x="799768" y="466203"/>
              <a:ext cx="69238" cy="69238"/>
            </a:xfrm>
            <a:prstGeom prst="ellipse">
              <a:avLst/>
            </a:prstGeom>
            <a:solidFill>
              <a:schemeClr val="accent1">
                <a:alpha val="40000"/>
              </a:schemeClr>
            </a:solidFill>
          </p:spPr>
        </p:sp>
        <p:sp>
          <p:nvSpPr>
            <p:cNvPr id="21" name="AutoShape 21"/>
            <p:cNvSpPr/>
            <p:nvPr/>
          </p:nvSpPr>
          <p:spPr>
            <a:xfrm>
              <a:off x="904945" y="462070"/>
              <a:ext cx="65594" cy="65594"/>
            </a:xfrm>
            <a:prstGeom prst="ellipse">
              <a:avLst/>
            </a:prstGeom>
            <a:solidFill>
              <a:schemeClr val="accent1">
                <a:alpha val="20000"/>
              </a:schemeClr>
            </a:solidFill>
          </p:spPr>
        </p:sp>
        <p:sp>
          <p:nvSpPr>
            <p:cNvPr id="22" name="AutoShape 22"/>
            <p:cNvSpPr/>
            <p:nvPr/>
          </p:nvSpPr>
          <p:spPr>
            <a:xfrm>
              <a:off x="454963" y="566715"/>
              <a:ext cx="84147" cy="84147"/>
            </a:xfrm>
            <a:prstGeom prst="ellipse">
              <a:avLst/>
            </a:prstGeom>
            <a:solidFill>
              <a:schemeClr val="accent1">
                <a:alpha val="100000"/>
              </a:schemeClr>
            </a:solidFill>
          </p:spPr>
        </p:sp>
        <p:sp>
          <p:nvSpPr>
            <p:cNvPr id="23" name="AutoShape 23"/>
            <p:cNvSpPr/>
            <p:nvPr/>
          </p:nvSpPr>
          <p:spPr>
            <a:xfrm>
              <a:off x="575049" y="573291"/>
              <a:ext cx="78137" cy="78137"/>
            </a:xfrm>
            <a:prstGeom prst="ellipse">
              <a:avLst/>
            </a:prstGeom>
            <a:solidFill>
              <a:schemeClr val="accent1">
                <a:alpha val="80000"/>
              </a:schemeClr>
            </a:solidFill>
          </p:spPr>
        </p:sp>
        <p:sp>
          <p:nvSpPr>
            <p:cNvPr id="24" name="AutoShape 24"/>
            <p:cNvSpPr/>
            <p:nvPr/>
          </p:nvSpPr>
          <p:spPr>
            <a:xfrm>
              <a:off x="689125" y="575007"/>
              <a:ext cx="74704" cy="74704"/>
            </a:xfrm>
            <a:prstGeom prst="ellipse">
              <a:avLst/>
            </a:prstGeom>
            <a:solidFill>
              <a:schemeClr val="accent1">
                <a:alpha val="60000"/>
              </a:schemeClr>
            </a:solidFill>
          </p:spPr>
        </p:sp>
        <p:sp>
          <p:nvSpPr>
            <p:cNvPr id="25" name="AutoShape 25"/>
            <p:cNvSpPr/>
            <p:nvPr/>
          </p:nvSpPr>
          <p:spPr>
            <a:xfrm>
              <a:off x="799768" y="583977"/>
              <a:ext cx="69238" cy="69238"/>
            </a:xfrm>
            <a:prstGeom prst="ellipse">
              <a:avLst/>
            </a:prstGeom>
            <a:solidFill>
              <a:schemeClr val="accent1">
                <a:alpha val="40000"/>
              </a:schemeClr>
            </a:solidFill>
          </p:spPr>
        </p:sp>
        <p:sp>
          <p:nvSpPr>
            <p:cNvPr id="26" name="AutoShape 26"/>
            <p:cNvSpPr/>
            <p:nvPr/>
          </p:nvSpPr>
          <p:spPr>
            <a:xfrm>
              <a:off x="904945" y="579844"/>
              <a:ext cx="65594" cy="65594"/>
            </a:xfrm>
            <a:prstGeom prst="ellipse">
              <a:avLst/>
            </a:prstGeom>
            <a:solidFill>
              <a:schemeClr val="accent1">
                <a:alpha val="20000"/>
              </a:schemeClr>
            </a:solidFill>
          </p:spPr>
        </p:sp>
        <p:sp>
          <p:nvSpPr>
            <p:cNvPr id="27" name="AutoShape 27"/>
            <p:cNvSpPr/>
            <p:nvPr/>
          </p:nvSpPr>
          <p:spPr>
            <a:xfrm>
              <a:off x="454963" y="684489"/>
              <a:ext cx="84147" cy="84147"/>
            </a:xfrm>
            <a:prstGeom prst="ellipse">
              <a:avLst/>
            </a:prstGeom>
            <a:solidFill>
              <a:schemeClr val="accent1">
                <a:alpha val="100000"/>
              </a:schemeClr>
            </a:solidFill>
          </p:spPr>
        </p:sp>
        <p:sp>
          <p:nvSpPr>
            <p:cNvPr id="28" name="AutoShape 28"/>
            <p:cNvSpPr/>
            <p:nvPr/>
          </p:nvSpPr>
          <p:spPr>
            <a:xfrm>
              <a:off x="575049" y="691064"/>
              <a:ext cx="78137" cy="78137"/>
            </a:xfrm>
            <a:prstGeom prst="ellipse">
              <a:avLst/>
            </a:prstGeom>
            <a:solidFill>
              <a:schemeClr val="accent1">
                <a:alpha val="80000"/>
              </a:schemeClr>
            </a:solidFill>
          </p:spPr>
        </p:sp>
        <p:sp>
          <p:nvSpPr>
            <p:cNvPr id="29" name="AutoShape 29"/>
            <p:cNvSpPr/>
            <p:nvPr/>
          </p:nvSpPr>
          <p:spPr>
            <a:xfrm>
              <a:off x="689125" y="692781"/>
              <a:ext cx="74704" cy="74704"/>
            </a:xfrm>
            <a:prstGeom prst="ellipse">
              <a:avLst/>
            </a:prstGeom>
            <a:solidFill>
              <a:schemeClr val="accent1">
                <a:alpha val="60000"/>
              </a:schemeClr>
            </a:solidFill>
          </p:spPr>
        </p:sp>
        <p:sp>
          <p:nvSpPr>
            <p:cNvPr id="30" name="AutoShape 30"/>
            <p:cNvSpPr/>
            <p:nvPr/>
          </p:nvSpPr>
          <p:spPr>
            <a:xfrm>
              <a:off x="799768" y="701751"/>
              <a:ext cx="69238" cy="69238"/>
            </a:xfrm>
            <a:prstGeom prst="ellipse">
              <a:avLst/>
            </a:prstGeom>
            <a:solidFill>
              <a:schemeClr val="accent1">
                <a:alpha val="40000"/>
              </a:schemeClr>
            </a:solidFill>
          </p:spPr>
        </p:sp>
        <p:sp>
          <p:nvSpPr>
            <p:cNvPr id="31" name="AutoShape 31"/>
            <p:cNvSpPr/>
            <p:nvPr/>
          </p:nvSpPr>
          <p:spPr>
            <a:xfrm>
              <a:off x="904945" y="697618"/>
              <a:ext cx="65594" cy="65594"/>
            </a:xfrm>
            <a:prstGeom prst="ellipse">
              <a:avLst/>
            </a:prstGeom>
            <a:solidFill>
              <a:schemeClr val="accent1">
                <a:alpha val="20000"/>
              </a:schemeClr>
            </a:solidFill>
          </p:spPr>
        </p:sp>
        <p:sp>
          <p:nvSpPr>
            <p:cNvPr id="32" name="TextBox 3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关联</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
        <p:nvSpPr>
          <p:cNvPr id="33" name="TextBox 33"/>
          <p:cNvSpPr txBox="1"/>
          <p:nvPr/>
        </p:nvSpPr>
        <p:spPr>
          <a:xfrm>
            <a:off x="4580697" y="3414620"/>
            <a:ext cx="2931336" cy="2734466"/>
          </a:xfrm>
          <a:prstGeom prst="rect">
            <a:avLst/>
          </a:prstGeom>
        </p:spPr>
        <p:txBody>
          <a:bodyPr vert="horz" wrap="square" lIns="66008" tIns="33052" rIns="66008" bIns="33052" rtlCol="0" anchor="ctr" anchorCtr="1">
            <a:normAutofit/>
          </a:bodyPr>
          <a:lstStyle/>
          <a:p>
            <a:pPr algn="l">
              <a:lnSpc>
                <a:spcPct val="187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待到回放的时候，服务器会在接收到用户名和密码后返回新的SessionID，而脚本仍然发送旧的SessionID给服务器，最终因SessionID错误，导致脚本回放失败。</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4" name="TextBox 34"/>
          <p:cNvSpPr txBox="1"/>
          <p:nvPr/>
        </p:nvSpPr>
        <p:spPr>
          <a:xfrm>
            <a:off x="1283904" y="3414620"/>
            <a:ext cx="2931336" cy="2734466"/>
          </a:xfrm>
          <a:prstGeom prst="rect">
            <a:avLst/>
          </a:prstGeom>
        </p:spPr>
        <p:txBody>
          <a:bodyPr vert="horz" wrap="square" lIns="66008" tIns="33052" rIns="66008" bIns="33052" rtlCol="0" anchor="ctr" anchorCtr="1">
            <a:normAutofit/>
          </a:bodyPr>
          <a:lstStyle/>
          <a:p>
            <a:pPr algn="l">
              <a:lnSpc>
                <a:spcPct val="187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使用Vugen录制时，将会记录服务器返回的SessionID并且原封不动的在下一个请求中发给服务器。</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5" name="TextBox 35"/>
          <p:cNvSpPr txBox="1"/>
          <p:nvPr/>
        </p:nvSpPr>
        <p:spPr>
          <a:xfrm>
            <a:off x="7975693" y="3414620"/>
            <a:ext cx="2931336" cy="2734466"/>
          </a:xfrm>
          <a:prstGeom prst="rect">
            <a:avLst/>
          </a:prstGeom>
        </p:spPr>
        <p:txBody>
          <a:bodyPr vert="horz" wrap="square" lIns="66008" tIns="33052" rIns="66008" bIns="33052" rtlCol="0" anchor="ctr" anchorCtr="1">
            <a:normAutofit/>
          </a:bodyPr>
          <a:lstStyle/>
          <a:p>
            <a:pPr algn="l">
              <a:lnSpc>
                <a:spcPct val="187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录制和回放过程如下：为了确保脚本回放成功，我们需要获得服务器每次返回的动态SessionID，再将这个动态数据发回给服务器。</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981837" y="1604867"/>
            <a:ext cx="3394996" cy="2116741"/>
          </a:xfrm>
          <a:prstGeom prst="rect">
            <a:avLst/>
          </a:prstGeom>
          <a:solidFill>
            <a:schemeClr val="accent1">
              <a:alpha val="100000"/>
            </a:schemeClr>
          </a:solidFill>
        </p:spPr>
        <p:txBody>
          <a:bodyPr vert="horz" wrap="square" lIns="91440" tIns="45720" rIns="91440" bIns="45720" rtlCol="0" anchor="ctr" anchorCtr="0">
            <a:noAutofit/>
          </a:bodyPr>
          <a:lstStyle/>
          <a:p>
            <a:pPr algn="ctr">
              <a:defRPr/>
            </a:pPr>
            <a:r>
              <a:rPr lang="en-US" sz="2940">
                <a:solidFill>
                  <a:srgbClr val="FFFFFF">
                    <a:alpha val="100000"/>
                  </a:srgbClr>
                </a:solidFill>
                <a:latin typeface="Calibri" panose="020F0502020204030204"/>
                <a:ea typeface="Calibri" panose="020F0502020204030204"/>
                <a:cs typeface="Calibri" panose="020F0502020204030204"/>
              </a:rPr>
              <a:t>    </a:t>
            </a:r>
            <a:endParaRPr lang="en-US" sz="1100"/>
          </a:p>
        </p:txBody>
      </p:sp>
      <p:sp>
        <p:nvSpPr>
          <p:cNvPr id="3" name="AutoShape 3"/>
          <p:cNvSpPr/>
          <p:nvPr/>
        </p:nvSpPr>
        <p:spPr>
          <a:xfrm>
            <a:off x="4376738" y="3721608"/>
            <a:ext cx="3394996" cy="2116741"/>
          </a:xfrm>
          <a:prstGeom prst="rect">
            <a:avLst/>
          </a:prstGeom>
          <a:solidFill>
            <a:schemeClr val="accent1">
              <a:alpha val="100000"/>
            </a:schemeClr>
          </a:solidFill>
        </p:spPr>
      </p:sp>
      <p:sp>
        <p:nvSpPr>
          <p:cNvPr id="4" name="AutoShape 4"/>
          <p:cNvSpPr/>
          <p:nvPr/>
        </p:nvSpPr>
        <p:spPr>
          <a:xfrm>
            <a:off x="7771733" y="1604867"/>
            <a:ext cx="3394996" cy="2116741"/>
          </a:xfrm>
          <a:prstGeom prst="rect">
            <a:avLst/>
          </a:prstGeom>
          <a:solidFill>
            <a:schemeClr val="accent1">
              <a:alpha val="100000"/>
            </a:schemeClr>
          </a:solidFill>
        </p:spPr>
      </p:sp>
      <p:pic>
        <p:nvPicPr>
          <p:cNvPr id="5" name="Picture 5"/>
          <p:cNvPicPr>
            <a:picLocks noChangeAspect="1"/>
          </p:cNvPicPr>
          <p:nvPr/>
        </p:nvPicPr>
        <p:blipFill>
          <a:blip r:embed="rId2"/>
          <a:srcRect t="2662" b="2662"/>
          <a:stretch>
            <a:fillRect/>
          </a:stretch>
        </p:blipFill>
        <p:spPr>
          <a:xfrm>
            <a:off x="981837" y="3694465"/>
            <a:ext cx="3394942" cy="2143864"/>
          </a:xfrm>
          <a:prstGeom prst="rect">
            <a:avLst/>
          </a:prstGeom>
        </p:spPr>
      </p:pic>
      <p:pic>
        <p:nvPicPr>
          <p:cNvPr id="6" name="Picture 6"/>
          <p:cNvPicPr>
            <a:picLocks noChangeAspect="1"/>
          </p:cNvPicPr>
          <p:nvPr/>
        </p:nvPicPr>
        <p:blipFill>
          <a:blip r:embed="rId3"/>
          <a:srcRect t="2638" b="2638"/>
          <a:stretch>
            <a:fillRect/>
          </a:stretch>
        </p:blipFill>
        <p:spPr>
          <a:xfrm>
            <a:off x="4376812" y="1577730"/>
            <a:ext cx="3394942" cy="2143864"/>
          </a:xfrm>
          <a:prstGeom prst="rect">
            <a:avLst/>
          </a:prstGeom>
        </p:spPr>
      </p:pic>
      <p:pic>
        <p:nvPicPr>
          <p:cNvPr id="7" name="Picture 7"/>
          <p:cNvPicPr>
            <a:picLocks noChangeAspect="1"/>
          </p:cNvPicPr>
          <p:nvPr/>
        </p:nvPicPr>
        <p:blipFill>
          <a:blip r:embed="rId4"/>
          <a:srcRect t="4786" b="4786"/>
          <a:stretch>
            <a:fillRect/>
          </a:stretch>
        </p:blipFill>
        <p:spPr>
          <a:xfrm>
            <a:off x="7771733" y="3721608"/>
            <a:ext cx="3394942" cy="2143864"/>
          </a:xfrm>
          <a:prstGeom prst="rect">
            <a:avLst/>
          </a:prstGeom>
        </p:spPr>
      </p:pic>
      <p:grpSp>
        <p:nvGrpSpPr>
          <p:cNvPr id="8" name="Group 8"/>
          <p:cNvGrpSpPr/>
          <p:nvPr/>
        </p:nvGrpSpPr>
        <p:grpSpPr>
          <a:xfrm rot="0">
            <a:off x="454963" y="93878"/>
            <a:ext cx="10641129" cy="914400"/>
            <a:chOff x="454963" y="93878"/>
            <a:chExt cx="10641129" cy="914400"/>
          </a:xfrm>
        </p:grpSpPr>
        <p:sp>
          <p:nvSpPr>
            <p:cNvPr id="9" name="AutoShape 9"/>
            <p:cNvSpPr/>
            <p:nvPr/>
          </p:nvSpPr>
          <p:spPr>
            <a:xfrm>
              <a:off x="454963" y="331168"/>
              <a:ext cx="84147" cy="84147"/>
            </a:xfrm>
            <a:prstGeom prst="ellipse">
              <a:avLst/>
            </a:prstGeom>
            <a:solidFill>
              <a:schemeClr val="accent1">
                <a:alpha val="100000"/>
              </a:schemeClr>
            </a:solidFill>
          </p:spPr>
        </p:sp>
        <p:sp>
          <p:nvSpPr>
            <p:cNvPr id="10" name="AutoShape 10"/>
            <p:cNvSpPr/>
            <p:nvPr/>
          </p:nvSpPr>
          <p:spPr>
            <a:xfrm>
              <a:off x="575049" y="337743"/>
              <a:ext cx="78137" cy="78137"/>
            </a:xfrm>
            <a:prstGeom prst="ellipse">
              <a:avLst/>
            </a:prstGeom>
            <a:solidFill>
              <a:schemeClr val="accent1">
                <a:alpha val="80000"/>
              </a:schemeClr>
            </a:solidFill>
          </p:spPr>
        </p:sp>
        <p:sp>
          <p:nvSpPr>
            <p:cNvPr id="11" name="AutoShape 11"/>
            <p:cNvSpPr/>
            <p:nvPr/>
          </p:nvSpPr>
          <p:spPr>
            <a:xfrm>
              <a:off x="689125" y="339460"/>
              <a:ext cx="74704" cy="74704"/>
            </a:xfrm>
            <a:prstGeom prst="ellipse">
              <a:avLst/>
            </a:prstGeom>
            <a:solidFill>
              <a:schemeClr val="accent1">
                <a:alpha val="60000"/>
              </a:schemeClr>
            </a:solidFill>
          </p:spPr>
        </p:sp>
        <p:sp>
          <p:nvSpPr>
            <p:cNvPr id="12" name="AutoShape 12"/>
            <p:cNvSpPr/>
            <p:nvPr/>
          </p:nvSpPr>
          <p:spPr>
            <a:xfrm>
              <a:off x="799768" y="348430"/>
              <a:ext cx="69238" cy="69238"/>
            </a:xfrm>
            <a:prstGeom prst="ellipse">
              <a:avLst/>
            </a:prstGeom>
            <a:solidFill>
              <a:schemeClr val="accent1">
                <a:alpha val="40000"/>
              </a:schemeClr>
            </a:solidFill>
          </p:spPr>
        </p:sp>
        <p:sp>
          <p:nvSpPr>
            <p:cNvPr id="13" name="AutoShape 13"/>
            <p:cNvSpPr/>
            <p:nvPr/>
          </p:nvSpPr>
          <p:spPr>
            <a:xfrm>
              <a:off x="904945" y="344297"/>
              <a:ext cx="65594" cy="65594"/>
            </a:xfrm>
            <a:prstGeom prst="ellipse">
              <a:avLst/>
            </a:prstGeom>
            <a:solidFill>
              <a:schemeClr val="accent1">
                <a:alpha val="20000"/>
              </a:schemeClr>
            </a:solidFill>
          </p:spPr>
        </p:sp>
        <p:sp>
          <p:nvSpPr>
            <p:cNvPr id="14" name="AutoShape 14"/>
            <p:cNvSpPr/>
            <p:nvPr/>
          </p:nvSpPr>
          <p:spPr>
            <a:xfrm>
              <a:off x="454963" y="448942"/>
              <a:ext cx="84147" cy="84147"/>
            </a:xfrm>
            <a:prstGeom prst="ellipse">
              <a:avLst/>
            </a:prstGeom>
            <a:solidFill>
              <a:schemeClr val="accent1">
                <a:alpha val="100000"/>
              </a:schemeClr>
            </a:solidFill>
          </p:spPr>
        </p:sp>
        <p:sp>
          <p:nvSpPr>
            <p:cNvPr id="15" name="AutoShape 15"/>
            <p:cNvSpPr/>
            <p:nvPr/>
          </p:nvSpPr>
          <p:spPr>
            <a:xfrm>
              <a:off x="575049" y="455517"/>
              <a:ext cx="78137" cy="78137"/>
            </a:xfrm>
            <a:prstGeom prst="ellipse">
              <a:avLst/>
            </a:prstGeom>
            <a:solidFill>
              <a:schemeClr val="accent1">
                <a:alpha val="80000"/>
              </a:schemeClr>
            </a:solidFill>
          </p:spPr>
        </p:sp>
        <p:sp>
          <p:nvSpPr>
            <p:cNvPr id="16" name="AutoShape 16"/>
            <p:cNvSpPr/>
            <p:nvPr/>
          </p:nvSpPr>
          <p:spPr>
            <a:xfrm>
              <a:off x="689125" y="457233"/>
              <a:ext cx="74704" cy="74704"/>
            </a:xfrm>
            <a:prstGeom prst="ellipse">
              <a:avLst/>
            </a:prstGeom>
            <a:solidFill>
              <a:schemeClr val="accent1">
                <a:alpha val="60000"/>
              </a:schemeClr>
            </a:solidFill>
          </p:spPr>
        </p:sp>
        <p:sp>
          <p:nvSpPr>
            <p:cNvPr id="17" name="AutoShape 17"/>
            <p:cNvSpPr/>
            <p:nvPr/>
          </p:nvSpPr>
          <p:spPr>
            <a:xfrm>
              <a:off x="799768" y="466203"/>
              <a:ext cx="69238" cy="69238"/>
            </a:xfrm>
            <a:prstGeom prst="ellipse">
              <a:avLst/>
            </a:prstGeom>
            <a:solidFill>
              <a:schemeClr val="accent1">
                <a:alpha val="40000"/>
              </a:schemeClr>
            </a:solidFill>
          </p:spPr>
        </p:sp>
        <p:sp>
          <p:nvSpPr>
            <p:cNvPr id="18" name="AutoShape 18"/>
            <p:cNvSpPr/>
            <p:nvPr/>
          </p:nvSpPr>
          <p:spPr>
            <a:xfrm>
              <a:off x="904945" y="462070"/>
              <a:ext cx="65594" cy="65594"/>
            </a:xfrm>
            <a:prstGeom prst="ellipse">
              <a:avLst/>
            </a:prstGeom>
            <a:solidFill>
              <a:schemeClr val="accent1">
                <a:alpha val="20000"/>
              </a:schemeClr>
            </a:solidFill>
          </p:spPr>
        </p:sp>
        <p:sp>
          <p:nvSpPr>
            <p:cNvPr id="19" name="AutoShape 19"/>
            <p:cNvSpPr/>
            <p:nvPr/>
          </p:nvSpPr>
          <p:spPr>
            <a:xfrm>
              <a:off x="454963" y="566715"/>
              <a:ext cx="84147" cy="84147"/>
            </a:xfrm>
            <a:prstGeom prst="ellipse">
              <a:avLst/>
            </a:prstGeom>
            <a:solidFill>
              <a:schemeClr val="accent1">
                <a:alpha val="100000"/>
              </a:schemeClr>
            </a:solidFill>
          </p:spPr>
        </p:sp>
        <p:sp>
          <p:nvSpPr>
            <p:cNvPr id="20" name="AutoShape 20"/>
            <p:cNvSpPr/>
            <p:nvPr/>
          </p:nvSpPr>
          <p:spPr>
            <a:xfrm>
              <a:off x="575049" y="573291"/>
              <a:ext cx="78137" cy="78137"/>
            </a:xfrm>
            <a:prstGeom prst="ellipse">
              <a:avLst/>
            </a:prstGeom>
            <a:solidFill>
              <a:schemeClr val="accent1">
                <a:alpha val="80000"/>
              </a:schemeClr>
            </a:solidFill>
          </p:spPr>
        </p:sp>
        <p:sp>
          <p:nvSpPr>
            <p:cNvPr id="21" name="AutoShape 21"/>
            <p:cNvSpPr/>
            <p:nvPr/>
          </p:nvSpPr>
          <p:spPr>
            <a:xfrm>
              <a:off x="689125" y="575007"/>
              <a:ext cx="74704" cy="74704"/>
            </a:xfrm>
            <a:prstGeom prst="ellipse">
              <a:avLst/>
            </a:prstGeom>
            <a:solidFill>
              <a:schemeClr val="accent1">
                <a:alpha val="60000"/>
              </a:schemeClr>
            </a:solidFill>
          </p:spPr>
        </p:sp>
        <p:sp>
          <p:nvSpPr>
            <p:cNvPr id="22" name="AutoShape 22"/>
            <p:cNvSpPr/>
            <p:nvPr/>
          </p:nvSpPr>
          <p:spPr>
            <a:xfrm>
              <a:off x="799768" y="583977"/>
              <a:ext cx="69238" cy="69238"/>
            </a:xfrm>
            <a:prstGeom prst="ellipse">
              <a:avLst/>
            </a:prstGeom>
            <a:solidFill>
              <a:schemeClr val="accent1">
                <a:alpha val="40000"/>
              </a:schemeClr>
            </a:solidFill>
          </p:spPr>
        </p:sp>
        <p:sp>
          <p:nvSpPr>
            <p:cNvPr id="23" name="AutoShape 23"/>
            <p:cNvSpPr/>
            <p:nvPr/>
          </p:nvSpPr>
          <p:spPr>
            <a:xfrm>
              <a:off x="904945" y="579844"/>
              <a:ext cx="65594" cy="65594"/>
            </a:xfrm>
            <a:prstGeom prst="ellipse">
              <a:avLst/>
            </a:prstGeom>
            <a:solidFill>
              <a:schemeClr val="accent1">
                <a:alpha val="20000"/>
              </a:schemeClr>
            </a:solidFill>
          </p:spPr>
        </p:sp>
        <p:sp>
          <p:nvSpPr>
            <p:cNvPr id="24" name="AutoShape 24"/>
            <p:cNvSpPr/>
            <p:nvPr/>
          </p:nvSpPr>
          <p:spPr>
            <a:xfrm>
              <a:off x="454963" y="684489"/>
              <a:ext cx="84147" cy="84147"/>
            </a:xfrm>
            <a:prstGeom prst="ellipse">
              <a:avLst/>
            </a:prstGeom>
            <a:solidFill>
              <a:schemeClr val="accent1">
                <a:alpha val="100000"/>
              </a:schemeClr>
            </a:solidFill>
          </p:spPr>
        </p:sp>
        <p:sp>
          <p:nvSpPr>
            <p:cNvPr id="25" name="AutoShape 25"/>
            <p:cNvSpPr/>
            <p:nvPr/>
          </p:nvSpPr>
          <p:spPr>
            <a:xfrm>
              <a:off x="575049" y="691064"/>
              <a:ext cx="78137" cy="78137"/>
            </a:xfrm>
            <a:prstGeom prst="ellipse">
              <a:avLst/>
            </a:prstGeom>
            <a:solidFill>
              <a:schemeClr val="accent1">
                <a:alpha val="80000"/>
              </a:schemeClr>
            </a:solidFill>
          </p:spPr>
        </p:sp>
        <p:sp>
          <p:nvSpPr>
            <p:cNvPr id="26" name="AutoShape 26"/>
            <p:cNvSpPr/>
            <p:nvPr/>
          </p:nvSpPr>
          <p:spPr>
            <a:xfrm>
              <a:off x="689125" y="692781"/>
              <a:ext cx="74704" cy="74704"/>
            </a:xfrm>
            <a:prstGeom prst="ellipse">
              <a:avLst/>
            </a:prstGeom>
            <a:solidFill>
              <a:schemeClr val="accent1">
                <a:alpha val="60000"/>
              </a:schemeClr>
            </a:solidFill>
          </p:spPr>
        </p:sp>
        <p:sp>
          <p:nvSpPr>
            <p:cNvPr id="27" name="AutoShape 27"/>
            <p:cNvSpPr/>
            <p:nvPr/>
          </p:nvSpPr>
          <p:spPr>
            <a:xfrm>
              <a:off x="799768" y="701751"/>
              <a:ext cx="69238" cy="69238"/>
            </a:xfrm>
            <a:prstGeom prst="ellipse">
              <a:avLst/>
            </a:prstGeom>
            <a:solidFill>
              <a:schemeClr val="accent1">
                <a:alpha val="40000"/>
              </a:schemeClr>
            </a:solidFill>
          </p:spPr>
        </p:sp>
        <p:sp>
          <p:nvSpPr>
            <p:cNvPr id="28" name="AutoShape 28"/>
            <p:cNvSpPr/>
            <p:nvPr/>
          </p:nvSpPr>
          <p:spPr>
            <a:xfrm>
              <a:off x="904945" y="697618"/>
              <a:ext cx="65594" cy="65594"/>
            </a:xfrm>
            <a:prstGeom prst="ellipse">
              <a:avLst/>
            </a:prstGeom>
            <a:solidFill>
              <a:schemeClr val="accent1">
                <a:alpha val="20000"/>
              </a:schemeClr>
            </a:solidFill>
          </p:spPr>
        </p:sp>
        <p:sp>
          <p:nvSpPr>
            <p:cNvPr id="29" name="TextBox 29"/>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Vugen介绍</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
        <p:nvSpPr>
          <p:cNvPr id="30" name="TextBox 30"/>
          <p:cNvSpPr txBox="1"/>
          <p:nvPr/>
        </p:nvSpPr>
        <p:spPr>
          <a:xfrm>
            <a:off x="1057922" y="1822244"/>
            <a:ext cx="3286271" cy="1654845"/>
          </a:xfrm>
          <a:prstGeom prst="rect">
            <a:avLst/>
          </a:prstGeom>
        </p:spPr>
        <p:txBody>
          <a:bodyPr vert="horz" wrap="square" lIns="66008" tIns="33052" rIns="66008" bIns="33052" rtlCol="0" anchor="ctr" anchorCtr="1">
            <a:normAutofit/>
          </a:bodyPr>
          <a:lstStyle/>
          <a:p>
            <a:pPr algn="l">
              <a:lnSpc>
                <a:spcPct val="187000"/>
              </a:lnSpc>
            </a:pPr>
            <a:r>
              <a:rPr lang="en-US" sz="1275">
                <a:solidFill>
                  <a:srgbClr val="FFFDFD">
                    <a:alpha val="100000"/>
                  </a:srgbClr>
                </a:solidFill>
                <a:latin typeface="微软雅黑" panose="020B0503020204020204" charset="-122"/>
                <a:ea typeface="微软雅黑" panose="020B0503020204020204" charset="-122"/>
                <a:cs typeface="微软雅黑" panose="020B0503020204020204" charset="-122"/>
              </a:rPr>
              <a:t>Virtual User Generator是一个虚拟用户生成器，它可以通过录制用户在客户端应用程序中执行的典型业务流程来开发脚本。</a:t>
            </a:r>
            <a:endParaRPr lang="en-US" sz="1275">
              <a:solidFill>
                <a:srgbClr val="FFFDFD">
                  <a:alpha val="100000"/>
                </a:srgbClr>
              </a:solidFill>
              <a:latin typeface="微软雅黑" panose="020B0503020204020204" charset="-122"/>
              <a:ea typeface="微软雅黑" panose="020B0503020204020204" charset="-122"/>
              <a:cs typeface="微软雅黑" panose="020B0503020204020204" charset="-122"/>
            </a:endParaRPr>
          </a:p>
        </p:txBody>
      </p:sp>
      <p:sp>
        <p:nvSpPr>
          <p:cNvPr id="31" name="TextBox 31"/>
          <p:cNvSpPr txBox="1"/>
          <p:nvPr/>
        </p:nvSpPr>
        <p:spPr>
          <a:xfrm>
            <a:off x="4452917" y="3966127"/>
            <a:ext cx="3286271" cy="1654845"/>
          </a:xfrm>
          <a:prstGeom prst="rect">
            <a:avLst/>
          </a:prstGeom>
        </p:spPr>
        <p:txBody>
          <a:bodyPr vert="horz" wrap="square" lIns="66008" tIns="33052" rIns="66008" bIns="33052" rtlCol="0" anchor="ctr" anchorCtr="1">
            <a:normAutofit/>
          </a:bodyPr>
          <a:lstStyle/>
          <a:p>
            <a:pPr algn="l">
              <a:lnSpc>
                <a:spcPct val="187000"/>
              </a:lnSpc>
            </a:pPr>
            <a:r>
              <a:rPr lang="en-US" sz="1425">
                <a:solidFill>
                  <a:srgbClr val="FFFDFD">
                    <a:alpha val="100000"/>
                  </a:srgbClr>
                </a:solidFill>
                <a:latin typeface="微软雅黑" panose="020B0503020204020204" charset="-122"/>
                <a:ea typeface="微软雅黑" panose="020B0503020204020204" charset="-122"/>
                <a:cs typeface="微软雅黑" panose="020B0503020204020204" charset="-122"/>
              </a:rPr>
              <a:t>这个脚本将模拟多用户并行工作，就像真的有成千上万的用户在访问的系统一样，并追踪从服务器接收的数据。</a:t>
            </a:r>
            <a:endParaRPr lang="en-US" sz="1425">
              <a:solidFill>
                <a:srgbClr val="FFFDFD">
                  <a:alpha val="100000"/>
                </a:srgbClr>
              </a:solidFill>
              <a:latin typeface="微软雅黑" panose="020B0503020204020204" charset="-122"/>
              <a:ea typeface="微软雅黑" panose="020B0503020204020204" charset="-122"/>
              <a:cs typeface="微软雅黑" panose="020B0503020204020204" charset="-122"/>
            </a:endParaRPr>
          </a:p>
        </p:txBody>
      </p:sp>
      <p:sp>
        <p:nvSpPr>
          <p:cNvPr id="32" name="TextBox 32"/>
          <p:cNvSpPr txBox="1"/>
          <p:nvPr/>
        </p:nvSpPr>
        <p:spPr>
          <a:xfrm>
            <a:off x="7847818" y="1822244"/>
            <a:ext cx="3286271" cy="1654845"/>
          </a:xfrm>
          <a:prstGeom prst="rect">
            <a:avLst/>
          </a:prstGeom>
        </p:spPr>
        <p:txBody>
          <a:bodyPr vert="horz" wrap="square" lIns="66008" tIns="33052" rIns="66008" bIns="33052" rtlCol="0" anchor="ctr" anchorCtr="1">
            <a:normAutofit/>
          </a:bodyPr>
          <a:lstStyle/>
          <a:p>
            <a:pPr algn="l">
              <a:lnSpc>
                <a:spcPct val="187000"/>
              </a:lnSpc>
            </a:pPr>
            <a:r>
              <a:rPr lang="en-US" sz="1350">
                <a:solidFill>
                  <a:srgbClr val="FFFDFD">
                    <a:alpha val="100000"/>
                  </a:srgbClr>
                </a:solidFill>
                <a:latin typeface="微软雅黑" panose="020B0503020204020204" charset="-122"/>
                <a:ea typeface="微软雅黑" panose="020B0503020204020204" charset="-122"/>
                <a:cs typeface="微软雅黑" panose="020B0503020204020204" charset="-122"/>
              </a:rPr>
              <a:t>在录制用户行为过程中，Vugen监控的是客户端与服务器之间的数据交互，并将客户端与服务器的交互过程记录下来。</a:t>
            </a:r>
            <a:endParaRPr lang="en-US" sz="1350">
              <a:solidFill>
                <a:srgbClr val="FFFDF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866575" y="1250443"/>
            <a:ext cx="10458850" cy="2287219"/>
          </a:xfrm>
          <a:prstGeom prst="roundRect">
            <a:avLst/>
          </a:prstGeom>
          <a:solidFill>
            <a:schemeClr val="accent1">
              <a:alpha val="100000"/>
            </a:schemeClr>
          </a:solidFill>
        </p:spPr>
      </p:sp>
      <p:sp>
        <p:nvSpPr>
          <p:cNvPr id="3" name="TextBox 3"/>
          <p:cNvSpPr txBox="1"/>
          <p:nvPr/>
        </p:nvSpPr>
        <p:spPr>
          <a:xfrm>
            <a:off x="1304547" y="1787738"/>
            <a:ext cx="9582906" cy="1203960"/>
          </a:xfrm>
          <a:prstGeom prst="rect">
            <a:avLst/>
          </a:prstGeom>
        </p:spPr>
        <p:txBody>
          <a:bodyPr vert="horz" wrap="square" lIns="123825" tIns="123825" rIns="57150" bIns="123825" rtlCol="0" anchor="t" anchorCtr="0">
            <a:spAutoFit/>
          </a:bodyPr>
          <a:lstStyle/>
          <a:p>
            <a:pPr>
              <a:lnSpc>
                <a:spcPct val="150000"/>
              </a:lnSpc>
            </a:pPr>
            <a:r>
              <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rPr>
              <a:t>通常情况下我们使用关联的步骤流程如下：在脚本回放过程中，客户端发出请求，通过关联函数所定义的左右边界值，在服务器所响应的内容中查找，得到相应的值，以变量的形式替换录制时的静态值，从而向服务器发出正确的请求。</a:t>
            </a:r>
            <a:endPar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4" name="AutoShape 4"/>
          <p:cNvSpPr/>
          <p:nvPr/>
        </p:nvSpPr>
        <p:spPr>
          <a:xfrm>
            <a:off x="866575" y="3830586"/>
            <a:ext cx="10458850" cy="2286677"/>
          </a:xfrm>
          <a:prstGeom prst="roundRect">
            <a:avLst/>
          </a:prstGeom>
          <a:solidFill>
            <a:schemeClr val="accent1">
              <a:alpha val="15000"/>
            </a:schemeClr>
          </a:solidFill>
        </p:spPr>
      </p:sp>
      <p:sp>
        <p:nvSpPr>
          <p:cNvPr id="5" name="TextBox 5"/>
          <p:cNvSpPr txBox="1"/>
          <p:nvPr/>
        </p:nvSpPr>
        <p:spPr>
          <a:xfrm>
            <a:off x="1218874" y="4371944"/>
            <a:ext cx="9582150"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accent1">
                    <a:alpha val="100000"/>
                  </a:schemeClr>
                </a:solidFill>
                <a:latin typeface="微软雅黑" panose="020B0503020204020204" charset="-122"/>
                <a:ea typeface="微软雅黑" panose="020B0503020204020204" charset="-122"/>
                <a:cs typeface="微软雅黑" panose="020B0503020204020204" charset="-122"/>
              </a:rPr>
              <a:t>简单的说，关联就是对服务器的返回做处理的成。</a:t>
            </a:r>
            <a:endParaRPr lang="en-US" sz="1350">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nvGrpSpPr>
          <p:cNvPr id="6" name="Group 6"/>
          <p:cNvGrpSpPr/>
          <p:nvPr/>
        </p:nvGrpSpPr>
        <p:grpSpPr>
          <a:xfrm rot="0">
            <a:off x="454963" y="93878"/>
            <a:ext cx="10641129" cy="914400"/>
            <a:chOff x="454963" y="93878"/>
            <a:chExt cx="10641129" cy="914400"/>
          </a:xfrm>
        </p:grpSpPr>
        <p:sp>
          <p:nvSpPr>
            <p:cNvPr id="7" name="AutoShape 7"/>
            <p:cNvSpPr/>
            <p:nvPr/>
          </p:nvSpPr>
          <p:spPr>
            <a:xfrm>
              <a:off x="454963" y="331168"/>
              <a:ext cx="84147" cy="84147"/>
            </a:xfrm>
            <a:prstGeom prst="ellipse">
              <a:avLst/>
            </a:prstGeom>
            <a:solidFill>
              <a:schemeClr val="accent1">
                <a:alpha val="100000"/>
              </a:schemeClr>
            </a:solidFill>
          </p:spPr>
        </p:sp>
        <p:sp>
          <p:nvSpPr>
            <p:cNvPr id="8" name="AutoShape 8"/>
            <p:cNvSpPr/>
            <p:nvPr/>
          </p:nvSpPr>
          <p:spPr>
            <a:xfrm>
              <a:off x="575049" y="337743"/>
              <a:ext cx="78137" cy="78137"/>
            </a:xfrm>
            <a:prstGeom prst="ellipse">
              <a:avLst/>
            </a:prstGeom>
            <a:solidFill>
              <a:schemeClr val="accent1">
                <a:alpha val="80000"/>
              </a:schemeClr>
            </a:solidFill>
          </p:spPr>
        </p:sp>
        <p:sp>
          <p:nvSpPr>
            <p:cNvPr id="9" name="AutoShape 9"/>
            <p:cNvSpPr/>
            <p:nvPr/>
          </p:nvSpPr>
          <p:spPr>
            <a:xfrm>
              <a:off x="689125" y="339460"/>
              <a:ext cx="74704" cy="74704"/>
            </a:xfrm>
            <a:prstGeom prst="ellipse">
              <a:avLst/>
            </a:prstGeom>
            <a:solidFill>
              <a:schemeClr val="accent1">
                <a:alpha val="60000"/>
              </a:schemeClr>
            </a:solidFill>
          </p:spPr>
        </p:sp>
        <p:sp>
          <p:nvSpPr>
            <p:cNvPr id="10" name="AutoShape 10"/>
            <p:cNvSpPr/>
            <p:nvPr/>
          </p:nvSpPr>
          <p:spPr>
            <a:xfrm>
              <a:off x="799768" y="348430"/>
              <a:ext cx="69238" cy="69238"/>
            </a:xfrm>
            <a:prstGeom prst="ellipse">
              <a:avLst/>
            </a:prstGeom>
            <a:solidFill>
              <a:schemeClr val="accent1">
                <a:alpha val="40000"/>
              </a:schemeClr>
            </a:solidFill>
          </p:spPr>
        </p:sp>
        <p:sp>
          <p:nvSpPr>
            <p:cNvPr id="11" name="AutoShape 11"/>
            <p:cNvSpPr/>
            <p:nvPr/>
          </p:nvSpPr>
          <p:spPr>
            <a:xfrm>
              <a:off x="904945" y="344297"/>
              <a:ext cx="65594" cy="65594"/>
            </a:xfrm>
            <a:prstGeom prst="ellipse">
              <a:avLst/>
            </a:prstGeom>
            <a:solidFill>
              <a:schemeClr val="accent1">
                <a:alpha val="20000"/>
              </a:schemeClr>
            </a:solidFill>
          </p:spPr>
        </p:sp>
        <p:sp>
          <p:nvSpPr>
            <p:cNvPr id="12" name="AutoShape 12"/>
            <p:cNvSpPr/>
            <p:nvPr/>
          </p:nvSpPr>
          <p:spPr>
            <a:xfrm>
              <a:off x="454963" y="448942"/>
              <a:ext cx="84147" cy="84147"/>
            </a:xfrm>
            <a:prstGeom prst="ellipse">
              <a:avLst/>
            </a:prstGeom>
            <a:solidFill>
              <a:schemeClr val="accent1">
                <a:alpha val="100000"/>
              </a:schemeClr>
            </a:solidFill>
          </p:spPr>
        </p:sp>
        <p:sp>
          <p:nvSpPr>
            <p:cNvPr id="13" name="AutoShape 13"/>
            <p:cNvSpPr/>
            <p:nvPr/>
          </p:nvSpPr>
          <p:spPr>
            <a:xfrm>
              <a:off x="575049" y="455517"/>
              <a:ext cx="78137" cy="78137"/>
            </a:xfrm>
            <a:prstGeom prst="ellipse">
              <a:avLst/>
            </a:prstGeom>
            <a:solidFill>
              <a:schemeClr val="accent1">
                <a:alpha val="80000"/>
              </a:schemeClr>
            </a:solidFill>
          </p:spPr>
        </p:sp>
        <p:sp>
          <p:nvSpPr>
            <p:cNvPr id="14" name="AutoShape 14"/>
            <p:cNvSpPr/>
            <p:nvPr/>
          </p:nvSpPr>
          <p:spPr>
            <a:xfrm>
              <a:off x="689125" y="457233"/>
              <a:ext cx="74704" cy="74704"/>
            </a:xfrm>
            <a:prstGeom prst="ellipse">
              <a:avLst/>
            </a:prstGeom>
            <a:solidFill>
              <a:schemeClr val="accent1">
                <a:alpha val="60000"/>
              </a:schemeClr>
            </a:solidFill>
          </p:spPr>
        </p:sp>
        <p:sp>
          <p:nvSpPr>
            <p:cNvPr id="15" name="AutoShape 15"/>
            <p:cNvSpPr/>
            <p:nvPr/>
          </p:nvSpPr>
          <p:spPr>
            <a:xfrm>
              <a:off x="799768" y="466203"/>
              <a:ext cx="69238" cy="69238"/>
            </a:xfrm>
            <a:prstGeom prst="ellipse">
              <a:avLst/>
            </a:prstGeom>
            <a:solidFill>
              <a:schemeClr val="accent1">
                <a:alpha val="40000"/>
              </a:schemeClr>
            </a:solidFill>
          </p:spPr>
        </p:sp>
        <p:sp>
          <p:nvSpPr>
            <p:cNvPr id="16" name="AutoShape 16"/>
            <p:cNvSpPr/>
            <p:nvPr/>
          </p:nvSpPr>
          <p:spPr>
            <a:xfrm>
              <a:off x="904945" y="462070"/>
              <a:ext cx="65594" cy="65594"/>
            </a:xfrm>
            <a:prstGeom prst="ellipse">
              <a:avLst/>
            </a:prstGeom>
            <a:solidFill>
              <a:schemeClr val="accent1">
                <a:alpha val="20000"/>
              </a:schemeClr>
            </a:solidFill>
          </p:spPr>
        </p:sp>
        <p:sp>
          <p:nvSpPr>
            <p:cNvPr id="17" name="AutoShape 17"/>
            <p:cNvSpPr/>
            <p:nvPr/>
          </p:nvSpPr>
          <p:spPr>
            <a:xfrm>
              <a:off x="454963" y="566715"/>
              <a:ext cx="84147" cy="84147"/>
            </a:xfrm>
            <a:prstGeom prst="ellipse">
              <a:avLst/>
            </a:prstGeom>
            <a:solidFill>
              <a:schemeClr val="accent1">
                <a:alpha val="100000"/>
              </a:schemeClr>
            </a:solidFill>
          </p:spPr>
        </p:sp>
        <p:sp>
          <p:nvSpPr>
            <p:cNvPr id="18" name="AutoShape 18"/>
            <p:cNvSpPr/>
            <p:nvPr/>
          </p:nvSpPr>
          <p:spPr>
            <a:xfrm>
              <a:off x="575049" y="573291"/>
              <a:ext cx="78137" cy="78137"/>
            </a:xfrm>
            <a:prstGeom prst="ellipse">
              <a:avLst/>
            </a:prstGeom>
            <a:solidFill>
              <a:schemeClr val="accent1">
                <a:alpha val="80000"/>
              </a:schemeClr>
            </a:solidFill>
          </p:spPr>
        </p:sp>
        <p:sp>
          <p:nvSpPr>
            <p:cNvPr id="19" name="AutoShape 19"/>
            <p:cNvSpPr/>
            <p:nvPr/>
          </p:nvSpPr>
          <p:spPr>
            <a:xfrm>
              <a:off x="689125" y="575007"/>
              <a:ext cx="74704" cy="74704"/>
            </a:xfrm>
            <a:prstGeom prst="ellipse">
              <a:avLst/>
            </a:prstGeom>
            <a:solidFill>
              <a:schemeClr val="accent1">
                <a:alpha val="60000"/>
              </a:schemeClr>
            </a:solidFill>
          </p:spPr>
        </p:sp>
        <p:sp>
          <p:nvSpPr>
            <p:cNvPr id="20" name="AutoShape 20"/>
            <p:cNvSpPr/>
            <p:nvPr/>
          </p:nvSpPr>
          <p:spPr>
            <a:xfrm>
              <a:off x="799768" y="583977"/>
              <a:ext cx="69238" cy="69238"/>
            </a:xfrm>
            <a:prstGeom prst="ellipse">
              <a:avLst/>
            </a:prstGeom>
            <a:solidFill>
              <a:schemeClr val="accent1">
                <a:alpha val="40000"/>
              </a:schemeClr>
            </a:solidFill>
          </p:spPr>
        </p:sp>
        <p:sp>
          <p:nvSpPr>
            <p:cNvPr id="21" name="AutoShape 21"/>
            <p:cNvSpPr/>
            <p:nvPr/>
          </p:nvSpPr>
          <p:spPr>
            <a:xfrm>
              <a:off x="904945" y="579844"/>
              <a:ext cx="65594" cy="65594"/>
            </a:xfrm>
            <a:prstGeom prst="ellipse">
              <a:avLst/>
            </a:prstGeom>
            <a:solidFill>
              <a:schemeClr val="accent1">
                <a:alpha val="20000"/>
              </a:schemeClr>
            </a:solidFill>
          </p:spPr>
        </p:sp>
        <p:sp>
          <p:nvSpPr>
            <p:cNvPr id="22" name="AutoShape 22"/>
            <p:cNvSpPr/>
            <p:nvPr/>
          </p:nvSpPr>
          <p:spPr>
            <a:xfrm>
              <a:off x="454963" y="684489"/>
              <a:ext cx="84147" cy="84147"/>
            </a:xfrm>
            <a:prstGeom prst="ellipse">
              <a:avLst/>
            </a:prstGeom>
            <a:solidFill>
              <a:schemeClr val="accent1">
                <a:alpha val="100000"/>
              </a:schemeClr>
            </a:solidFill>
          </p:spPr>
        </p:sp>
        <p:sp>
          <p:nvSpPr>
            <p:cNvPr id="23" name="AutoShape 23"/>
            <p:cNvSpPr/>
            <p:nvPr/>
          </p:nvSpPr>
          <p:spPr>
            <a:xfrm>
              <a:off x="575049" y="691064"/>
              <a:ext cx="78137" cy="78137"/>
            </a:xfrm>
            <a:prstGeom prst="ellipse">
              <a:avLst/>
            </a:prstGeom>
            <a:solidFill>
              <a:schemeClr val="accent1">
                <a:alpha val="80000"/>
              </a:schemeClr>
            </a:solidFill>
          </p:spPr>
        </p:sp>
        <p:sp>
          <p:nvSpPr>
            <p:cNvPr id="24" name="AutoShape 24"/>
            <p:cNvSpPr/>
            <p:nvPr/>
          </p:nvSpPr>
          <p:spPr>
            <a:xfrm>
              <a:off x="689125" y="692781"/>
              <a:ext cx="74704" cy="74704"/>
            </a:xfrm>
            <a:prstGeom prst="ellipse">
              <a:avLst/>
            </a:prstGeom>
            <a:solidFill>
              <a:schemeClr val="accent1">
                <a:alpha val="60000"/>
              </a:schemeClr>
            </a:solidFill>
          </p:spPr>
        </p:sp>
        <p:sp>
          <p:nvSpPr>
            <p:cNvPr id="25" name="AutoShape 25"/>
            <p:cNvSpPr/>
            <p:nvPr/>
          </p:nvSpPr>
          <p:spPr>
            <a:xfrm>
              <a:off x="799768" y="701751"/>
              <a:ext cx="69238" cy="69238"/>
            </a:xfrm>
            <a:prstGeom prst="ellipse">
              <a:avLst/>
            </a:prstGeom>
            <a:solidFill>
              <a:schemeClr val="accent1">
                <a:alpha val="40000"/>
              </a:schemeClr>
            </a:solidFill>
          </p:spPr>
        </p:sp>
        <p:sp>
          <p:nvSpPr>
            <p:cNvPr id="26" name="AutoShape 26"/>
            <p:cNvSpPr/>
            <p:nvPr/>
          </p:nvSpPr>
          <p:spPr>
            <a:xfrm>
              <a:off x="904945" y="697618"/>
              <a:ext cx="65594" cy="65594"/>
            </a:xfrm>
            <a:prstGeom prst="ellipse">
              <a:avLst/>
            </a:prstGeom>
            <a:solidFill>
              <a:schemeClr val="accent1">
                <a:alpha val="20000"/>
              </a:schemeClr>
            </a:solidFill>
          </p:spPr>
        </p:sp>
        <p:sp>
          <p:nvSpPr>
            <p:cNvPr id="27" name="TextBox 27"/>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关联</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608426" y="3429000"/>
            <a:ext cx="6324600" cy="1123950"/>
          </a:xfrm>
          <a:prstGeom prst="rect">
            <a:avLst/>
          </a:prstGeom>
        </p:spPr>
        <p:txBody>
          <a:bodyPr vert="horz" wrap="square" lIns="114300" tIns="57150" rIns="114300" bIns="57150" rtlCol="0" anchor="ctr" anchorCtr="0">
            <a:spAutoFit/>
          </a:bodyPr>
          <a:lstStyle/>
          <a:p>
            <a:pPr algn="ctr">
              <a:lnSpc>
                <a:spcPct val="64000"/>
              </a:lnSpc>
            </a:pPr>
            <a:r>
              <a:rPr lang="en-US" sz="7200" b="1">
                <a:solidFill>
                  <a:schemeClr val="dk1">
                    <a:alpha val="100000"/>
                  </a:schemeClr>
                </a:solidFill>
                <a:latin typeface="微软雅黑" panose="020B0503020204020204" charset="-122"/>
                <a:ea typeface="微软雅黑" panose="020B0503020204020204" charset="-122"/>
                <a:cs typeface="微软雅黑" panose="020B0503020204020204" charset="-122"/>
              </a:rPr>
              <a:t>感谢您的观看</a:t>
            </a:r>
            <a:endParaRPr lang="en-US" sz="7200" b="1">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 name="TextBox 3"/>
          <p:cNvSpPr txBox="1"/>
          <p:nvPr/>
        </p:nvSpPr>
        <p:spPr>
          <a:xfrm>
            <a:off x="1670463" y="2261105"/>
            <a:ext cx="4200525" cy="1038225"/>
          </a:xfrm>
          <a:prstGeom prst="rect">
            <a:avLst/>
          </a:prstGeom>
        </p:spPr>
        <p:txBody>
          <a:bodyPr vert="horz" wrap="square" lIns="114300" tIns="57150" rIns="114300" bIns="57150" rtlCol="0" anchor="ctr" anchorCtr="0">
            <a:spAutoFit/>
          </a:bodyPr>
          <a:lstStyle/>
          <a:p>
            <a:pPr algn="ctr">
              <a:lnSpc>
                <a:spcPct val="64000"/>
              </a:lnSpc>
            </a:pPr>
            <a:r>
              <a:rPr lang="en-US" sz="6600" b="1">
                <a:solidFill>
                  <a:schemeClr val="accent1">
                    <a:alpha val="100000"/>
                  </a:schemeClr>
                </a:solidFill>
                <a:latin typeface="微软雅黑" panose="020B0503020204020204" charset="-122"/>
                <a:ea typeface="微软雅黑" panose="020B0503020204020204" charset="-122"/>
                <a:cs typeface="微软雅黑" panose="020B0503020204020204" charset="-122"/>
              </a:rPr>
              <a:t>THANKS</a:t>
            </a:r>
            <a:endParaRPr lang="en-US" sz="66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5708618" y="1676039"/>
            <a:ext cx="776002" cy="766477"/>
          </a:xfrm>
          <a:prstGeom prst="rect">
            <a:avLst/>
          </a:prstGeom>
        </p:spPr>
        <p:txBody>
          <a:bodyPr vert="horz" wrap="none" lIns="121920" tIns="60960" rIns="121920" bIns="60960" rtlCol="0" anchor="t" anchorCtr="0">
            <a:spAutoFit/>
          </a:bodyPr>
          <a:lstStyle/>
          <a:p>
            <a:pPr algn="ctr">
              <a:lnSpc>
                <a:spcPct val="100000"/>
              </a:lnSpc>
            </a:pPr>
            <a:r>
              <a:rPr lang="en-US" sz="2100">
                <a:solidFill>
                  <a:schemeClr val="lt1">
                    <a:alpha val="100000"/>
                  </a:schemeClr>
                </a:solidFill>
                <a:latin typeface="微软雅黑" panose="020B0503020204020204" charset="-122"/>
                <a:ea typeface="微软雅黑" panose="020B0503020204020204" charset="-122"/>
                <a:cs typeface="微软雅黑" panose="020B0503020204020204" charset="-122"/>
              </a:rPr>
              <a:t>输入</a:t>
            </a:r>
            <a:endParaRPr lang="en-US" sz="2100">
              <a:solidFill>
                <a:schemeClr val="lt1">
                  <a:alpha val="100000"/>
                </a:schemeClr>
              </a:solidFill>
              <a:latin typeface="微软雅黑" panose="020B0503020204020204" charset="-122"/>
              <a:ea typeface="微软雅黑" panose="020B0503020204020204" charset="-122"/>
              <a:cs typeface="微软雅黑" panose="020B0503020204020204" charset="-122"/>
            </a:endParaRPr>
          </a:p>
          <a:p>
            <a:pPr algn="ctr">
              <a:lnSpc>
                <a:spcPct val="100000"/>
              </a:lnSpc>
            </a:pPr>
            <a:r>
              <a:rPr lang="en-US" sz="2100">
                <a:solidFill>
                  <a:schemeClr val="lt1">
                    <a:alpha val="100000"/>
                  </a:schemeClr>
                </a:solidFill>
                <a:latin typeface="微软雅黑" panose="020B0503020204020204" charset="-122"/>
                <a:ea typeface="微软雅黑" panose="020B0503020204020204" charset="-122"/>
                <a:cs typeface="微软雅黑" panose="020B0503020204020204" charset="-122"/>
              </a:rPr>
              <a:t>标题</a:t>
            </a:r>
            <a:endParaRPr lang="en-US" sz="2100">
              <a:solidFill>
                <a:schemeClr val="lt1">
                  <a:alpha val="100000"/>
                </a:schemeClr>
              </a:solidFill>
              <a:latin typeface="微软雅黑" panose="020B0503020204020204" charset="-122"/>
              <a:ea typeface="微软雅黑" panose="020B0503020204020204" charset="-122"/>
              <a:cs typeface="微软雅黑" panose="020B0503020204020204" charset="-122"/>
            </a:endParaRPr>
          </a:p>
        </p:txBody>
      </p:sp>
      <p:grpSp>
        <p:nvGrpSpPr>
          <p:cNvPr id="3" name="Group 3"/>
          <p:cNvGrpSpPr/>
          <p:nvPr/>
        </p:nvGrpSpPr>
        <p:grpSpPr>
          <a:xfrm rot="0">
            <a:off x="5290916" y="2839646"/>
            <a:ext cx="1569720" cy="1569720"/>
            <a:chOff x="5290916" y="2839646"/>
            <a:chExt cx="1569720" cy="1569720"/>
          </a:xfrm>
        </p:grpSpPr>
        <p:sp>
          <p:nvSpPr>
            <p:cNvPr id="4" name="AutoShape 4"/>
            <p:cNvSpPr/>
            <p:nvPr/>
          </p:nvSpPr>
          <p:spPr>
            <a:xfrm>
              <a:off x="5290916" y="2839646"/>
              <a:ext cx="1569720" cy="1569720"/>
            </a:xfrm>
            <a:prstGeom prst="ellipse">
              <a:avLst/>
            </a:prstGeom>
            <a:solidFill>
              <a:schemeClr val="accent1">
                <a:lumMod val="75000"/>
                <a:alpha val="100000"/>
              </a:schemeClr>
            </a:solidFill>
          </p:spPr>
        </p:sp>
        <p:sp>
          <p:nvSpPr>
            <p:cNvPr id="5" name="Freeform 5"/>
            <p:cNvSpPr/>
            <p:nvPr/>
          </p:nvSpPr>
          <p:spPr>
            <a:xfrm>
              <a:off x="5687823" y="3272081"/>
              <a:ext cx="767048" cy="704183"/>
            </a:xfrm>
            <a:custGeom>
              <a:avLst/>
              <a:gdLst/>
              <a:ahLst/>
              <a:cxnLst/>
              <a:rect l="l" t="t" r="r" b="b"/>
              <a:pathLst>
                <a:path w="988" h="905">
                  <a:moveTo>
                    <a:pt x="298" y="855"/>
                  </a:moveTo>
                  <a:lnTo>
                    <a:pt x="359" y="855"/>
                  </a:lnTo>
                  <a:lnTo>
                    <a:pt x="359" y="855"/>
                  </a:lnTo>
                  <a:lnTo>
                    <a:pt x="374" y="838"/>
                  </a:lnTo>
                  <a:lnTo>
                    <a:pt x="388" y="819"/>
                  </a:lnTo>
                  <a:lnTo>
                    <a:pt x="401" y="799"/>
                  </a:lnTo>
                  <a:lnTo>
                    <a:pt x="412" y="776"/>
                  </a:lnTo>
                  <a:lnTo>
                    <a:pt x="421" y="752"/>
                  </a:lnTo>
                  <a:lnTo>
                    <a:pt x="427" y="725"/>
                  </a:lnTo>
                  <a:lnTo>
                    <a:pt x="432" y="697"/>
                  </a:lnTo>
                  <a:lnTo>
                    <a:pt x="436" y="666"/>
                  </a:lnTo>
                  <a:lnTo>
                    <a:pt x="425" y="666"/>
                  </a:lnTo>
                  <a:lnTo>
                    <a:pt x="425" y="666"/>
                  </a:lnTo>
                  <a:lnTo>
                    <a:pt x="418" y="666"/>
                  </a:lnTo>
                  <a:lnTo>
                    <a:pt x="412" y="664"/>
                  </a:lnTo>
                  <a:lnTo>
                    <a:pt x="405" y="661"/>
                  </a:lnTo>
                  <a:lnTo>
                    <a:pt x="401" y="656"/>
                  </a:lnTo>
                  <a:lnTo>
                    <a:pt x="397" y="651"/>
                  </a:lnTo>
                  <a:lnTo>
                    <a:pt x="393" y="646"/>
                  </a:lnTo>
                  <a:lnTo>
                    <a:pt x="391" y="639"/>
                  </a:lnTo>
                  <a:lnTo>
                    <a:pt x="390" y="633"/>
                  </a:lnTo>
                  <a:lnTo>
                    <a:pt x="390" y="633"/>
                  </a:lnTo>
                  <a:lnTo>
                    <a:pt x="390" y="633"/>
                  </a:lnTo>
                  <a:lnTo>
                    <a:pt x="391" y="625"/>
                  </a:lnTo>
                  <a:lnTo>
                    <a:pt x="393" y="620"/>
                  </a:lnTo>
                  <a:lnTo>
                    <a:pt x="397" y="613"/>
                  </a:lnTo>
                  <a:lnTo>
                    <a:pt x="401" y="609"/>
                  </a:lnTo>
                  <a:lnTo>
                    <a:pt x="405" y="604"/>
                  </a:lnTo>
                  <a:lnTo>
                    <a:pt x="412" y="601"/>
                  </a:lnTo>
                  <a:lnTo>
                    <a:pt x="418" y="599"/>
                  </a:lnTo>
                  <a:lnTo>
                    <a:pt x="425" y="598"/>
                  </a:lnTo>
                  <a:lnTo>
                    <a:pt x="442" y="598"/>
                  </a:lnTo>
                  <a:lnTo>
                    <a:pt x="442" y="598"/>
                  </a:lnTo>
                  <a:lnTo>
                    <a:pt x="417" y="573"/>
                  </a:lnTo>
                  <a:lnTo>
                    <a:pt x="393" y="546"/>
                  </a:lnTo>
                  <a:lnTo>
                    <a:pt x="371" y="519"/>
                  </a:lnTo>
                  <a:lnTo>
                    <a:pt x="351" y="489"/>
                  </a:lnTo>
                  <a:lnTo>
                    <a:pt x="337" y="512"/>
                  </a:lnTo>
                  <a:lnTo>
                    <a:pt x="337" y="512"/>
                  </a:lnTo>
                  <a:lnTo>
                    <a:pt x="277" y="476"/>
                  </a:lnTo>
                  <a:lnTo>
                    <a:pt x="248" y="458"/>
                  </a:lnTo>
                  <a:lnTo>
                    <a:pt x="219" y="438"/>
                  </a:lnTo>
                  <a:lnTo>
                    <a:pt x="191" y="418"/>
                  </a:lnTo>
                  <a:lnTo>
                    <a:pt x="164" y="395"/>
                  </a:lnTo>
                  <a:lnTo>
                    <a:pt x="138" y="371"/>
                  </a:lnTo>
                  <a:lnTo>
                    <a:pt x="126" y="358"/>
                  </a:lnTo>
                  <a:lnTo>
                    <a:pt x="114" y="345"/>
                  </a:lnTo>
                  <a:lnTo>
                    <a:pt x="114" y="345"/>
                  </a:lnTo>
                  <a:lnTo>
                    <a:pt x="102" y="331"/>
                  </a:lnTo>
                  <a:lnTo>
                    <a:pt x="92" y="317"/>
                  </a:lnTo>
                  <a:lnTo>
                    <a:pt x="81" y="301"/>
                  </a:lnTo>
                  <a:lnTo>
                    <a:pt x="71" y="285"/>
                  </a:lnTo>
                  <a:lnTo>
                    <a:pt x="61" y="269"/>
                  </a:lnTo>
                  <a:lnTo>
                    <a:pt x="53" y="251"/>
                  </a:lnTo>
                  <a:lnTo>
                    <a:pt x="44" y="234"/>
                  </a:lnTo>
                  <a:lnTo>
                    <a:pt x="36" y="216"/>
                  </a:lnTo>
                  <a:lnTo>
                    <a:pt x="30" y="196"/>
                  </a:lnTo>
                  <a:lnTo>
                    <a:pt x="23" y="175"/>
                  </a:lnTo>
                  <a:lnTo>
                    <a:pt x="18" y="154"/>
                  </a:lnTo>
                  <a:lnTo>
                    <a:pt x="13" y="132"/>
                  </a:lnTo>
                  <a:lnTo>
                    <a:pt x="9" y="108"/>
                  </a:lnTo>
                  <a:lnTo>
                    <a:pt x="6" y="84"/>
                  </a:lnTo>
                  <a:lnTo>
                    <a:pt x="4" y="59"/>
                  </a:lnTo>
                  <a:lnTo>
                    <a:pt x="3" y="33"/>
                  </a:lnTo>
                  <a:lnTo>
                    <a:pt x="0" y="0"/>
                  </a:lnTo>
                  <a:lnTo>
                    <a:pt x="33" y="7"/>
                  </a:lnTo>
                  <a:lnTo>
                    <a:pt x="239" y="55"/>
                  </a:lnTo>
                  <a:lnTo>
                    <a:pt x="252" y="58"/>
                  </a:lnTo>
                  <a:lnTo>
                    <a:pt x="252" y="58"/>
                  </a:lnTo>
                  <a:lnTo>
                    <a:pt x="256" y="23"/>
                  </a:lnTo>
                  <a:lnTo>
                    <a:pt x="473" y="23"/>
                  </a:lnTo>
                  <a:lnTo>
                    <a:pt x="520" y="23"/>
                  </a:lnTo>
                  <a:lnTo>
                    <a:pt x="737" y="23"/>
                  </a:lnTo>
                  <a:lnTo>
                    <a:pt x="737" y="23"/>
                  </a:lnTo>
                  <a:lnTo>
                    <a:pt x="740" y="57"/>
                  </a:lnTo>
                  <a:lnTo>
                    <a:pt x="751" y="55"/>
                  </a:lnTo>
                  <a:lnTo>
                    <a:pt x="956" y="7"/>
                  </a:lnTo>
                  <a:lnTo>
                    <a:pt x="988" y="0"/>
                  </a:lnTo>
                  <a:lnTo>
                    <a:pt x="987" y="33"/>
                  </a:lnTo>
                  <a:lnTo>
                    <a:pt x="987" y="33"/>
                  </a:lnTo>
                  <a:lnTo>
                    <a:pt x="986" y="59"/>
                  </a:lnTo>
                  <a:lnTo>
                    <a:pt x="983" y="84"/>
                  </a:lnTo>
                  <a:lnTo>
                    <a:pt x="980" y="108"/>
                  </a:lnTo>
                  <a:lnTo>
                    <a:pt x="976" y="132"/>
                  </a:lnTo>
                  <a:lnTo>
                    <a:pt x="971" y="154"/>
                  </a:lnTo>
                  <a:lnTo>
                    <a:pt x="965" y="175"/>
                  </a:lnTo>
                  <a:lnTo>
                    <a:pt x="960" y="196"/>
                  </a:lnTo>
                  <a:lnTo>
                    <a:pt x="952" y="216"/>
                  </a:lnTo>
                  <a:lnTo>
                    <a:pt x="945" y="234"/>
                  </a:lnTo>
                  <a:lnTo>
                    <a:pt x="936" y="251"/>
                  </a:lnTo>
                  <a:lnTo>
                    <a:pt x="927" y="269"/>
                  </a:lnTo>
                  <a:lnTo>
                    <a:pt x="918" y="285"/>
                  </a:lnTo>
                  <a:lnTo>
                    <a:pt x="908" y="301"/>
                  </a:lnTo>
                  <a:lnTo>
                    <a:pt x="897" y="317"/>
                  </a:lnTo>
                  <a:lnTo>
                    <a:pt x="886" y="331"/>
                  </a:lnTo>
                  <a:lnTo>
                    <a:pt x="874" y="345"/>
                  </a:lnTo>
                  <a:lnTo>
                    <a:pt x="874" y="345"/>
                  </a:lnTo>
                  <a:lnTo>
                    <a:pt x="862" y="358"/>
                  </a:lnTo>
                  <a:lnTo>
                    <a:pt x="850" y="371"/>
                  </a:lnTo>
                  <a:lnTo>
                    <a:pt x="825" y="395"/>
                  </a:lnTo>
                  <a:lnTo>
                    <a:pt x="798" y="418"/>
                  </a:lnTo>
                  <a:lnTo>
                    <a:pt x="770" y="438"/>
                  </a:lnTo>
                  <a:lnTo>
                    <a:pt x="742" y="458"/>
                  </a:lnTo>
                  <a:lnTo>
                    <a:pt x="713" y="476"/>
                  </a:lnTo>
                  <a:lnTo>
                    <a:pt x="653" y="512"/>
                  </a:lnTo>
                  <a:lnTo>
                    <a:pt x="640" y="491"/>
                  </a:lnTo>
                  <a:lnTo>
                    <a:pt x="640" y="491"/>
                  </a:lnTo>
                  <a:lnTo>
                    <a:pt x="620" y="521"/>
                  </a:lnTo>
                  <a:lnTo>
                    <a:pt x="599" y="548"/>
                  </a:lnTo>
                  <a:lnTo>
                    <a:pt x="576" y="574"/>
                  </a:lnTo>
                  <a:lnTo>
                    <a:pt x="551" y="598"/>
                  </a:lnTo>
                  <a:lnTo>
                    <a:pt x="567" y="598"/>
                  </a:lnTo>
                  <a:lnTo>
                    <a:pt x="567" y="598"/>
                  </a:lnTo>
                  <a:lnTo>
                    <a:pt x="574" y="599"/>
                  </a:lnTo>
                  <a:lnTo>
                    <a:pt x="580" y="601"/>
                  </a:lnTo>
                  <a:lnTo>
                    <a:pt x="586" y="604"/>
                  </a:lnTo>
                  <a:lnTo>
                    <a:pt x="591" y="609"/>
                  </a:lnTo>
                  <a:lnTo>
                    <a:pt x="595" y="613"/>
                  </a:lnTo>
                  <a:lnTo>
                    <a:pt x="599" y="620"/>
                  </a:lnTo>
                  <a:lnTo>
                    <a:pt x="601" y="625"/>
                  </a:lnTo>
                  <a:lnTo>
                    <a:pt x="601" y="633"/>
                  </a:lnTo>
                  <a:lnTo>
                    <a:pt x="601" y="633"/>
                  </a:lnTo>
                  <a:lnTo>
                    <a:pt x="601" y="633"/>
                  </a:lnTo>
                  <a:lnTo>
                    <a:pt x="601" y="639"/>
                  </a:lnTo>
                  <a:lnTo>
                    <a:pt x="599" y="646"/>
                  </a:lnTo>
                  <a:lnTo>
                    <a:pt x="595" y="651"/>
                  </a:lnTo>
                  <a:lnTo>
                    <a:pt x="591" y="656"/>
                  </a:lnTo>
                  <a:lnTo>
                    <a:pt x="586" y="661"/>
                  </a:lnTo>
                  <a:lnTo>
                    <a:pt x="580" y="664"/>
                  </a:lnTo>
                  <a:lnTo>
                    <a:pt x="574" y="666"/>
                  </a:lnTo>
                  <a:lnTo>
                    <a:pt x="567" y="666"/>
                  </a:lnTo>
                  <a:lnTo>
                    <a:pt x="557" y="666"/>
                  </a:lnTo>
                  <a:lnTo>
                    <a:pt x="557" y="666"/>
                  </a:lnTo>
                  <a:lnTo>
                    <a:pt x="561" y="697"/>
                  </a:lnTo>
                  <a:lnTo>
                    <a:pt x="565" y="725"/>
                  </a:lnTo>
                  <a:lnTo>
                    <a:pt x="572" y="752"/>
                  </a:lnTo>
                  <a:lnTo>
                    <a:pt x="581" y="776"/>
                  </a:lnTo>
                  <a:lnTo>
                    <a:pt x="592" y="799"/>
                  </a:lnTo>
                  <a:lnTo>
                    <a:pt x="605" y="819"/>
                  </a:lnTo>
                  <a:lnTo>
                    <a:pt x="619" y="838"/>
                  </a:lnTo>
                  <a:lnTo>
                    <a:pt x="634" y="855"/>
                  </a:lnTo>
                  <a:lnTo>
                    <a:pt x="697" y="855"/>
                  </a:lnTo>
                  <a:lnTo>
                    <a:pt x="713" y="905"/>
                  </a:lnTo>
                  <a:lnTo>
                    <a:pt x="283" y="905"/>
                  </a:lnTo>
                  <a:lnTo>
                    <a:pt x="298" y="855"/>
                  </a:lnTo>
                  <a:lnTo>
                    <a:pt x="298" y="855"/>
                  </a:lnTo>
                  <a:close/>
                  <a:moveTo>
                    <a:pt x="742" y="109"/>
                  </a:moveTo>
                  <a:lnTo>
                    <a:pt x="742" y="109"/>
                  </a:lnTo>
                  <a:lnTo>
                    <a:pt x="741" y="157"/>
                  </a:lnTo>
                  <a:lnTo>
                    <a:pt x="737" y="203"/>
                  </a:lnTo>
                  <a:lnTo>
                    <a:pt x="731" y="247"/>
                  </a:lnTo>
                  <a:lnTo>
                    <a:pt x="723" y="289"/>
                  </a:lnTo>
                  <a:lnTo>
                    <a:pt x="719" y="310"/>
                  </a:lnTo>
                  <a:lnTo>
                    <a:pt x="714" y="331"/>
                  </a:lnTo>
                  <a:lnTo>
                    <a:pt x="707" y="350"/>
                  </a:lnTo>
                  <a:lnTo>
                    <a:pt x="701" y="370"/>
                  </a:lnTo>
                  <a:lnTo>
                    <a:pt x="693" y="388"/>
                  </a:lnTo>
                  <a:lnTo>
                    <a:pt x="685" y="407"/>
                  </a:lnTo>
                  <a:lnTo>
                    <a:pt x="678" y="425"/>
                  </a:lnTo>
                  <a:lnTo>
                    <a:pt x="669" y="443"/>
                  </a:lnTo>
                  <a:lnTo>
                    <a:pt x="669" y="443"/>
                  </a:lnTo>
                  <a:lnTo>
                    <a:pt x="715" y="414"/>
                  </a:lnTo>
                  <a:lnTo>
                    <a:pt x="736" y="399"/>
                  </a:lnTo>
                  <a:lnTo>
                    <a:pt x="758" y="383"/>
                  </a:lnTo>
                  <a:lnTo>
                    <a:pt x="779" y="367"/>
                  </a:lnTo>
                  <a:lnTo>
                    <a:pt x="798" y="349"/>
                  </a:lnTo>
                  <a:lnTo>
                    <a:pt x="818" y="331"/>
                  </a:lnTo>
                  <a:lnTo>
                    <a:pt x="836" y="311"/>
                  </a:lnTo>
                  <a:lnTo>
                    <a:pt x="836" y="311"/>
                  </a:lnTo>
                  <a:lnTo>
                    <a:pt x="855" y="288"/>
                  </a:lnTo>
                  <a:lnTo>
                    <a:pt x="871" y="263"/>
                  </a:lnTo>
                  <a:lnTo>
                    <a:pt x="886" y="236"/>
                  </a:lnTo>
                  <a:lnTo>
                    <a:pt x="894" y="222"/>
                  </a:lnTo>
                  <a:lnTo>
                    <a:pt x="900" y="208"/>
                  </a:lnTo>
                  <a:lnTo>
                    <a:pt x="906" y="192"/>
                  </a:lnTo>
                  <a:lnTo>
                    <a:pt x="912" y="177"/>
                  </a:lnTo>
                  <a:lnTo>
                    <a:pt x="917" y="159"/>
                  </a:lnTo>
                  <a:lnTo>
                    <a:pt x="921" y="142"/>
                  </a:lnTo>
                  <a:lnTo>
                    <a:pt x="925" y="123"/>
                  </a:lnTo>
                  <a:lnTo>
                    <a:pt x="929" y="105"/>
                  </a:lnTo>
                  <a:lnTo>
                    <a:pt x="932" y="85"/>
                  </a:lnTo>
                  <a:lnTo>
                    <a:pt x="934" y="66"/>
                  </a:lnTo>
                  <a:lnTo>
                    <a:pt x="793" y="97"/>
                  </a:lnTo>
                  <a:lnTo>
                    <a:pt x="808" y="130"/>
                  </a:lnTo>
                  <a:lnTo>
                    <a:pt x="761" y="152"/>
                  </a:lnTo>
                  <a:lnTo>
                    <a:pt x="742" y="109"/>
                  </a:lnTo>
                  <a:lnTo>
                    <a:pt x="742" y="109"/>
                  </a:lnTo>
                  <a:close/>
                  <a:moveTo>
                    <a:pt x="326" y="446"/>
                  </a:moveTo>
                  <a:lnTo>
                    <a:pt x="326" y="446"/>
                  </a:lnTo>
                  <a:lnTo>
                    <a:pt x="316" y="428"/>
                  </a:lnTo>
                  <a:lnTo>
                    <a:pt x="308" y="409"/>
                  </a:lnTo>
                  <a:lnTo>
                    <a:pt x="300" y="390"/>
                  </a:lnTo>
                  <a:lnTo>
                    <a:pt x="292" y="371"/>
                  </a:lnTo>
                  <a:lnTo>
                    <a:pt x="286" y="350"/>
                  </a:lnTo>
                  <a:lnTo>
                    <a:pt x="279" y="331"/>
                  </a:lnTo>
                  <a:lnTo>
                    <a:pt x="274" y="309"/>
                  </a:lnTo>
                  <a:lnTo>
                    <a:pt x="269" y="288"/>
                  </a:lnTo>
                  <a:lnTo>
                    <a:pt x="264" y="267"/>
                  </a:lnTo>
                  <a:lnTo>
                    <a:pt x="261" y="244"/>
                  </a:lnTo>
                  <a:lnTo>
                    <a:pt x="258" y="221"/>
                  </a:lnTo>
                  <a:lnTo>
                    <a:pt x="256" y="198"/>
                  </a:lnTo>
                  <a:lnTo>
                    <a:pt x="253" y="174"/>
                  </a:lnTo>
                  <a:lnTo>
                    <a:pt x="252" y="151"/>
                  </a:lnTo>
                  <a:lnTo>
                    <a:pt x="251" y="102"/>
                  </a:lnTo>
                  <a:lnTo>
                    <a:pt x="228" y="152"/>
                  </a:lnTo>
                  <a:lnTo>
                    <a:pt x="182" y="130"/>
                  </a:lnTo>
                  <a:lnTo>
                    <a:pt x="197" y="97"/>
                  </a:lnTo>
                  <a:lnTo>
                    <a:pt x="56" y="66"/>
                  </a:lnTo>
                  <a:lnTo>
                    <a:pt x="56" y="66"/>
                  </a:lnTo>
                  <a:lnTo>
                    <a:pt x="58" y="85"/>
                  </a:lnTo>
                  <a:lnTo>
                    <a:pt x="60" y="105"/>
                  </a:lnTo>
                  <a:lnTo>
                    <a:pt x="63" y="123"/>
                  </a:lnTo>
                  <a:lnTo>
                    <a:pt x="68" y="142"/>
                  </a:lnTo>
                  <a:lnTo>
                    <a:pt x="72" y="159"/>
                  </a:lnTo>
                  <a:lnTo>
                    <a:pt x="77" y="177"/>
                  </a:lnTo>
                  <a:lnTo>
                    <a:pt x="83" y="192"/>
                  </a:lnTo>
                  <a:lnTo>
                    <a:pt x="89" y="208"/>
                  </a:lnTo>
                  <a:lnTo>
                    <a:pt x="96" y="222"/>
                  </a:lnTo>
                  <a:lnTo>
                    <a:pt x="102" y="236"/>
                  </a:lnTo>
                  <a:lnTo>
                    <a:pt x="118" y="263"/>
                  </a:lnTo>
                  <a:lnTo>
                    <a:pt x="135" y="288"/>
                  </a:lnTo>
                  <a:lnTo>
                    <a:pt x="153" y="311"/>
                  </a:lnTo>
                  <a:lnTo>
                    <a:pt x="153" y="311"/>
                  </a:lnTo>
                  <a:lnTo>
                    <a:pt x="172" y="332"/>
                  </a:lnTo>
                  <a:lnTo>
                    <a:pt x="191" y="350"/>
                  </a:lnTo>
                  <a:lnTo>
                    <a:pt x="212" y="369"/>
                  </a:lnTo>
                  <a:lnTo>
                    <a:pt x="234" y="385"/>
                  </a:lnTo>
                  <a:lnTo>
                    <a:pt x="256" y="401"/>
                  </a:lnTo>
                  <a:lnTo>
                    <a:pt x="279" y="417"/>
                  </a:lnTo>
                  <a:lnTo>
                    <a:pt x="326" y="446"/>
                  </a:lnTo>
                  <a:lnTo>
                    <a:pt x="326" y="446"/>
                  </a:lnTo>
                  <a:close/>
                  <a:moveTo>
                    <a:pt x="304" y="70"/>
                  </a:moveTo>
                  <a:lnTo>
                    <a:pt x="304" y="70"/>
                  </a:lnTo>
                  <a:lnTo>
                    <a:pt x="304" y="120"/>
                  </a:lnTo>
                  <a:lnTo>
                    <a:pt x="307" y="170"/>
                  </a:lnTo>
                  <a:lnTo>
                    <a:pt x="309" y="194"/>
                  </a:lnTo>
                  <a:lnTo>
                    <a:pt x="312" y="218"/>
                  </a:lnTo>
                  <a:lnTo>
                    <a:pt x="315" y="242"/>
                  </a:lnTo>
                  <a:lnTo>
                    <a:pt x="320" y="266"/>
                  </a:lnTo>
                  <a:lnTo>
                    <a:pt x="320" y="266"/>
                  </a:lnTo>
                  <a:lnTo>
                    <a:pt x="325" y="288"/>
                  </a:lnTo>
                  <a:lnTo>
                    <a:pt x="331" y="312"/>
                  </a:lnTo>
                  <a:lnTo>
                    <a:pt x="339" y="335"/>
                  </a:lnTo>
                  <a:lnTo>
                    <a:pt x="348" y="358"/>
                  </a:lnTo>
                  <a:lnTo>
                    <a:pt x="358" y="380"/>
                  </a:lnTo>
                  <a:lnTo>
                    <a:pt x="368" y="401"/>
                  </a:lnTo>
                  <a:lnTo>
                    <a:pt x="381" y="423"/>
                  </a:lnTo>
                  <a:lnTo>
                    <a:pt x="394" y="445"/>
                  </a:lnTo>
                  <a:lnTo>
                    <a:pt x="394" y="445"/>
                  </a:lnTo>
                  <a:lnTo>
                    <a:pt x="398" y="448"/>
                  </a:lnTo>
                  <a:lnTo>
                    <a:pt x="401" y="450"/>
                  </a:lnTo>
                  <a:lnTo>
                    <a:pt x="404" y="452"/>
                  </a:lnTo>
                  <a:lnTo>
                    <a:pt x="407" y="453"/>
                  </a:lnTo>
                  <a:lnTo>
                    <a:pt x="412" y="453"/>
                  </a:lnTo>
                  <a:lnTo>
                    <a:pt x="416" y="453"/>
                  </a:lnTo>
                  <a:lnTo>
                    <a:pt x="419" y="452"/>
                  </a:lnTo>
                  <a:lnTo>
                    <a:pt x="424" y="450"/>
                  </a:lnTo>
                  <a:lnTo>
                    <a:pt x="424" y="450"/>
                  </a:lnTo>
                  <a:lnTo>
                    <a:pt x="427" y="447"/>
                  </a:lnTo>
                  <a:lnTo>
                    <a:pt x="429" y="444"/>
                  </a:lnTo>
                  <a:lnTo>
                    <a:pt x="430" y="440"/>
                  </a:lnTo>
                  <a:lnTo>
                    <a:pt x="431" y="436"/>
                  </a:lnTo>
                  <a:lnTo>
                    <a:pt x="432" y="433"/>
                  </a:lnTo>
                  <a:lnTo>
                    <a:pt x="431" y="428"/>
                  </a:lnTo>
                  <a:lnTo>
                    <a:pt x="430" y="425"/>
                  </a:lnTo>
                  <a:lnTo>
                    <a:pt x="428" y="421"/>
                  </a:lnTo>
                  <a:lnTo>
                    <a:pt x="428" y="421"/>
                  </a:lnTo>
                  <a:lnTo>
                    <a:pt x="416" y="402"/>
                  </a:lnTo>
                  <a:lnTo>
                    <a:pt x="404" y="382"/>
                  </a:lnTo>
                  <a:lnTo>
                    <a:pt x="394" y="362"/>
                  </a:lnTo>
                  <a:lnTo>
                    <a:pt x="386" y="342"/>
                  </a:lnTo>
                  <a:lnTo>
                    <a:pt x="378" y="321"/>
                  </a:lnTo>
                  <a:lnTo>
                    <a:pt x="371" y="300"/>
                  </a:lnTo>
                  <a:lnTo>
                    <a:pt x="365" y="279"/>
                  </a:lnTo>
                  <a:lnTo>
                    <a:pt x="360" y="257"/>
                  </a:lnTo>
                  <a:lnTo>
                    <a:pt x="360" y="257"/>
                  </a:lnTo>
                  <a:lnTo>
                    <a:pt x="355" y="234"/>
                  </a:lnTo>
                  <a:lnTo>
                    <a:pt x="352" y="212"/>
                  </a:lnTo>
                  <a:lnTo>
                    <a:pt x="350" y="189"/>
                  </a:lnTo>
                  <a:lnTo>
                    <a:pt x="348" y="166"/>
                  </a:lnTo>
                  <a:lnTo>
                    <a:pt x="346" y="119"/>
                  </a:lnTo>
                  <a:lnTo>
                    <a:pt x="346" y="70"/>
                  </a:lnTo>
                  <a:lnTo>
                    <a:pt x="346" y="70"/>
                  </a:lnTo>
                  <a:lnTo>
                    <a:pt x="345" y="67"/>
                  </a:lnTo>
                  <a:lnTo>
                    <a:pt x="343" y="63"/>
                  </a:lnTo>
                  <a:lnTo>
                    <a:pt x="342" y="59"/>
                  </a:lnTo>
                  <a:lnTo>
                    <a:pt x="339" y="56"/>
                  </a:lnTo>
                  <a:lnTo>
                    <a:pt x="337" y="54"/>
                  </a:lnTo>
                  <a:lnTo>
                    <a:pt x="333" y="52"/>
                  </a:lnTo>
                  <a:lnTo>
                    <a:pt x="329" y="51"/>
                  </a:lnTo>
                  <a:lnTo>
                    <a:pt x="325" y="50"/>
                  </a:lnTo>
                  <a:lnTo>
                    <a:pt x="325" y="50"/>
                  </a:lnTo>
                  <a:lnTo>
                    <a:pt x="321" y="51"/>
                  </a:lnTo>
                  <a:lnTo>
                    <a:pt x="317" y="52"/>
                  </a:lnTo>
                  <a:lnTo>
                    <a:pt x="313" y="53"/>
                  </a:lnTo>
                  <a:lnTo>
                    <a:pt x="311" y="56"/>
                  </a:lnTo>
                  <a:lnTo>
                    <a:pt x="308" y="58"/>
                  </a:lnTo>
                  <a:lnTo>
                    <a:pt x="307" y="63"/>
                  </a:lnTo>
                  <a:lnTo>
                    <a:pt x="304" y="66"/>
                  </a:lnTo>
                  <a:lnTo>
                    <a:pt x="304" y="70"/>
                  </a:lnTo>
                  <a:lnTo>
                    <a:pt x="304" y="70"/>
                  </a:lnTo>
                  <a:close/>
                </a:path>
              </a:pathLst>
            </a:custGeom>
            <a:solidFill>
              <a:srgbClr val="FFFFFF">
                <a:alpha val="100000"/>
              </a:srgbClr>
            </a:solidFill>
          </p:spPr>
        </p:sp>
      </p:grpSp>
      <p:sp>
        <p:nvSpPr>
          <p:cNvPr id="6" name="AutoShape 6"/>
          <p:cNvSpPr/>
          <p:nvPr/>
        </p:nvSpPr>
        <p:spPr>
          <a:xfrm>
            <a:off x="6996028" y="2992432"/>
            <a:ext cx="2221230" cy="1264147"/>
          </a:xfrm>
          <a:prstGeom prst="round2DiagRect">
            <a:avLst/>
          </a:prstGeom>
          <a:solidFill>
            <a:schemeClr val="accent1">
              <a:alpha val="100000"/>
            </a:schemeClr>
          </a:solidFill>
        </p:spPr>
      </p:sp>
      <p:sp>
        <p:nvSpPr>
          <p:cNvPr id="7" name="AutoShape 7"/>
          <p:cNvSpPr/>
          <p:nvPr/>
        </p:nvSpPr>
        <p:spPr>
          <a:xfrm rot="5400000">
            <a:off x="5424910" y="1427204"/>
            <a:ext cx="1342181" cy="1264147"/>
          </a:xfrm>
          <a:prstGeom prst="round2DiagRect">
            <a:avLst/>
          </a:prstGeom>
          <a:solidFill>
            <a:schemeClr val="accent1">
              <a:alpha val="100000"/>
            </a:schemeClr>
          </a:solidFill>
        </p:spPr>
      </p:sp>
      <p:sp>
        <p:nvSpPr>
          <p:cNvPr id="8" name="TextBox 8"/>
          <p:cNvSpPr txBox="1"/>
          <p:nvPr/>
        </p:nvSpPr>
        <p:spPr>
          <a:xfrm>
            <a:off x="5471779" y="1765908"/>
            <a:ext cx="1249680" cy="586740"/>
          </a:xfrm>
          <a:prstGeom prst="rect">
            <a:avLst/>
          </a:prstGeom>
        </p:spPr>
        <p:txBody>
          <a:bodyPr vert="horz" wrap="square" lIns="91440" tIns="45720" rIns="91440" bIns="45720" rtlCol="0" anchor="ctr" anchorCtr="1">
            <a:normAutofit/>
          </a:bodyPr>
          <a:lstStyle/>
          <a:p>
            <a:pPr algn="ctr">
              <a:lnSpc>
                <a:spcPct val="100000"/>
              </a:lnSpc>
              <a:spcBef>
                <a:spcPts val="375"/>
              </a:spcBef>
            </a:pPr>
            <a:r>
              <a:rPr lang="en-US" sz="2925" b="1">
                <a:solidFill>
                  <a:srgbClr val="FFFFFF">
                    <a:alpha val="100000"/>
                  </a:srgbClr>
                </a:solidFill>
                <a:latin typeface="微软雅黑" panose="020B0503020204020204" charset="-122"/>
                <a:ea typeface="微软雅黑" panose="020B0503020204020204" charset="-122"/>
                <a:cs typeface="微软雅黑" panose="020B0503020204020204" charset="-122"/>
              </a:rPr>
              <a:t>02</a:t>
            </a:r>
            <a:endParaRPr lang="en-US" sz="292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9" name="AutoShape 9"/>
          <p:cNvSpPr/>
          <p:nvPr/>
        </p:nvSpPr>
        <p:spPr>
          <a:xfrm>
            <a:off x="2955487" y="2992432"/>
            <a:ext cx="2221230" cy="1264147"/>
          </a:xfrm>
          <a:prstGeom prst="round2DiagRect">
            <a:avLst/>
          </a:prstGeom>
          <a:solidFill>
            <a:schemeClr val="accent1">
              <a:alpha val="100000"/>
            </a:schemeClr>
          </a:solidFill>
        </p:spPr>
      </p:sp>
      <p:sp>
        <p:nvSpPr>
          <p:cNvPr id="10" name="TextBox 10"/>
          <p:cNvSpPr txBox="1"/>
          <p:nvPr/>
        </p:nvSpPr>
        <p:spPr>
          <a:xfrm>
            <a:off x="2955487" y="3331136"/>
            <a:ext cx="2221230" cy="586740"/>
          </a:xfrm>
          <a:prstGeom prst="rect">
            <a:avLst/>
          </a:prstGeom>
        </p:spPr>
        <p:txBody>
          <a:bodyPr vert="horz" wrap="square" lIns="91440" tIns="45720" rIns="91440" bIns="45720" rtlCol="0" anchor="ctr" anchorCtr="1">
            <a:normAutofit/>
          </a:bodyPr>
          <a:lstStyle/>
          <a:p>
            <a:pPr algn="ctr">
              <a:lnSpc>
                <a:spcPct val="100000"/>
              </a:lnSpc>
              <a:spcBef>
                <a:spcPts val="375"/>
              </a:spcBef>
            </a:pPr>
            <a:r>
              <a:rPr lang="en-US" sz="2925" b="1">
                <a:solidFill>
                  <a:srgbClr val="FFFFFF">
                    <a:alpha val="100000"/>
                  </a:srgbClr>
                </a:solidFill>
                <a:latin typeface="微软雅黑" panose="020B0503020204020204" charset="-122"/>
                <a:ea typeface="微软雅黑" panose="020B0503020204020204" charset="-122"/>
                <a:cs typeface="微软雅黑" panose="020B0503020204020204" charset="-122"/>
              </a:rPr>
              <a:t>01</a:t>
            </a:r>
            <a:endParaRPr lang="en-US" sz="292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1" name="AutoShape 11"/>
          <p:cNvSpPr/>
          <p:nvPr/>
        </p:nvSpPr>
        <p:spPr>
          <a:xfrm rot="5400000">
            <a:off x="5426875" y="4565772"/>
            <a:ext cx="1342181" cy="1264147"/>
          </a:xfrm>
          <a:prstGeom prst="round2DiagRect">
            <a:avLst/>
          </a:prstGeom>
          <a:solidFill>
            <a:schemeClr val="accent1">
              <a:alpha val="100000"/>
            </a:schemeClr>
          </a:solidFill>
        </p:spPr>
      </p:sp>
      <p:sp>
        <p:nvSpPr>
          <p:cNvPr id="12" name="TextBox 12"/>
          <p:cNvSpPr txBox="1"/>
          <p:nvPr/>
        </p:nvSpPr>
        <p:spPr>
          <a:xfrm>
            <a:off x="5471779" y="4904476"/>
            <a:ext cx="1249680" cy="586740"/>
          </a:xfrm>
          <a:prstGeom prst="rect">
            <a:avLst/>
          </a:prstGeom>
        </p:spPr>
        <p:txBody>
          <a:bodyPr vert="horz" wrap="square" lIns="91440" tIns="45720" rIns="91440" bIns="45720" rtlCol="0" anchor="ctr" anchorCtr="1">
            <a:normAutofit/>
          </a:bodyPr>
          <a:lstStyle/>
          <a:p>
            <a:pPr algn="ctr">
              <a:lnSpc>
                <a:spcPct val="100000"/>
              </a:lnSpc>
              <a:spcBef>
                <a:spcPts val="375"/>
              </a:spcBef>
            </a:pPr>
            <a:r>
              <a:rPr lang="en-US" sz="2925" b="1">
                <a:solidFill>
                  <a:srgbClr val="FFFFFF">
                    <a:alpha val="100000"/>
                  </a:srgbClr>
                </a:solidFill>
                <a:latin typeface="微软雅黑" panose="020B0503020204020204" charset="-122"/>
                <a:ea typeface="微软雅黑" panose="020B0503020204020204" charset="-122"/>
                <a:cs typeface="微软雅黑" panose="020B0503020204020204" charset="-122"/>
              </a:rPr>
              <a:t>04</a:t>
            </a:r>
            <a:endParaRPr lang="en-US" sz="292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3" name="TextBox 13"/>
          <p:cNvSpPr txBox="1"/>
          <p:nvPr/>
        </p:nvSpPr>
        <p:spPr>
          <a:xfrm>
            <a:off x="6996028" y="3331136"/>
            <a:ext cx="2221230" cy="586740"/>
          </a:xfrm>
          <a:prstGeom prst="rect">
            <a:avLst/>
          </a:prstGeom>
        </p:spPr>
        <p:txBody>
          <a:bodyPr vert="horz" wrap="square" lIns="91440" tIns="45720" rIns="91440" bIns="45720" rtlCol="0" anchor="ctr" anchorCtr="1">
            <a:normAutofit/>
          </a:bodyPr>
          <a:lstStyle/>
          <a:p>
            <a:pPr algn="ctr">
              <a:lnSpc>
                <a:spcPct val="100000"/>
              </a:lnSpc>
              <a:spcBef>
                <a:spcPts val="375"/>
              </a:spcBef>
            </a:pPr>
            <a:r>
              <a:rPr lang="en-US" sz="2925" b="1">
                <a:solidFill>
                  <a:srgbClr val="FFFFFF">
                    <a:alpha val="100000"/>
                  </a:srgbClr>
                </a:solidFill>
                <a:latin typeface="微软雅黑" panose="020B0503020204020204" charset="-122"/>
                <a:ea typeface="微软雅黑" panose="020B0503020204020204" charset="-122"/>
                <a:cs typeface="微软雅黑" panose="020B0503020204020204" charset="-122"/>
              </a:rPr>
              <a:t>03</a:t>
            </a:r>
            <a:endParaRPr lang="en-US" sz="292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grpSp>
        <p:nvGrpSpPr>
          <p:cNvPr id="14" name="Group 14"/>
          <p:cNvGrpSpPr/>
          <p:nvPr/>
        </p:nvGrpSpPr>
        <p:grpSpPr>
          <a:xfrm rot="0">
            <a:off x="454963" y="93878"/>
            <a:ext cx="10641129" cy="914400"/>
            <a:chOff x="454963" y="93878"/>
            <a:chExt cx="10641129" cy="914400"/>
          </a:xfrm>
        </p:grpSpPr>
        <p:sp>
          <p:nvSpPr>
            <p:cNvPr id="15" name="AutoShape 15"/>
            <p:cNvSpPr/>
            <p:nvPr/>
          </p:nvSpPr>
          <p:spPr>
            <a:xfrm>
              <a:off x="454963" y="331168"/>
              <a:ext cx="84147" cy="84147"/>
            </a:xfrm>
            <a:prstGeom prst="ellipse">
              <a:avLst/>
            </a:prstGeom>
            <a:solidFill>
              <a:schemeClr val="accent1">
                <a:alpha val="100000"/>
              </a:schemeClr>
            </a:solidFill>
          </p:spPr>
        </p:sp>
        <p:sp>
          <p:nvSpPr>
            <p:cNvPr id="16" name="AutoShape 16"/>
            <p:cNvSpPr/>
            <p:nvPr/>
          </p:nvSpPr>
          <p:spPr>
            <a:xfrm>
              <a:off x="575049" y="337743"/>
              <a:ext cx="78137" cy="78137"/>
            </a:xfrm>
            <a:prstGeom prst="ellipse">
              <a:avLst/>
            </a:prstGeom>
            <a:solidFill>
              <a:schemeClr val="accent1">
                <a:alpha val="80000"/>
              </a:schemeClr>
            </a:solidFill>
          </p:spPr>
        </p:sp>
        <p:sp>
          <p:nvSpPr>
            <p:cNvPr id="17" name="AutoShape 17"/>
            <p:cNvSpPr/>
            <p:nvPr/>
          </p:nvSpPr>
          <p:spPr>
            <a:xfrm>
              <a:off x="689125" y="339460"/>
              <a:ext cx="74704" cy="74704"/>
            </a:xfrm>
            <a:prstGeom prst="ellipse">
              <a:avLst/>
            </a:prstGeom>
            <a:solidFill>
              <a:schemeClr val="accent1">
                <a:alpha val="60000"/>
              </a:schemeClr>
            </a:solidFill>
          </p:spPr>
        </p:sp>
        <p:sp>
          <p:nvSpPr>
            <p:cNvPr id="18" name="AutoShape 18"/>
            <p:cNvSpPr/>
            <p:nvPr/>
          </p:nvSpPr>
          <p:spPr>
            <a:xfrm>
              <a:off x="799768" y="348430"/>
              <a:ext cx="69238" cy="69238"/>
            </a:xfrm>
            <a:prstGeom prst="ellipse">
              <a:avLst/>
            </a:prstGeom>
            <a:solidFill>
              <a:schemeClr val="accent1">
                <a:alpha val="40000"/>
              </a:schemeClr>
            </a:solidFill>
          </p:spPr>
        </p:sp>
        <p:sp>
          <p:nvSpPr>
            <p:cNvPr id="19" name="AutoShape 19"/>
            <p:cNvSpPr/>
            <p:nvPr/>
          </p:nvSpPr>
          <p:spPr>
            <a:xfrm>
              <a:off x="904945" y="344297"/>
              <a:ext cx="65594" cy="65594"/>
            </a:xfrm>
            <a:prstGeom prst="ellipse">
              <a:avLst/>
            </a:prstGeom>
            <a:solidFill>
              <a:schemeClr val="accent1">
                <a:alpha val="20000"/>
              </a:schemeClr>
            </a:solidFill>
          </p:spPr>
        </p:sp>
        <p:sp>
          <p:nvSpPr>
            <p:cNvPr id="20" name="AutoShape 20"/>
            <p:cNvSpPr/>
            <p:nvPr/>
          </p:nvSpPr>
          <p:spPr>
            <a:xfrm>
              <a:off x="454963" y="448942"/>
              <a:ext cx="84147" cy="84147"/>
            </a:xfrm>
            <a:prstGeom prst="ellipse">
              <a:avLst/>
            </a:prstGeom>
            <a:solidFill>
              <a:schemeClr val="accent1">
                <a:alpha val="100000"/>
              </a:schemeClr>
            </a:solidFill>
          </p:spPr>
        </p:sp>
        <p:sp>
          <p:nvSpPr>
            <p:cNvPr id="21" name="AutoShape 21"/>
            <p:cNvSpPr/>
            <p:nvPr/>
          </p:nvSpPr>
          <p:spPr>
            <a:xfrm>
              <a:off x="575049" y="455517"/>
              <a:ext cx="78137" cy="78137"/>
            </a:xfrm>
            <a:prstGeom prst="ellipse">
              <a:avLst/>
            </a:prstGeom>
            <a:solidFill>
              <a:schemeClr val="accent1">
                <a:alpha val="80000"/>
              </a:schemeClr>
            </a:solidFill>
          </p:spPr>
        </p:sp>
        <p:sp>
          <p:nvSpPr>
            <p:cNvPr id="22" name="AutoShape 22"/>
            <p:cNvSpPr/>
            <p:nvPr/>
          </p:nvSpPr>
          <p:spPr>
            <a:xfrm>
              <a:off x="689125" y="457233"/>
              <a:ext cx="74704" cy="74704"/>
            </a:xfrm>
            <a:prstGeom prst="ellipse">
              <a:avLst/>
            </a:prstGeom>
            <a:solidFill>
              <a:schemeClr val="accent1">
                <a:alpha val="60000"/>
              </a:schemeClr>
            </a:solidFill>
          </p:spPr>
        </p:sp>
        <p:sp>
          <p:nvSpPr>
            <p:cNvPr id="23" name="AutoShape 23"/>
            <p:cNvSpPr/>
            <p:nvPr/>
          </p:nvSpPr>
          <p:spPr>
            <a:xfrm>
              <a:off x="799768" y="466203"/>
              <a:ext cx="69238" cy="69238"/>
            </a:xfrm>
            <a:prstGeom prst="ellipse">
              <a:avLst/>
            </a:prstGeom>
            <a:solidFill>
              <a:schemeClr val="accent1">
                <a:alpha val="40000"/>
              </a:schemeClr>
            </a:solidFill>
          </p:spPr>
        </p:sp>
        <p:sp>
          <p:nvSpPr>
            <p:cNvPr id="24" name="AutoShape 24"/>
            <p:cNvSpPr/>
            <p:nvPr/>
          </p:nvSpPr>
          <p:spPr>
            <a:xfrm>
              <a:off x="904945" y="462070"/>
              <a:ext cx="65594" cy="65594"/>
            </a:xfrm>
            <a:prstGeom prst="ellipse">
              <a:avLst/>
            </a:prstGeom>
            <a:solidFill>
              <a:schemeClr val="accent1">
                <a:alpha val="20000"/>
              </a:schemeClr>
            </a:solidFill>
          </p:spPr>
        </p:sp>
        <p:sp>
          <p:nvSpPr>
            <p:cNvPr id="25" name="AutoShape 25"/>
            <p:cNvSpPr/>
            <p:nvPr/>
          </p:nvSpPr>
          <p:spPr>
            <a:xfrm>
              <a:off x="454963" y="566715"/>
              <a:ext cx="84147" cy="84147"/>
            </a:xfrm>
            <a:prstGeom prst="ellipse">
              <a:avLst/>
            </a:prstGeom>
            <a:solidFill>
              <a:schemeClr val="accent1">
                <a:alpha val="100000"/>
              </a:schemeClr>
            </a:solidFill>
          </p:spPr>
        </p:sp>
        <p:sp>
          <p:nvSpPr>
            <p:cNvPr id="26" name="AutoShape 26"/>
            <p:cNvSpPr/>
            <p:nvPr/>
          </p:nvSpPr>
          <p:spPr>
            <a:xfrm>
              <a:off x="575049" y="573291"/>
              <a:ext cx="78137" cy="78137"/>
            </a:xfrm>
            <a:prstGeom prst="ellipse">
              <a:avLst/>
            </a:prstGeom>
            <a:solidFill>
              <a:schemeClr val="accent1">
                <a:alpha val="80000"/>
              </a:schemeClr>
            </a:solidFill>
          </p:spPr>
        </p:sp>
        <p:sp>
          <p:nvSpPr>
            <p:cNvPr id="27" name="AutoShape 27"/>
            <p:cNvSpPr/>
            <p:nvPr/>
          </p:nvSpPr>
          <p:spPr>
            <a:xfrm>
              <a:off x="689125" y="575007"/>
              <a:ext cx="74704" cy="74704"/>
            </a:xfrm>
            <a:prstGeom prst="ellipse">
              <a:avLst/>
            </a:prstGeom>
            <a:solidFill>
              <a:schemeClr val="accent1">
                <a:alpha val="60000"/>
              </a:schemeClr>
            </a:solidFill>
          </p:spPr>
        </p:sp>
        <p:sp>
          <p:nvSpPr>
            <p:cNvPr id="28" name="AutoShape 28"/>
            <p:cNvSpPr/>
            <p:nvPr/>
          </p:nvSpPr>
          <p:spPr>
            <a:xfrm>
              <a:off x="799768" y="583977"/>
              <a:ext cx="69238" cy="69238"/>
            </a:xfrm>
            <a:prstGeom prst="ellipse">
              <a:avLst/>
            </a:prstGeom>
            <a:solidFill>
              <a:schemeClr val="accent1">
                <a:alpha val="40000"/>
              </a:schemeClr>
            </a:solidFill>
          </p:spPr>
        </p:sp>
        <p:sp>
          <p:nvSpPr>
            <p:cNvPr id="29" name="AutoShape 29"/>
            <p:cNvSpPr/>
            <p:nvPr/>
          </p:nvSpPr>
          <p:spPr>
            <a:xfrm>
              <a:off x="904945" y="579844"/>
              <a:ext cx="65594" cy="65594"/>
            </a:xfrm>
            <a:prstGeom prst="ellipse">
              <a:avLst/>
            </a:prstGeom>
            <a:solidFill>
              <a:schemeClr val="accent1">
                <a:alpha val="20000"/>
              </a:schemeClr>
            </a:solidFill>
          </p:spPr>
        </p:sp>
        <p:sp>
          <p:nvSpPr>
            <p:cNvPr id="30" name="AutoShape 30"/>
            <p:cNvSpPr/>
            <p:nvPr/>
          </p:nvSpPr>
          <p:spPr>
            <a:xfrm>
              <a:off x="454963" y="684489"/>
              <a:ext cx="84147" cy="84147"/>
            </a:xfrm>
            <a:prstGeom prst="ellipse">
              <a:avLst/>
            </a:prstGeom>
            <a:solidFill>
              <a:schemeClr val="accent1">
                <a:alpha val="100000"/>
              </a:schemeClr>
            </a:solidFill>
          </p:spPr>
        </p:sp>
        <p:sp>
          <p:nvSpPr>
            <p:cNvPr id="31" name="AutoShape 31"/>
            <p:cNvSpPr/>
            <p:nvPr/>
          </p:nvSpPr>
          <p:spPr>
            <a:xfrm>
              <a:off x="575049" y="691064"/>
              <a:ext cx="78137" cy="78137"/>
            </a:xfrm>
            <a:prstGeom prst="ellipse">
              <a:avLst/>
            </a:prstGeom>
            <a:solidFill>
              <a:schemeClr val="accent1">
                <a:alpha val="80000"/>
              </a:schemeClr>
            </a:solidFill>
          </p:spPr>
        </p:sp>
        <p:sp>
          <p:nvSpPr>
            <p:cNvPr id="32" name="AutoShape 32"/>
            <p:cNvSpPr/>
            <p:nvPr/>
          </p:nvSpPr>
          <p:spPr>
            <a:xfrm>
              <a:off x="689125" y="692781"/>
              <a:ext cx="74704" cy="74704"/>
            </a:xfrm>
            <a:prstGeom prst="ellipse">
              <a:avLst/>
            </a:prstGeom>
            <a:solidFill>
              <a:schemeClr val="accent1">
                <a:alpha val="60000"/>
              </a:schemeClr>
            </a:solidFill>
          </p:spPr>
        </p:sp>
        <p:sp>
          <p:nvSpPr>
            <p:cNvPr id="33" name="AutoShape 33"/>
            <p:cNvSpPr/>
            <p:nvPr/>
          </p:nvSpPr>
          <p:spPr>
            <a:xfrm>
              <a:off x="799768" y="701751"/>
              <a:ext cx="69238" cy="69238"/>
            </a:xfrm>
            <a:prstGeom prst="ellipse">
              <a:avLst/>
            </a:prstGeom>
            <a:solidFill>
              <a:schemeClr val="accent1">
                <a:alpha val="40000"/>
              </a:schemeClr>
            </a:solidFill>
          </p:spPr>
        </p:sp>
        <p:sp>
          <p:nvSpPr>
            <p:cNvPr id="34" name="AutoShape 34"/>
            <p:cNvSpPr/>
            <p:nvPr/>
          </p:nvSpPr>
          <p:spPr>
            <a:xfrm>
              <a:off x="904945" y="697618"/>
              <a:ext cx="65594" cy="65594"/>
            </a:xfrm>
            <a:prstGeom prst="ellipse">
              <a:avLst/>
            </a:prstGeom>
            <a:solidFill>
              <a:schemeClr val="accent1">
                <a:alpha val="20000"/>
              </a:schemeClr>
            </a:solidFill>
          </p:spPr>
        </p:sp>
        <p:sp>
          <p:nvSpPr>
            <p:cNvPr id="35" name="TextBox 35"/>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Vugen介绍</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
        <p:nvSpPr>
          <p:cNvPr id="36" name="TextBox 36"/>
          <p:cNvSpPr txBox="1"/>
          <p:nvPr/>
        </p:nvSpPr>
        <p:spPr>
          <a:xfrm>
            <a:off x="522745" y="1445633"/>
            <a:ext cx="4653971" cy="1227289"/>
          </a:xfrm>
          <a:prstGeom prst="rect">
            <a:avLst/>
          </a:prstGeom>
        </p:spPr>
        <p:txBody>
          <a:bodyPr vert="horz" wrap="square" lIns="91440" tIns="45720" rIns="91440" bIns="45720" rtlCol="0" anchor="ctr" anchorCtr="1">
            <a:normAutofit/>
          </a:bodyPr>
          <a:lstStyle/>
          <a:p>
            <a:pPr algn="r">
              <a:lnSpc>
                <a:spcPct val="150000"/>
              </a:lnSpc>
              <a:spcBef>
                <a:spcPts val="375"/>
              </a:spcBef>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在回放时，Vuser scripts通过调用服务器API直接与服务进行交流。因为不需要客户端界面，所以允许大量用户运行或使用更少的机器进行测试。</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7" name="TextBox 37"/>
          <p:cNvSpPr txBox="1"/>
          <p:nvPr/>
        </p:nvSpPr>
        <p:spPr>
          <a:xfrm>
            <a:off x="522745" y="4584201"/>
            <a:ext cx="4653971" cy="1227289"/>
          </a:xfrm>
          <a:prstGeom prst="rect">
            <a:avLst/>
          </a:prstGeom>
        </p:spPr>
        <p:txBody>
          <a:bodyPr vert="horz" wrap="square" lIns="91440" tIns="45720" rIns="91440" bIns="45720" rtlCol="0" anchor="ctr" anchorCtr="1">
            <a:normAutofit/>
          </a:bodyPr>
          <a:lstStyle/>
          <a:p>
            <a:pPr algn="r">
              <a:lnSpc>
                <a:spcPct val="150000"/>
              </a:lnSpc>
              <a:spcBef>
                <a:spcPts val="375"/>
              </a:spcBef>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Vitual User Generator关心的是客户端与服务器之间收发的数据包，而不会记录客户端界面的一些操作。</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8" name="TextBox 38"/>
          <p:cNvSpPr txBox="1"/>
          <p:nvPr/>
        </p:nvSpPr>
        <p:spPr>
          <a:xfrm>
            <a:off x="6996028" y="4584201"/>
            <a:ext cx="4653971" cy="1227289"/>
          </a:xfrm>
          <a:prstGeom prst="rect">
            <a:avLst/>
          </a:prstGeom>
        </p:spPr>
        <p:txBody>
          <a:bodyPr vert="horz" wrap="square" lIns="91440" tIns="45720" rIns="91440" bIns="45720" rtlCol="0" anchor="ctr" anchorCtr="1">
            <a:normAutofit/>
          </a:bodyPr>
          <a:lstStyle/>
          <a:p>
            <a:pPr algn="l">
              <a:lnSpc>
                <a:spcPct val="150000"/>
              </a:lnSpc>
              <a:spcBef>
                <a:spcPts val="375"/>
              </a:spcBef>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在接下来的重放，或者大批量地加压时，模拟真实的用户向网站发送请求，并根据服务器返回的结果，作为判断是否正确执行用户操作的依据。</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9" name="TextBox 39"/>
          <p:cNvSpPr txBox="1"/>
          <p:nvPr/>
        </p:nvSpPr>
        <p:spPr>
          <a:xfrm>
            <a:off x="6996028" y="1445633"/>
            <a:ext cx="4653971" cy="1227289"/>
          </a:xfrm>
          <a:prstGeom prst="rect">
            <a:avLst/>
          </a:prstGeom>
        </p:spPr>
        <p:txBody>
          <a:bodyPr vert="horz" wrap="square" lIns="91440" tIns="45720" rIns="91440" bIns="45720" rtlCol="0" anchor="ctr" anchorCtr="1">
            <a:normAutofit/>
          </a:bodyPr>
          <a:lstStyle/>
          <a:p>
            <a:pPr algn="l">
              <a:lnSpc>
                <a:spcPct val="150000"/>
              </a:lnSpc>
              <a:spcBef>
                <a:spcPts val="375"/>
              </a:spcBef>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Vitual User Generator在此过程中，主要扮演一个proxyserver的角色，在录制脚本时，记录下用户和服务器交互，然后自动生成脚本语言。</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365248" y="1093216"/>
            <a:ext cx="7405389" cy="1138956"/>
          </a:xfrm>
          <a:prstGeom prst="rect">
            <a:avLst/>
          </a:prstGeom>
        </p:spPr>
        <p:txBody>
          <a:bodyPr vert="horz" wrap="square" lIns="66008" tIns="33052" rIns="66008" bIns="33052" rtlCol="0" anchor="ctr" anchorCtr="0">
            <a:noAutofit/>
          </a:bodyPr>
          <a:lstStyle/>
          <a:p>
            <a:pPr>
              <a:lnSpc>
                <a:spcPct val="100000"/>
              </a:lnSpc>
            </a:pPr>
            <a:r>
              <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rPr>
              <a:t>02</a:t>
            </a:r>
            <a:endPar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 name="TextBox 3"/>
          <p:cNvSpPr txBox="1"/>
          <p:nvPr/>
        </p:nvSpPr>
        <p:spPr>
          <a:xfrm>
            <a:off x="997301" y="2213122"/>
            <a:ext cx="5863918" cy="2148840"/>
          </a:xfrm>
          <a:prstGeom prst="rect">
            <a:avLst/>
          </a:prstGeom>
        </p:spPr>
        <p:txBody>
          <a:bodyPr vert="horz" wrap="square" lIns="91440" tIns="45720" rIns="91440" bIns="45720" rtlCol="0" anchor="t" anchorCtr="0">
            <a:spAutoFit/>
          </a:bodyPr>
          <a:lstStyle/>
          <a:p>
            <a:pPr>
              <a:lnSpc>
                <a:spcPct val="120000"/>
              </a:lnSpc>
              <a:spcBef>
                <a:spcPts val="375"/>
              </a:spcBef>
            </a:pPr>
            <a:r>
              <a:rPr lang="en-US" sz="5400" b="1">
                <a:solidFill>
                  <a:schemeClr val="dk1">
                    <a:alpha val="100000"/>
                  </a:schemeClr>
                </a:solidFill>
                <a:latin typeface="微软雅黑" panose="020B0503020204020204" charset="-122"/>
                <a:ea typeface="微软雅黑" panose="020B0503020204020204" charset="-122"/>
                <a:cs typeface="微软雅黑" panose="020B0503020204020204" charset="-122"/>
              </a:rPr>
              <a:t>协议类型及选择</a:t>
            </a:r>
            <a:endParaRPr lang="en-US" sz="5400" b="1">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3574882" y="1165346"/>
            <a:ext cx="5016408" cy="5733525"/>
          </a:xfrm>
          <a:prstGeom prst="parallelogram">
            <a:avLst/>
          </a:prstGeom>
          <a:solidFill>
            <a:schemeClr val="accent2">
              <a:alpha val="100000"/>
            </a:schemeClr>
          </a:solidFill>
        </p:spPr>
      </p:sp>
      <p:pic>
        <p:nvPicPr>
          <p:cNvPr id="3" name="Picture 3"/>
          <p:cNvPicPr>
            <a:picLocks noChangeAspect="1"/>
          </p:cNvPicPr>
          <p:nvPr/>
        </p:nvPicPr>
        <p:blipFill>
          <a:blip r:embed="rId2">
            <a:alphaModFix amt="70000"/>
          </a:blip>
          <a:srcRect l="25000" r="25000"/>
          <a:stretch>
            <a:fillRect/>
          </a:stretch>
        </p:blipFill>
        <p:spPr>
          <a:xfrm>
            <a:off x="161995" y="1165346"/>
            <a:ext cx="4300144" cy="5733525"/>
          </a:xfrm>
          <a:prstGeom prst="parallelogram">
            <a:avLst/>
          </a:prstGeom>
        </p:spPr>
      </p:pic>
      <p:sp>
        <p:nvSpPr>
          <p:cNvPr id="4" name="AutoShape 4"/>
          <p:cNvSpPr/>
          <p:nvPr/>
        </p:nvSpPr>
        <p:spPr>
          <a:xfrm>
            <a:off x="3908867" y="1360418"/>
            <a:ext cx="701468" cy="550104"/>
          </a:xfrm>
          <a:prstGeom prst="rect">
            <a:avLst/>
          </a:prstGeom>
          <a:solidFill>
            <a:schemeClr val="accent2">
              <a:alpha val="100000"/>
            </a:schemeClr>
          </a:solidFill>
        </p:spPr>
      </p:sp>
      <p:sp>
        <p:nvSpPr>
          <p:cNvPr id="5" name="AutoShape 5"/>
          <p:cNvSpPr/>
          <p:nvPr/>
        </p:nvSpPr>
        <p:spPr>
          <a:xfrm>
            <a:off x="4351619" y="1360418"/>
            <a:ext cx="550104" cy="550104"/>
          </a:xfrm>
          <a:prstGeom prst="ellipse">
            <a:avLst/>
          </a:prstGeom>
          <a:solidFill>
            <a:schemeClr val="accent2">
              <a:alpha val="100000"/>
            </a:schemeClr>
          </a:solidFill>
        </p:spPr>
      </p:sp>
      <p:sp>
        <p:nvSpPr>
          <p:cNvPr id="6" name="AutoShape 6"/>
          <p:cNvSpPr/>
          <p:nvPr/>
        </p:nvSpPr>
        <p:spPr>
          <a:xfrm>
            <a:off x="3633815" y="1360418"/>
            <a:ext cx="550104" cy="550104"/>
          </a:xfrm>
          <a:prstGeom prst="ellipse">
            <a:avLst/>
          </a:prstGeom>
          <a:solidFill>
            <a:schemeClr val="accent2">
              <a:alpha val="100000"/>
            </a:schemeClr>
          </a:solidFill>
        </p:spPr>
      </p:sp>
      <p:sp>
        <p:nvSpPr>
          <p:cNvPr id="7" name="TextBox 7"/>
          <p:cNvSpPr txBox="1"/>
          <p:nvPr/>
        </p:nvSpPr>
        <p:spPr>
          <a:xfrm>
            <a:off x="3810637" y="1233134"/>
            <a:ext cx="799698" cy="792480"/>
          </a:xfrm>
          <a:prstGeom prst="rect">
            <a:avLst/>
          </a:prstGeom>
        </p:spPr>
        <p:txBody>
          <a:bodyPr vert="horz" wrap="square" lIns="123825" tIns="123825" rIns="57150" bIns="123825" rtlCol="0" anchor="t" anchorCtr="0">
            <a:spAutoFit/>
          </a:bodyPr>
          <a:lstStyle/>
          <a:p>
            <a:pPr algn="ctr">
              <a:lnSpc>
                <a:spcPct val="150000"/>
              </a:lnSpc>
            </a:pPr>
            <a:r>
              <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rPr>
              <a:t>01</a:t>
            </a:r>
            <a:endPar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8" name="TextBox 8"/>
          <p:cNvSpPr txBox="1"/>
          <p:nvPr/>
        </p:nvSpPr>
        <p:spPr>
          <a:xfrm>
            <a:off x="5285808" y="1193510"/>
            <a:ext cx="6124237" cy="883920"/>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协议是客户端与服务器之间遵循某种数据包发送格式的约定，各自遵循约定才能通信成功。</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9" name="AutoShape 9"/>
          <p:cNvSpPr/>
          <p:nvPr/>
        </p:nvSpPr>
        <p:spPr>
          <a:xfrm>
            <a:off x="3469283" y="3099207"/>
            <a:ext cx="701468" cy="550104"/>
          </a:xfrm>
          <a:prstGeom prst="rect">
            <a:avLst/>
          </a:prstGeom>
          <a:solidFill>
            <a:schemeClr val="accent2">
              <a:alpha val="100000"/>
            </a:schemeClr>
          </a:solidFill>
        </p:spPr>
      </p:sp>
      <p:sp>
        <p:nvSpPr>
          <p:cNvPr id="10" name="AutoShape 10"/>
          <p:cNvSpPr/>
          <p:nvPr/>
        </p:nvSpPr>
        <p:spPr>
          <a:xfrm>
            <a:off x="3912035" y="3099207"/>
            <a:ext cx="550104" cy="550104"/>
          </a:xfrm>
          <a:prstGeom prst="ellipse">
            <a:avLst/>
          </a:prstGeom>
          <a:solidFill>
            <a:schemeClr val="accent2">
              <a:alpha val="100000"/>
            </a:schemeClr>
          </a:solidFill>
        </p:spPr>
      </p:sp>
      <p:sp>
        <p:nvSpPr>
          <p:cNvPr id="11" name="AutoShape 11"/>
          <p:cNvSpPr/>
          <p:nvPr/>
        </p:nvSpPr>
        <p:spPr>
          <a:xfrm>
            <a:off x="3194231" y="3099207"/>
            <a:ext cx="550104" cy="550104"/>
          </a:xfrm>
          <a:prstGeom prst="ellipse">
            <a:avLst/>
          </a:prstGeom>
          <a:solidFill>
            <a:schemeClr val="accent2">
              <a:alpha val="100000"/>
            </a:schemeClr>
          </a:solidFill>
        </p:spPr>
      </p:sp>
      <p:sp>
        <p:nvSpPr>
          <p:cNvPr id="12" name="TextBox 12"/>
          <p:cNvSpPr txBox="1"/>
          <p:nvPr/>
        </p:nvSpPr>
        <p:spPr>
          <a:xfrm>
            <a:off x="3249042" y="2971923"/>
            <a:ext cx="1102577" cy="792480"/>
          </a:xfrm>
          <a:prstGeom prst="rect">
            <a:avLst/>
          </a:prstGeom>
        </p:spPr>
        <p:txBody>
          <a:bodyPr vert="horz" wrap="square" lIns="123825" tIns="123825" rIns="57150" bIns="123825" rtlCol="0" anchor="t" anchorCtr="0">
            <a:spAutoFit/>
          </a:bodyPr>
          <a:lstStyle/>
          <a:p>
            <a:pPr algn="ctr">
              <a:lnSpc>
                <a:spcPct val="150000"/>
              </a:lnSpc>
            </a:pPr>
            <a:r>
              <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rPr>
              <a:t>02</a:t>
            </a:r>
            <a:endPar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3" name="TextBox 13"/>
          <p:cNvSpPr txBox="1"/>
          <p:nvPr/>
        </p:nvSpPr>
        <p:spPr>
          <a:xfrm>
            <a:off x="4805461" y="2932299"/>
            <a:ext cx="6124237" cy="883920"/>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打开HP Virtual User Generator界面，选择File-New Script and Solution，打开Create a New Script对话框，可以看到Loadrunner支持的协议很多。</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4" name="AutoShape 14"/>
          <p:cNvSpPr/>
          <p:nvPr/>
        </p:nvSpPr>
        <p:spPr>
          <a:xfrm>
            <a:off x="3068208" y="4837996"/>
            <a:ext cx="701468" cy="550104"/>
          </a:xfrm>
          <a:prstGeom prst="rect">
            <a:avLst/>
          </a:prstGeom>
          <a:solidFill>
            <a:schemeClr val="accent2">
              <a:alpha val="100000"/>
            </a:schemeClr>
          </a:solidFill>
        </p:spPr>
      </p:sp>
      <p:sp>
        <p:nvSpPr>
          <p:cNvPr id="15" name="AutoShape 15"/>
          <p:cNvSpPr/>
          <p:nvPr/>
        </p:nvSpPr>
        <p:spPr>
          <a:xfrm>
            <a:off x="3510960" y="4837996"/>
            <a:ext cx="550104" cy="550104"/>
          </a:xfrm>
          <a:prstGeom prst="ellipse">
            <a:avLst/>
          </a:prstGeom>
          <a:solidFill>
            <a:schemeClr val="accent2">
              <a:alpha val="100000"/>
            </a:schemeClr>
          </a:solidFill>
        </p:spPr>
      </p:sp>
      <p:sp>
        <p:nvSpPr>
          <p:cNvPr id="16" name="AutoShape 16"/>
          <p:cNvSpPr/>
          <p:nvPr/>
        </p:nvSpPr>
        <p:spPr>
          <a:xfrm>
            <a:off x="2793156" y="4837996"/>
            <a:ext cx="550104" cy="550104"/>
          </a:xfrm>
          <a:prstGeom prst="ellipse">
            <a:avLst/>
          </a:prstGeom>
          <a:solidFill>
            <a:schemeClr val="accent2">
              <a:alpha val="100000"/>
            </a:schemeClr>
          </a:solidFill>
        </p:spPr>
      </p:sp>
      <p:sp>
        <p:nvSpPr>
          <p:cNvPr id="17" name="TextBox 17"/>
          <p:cNvSpPr txBox="1"/>
          <p:nvPr/>
        </p:nvSpPr>
        <p:spPr>
          <a:xfrm>
            <a:off x="2841924" y="4710712"/>
            <a:ext cx="1115711" cy="792480"/>
          </a:xfrm>
          <a:prstGeom prst="rect">
            <a:avLst/>
          </a:prstGeom>
        </p:spPr>
        <p:txBody>
          <a:bodyPr vert="horz" wrap="square" lIns="123825" tIns="123825" rIns="57150" bIns="123825" rtlCol="0" anchor="t" anchorCtr="0">
            <a:spAutoFit/>
          </a:bodyPr>
          <a:lstStyle/>
          <a:p>
            <a:pPr algn="ctr">
              <a:lnSpc>
                <a:spcPct val="150000"/>
              </a:lnSpc>
            </a:pPr>
            <a:r>
              <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rPr>
              <a:t>03</a:t>
            </a:r>
            <a:endPar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8" name="TextBox 18"/>
          <p:cNvSpPr txBox="1"/>
          <p:nvPr/>
        </p:nvSpPr>
        <p:spPr>
          <a:xfrm>
            <a:off x="4462139" y="4671088"/>
            <a:ext cx="6124237" cy="883920"/>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使用时如何选择呢？首先要从Loadrunner的工作原理上深入理解协议的作用和意义。</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grpSp>
        <p:nvGrpSpPr>
          <p:cNvPr id="19" name="Group 19"/>
          <p:cNvGrpSpPr/>
          <p:nvPr/>
        </p:nvGrpSpPr>
        <p:grpSpPr>
          <a:xfrm rot="0">
            <a:off x="454963" y="93878"/>
            <a:ext cx="10641129" cy="914400"/>
            <a:chOff x="454963" y="93878"/>
            <a:chExt cx="10641129" cy="914400"/>
          </a:xfrm>
        </p:grpSpPr>
        <p:sp>
          <p:nvSpPr>
            <p:cNvPr id="20" name="AutoShape 20"/>
            <p:cNvSpPr/>
            <p:nvPr/>
          </p:nvSpPr>
          <p:spPr>
            <a:xfrm>
              <a:off x="454963" y="331168"/>
              <a:ext cx="84147" cy="84147"/>
            </a:xfrm>
            <a:prstGeom prst="ellipse">
              <a:avLst/>
            </a:prstGeom>
            <a:solidFill>
              <a:schemeClr val="accent1">
                <a:alpha val="100000"/>
              </a:schemeClr>
            </a:solidFill>
          </p:spPr>
        </p:sp>
        <p:sp>
          <p:nvSpPr>
            <p:cNvPr id="21" name="AutoShape 21"/>
            <p:cNvSpPr/>
            <p:nvPr/>
          </p:nvSpPr>
          <p:spPr>
            <a:xfrm>
              <a:off x="575049" y="337743"/>
              <a:ext cx="78137" cy="78137"/>
            </a:xfrm>
            <a:prstGeom prst="ellipse">
              <a:avLst/>
            </a:prstGeom>
            <a:solidFill>
              <a:schemeClr val="accent1">
                <a:alpha val="80000"/>
              </a:schemeClr>
            </a:solidFill>
          </p:spPr>
        </p:sp>
        <p:sp>
          <p:nvSpPr>
            <p:cNvPr id="22" name="AutoShape 22"/>
            <p:cNvSpPr/>
            <p:nvPr/>
          </p:nvSpPr>
          <p:spPr>
            <a:xfrm>
              <a:off x="689125" y="339460"/>
              <a:ext cx="74704" cy="74704"/>
            </a:xfrm>
            <a:prstGeom prst="ellipse">
              <a:avLst/>
            </a:prstGeom>
            <a:solidFill>
              <a:schemeClr val="accent1">
                <a:alpha val="60000"/>
              </a:schemeClr>
            </a:solidFill>
          </p:spPr>
        </p:sp>
        <p:sp>
          <p:nvSpPr>
            <p:cNvPr id="23" name="AutoShape 23"/>
            <p:cNvSpPr/>
            <p:nvPr/>
          </p:nvSpPr>
          <p:spPr>
            <a:xfrm>
              <a:off x="799768" y="348430"/>
              <a:ext cx="69238" cy="69238"/>
            </a:xfrm>
            <a:prstGeom prst="ellipse">
              <a:avLst/>
            </a:prstGeom>
            <a:solidFill>
              <a:schemeClr val="accent1">
                <a:alpha val="40000"/>
              </a:schemeClr>
            </a:solidFill>
          </p:spPr>
        </p:sp>
        <p:sp>
          <p:nvSpPr>
            <p:cNvPr id="24" name="AutoShape 24"/>
            <p:cNvSpPr/>
            <p:nvPr/>
          </p:nvSpPr>
          <p:spPr>
            <a:xfrm>
              <a:off x="904945" y="344297"/>
              <a:ext cx="65594" cy="65594"/>
            </a:xfrm>
            <a:prstGeom prst="ellipse">
              <a:avLst/>
            </a:prstGeom>
            <a:solidFill>
              <a:schemeClr val="accent1">
                <a:alpha val="20000"/>
              </a:schemeClr>
            </a:solidFill>
          </p:spPr>
        </p:sp>
        <p:sp>
          <p:nvSpPr>
            <p:cNvPr id="25" name="AutoShape 25"/>
            <p:cNvSpPr/>
            <p:nvPr/>
          </p:nvSpPr>
          <p:spPr>
            <a:xfrm>
              <a:off x="454963" y="448942"/>
              <a:ext cx="84147" cy="84147"/>
            </a:xfrm>
            <a:prstGeom prst="ellipse">
              <a:avLst/>
            </a:prstGeom>
            <a:solidFill>
              <a:schemeClr val="accent1">
                <a:alpha val="100000"/>
              </a:schemeClr>
            </a:solidFill>
          </p:spPr>
        </p:sp>
        <p:sp>
          <p:nvSpPr>
            <p:cNvPr id="26" name="AutoShape 26"/>
            <p:cNvSpPr/>
            <p:nvPr/>
          </p:nvSpPr>
          <p:spPr>
            <a:xfrm>
              <a:off x="575049" y="455517"/>
              <a:ext cx="78137" cy="78137"/>
            </a:xfrm>
            <a:prstGeom prst="ellipse">
              <a:avLst/>
            </a:prstGeom>
            <a:solidFill>
              <a:schemeClr val="accent1">
                <a:alpha val="80000"/>
              </a:schemeClr>
            </a:solidFill>
          </p:spPr>
        </p:sp>
        <p:sp>
          <p:nvSpPr>
            <p:cNvPr id="27" name="AutoShape 27"/>
            <p:cNvSpPr/>
            <p:nvPr/>
          </p:nvSpPr>
          <p:spPr>
            <a:xfrm>
              <a:off x="689125" y="457233"/>
              <a:ext cx="74704" cy="74704"/>
            </a:xfrm>
            <a:prstGeom prst="ellipse">
              <a:avLst/>
            </a:prstGeom>
            <a:solidFill>
              <a:schemeClr val="accent1">
                <a:alpha val="60000"/>
              </a:schemeClr>
            </a:solidFill>
          </p:spPr>
        </p:sp>
        <p:sp>
          <p:nvSpPr>
            <p:cNvPr id="28" name="AutoShape 28"/>
            <p:cNvSpPr/>
            <p:nvPr/>
          </p:nvSpPr>
          <p:spPr>
            <a:xfrm>
              <a:off x="799768" y="466203"/>
              <a:ext cx="69238" cy="69238"/>
            </a:xfrm>
            <a:prstGeom prst="ellipse">
              <a:avLst/>
            </a:prstGeom>
            <a:solidFill>
              <a:schemeClr val="accent1">
                <a:alpha val="40000"/>
              </a:schemeClr>
            </a:solidFill>
          </p:spPr>
        </p:sp>
        <p:sp>
          <p:nvSpPr>
            <p:cNvPr id="29" name="AutoShape 29"/>
            <p:cNvSpPr/>
            <p:nvPr/>
          </p:nvSpPr>
          <p:spPr>
            <a:xfrm>
              <a:off x="904945" y="462070"/>
              <a:ext cx="65594" cy="65594"/>
            </a:xfrm>
            <a:prstGeom prst="ellipse">
              <a:avLst/>
            </a:prstGeom>
            <a:solidFill>
              <a:schemeClr val="accent1">
                <a:alpha val="20000"/>
              </a:schemeClr>
            </a:solidFill>
          </p:spPr>
        </p:sp>
        <p:sp>
          <p:nvSpPr>
            <p:cNvPr id="30" name="AutoShape 30"/>
            <p:cNvSpPr/>
            <p:nvPr/>
          </p:nvSpPr>
          <p:spPr>
            <a:xfrm>
              <a:off x="454963" y="566715"/>
              <a:ext cx="84147" cy="84147"/>
            </a:xfrm>
            <a:prstGeom prst="ellipse">
              <a:avLst/>
            </a:prstGeom>
            <a:solidFill>
              <a:schemeClr val="accent1">
                <a:alpha val="100000"/>
              </a:schemeClr>
            </a:solidFill>
          </p:spPr>
        </p:sp>
        <p:sp>
          <p:nvSpPr>
            <p:cNvPr id="31" name="AutoShape 31"/>
            <p:cNvSpPr/>
            <p:nvPr/>
          </p:nvSpPr>
          <p:spPr>
            <a:xfrm>
              <a:off x="575049" y="573291"/>
              <a:ext cx="78137" cy="78137"/>
            </a:xfrm>
            <a:prstGeom prst="ellipse">
              <a:avLst/>
            </a:prstGeom>
            <a:solidFill>
              <a:schemeClr val="accent1">
                <a:alpha val="80000"/>
              </a:schemeClr>
            </a:solidFill>
          </p:spPr>
        </p:sp>
        <p:sp>
          <p:nvSpPr>
            <p:cNvPr id="32" name="AutoShape 32"/>
            <p:cNvSpPr/>
            <p:nvPr/>
          </p:nvSpPr>
          <p:spPr>
            <a:xfrm>
              <a:off x="689125" y="575007"/>
              <a:ext cx="74704" cy="74704"/>
            </a:xfrm>
            <a:prstGeom prst="ellipse">
              <a:avLst/>
            </a:prstGeom>
            <a:solidFill>
              <a:schemeClr val="accent1">
                <a:alpha val="60000"/>
              </a:schemeClr>
            </a:solidFill>
          </p:spPr>
        </p:sp>
        <p:sp>
          <p:nvSpPr>
            <p:cNvPr id="33" name="AutoShape 33"/>
            <p:cNvSpPr/>
            <p:nvPr/>
          </p:nvSpPr>
          <p:spPr>
            <a:xfrm>
              <a:off x="799768" y="583977"/>
              <a:ext cx="69238" cy="69238"/>
            </a:xfrm>
            <a:prstGeom prst="ellipse">
              <a:avLst/>
            </a:prstGeom>
            <a:solidFill>
              <a:schemeClr val="accent1">
                <a:alpha val="40000"/>
              </a:schemeClr>
            </a:solidFill>
          </p:spPr>
        </p:sp>
        <p:sp>
          <p:nvSpPr>
            <p:cNvPr id="34" name="AutoShape 34"/>
            <p:cNvSpPr/>
            <p:nvPr/>
          </p:nvSpPr>
          <p:spPr>
            <a:xfrm>
              <a:off x="904945" y="579844"/>
              <a:ext cx="65594" cy="65594"/>
            </a:xfrm>
            <a:prstGeom prst="ellipse">
              <a:avLst/>
            </a:prstGeom>
            <a:solidFill>
              <a:schemeClr val="accent1">
                <a:alpha val="20000"/>
              </a:schemeClr>
            </a:solidFill>
          </p:spPr>
        </p:sp>
        <p:sp>
          <p:nvSpPr>
            <p:cNvPr id="35" name="AutoShape 35"/>
            <p:cNvSpPr/>
            <p:nvPr/>
          </p:nvSpPr>
          <p:spPr>
            <a:xfrm>
              <a:off x="454963" y="684489"/>
              <a:ext cx="84147" cy="84147"/>
            </a:xfrm>
            <a:prstGeom prst="ellipse">
              <a:avLst/>
            </a:prstGeom>
            <a:solidFill>
              <a:schemeClr val="accent1">
                <a:alpha val="100000"/>
              </a:schemeClr>
            </a:solidFill>
          </p:spPr>
        </p:sp>
        <p:sp>
          <p:nvSpPr>
            <p:cNvPr id="36" name="AutoShape 36"/>
            <p:cNvSpPr/>
            <p:nvPr/>
          </p:nvSpPr>
          <p:spPr>
            <a:xfrm>
              <a:off x="575049" y="691064"/>
              <a:ext cx="78137" cy="78137"/>
            </a:xfrm>
            <a:prstGeom prst="ellipse">
              <a:avLst/>
            </a:prstGeom>
            <a:solidFill>
              <a:schemeClr val="accent1">
                <a:alpha val="80000"/>
              </a:schemeClr>
            </a:solidFill>
          </p:spPr>
        </p:sp>
        <p:sp>
          <p:nvSpPr>
            <p:cNvPr id="37" name="AutoShape 37"/>
            <p:cNvSpPr/>
            <p:nvPr/>
          </p:nvSpPr>
          <p:spPr>
            <a:xfrm>
              <a:off x="689125" y="692781"/>
              <a:ext cx="74704" cy="74704"/>
            </a:xfrm>
            <a:prstGeom prst="ellipse">
              <a:avLst/>
            </a:prstGeom>
            <a:solidFill>
              <a:schemeClr val="accent1">
                <a:alpha val="60000"/>
              </a:schemeClr>
            </a:solidFill>
          </p:spPr>
        </p:sp>
        <p:sp>
          <p:nvSpPr>
            <p:cNvPr id="38" name="AutoShape 38"/>
            <p:cNvSpPr/>
            <p:nvPr/>
          </p:nvSpPr>
          <p:spPr>
            <a:xfrm>
              <a:off x="799768" y="701751"/>
              <a:ext cx="69238" cy="69238"/>
            </a:xfrm>
            <a:prstGeom prst="ellipse">
              <a:avLst/>
            </a:prstGeom>
            <a:solidFill>
              <a:schemeClr val="accent1">
                <a:alpha val="40000"/>
              </a:schemeClr>
            </a:solidFill>
          </p:spPr>
        </p:sp>
        <p:sp>
          <p:nvSpPr>
            <p:cNvPr id="39" name="AutoShape 39"/>
            <p:cNvSpPr/>
            <p:nvPr/>
          </p:nvSpPr>
          <p:spPr>
            <a:xfrm>
              <a:off x="904945" y="697618"/>
              <a:ext cx="65594" cy="65594"/>
            </a:xfrm>
            <a:prstGeom prst="ellipse">
              <a:avLst/>
            </a:prstGeom>
            <a:solidFill>
              <a:schemeClr val="accent1">
                <a:alpha val="20000"/>
              </a:schemeClr>
            </a:solidFill>
          </p:spPr>
        </p:sp>
        <p:sp>
          <p:nvSpPr>
            <p:cNvPr id="40" name="TextBox 40"/>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协议类型及选择</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rot="-2700000" flipV="1">
            <a:off x="8223978" y="1744645"/>
            <a:ext cx="2833772" cy="7304932"/>
          </a:xfrm>
          <a:prstGeom prst="roundRect">
            <a:avLst>
              <a:gd name="adj" fmla="val 16667"/>
            </a:avLst>
          </a:prstGeom>
          <a:solidFill>
            <a:schemeClr val="accent1">
              <a:lumMod val="40000"/>
              <a:lumOff val="60000"/>
              <a:alpha val="100000"/>
            </a:schemeClr>
          </a:solidFill>
        </p:spPr>
      </p:sp>
      <p:sp>
        <p:nvSpPr>
          <p:cNvPr id="3" name="AutoShape 3"/>
          <p:cNvSpPr/>
          <p:nvPr/>
        </p:nvSpPr>
        <p:spPr>
          <a:xfrm rot="-2700000">
            <a:off x="10515259" y="-2241425"/>
            <a:ext cx="2982918" cy="4296683"/>
          </a:xfrm>
          <a:prstGeom prst="roundRect">
            <a:avLst>
              <a:gd name="adj" fmla="val 16667"/>
            </a:avLst>
          </a:prstGeom>
          <a:solidFill>
            <a:schemeClr val="accent1">
              <a:lumMod val="40000"/>
              <a:lumOff val="60000"/>
              <a:alpha val="100000"/>
            </a:schemeClr>
          </a:solidFill>
        </p:spPr>
      </p:sp>
      <p:sp>
        <p:nvSpPr>
          <p:cNvPr id="4" name="TextBox 4"/>
          <p:cNvSpPr txBox="1"/>
          <p:nvPr/>
        </p:nvSpPr>
        <p:spPr>
          <a:xfrm>
            <a:off x="580034" y="1812537"/>
            <a:ext cx="5095875" cy="971550"/>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Loadrunner启动后，在任务栏上会有一个Loadrunner Agent Progress的进程，这个进程的一项重要的工作就是监视各种协议的客户端和服务器端的通信。</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5" name="TextBox 5"/>
          <p:cNvSpPr txBox="1"/>
          <p:nvPr/>
        </p:nvSpPr>
        <p:spPr>
          <a:xfrm>
            <a:off x="580034" y="3100507"/>
            <a:ext cx="5095875" cy="971550"/>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只要是能够支持的协议，Loadrunner在录制的过程中就可以通过脚本语言将通信过程录制下来。</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6" name="TextBox 6"/>
          <p:cNvSpPr txBox="1"/>
          <p:nvPr/>
        </p:nvSpPr>
        <p:spPr>
          <a:xfrm>
            <a:off x="615973" y="4402320"/>
            <a:ext cx="5095875" cy="971550"/>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只有明确了被测软件的通信过程和所使用的协议，Loadrunner才能正确的录制脚本。</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7" name="AutoShape 7"/>
          <p:cNvSpPr/>
          <p:nvPr/>
        </p:nvSpPr>
        <p:spPr>
          <a:xfrm>
            <a:off x="454963" y="1952597"/>
            <a:ext cx="138821" cy="138821"/>
          </a:xfrm>
          <a:prstGeom prst="ellipse">
            <a:avLst/>
          </a:prstGeom>
          <a:solidFill>
            <a:schemeClr val="accent1">
              <a:alpha val="100000"/>
            </a:schemeClr>
          </a:solidFill>
        </p:spPr>
      </p:sp>
      <p:sp>
        <p:nvSpPr>
          <p:cNvPr id="8" name="AutoShape 8"/>
          <p:cNvSpPr/>
          <p:nvPr/>
        </p:nvSpPr>
        <p:spPr>
          <a:xfrm>
            <a:off x="465958" y="3238557"/>
            <a:ext cx="138821" cy="138821"/>
          </a:xfrm>
          <a:prstGeom prst="ellipse">
            <a:avLst/>
          </a:prstGeom>
          <a:solidFill>
            <a:schemeClr val="accent1">
              <a:alpha val="100000"/>
            </a:schemeClr>
          </a:solidFill>
        </p:spPr>
      </p:sp>
      <p:sp>
        <p:nvSpPr>
          <p:cNvPr id="9" name="AutoShape 9"/>
          <p:cNvSpPr/>
          <p:nvPr/>
        </p:nvSpPr>
        <p:spPr>
          <a:xfrm>
            <a:off x="465958" y="4541391"/>
            <a:ext cx="138821" cy="138821"/>
          </a:xfrm>
          <a:prstGeom prst="ellipse">
            <a:avLst/>
          </a:prstGeom>
          <a:solidFill>
            <a:schemeClr val="accent1">
              <a:alpha val="100000"/>
            </a:schemeClr>
          </a:solidFill>
        </p:spPr>
      </p:sp>
      <p:pic>
        <p:nvPicPr>
          <p:cNvPr id="10" name="Picture 10"/>
          <p:cNvPicPr>
            <a:picLocks noChangeAspect="1"/>
          </p:cNvPicPr>
          <p:nvPr/>
        </p:nvPicPr>
        <p:blipFill>
          <a:blip r:embed="rId2"/>
          <a:srcRect l="15717" r="15717"/>
          <a:stretch>
            <a:fillRect/>
          </a:stretch>
        </p:blipFill>
        <p:spPr>
          <a:xfrm>
            <a:off x="6774259" y="1242134"/>
            <a:ext cx="5232459" cy="5087504"/>
          </a:xfrm>
          <a:prstGeom prst="diamond">
            <a:avLst/>
          </a:prstGeom>
        </p:spPr>
      </p:pic>
      <p:grpSp>
        <p:nvGrpSpPr>
          <p:cNvPr id="11" name="Group 11"/>
          <p:cNvGrpSpPr/>
          <p:nvPr/>
        </p:nvGrpSpPr>
        <p:grpSpPr>
          <a:xfrm rot="0">
            <a:off x="454963" y="93878"/>
            <a:ext cx="10641129" cy="914400"/>
            <a:chOff x="454963" y="93878"/>
            <a:chExt cx="10641129" cy="914400"/>
          </a:xfrm>
        </p:grpSpPr>
        <p:sp>
          <p:nvSpPr>
            <p:cNvPr id="12" name="AutoShape 12"/>
            <p:cNvSpPr/>
            <p:nvPr/>
          </p:nvSpPr>
          <p:spPr>
            <a:xfrm>
              <a:off x="454963" y="331168"/>
              <a:ext cx="84147" cy="84147"/>
            </a:xfrm>
            <a:prstGeom prst="ellipse">
              <a:avLst/>
            </a:prstGeom>
            <a:solidFill>
              <a:schemeClr val="accent1">
                <a:alpha val="100000"/>
              </a:schemeClr>
            </a:solidFill>
          </p:spPr>
        </p:sp>
        <p:sp>
          <p:nvSpPr>
            <p:cNvPr id="13" name="AutoShape 13"/>
            <p:cNvSpPr/>
            <p:nvPr/>
          </p:nvSpPr>
          <p:spPr>
            <a:xfrm>
              <a:off x="575049" y="337743"/>
              <a:ext cx="78137" cy="78137"/>
            </a:xfrm>
            <a:prstGeom prst="ellipse">
              <a:avLst/>
            </a:prstGeom>
            <a:solidFill>
              <a:schemeClr val="accent1">
                <a:alpha val="80000"/>
              </a:schemeClr>
            </a:solidFill>
          </p:spPr>
        </p:sp>
        <p:sp>
          <p:nvSpPr>
            <p:cNvPr id="14" name="AutoShape 14"/>
            <p:cNvSpPr/>
            <p:nvPr/>
          </p:nvSpPr>
          <p:spPr>
            <a:xfrm>
              <a:off x="689125" y="339460"/>
              <a:ext cx="74704" cy="74704"/>
            </a:xfrm>
            <a:prstGeom prst="ellipse">
              <a:avLst/>
            </a:prstGeom>
            <a:solidFill>
              <a:schemeClr val="accent1">
                <a:alpha val="60000"/>
              </a:schemeClr>
            </a:solidFill>
          </p:spPr>
        </p:sp>
        <p:sp>
          <p:nvSpPr>
            <p:cNvPr id="15" name="AutoShape 15"/>
            <p:cNvSpPr/>
            <p:nvPr/>
          </p:nvSpPr>
          <p:spPr>
            <a:xfrm>
              <a:off x="799768" y="348430"/>
              <a:ext cx="69238" cy="69238"/>
            </a:xfrm>
            <a:prstGeom prst="ellipse">
              <a:avLst/>
            </a:prstGeom>
            <a:solidFill>
              <a:schemeClr val="accent1">
                <a:alpha val="40000"/>
              </a:schemeClr>
            </a:solidFill>
          </p:spPr>
        </p:sp>
        <p:sp>
          <p:nvSpPr>
            <p:cNvPr id="16" name="AutoShape 16"/>
            <p:cNvSpPr/>
            <p:nvPr/>
          </p:nvSpPr>
          <p:spPr>
            <a:xfrm>
              <a:off x="904945" y="344297"/>
              <a:ext cx="65594" cy="65594"/>
            </a:xfrm>
            <a:prstGeom prst="ellipse">
              <a:avLst/>
            </a:prstGeom>
            <a:solidFill>
              <a:schemeClr val="accent1">
                <a:alpha val="20000"/>
              </a:schemeClr>
            </a:solidFill>
          </p:spPr>
        </p:sp>
        <p:sp>
          <p:nvSpPr>
            <p:cNvPr id="17" name="AutoShape 17"/>
            <p:cNvSpPr/>
            <p:nvPr/>
          </p:nvSpPr>
          <p:spPr>
            <a:xfrm>
              <a:off x="454963" y="448942"/>
              <a:ext cx="84147" cy="84147"/>
            </a:xfrm>
            <a:prstGeom prst="ellipse">
              <a:avLst/>
            </a:prstGeom>
            <a:solidFill>
              <a:schemeClr val="accent1">
                <a:alpha val="100000"/>
              </a:schemeClr>
            </a:solidFill>
          </p:spPr>
        </p:sp>
        <p:sp>
          <p:nvSpPr>
            <p:cNvPr id="18" name="AutoShape 18"/>
            <p:cNvSpPr/>
            <p:nvPr/>
          </p:nvSpPr>
          <p:spPr>
            <a:xfrm>
              <a:off x="575049" y="455517"/>
              <a:ext cx="78137" cy="78137"/>
            </a:xfrm>
            <a:prstGeom prst="ellipse">
              <a:avLst/>
            </a:prstGeom>
            <a:solidFill>
              <a:schemeClr val="accent1">
                <a:alpha val="80000"/>
              </a:schemeClr>
            </a:solidFill>
          </p:spPr>
        </p:sp>
        <p:sp>
          <p:nvSpPr>
            <p:cNvPr id="19" name="AutoShape 19"/>
            <p:cNvSpPr/>
            <p:nvPr/>
          </p:nvSpPr>
          <p:spPr>
            <a:xfrm>
              <a:off x="689125" y="457233"/>
              <a:ext cx="74704" cy="74704"/>
            </a:xfrm>
            <a:prstGeom prst="ellipse">
              <a:avLst/>
            </a:prstGeom>
            <a:solidFill>
              <a:schemeClr val="accent1">
                <a:alpha val="60000"/>
              </a:schemeClr>
            </a:solidFill>
          </p:spPr>
        </p:sp>
        <p:sp>
          <p:nvSpPr>
            <p:cNvPr id="20" name="AutoShape 20"/>
            <p:cNvSpPr/>
            <p:nvPr/>
          </p:nvSpPr>
          <p:spPr>
            <a:xfrm>
              <a:off x="799768" y="466203"/>
              <a:ext cx="69238" cy="69238"/>
            </a:xfrm>
            <a:prstGeom prst="ellipse">
              <a:avLst/>
            </a:prstGeom>
            <a:solidFill>
              <a:schemeClr val="accent1">
                <a:alpha val="40000"/>
              </a:schemeClr>
            </a:solidFill>
          </p:spPr>
        </p:sp>
        <p:sp>
          <p:nvSpPr>
            <p:cNvPr id="21" name="AutoShape 21"/>
            <p:cNvSpPr/>
            <p:nvPr/>
          </p:nvSpPr>
          <p:spPr>
            <a:xfrm>
              <a:off x="904945" y="462070"/>
              <a:ext cx="65594" cy="65594"/>
            </a:xfrm>
            <a:prstGeom prst="ellipse">
              <a:avLst/>
            </a:prstGeom>
            <a:solidFill>
              <a:schemeClr val="accent1">
                <a:alpha val="20000"/>
              </a:schemeClr>
            </a:solidFill>
          </p:spPr>
        </p:sp>
        <p:sp>
          <p:nvSpPr>
            <p:cNvPr id="22" name="AutoShape 22"/>
            <p:cNvSpPr/>
            <p:nvPr/>
          </p:nvSpPr>
          <p:spPr>
            <a:xfrm>
              <a:off x="454963" y="566715"/>
              <a:ext cx="84147" cy="84147"/>
            </a:xfrm>
            <a:prstGeom prst="ellipse">
              <a:avLst/>
            </a:prstGeom>
            <a:solidFill>
              <a:schemeClr val="accent1">
                <a:alpha val="100000"/>
              </a:schemeClr>
            </a:solidFill>
          </p:spPr>
        </p:sp>
        <p:sp>
          <p:nvSpPr>
            <p:cNvPr id="23" name="AutoShape 23"/>
            <p:cNvSpPr/>
            <p:nvPr/>
          </p:nvSpPr>
          <p:spPr>
            <a:xfrm>
              <a:off x="575049" y="573291"/>
              <a:ext cx="78137" cy="78137"/>
            </a:xfrm>
            <a:prstGeom prst="ellipse">
              <a:avLst/>
            </a:prstGeom>
            <a:solidFill>
              <a:schemeClr val="accent1">
                <a:alpha val="80000"/>
              </a:schemeClr>
            </a:solidFill>
          </p:spPr>
        </p:sp>
        <p:sp>
          <p:nvSpPr>
            <p:cNvPr id="24" name="AutoShape 24"/>
            <p:cNvSpPr/>
            <p:nvPr/>
          </p:nvSpPr>
          <p:spPr>
            <a:xfrm>
              <a:off x="689125" y="575007"/>
              <a:ext cx="74704" cy="74704"/>
            </a:xfrm>
            <a:prstGeom prst="ellipse">
              <a:avLst/>
            </a:prstGeom>
            <a:solidFill>
              <a:schemeClr val="accent1">
                <a:alpha val="60000"/>
              </a:schemeClr>
            </a:solidFill>
          </p:spPr>
        </p:sp>
        <p:sp>
          <p:nvSpPr>
            <p:cNvPr id="25" name="AutoShape 25"/>
            <p:cNvSpPr/>
            <p:nvPr/>
          </p:nvSpPr>
          <p:spPr>
            <a:xfrm>
              <a:off x="799768" y="583977"/>
              <a:ext cx="69238" cy="69238"/>
            </a:xfrm>
            <a:prstGeom prst="ellipse">
              <a:avLst/>
            </a:prstGeom>
            <a:solidFill>
              <a:schemeClr val="accent1">
                <a:alpha val="40000"/>
              </a:schemeClr>
            </a:solidFill>
          </p:spPr>
        </p:sp>
        <p:sp>
          <p:nvSpPr>
            <p:cNvPr id="26" name="AutoShape 26"/>
            <p:cNvSpPr/>
            <p:nvPr/>
          </p:nvSpPr>
          <p:spPr>
            <a:xfrm>
              <a:off x="904945" y="579844"/>
              <a:ext cx="65594" cy="65594"/>
            </a:xfrm>
            <a:prstGeom prst="ellipse">
              <a:avLst/>
            </a:prstGeom>
            <a:solidFill>
              <a:schemeClr val="accent1">
                <a:alpha val="20000"/>
              </a:schemeClr>
            </a:solidFill>
          </p:spPr>
        </p:sp>
        <p:sp>
          <p:nvSpPr>
            <p:cNvPr id="27" name="AutoShape 27"/>
            <p:cNvSpPr/>
            <p:nvPr/>
          </p:nvSpPr>
          <p:spPr>
            <a:xfrm>
              <a:off x="454963" y="684489"/>
              <a:ext cx="84147" cy="84147"/>
            </a:xfrm>
            <a:prstGeom prst="ellipse">
              <a:avLst/>
            </a:prstGeom>
            <a:solidFill>
              <a:schemeClr val="accent1">
                <a:alpha val="100000"/>
              </a:schemeClr>
            </a:solidFill>
          </p:spPr>
        </p:sp>
        <p:sp>
          <p:nvSpPr>
            <p:cNvPr id="28" name="AutoShape 28"/>
            <p:cNvSpPr/>
            <p:nvPr/>
          </p:nvSpPr>
          <p:spPr>
            <a:xfrm>
              <a:off x="575049" y="691064"/>
              <a:ext cx="78137" cy="78137"/>
            </a:xfrm>
            <a:prstGeom prst="ellipse">
              <a:avLst/>
            </a:prstGeom>
            <a:solidFill>
              <a:schemeClr val="accent1">
                <a:alpha val="80000"/>
              </a:schemeClr>
            </a:solidFill>
          </p:spPr>
        </p:sp>
        <p:sp>
          <p:nvSpPr>
            <p:cNvPr id="29" name="AutoShape 29"/>
            <p:cNvSpPr/>
            <p:nvPr/>
          </p:nvSpPr>
          <p:spPr>
            <a:xfrm>
              <a:off x="689125" y="692781"/>
              <a:ext cx="74704" cy="74704"/>
            </a:xfrm>
            <a:prstGeom prst="ellipse">
              <a:avLst/>
            </a:prstGeom>
            <a:solidFill>
              <a:schemeClr val="accent1">
                <a:alpha val="60000"/>
              </a:schemeClr>
            </a:solidFill>
          </p:spPr>
        </p:sp>
        <p:sp>
          <p:nvSpPr>
            <p:cNvPr id="30" name="AutoShape 30"/>
            <p:cNvSpPr/>
            <p:nvPr/>
          </p:nvSpPr>
          <p:spPr>
            <a:xfrm>
              <a:off x="799768" y="701751"/>
              <a:ext cx="69238" cy="69238"/>
            </a:xfrm>
            <a:prstGeom prst="ellipse">
              <a:avLst/>
            </a:prstGeom>
            <a:solidFill>
              <a:schemeClr val="accent1">
                <a:alpha val="40000"/>
              </a:schemeClr>
            </a:solidFill>
          </p:spPr>
        </p:sp>
        <p:sp>
          <p:nvSpPr>
            <p:cNvPr id="31" name="AutoShape 31"/>
            <p:cNvSpPr/>
            <p:nvPr/>
          </p:nvSpPr>
          <p:spPr>
            <a:xfrm>
              <a:off x="904945" y="697618"/>
              <a:ext cx="65594" cy="65594"/>
            </a:xfrm>
            <a:prstGeom prst="ellipse">
              <a:avLst/>
            </a:prstGeom>
            <a:solidFill>
              <a:schemeClr val="accent1">
                <a:alpha val="20000"/>
              </a:schemeClr>
            </a:solidFill>
          </p:spPr>
        </p:sp>
        <p:sp>
          <p:nvSpPr>
            <p:cNvPr id="32" name="TextBox 3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协议类型及选择</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811828" y="1585714"/>
            <a:ext cx="98308" cy="1200172"/>
          </a:xfrm>
          <a:prstGeom prst="rect">
            <a:avLst/>
          </a:prstGeom>
          <a:solidFill>
            <a:schemeClr val="accent1">
              <a:alpha val="100000"/>
            </a:schemeClr>
          </a:solidFill>
        </p:spPr>
      </p:sp>
      <p:sp>
        <p:nvSpPr>
          <p:cNvPr id="3" name="TextBox 3"/>
          <p:cNvSpPr txBox="1"/>
          <p:nvPr/>
        </p:nvSpPr>
        <p:spPr>
          <a:xfrm>
            <a:off x="1003860" y="1688405"/>
            <a:ext cx="5651946" cy="994791"/>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对于常见的应用软件，我们可以根据被测应用是B/S结构还是C/S结构来选择协议；</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4" name="AutoShape 4"/>
          <p:cNvSpPr/>
          <p:nvPr/>
        </p:nvSpPr>
        <p:spPr>
          <a:xfrm>
            <a:off x="811828" y="3104653"/>
            <a:ext cx="98308" cy="1200172"/>
          </a:xfrm>
          <a:prstGeom prst="rect">
            <a:avLst/>
          </a:prstGeom>
          <a:solidFill>
            <a:schemeClr val="accent1">
              <a:alpha val="100000"/>
            </a:schemeClr>
          </a:solidFill>
        </p:spPr>
      </p:sp>
      <p:sp>
        <p:nvSpPr>
          <p:cNvPr id="5" name="TextBox 5"/>
          <p:cNvSpPr txBox="1"/>
          <p:nvPr/>
        </p:nvSpPr>
        <p:spPr>
          <a:xfrm>
            <a:off x="1003860" y="3207344"/>
            <a:ext cx="5651946" cy="994791"/>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对于B/S结构，可以选择Web（HTTP/HTTML）协议；</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6" name="AutoShape 6"/>
          <p:cNvSpPr/>
          <p:nvPr/>
        </p:nvSpPr>
        <p:spPr>
          <a:xfrm>
            <a:off x="811828" y="4623592"/>
            <a:ext cx="98308" cy="1200172"/>
          </a:xfrm>
          <a:prstGeom prst="rect">
            <a:avLst/>
          </a:prstGeom>
          <a:solidFill>
            <a:schemeClr val="accent1">
              <a:alpha val="100000"/>
            </a:schemeClr>
          </a:solidFill>
        </p:spPr>
      </p:sp>
      <p:sp>
        <p:nvSpPr>
          <p:cNvPr id="7" name="TextBox 7"/>
          <p:cNvSpPr txBox="1"/>
          <p:nvPr/>
        </p:nvSpPr>
        <p:spPr>
          <a:xfrm>
            <a:off x="1003860" y="4726283"/>
            <a:ext cx="5651946" cy="994791"/>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对于C/S结构，可以根据后端数据库的类型来选择，如SYBASECTLIB协议用于测试后台数据库为SYBASE的应用，MS SQL SERVER协议用于测试后台数据库为SQL SERVER的应用；</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pic>
        <p:nvPicPr>
          <p:cNvPr id="8" name="Picture 8"/>
          <p:cNvPicPr>
            <a:picLocks noChangeAspect="1"/>
          </p:cNvPicPr>
          <p:nvPr/>
        </p:nvPicPr>
        <p:blipFill>
          <a:blip r:embed="rId2">
            <a:alphaModFix amt="100000"/>
          </a:blip>
          <a:srcRect l="16667" r="16667"/>
          <a:stretch>
            <a:fillRect/>
          </a:stretch>
        </p:blipFill>
        <p:spPr>
          <a:xfrm>
            <a:off x="7082496" y="1585714"/>
            <a:ext cx="4305846" cy="4305846"/>
          </a:xfrm>
          <a:prstGeom prst="rect">
            <a:avLst/>
          </a:prstGeom>
        </p:spPr>
      </p:pic>
      <p:grpSp>
        <p:nvGrpSpPr>
          <p:cNvPr id="9" name="Group 9"/>
          <p:cNvGrpSpPr/>
          <p:nvPr/>
        </p:nvGrpSpPr>
        <p:grpSpPr>
          <a:xfrm rot="0">
            <a:off x="454963" y="93878"/>
            <a:ext cx="10641129" cy="914400"/>
            <a:chOff x="454963" y="93878"/>
            <a:chExt cx="10641129" cy="914400"/>
          </a:xfrm>
        </p:grpSpPr>
        <p:sp>
          <p:nvSpPr>
            <p:cNvPr id="10" name="AutoShape 10"/>
            <p:cNvSpPr/>
            <p:nvPr/>
          </p:nvSpPr>
          <p:spPr>
            <a:xfrm>
              <a:off x="454963" y="331168"/>
              <a:ext cx="84147" cy="84147"/>
            </a:xfrm>
            <a:prstGeom prst="ellipse">
              <a:avLst/>
            </a:prstGeom>
            <a:solidFill>
              <a:schemeClr val="accent1">
                <a:alpha val="100000"/>
              </a:schemeClr>
            </a:solidFill>
          </p:spPr>
        </p:sp>
        <p:sp>
          <p:nvSpPr>
            <p:cNvPr id="11" name="AutoShape 11"/>
            <p:cNvSpPr/>
            <p:nvPr/>
          </p:nvSpPr>
          <p:spPr>
            <a:xfrm>
              <a:off x="575049" y="337743"/>
              <a:ext cx="78137" cy="78137"/>
            </a:xfrm>
            <a:prstGeom prst="ellipse">
              <a:avLst/>
            </a:prstGeom>
            <a:solidFill>
              <a:schemeClr val="accent1">
                <a:alpha val="80000"/>
              </a:schemeClr>
            </a:solidFill>
          </p:spPr>
        </p:sp>
        <p:sp>
          <p:nvSpPr>
            <p:cNvPr id="12" name="AutoShape 12"/>
            <p:cNvSpPr/>
            <p:nvPr/>
          </p:nvSpPr>
          <p:spPr>
            <a:xfrm>
              <a:off x="689125" y="339460"/>
              <a:ext cx="74704" cy="74704"/>
            </a:xfrm>
            <a:prstGeom prst="ellipse">
              <a:avLst/>
            </a:prstGeom>
            <a:solidFill>
              <a:schemeClr val="accent1">
                <a:alpha val="60000"/>
              </a:schemeClr>
            </a:solidFill>
          </p:spPr>
        </p:sp>
        <p:sp>
          <p:nvSpPr>
            <p:cNvPr id="13" name="AutoShape 13"/>
            <p:cNvSpPr/>
            <p:nvPr/>
          </p:nvSpPr>
          <p:spPr>
            <a:xfrm>
              <a:off x="799768" y="348430"/>
              <a:ext cx="69238" cy="69238"/>
            </a:xfrm>
            <a:prstGeom prst="ellipse">
              <a:avLst/>
            </a:prstGeom>
            <a:solidFill>
              <a:schemeClr val="accent1">
                <a:alpha val="40000"/>
              </a:schemeClr>
            </a:solidFill>
          </p:spPr>
        </p:sp>
        <p:sp>
          <p:nvSpPr>
            <p:cNvPr id="14" name="AutoShape 14"/>
            <p:cNvSpPr/>
            <p:nvPr/>
          </p:nvSpPr>
          <p:spPr>
            <a:xfrm>
              <a:off x="904945" y="344297"/>
              <a:ext cx="65594" cy="65594"/>
            </a:xfrm>
            <a:prstGeom prst="ellipse">
              <a:avLst/>
            </a:prstGeom>
            <a:solidFill>
              <a:schemeClr val="accent1">
                <a:alpha val="20000"/>
              </a:schemeClr>
            </a:solidFill>
          </p:spPr>
        </p:sp>
        <p:sp>
          <p:nvSpPr>
            <p:cNvPr id="15" name="AutoShape 15"/>
            <p:cNvSpPr/>
            <p:nvPr/>
          </p:nvSpPr>
          <p:spPr>
            <a:xfrm>
              <a:off x="454963" y="448942"/>
              <a:ext cx="84147" cy="84147"/>
            </a:xfrm>
            <a:prstGeom prst="ellipse">
              <a:avLst/>
            </a:prstGeom>
            <a:solidFill>
              <a:schemeClr val="accent1">
                <a:alpha val="100000"/>
              </a:schemeClr>
            </a:solidFill>
          </p:spPr>
        </p:sp>
        <p:sp>
          <p:nvSpPr>
            <p:cNvPr id="16" name="AutoShape 16"/>
            <p:cNvSpPr/>
            <p:nvPr/>
          </p:nvSpPr>
          <p:spPr>
            <a:xfrm>
              <a:off x="575049" y="455517"/>
              <a:ext cx="78137" cy="78137"/>
            </a:xfrm>
            <a:prstGeom prst="ellipse">
              <a:avLst/>
            </a:prstGeom>
            <a:solidFill>
              <a:schemeClr val="accent1">
                <a:alpha val="80000"/>
              </a:schemeClr>
            </a:solidFill>
          </p:spPr>
        </p:sp>
        <p:sp>
          <p:nvSpPr>
            <p:cNvPr id="17" name="AutoShape 17"/>
            <p:cNvSpPr/>
            <p:nvPr/>
          </p:nvSpPr>
          <p:spPr>
            <a:xfrm>
              <a:off x="689125" y="457233"/>
              <a:ext cx="74704" cy="74704"/>
            </a:xfrm>
            <a:prstGeom prst="ellipse">
              <a:avLst/>
            </a:prstGeom>
            <a:solidFill>
              <a:schemeClr val="accent1">
                <a:alpha val="60000"/>
              </a:schemeClr>
            </a:solidFill>
          </p:spPr>
        </p:sp>
        <p:sp>
          <p:nvSpPr>
            <p:cNvPr id="18" name="AutoShape 18"/>
            <p:cNvSpPr/>
            <p:nvPr/>
          </p:nvSpPr>
          <p:spPr>
            <a:xfrm>
              <a:off x="799768" y="466203"/>
              <a:ext cx="69238" cy="69238"/>
            </a:xfrm>
            <a:prstGeom prst="ellipse">
              <a:avLst/>
            </a:prstGeom>
            <a:solidFill>
              <a:schemeClr val="accent1">
                <a:alpha val="40000"/>
              </a:schemeClr>
            </a:solidFill>
          </p:spPr>
        </p:sp>
        <p:sp>
          <p:nvSpPr>
            <p:cNvPr id="19" name="AutoShape 19"/>
            <p:cNvSpPr/>
            <p:nvPr/>
          </p:nvSpPr>
          <p:spPr>
            <a:xfrm>
              <a:off x="904945" y="462070"/>
              <a:ext cx="65594" cy="65594"/>
            </a:xfrm>
            <a:prstGeom prst="ellipse">
              <a:avLst/>
            </a:prstGeom>
            <a:solidFill>
              <a:schemeClr val="accent1">
                <a:alpha val="20000"/>
              </a:schemeClr>
            </a:solidFill>
          </p:spPr>
        </p:sp>
        <p:sp>
          <p:nvSpPr>
            <p:cNvPr id="20" name="AutoShape 20"/>
            <p:cNvSpPr/>
            <p:nvPr/>
          </p:nvSpPr>
          <p:spPr>
            <a:xfrm>
              <a:off x="454963" y="566715"/>
              <a:ext cx="84147" cy="84147"/>
            </a:xfrm>
            <a:prstGeom prst="ellipse">
              <a:avLst/>
            </a:prstGeom>
            <a:solidFill>
              <a:schemeClr val="accent1">
                <a:alpha val="100000"/>
              </a:schemeClr>
            </a:solidFill>
          </p:spPr>
        </p:sp>
        <p:sp>
          <p:nvSpPr>
            <p:cNvPr id="21" name="AutoShape 21"/>
            <p:cNvSpPr/>
            <p:nvPr/>
          </p:nvSpPr>
          <p:spPr>
            <a:xfrm>
              <a:off x="575049" y="573291"/>
              <a:ext cx="78137" cy="78137"/>
            </a:xfrm>
            <a:prstGeom prst="ellipse">
              <a:avLst/>
            </a:prstGeom>
            <a:solidFill>
              <a:schemeClr val="accent1">
                <a:alpha val="80000"/>
              </a:schemeClr>
            </a:solidFill>
          </p:spPr>
        </p:sp>
        <p:sp>
          <p:nvSpPr>
            <p:cNvPr id="22" name="AutoShape 22"/>
            <p:cNvSpPr/>
            <p:nvPr/>
          </p:nvSpPr>
          <p:spPr>
            <a:xfrm>
              <a:off x="689125" y="575007"/>
              <a:ext cx="74704" cy="74704"/>
            </a:xfrm>
            <a:prstGeom prst="ellipse">
              <a:avLst/>
            </a:prstGeom>
            <a:solidFill>
              <a:schemeClr val="accent1">
                <a:alpha val="60000"/>
              </a:schemeClr>
            </a:solidFill>
          </p:spPr>
        </p:sp>
        <p:sp>
          <p:nvSpPr>
            <p:cNvPr id="23" name="AutoShape 23"/>
            <p:cNvSpPr/>
            <p:nvPr/>
          </p:nvSpPr>
          <p:spPr>
            <a:xfrm>
              <a:off x="799768" y="583977"/>
              <a:ext cx="69238" cy="69238"/>
            </a:xfrm>
            <a:prstGeom prst="ellipse">
              <a:avLst/>
            </a:prstGeom>
            <a:solidFill>
              <a:schemeClr val="accent1">
                <a:alpha val="40000"/>
              </a:schemeClr>
            </a:solidFill>
          </p:spPr>
        </p:sp>
        <p:sp>
          <p:nvSpPr>
            <p:cNvPr id="24" name="AutoShape 24"/>
            <p:cNvSpPr/>
            <p:nvPr/>
          </p:nvSpPr>
          <p:spPr>
            <a:xfrm>
              <a:off x="904945" y="579844"/>
              <a:ext cx="65594" cy="65594"/>
            </a:xfrm>
            <a:prstGeom prst="ellipse">
              <a:avLst/>
            </a:prstGeom>
            <a:solidFill>
              <a:schemeClr val="accent1">
                <a:alpha val="20000"/>
              </a:schemeClr>
            </a:solidFill>
          </p:spPr>
        </p:sp>
        <p:sp>
          <p:nvSpPr>
            <p:cNvPr id="25" name="AutoShape 25"/>
            <p:cNvSpPr/>
            <p:nvPr/>
          </p:nvSpPr>
          <p:spPr>
            <a:xfrm>
              <a:off x="454963" y="684489"/>
              <a:ext cx="84147" cy="84147"/>
            </a:xfrm>
            <a:prstGeom prst="ellipse">
              <a:avLst/>
            </a:prstGeom>
            <a:solidFill>
              <a:schemeClr val="accent1">
                <a:alpha val="100000"/>
              </a:schemeClr>
            </a:solidFill>
          </p:spPr>
        </p:sp>
        <p:sp>
          <p:nvSpPr>
            <p:cNvPr id="26" name="AutoShape 26"/>
            <p:cNvSpPr/>
            <p:nvPr/>
          </p:nvSpPr>
          <p:spPr>
            <a:xfrm>
              <a:off x="575049" y="691064"/>
              <a:ext cx="78137" cy="78137"/>
            </a:xfrm>
            <a:prstGeom prst="ellipse">
              <a:avLst/>
            </a:prstGeom>
            <a:solidFill>
              <a:schemeClr val="accent1">
                <a:alpha val="80000"/>
              </a:schemeClr>
            </a:solidFill>
          </p:spPr>
        </p:sp>
        <p:sp>
          <p:nvSpPr>
            <p:cNvPr id="27" name="AutoShape 27"/>
            <p:cNvSpPr/>
            <p:nvPr/>
          </p:nvSpPr>
          <p:spPr>
            <a:xfrm>
              <a:off x="689125" y="692781"/>
              <a:ext cx="74704" cy="74704"/>
            </a:xfrm>
            <a:prstGeom prst="ellipse">
              <a:avLst/>
            </a:prstGeom>
            <a:solidFill>
              <a:schemeClr val="accent1">
                <a:alpha val="60000"/>
              </a:schemeClr>
            </a:solidFill>
          </p:spPr>
        </p:sp>
        <p:sp>
          <p:nvSpPr>
            <p:cNvPr id="28" name="AutoShape 28"/>
            <p:cNvSpPr/>
            <p:nvPr/>
          </p:nvSpPr>
          <p:spPr>
            <a:xfrm>
              <a:off x="799768" y="701751"/>
              <a:ext cx="69238" cy="69238"/>
            </a:xfrm>
            <a:prstGeom prst="ellipse">
              <a:avLst/>
            </a:prstGeom>
            <a:solidFill>
              <a:schemeClr val="accent1">
                <a:alpha val="40000"/>
              </a:schemeClr>
            </a:solidFill>
          </p:spPr>
        </p:sp>
        <p:sp>
          <p:nvSpPr>
            <p:cNvPr id="29" name="AutoShape 29"/>
            <p:cNvSpPr/>
            <p:nvPr/>
          </p:nvSpPr>
          <p:spPr>
            <a:xfrm>
              <a:off x="904945" y="697618"/>
              <a:ext cx="65594" cy="65594"/>
            </a:xfrm>
            <a:prstGeom prst="ellipse">
              <a:avLst/>
            </a:prstGeom>
            <a:solidFill>
              <a:schemeClr val="accent1">
                <a:alpha val="20000"/>
              </a:schemeClr>
            </a:solidFill>
          </p:spPr>
        </p:sp>
        <p:sp>
          <p:nvSpPr>
            <p:cNvPr id="30" name="TextBox 30"/>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协议类型及选择</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tags/tag1.xml><?xml version="1.0" encoding="utf-8"?>
<p:tagLst xmlns:p="http://schemas.openxmlformats.org/presentationml/2006/main">
  <p:tag name="commondata" val="eyJoZGlkIjoiMjgwM2UwMzc3NWU0MmUwNWFiM2FkMjlhYzA0OWM5YjIifQ=="/>
</p:tagLst>
</file>

<file path=ppt/theme/theme1.xml><?xml version="1.0" encoding="utf-8"?>
<a:theme xmlns:a="http://schemas.openxmlformats.org/drawingml/2006/main" name="Office Theme">
  <a:themeElements>
    <a:clrScheme name="Office">
      <a:dk1>
        <a:srgbClr val="000000"/>
      </a:dk1>
      <a:lt1>
        <a:srgbClr val="F4F7FF"/>
      </a:lt1>
      <a:dk2>
        <a:srgbClr val="0A0237"/>
      </a:dk2>
      <a:lt2>
        <a:srgbClr val="FFFFFF"/>
      </a:lt2>
      <a:accent1>
        <a:srgbClr val="0084FF"/>
      </a:accent1>
      <a:accent2>
        <a:srgbClr val="5196FF"/>
      </a:accent2>
      <a:accent3>
        <a:srgbClr val="4454DF"/>
      </a:accent3>
      <a:accent4>
        <a:srgbClr val="7FA9F1"/>
      </a:accent4>
      <a:accent5>
        <a:srgbClr val="ABDDFF"/>
      </a:accent5>
      <a:accent6>
        <a:srgbClr val="A2E5B9"/>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5158</Words>
  <Application>WPS 演示</Application>
  <PresentationFormat>On-screen Show (4:3)</PresentationFormat>
  <Paragraphs>391</Paragraphs>
  <Slides>41</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41</vt:i4>
      </vt:variant>
    </vt:vector>
  </HeadingPairs>
  <TitlesOfParts>
    <vt:vector size="49" baseType="lpstr">
      <vt:lpstr>Arial</vt:lpstr>
      <vt:lpstr>宋体</vt:lpstr>
      <vt:lpstr>Wingdings</vt:lpstr>
      <vt:lpstr>微软雅黑</vt:lpstr>
      <vt:lpstr>Arial</vt:lpstr>
      <vt:lpstr>Calibri</vt:lpstr>
      <vt:lpstr>Arial Unicode MS</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WPS_1672884681</cp:lastModifiedBy>
  <cp:revision>2</cp:revision>
  <dcterms:created xsi:type="dcterms:W3CDTF">2006-08-16T00:00:00Z</dcterms:created>
  <dcterms:modified xsi:type="dcterms:W3CDTF">2024-02-27T02:31:01Z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A40BCAED242D428796EF6364F1078022_12</vt:lpwstr>
  </property>
  <property fmtid="{D5CDD505-2E9C-101B-9397-08002B2CF9AE}" pid="3" name="KSOProductBuildVer">
    <vt:lpwstr>2052-12.1.0.16250</vt:lpwstr>
  </property>
</Properties>
</file>