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6" r:id="rId6"/>
    <p:sldId id="267" r:id="rId7"/>
    <p:sldId id="268" r:id="rId8"/>
    <p:sldId id="262" r:id="rId9"/>
    <p:sldId id="263" r:id="rId10"/>
    <p:sldId id="264" r:id="rId11"/>
    <p:sldId id="265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entos.org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CentOS</a:t>
            </a:r>
            <a:r>
              <a:rPr lang="zh-CN" altLang="en-US" dirty="0" smtClean="0"/>
              <a:t>的</a:t>
            </a:r>
            <a:r>
              <a:rPr lang="zh-CN" altLang="en-US" dirty="0"/>
              <a:t>安装</a:t>
            </a:r>
          </a:p>
        </p:txBody>
      </p:sp>
    </p:spTree>
    <p:extLst>
      <p:ext uri="{BB962C8B-B14F-4D97-AF65-F5344CB8AC3E}">
        <p14:creationId xmlns:p14="http://schemas.microsoft.com/office/powerpoint/2010/main" xmlns="" val="264622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四、实验步骤（续）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604664"/>
          </a:xfrm>
        </p:spPr>
        <p:txBody>
          <a:bodyPr>
            <a:normAutofit/>
          </a:bodyPr>
          <a:lstStyle/>
          <a:p>
            <a:pPr lvl="1"/>
            <a:r>
              <a:rPr lang="en-US" altLang="zh-CN" dirty="0" smtClean="0"/>
              <a:t>3</a:t>
            </a:r>
            <a:r>
              <a:rPr lang="zh-CN" altLang="en-US" dirty="0" smtClean="0"/>
              <a:t>、设置安装信息</a:t>
            </a:r>
            <a:endParaRPr lang="zh-CN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0426" y="2243915"/>
            <a:ext cx="4865123" cy="428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6007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四、实验步骤（续）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604664"/>
          </a:xfrm>
        </p:spPr>
        <p:txBody>
          <a:bodyPr/>
          <a:lstStyle/>
          <a:p>
            <a:pPr lvl="1"/>
            <a:r>
              <a:rPr lang="en-US" altLang="zh-CN" dirty="0" smtClean="0"/>
              <a:t>4</a:t>
            </a:r>
            <a:r>
              <a:rPr lang="zh-CN" altLang="en-US" smtClean="0"/>
              <a:t>、完成安装示意图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2187470"/>
            <a:ext cx="7410502" cy="43204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88224" y="4941168"/>
            <a:ext cx="1793878" cy="792088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5164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一、</a:t>
            </a:r>
            <a:r>
              <a:rPr lang="zh-CN" altLang="zh-CN" dirty="0" smtClean="0"/>
              <a:t>实验目的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/>
              <a:t>熟悉</a:t>
            </a:r>
            <a:r>
              <a:rPr lang="en-US" altLang="zh-CN" dirty="0" smtClean="0"/>
              <a:t>VMware</a:t>
            </a:r>
            <a:r>
              <a:rPr lang="zh-CN" altLang="en-US" dirty="0" smtClean="0"/>
              <a:t>的基本使用</a:t>
            </a:r>
            <a:endParaRPr lang="en-US" altLang="zh-CN" dirty="0" smtClean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/>
              <a:t>掌握</a:t>
            </a:r>
            <a:r>
              <a:rPr lang="en-US" altLang="zh-CN" dirty="0" smtClean="0"/>
              <a:t>Linux</a:t>
            </a:r>
            <a:r>
              <a:rPr lang="zh-CN" altLang="zh-CN" dirty="0" smtClean="0"/>
              <a:t>操作系统的</a:t>
            </a:r>
            <a:r>
              <a:rPr lang="zh-CN" altLang="en-US" dirty="0" smtClean="0"/>
              <a:t>安装</a:t>
            </a:r>
            <a:r>
              <a:rPr lang="zh-CN" altLang="zh-CN" dirty="0" smtClean="0"/>
              <a:t>方法</a:t>
            </a:r>
            <a:endParaRPr lang="zh-CN" altLang="zh-CN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7519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二、</a:t>
            </a:r>
            <a:r>
              <a:rPr lang="zh-CN" altLang="zh-CN" dirty="0" smtClean="0"/>
              <a:t>实验</a:t>
            </a:r>
            <a:r>
              <a:rPr lang="zh-CN" altLang="en-US" dirty="0" smtClean="0"/>
              <a:t>设备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zh-CN" dirty="0" smtClean="0"/>
              <a:t>安装</a:t>
            </a:r>
            <a:r>
              <a:rPr lang="zh-CN" altLang="zh-CN" dirty="0"/>
              <a:t>有</a:t>
            </a:r>
            <a:r>
              <a:rPr lang="en-US" altLang="zh-CN" dirty="0"/>
              <a:t>VMWare</a:t>
            </a:r>
            <a:r>
              <a:rPr lang="zh-CN" altLang="zh-CN" dirty="0"/>
              <a:t>的计算机一</a:t>
            </a:r>
            <a:r>
              <a:rPr lang="zh-CN" altLang="zh-CN" dirty="0" smtClean="0"/>
              <a:t>台</a:t>
            </a:r>
            <a:endParaRPr lang="zh-CN" altLang="zh-CN" dirty="0"/>
          </a:p>
          <a:p>
            <a:pPr marL="514350" lvl="0" indent="-514350">
              <a:lnSpc>
                <a:spcPct val="150000"/>
              </a:lnSpc>
              <a:buFont typeface="+mj-lt"/>
              <a:buAutoNum type="arabicPeriod"/>
            </a:pPr>
            <a:r>
              <a:rPr lang="en-US" altLang="zh-CN" dirty="0" smtClean="0"/>
              <a:t>CentOS</a:t>
            </a:r>
            <a:r>
              <a:rPr lang="zh-CN" altLang="en-US" dirty="0" smtClean="0"/>
              <a:t>安装源（</a:t>
            </a:r>
            <a:r>
              <a:rPr lang="zh-CN" altLang="zh-CN" dirty="0" smtClean="0"/>
              <a:t>镜像文件</a:t>
            </a:r>
            <a:r>
              <a:rPr lang="zh-CN" altLang="en-US" dirty="0" smtClean="0"/>
              <a:t>）</a:t>
            </a:r>
            <a:endParaRPr lang="zh-CN" altLang="zh-CN" dirty="0"/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62924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三、实验原理</a:t>
            </a:r>
            <a:endParaRPr lang="zh-CN" altLang="en-US" dirty="0"/>
          </a:p>
        </p:txBody>
      </p:sp>
      <p:sp>
        <p:nvSpPr>
          <p:cNvPr id="10" name="内容占位符 9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/>
              <a:t>1</a:t>
            </a:r>
            <a:r>
              <a:rPr lang="zh-CN" altLang="en-US" dirty="0" smtClean="0"/>
              <a:t>、虚拟机软件</a:t>
            </a:r>
            <a:endParaRPr lang="en-US" altLang="zh-CN" dirty="0" smtClean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zh-CN" dirty="0"/>
              <a:t>虚拟机（</a:t>
            </a:r>
            <a:r>
              <a:rPr lang="en-US" altLang="zh-CN" dirty="0"/>
              <a:t>Virtual Machine</a:t>
            </a:r>
            <a:r>
              <a:rPr lang="zh-CN" altLang="zh-CN" dirty="0" smtClean="0"/>
              <a:t>）就是</a:t>
            </a:r>
            <a:r>
              <a:rPr lang="zh-CN" altLang="zh-CN" dirty="0"/>
              <a:t>用</a:t>
            </a:r>
            <a:r>
              <a:rPr lang="zh-CN" altLang="zh-CN" dirty="0" smtClean="0"/>
              <a:t>软件模拟</a:t>
            </a:r>
            <a:r>
              <a:rPr lang="zh-CN" altLang="zh-CN" dirty="0"/>
              <a:t>出计算机软硬件</a:t>
            </a:r>
            <a:r>
              <a:rPr lang="zh-CN" altLang="zh-CN" dirty="0" smtClean="0"/>
              <a:t>环境</a:t>
            </a:r>
            <a:r>
              <a:rPr lang="zh-CN" altLang="en-US" dirty="0" smtClean="0"/>
              <a:t>，</a:t>
            </a:r>
            <a:r>
              <a:rPr lang="zh-CN" altLang="zh-CN" dirty="0" smtClean="0"/>
              <a:t>虚拟</a:t>
            </a:r>
            <a:r>
              <a:rPr lang="zh-CN" altLang="zh-CN" dirty="0"/>
              <a:t>出来的一台</a:t>
            </a:r>
            <a:r>
              <a:rPr lang="zh-CN" altLang="zh-CN" dirty="0" smtClean="0"/>
              <a:t>计算机。</a:t>
            </a:r>
            <a:endParaRPr lang="en-US" altLang="zh-CN" dirty="0" smtClean="0"/>
          </a:p>
          <a:p>
            <a:pPr lvl="1">
              <a:lnSpc>
                <a:spcPct val="150000"/>
              </a:lnSpc>
              <a:spcBef>
                <a:spcPts val="0"/>
              </a:spcBef>
            </a:pPr>
            <a:r>
              <a:rPr lang="zh-CN" altLang="en-US" dirty="0" smtClean="0"/>
              <a:t>常用桌面虚拟机软件</a:t>
            </a:r>
            <a:endParaRPr lang="en-US" altLang="zh-CN" dirty="0" smtClean="0"/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/>
              <a:t>VMware Workstation Pro</a:t>
            </a:r>
            <a:r>
              <a:rPr lang="zh-CN" altLang="en-US" dirty="0" smtClean="0"/>
              <a:t>（商业收费）</a:t>
            </a:r>
            <a:endParaRPr lang="en-US" altLang="zh-CN" dirty="0" smtClean="0"/>
          </a:p>
          <a:p>
            <a:pPr lvl="2">
              <a:lnSpc>
                <a:spcPct val="150000"/>
              </a:lnSpc>
              <a:spcBef>
                <a:spcPts val="0"/>
              </a:spcBef>
            </a:pPr>
            <a:r>
              <a:rPr lang="en-US" altLang="zh-CN" dirty="0" smtClean="0"/>
              <a:t>Virtual Box</a:t>
            </a:r>
            <a:r>
              <a:rPr lang="zh-CN" altLang="en-US" dirty="0" smtClean="0"/>
              <a:t>（</a:t>
            </a:r>
            <a:r>
              <a:rPr lang="en-US" altLang="zh-CN" dirty="0"/>
              <a:t>Oracle VM </a:t>
            </a:r>
            <a:r>
              <a:rPr lang="en-US" altLang="zh-CN" dirty="0" smtClean="0"/>
              <a:t>Virtual</a:t>
            </a:r>
            <a:r>
              <a:rPr lang="zh-CN" altLang="en-US" dirty="0" smtClean="0"/>
              <a:t>，免费开源）</a:t>
            </a:r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03705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三、实验</a:t>
            </a:r>
            <a:r>
              <a:rPr lang="zh-CN" altLang="en-US" dirty="0" smtClean="0"/>
              <a:t>原理（续）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en-US" altLang="zh-CN" dirty="0" smtClean="0"/>
              <a:t> CentOS</a:t>
            </a:r>
            <a:r>
              <a:rPr lang="zh-CN" altLang="en-US" dirty="0" smtClean="0"/>
              <a:t>发行版</a:t>
            </a:r>
            <a:endParaRPr lang="zh-CN" altLang="zh-CN" dirty="0"/>
          </a:p>
          <a:p>
            <a:pPr lvl="1"/>
            <a:r>
              <a:rPr lang="en-US" altLang="zh-CN" dirty="0"/>
              <a:t>CentOS</a:t>
            </a:r>
            <a:r>
              <a:rPr lang="zh-CN" altLang="zh-CN" dirty="0"/>
              <a:t>源码来自</a:t>
            </a:r>
            <a:r>
              <a:rPr lang="en-US" altLang="zh-CN" dirty="0"/>
              <a:t>Red Hat Enterprise 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（</a:t>
            </a:r>
            <a:r>
              <a:rPr lang="en-US" altLang="zh-CN" dirty="0" smtClean="0"/>
              <a:t>RHEL</a:t>
            </a:r>
            <a:r>
              <a:rPr lang="zh-CN" altLang="en-US" dirty="0" smtClean="0"/>
              <a:t>）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lvl="1"/>
            <a:r>
              <a:rPr lang="zh-CN" altLang="en-US" dirty="0" smtClean="0"/>
              <a:t>两者的主要区别</a:t>
            </a:r>
            <a:endParaRPr lang="zh-CN" altLang="zh-CN" dirty="0"/>
          </a:p>
          <a:p>
            <a:pPr lvl="2"/>
            <a:r>
              <a:rPr lang="en-US" altLang="zh-CN" dirty="0" smtClean="0"/>
              <a:t>RHEL</a:t>
            </a:r>
            <a:r>
              <a:rPr lang="zh-CN" altLang="zh-CN" dirty="0"/>
              <a:t>中包含了红帽自行开发的闭源</a:t>
            </a:r>
            <a:r>
              <a:rPr lang="zh-CN" altLang="zh-CN" dirty="0" smtClean="0"/>
              <a:t>软件。</a:t>
            </a:r>
            <a:endParaRPr lang="zh-CN" altLang="zh-CN" dirty="0"/>
          </a:p>
          <a:p>
            <a:pPr lvl="2">
              <a:spcBef>
                <a:spcPts val="0"/>
              </a:spcBef>
            </a:pPr>
            <a:r>
              <a:rPr lang="en-US" altLang="zh-CN" dirty="0" smtClean="0"/>
              <a:t>CentOS</a:t>
            </a:r>
            <a:r>
              <a:rPr lang="zh-CN" altLang="zh-CN" dirty="0"/>
              <a:t>发行版通常会修改</a:t>
            </a:r>
            <a:r>
              <a:rPr lang="en-US" altLang="zh-CN" dirty="0"/>
              <a:t>RHEL</a:t>
            </a:r>
            <a:r>
              <a:rPr lang="zh-CN" altLang="zh-CN" dirty="0"/>
              <a:t>中存在的一些</a:t>
            </a:r>
            <a:r>
              <a:rPr lang="en-US" altLang="zh-CN" dirty="0"/>
              <a:t>BUG</a:t>
            </a:r>
            <a:r>
              <a:rPr lang="zh-CN" altLang="zh-CN" dirty="0"/>
              <a:t>，并提供了一个</a:t>
            </a:r>
            <a:r>
              <a:rPr lang="en-US" altLang="zh-CN" dirty="0"/>
              <a:t>yum</a:t>
            </a:r>
            <a:r>
              <a:rPr lang="zh-CN" altLang="zh-CN" dirty="0" smtClean="0"/>
              <a:t>源随时</a:t>
            </a:r>
            <a:r>
              <a:rPr lang="zh-CN" altLang="zh-CN" dirty="0"/>
              <a:t>更新操作系统。</a:t>
            </a:r>
          </a:p>
          <a:p>
            <a:pPr lvl="2"/>
            <a:r>
              <a:rPr lang="en-US" altLang="zh-CN" dirty="0" smtClean="0"/>
              <a:t>CentOS</a:t>
            </a:r>
            <a:r>
              <a:rPr lang="zh-CN" altLang="zh-CN" dirty="0" smtClean="0"/>
              <a:t>不</a:t>
            </a:r>
            <a:r>
              <a:rPr lang="zh-CN" altLang="zh-CN" dirty="0"/>
              <a:t>提供任何形式的技术</a:t>
            </a:r>
            <a:r>
              <a:rPr lang="zh-CN" altLang="zh-CN" dirty="0" smtClean="0"/>
              <a:t>支持。</a:t>
            </a:r>
            <a:endParaRPr lang="zh-CN" altLang="zh-CN" dirty="0"/>
          </a:p>
          <a:p>
            <a:pPr lvl="1"/>
            <a:r>
              <a:rPr lang="zh-CN" altLang="zh-CN" dirty="0" smtClean="0"/>
              <a:t>官方</a:t>
            </a:r>
            <a:r>
              <a:rPr lang="zh-CN" altLang="zh-CN" dirty="0"/>
              <a:t>网站</a:t>
            </a:r>
            <a:r>
              <a:rPr lang="en-US" altLang="zh-CN" dirty="0" smtClean="0">
                <a:hlinkClick r:id="rId2"/>
              </a:rPr>
              <a:t>www.centos.org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507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三、实验原理（续）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ts val="4200"/>
              </a:lnSpc>
              <a:spcBef>
                <a:spcPts val="0"/>
              </a:spcBef>
            </a:pPr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zh-CN" dirty="0" smtClean="0"/>
              <a:t>安装</a:t>
            </a:r>
            <a:r>
              <a:rPr lang="en-US" altLang="zh-CN" dirty="0"/>
              <a:t>CentOS</a:t>
            </a:r>
            <a:r>
              <a:rPr lang="zh-CN" altLang="zh-CN" dirty="0"/>
              <a:t>基础知识</a:t>
            </a:r>
          </a:p>
          <a:p>
            <a:pPr lvl="1">
              <a:lnSpc>
                <a:spcPts val="4200"/>
              </a:lnSpc>
              <a:spcBef>
                <a:spcPts val="0"/>
              </a:spcBef>
            </a:pPr>
            <a:r>
              <a:rPr lang="zh-CN" altLang="en-US" dirty="0" smtClean="0"/>
              <a:t>（</a:t>
            </a:r>
            <a:r>
              <a:rPr lang="en-US" altLang="zh-CN" dirty="0" smtClean="0"/>
              <a:t>1</a:t>
            </a:r>
            <a:r>
              <a:rPr lang="zh-CN" altLang="en-US" dirty="0" smtClean="0"/>
              <a:t>）</a:t>
            </a:r>
            <a:r>
              <a:rPr lang="zh-CN" altLang="zh-CN" dirty="0" smtClean="0"/>
              <a:t>磁盘分区</a:t>
            </a:r>
            <a:r>
              <a:rPr lang="zh-CN" altLang="en-US" dirty="0" smtClean="0"/>
              <a:t>（常见的</a:t>
            </a:r>
            <a:r>
              <a:rPr lang="zh-CN" altLang="zh-CN" dirty="0" smtClean="0"/>
              <a:t>分区方案</a:t>
            </a:r>
            <a:r>
              <a:rPr lang="zh-CN" altLang="en-US" dirty="0" smtClean="0"/>
              <a:t>）</a:t>
            </a:r>
            <a:endParaRPr lang="zh-CN" altLang="zh-CN" dirty="0"/>
          </a:p>
          <a:p>
            <a:pPr lvl="2">
              <a:lnSpc>
                <a:spcPts val="4200"/>
              </a:lnSpc>
              <a:spcBef>
                <a:spcPts val="0"/>
              </a:spcBef>
            </a:pPr>
            <a:r>
              <a:rPr lang="en-US" altLang="zh-CN" dirty="0" smtClean="0"/>
              <a:t>swap</a:t>
            </a:r>
            <a:r>
              <a:rPr lang="zh-CN" altLang="en-US" dirty="0" smtClean="0"/>
              <a:t>（</a:t>
            </a:r>
            <a:r>
              <a:rPr lang="zh-CN" altLang="zh-CN" dirty="0" smtClean="0"/>
              <a:t>交换分区</a:t>
            </a:r>
            <a:r>
              <a:rPr lang="zh-CN" altLang="en-US" dirty="0" smtClean="0"/>
              <a:t>）：非</a:t>
            </a:r>
            <a:r>
              <a:rPr lang="zh-CN" altLang="zh-CN" dirty="0" smtClean="0"/>
              <a:t>必须的</a:t>
            </a:r>
            <a:r>
              <a:rPr lang="zh-CN" altLang="en-US" dirty="0" smtClean="0"/>
              <a:t>，但强烈推荐，</a:t>
            </a:r>
            <a:r>
              <a:rPr lang="zh-CN" altLang="zh-CN" dirty="0" smtClean="0"/>
              <a:t>没有</a:t>
            </a:r>
            <a:r>
              <a:rPr lang="zh-CN" altLang="zh-CN" dirty="0"/>
              <a:t>挂载点，大小通常为内存的</a:t>
            </a:r>
            <a:r>
              <a:rPr lang="en-US" altLang="zh-CN" dirty="0"/>
              <a:t>1~2</a:t>
            </a:r>
            <a:r>
              <a:rPr lang="zh-CN" altLang="zh-CN" dirty="0"/>
              <a:t>倍</a:t>
            </a:r>
            <a:r>
              <a:rPr lang="zh-CN" altLang="zh-CN" dirty="0" smtClean="0"/>
              <a:t>。</a:t>
            </a:r>
            <a:endParaRPr lang="zh-CN" altLang="zh-CN" dirty="0"/>
          </a:p>
          <a:p>
            <a:pPr lvl="2">
              <a:lnSpc>
                <a:spcPts val="4200"/>
              </a:lnSpc>
              <a:spcBef>
                <a:spcPts val="0"/>
              </a:spcBef>
            </a:pPr>
            <a:r>
              <a:rPr lang="zh-CN" altLang="zh-CN" dirty="0"/>
              <a:t>“</a:t>
            </a:r>
            <a:r>
              <a:rPr lang="en-US" altLang="zh-CN" dirty="0"/>
              <a:t>/</a:t>
            </a:r>
            <a:r>
              <a:rPr lang="zh-CN" altLang="zh-CN" dirty="0" smtClean="0"/>
              <a:t>”</a:t>
            </a:r>
            <a:r>
              <a:rPr lang="zh-CN" altLang="en-US" dirty="0" smtClean="0"/>
              <a:t>（</a:t>
            </a:r>
            <a:r>
              <a:rPr lang="zh-CN" altLang="zh-CN" dirty="0" smtClean="0"/>
              <a:t>根分区</a:t>
            </a:r>
            <a:r>
              <a:rPr lang="zh-CN" altLang="en-US" dirty="0" smtClean="0"/>
              <a:t>）：</a:t>
            </a:r>
            <a:r>
              <a:rPr lang="zh-CN" altLang="zh-CN" dirty="0" smtClean="0"/>
              <a:t>必须的</a:t>
            </a:r>
            <a:r>
              <a:rPr lang="zh-CN" altLang="en-US" dirty="0" smtClean="0"/>
              <a:t>，</a:t>
            </a:r>
            <a:r>
              <a:rPr lang="zh-CN" altLang="zh-CN" dirty="0" smtClean="0"/>
              <a:t>挂载</a:t>
            </a:r>
            <a:r>
              <a:rPr lang="zh-CN" altLang="zh-CN" dirty="0"/>
              <a:t>点是“</a:t>
            </a:r>
            <a:r>
              <a:rPr lang="en-US" altLang="zh-CN" dirty="0"/>
              <a:t>/</a:t>
            </a:r>
            <a:r>
              <a:rPr lang="zh-CN" altLang="zh-CN" dirty="0"/>
              <a:t>”，这个目录是系统的</a:t>
            </a:r>
            <a:r>
              <a:rPr lang="zh-CN" altLang="zh-CN" dirty="0" smtClean="0"/>
              <a:t>起点。</a:t>
            </a:r>
            <a:endParaRPr lang="zh-CN" altLang="zh-CN" dirty="0"/>
          </a:p>
          <a:p>
            <a:pPr lvl="2">
              <a:lnSpc>
                <a:spcPts val="4200"/>
              </a:lnSpc>
              <a:spcBef>
                <a:spcPts val="0"/>
              </a:spcBef>
            </a:pPr>
            <a:r>
              <a:rPr lang="zh-CN" altLang="en-US" dirty="0" smtClean="0"/>
              <a:t>“</a:t>
            </a:r>
            <a:r>
              <a:rPr lang="en-US" altLang="zh-CN" dirty="0" smtClean="0"/>
              <a:t>/boot</a:t>
            </a:r>
            <a:r>
              <a:rPr lang="zh-CN" altLang="en-US" dirty="0" smtClean="0"/>
              <a:t>”（</a:t>
            </a:r>
            <a:r>
              <a:rPr lang="zh-CN" altLang="zh-CN" dirty="0" smtClean="0"/>
              <a:t>引导分区</a:t>
            </a:r>
            <a:r>
              <a:rPr lang="zh-CN" altLang="en-US" dirty="0" smtClean="0"/>
              <a:t>）：非必须的，挂载点是“</a:t>
            </a:r>
            <a:r>
              <a:rPr lang="en-US" altLang="zh-CN" dirty="0" smtClean="0"/>
              <a:t>/boot</a:t>
            </a:r>
            <a:r>
              <a:rPr lang="zh-CN" altLang="en-US" dirty="0" smtClean="0"/>
              <a:t>”，</a:t>
            </a:r>
            <a:r>
              <a:rPr lang="zh-CN" altLang="zh-CN" dirty="0" smtClean="0"/>
              <a:t>用来</a:t>
            </a:r>
            <a:r>
              <a:rPr lang="zh-CN" altLang="zh-CN" dirty="0"/>
              <a:t>存放系统引导时使用的</a:t>
            </a:r>
            <a:r>
              <a:rPr lang="zh-CN" altLang="zh-CN" dirty="0" smtClean="0"/>
              <a:t>文件。</a:t>
            </a:r>
            <a:endParaRPr lang="zh-CN" altLang="zh-CN" dirty="0"/>
          </a:p>
          <a:p>
            <a:pPr>
              <a:lnSpc>
                <a:spcPts val="4200"/>
              </a:lnSpc>
              <a:spcBef>
                <a:spcPts val="0"/>
              </a:spcBef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0455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三、实验原理（续）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（</a:t>
            </a:r>
            <a:r>
              <a:rPr lang="en-US" altLang="zh-CN" dirty="0" smtClean="0"/>
              <a:t>2</a:t>
            </a:r>
            <a:r>
              <a:rPr lang="zh-CN" altLang="en-US" dirty="0" smtClean="0"/>
              <a:t>）</a:t>
            </a:r>
            <a:r>
              <a:rPr lang="zh-CN" altLang="zh-CN" dirty="0" smtClean="0"/>
              <a:t>逻辑</a:t>
            </a:r>
            <a:r>
              <a:rPr lang="zh-CN" altLang="zh-CN" dirty="0"/>
              <a:t>卷集划分方式（</a:t>
            </a:r>
            <a:r>
              <a:rPr lang="en-US" altLang="zh-CN" dirty="0"/>
              <a:t>Logical Volume </a:t>
            </a:r>
            <a:r>
              <a:rPr lang="en-US" altLang="zh-CN" dirty="0" smtClean="0"/>
              <a:t>Group</a:t>
            </a:r>
            <a:r>
              <a:rPr lang="zh-CN" altLang="en-US" dirty="0" smtClean="0"/>
              <a:t>，</a:t>
            </a:r>
            <a:r>
              <a:rPr lang="en-US" altLang="zh-CN" dirty="0" smtClean="0"/>
              <a:t>LVM</a:t>
            </a:r>
            <a:r>
              <a:rPr lang="zh-CN" altLang="zh-CN" dirty="0"/>
              <a:t>）</a:t>
            </a:r>
          </a:p>
          <a:p>
            <a:pPr lvl="1"/>
            <a:r>
              <a:rPr lang="zh-CN" altLang="zh-CN" dirty="0"/>
              <a:t>这种方式对系统有多个磁盘的情况特别有效，可以把多个磁盘的空间统一管理</a:t>
            </a:r>
            <a:r>
              <a:rPr lang="zh-CN" altLang="zh-CN" dirty="0" smtClean="0"/>
              <a:t>，也</a:t>
            </a:r>
            <a:r>
              <a:rPr lang="zh-CN" altLang="zh-CN" dirty="0"/>
              <a:t>是</a:t>
            </a:r>
            <a:r>
              <a:rPr lang="en-US" altLang="zh-CN" dirty="0"/>
              <a:t>CentOS 7</a:t>
            </a:r>
            <a:r>
              <a:rPr lang="zh-CN" altLang="zh-CN" dirty="0"/>
              <a:t>默认的方式。这种方式的要点如下：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zh-CN" altLang="zh-CN" dirty="0" smtClean="0"/>
              <a:t>在</a:t>
            </a:r>
            <a:r>
              <a:rPr lang="zh-CN" altLang="zh-CN" dirty="0"/>
              <a:t>各个单独的物理磁盘上划分物理卷。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zh-CN" altLang="zh-CN" dirty="0" smtClean="0"/>
              <a:t>将</a:t>
            </a:r>
            <a:r>
              <a:rPr lang="zh-CN" altLang="zh-CN" dirty="0"/>
              <a:t>多个物理分区组合成为一个逻辑卷集（</a:t>
            </a:r>
            <a:r>
              <a:rPr lang="en-US" altLang="zh-CN" dirty="0"/>
              <a:t>LVM</a:t>
            </a:r>
            <a:r>
              <a:rPr lang="zh-CN" altLang="zh-CN" dirty="0"/>
              <a:t>）。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zh-CN" altLang="zh-CN" dirty="0" smtClean="0"/>
              <a:t>在</a:t>
            </a:r>
            <a:r>
              <a:rPr lang="zh-CN" altLang="zh-CN" dirty="0"/>
              <a:t>逻辑卷集里创建</a:t>
            </a:r>
            <a:r>
              <a:rPr lang="en-US" altLang="zh-CN" dirty="0"/>
              <a:t>Linux</a:t>
            </a:r>
            <a:r>
              <a:rPr lang="zh-CN" altLang="zh-CN" dirty="0"/>
              <a:t>所需要的分区（</a:t>
            </a:r>
            <a:r>
              <a:rPr lang="en-US" altLang="zh-CN" dirty="0"/>
              <a:t>/boot</a:t>
            </a:r>
            <a:r>
              <a:rPr lang="zh-CN" altLang="zh-CN" dirty="0" smtClean="0"/>
              <a:t>分区</a:t>
            </a:r>
            <a:r>
              <a:rPr lang="zh-CN" altLang="en-US" dirty="0" smtClean="0"/>
              <a:t>因</a:t>
            </a:r>
            <a:r>
              <a:rPr lang="zh-CN" altLang="zh-CN" dirty="0" smtClean="0"/>
              <a:t>要</a:t>
            </a:r>
            <a:r>
              <a:rPr lang="zh-CN" altLang="zh-CN" dirty="0"/>
              <a:t>引导系统</a:t>
            </a:r>
            <a:r>
              <a:rPr lang="zh-CN" altLang="zh-CN" dirty="0" smtClean="0"/>
              <a:t>，需</a:t>
            </a:r>
            <a:r>
              <a:rPr lang="zh-CN" altLang="zh-CN" dirty="0"/>
              <a:t>单独创建）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xmlns="" val="270783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四、实验</a:t>
            </a:r>
            <a:r>
              <a:rPr lang="zh-CN" altLang="en-US" dirty="0" smtClean="0"/>
              <a:t>步骤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1180728"/>
          </a:xfrm>
        </p:spPr>
        <p:txBody>
          <a:bodyPr/>
          <a:lstStyle/>
          <a:p>
            <a:r>
              <a:rPr lang="zh-CN" altLang="zh-CN" dirty="0" smtClean="0"/>
              <a:t>在</a:t>
            </a:r>
            <a:r>
              <a:rPr lang="en-US" altLang="zh-CN" dirty="0"/>
              <a:t>VMware</a:t>
            </a:r>
            <a:r>
              <a:rPr lang="zh-CN" altLang="zh-CN" dirty="0"/>
              <a:t>中</a:t>
            </a:r>
            <a:r>
              <a:rPr lang="zh-CN" altLang="zh-CN" dirty="0" smtClean="0"/>
              <a:t>安装</a:t>
            </a:r>
            <a:r>
              <a:rPr lang="en-US" altLang="zh-CN" dirty="0" smtClean="0"/>
              <a:t>CentOS 7</a:t>
            </a:r>
            <a:endParaRPr lang="en-US" altLang="zh-CN" dirty="0"/>
          </a:p>
          <a:p>
            <a:pPr lvl="1"/>
            <a:r>
              <a:rPr lang="en-US" altLang="zh-CN" dirty="0" smtClean="0"/>
              <a:t>1</a:t>
            </a:r>
            <a:r>
              <a:rPr lang="zh-CN" altLang="en-US" dirty="0" smtClean="0"/>
              <a:t>、创建虚拟机</a:t>
            </a:r>
            <a:endParaRPr lang="en-US" altLang="zh-CN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780928"/>
            <a:ext cx="5040560" cy="3589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109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四、实验</a:t>
            </a:r>
            <a:r>
              <a:rPr lang="zh-CN" altLang="en-US" dirty="0" smtClean="0"/>
              <a:t>步骤（续）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676672"/>
          </a:xfrm>
        </p:spPr>
        <p:txBody>
          <a:bodyPr/>
          <a:lstStyle/>
          <a:p>
            <a:pPr lvl="1"/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zh-CN" dirty="0" smtClean="0"/>
              <a:t>编辑</a:t>
            </a:r>
            <a:r>
              <a:rPr lang="zh-CN" altLang="zh-CN" dirty="0"/>
              <a:t>虚拟机</a:t>
            </a:r>
            <a:r>
              <a:rPr lang="zh-CN" altLang="zh-CN" dirty="0" smtClean="0"/>
              <a:t>设置</a:t>
            </a:r>
            <a:endParaRPr lang="zh-CN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85478"/>
            <a:ext cx="7953830" cy="344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4932040" y="4581128"/>
            <a:ext cx="3312368" cy="720080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74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276</TotalTime>
  <Words>430</Words>
  <Application>Microsoft Office PowerPoint</Application>
  <PresentationFormat>全屏显示(4:3)</PresentationFormat>
  <Paragraphs>42</Paragraphs>
  <Slides>11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2" baseType="lpstr">
      <vt:lpstr>平衡</vt:lpstr>
      <vt:lpstr>CentOS的安装</vt:lpstr>
      <vt:lpstr>一、实验目的</vt:lpstr>
      <vt:lpstr>二、实验设备</vt:lpstr>
      <vt:lpstr>三、实验原理</vt:lpstr>
      <vt:lpstr>三、实验原理（续）</vt:lpstr>
      <vt:lpstr>三、实验原理（续）</vt:lpstr>
      <vt:lpstr>三、实验原理（续）</vt:lpstr>
      <vt:lpstr>四、实验步骤</vt:lpstr>
      <vt:lpstr>四、实验步骤（续）</vt:lpstr>
      <vt:lpstr>四、实验步骤（续）</vt:lpstr>
      <vt:lpstr>四、实验步骤（续）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VMware网络配置及Linux的安装</dc:title>
  <dc:creator>cuiji</dc:creator>
  <cp:lastModifiedBy>E66Chen</cp:lastModifiedBy>
  <cp:revision>37</cp:revision>
  <dcterms:created xsi:type="dcterms:W3CDTF">2017-05-26T14:30:35Z</dcterms:created>
  <dcterms:modified xsi:type="dcterms:W3CDTF">2020-08-28T06:54:17Z</dcterms:modified>
</cp:coreProperties>
</file>