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3" r:id="rId5"/>
    <p:sldId id="259" r:id="rId6"/>
    <p:sldId id="262" r:id="rId7"/>
    <p:sldId id="26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/>
              <a:t>Linux</a:t>
            </a:r>
            <a:r>
              <a:rPr lang="zh-CN" altLang="zh-CN" smtClean="0"/>
              <a:t>文件</a:t>
            </a:r>
            <a:r>
              <a:rPr lang="zh-CN" altLang="en-US" smtClean="0"/>
              <a:t>管理（</a:t>
            </a:r>
            <a:r>
              <a:rPr lang="en-US" altLang="zh-CN" smtClean="0"/>
              <a:t>1）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61816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一、实验目的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理解</a:t>
            </a:r>
            <a:r>
              <a:rPr lang="en-US" altLang="zh-CN" dirty="0"/>
              <a:t>Linux</a:t>
            </a:r>
            <a:r>
              <a:rPr lang="zh-CN" altLang="en-US" dirty="0"/>
              <a:t>系统中文件、目录、文件系统的概念和特点。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掌握</a:t>
            </a:r>
            <a:r>
              <a:rPr lang="en-US" altLang="zh-CN" dirty="0"/>
              <a:t>Linux</a:t>
            </a:r>
            <a:r>
              <a:rPr lang="zh-CN" altLang="en-US" dirty="0"/>
              <a:t>中文件操作常用的命令。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r>
              <a:rPr lang="zh-CN" altLang="en-US" dirty="0" smtClean="0"/>
              <a:t>掌握</a:t>
            </a:r>
            <a:r>
              <a:rPr lang="en-US" altLang="zh-CN" dirty="0"/>
              <a:t>Linux</a:t>
            </a:r>
            <a:r>
              <a:rPr lang="zh-CN" altLang="en-US" dirty="0"/>
              <a:t>文件和目录访问权限设置。</a:t>
            </a:r>
          </a:p>
          <a:p>
            <a:pPr marL="514350" indent="-514350">
              <a:lnSpc>
                <a:spcPct val="150000"/>
              </a:lnSpc>
              <a:buFont typeface="+mj-lt"/>
              <a:buAutoNum type="arabicPeriod"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87462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二、实验原理</a:t>
            </a:r>
            <a:endParaRPr lang="zh-CN" alt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84784"/>
            <a:ext cx="7992888" cy="4110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555776" y="5595493"/>
            <a:ext cx="41044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Linux</a:t>
            </a:r>
            <a:r>
              <a:rPr lang="zh-CN" altLang="en-US" dirty="0" smtClean="0"/>
              <a:t>的文件目录树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790475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二、实验</a:t>
            </a:r>
            <a:r>
              <a:rPr lang="zh-CN" altLang="en-US" dirty="0" smtClean="0"/>
              <a:t>原理（续）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1</a:t>
            </a:r>
            <a:r>
              <a:rPr lang="zh-CN" altLang="en-US" dirty="0" smtClean="0"/>
              <a:t>、文件类型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 smtClean="0"/>
              <a:t>2</a:t>
            </a:r>
            <a:r>
              <a:rPr lang="zh-CN" altLang="en-US" dirty="0" smtClean="0"/>
              <a:t>、文件权限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2384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二、实验</a:t>
            </a:r>
            <a:r>
              <a:rPr lang="zh-CN" altLang="en-US" dirty="0" smtClean="0"/>
              <a:t>原理（续）</a:t>
            </a:r>
            <a:endParaRPr lang="zh-CN" alt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9239" y="1628800"/>
            <a:ext cx="8685249" cy="45365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5552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一般权限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357506974"/>
              </p:ext>
            </p:extLst>
          </p:nvPr>
        </p:nvGraphicFramePr>
        <p:xfrm>
          <a:off x="457200" y="1412776"/>
          <a:ext cx="8229600" cy="3383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178696"/>
                <a:gridCol w="50509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权限</a:t>
                      </a:r>
                      <a:endParaRPr lang="zh-CN" altLang="en-US" sz="2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400" dirty="0" smtClean="0"/>
                        <a:t>说明</a:t>
                      </a:r>
                      <a:endParaRPr lang="zh-CN" altLang="en-US" sz="2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r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Read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，读取）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宋体"/>
                        </a:rPr>
                        <a:t>对文件而言，具有读取文件内容的权限；对目录来说，具有浏览目录的权限。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w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Write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，写入）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宋体"/>
                        </a:rPr>
                        <a:t>对文件而言，具有新增、修改文件内容的权限；对目录来说，具有删除、移动目录内文件的权限。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indent="266700" algn="l">
                        <a:spcAft>
                          <a:spcPts val="0"/>
                        </a:spcAft>
                      </a:pPr>
                      <a:r>
                        <a:rPr lang="en-US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x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（</a:t>
                      </a:r>
                      <a:r>
                        <a:rPr lang="en-US" sz="2400" kern="100" dirty="0" err="1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eXecute</a:t>
                      </a:r>
                      <a:r>
                        <a:rPr lang="zh-CN" sz="2400" kern="10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Times New Roman"/>
                        </a:rPr>
                        <a:t>，执行）</a:t>
                      </a: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indent="0" algn="just">
                        <a:spcAft>
                          <a:spcPts val="0"/>
                        </a:spcAft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宋体"/>
                        </a:rPr>
                        <a:t>对文件而言，具有执行文件的权限；对目录</a:t>
                      </a:r>
                      <a:r>
                        <a:rPr lang="zh-CN" sz="2400" kern="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宋体"/>
                        </a:rPr>
                        <a:t>来说具有</a:t>
                      </a: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Calibri"/>
                          <a:ea typeface="宋体"/>
                          <a:cs typeface="宋体"/>
                        </a:rPr>
                        <a:t>进入目录的权限。</a:t>
                      </a:r>
                      <a:endParaRPr lang="zh-CN" sz="2400" kern="100" dirty="0">
                        <a:solidFill>
                          <a:schemeClr val="tx1"/>
                        </a:solidFill>
                        <a:effectLst/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67544" y="5157192"/>
            <a:ext cx="82089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除一般权限外，还有特殊位权限和</a:t>
            </a:r>
            <a:r>
              <a:rPr lang="en-US" altLang="zh-CN" sz="2400" b="1" dirty="0" smtClean="0"/>
              <a:t>ACL</a:t>
            </a:r>
            <a:r>
              <a:rPr lang="zh-CN" altLang="en-US" sz="2400" b="1" dirty="0" smtClean="0"/>
              <a:t>，</a:t>
            </a:r>
            <a:r>
              <a:rPr lang="zh-CN" altLang="en-US" sz="2400" b="1" smtClean="0"/>
              <a:t>可参考实验指导或</a:t>
            </a:r>
            <a:r>
              <a:rPr lang="en-US" altLang="zh-CN" sz="2400" b="1" smtClean="0"/>
              <a:t>FTP</a:t>
            </a:r>
            <a:r>
              <a:rPr lang="zh-CN" altLang="en-US" sz="2400" b="1" smtClean="0"/>
              <a:t>上的相关资料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1303037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二、实验原理（续）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dirty="0" smtClean="0"/>
              <a:t>3</a:t>
            </a:r>
            <a:r>
              <a:rPr lang="zh-CN" altLang="en-US" dirty="0"/>
              <a:t>、常用文件操作命令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err="1" smtClean="0"/>
              <a:t>chmod</a:t>
            </a:r>
            <a:r>
              <a:rPr lang="zh-CN" altLang="en-US" dirty="0" smtClean="0"/>
              <a:t>的用法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err="1" smtClean="0"/>
              <a:t>chown</a:t>
            </a:r>
            <a:r>
              <a:rPr lang="zh-CN" altLang="en-US" dirty="0" smtClean="0"/>
              <a:t>的用法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739620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106</TotalTime>
  <Words>201</Words>
  <Application>Microsoft Office PowerPoint</Application>
  <PresentationFormat>全屏显示(4:3)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平衡</vt:lpstr>
      <vt:lpstr>Linux文件管理（1）</vt:lpstr>
      <vt:lpstr>一、实验目的</vt:lpstr>
      <vt:lpstr>二、实验原理</vt:lpstr>
      <vt:lpstr>二、实验原理（续）</vt:lpstr>
      <vt:lpstr>二、实验原理（续）</vt:lpstr>
      <vt:lpstr>一般权限</vt:lpstr>
      <vt:lpstr>二、实验原理（续）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Linux文件权限</dc:title>
  <dc:creator>cuiji</dc:creator>
  <cp:lastModifiedBy>E66Chen</cp:lastModifiedBy>
  <cp:revision>18</cp:revision>
  <dcterms:created xsi:type="dcterms:W3CDTF">2017-06-08T00:33:24Z</dcterms:created>
  <dcterms:modified xsi:type="dcterms:W3CDTF">2020-08-28T06:56:18Z</dcterms:modified>
</cp:coreProperties>
</file>