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75" r:id="rId11"/>
    <p:sldId id="276" r:id="rId12"/>
    <p:sldId id="277" r:id="rId13"/>
    <p:sldId id="278" r:id="rId14"/>
    <p:sldId id="280" r:id="rId15"/>
    <p:sldId id="281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2020-08-28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b="1" dirty="0" smtClean="0"/>
              <a:t>vi</a:t>
            </a:r>
            <a:r>
              <a:rPr lang="zh-CN" altLang="zh-CN" b="1" dirty="0"/>
              <a:t>编辑器</a:t>
            </a:r>
            <a:r>
              <a:rPr lang="zh-CN" altLang="zh-CN" b="1" dirty="0" smtClean="0"/>
              <a:t>的</a:t>
            </a:r>
            <a:r>
              <a:rPr lang="zh-CN" altLang="en-US" b="1" dirty="0" smtClean="0"/>
              <a:t>基本使用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37509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292100"/>
            <a:ext cx="7643812" cy="1308100"/>
          </a:xfrm>
        </p:spPr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i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与</a:t>
            </a:r>
            <a:r>
              <a:rPr lang="en-US" altLang="zh-CN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I</a:t>
            </a:r>
            <a:endParaRPr lang="zh-CN" altLang="en-US" b="1" smtClean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28800"/>
            <a:ext cx="8229600" cy="4297363"/>
          </a:xfrm>
        </p:spPr>
        <p:txBody>
          <a:bodyPr/>
          <a:lstStyle/>
          <a:p>
            <a:pPr eaLnBrk="1" hangingPunct="1">
              <a:lnSpc>
                <a:spcPts val="4200"/>
              </a:lnSpc>
            </a:pP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i:</a:t>
            </a:r>
          </a:p>
          <a:p>
            <a:pPr lvl="1" eaLnBrk="1" hangingPunct="1">
              <a:lnSpc>
                <a:spcPts val="4200"/>
              </a:lnSpc>
            </a:pP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在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当前光标位置之前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插入，光标所在处后的文本相应向右移动。</a:t>
            </a:r>
          </a:p>
          <a:p>
            <a:pPr eaLnBrk="1" hangingPunct="1">
              <a:lnSpc>
                <a:spcPts val="4200"/>
              </a:lnSpc>
            </a:pP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I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b="1" dirty="0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ts val="4200"/>
              </a:lnSpc>
            </a:pP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在当前行（即光标所在行）的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行首插入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。</a:t>
            </a:r>
            <a:endParaRPr lang="en-US" altLang="zh-CN" b="1" dirty="0" smtClean="0"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51033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a</a:t>
            </a:r>
            <a:r>
              <a:rPr lang="zh-CN" altLang="en-US" smtClean="0"/>
              <a:t>与</a:t>
            </a:r>
            <a:r>
              <a:rPr lang="en-US" altLang="zh-CN" smtClean="0"/>
              <a:t>A</a:t>
            </a:r>
            <a:endParaRPr lang="zh-CN" altLang="en-US" smtClean="0"/>
          </a:p>
        </p:txBody>
      </p:sp>
      <p:sp>
        <p:nvSpPr>
          <p:cNvPr id="28674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b="1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在当前光标之后插入。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A</a:t>
            </a: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b="1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在光标所在行的行尾插入（添加文本）。</a:t>
            </a:r>
          </a:p>
        </p:txBody>
      </p:sp>
    </p:spTree>
    <p:extLst>
      <p:ext uri="{BB962C8B-B14F-4D97-AF65-F5344CB8AC3E}">
        <p14:creationId xmlns:p14="http://schemas.microsoft.com/office/powerpoint/2010/main" xmlns="" val="1012739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9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mtClean="0"/>
              <a:t>o</a:t>
            </a:r>
            <a:r>
              <a:rPr lang="zh-CN" altLang="en-US" smtClean="0"/>
              <a:t>与</a:t>
            </a:r>
            <a:r>
              <a:rPr lang="en-US" altLang="zh-CN" smtClean="0"/>
              <a:t>O</a:t>
            </a:r>
            <a:endParaRPr lang="zh-CN" altLang="en-US" smtClean="0"/>
          </a:p>
        </p:txBody>
      </p:sp>
      <p:sp>
        <p:nvSpPr>
          <p:cNvPr id="29698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o</a:t>
            </a: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b="1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在光标所在行的下面插入一行。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O</a:t>
            </a: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b="1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在光标所在行的上面插入一行。</a:t>
            </a:r>
          </a:p>
        </p:txBody>
      </p:sp>
    </p:spTree>
    <p:extLst>
      <p:ext uri="{BB962C8B-B14F-4D97-AF65-F5344CB8AC3E}">
        <p14:creationId xmlns:p14="http://schemas.microsoft.com/office/powerpoint/2010/main" xmlns="" val="3386121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z="40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sz="40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3</a:t>
            </a:r>
            <a:r>
              <a:rPr lang="zh-CN" altLang="en-US" sz="4000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）底端命令行方式</a:t>
            </a:r>
            <a:endParaRPr lang="zh-CN" altLang="en-US" b="1" dirty="0" smtClean="0">
              <a:solidFill>
                <a:srgbClr val="0000FF"/>
              </a:solidFill>
              <a:latin typeface="楷体_GB2312" pitchFamily="1" charset="-122"/>
              <a:ea typeface="楷体_GB2312" pitchFamily="1" charset="-122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844675"/>
            <a:ext cx="8229600" cy="4248150"/>
          </a:xfrm>
        </p:spPr>
        <p:txBody>
          <a:bodyPr>
            <a:normAutofit fontScale="92500" lnSpcReduction="10000"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楷体_GB2312" pitchFamily="1" charset="-122"/>
                <a:ea typeface="楷体_GB2312" pitchFamily="1" charset="-122"/>
              </a:rPr>
              <a:t>为了使用底端命令行方式，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需要在命令方式下输入一个冒号（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: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）</a:t>
            </a: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例如，指定行号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:</a:t>
            </a:r>
            <a:endParaRPr lang="zh-CN" altLang="en-US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      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: 20 &lt;Enter&gt;   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光标移到第</a:t>
            </a:r>
            <a:r>
              <a:rPr lang="en-US" altLang="zh-CN" sz="2800" b="1" dirty="0">
                <a:latin typeface="楷体_GB2312" pitchFamily="1" charset="-122"/>
                <a:ea typeface="楷体_GB2312" pitchFamily="1" charset="-122"/>
              </a:rPr>
              <a:t>20</a:t>
            </a: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行的行首。</a:t>
            </a:r>
            <a:endParaRPr lang="en-US" altLang="zh-CN" sz="2800" b="1" dirty="0">
              <a:latin typeface="楷体_GB2312" pitchFamily="1" charset="-122"/>
              <a:ea typeface="楷体_GB2312" pitchFamily="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>
                <a:latin typeface="楷体_GB2312" pitchFamily="1" charset="-122"/>
                <a:ea typeface="楷体_GB2312" pitchFamily="1" charset="-122"/>
              </a:rPr>
              <a:t>设置行号命令：</a:t>
            </a:r>
            <a:endParaRPr lang="en-US" altLang="zh-CN" sz="2800" b="1" dirty="0">
              <a:latin typeface="楷体_GB2312" pitchFamily="1" charset="-122"/>
              <a:ea typeface="楷体_GB2312" pitchFamily="1" charset="-122"/>
            </a:endParaRPr>
          </a:p>
          <a:p>
            <a:pPr lvl="1">
              <a:lnSpc>
                <a:spcPct val="150000"/>
              </a:lnSpc>
              <a:buNone/>
            </a:pPr>
            <a:r>
              <a:rPr lang="en-US" altLang="zh-CN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:set </a:t>
            </a:r>
            <a:r>
              <a:rPr lang="en-US" altLang="zh-CN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nu</a:t>
            </a:r>
          </a:p>
          <a:p>
            <a:pPr lvl="1">
              <a:lnSpc>
                <a:spcPct val="150000"/>
              </a:lnSpc>
              <a:buNone/>
            </a:pPr>
            <a:r>
              <a:rPr lang="en-US" altLang="zh-CN" b="1" dirty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:</a:t>
            </a:r>
            <a:r>
              <a:rPr lang="en-US" altLang="zh-CN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set </a:t>
            </a:r>
            <a:r>
              <a:rPr lang="en-US" altLang="zh-CN" b="1" dirty="0" err="1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nonu</a:t>
            </a:r>
            <a:endParaRPr lang="zh-CN" altLang="en-US" b="1" dirty="0">
              <a:solidFill>
                <a:srgbClr val="FF0000"/>
              </a:solidFill>
              <a:latin typeface="楷体_GB2312" pitchFamily="1" charset="-122"/>
              <a:ea typeface="楷体_GB2312" pitchFamily="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314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底端命令示例：字符串搜索与替换</a:t>
            </a:r>
          </a:p>
        </p:txBody>
      </p:sp>
      <p:pic>
        <p:nvPicPr>
          <p:cNvPr id="3277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238" y="1844675"/>
            <a:ext cx="8963025" cy="409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05732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3</a:t>
            </a:r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、退出</a:t>
            </a:r>
            <a:r>
              <a:rPr lang="en-US" altLang="zh-CN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vi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在</a:t>
            </a:r>
            <a:r>
              <a:rPr lang="zh-CN" altLang="en-US" b="1" dirty="0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底端命令方式下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：</a:t>
            </a:r>
            <a:endParaRPr lang="en-US" altLang="zh-CN" b="1" dirty="0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:w [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文件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]</a:t>
            </a:r>
            <a:r>
              <a:rPr lang="en-US" altLang="zh-CN" b="1" dirty="0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将缓冲区内容写入文件保存，不退出。</a:t>
            </a:r>
            <a:endParaRPr lang="en-US" altLang="zh-CN" b="1" dirty="0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ct val="150000"/>
              </a:lnSpc>
            </a:pP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:</a:t>
            </a:r>
            <a:r>
              <a:rPr lang="en-US" altLang="zh-CN" b="1" dirty="0" err="1" smtClean="0">
                <a:latin typeface="楷体_GB2312" pitchFamily="1" charset="-122"/>
                <a:ea typeface="楷体_GB2312" pitchFamily="1" charset="-122"/>
              </a:rPr>
              <a:t>wq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  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把编辑缓冲区的内容写到你编辑的文件中，退出编辑器，回到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shell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下。</a:t>
            </a:r>
          </a:p>
          <a:p>
            <a:pPr lvl="1" eaLnBrk="1" hangingPunct="1">
              <a:lnSpc>
                <a:spcPct val="150000"/>
              </a:lnSpc>
            </a:pP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:q!  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强行退出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vi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。感叹号（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! )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告诉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vi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，无条件退出，放弃缓冲区内容，不保存。</a:t>
            </a:r>
            <a:endParaRPr lang="en-US" altLang="zh-CN" b="1" dirty="0" smtClean="0">
              <a:latin typeface="楷体_GB2312" pitchFamily="1" charset="-122"/>
              <a:ea typeface="楷体_GB2312" pitchFamily="1" charset="-122"/>
            </a:endParaRPr>
          </a:p>
          <a:p>
            <a:pPr lvl="1">
              <a:lnSpc>
                <a:spcPct val="150000"/>
              </a:lnSpc>
            </a:pP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！ </a:t>
            </a:r>
            <a:r>
              <a:rPr lang="en-US" altLang="zh-CN" b="1" dirty="0" err="1" smtClean="0">
                <a:latin typeface="楷体_GB2312" pitchFamily="1" charset="-122"/>
                <a:ea typeface="楷体_GB2312" pitchFamily="1" charset="-122"/>
              </a:rPr>
              <a:t>cmd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		</a:t>
            </a:r>
            <a:r>
              <a:rPr lang="zh-CN" altLang="en-US" b="1" dirty="0">
                <a:latin typeface="楷体_GB2312" pitchFamily="1" charset="-122"/>
                <a:ea typeface="楷体_GB2312" pitchFamily="1" charset="-122"/>
              </a:rPr>
              <a:t>不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退出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vi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，执行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shell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命令。</a:t>
            </a:r>
          </a:p>
        </p:txBody>
      </p:sp>
    </p:spTree>
    <p:extLst>
      <p:ext uri="{BB962C8B-B14F-4D97-AF65-F5344CB8AC3E}">
        <p14:creationId xmlns:p14="http://schemas.microsoft.com/office/powerpoint/2010/main" xmlns="" val="2320932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实验原理</a:t>
            </a:r>
          </a:p>
        </p:txBody>
      </p:sp>
      <p:pic>
        <p:nvPicPr>
          <p:cNvPr id="6147" name="Picture 4" descr="t4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4400" y="1447800"/>
            <a:ext cx="7772400" cy="4572000"/>
          </a:xfrm>
          <a:noFill/>
        </p:spPr>
      </p:pic>
    </p:spTree>
    <p:extLst>
      <p:ext uri="{BB962C8B-B14F-4D97-AF65-F5344CB8AC3E}">
        <p14:creationId xmlns:p14="http://schemas.microsoft.com/office/powerpoint/2010/main" xmlns="" val="1869028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1</a:t>
            </a:r>
            <a:r>
              <a:rPr lang="zh-CN" altLang="en-US" dirty="0" smtClean="0"/>
              <a:t>、命令方式</a:t>
            </a:r>
          </a:p>
        </p:txBody>
      </p:sp>
      <p:sp>
        <p:nvSpPr>
          <p:cNvPr id="7171" name="内容占位符 4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 smtClean="0"/>
              <a:t>当我们输入命令</a:t>
            </a:r>
            <a:r>
              <a:rPr lang="en-US" altLang="zh-CN" dirty="0" smtClean="0"/>
              <a:t>vi</a:t>
            </a:r>
            <a:r>
              <a:rPr lang="zh-CN" altLang="en-US" dirty="0" smtClean="0"/>
              <a:t>，进入 </a:t>
            </a:r>
            <a:r>
              <a:rPr lang="en-US" altLang="zh-CN" dirty="0" smtClean="0"/>
              <a:t>vi</a:t>
            </a:r>
            <a:r>
              <a:rPr lang="zh-CN" altLang="en-US" dirty="0" smtClean="0"/>
              <a:t>编辑器时，就处于</a:t>
            </a:r>
            <a:r>
              <a:rPr lang="en-US" altLang="zh-CN" dirty="0" smtClean="0"/>
              <a:t>vi</a:t>
            </a:r>
            <a:r>
              <a:rPr lang="zh-CN" altLang="en-US" dirty="0" smtClean="0"/>
              <a:t>的命令方式。格式：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en-US" altLang="zh-CN" dirty="0" smtClean="0"/>
              <a:t>vi     [</a:t>
            </a:r>
            <a:r>
              <a:rPr lang="zh-CN" altLang="en-US" dirty="0" smtClean="0"/>
              <a:t>文件名</a:t>
            </a:r>
            <a:r>
              <a:rPr lang="en-US" altLang="zh-CN" dirty="0" smtClean="0"/>
              <a:t>]</a:t>
            </a:r>
          </a:p>
          <a:p>
            <a:pPr>
              <a:lnSpc>
                <a:spcPct val="150000"/>
              </a:lnSpc>
            </a:pPr>
            <a:r>
              <a:rPr lang="zh-CN" altLang="en-US" dirty="0" smtClean="0"/>
              <a:t>命令方式中，可以输入命令来完成许多功能。包括</a:t>
            </a:r>
            <a:r>
              <a:rPr lang="zh-CN" altLang="en-US" dirty="0"/>
              <a:t>：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控制屏幕光标的移动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字符、字或行的删除，文本的修改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移动复制某区段的文本</a:t>
            </a:r>
            <a:endParaRPr lang="en-US" altLang="zh-CN" dirty="0" smtClean="0"/>
          </a:p>
          <a:p>
            <a:pPr lvl="1">
              <a:lnSpc>
                <a:spcPct val="150000"/>
              </a:lnSpc>
            </a:pPr>
            <a:r>
              <a:rPr lang="zh-CN" altLang="en-US" dirty="0" smtClean="0"/>
              <a:t>字符串的检索</a:t>
            </a:r>
          </a:p>
        </p:txBody>
      </p:sp>
    </p:spTree>
    <p:extLst>
      <p:ext uri="{BB962C8B-B14F-4D97-AF65-F5344CB8AC3E}">
        <p14:creationId xmlns:p14="http://schemas.microsoft.com/office/powerpoint/2010/main" xmlns="" val="2927943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标题 1"/>
          <p:cNvSpPr>
            <a:spLocks noGrp="1"/>
          </p:cNvSpPr>
          <p:nvPr>
            <p:ph type="title"/>
          </p:nvPr>
        </p:nvSpPr>
        <p:spPr>
          <a:xfrm>
            <a:off x="827088" y="65088"/>
            <a:ext cx="7793037" cy="1143000"/>
          </a:xfrm>
        </p:spPr>
        <p:txBody>
          <a:bodyPr/>
          <a:lstStyle/>
          <a:p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命令方式下光标移动</a:t>
            </a:r>
            <a:endParaRPr lang="zh-CN" altLang="en-US" smtClean="0"/>
          </a:p>
        </p:txBody>
      </p:sp>
      <p:pic>
        <p:nvPicPr>
          <p:cNvPr id="8195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4400" y="1219200"/>
            <a:ext cx="5286375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2819400"/>
            <a:ext cx="6924675" cy="331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060639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269875"/>
            <a:ext cx="7793038" cy="927100"/>
          </a:xfrm>
        </p:spPr>
        <p:txBody>
          <a:bodyPr/>
          <a:lstStyle/>
          <a:p>
            <a:pPr algn="ctr" eaLnBrk="1" hangingPunct="1"/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命令方式下文本修改</a:t>
            </a:r>
          </a:p>
        </p:txBody>
      </p:sp>
      <p:sp>
        <p:nvSpPr>
          <p:cNvPr id="9219" name="内容占位符 1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zh-CN" altLang="en-US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1000" y="1268413"/>
            <a:ext cx="8534400" cy="534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5211718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复原命令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</a:pP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u   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恢复修改或删除的内容（如果插入后用</a:t>
            </a:r>
            <a:r>
              <a:rPr lang="en-US" altLang="zh-CN" b="1" dirty="0" smtClean="0">
                <a:latin typeface="楷体_GB2312" pitchFamily="1" charset="-122"/>
                <a:ea typeface="楷体_GB2312" pitchFamily="1" charset="-122"/>
              </a:rPr>
              <a:t>u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命令，就删除刚插入的正文；如果删除后用它，就相当于又插入刚删除的正文。）</a:t>
            </a:r>
            <a:endParaRPr lang="en-US" altLang="zh-CN" b="1" dirty="0" smtClean="0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b="1" dirty="0" err="1" smtClean="0">
                <a:latin typeface="楷体_GB2312" pitchFamily="1" charset="-122"/>
                <a:ea typeface="楷体_GB2312" pitchFamily="1" charset="-122"/>
              </a:rPr>
              <a:t>Ctrl+r</a:t>
            </a: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撤消恢复。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r>
              <a:rPr lang="zh-CN" altLang="en-US" b="1" dirty="0" smtClean="0">
                <a:latin typeface="楷体_GB2312" pitchFamily="1" charset="-122"/>
                <a:ea typeface="楷体_GB2312" pitchFamily="1" charset="-122"/>
              </a:rPr>
              <a:t>  </a:t>
            </a: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zh-CN" altLang="en-US" b="1" dirty="0" smtClean="0">
              <a:latin typeface="楷体_GB2312" pitchFamily="1" charset="-122"/>
              <a:ea typeface="楷体_GB2312" pitchFamily="1" charset="-122"/>
            </a:endParaRPr>
          </a:p>
          <a:p>
            <a:pPr eaLnBrk="1" hangingPunct="1">
              <a:lnSpc>
                <a:spcPct val="150000"/>
              </a:lnSpc>
              <a:buFontTx/>
              <a:buNone/>
            </a:pPr>
            <a:endParaRPr lang="en-US" altLang="zh-CN" b="1" dirty="0" smtClean="0">
              <a:latin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53298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复制与粘贴</a:t>
            </a:r>
          </a:p>
        </p:txBody>
      </p:sp>
      <p:pic>
        <p:nvPicPr>
          <p:cNvPr id="1126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288" y="1900238"/>
            <a:ext cx="8355012" cy="368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12653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zh-CN" altLang="en-US" b="1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字符串检索</a:t>
            </a:r>
          </a:p>
        </p:txBody>
      </p:sp>
      <p:pic>
        <p:nvPicPr>
          <p:cNvPr id="1229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650" y="2133600"/>
            <a:ext cx="7788275" cy="2663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409162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（</a:t>
            </a:r>
            <a:r>
              <a:rPr lang="en-US" altLang="zh-CN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b="1" dirty="0" smtClean="0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）输入（插入）方式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71550" y="2017713"/>
            <a:ext cx="7777163" cy="4114800"/>
          </a:xfrm>
        </p:spPr>
        <p:txBody>
          <a:bodyPr/>
          <a:lstStyle/>
          <a:p>
            <a:pPr eaLnBrk="1" hangingPunct="1">
              <a:lnSpc>
                <a:spcPts val="46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在命令方式下通过输入：</a:t>
            </a:r>
            <a:endParaRPr lang="en-US" altLang="zh-CN" b="1" smtClean="0">
              <a:latin typeface="楷体_GB2312" pitchFamily="1" charset="-122"/>
              <a:ea typeface="楷体_GB2312" pitchFamily="1" charset="-122"/>
            </a:endParaRPr>
          </a:p>
          <a:p>
            <a:pPr lvl="1" eaLnBrk="1" hangingPunct="1">
              <a:lnSpc>
                <a:spcPts val="46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插入命令</a:t>
            </a: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( i/I )</a:t>
            </a:r>
          </a:p>
          <a:p>
            <a:pPr lvl="1" eaLnBrk="1" hangingPunct="1">
              <a:lnSpc>
                <a:spcPts val="46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附加命令</a:t>
            </a: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( a/A )</a:t>
            </a:r>
          </a:p>
          <a:p>
            <a:pPr lvl="1" eaLnBrk="1" hangingPunct="1">
              <a:lnSpc>
                <a:spcPts val="46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打开命令</a:t>
            </a:r>
            <a:r>
              <a:rPr lang="en-US" altLang="zh-CN" b="1" smtClean="0">
                <a:latin typeface="楷体_GB2312" pitchFamily="1" charset="-122"/>
                <a:ea typeface="楷体_GB2312" pitchFamily="1" charset="-122"/>
              </a:rPr>
              <a:t>( o/O )</a:t>
            </a:r>
          </a:p>
          <a:p>
            <a:pPr eaLnBrk="1" hangingPunct="1">
              <a:lnSpc>
                <a:spcPts val="4600"/>
              </a:lnSpc>
            </a:pP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由输入方式</a:t>
            </a:r>
            <a:r>
              <a:rPr lang="zh-CN" altLang="en-US" b="1" smtClean="0">
                <a:latin typeface="Arial" pitchFamily="34" charset="0"/>
                <a:ea typeface="楷体_GB2312" pitchFamily="1" charset="-122"/>
                <a:cs typeface="Arial" pitchFamily="34" charset="0"/>
              </a:rPr>
              <a:t>→</a:t>
            </a: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命令方式的办法是按下</a:t>
            </a:r>
            <a:r>
              <a:rPr lang="en-US" altLang="zh-CN" b="1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&lt;Esc&gt;</a:t>
            </a:r>
            <a:r>
              <a:rPr lang="zh-CN" altLang="en-US" b="1" smtClean="0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键</a:t>
            </a:r>
            <a:r>
              <a:rPr lang="zh-CN" altLang="en-US" b="1" smtClean="0">
                <a:latin typeface="楷体_GB2312" pitchFamily="1" charset="-122"/>
                <a:ea typeface="楷体_GB2312" pitchFamily="1" charset="-122"/>
              </a:rPr>
              <a:t>（在键盘的左上角）。</a:t>
            </a:r>
          </a:p>
        </p:txBody>
      </p:sp>
    </p:spTree>
    <p:extLst>
      <p:ext uri="{BB962C8B-B14F-4D97-AF65-F5344CB8AC3E}">
        <p14:creationId xmlns:p14="http://schemas.microsoft.com/office/powerpoint/2010/main" xmlns="" val="1945499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72</TotalTime>
  <Words>402</Words>
  <Application>Microsoft Office PowerPoint</Application>
  <PresentationFormat>全屏显示(4:3)</PresentationFormat>
  <Paragraphs>53</Paragraphs>
  <Slides>15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平衡</vt:lpstr>
      <vt:lpstr>vi编辑器的基本使用</vt:lpstr>
      <vt:lpstr>实验原理</vt:lpstr>
      <vt:lpstr>1、命令方式</vt:lpstr>
      <vt:lpstr>命令方式下光标移动</vt:lpstr>
      <vt:lpstr>命令方式下文本修改</vt:lpstr>
      <vt:lpstr>复原命令</vt:lpstr>
      <vt:lpstr>复制与粘贴</vt:lpstr>
      <vt:lpstr>字符串检索</vt:lpstr>
      <vt:lpstr>（2）输入（插入）方式</vt:lpstr>
      <vt:lpstr>i与I</vt:lpstr>
      <vt:lpstr>a与A</vt:lpstr>
      <vt:lpstr>o与O</vt:lpstr>
      <vt:lpstr>（3）底端命令行方式</vt:lpstr>
      <vt:lpstr>底端命令示例：字符串搜索与替换</vt:lpstr>
      <vt:lpstr> 3、退出vi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vi编辑器的基本使用</dc:title>
  <dc:creator>cuiji</dc:creator>
  <cp:lastModifiedBy>E66Chen</cp:lastModifiedBy>
  <cp:revision>18</cp:revision>
  <dcterms:created xsi:type="dcterms:W3CDTF">2017-06-04T14:32:45Z</dcterms:created>
  <dcterms:modified xsi:type="dcterms:W3CDTF">2020-08-28T06:56:03Z</dcterms:modified>
</cp:coreProperties>
</file>