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713" r:id="rId7"/>
    <p:sldId id="259" r:id="rId8"/>
    <p:sldId id="311" r:id="rId9"/>
    <p:sldId id="714" r:id="rId10"/>
    <p:sldId id="717" r:id="rId11"/>
    <p:sldId id="718" r:id="rId12"/>
    <p:sldId id="720" r:id="rId13"/>
    <p:sldId id="726" r:id="rId14"/>
    <p:sldId id="722" r:id="rId15"/>
    <p:sldId id="727" r:id="rId16"/>
    <p:sldId id="725" r:id="rId17"/>
    <p:sldId id="729" r:id="rId18"/>
    <p:sldId id="724" r:id="rId19"/>
    <p:sldId id="730" r:id="rId20"/>
    <p:sldId id="359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746E"/>
    <a:srgbClr val="ED935C"/>
    <a:srgbClr val="FDD069"/>
    <a:srgbClr val="78B6A9"/>
    <a:srgbClr val="AB7DB6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7" autoAdjust="0"/>
    <p:restoredTop sz="94660"/>
  </p:normalViewPr>
  <p:slideViewPr>
    <p:cSldViewPr snapToGrid="0">
      <p:cViewPr>
        <p:scale>
          <a:sx n="40" d="100"/>
          <a:sy n="40" d="100"/>
        </p:scale>
        <p:origin x="1650" y="8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4" d="100"/>
        <a:sy n="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E1A35E-23D3-41A7-84DD-9B6F8F7FE2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8ACA7-A5C5-4EEF-B785-E78B13277A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78ACA7-A5C5-4EEF-B785-E78B13277A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78ACA7-A5C5-4EEF-B785-E78B13277A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78ACA7-A5C5-4EEF-B785-E78B13277A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78ACA7-A5C5-4EEF-B785-E78B13277A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78ACA7-A5C5-4EEF-B785-E78B13277A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78ACA7-A5C5-4EEF-B785-E78B13277A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78ACA7-A5C5-4EEF-B785-E78B13277A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78ACA7-A5C5-4EEF-B785-E78B13277A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/>
          <p:cNvSpPr/>
          <p:nvPr userDrawn="1"/>
        </p:nvSpPr>
        <p:spPr>
          <a:xfrm rot="16200000" flipH="1">
            <a:off x="11731144" y="405791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662441" y="482600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825949"/>
            <a:ext cx="5486400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600" b="1" i="0" baseline="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 dirty="0"/>
              <a:t>Subtext Goes Here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0.jpeg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2.sv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png"/><Relationship Id="rId2" Type="http://schemas.openxmlformats.org/officeDocument/2006/relationships/image" Target="../media/image2.sv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6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sv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sv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sv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2.xml"/><Relationship Id="rId4" Type="http://schemas.openxmlformats.org/officeDocument/2006/relationships/image" Target="../media/image2.svg"/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3.xml"/><Relationship Id="rId4" Type="http://schemas.openxmlformats.org/officeDocument/2006/relationships/image" Target="../media/image2.svg"/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4.xml"/><Relationship Id="rId4" Type="http://schemas.openxmlformats.org/officeDocument/2006/relationships/image" Target="../media/image2.svg"/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image" Target="../media/image2.sv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4.jpeg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2.sv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jpeg"/><Relationship Id="rId8" Type="http://schemas.openxmlformats.org/officeDocument/2006/relationships/image" Target="../media/image20.jpeg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2.svg"/><Relationship Id="rId13" Type="http://schemas.openxmlformats.org/officeDocument/2006/relationships/notesSlide" Target="../notesSlides/notesSlide8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3.jpeg"/><Relationship Id="rId10" Type="http://schemas.openxmlformats.org/officeDocument/2006/relationships/image" Target="../media/image22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jpeg"/><Relationship Id="rId8" Type="http://schemas.openxmlformats.org/officeDocument/2006/relationships/image" Target="../media/image29.jpeg"/><Relationship Id="rId7" Type="http://schemas.openxmlformats.org/officeDocument/2006/relationships/image" Target="../media/image28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.svg"/><Relationship Id="rId16" Type="http://schemas.openxmlformats.org/officeDocument/2006/relationships/notesSlide" Target="../notesSlides/notesSlide9.x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35.jpeg"/><Relationship Id="rId13" Type="http://schemas.openxmlformats.org/officeDocument/2006/relationships/image" Target="../media/image34.jpeg"/><Relationship Id="rId12" Type="http://schemas.openxmlformats.org/officeDocument/2006/relationships/image" Target="../media/image33.jpeg"/><Relationship Id="rId11" Type="http://schemas.openxmlformats.org/officeDocument/2006/relationships/image" Target="../media/image32.jpeg"/><Relationship Id="rId10" Type="http://schemas.openxmlformats.org/officeDocument/2006/relationships/image" Target="../media/image31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/>
          <p:cNvGrpSpPr/>
          <p:nvPr/>
        </p:nvGrpSpPr>
        <p:grpSpPr>
          <a:xfrm>
            <a:off x="1597025" y="7620"/>
            <a:ext cx="9061450" cy="3242945"/>
            <a:chOff x="1054100" y="3163888"/>
            <a:chExt cx="9772651" cy="3324226"/>
          </a:xfrm>
          <a:solidFill>
            <a:schemeClr val="tx1">
              <a:lumMod val="50000"/>
              <a:lumOff val="50000"/>
              <a:alpha val="65000"/>
            </a:schemeClr>
          </a:solidFill>
        </p:grpSpPr>
        <p:grpSp>
          <p:nvGrpSpPr>
            <p:cNvPr id="71" name="Group 205"/>
            <p:cNvGrpSpPr/>
            <p:nvPr/>
          </p:nvGrpSpPr>
          <p:grpSpPr bwMode="auto">
            <a:xfrm>
              <a:off x="3844925" y="3163888"/>
              <a:ext cx="5416550" cy="1303338"/>
              <a:chOff x="2422" y="1993"/>
              <a:chExt cx="3412" cy="821"/>
            </a:xfrm>
            <a:grpFill/>
          </p:grpSpPr>
          <p:sp>
            <p:nvSpPr>
              <p:cNvPr id="845" name="Freeform 5"/>
              <p:cNvSpPr/>
              <p:nvPr/>
            </p:nvSpPr>
            <p:spPr bwMode="auto">
              <a:xfrm>
                <a:off x="2807" y="1993"/>
                <a:ext cx="62" cy="27"/>
              </a:xfrm>
              <a:custGeom>
                <a:avLst/>
                <a:gdLst>
                  <a:gd name="T0" fmla="*/ 29 w 30"/>
                  <a:gd name="T1" fmla="*/ 7 h 13"/>
                  <a:gd name="T2" fmla="*/ 16 w 30"/>
                  <a:gd name="T3" fmla="*/ 0 h 13"/>
                  <a:gd name="T4" fmla="*/ 1 w 30"/>
                  <a:gd name="T5" fmla="*/ 7 h 13"/>
                  <a:gd name="T6" fmla="*/ 13 w 30"/>
                  <a:gd name="T7" fmla="*/ 13 h 13"/>
                  <a:gd name="T8" fmla="*/ 29 w 30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3"/>
                      <a:pt x="13" y="13"/>
                    </a:cubicBezTo>
                    <a:cubicBezTo>
                      <a:pt x="21" y="13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6" name="Freeform 6"/>
              <p:cNvSpPr/>
              <p:nvPr/>
            </p:nvSpPr>
            <p:spPr bwMode="auto">
              <a:xfrm>
                <a:off x="2877" y="1993"/>
                <a:ext cx="62" cy="27"/>
              </a:xfrm>
              <a:custGeom>
                <a:avLst/>
                <a:gdLst>
                  <a:gd name="T0" fmla="*/ 29 w 30"/>
                  <a:gd name="T1" fmla="*/ 7 h 13"/>
                  <a:gd name="T2" fmla="*/ 16 w 30"/>
                  <a:gd name="T3" fmla="*/ 0 h 13"/>
                  <a:gd name="T4" fmla="*/ 1 w 30"/>
                  <a:gd name="T5" fmla="*/ 7 h 13"/>
                  <a:gd name="T6" fmla="*/ 14 w 30"/>
                  <a:gd name="T7" fmla="*/ 13 h 13"/>
                  <a:gd name="T8" fmla="*/ 29 w 30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3"/>
                      <a:pt x="14" y="13"/>
                    </a:cubicBezTo>
                    <a:cubicBezTo>
                      <a:pt x="21" y="13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7" name="Freeform 7"/>
              <p:cNvSpPr/>
              <p:nvPr/>
            </p:nvSpPr>
            <p:spPr bwMode="auto">
              <a:xfrm>
                <a:off x="2948" y="1993"/>
                <a:ext cx="62" cy="27"/>
              </a:xfrm>
              <a:custGeom>
                <a:avLst/>
                <a:gdLst>
                  <a:gd name="T0" fmla="*/ 29 w 30"/>
                  <a:gd name="T1" fmla="*/ 7 h 13"/>
                  <a:gd name="T2" fmla="*/ 16 w 30"/>
                  <a:gd name="T3" fmla="*/ 0 h 13"/>
                  <a:gd name="T4" fmla="*/ 1 w 30"/>
                  <a:gd name="T5" fmla="*/ 7 h 13"/>
                  <a:gd name="T6" fmla="*/ 14 w 30"/>
                  <a:gd name="T7" fmla="*/ 13 h 13"/>
                  <a:gd name="T8" fmla="*/ 29 w 30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3"/>
                      <a:pt x="14" y="13"/>
                    </a:cubicBezTo>
                    <a:cubicBezTo>
                      <a:pt x="22" y="13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8" name="Freeform 8"/>
              <p:cNvSpPr/>
              <p:nvPr/>
            </p:nvSpPr>
            <p:spPr bwMode="auto">
              <a:xfrm>
                <a:off x="3020" y="1993"/>
                <a:ext cx="60" cy="27"/>
              </a:xfrm>
              <a:custGeom>
                <a:avLst/>
                <a:gdLst>
                  <a:gd name="T0" fmla="*/ 28 w 29"/>
                  <a:gd name="T1" fmla="*/ 7 h 13"/>
                  <a:gd name="T2" fmla="*/ 15 w 29"/>
                  <a:gd name="T3" fmla="*/ 0 h 13"/>
                  <a:gd name="T4" fmla="*/ 0 w 29"/>
                  <a:gd name="T5" fmla="*/ 7 h 13"/>
                  <a:gd name="T6" fmla="*/ 13 w 29"/>
                  <a:gd name="T7" fmla="*/ 13 h 13"/>
                  <a:gd name="T8" fmla="*/ 28 w 29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">
                    <a:moveTo>
                      <a:pt x="28" y="7"/>
                    </a:moveTo>
                    <a:cubicBezTo>
                      <a:pt x="29" y="3"/>
                      <a:pt x="23" y="0"/>
                      <a:pt x="15" y="0"/>
                    </a:cubicBezTo>
                    <a:cubicBezTo>
                      <a:pt x="8" y="0"/>
                      <a:pt x="1" y="3"/>
                      <a:pt x="0" y="7"/>
                    </a:cubicBezTo>
                    <a:cubicBezTo>
                      <a:pt x="0" y="10"/>
                      <a:pt x="5" y="13"/>
                      <a:pt x="13" y="13"/>
                    </a:cubicBezTo>
                    <a:cubicBezTo>
                      <a:pt x="21" y="13"/>
                      <a:pt x="28" y="10"/>
                      <a:pt x="2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9" name="Freeform 9"/>
              <p:cNvSpPr/>
              <p:nvPr/>
            </p:nvSpPr>
            <p:spPr bwMode="auto">
              <a:xfrm>
                <a:off x="2657" y="2026"/>
                <a:ext cx="62" cy="27"/>
              </a:xfrm>
              <a:custGeom>
                <a:avLst/>
                <a:gdLst>
                  <a:gd name="T0" fmla="*/ 30 w 30"/>
                  <a:gd name="T1" fmla="*/ 7 h 13"/>
                  <a:gd name="T2" fmla="*/ 17 w 30"/>
                  <a:gd name="T3" fmla="*/ 0 h 13"/>
                  <a:gd name="T4" fmla="*/ 1 w 30"/>
                  <a:gd name="T5" fmla="*/ 7 h 13"/>
                  <a:gd name="T6" fmla="*/ 14 w 30"/>
                  <a:gd name="T7" fmla="*/ 13 h 13"/>
                  <a:gd name="T8" fmla="*/ 30 w 30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">
                    <a:moveTo>
                      <a:pt x="30" y="7"/>
                    </a:moveTo>
                    <a:cubicBezTo>
                      <a:pt x="30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3"/>
                      <a:pt x="14" y="13"/>
                    </a:cubicBezTo>
                    <a:cubicBezTo>
                      <a:pt x="22" y="13"/>
                      <a:pt x="29" y="10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0" name="Freeform 10"/>
              <p:cNvSpPr/>
              <p:nvPr/>
            </p:nvSpPr>
            <p:spPr bwMode="auto">
              <a:xfrm>
                <a:off x="2729" y="2026"/>
                <a:ext cx="62" cy="27"/>
              </a:xfrm>
              <a:custGeom>
                <a:avLst/>
                <a:gdLst>
                  <a:gd name="T0" fmla="*/ 29 w 30"/>
                  <a:gd name="T1" fmla="*/ 7 h 13"/>
                  <a:gd name="T2" fmla="*/ 16 w 30"/>
                  <a:gd name="T3" fmla="*/ 0 h 13"/>
                  <a:gd name="T4" fmla="*/ 1 w 30"/>
                  <a:gd name="T5" fmla="*/ 7 h 13"/>
                  <a:gd name="T6" fmla="*/ 13 w 30"/>
                  <a:gd name="T7" fmla="*/ 13 h 13"/>
                  <a:gd name="T8" fmla="*/ 29 w 30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3"/>
                      <a:pt x="13" y="13"/>
                    </a:cubicBezTo>
                    <a:cubicBezTo>
                      <a:pt x="21" y="13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1" name="Freeform 11"/>
              <p:cNvSpPr/>
              <p:nvPr/>
            </p:nvSpPr>
            <p:spPr bwMode="auto">
              <a:xfrm>
                <a:off x="2799" y="2026"/>
                <a:ext cx="62" cy="27"/>
              </a:xfrm>
              <a:custGeom>
                <a:avLst/>
                <a:gdLst>
                  <a:gd name="T0" fmla="*/ 29 w 30"/>
                  <a:gd name="T1" fmla="*/ 7 h 13"/>
                  <a:gd name="T2" fmla="*/ 17 w 30"/>
                  <a:gd name="T3" fmla="*/ 0 h 13"/>
                  <a:gd name="T4" fmla="*/ 1 w 30"/>
                  <a:gd name="T5" fmla="*/ 7 h 13"/>
                  <a:gd name="T6" fmla="*/ 14 w 30"/>
                  <a:gd name="T7" fmla="*/ 13 h 13"/>
                  <a:gd name="T8" fmla="*/ 29 w 30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">
                    <a:moveTo>
                      <a:pt x="29" y="7"/>
                    </a:moveTo>
                    <a:cubicBezTo>
                      <a:pt x="30" y="3"/>
                      <a:pt x="24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3"/>
                      <a:pt x="14" y="13"/>
                    </a:cubicBezTo>
                    <a:cubicBezTo>
                      <a:pt x="22" y="13"/>
                      <a:pt x="29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2" name="Freeform 12"/>
              <p:cNvSpPr/>
              <p:nvPr/>
            </p:nvSpPr>
            <p:spPr bwMode="auto">
              <a:xfrm>
                <a:off x="2871" y="2026"/>
                <a:ext cx="60" cy="27"/>
              </a:xfrm>
              <a:custGeom>
                <a:avLst/>
                <a:gdLst>
                  <a:gd name="T0" fmla="*/ 29 w 29"/>
                  <a:gd name="T1" fmla="*/ 7 h 13"/>
                  <a:gd name="T2" fmla="*/ 16 w 29"/>
                  <a:gd name="T3" fmla="*/ 0 h 13"/>
                  <a:gd name="T4" fmla="*/ 1 w 29"/>
                  <a:gd name="T5" fmla="*/ 7 h 13"/>
                  <a:gd name="T6" fmla="*/ 13 w 29"/>
                  <a:gd name="T7" fmla="*/ 13 h 13"/>
                  <a:gd name="T8" fmla="*/ 29 w 29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">
                    <a:moveTo>
                      <a:pt x="29" y="7"/>
                    </a:moveTo>
                    <a:cubicBezTo>
                      <a:pt x="29" y="3"/>
                      <a:pt x="24" y="0"/>
                      <a:pt x="16" y="0"/>
                    </a:cubicBezTo>
                    <a:cubicBezTo>
                      <a:pt x="8" y="0"/>
                      <a:pt x="1" y="3"/>
                      <a:pt x="1" y="7"/>
                    </a:cubicBezTo>
                    <a:cubicBezTo>
                      <a:pt x="0" y="10"/>
                      <a:pt x="6" y="13"/>
                      <a:pt x="13" y="13"/>
                    </a:cubicBezTo>
                    <a:cubicBezTo>
                      <a:pt x="21" y="13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3" name="Freeform 13"/>
              <p:cNvSpPr/>
              <p:nvPr/>
            </p:nvSpPr>
            <p:spPr bwMode="auto">
              <a:xfrm>
                <a:off x="2941" y="2026"/>
                <a:ext cx="62" cy="27"/>
              </a:xfrm>
              <a:custGeom>
                <a:avLst/>
                <a:gdLst>
                  <a:gd name="T0" fmla="*/ 29 w 30"/>
                  <a:gd name="T1" fmla="*/ 7 h 13"/>
                  <a:gd name="T2" fmla="*/ 16 w 30"/>
                  <a:gd name="T3" fmla="*/ 0 h 13"/>
                  <a:gd name="T4" fmla="*/ 1 w 30"/>
                  <a:gd name="T5" fmla="*/ 7 h 13"/>
                  <a:gd name="T6" fmla="*/ 14 w 30"/>
                  <a:gd name="T7" fmla="*/ 13 h 13"/>
                  <a:gd name="T8" fmla="*/ 29 w 30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3"/>
                      <a:pt x="14" y="13"/>
                    </a:cubicBezTo>
                    <a:cubicBezTo>
                      <a:pt x="22" y="13"/>
                      <a:pt x="29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4" name="Freeform 14"/>
              <p:cNvSpPr/>
              <p:nvPr/>
            </p:nvSpPr>
            <p:spPr bwMode="auto">
              <a:xfrm>
                <a:off x="3014" y="2026"/>
                <a:ext cx="59" cy="27"/>
              </a:xfrm>
              <a:custGeom>
                <a:avLst/>
                <a:gdLst>
                  <a:gd name="T0" fmla="*/ 29 w 29"/>
                  <a:gd name="T1" fmla="*/ 7 h 13"/>
                  <a:gd name="T2" fmla="*/ 16 w 29"/>
                  <a:gd name="T3" fmla="*/ 0 h 13"/>
                  <a:gd name="T4" fmla="*/ 0 w 29"/>
                  <a:gd name="T5" fmla="*/ 7 h 13"/>
                  <a:gd name="T6" fmla="*/ 13 w 29"/>
                  <a:gd name="T7" fmla="*/ 13 h 13"/>
                  <a:gd name="T8" fmla="*/ 29 w 29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">
                    <a:moveTo>
                      <a:pt x="29" y="7"/>
                    </a:moveTo>
                    <a:cubicBezTo>
                      <a:pt x="29" y="3"/>
                      <a:pt x="23" y="0"/>
                      <a:pt x="16" y="0"/>
                    </a:cubicBezTo>
                    <a:cubicBezTo>
                      <a:pt x="8" y="0"/>
                      <a:pt x="1" y="3"/>
                      <a:pt x="0" y="7"/>
                    </a:cubicBezTo>
                    <a:cubicBezTo>
                      <a:pt x="0" y="10"/>
                      <a:pt x="6" y="13"/>
                      <a:pt x="13" y="13"/>
                    </a:cubicBezTo>
                    <a:cubicBezTo>
                      <a:pt x="21" y="13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5" name="Freeform 15"/>
              <p:cNvSpPr/>
              <p:nvPr/>
            </p:nvSpPr>
            <p:spPr bwMode="auto">
              <a:xfrm>
                <a:off x="2504" y="205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8 w 31"/>
                  <a:gd name="T3" fmla="*/ 0 h 14"/>
                  <a:gd name="T4" fmla="*/ 2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6" y="0"/>
                      <a:pt x="18" y="0"/>
                    </a:cubicBezTo>
                    <a:cubicBezTo>
                      <a:pt x="10" y="0"/>
                      <a:pt x="3" y="3"/>
                      <a:pt x="2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6" name="Freeform 16"/>
              <p:cNvSpPr/>
              <p:nvPr/>
            </p:nvSpPr>
            <p:spPr bwMode="auto">
              <a:xfrm>
                <a:off x="2576" y="205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7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10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1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7" name="Freeform 17"/>
              <p:cNvSpPr/>
              <p:nvPr/>
            </p:nvSpPr>
            <p:spPr bwMode="auto">
              <a:xfrm>
                <a:off x="2648" y="2059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7 w 30"/>
                  <a:gd name="T3" fmla="*/ 0 h 14"/>
                  <a:gd name="T4" fmla="*/ 1 w 30"/>
                  <a:gd name="T5" fmla="*/ 7 h 14"/>
                  <a:gd name="T6" fmla="*/ 13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3" y="14"/>
                    </a:cubicBezTo>
                    <a:cubicBezTo>
                      <a:pt x="21" y="14"/>
                      <a:pt x="28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8" name="Freeform 18"/>
              <p:cNvSpPr/>
              <p:nvPr/>
            </p:nvSpPr>
            <p:spPr bwMode="auto">
              <a:xfrm>
                <a:off x="2721" y="2059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7 w 30"/>
                  <a:gd name="T3" fmla="*/ 0 h 14"/>
                  <a:gd name="T4" fmla="*/ 1 w 30"/>
                  <a:gd name="T5" fmla="*/ 7 h 14"/>
                  <a:gd name="T6" fmla="*/ 13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8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9" name="Freeform 19"/>
              <p:cNvSpPr/>
              <p:nvPr/>
            </p:nvSpPr>
            <p:spPr bwMode="auto">
              <a:xfrm>
                <a:off x="2793" y="2059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3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8" y="0"/>
                      <a:pt x="1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8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0" name="Freeform 20"/>
              <p:cNvSpPr/>
              <p:nvPr/>
            </p:nvSpPr>
            <p:spPr bwMode="auto">
              <a:xfrm>
                <a:off x="2863" y="2059"/>
                <a:ext cx="62" cy="29"/>
              </a:xfrm>
              <a:custGeom>
                <a:avLst/>
                <a:gdLst>
                  <a:gd name="T0" fmla="*/ 30 w 30"/>
                  <a:gd name="T1" fmla="*/ 7 h 14"/>
                  <a:gd name="T2" fmla="*/ 17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30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30" y="7"/>
                    </a:moveTo>
                    <a:cubicBezTo>
                      <a:pt x="30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1" name="Freeform 21"/>
              <p:cNvSpPr/>
              <p:nvPr/>
            </p:nvSpPr>
            <p:spPr bwMode="auto">
              <a:xfrm>
                <a:off x="2935" y="2059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2" name="Freeform 22"/>
              <p:cNvSpPr/>
              <p:nvPr/>
            </p:nvSpPr>
            <p:spPr bwMode="auto">
              <a:xfrm>
                <a:off x="3007" y="2059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8" y="0"/>
                      <a:pt x="1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8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3" name="Freeform 23"/>
              <p:cNvSpPr/>
              <p:nvPr/>
            </p:nvSpPr>
            <p:spPr bwMode="auto">
              <a:xfrm>
                <a:off x="3080" y="2059"/>
                <a:ext cx="59" cy="29"/>
              </a:xfrm>
              <a:custGeom>
                <a:avLst/>
                <a:gdLst>
                  <a:gd name="T0" fmla="*/ 29 w 29"/>
                  <a:gd name="T1" fmla="*/ 7 h 14"/>
                  <a:gd name="T2" fmla="*/ 16 w 29"/>
                  <a:gd name="T3" fmla="*/ 0 h 14"/>
                  <a:gd name="T4" fmla="*/ 0 w 29"/>
                  <a:gd name="T5" fmla="*/ 7 h 14"/>
                  <a:gd name="T6" fmla="*/ 14 w 29"/>
                  <a:gd name="T7" fmla="*/ 14 h 14"/>
                  <a:gd name="T8" fmla="*/ 29 w 29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4">
                    <a:moveTo>
                      <a:pt x="29" y="7"/>
                    </a:moveTo>
                    <a:cubicBezTo>
                      <a:pt x="29" y="3"/>
                      <a:pt x="23" y="0"/>
                      <a:pt x="16" y="0"/>
                    </a:cubicBezTo>
                    <a:cubicBezTo>
                      <a:pt x="8" y="0"/>
                      <a:pt x="1" y="3"/>
                      <a:pt x="0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1" y="14"/>
                      <a:pt x="28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4" name="Freeform 24"/>
              <p:cNvSpPr/>
              <p:nvPr/>
            </p:nvSpPr>
            <p:spPr bwMode="auto">
              <a:xfrm>
                <a:off x="3152" y="2059"/>
                <a:ext cx="60" cy="29"/>
              </a:xfrm>
              <a:custGeom>
                <a:avLst/>
                <a:gdLst>
                  <a:gd name="T0" fmla="*/ 28 w 29"/>
                  <a:gd name="T1" fmla="*/ 7 h 14"/>
                  <a:gd name="T2" fmla="*/ 15 w 29"/>
                  <a:gd name="T3" fmla="*/ 0 h 14"/>
                  <a:gd name="T4" fmla="*/ 0 w 29"/>
                  <a:gd name="T5" fmla="*/ 7 h 14"/>
                  <a:gd name="T6" fmla="*/ 13 w 29"/>
                  <a:gd name="T7" fmla="*/ 14 h 14"/>
                  <a:gd name="T8" fmla="*/ 28 w 29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4">
                    <a:moveTo>
                      <a:pt x="28" y="7"/>
                    </a:moveTo>
                    <a:cubicBezTo>
                      <a:pt x="29" y="3"/>
                      <a:pt x="23" y="0"/>
                      <a:pt x="15" y="0"/>
                    </a:cubicBezTo>
                    <a:cubicBezTo>
                      <a:pt x="7" y="0"/>
                      <a:pt x="1" y="3"/>
                      <a:pt x="0" y="7"/>
                    </a:cubicBezTo>
                    <a:cubicBezTo>
                      <a:pt x="0" y="11"/>
                      <a:pt x="6" y="14"/>
                      <a:pt x="13" y="14"/>
                    </a:cubicBezTo>
                    <a:cubicBezTo>
                      <a:pt x="21" y="14"/>
                      <a:pt x="28" y="11"/>
                      <a:pt x="2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5" name="Freeform 25"/>
              <p:cNvSpPr/>
              <p:nvPr/>
            </p:nvSpPr>
            <p:spPr bwMode="auto">
              <a:xfrm>
                <a:off x="2422" y="2094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8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6" y="0"/>
                      <a:pt x="18" y="0"/>
                    </a:cubicBezTo>
                    <a:cubicBezTo>
                      <a:pt x="10" y="0"/>
                      <a:pt x="3" y="3"/>
                      <a:pt x="1" y="7"/>
                    </a:cubicBezTo>
                    <a:cubicBezTo>
                      <a:pt x="0" y="10"/>
                      <a:pt x="6" y="14"/>
                      <a:pt x="14" y="14"/>
                    </a:cubicBezTo>
                    <a:cubicBezTo>
                      <a:pt x="21" y="14"/>
                      <a:pt x="29" y="10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6" name="Freeform 26"/>
              <p:cNvSpPr/>
              <p:nvPr/>
            </p:nvSpPr>
            <p:spPr bwMode="auto">
              <a:xfrm>
                <a:off x="2494" y="2094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8 w 31"/>
                  <a:gd name="T3" fmla="*/ 0 h 14"/>
                  <a:gd name="T4" fmla="*/ 2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6" y="0"/>
                      <a:pt x="18" y="0"/>
                    </a:cubicBezTo>
                    <a:cubicBezTo>
                      <a:pt x="10" y="0"/>
                      <a:pt x="3" y="3"/>
                      <a:pt x="2" y="7"/>
                    </a:cubicBezTo>
                    <a:cubicBezTo>
                      <a:pt x="0" y="10"/>
                      <a:pt x="6" y="14"/>
                      <a:pt x="14" y="14"/>
                    </a:cubicBezTo>
                    <a:cubicBezTo>
                      <a:pt x="22" y="14"/>
                      <a:pt x="29" y="10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7" name="Freeform 27"/>
              <p:cNvSpPr/>
              <p:nvPr/>
            </p:nvSpPr>
            <p:spPr bwMode="auto">
              <a:xfrm>
                <a:off x="2566" y="2094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8 w 31"/>
                  <a:gd name="T3" fmla="*/ 0 h 14"/>
                  <a:gd name="T4" fmla="*/ 2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6" y="0"/>
                      <a:pt x="18" y="0"/>
                    </a:cubicBezTo>
                    <a:cubicBezTo>
                      <a:pt x="10" y="0"/>
                      <a:pt x="3" y="3"/>
                      <a:pt x="2" y="7"/>
                    </a:cubicBezTo>
                    <a:cubicBezTo>
                      <a:pt x="0" y="10"/>
                      <a:pt x="6" y="14"/>
                      <a:pt x="14" y="14"/>
                    </a:cubicBezTo>
                    <a:cubicBezTo>
                      <a:pt x="22" y="14"/>
                      <a:pt x="29" y="10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8" name="Freeform 28"/>
              <p:cNvSpPr/>
              <p:nvPr/>
            </p:nvSpPr>
            <p:spPr bwMode="auto">
              <a:xfrm>
                <a:off x="2640" y="2094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7 w 30"/>
                  <a:gd name="T3" fmla="*/ 0 h 14"/>
                  <a:gd name="T4" fmla="*/ 1 w 30"/>
                  <a:gd name="T5" fmla="*/ 7 h 14"/>
                  <a:gd name="T6" fmla="*/ 13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5" y="14"/>
                      <a:pt x="13" y="14"/>
                    </a:cubicBezTo>
                    <a:cubicBezTo>
                      <a:pt x="21" y="14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9" name="Freeform 29"/>
              <p:cNvSpPr/>
              <p:nvPr/>
            </p:nvSpPr>
            <p:spPr bwMode="auto">
              <a:xfrm>
                <a:off x="2712" y="2094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7 w 30"/>
                  <a:gd name="T3" fmla="*/ 0 h 14"/>
                  <a:gd name="T4" fmla="*/ 1 w 30"/>
                  <a:gd name="T5" fmla="*/ 7 h 14"/>
                  <a:gd name="T6" fmla="*/ 13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5" y="14"/>
                      <a:pt x="13" y="14"/>
                    </a:cubicBezTo>
                    <a:cubicBezTo>
                      <a:pt x="21" y="14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0" name="Freeform 30"/>
              <p:cNvSpPr/>
              <p:nvPr/>
            </p:nvSpPr>
            <p:spPr bwMode="auto">
              <a:xfrm>
                <a:off x="2785" y="2094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7 w 30"/>
                  <a:gd name="T3" fmla="*/ 0 h 14"/>
                  <a:gd name="T4" fmla="*/ 1 w 30"/>
                  <a:gd name="T5" fmla="*/ 7 h 14"/>
                  <a:gd name="T6" fmla="*/ 13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4"/>
                      <a:pt x="13" y="14"/>
                    </a:cubicBezTo>
                    <a:cubicBezTo>
                      <a:pt x="21" y="14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1" name="Freeform 31"/>
              <p:cNvSpPr/>
              <p:nvPr/>
            </p:nvSpPr>
            <p:spPr bwMode="auto">
              <a:xfrm>
                <a:off x="2857" y="2094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4"/>
                      <a:pt x="14" y="14"/>
                    </a:cubicBezTo>
                    <a:cubicBezTo>
                      <a:pt x="22" y="14"/>
                      <a:pt x="29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2" name="Freeform 32"/>
              <p:cNvSpPr/>
              <p:nvPr/>
            </p:nvSpPr>
            <p:spPr bwMode="auto">
              <a:xfrm>
                <a:off x="2929" y="2094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8" y="0"/>
                      <a:pt x="1" y="3"/>
                      <a:pt x="1" y="7"/>
                    </a:cubicBezTo>
                    <a:cubicBezTo>
                      <a:pt x="0" y="10"/>
                      <a:pt x="6" y="14"/>
                      <a:pt x="14" y="14"/>
                    </a:cubicBezTo>
                    <a:cubicBezTo>
                      <a:pt x="22" y="14"/>
                      <a:pt x="29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3" name="Freeform 33"/>
              <p:cNvSpPr/>
              <p:nvPr/>
            </p:nvSpPr>
            <p:spPr bwMode="auto">
              <a:xfrm>
                <a:off x="3001" y="2094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8" y="0"/>
                      <a:pt x="1" y="3"/>
                      <a:pt x="1" y="7"/>
                    </a:cubicBezTo>
                    <a:cubicBezTo>
                      <a:pt x="0" y="10"/>
                      <a:pt x="6" y="14"/>
                      <a:pt x="14" y="14"/>
                    </a:cubicBezTo>
                    <a:cubicBezTo>
                      <a:pt x="22" y="14"/>
                      <a:pt x="29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4" name="Freeform 34"/>
              <p:cNvSpPr/>
              <p:nvPr/>
            </p:nvSpPr>
            <p:spPr bwMode="auto">
              <a:xfrm>
                <a:off x="3073" y="2094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8" y="0"/>
                      <a:pt x="1" y="3"/>
                      <a:pt x="1" y="7"/>
                    </a:cubicBezTo>
                    <a:cubicBezTo>
                      <a:pt x="0" y="10"/>
                      <a:pt x="6" y="14"/>
                      <a:pt x="14" y="14"/>
                    </a:cubicBezTo>
                    <a:cubicBezTo>
                      <a:pt x="22" y="14"/>
                      <a:pt x="29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5" name="Freeform 35"/>
              <p:cNvSpPr/>
              <p:nvPr/>
            </p:nvSpPr>
            <p:spPr bwMode="auto">
              <a:xfrm>
                <a:off x="2558" y="212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7 w 31"/>
                  <a:gd name="T3" fmla="*/ 0 h 14"/>
                  <a:gd name="T4" fmla="*/ 1 w 31"/>
                  <a:gd name="T5" fmla="*/ 7 h 14"/>
                  <a:gd name="T6" fmla="*/ 13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6" name="Freeform 36"/>
              <p:cNvSpPr/>
              <p:nvPr/>
            </p:nvSpPr>
            <p:spPr bwMode="auto">
              <a:xfrm>
                <a:off x="2630" y="212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7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7" name="Freeform 37"/>
              <p:cNvSpPr/>
              <p:nvPr/>
            </p:nvSpPr>
            <p:spPr bwMode="auto">
              <a:xfrm>
                <a:off x="2702" y="212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8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8" y="0"/>
                    </a:cubicBezTo>
                    <a:cubicBezTo>
                      <a:pt x="10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8" name="Freeform 38"/>
              <p:cNvSpPr/>
              <p:nvPr/>
            </p:nvSpPr>
            <p:spPr bwMode="auto">
              <a:xfrm>
                <a:off x="2776" y="2129"/>
                <a:ext cx="62" cy="29"/>
              </a:xfrm>
              <a:custGeom>
                <a:avLst/>
                <a:gdLst>
                  <a:gd name="T0" fmla="*/ 30 w 30"/>
                  <a:gd name="T1" fmla="*/ 7 h 14"/>
                  <a:gd name="T2" fmla="*/ 17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30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30" y="7"/>
                    </a:moveTo>
                    <a:cubicBezTo>
                      <a:pt x="30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9" name="Freeform 39"/>
              <p:cNvSpPr/>
              <p:nvPr/>
            </p:nvSpPr>
            <p:spPr bwMode="auto">
              <a:xfrm>
                <a:off x="2849" y="212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7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0" name="Freeform 40"/>
              <p:cNvSpPr/>
              <p:nvPr/>
            </p:nvSpPr>
            <p:spPr bwMode="auto">
              <a:xfrm>
                <a:off x="2923" y="2129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8" y="0"/>
                      <a:pt x="1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1" name="Freeform 41"/>
              <p:cNvSpPr/>
              <p:nvPr/>
            </p:nvSpPr>
            <p:spPr bwMode="auto">
              <a:xfrm>
                <a:off x="2995" y="2129"/>
                <a:ext cx="62" cy="29"/>
              </a:xfrm>
              <a:custGeom>
                <a:avLst/>
                <a:gdLst>
                  <a:gd name="T0" fmla="*/ 30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30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30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2" name="Freeform 42"/>
              <p:cNvSpPr/>
              <p:nvPr/>
            </p:nvSpPr>
            <p:spPr bwMode="auto">
              <a:xfrm>
                <a:off x="3069" y="2129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0 w 30"/>
                  <a:gd name="T5" fmla="*/ 7 h 14"/>
                  <a:gd name="T6" fmla="*/ 14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8" y="0"/>
                      <a:pt x="1" y="3"/>
                      <a:pt x="0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3" name="Freeform 43"/>
              <p:cNvSpPr/>
              <p:nvPr/>
            </p:nvSpPr>
            <p:spPr bwMode="auto">
              <a:xfrm>
                <a:off x="2620" y="2165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8 w 32"/>
                  <a:gd name="T3" fmla="*/ 0 h 14"/>
                  <a:gd name="T4" fmla="*/ 1 w 32"/>
                  <a:gd name="T5" fmla="*/ 7 h 14"/>
                  <a:gd name="T6" fmla="*/ 14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32" y="3"/>
                      <a:pt x="26" y="0"/>
                      <a:pt x="18" y="0"/>
                    </a:cubicBezTo>
                    <a:cubicBezTo>
                      <a:pt x="10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30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4" name="Freeform 44"/>
              <p:cNvSpPr/>
              <p:nvPr/>
            </p:nvSpPr>
            <p:spPr bwMode="auto">
              <a:xfrm>
                <a:off x="2694" y="2165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7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5" name="Freeform 45"/>
              <p:cNvSpPr/>
              <p:nvPr/>
            </p:nvSpPr>
            <p:spPr bwMode="auto">
              <a:xfrm>
                <a:off x="2768" y="2165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7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6" name="Freeform 46"/>
              <p:cNvSpPr/>
              <p:nvPr/>
            </p:nvSpPr>
            <p:spPr bwMode="auto">
              <a:xfrm>
                <a:off x="2842" y="2165"/>
                <a:ext cx="62" cy="29"/>
              </a:xfrm>
              <a:custGeom>
                <a:avLst/>
                <a:gdLst>
                  <a:gd name="T0" fmla="*/ 30 w 30"/>
                  <a:gd name="T1" fmla="*/ 7 h 14"/>
                  <a:gd name="T2" fmla="*/ 17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30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30" y="7"/>
                    </a:moveTo>
                    <a:cubicBezTo>
                      <a:pt x="30" y="3"/>
                      <a:pt x="25" y="0"/>
                      <a:pt x="17" y="0"/>
                    </a:cubicBezTo>
                    <a:cubicBezTo>
                      <a:pt x="9" y="0"/>
                      <a:pt x="1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7" name="Freeform 47"/>
              <p:cNvSpPr/>
              <p:nvPr/>
            </p:nvSpPr>
            <p:spPr bwMode="auto">
              <a:xfrm>
                <a:off x="2915" y="2165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7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3" y="14"/>
                      <a:pt x="30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8" name="Freeform 48"/>
              <p:cNvSpPr/>
              <p:nvPr/>
            </p:nvSpPr>
            <p:spPr bwMode="auto">
              <a:xfrm>
                <a:off x="2989" y="2165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7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9" name="Freeform 49"/>
              <p:cNvSpPr/>
              <p:nvPr/>
            </p:nvSpPr>
            <p:spPr bwMode="auto">
              <a:xfrm>
                <a:off x="2611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7 w 31"/>
                  <a:gd name="T3" fmla="*/ 0 h 15"/>
                  <a:gd name="T4" fmla="*/ 1 w 31"/>
                  <a:gd name="T5" fmla="*/ 7 h 15"/>
                  <a:gd name="T6" fmla="*/ 14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5" y="15"/>
                      <a:pt x="14" y="15"/>
                    </a:cubicBezTo>
                    <a:cubicBezTo>
                      <a:pt x="22" y="15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0" name="Freeform 50"/>
              <p:cNvSpPr/>
              <p:nvPr/>
            </p:nvSpPr>
            <p:spPr bwMode="auto">
              <a:xfrm>
                <a:off x="2686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7 w 31"/>
                  <a:gd name="T3" fmla="*/ 0 h 15"/>
                  <a:gd name="T4" fmla="*/ 1 w 31"/>
                  <a:gd name="T5" fmla="*/ 7 h 15"/>
                  <a:gd name="T6" fmla="*/ 14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5"/>
                      <a:pt x="14" y="15"/>
                    </a:cubicBezTo>
                    <a:cubicBezTo>
                      <a:pt x="22" y="15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1" name="Freeform 51"/>
              <p:cNvSpPr/>
              <p:nvPr/>
            </p:nvSpPr>
            <p:spPr bwMode="auto">
              <a:xfrm>
                <a:off x="2760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7 w 31"/>
                  <a:gd name="T3" fmla="*/ 0 h 15"/>
                  <a:gd name="T4" fmla="*/ 1 w 31"/>
                  <a:gd name="T5" fmla="*/ 7 h 15"/>
                  <a:gd name="T6" fmla="*/ 14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5"/>
                      <a:pt x="14" y="15"/>
                    </a:cubicBezTo>
                    <a:cubicBezTo>
                      <a:pt x="22" y="15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2" name="Freeform 52"/>
              <p:cNvSpPr/>
              <p:nvPr/>
            </p:nvSpPr>
            <p:spPr bwMode="auto">
              <a:xfrm>
                <a:off x="2675" y="2239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8 w 32"/>
                  <a:gd name="T3" fmla="*/ 0 h 15"/>
                  <a:gd name="T4" fmla="*/ 1 w 32"/>
                  <a:gd name="T5" fmla="*/ 7 h 15"/>
                  <a:gd name="T6" fmla="*/ 14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6" y="0"/>
                      <a:pt x="18" y="0"/>
                    </a:cubicBezTo>
                    <a:cubicBezTo>
                      <a:pt x="10" y="0"/>
                      <a:pt x="2" y="3"/>
                      <a:pt x="1" y="7"/>
                    </a:cubicBezTo>
                    <a:cubicBezTo>
                      <a:pt x="0" y="12"/>
                      <a:pt x="6" y="15"/>
                      <a:pt x="14" y="15"/>
                    </a:cubicBezTo>
                    <a:cubicBezTo>
                      <a:pt x="23" y="15"/>
                      <a:pt x="30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3" name="Freeform 53"/>
              <p:cNvSpPr/>
              <p:nvPr/>
            </p:nvSpPr>
            <p:spPr bwMode="auto">
              <a:xfrm>
                <a:off x="3131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7 w 31"/>
                  <a:gd name="T3" fmla="*/ 0 h 15"/>
                  <a:gd name="T4" fmla="*/ 1 w 31"/>
                  <a:gd name="T5" fmla="*/ 7 h 15"/>
                  <a:gd name="T6" fmla="*/ 15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7" y="15"/>
                      <a:pt x="15" y="15"/>
                    </a:cubicBezTo>
                    <a:cubicBezTo>
                      <a:pt x="23" y="15"/>
                      <a:pt x="30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4" name="Freeform 54"/>
              <p:cNvSpPr/>
              <p:nvPr/>
            </p:nvSpPr>
            <p:spPr bwMode="auto">
              <a:xfrm>
                <a:off x="3208" y="2202"/>
                <a:ext cx="61" cy="31"/>
              </a:xfrm>
              <a:custGeom>
                <a:avLst/>
                <a:gdLst>
                  <a:gd name="T0" fmla="*/ 29 w 30"/>
                  <a:gd name="T1" fmla="*/ 7 h 15"/>
                  <a:gd name="T2" fmla="*/ 15 w 30"/>
                  <a:gd name="T3" fmla="*/ 0 h 15"/>
                  <a:gd name="T4" fmla="*/ 0 w 30"/>
                  <a:gd name="T5" fmla="*/ 7 h 15"/>
                  <a:gd name="T6" fmla="*/ 14 w 30"/>
                  <a:gd name="T7" fmla="*/ 15 h 15"/>
                  <a:gd name="T8" fmla="*/ 29 w 3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29" y="7"/>
                    </a:moveTo>
                    <a:cubicBezTo>
                      <a:pt x="30" y="3"/>
                      <a:pt x="24" y="0"/>
                      <a:pt x="15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1"/>
                      <a:pt x="6" y="15"/>
                      <a:pt x="14" y="15"/>
                    </a:cubicBezTo>
                    <a:cubicBezTo>
                      <a:pt x="22" y="15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5" name="Freeform 55"/>
              <p:cNvSpPr/>
              <p:nvPr/>
            </p:nvSpPr>
            <p:spPr bwMode="auto">
              <a:xfrm>
                <a:off x="4099" y="2202"/>
                <a:ext cx="62" cy="31"/>
              </a:xfrm>
              <a:custGeom>
                <a:avLst/>
                <a:gdLst>
                  <a:gd name="T0" fmla="*/ 30 w 30"/>
                  <a:gd name="T1" fmla="*/ 7 h 15"/>
                  <a:gd name="T2" fmla="*/ 14 w 30"/>
                  <a:gd name="T3" fmla="*/ 0 h 15"/>
                  <a:gd name="T4" fmla="*/ 0 w 30"/>
                  <a:gd name="T5" fmla="*/ 7 h 15"/>
                  <a:gd name="T6" fmla="*/ 16 w 30"/>
                  <a:gd name="T7" fmla="*/ 15 h 15"/>
                  <a:gd name="T8" fmla="*/ 30 w 3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1" y="11"/>
                      <a:pt x="8" y="15"/>
                      <a:pt x="16" y="15"/>
                    </a:cubicBezTo>
                    <a:cubicBezTo>
                      <a:pt x="24" y="15"/>
                      <a:pt x="30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6" name="Freeform 56"/>
              <p:cNvSpPr/>
              <p:nvPr/>
            </p:nvSpPr>
            <p:spPr bwMode="auto">
              <a:xfrm>
                <a:off x="4103" y="2239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6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30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2"/>
                      <a:pt x="8" y="15"/>
                      <a:pt x="16" y="15"/>
                    </a:cubicBezTo>
                    <a:cubicBezTo>
                      <a:pt x="25" y="15"/>
                      <a:pt x="31" y="12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7" name="Freeform 57"/>
              <p:cNvSpPr/>
              <p:nvPr/>
            </p:nvSpPr>
            <p:spPr bwMode="auto">
              <a:xfrm>
                <a:off x="4107" y="2276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1 w 31"/>
                  <a:gd name="T5" fmla="*/ 8 h 16"/>
                  <a:gd name="T6" fmla="*/ 17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1" y="12"/>
                      <a:pt x="8" y="16"/>
                      <a:pt x="17" y="16"/>
                    </a:cubicBezTo>
                    <a:cubicBezTo>
                      <a:pt x="25" y="16"/>
                      <a:pt x="31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8" name="Freeform 58"/>
              <p:cNvSpPr/>
              <p:nvPr/>
            </p:nvSpPr>
            <p:spPr bwMode="auto">
              <a:xfrm>
                <a:off x="4117" y="2357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4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0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1" y="13"/>
                      <a:pt x="8" y="16"/>
                      <a:pt x="16" y="16"/>
                    </a:cubicBezTo>
                    <a:cubicBezTo>
                      <a:pt x="25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9" name="Freeform 59"/>
              <p:cNvSpPr/>
              <p:nvPr/>
            </p:nvSpPr>
            <p:spPr bwMode="auto">
              <a:xfrm>
                <a:off x="3880" y="2276"/>
                <a:ext cx="64" cy="33"/>
              </a:xfrm>
              <a:custGeom>
                <a:avLst/>
                <a:gdLst>
                  <a:gd name="T0" fmla="*/ 30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0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0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1" y="12"/>
                      <a:pt x="8" y="16"/>
                      <a:pt x="16" y="16"/>
                    </a:cubicBezTo>
                    <a:cubicBezTo>
                      <a:pt x="24" y="16"/>
                      <a:pt x="31" y="12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0" name="Freeform 60"/>
              <p:cNvSpPr/>
              <p:nvPr/>
            </p:nvSpPr>
            <p:spPr bwMode="auto">
              <a:xfrm>
                <a:off x="3956" y="2276"/>
                <a:ext cx="64" cy="33"/>
              </a:xfrm>
              <a:custGeom>
                <a:avLst/>
                <a:gdLst>
                  <a:gd name="T0" fmla="*/ 30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0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0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1" y="12"/>
                      <a:pt x="8" y="16"/>
                      <a:pt x="16" y="16"/>
                    </a:cubicBezTo>
                    <a:cubicBezTo>
                      <a:pt x="24" y="16"/>
                      <a:pt x="31" y="12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1" name="Freeform 61"/>
              <p:cNvSpPr/>
              <p:nvPr/>
            </p:nvSpPr>
            <p:spPr bwMode="auto">
              <a:xfrm>
                <a:off x="4033" y="2276"/>
                <a:ext cx="62" cy="33"/>
              </a:xfrm>
              <a:custGeom>
                <a:avLst/>
                <a:gdLst>
                  <a:gd name="T0" fmla="*/ 30 w 30"/>
                  <a:gd name="T1" fmla="*/ 8 h 16"/>
                  <a:gd name="T2" fmla="*/ 14 w 30"/>
                  <a:gd name="T3" fmla="*/ 0 h 16"/>
                  <a:gd name="T4" fmla="*/ 0 w 30"/>
                  <a:gd name="T5" fmla="*/ 8 h 16"/>
                  <a:gd name="T6" fmla="*/ 16 w 30"/>
                  <a:gd name="T7" fmla="*/ 16 h 16"/>
                  <a:gd name="T8" fmla="*/ 30 w 30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6">
                    <a:moveTo>
                      <a:pt x="30" y="8"/>
                    </a:moveTo>
                    <a:cubicBezTo>
                      <a:pt x="29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0" y="12"/>
                      <a:pt x="7" y="16"/>
                      <a:pt x="16" y="16"/>
                    </a:cubicBezTo>
                    <a:cubicBezTo>
                      <a:pt x="24" y="16"/>
                      <a:pt x="30" y="12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2" name="Freeform 62"/>
              <p:cNvSpPr/>
              <p:nvPr/>
            </p:nvSpPr>
            <p:spPr bwMode="auto">
              <a:xfrm>
                <a:off x="3959" y="2316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1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1" y="13"/>
                      <a:pt x="8" y="16"/>
                      <a:pt x="16" y="16"/>
                    </a:cubicBezTo>
                    <a:cubicBezTo>
                      <a:pt x="25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3" name="Freeform 63"/>
              <p:cNvSpPr/>
              <p:nvPr/>
            </p:nvSpPr>
            <p:spPr bwMode="auto">
              <a:xfrm>
                <a:off x="4035" y="2316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1 w 31"/>
                  <a:gd name="T5" fmla="*/ 8 h 16"/>
                  <a:gd name="T6" fmla="*/ 17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1" y="13"/>
                      <a:pt x="8" y="16"/>
                      <a:pt x="17" y="16"/>
                    </a:cubicBezTo>
                    <a:cubicBezTo>
                      <a:pt x="25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4" name="Freeform 64"/>
              <p:cNvSpPr/>
              <p:nvPr/>
            </p:nvSpPr>
            <p:spPr bwMode="auto">
              <a:xfrm>
                <a:off x="3963" y="2357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0" y="13"/>
                      <a:pt x="8" y="16"/>
                      <a:pt x="16" y="16"/>
                    </a:cubicBezTo>
                    <a:cubicBezTo>
                      <a:pt x="25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5" name="Freeform 65"/>
              <p:cNvSpPr/>
              <p:nvPr/>
            </p:nvSpPr>
            <p:spPr bwMode="auto">
              <a:xfrm>
                <a:off x="4039" y="2357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7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1" y="13"/>
                      <a:pt x="8" y="16"/>
                      <a:pt x="17" y="16"/>
                    </a:cubicBezTo>
                    <a:cubicBezTo>
                      <a:pt x="25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6" name="Freeform 66"/>
              <p:cNvSpPr/>
              <p:nvPr/>
            </p:nvSpPr>
            <p:spPr bwMode="auto">
              <a:xfrm>
                <a:off x="3965" y="2398"/>
                <a:ext cx="66" cy="35"/>
              </a:xfrm>
              <a:custGeom>
                <a:avLst/>
                <a:gdLst>
                  <a:gd name="T0" fmla="*/ 31 w 32"/>
                  <a:gd name="T1" fmla="*/ 8 h 17"/>
                  <a:gd name="T2" fmla="*/ 15 w 32"/>
                  <a:gd name="T3" fmla="*/ 0 h 17"/>
                  <a:gd name="T4" fmla="*/ 1 w 32"/>
                  <a:gd name="T5" fmla="*/ 8 h 17"/>
                  <a:gd name="T6" fmla="*/ 17 w 32"/>
                  <a:gd name="T7" fmla="*/ 17 h 17"/>
                  <a:gd name="T8" fmla="*/ 31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1" y="13"/>
                      <a:pt x="8" y="17"/>
                      <a:pt x="17" y="17"/>
                    </a:cubicBezTo>
                    <a:cubicBezTo>
                      <a:pt x="25" y="17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7" name="Freeform 67"/>
              <p:cNvSpPr/>
              <p:nvPr/>
            </p:nvSpPr>
            <p:spPr bwMode="auto">
              <a:xfrm>
                <a:off x="4043" y="2398"/>
                <a:ext cx="66" cy="35"/>
              </a:xfrm>
              <a:custGeom>
                <a:avLst/>
                <a:gdLst>
                  <a:gd name="T0" fmla="*/ 31 w 32"/>
                  <a:gd name="T1" fmla="*/ 8 h 17"/>
                  <a:gd name="T2" fmla="*/ 15 w 32"/>
                  <a:gd name="T3" fmla="*/ 0 h 17"/>
                  <a:gd name="T4" fmla="*/ 0 w 32"/>
                  <a:gd name="T5" fmla="*/ 8 h 17"/>
                  <a:gd name="T6" fmla="*/ 17 w 32"/>
                  <a:gd name="T7" fmla="*/ 17 h 17"/>
                  <a:gd name="T8" fmla="*/ 31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1" y="13"/>
                      <a:pt x="8" y="17"/>
                      <a:pt x="17" y="17"/>
                    </a:cubicBezTo>
                    <a:cubicBezTo>
                      <a:pt x="25" y="17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8" name="Freeform 68"/>
              <p:cNvSpPr/>
              <p:nvPr/>
            </p:nvSpPr>
            <p:spPr bwMode="auto">
              <a:xfrm>
                <a:off x="3721" y="2165"/>
                <a:ext cx="62" cy="29"/>
              </a:xfrm>
              <a:custGeom>
                <a:avLst/>
                <a:gdLst>
                  <a:gd name="T0" fmla="*/ 30 w 30"/>
                  <a:gd name="T1" fmla="*/ 7 h 14"/>
                  <a:gd name="T2" fmla="*/ 15 w 30"/>
                  <a:gd name="T3" fmla="*/ 0 h 14"/>
                  <a:gd name="T4" fmla="*/ 0 w 30"/>
                  <a:gd name="T5" fmla="*/ 7 h 14"/>
                  <a:gd name="T6" fmla="*/ 15 w 30"/>
                  <a:gd name="T7" fmla="*/ 14 h 14"/>
                  <a:gd name="T8" fmla="*/ 30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30" y="7"/>
                    </a:moveTo>
                    <a:cubicBezTo>
                      <a:pt x="29" y="3"/>
                      <a:pt x="23" y="0"/>
                      <a:pt x="15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1"/>
                      <a:pt x="7" y="14"/>
                      <a:pt x="15" y="14"/>
                    </a:cubicBezTo>
                    <a:cubicBezTo>
                      <a:pt x="23" y="14"/>
                      <a:pt x="30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9" name="Freeform 69"/>
              <p:cNvSpPr/>
              <p:nvPr/>
            </p:nvSpPr>
            <p:spPr bwMode="auto">
              <a:xfrm>
                <a:off x="3796" y="2165"/>
                <a:ext cx="59" cy="29"/>
              </a:xfrm>
              <a:custGeom>
                <a:avLst/>
                <a:gdLst>
                  <a:gd name="T0" fmla="*/ 29 w 29"/>
                  <a:gd name="T1" fmla="*/ 7 h 14"/>
                  <a:gd name="T2" fmla="*/ 14 w 29"/>
                  <a:gd name="T3" fmla="*/ 0 h 14"/>
                  <a:gd name="T4" fmla="*/ 0 w 29"/>
                  <a:gd name="T5" fmla="*/ 7 h 14"/>
                  <a:gd name="T6" fmla="*/ 15 w 29"/>
                  <a:gd name="T7" fmla="*/ 14 h 14"/>
                  <a:gd name="T8" fmla="*/ 29 w 29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4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1"/>
                      <a:pt x="7" y="14"/>
                      <a:pt x="15" y="14"/>
                    </a:cubicBezTo>
                    <a:cubicBezTo>
                      <a:pt x="23" y="14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0" name="Freeform 70"/>
              <p:cNvSpPr/>
              <p:nvPr/>
            </p:nvSpPr>
            <p:spPr bwMode="auto">
              <a:xfrm>
                <a:off x="3870" y="2165"/>
                <a:ext cx="60" cy="29"/>
              </a:xfrm>
              <a:custGeom>
                <a:avLst/>
                <a:gdLst>
                  <a:gd name="T0" fmla="*/ 29 w 29"/>
                  <a:gd name="T1" fmla="*/ 7 h 14"/>
                  <a:gd name="T2" fmla="*/ 14 w 29"/>
                  <a:gd name="T3" fmla="*/ 0 h 14"/>
                  <a:gd name="T4" fmla="*/ 0 w 29"/>
                  <a:gd name="T5" fmla="*/ 7 h 14"/>
                  <a:gd name="T6" fmla="*/ 15 w 29"/>
                  <a:gd name="T7" fmla="*/ 14 h 14"/>
                  <a:gd name="T8" fmla="*/ 29 w 29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4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1"/>
                      <a:pt x="7" y="14"/>
                      <a:pt x="15" y="14"/>
                    </a:cubicBezTo>
                    <a:cubicBezTo>
                      <a:pt x="23" y="14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1" name="Freeform 71"/>
              <p:cNvSpPr/>
              <p:nvPr/>
            </p:nvSpPr>
            <p:spPr bwMode="auto">
              <a:xfrm>
                <a:off x="3942" y="2165"/>
                <a:ext cx="62" cy="29"/>
              </a:xfrm>
              <a:custGeom>
                <a:avLst/>
                <a:gdLst>
                  <a:gd name="T0" fmla="*/ 30 w 30"/>
                  <a:gd name="T1" fmla="*/ 7 h 14"/>
                  <a:gd name="T2" fmla="*/ 14 w 30"/>
                  <a:gd name="T3" fmla="*/ 0 h 14"/>
                  <a:gd name="T4" fmla="*/ 0 w 30"/>
                  <a:gd name="T5" fmla="*/ 7 h 14"/>
                  <a:gd name="T6" fmla="*/ 16 w 30"/>
                  <a:gd name="T7" fmla="*/ 14 h 14"/>
                  <a:gd name="T8" fmla="*/ 30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1" y="11"/>
                      <a:pt x="8" y="14"/>
                      <a:pt x="16" y="14"/>
                    </a:cubicBezTo>
                    <a:cubicBezTo>
                      <a:pt x="24" y="14"/>
                      <a:pt x="30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2" name="Freeform 72"/>
              <p:cNvSpPr/>
              <p:nvPr/>
            </p:nvSpPr>
            <p:spPr bwMode="auto">
              <a:xfrm>
                <a:off x="4016" y="2165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4 w 30"/>
                  <a:gd name="T3" fmla="*/ 0 h 14"/>
                  <a:gd name="T4" fmla="*/ 0 w 30"/>
                  <a:gd name="T5" fmla="*/ 7 h 14"/>
                  <a:gd name="T6" fmla="*/ 15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1" y="11"/>
                      <a:pt x="7" y="14"/>
                      <a:pt x="15" y="14"/>
                    </a:cubicBezTo>
                    <a:cubicBezTo>
                      <a:pt x="24" y="14"/>
                      <a:pt x="30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3" name="Freeform 73"/>
              <p:cNvSpPr/>
              <p:nvPr/>
            </p:nvSpPr>
            <p:spPr bwMode="auto">
              <a:xfrm>
                <a:off x="3649" y="2202"/>
                <a:ext cx="60" cy="31"/>
              </a:xfrm>
              <a:custGeom>
                <a:avLst/>
                <a:gdLst>
                  <a:gd name="T0" fmla="*/ 29 w 29"/>
                  <a:gd name="T1" fmla="*/ 7 h 15"/>
                  <a:gd name="T2" fmla="*/ 14 w 29"/>
                  <a:gd name="T3" fmla="*/ 0 h 15"/>
                  <a:gd name="T4" fmla="*/ 0 w 29"/>
                  <a:gd name="T5" fmla="*/ 7 h 15"/>
                  <a:gd name="T6" fmla="*/ 14 w 29"/>
                  <a:gd name="T7" fmla="*/ 15 h 15"/>
                  <a:gd name="T8" fmla="*/ 29 w 2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1"/>
                      <a:pt x="6" y="15"/>
                      <a:pt x="14" y="15"/>
                    </a:cubicBezTo>
                    <a:cubicBezTo>
                      <a:pt x="23" y="15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4" name="Freeform 74"/>
              <p:cNvSpPr/>
              <p:nvPr/>
            </p:nvSpPr>
            <p:spPr bwMode="auto">
              <a:xfrm>
                <a:off x="3723" y="2202"/>
                <a:ext cx="60" cy="31"/>
              </a:xfrm>
              <a:custGeom>
                <a:avLst/>
                <a:gdLst>
                  <a:gd name="T0" fmla="*/ 29 w 29"/>
                  <a:gd name="T1" fmla="*/ 7 h 15"/>
                  <a:gd name="T2" fmla="*/ 14 w 29"/>
                  <a:gd name="T3" fmla="*/ 0 h 15"/>
                  <a:gd name="T4" fmla="*/ 0 w 29"/>
                  <a:gd name="T5" fmla="*/ 7 h 15"/>
                  <a:gd name="T6" fmla="*/ 15 w 29"/>
                  <a:gd name="T7" fmla="*/ 15 h 15"/>
                  <a:gd name="T8" fmla="*/ 29 w 2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1"/>
                      <a:pt x="6" y="15"/>
                      <a:pt x="15" y="15"/>
                    </a:cubicBezTo>
                    <a:cubicBezTo>
                      <a:pt x="23" y="15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5" name="Freeform 75"/>
              <p:cNvSpPr/>
              <p:nvPr/>
            </p:nvSpPr>
            <p:spPr bwMode="auto">
              <a:xfrm>
                <a:off x="3798" y="2202"/>
                <a:ext cx="59" cy="31"/>
              </a:xfrm>
              <a:custGeom>
                <a:avLst/>
                <a:gdLst>
                  <a:gd name="T0" fmla="*/ 29 w 29"/>
                  <a:gd name="T1" fmla="*/ 7 h 15"/>
                  <a:gd name="T2" fmla="*/ 14 w 29"/>
                  <a:gd name="T3" fmla="*/ 0 h 15"/>
                  <a:gd name="T4" fmla="*/ 0 w 29"/>
                  <a:gd name="T5" fmla="*/ 7 h 15"/>
                  <a:gd name="T6" fmla="*/ 15 w 29"/>
                  <a:gd name="T7" fmla="*/ 15 h 15"/>
                  <a:gd name="T8" fmla="*/ 29 w 2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1"/>
                      <a:pt x="7" y="15"/>
                      <a:pt x="15" y="15"/>
                    </a:cubicBezTo>
                    <a:cubicBezTo>
                      <a:pt x="23" y="15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6" name="Freeform 76"/>
              <p:cNvSpPr/>
              <p:nvPr/>
            </p:nvSpPr>
            <p:spPr bwMode="auto">
              <a:xfrm>
                <a:off x="3872" y="2202"/>
                <a:ext cx="60" cy="31"/>
              </a:xfrm>
              <a:custGeom>
                <a:avLst/>
                <a:gdLst>
                  <a:gd name="T0" fmla="*/ 29 w 29"/>
                  <a:gd name="T1" fmla="*/ 7 h 15"/>
                  <a:gd name="T2" fmla="*/ 14 w 29"/>
                  <a:gd name="T3" fmla="*/ 0 h 15"/>
                  <a:gd name="T4" fmla="*/ 0 w 29"/>
                  <a:gd name="T5" fmla="*/ 7 h 15"/>
                  <a:gd name="T6" fmla="*/ 15 w 29"/>
                  <a:gd name="T7" fmla="*/ 15 h 15"/>
                  <a:gd name="T8" fmla="*/ 29 w 2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1"/>
                      <a:pt x="7" y="15"/>
                      <a:pt x="15" y="15"/>
                    </a:cubicBezTo>
                    <a:cubicBezTo>
                      <a:pt x="23" y="15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7" name="Freeform 77"/>
              <p:cNvSpPr/>
              <p:nvPr/>
            </p:nvSpPr>
            <p:spPr bwMode="auto">
              <a:xfrm>
                <a:off x="3946" y="2202"/>
                <a:ext cx="62" cy="31"/>
              </a:xfrm>
              <a:custGeom>
                <a:avLst/>
                <a:gdLst>
                  <a:gd name="T0" fmla="*/ 29 w 30"/>
                  <a:gd name="T1" fmla="*/ 7 h 15"/>
                  <a:gd name="T2" fmla="*/ 14 w 30"/>
                  <a:gd name="T3" fmla="*/ 0 h 15"/>
                  <a:gd name="T4" fmla="*/ 0 w 30"/>
                  <a:gd name="T5" fmla="*/ 7 h 15"/>
                  <a:gd name="T6" fmla="*/ 15 w 30"/>
                  <a:gd name="T7" fmla="*/ 15 h 15"/>
                  <a:gd name="T8" fmla="*/ 29 w 3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1"/>
                      <a:pt x="7" y="15"/>
                      <a:pt x="15" y="15"/>
                    </a:cubicBezTo>
                    <a:cubicBezTo>
                      <a:pt x="23" y="15"/>
                      <a:pt x="30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8" name="Freeform 78"/>
              <p:cNvSpPr/>
              <p:nvPr/>
            </p:nvSpPr>
            <p:spPr bwMode="auto">
              <a:xfrm>
                <a:off x="4018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5 w 31"/>
                  <a:gd name="T3" fmla="*/ 0 h 15"/>
                  <a:gd name="T4" fmla="*/ 1 w 31"/>
                  <a:gd name="T5" fmla="*/ 7 h 15"/>
                  <a:gd name="T6" fmla="*/ 16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30" y="3"/>
                      <a:pt x="23" y="0"/>
                      <a:pt x="15" y="0"/>
                    </a:cubicBezTo>
                    <a:cubicBezTo>
                      <a:pt x="7" y="0"/>
                      <a:pt x="0" y="3"/>
                      <a:pt x="1" y="7"/>
                    </a:cubicBezTo>
                    <a:cubicBezTo>
                      <a:pt x="1" y="11"/>
                      <a:pt x="8" y="15"/>
                      <a:pt x="16" y="15"/>
                    </a:cubicBezTo>
                    <a:cubicBezTo>
                      <a:pt x="24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9" name="Oval 79"/>
              <p:cNvSpPr>
                <a:spLocks noChangeArrowheads="1"/>
              </p:cNvSpPr>
              <p:nvPr/>
            </p:nvSpPr>
            <p:spPr bwMode="auto">
              <a:xfrm>
                <a:off x="3573" y="2239"/>
                <a:ext cx="6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0" name="Freeform 80"/>
              <p:cNvSpPr/>
              <p:nvPr/>
            </p:nvSpPr>
            <p:spPr bwMode="auto">
              <a:xfrm>
                <a:off x="3649" y="2239"/>
                <a:ext cx="60" cy="31"/>
              </a:xfrm>
              <a:custGeom>
                <a:avLst/>
                <a:gdLst>
                  <a:gd name="T0" fmla="*/ 29 w 29"/>
                  <a:gd name="T1" fmla="*/ 7 h 15"/>
                  <a:gd name="T2" fmla="*/ 14 w 29"/>
                  <a:gd name="T3" fmla="*/ 0 h 15"/>
                  <a:gd name="T4" fmla="*/ 0 w 29"/>
                  <a:gd name="T5" fmla="*/ 7 h 15"/>
                  <a:gd name="T6" fmla="*/ 15 w 29"/>
                  <a:gd name="T7" fmla="*/ 15 h 15"/>
                  <a:gd name="T8" fmla="*/ 29 w 2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9" y="7"/>
                    </a:moveTo>
                    <a:cubicBezTo>
                      <a:pt x="29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2"/>
                      <a:pt x="6" y="15"/>
                      <a:pt x="15" y="15"/>
                    </a:cubicBezTo>
                    <a:cubicBezTo>
                      <a:pt x="23" y="15"/>
                      <a:pt x="29" y="12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1" name="Oval 81"/>
              <p:cNvSpPr>
                <a:spLocks noChangeArrowheads="1"/>
              </p:cNvSpPr>
              <p:nvPr/>
            </p:nvSpPr>
            <p:spPr bwMode="auto">
              <a:xfrm>
                <a:off x="3723" y="2239"/>
                <a:ext cx="6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2" name="Freeform 82"/>
              <p:cNvSpPr/>
              <p:nvPr/>
            </p:nvSpPr>
            <p:spPr bwMode="auto">
              <a:xfrm>
                <a:off x="3878" y="2239"/>
                <a:ext cx="62" cy="31"/>
              </a:xfrm>
              <a:custGeom>
                <a:avLst/>
                <a:gdLst>
                  <a:gd name="T0" fmla="*/ 30 w 30"/>
                  <a:gd name="T1" fmla="*/ 7 h 15"/>
                  <a:gd name="T2" fmla="*/ 15 w 30"/>
                  <a:gd name="T3" fmla="*/ 0 h 15"/>
                  <a:gd name="T4" fmla="*/ 0 w 30"/>
                  <a:gd name="T5" fmla="*/ 7 h 15"/>
                  <a:gd name="T6" fmla="*/ 16 w 30"/>
                  <a:gd name="T7" fmla="*/ 15 h 15"/>
                  <a:gd name="T8" fmla="*/ 30 w 3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30" y="7"/>
                    </a:moveTo>
                    <a:cubicBezTo>
                      <a:pt x="30" y="3"/>
                      <a:pt x="23" y="0"/>
                      <a:pt x="15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1" y="12"/>
                      <a:pt x="8" y="15"/>
                      <a:pt x="16" y="15"/>
                    </a:cubicBezTo>
                    <a:cubicBezTo>
                      <a:pt x="24" y="15"/>
                      <a:pt x="30" y="12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3" name="Freeform 83"/>
              <p:cNvSpPr/>
              <p:nvPr/>
            </p:nvSpPr>
            <p:spPr bwMode="auto">
              <a:xfrm>
                <a:off x="3948" y="2239"/>
                <a:ext cx="62" cy="31"/>
              </a:xfrm>
              <a:custGeom>
                <a:avLst/>
                <a:gdLst>
                  <a:gd name="T0" fmla="*/ 30 w 30"/>
                  <a:gd name="T1" fmla="*/ 7 h 15"/>
                  <a:gd name="T2" fmla="*/ 14 w 30"/>
                  <a:gd name="T3" fmla="*/ 0 h 15"/>
                  <a:gd name="T4" fmla="*/ 0 w 30"/>
                  <a:gd name="T5" fmla="*/ 7 h 15"/>
                  <a:gd name="T6" fmla="*/ 16 w 30"/>
                  <a:gd name="T7" fmla="*/ 15 h 15"/>
                  <a:gd name="T8" fmla="*/ 30 w 3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30" y="7"/>
                    </a:moveTo>
                    <a:cubicBezTo>
                      <a:pt x="29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2"/>
                      <a:pt x="7" y="15"/>
                      <a:pt x="16" y="15"/>
                    </a:cubicBezTo>
                    <a:cubicBezTo>
                      <a:pt x="24" y="15"/>
                      <a:pt x="30" y="12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4" name="Freeform 84"/>
              <p:cNvSpPr/>
              <p:nvPr/>
            </p:nvSpPr>
            <p:spPr bwMode="auto">
              <a:xfrm>
                <a:off x="4023" y="2239"/>
                <a:ext cx="63" cy="31"/>
              </a:xfrm>
              <a:custGeom>
                <a:avLst/>
                <a:gdLst>
                  <a:gd name="T0" fmla="*/ 30 w 31"/>
                  <a:gd name="T1" fmla="*/ 7 h 15"/>
                  <a:gd name="T2" fmla="*/ 15 w 31"/>
                  <a:gd name="T3" fmla="*/ 0 h 15"/>
                  <a:gd name="T4" fmla="*/ 1 w 31"/>
                  <a:gd name="T5" fmla="*/ 7 h 15"/>
                  <a:gd name="T6" fmla="*/ 16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30" y="3"/>
                      <a:pt x="23" y="0"/>
                      <a:pt x="15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2"/>
                      <a:pt x="8" y="15"/>
                      <a:pt x="16" y="15"/>
                    </a:cubicBezTo>
                    <a:cubicBezTo>
                      <a:pt x="24" y="15"/>
                      <a:pt x="31" y="12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5" name="Oval 85"/>
              <p:cNvSpPr>
                <a:spLocks noChangeArrowheads="1"/>
              </p:cNvSpPr>
              <p:nvPr/>
            </p:nvSpPr>
            <p:spPr bwMode="auto">
              <a:xfrm>
                <a:off x="3573" y="2276"/>
                <a:ext cx="62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6" name="Oval 86"/>
              <p:cNvSpPr>
                <a:spLocks noChangeArrowheads="1"/>
              </p:cNvSpPr>
              <p:nvPr/>
            </p:nvSpPr>
            <p:spPr bwMode="auto">
              <a:xfrm>
                <a:off x="3649" y="2276"/>
                <a:ext cx="62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7" name="Freeform 87"/>
              <p:cNvSpPr/>
              <p:nvPr/>
            </p:nvSpPr>
            <p:spPr bwMode="auto">
              <a:xfrm>
                <a:off x="3723" y="2276"/>
                <a:ext cx="64" cy="33"/>
              </a:xfrm>
              <a:custGeom>
                <a:avLst/>
                <a:gdLst>
                  <a:gd name="T0" fmla="*/ 30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0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0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2"/>
                      <a:pt x="7" y="16"/>
                      <a:pt x="16" y="16"/>
                    </a:cubicBezTo>
                    <a:cubicBezTo>
                      <a:pt x="24" y="16"/>
                      <a:pt x="31" y="12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8" name="Freeform 88"/>
              <p:cNvSpPr/>
              <p:nvPr/>
            </p:nvSpPr>
            <p:spPr bwMode="auto">
              <a:xfrm>
                <a:off x="3577" y="2316"/>
                <a:ext cx="64" cy="33"/>
              </a:xfrm>
              <a:custGeom>
                <a:avLst/>
                <a:gdLst>
                  <a:gd name="T0" fmla="*/ 30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5 w 31"/>
                  <a:gd name="T7" fmla="*/ 16 h 16"/>
                  <a:gd name="T8" fmla="*/ 30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0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7" y="16"/>
                      <a:pt x="15" y="16"/>
                    </a:cubicBezTo>
                    <a:cubicBezTo>
                      <a:pt x="24" y="16"/>
                      <a:pt x="30" y="13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9" name="Freeform 89"/>
              <p:cNvSpPr/>
              <p:nvPr/>
            </p:nvSpPr>
            <p:spPr bwMode="auto">
              <a:xfrm>
                <a:off x="3653" y="2316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7" y="16"/>
                      <a:pt x="16" y="16"/>
                    </a:cubicBezTo>
                    <a:cubicBezTo>
                      <a:pt x="24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0" name="Freeform 90"/>
              <p:cNvSpPr/>
              <p:nvPr/>
            </p:nvSpPr>
            <p:spPr bwMode="auto">
              <a:xfrm>
                <a:off x="3730" y="2316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1" y="13"/>
                      <a:pt x="7" y="16"/>
                      <a:pt x="16" y="16"/>
                    </a:cubicBezTo>
                    <a:cubicBezTo>
                      <a:pt x="24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1" name="Freeform 91"/>
              <p:cNvSpPr/>
              <p:nvPr/>
            </p:nvSpPr>
            <p:spPr bwMode="auto">
              <a:xfrm>
                <a:off x="3806" y="2316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1" y="13"/>
                      <a:pt x="8" y="16"/>
                      <a:pt x="16" y="16"/>
                    </a:cubicBezTo>
                    <a:cubicBezTo>
                      <a:pt x="24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2" name="Freeform 92"/>
              <p:cNvSpPr/>
              <p:nvPr/>
            </p:nvSpPr>
            <p:spPr bwMode="auto">
              <a:xfrm>
                <a:off x="3882" y="2316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1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1" y="13"/>
                      <a:pt x="8" y="16"/>
                      <a:pt x="16" y="16"/>
                    </a:cubicBezTo>
                    <a:cubicBezTo>
                      <a:pt x="25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3" name="Freeform 93"/>
              <p:cNvSpPr/>
              <p:nvPr/>
            </p:nvSpPr>
            <p:spPr bwMode="auto">
              <a:xfrm>
                <a:off x="3426" y="2276"/>
                <a:ext cx="62" cy="33"/>
              </a:xfrm>
              <a:custGeom>
                <a:avLst/>
                <a:gdLst>
                  <a:gd name="T0" fmla="*/ 30 w 30"/>
                  <a:gd name="T1" fmla="*/ 8 h 16"/>
                  <a:gd name="T2" fmla="*/ 15 w 30"/>
                  <a:gd name="T3" fmla="*/ 0 h 16"/>
                  <a:gd name="T4" fmla="*/ 0 w 30"/>
                  <a:gd name="T5" fmla="*/ 8 h 16"/>
                  <a:gd name="T6" fmla="*/ 15 w 30"/>
                  <a:gd name="T7" fmla="*/ 16 h 16"/>
                  <a:gd name="T8" fmla="*/ 30 w 30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6">
                    <a:moveTo>
                      <a:pt x="30" y="8"/>
                    </a:moveTo>
                    <a:cubicBezTo>
                      <a:pt x="30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2"/>
                      <a:pt x="6" y="16"/>
                      <a:pt x="15" y="16"/>
                    </a:cubicBezTo>
                    <a:cubicBezTo>
                      <a:pt x="23" y="16"/>
                      <a:pt x="30" y="12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4" name="Freeform 94"/>
              <p:cNvSpPr/>
              <p:nvPr/>
            </p:nvSpPr>
            <p:spPr bwMode="auto">
              <a:xfrm>
                <a:off x="3348" y="2316"/>
                <a:ext cx="62" cy="33"/>
              </a:xfrm>
              <a:custGeom>
                <a:avLst/>
                <a:gdLst>
                  <a:gd name="T0" fmla="*/ 30 w 30"/>
                  <a:gd name="T1" fmla="*/ 8 h 16"/>
                  <a:gd name="T2" fmla="*/ 16 w 30"/>
                  <a:gd name="T3" fmla="*/ 0 h 16"/>
                  <a:gd name="T4" fmla="*/ 0 w 30"/>
                  <a:gd name="T5" fmla="*/ 8 h 16"/>
                  <a:gd name="T6" fmla="*/ 15 w 30"/>
                  <a:gd name="T7" fmla="*/ 16 h 16"/>
                  <a:gd name="T8" fmla="*/ 30 w 30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6">
                    <a:moveTo>
                      <a:pt x="30" y="8"/>
                    </a:moveTo>
                    <a:cubicBezTo>
                      <a:pt x="30" y="4"/>
                      <a:pt x="24" y="0"/>
                      <a:pt x="16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6" y="16"/>
                      <a:pt x="15" y="16"/>
                    </a:cubicBezTo>
                    <a:cubicBezTo>
                      <a:pt x="23" y="16"/>
                      <a:pt x="30" y="13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5" name="Freeform 95"/>
              <p:cNvSpPr/>
              <p:nvPr/>
            </p:nvSpPr>
            <p:spPr bwMode="auto">
              <a:xfrm>
                <a:off x="3424" y="2316"/>
                <a:ext cx="64" cy="33"/>
              </a:xfrm>
              <a:custGeom>
                <a:avLst/>
                <a:gdLst>
                  <a:gd name="T0" fmla="*/ 30 w 31"/>
                  <a:gd name="T1" fmla="*/ 8 h 16"/>
                  <a:gd name="T2" fmla="*/ 16 w 31"/>
                  <a:gd name="T3" fmla="*/ 0 h 16"/>
                  <a:gd name="T4" fmla="*/ 0 w 31"/>
                  <a:gd name="T5" fmla="*/ 8 h 16"/>
                  <a:gd name="T6" fmla="*/ 15 w 31"/>
                  <a:gd name="T7" fmla="*/ 16 h 16"/>
                  <a:gd name="T8" fmla="*/ 30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0" y="8"/>
                    </a:moveTo>
                    <a:cubicBezTo>
                      <a:pt x="31" y="4"/>
                      <a:pt x="24" y="0"/>
                      <a:pt x="16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6" y="16"/>
                      <a:pt x="15" y="16"/>
                    </a:cubicBezTo>
                    <a:cubicBezTo>
                      <a:pt x="23" y="16"/>
                      <a:pt x="30" y="13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6" name="Freeform 96"/>
              <p:cNvSpPr/>
              <p:nvPr/>
            </p:nvSpPr>
            <p:spPr bwMode="auto">
              <a:xfrm>
                <a:off x="3344" y="2357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6 w 31"/>
                  <a:gd name="T3" fmla="*/ 0 h 16"/>
                  <a:gd name="T4" fmla="*/ 1 w 31"/>
                  <a:gd name="T5" fmla="*/ 8 h 16"/>
                  <a:gd name="T6" fmla="*/ 15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5" y="0"/>
                      <a:pt x="16" y="0"/>
                    </a:cubicBezTo>
                    <a:cubicBezTo>
                      <a:pt x="8" y="0"/>
                      <a:pt x="1" y="4"/>
                      <a:pt x="1" y="8"/>
                    </a:cubicBezTo>
                    <a:cubicBezTo>
                      <a:pt x="0" y="13"/>
                      <a:pt x="7" y="16"/>
                      <a:pt x="15" y="16"/>
                    </a:cubicBezTo>
                    <a:cubicBezTo>
                      <a:pt x="24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7" name="Freeform 97"/>
              <p:cNvSpPr/>
              <p:nvPr/>
            </p:nvSpPr>
            <p:spPr bwMode="auto">
              <a:xfrm>
                <a:off x="3498" y="2357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6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4" y="0"/>
                      <a:pt x="16" y="0"/>
                    </a:cubicBezTo>
                    <a:cubicBezTo>
                      <a:pt x="8" y="0"/>
                      <a:pt x="1" y="4"/>
                      <a:pt x="0" y="8"/>
                    </a:cubicBezTo>
                    <a:cubicBezTo>
                      <a:pt x="0" y="13"/>
                      <a:pt x="7" y="16"/>
                      <a:pt x="16" y="16"/>
                    </a:cubicBezTo>
                    <a:cubicBezTo>
                      <a:pt x="24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8" name="Oval 98"/>
              <p:cNvSpPr>
                <a:spLocks noChangeArrowheads="1"/>
              </p:cNvSpPr>
              <p:nvPr/>
            </p:nvSpPr>
            <p:spPr bwMode="auto">
              <a:xfrm>
                <a:off x="3577" y="2357"/>
                <a:ext cx="62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9" name="Oval 99"/>
              <p:cNvSpPr>
                <a:spLocks noChangeArrowheads="1"/>
              </p:cNvSpPr>
              <p:nvPr/>
            </p:nvSpPr>
            <p:spPr bwMode="auto">
              <a:xfrm>
                <a:off x="3653" y="2357"/>
                <a:ext cx="6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0" name="Freeform 100"/>
              <p:cNvSpPr/>
              <p:nvPr/>
            </p:nvSpPr>
            <p:spPr bwMode="auto">
              <a:xfrm>
                <a:off x="3732" y="2357"/>
                <a:ext cx="64" cy="33"/>
              </a:xfrm>
              <a:custGeom>
                <a:avLst/>
                <a:gdLst>
                  <a:gd name="T0" fmla="*/ 30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5 w 31"/>
                  <a:gd name="T7" fmla="*/ 16 h 16"/>
                  <a:gd name="T8" fmla="*/ 30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0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0" y="13"/>
                      <a:pt x="7" y="16"/>
                      <a:pt x="15" y="16"/>
                    </a:cubicBezTo>
                    <a:cubicBezTo>
                      <a:pt x="24" y="16"/>
                      <a:pt x="31" y="13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1" name="Freeform 101"/>
              <p:cNvSpPr/>
              <p:nvPr/>
            </p:nvSpPr>
            <p:spPr bwMode="auto">
              <a:xfrm>
                <a:off x="3808" y="2357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7" y="16"/>
                      <a:pt x="16" y="16"/>
                    </a:cubicBezTo>
                    <a:cubicBezTo>
                      <a:pt x="24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2" name="Freeform 102"/>
              <p:cNvSpPr/>
              <p:nvPr/>
            </p:nvSpPr>
            <p:spPr bwMode="auto">
              <a:xfrm>
                <a:off x="3884" y="2357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6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1" y="13"/>
                      <a:pt x="8" y="16"/>
                      <a:pt x="16" y="16"/>
                    </a:cubicBezTo>
                    <a:cubicBezTo>
                      <a:pt x="25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3" name="Freeform 103"/>
              <p:cNvSpPr/>
              <p:nvPr/>
            </p:nvSpPr>
            <p:spPr bwMode="auto">
              <a:xfrm>
                <a:off x="3420" y="2398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6 w 31"/>
                  <a:gd name="T3" fmla="*/ 0 h 17"/>
                  <a:gd name="T4" fmla="*/ 0 w 31"/>
                  <a:gd name="T5" fmla="*/ 8 h 17"/>
                  <a:gd name="T6" fmla="*/ 15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4"/>
                      <a:pt x="24" y="0"/>
                      <a:pt x="16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6" y="17"/>
                      <a:pt x="15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4" name="Freeform 104"/>
              <p:cNvSpPr/>
              <p:nvPr/>
            </p:nvSpPr>
            <p:spPr bwMode="auto">
              <a:xfrm>
                <a:off x="3498" y="2398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5 w 31"/>
                  <a:gd name="T3" fmla="*/ 0 h 17"/>
                  <a:gd name="T4" fmla="*/ 0 w 31"/>
                  <a:gd name="T5" fmla="*/ 8 h 17"/>
                  <a:gd name="T6" fmla="*/ 15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6" y="17"/>
                      <a:pt x="15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5" name="Freeform 105"/>
              <p:cNvSpPr/>
              <p:nvPr/>
            </p:nvSpPr>
            <p:spPr bwMode="auto">
              <a:xfrm>
                <a:off x="3575" y="2398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6 w 31"/>
                  <a:gd name="T3" fmla="*/ 0 h 17"/>
                  <a:gd name="T4" fmla="*/ 1 w 31"/>
                  <a:gd name="T5" fmla="*/ 8 h 17"/>
                  <a:gd name="T6" fmla="*/ 16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4"/>
                      <a:pt x="25" y="0"/>
                      <a:pt x="16" y="0"/>
                    </a:cubicBezTo>
                    <a:cubicBezTo>
                      <a:pt x="8" y="0"/>
                      <a:pt x="1" y="4"/>
                      <a:pt x="1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6" name="Oval 106"/>
              <p:cNvSpPr>
                <a:spLocks noChangeArrowheads="1"/>
              </p:cNvSpPr>
              <p:nvPr/>
            </p:nvSpPr>
            <p:spPr bwMode="auto">
              <a:xfrm>
                <a:off x="3653" y="2398"/>
                <a:ext cx="64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7" name="Freeform 107"/>
              <p:cNvSpPr/>
              <p:nvPr/>
            </p:nvSpPr>
            <p:spPr bwMode="auto">
              <a:xfrm>
                <a:off x="3732" y="2398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5 w 31"/>
                  <a:gd name="T3" fmla="*/ 0 h 17"/>
                  <a:gd name="T4" fmla="*/ 0 w 31"/>
                  <a:gd name="T5" fmla="*/ 8 h 17"/>
                  <a:gd name="T6" fmla="*/ 16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8" name="Freeform 108"/>
              <p:cNvSpPr/>
              <p:nvPr/>
            </p:nvSpPr>
            <p:spPr bwMode="auto">
              <a:xfrm>
                <a:off x="3810" y="2398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5 w 31"/>
                  <a:gd name="T3" fmla="*/ 0 h 17"/>
                  <a:gd name="T4" fmla="*/ 0 w 31"/>
                  <a:gd name="T5" fmla="*/ 8 h 17"/>
                  <a:gd name="T6" fmla="*/ 16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9" name="Freeform 109"/>
              <p:cNvSpPr/>
              <p:nvPr/>
            </p:nvSpPr>
            <p:spPr bwMode="auto">
              <a:xfrm>
                <a:off x="3888" y="2398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5 w 31"/>
                  <a:gd name="T3" fmla="*/ 0 h 17"/>
                  <a:gd name="T4" fmla="*/ 0 w 31"/>
                  <a:gd name="T5" fmla="*/ 8 h 17"/>
                  <a:gd name="T6" fmla="*/ 16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0" name="Freeform 110"/>
              <p:cNvSpPr/>
              <p:nvPr/>
            </p:nvSpPr>
            <p:spPr bwMode="auto">
              <a:xfrm>
                <a:off x="3338" y="2442"/>
                <a:ext cx="66" cy="35"/>
              </a:xfrm>
              <a:custGeom>
                <a:avLst/>
                <a:gdLst>
                  <a:gd name="T0" fmla="*/ 32 w 32"/>
                  <a:gd name="T1" fmla="*/ 8 h 17"/>
                  <a:gd name="T2" fmla="*/ 17 w 32"/>
                  <a:gd name="T3" fmla="*/ 0 h 17"/>
                  <a:gd name="T4" fmla="*/ 1 w 32"/>
                  <a:gd name="T5" fmla="*/ 8 h 17"/>
                  <a:gd name="T6" fmla="*/ 16 w 32"/>
                  <a:gd name="T7" fmla="*/ 17 h 17"/>
                  <a:gd name="T8" fmla="*/ 32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2" y="8"/>
                    </a:moveTo>
                    <a:cubicBezTo>
                      <a:pt x="32" y="3"/>
                      <a:pt x="25" y="0"/>
                      <a:pt x="17" y="0"/>
                    </a:cubicBezTo>
                    <a:cubicBezTo>
                      <a:pt x="8" y="0"/>
                      <a:pt x="1" y="3"/>
                      <a:pt x="1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4" y="17"/>
                      <a:pt x="32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1" name="Freeform 111"/>
              <p:cNvSpPr/>
              <p:nvPr/>
            </p:nvSpPr>
            <p:spPr bwMode="auto">
              <a:xfrm>
                <a:off x="3418" y="2442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6 w 31"/>
                  <a:gd name="T3" fmla="*/ 0 h 17"/>
                  <a:gd name="T4" fmla="*/ 0 w 31"/>
                  <a:gd name="T5" fmla="*/ 8 h 17"/>
                  <a:gd name="T6" fmla="*/ 15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3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8"/>
                    </a:cubicBezTo>
                    <a:cubicBezTo>
                      <a:pt x="0" y="13"/>
                      <a:pt x="6" y="17"/>
                      <a:pt x="15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2" name="Freeform 112"/>
              <p:cNvSpPr/>
              <p:nvPr/>
            </p:nvSpPr>
            <p:spPr bwMode="auto">
              <a:xfrm>
                <a:off x="3496" y="2442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6 w 31"/>
                  <a:gd name="T3" fmla="*/ 0 h 17"/>
                  <a:gd name="T4" fmla="*/ 0 w 31"/>
                  <a:gd name="T5" fmla="*/ 8 h 17"/>
                  <a:gd name="T6" fmla="*/ 15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3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8"/>
                    </a:cubicBezTo>
                    <a:cubicBezTo>
                      <a:pt x="0" y="13"/>
                      <a:pt x="7" y="17"/>
                      <a:pt x="15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3" name="Oval 113"/>
              <p:cNvSpPr>
                <a:spLocks noChangeArrowheads="1"/>
              </p:cNvSpPr>
              <p:nvPr/>
            </p:nvSpPr>
            <p:spPr bwMode="auto">
              <a:xfrm>
                <a:off x="3575" y="2442"/>
                <a:ext cx="64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4" name="Freeform 114"/>
              <p:cNvSpPr/>
              <p:nvPr/>
            </p:nvSpPr>
            <p:spPr bwMode="auto">
              <a:xfrm>
                <a:off x="3653" y="2442"/>
                <a:ext cx="66" cy="35"/>
              </a:xfrm>
              <a:custGeom>
                <a:avLst/>
                <a:gdLst>
                  <a:gd name="T0" fmla="*/ 32 w 32"/>
                  <a:gd name="T1" fmla="*/ 8 h 17"/>
                  <a:gd name="T2" fmla="*/ 16 w 32"/>
                  <a:gd name="T3" fmla="*/ 0 h 17"/>
                  <a:gd name="T4" fmla="*/ 0 w 32"/>
                  <a:gd name="T5" fmla="*/ 8 h 17"/>
                  <a:gd name="T6" fmla="*/ 16 w 32"/>
                  <a:gd name="T7" fmla="*/ 17 h 17"/>
                  <a:gd name="T8" fmla="*/ 32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2" y="8"/>
                    </a:moveTo>
                    <a:cubicBezTo>
                      <a:pt x="31" y="3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5" y="17"/>
                      <a:pt x="32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5" name="Freeform 115"/>
              <p:cNvSpPr/>
              <p:nvPr/>
            </p:nvSpPr>
            <p:spPr bwMode="auto">
              <a:xfrm>
                <a:off x="3734" y="2442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5 w 31"/>
                  <a:gd name="T3" fmla="*/ 0 h 17"/>
                  <a:gd name="T4" fmla="*/ 0 w 31"/>
                  <a:gd name="T5" fmla="*/ 8 h 17"/>
                  <a:gd name="T6" fmla="*/ 15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3"/>
                      <a:pt x="24" y="0"/>
                      <a:pt x="15" y="0"/>
                    </a:cubicBezTo>
                    <a:cubicBezTo>
                      <a:pt x="6" y="0"/>
                      <a:pt x="0" y="3"/>
                      <a:pt x="0" y="8"/>
                    </a:cubicBezTo>
                    <a:cubicBezTo>
                      <a:pt x="0" y="13"/>
                      <a:pt x="7" y="17"/>
                      <a:pt x="15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6" name="Freeform 116"/>
              <p:cNvSpPr/>
              <p:nvPr/>
            </p:nvSpPr>
            <p:spPr bwMode="auto">
              <a:xfrm>
                <a:off x="3812" y="2442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5 w 31"/>
                  <a:gd name="T3" fmla="*/ 0 h 17"/>
                  <a:gd name="T4" fmla="*/ 0 w 31"/>
                  <a:gd name="T5" fmla="*/ 8 h 17"/>
                  <a:gd name="T6" fmla="*/ 16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3"/>
                      <a:pt x="24" y="0"/>
                      <a:pt x="15" y="0"/>
                    </a:cubicBezTo>
                    <a:cubicBezTo>
                      <a:pt x="6" y="0"/>
                      <a:pt x="0" y="3"/>
                      <a:pt x="0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7" name="Freeform 117"/>
              <p:cNvSpPr/>
              <p:nvPr/>
            </p:nvSpPr>
            <p:spPr bwMode="auto">
              <a:xfrm>
                <a:off x="3890" y="2442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5 w 31"/>
                  <a:gd name="T3" fmla="*/ 0 h 17"/>
                  <a:gd name="T4" fmla="*/ 0 w 31"/>
                  <a:gd name="T5" fmla="*/ 8 h 17"/>
                  <a:gd name="T6" fmla="*/ 16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3"/>
                      <a:pt x="24" y="0"/>
                      <a:pt x="15" y="0"/>
                    </a:cubicBezTo>
                    <a:cubicBezTo>
                      <a:pt x="6" y="0"/>
                      <a:pt x="0" y="3"/>
                      <a:pt x="0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5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8" name="Freeform 118"/>
              <p:cNvSpPr/>
              <p:nvPr/>
            </p:nvSpPr>
            <p:spPr bwMode="auto">
              <a:xfrm>
                <a:off x="3335" y="2485"/>
                <a:ext cx="67" cy="35"/>
              </a:xfrm>
              <a:custGeom>
                <a:avLst/>
                <a:gdLst>
                  <a:gd name="T0" fmla="*/ 32 w 32"/>
                  <a:gd name="T1" fmla="*/ 8 h 17"/>
                  <a:gd name="T2" fmla="*/ 16 w 32"/>
                  <a:gd name="T3" fmla="*/ 0 h 17"/>
                  <a:gd name="T4" fmla="*/ 0 w 32"/>
                  <a:gd name="T5" fmla="*/ 8 h 17"/>
                  <a:gd name="T6" fmla="*/ 15 w 32"/>
                  <a:gd name="T7" fmla="*/ 17 h 17"/>
                  <a:gd name="T8" fmla="*/ 32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2" y="8"/>
                    </a:moveTo>
                    <a:cubicBezTo>
                      <a:pt x="32" y="3"/>
                      <a:pt x="25" y="0"/>
                      <a:pt x="16" y="0"/>
                    </a:cubicBezTo>
                    <a:cubicBezTo>
                      <a:pt x="8" y="0"/>
                      <a:pt x="0" y="3"/>
                      <a:pt x="0" y="8"/>
                    </a:cubicBezTo>
                    <a:cubicBezTo>
                      <a:pt x="0" y="13"/>
                      <a:pt x="7" y="17"/>
                      <a:pt x="15" y="17"/>
                    </a:cubicBezTo>
                    <a:cubicBezTo>
                      <a:pt x="24" y="17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9" name="Freeform 119"/>
              <p:cNvSpPr/>
              <p:nvPr/>
            </p:nvSpPr>
            <p:spPr bwMode="auto">
              <a:xfrm>
                <a:off x="3414" y="2485"/>
                <a:ext cx="66" cy="35"/>
              </a:xfrm>
              <a:custGeom>
                <a:avLst/>
                <a:gdLst>
                  <a:gd name="T0" fmla="*/ 32 w 32"/>
                  <a:gd name="T1" fmla="*/ 8 h 17"/>
                  <a:gd name="T2" fmla="*/ 17 w 32"/>
                  <a:gd name="T3" fmla="*/ 0 h 17"/>
                  <a:gd name="T4" fmla="*/ 1 w 32"/>
                  <a:gd name="T5" fmla="*/ 8 h 17"/>
                  <a:gd name="T6" fmla="*/ 16 w 32"/>
                  <a:gd name="T7" fmla="*/ 17 h 17"/>
                  <a:gd name="T8" fmla="*/ 32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2" y="8"/>
                    </a:moveTo>
                    <a:cubicBezTo>
                      <a:pt x="32" y="3"/>
                      <a:pt x="26" y="0"/>
                      <a:pt x="17" y="0"/>
                    </a:cubicBezTo>
                    <a:cubicBezTo>
                      <a:pt x="8" y="0"/>
                      <a:pt x="1" y="3"/>
                      <a:pt x="1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5" y="17"/>
                      <a:pt x="32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0" name="Freeform 120"/>
              <p:cNvSpPr/>
              <p:nvPr/>
            </p:nvSpPr>
            <p:spPr bwMode="auto">
              <a:xfrm>
                <a:off x="3812" y="2485"/>
                <a:ext cx="66" cy="35"/>
              </a:xfrm>
              <a:custGeom>
                <a:avLst/>
                <a:gdLst>
                  <a:gd name="T0" fmla="*/ 32 w 32"/>
                  <a:gd name="T1" fmla="*/ 8 h 17"/>
                  <a:gd name="T2" fmla="*/ 16 w 32"/>
                  <a:gd name="T3" fmla="*/ 0 h 17"/>
                  <a:gd name="T4" fmla="*/ 1 w 32"/>
                  <a:gd name="T5" fmla="*/ 8 h 17"/>
                  <a:gd name="T6" fmla="*/ 17 w 32"/>
                  <a:gd name="T7" fmla="*/ 17 h 17"/>
                  <a:gd name="T8" fmla="*/ 32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2" y="8"/>
                    </a:moveTo>
                    <a:cubicBezTo>
                      <a:pt x="32" y="3"/>
                      <a:pt x="25" y="0"/>
                      <a:pt x="16" y="0"/>
                    </a:cubicBezTo>
                    <a:cubicBezTo>
                      <a:pt x="7" y="0"/>
                      <a:pt x="0" y="3"/>
                      <a:pt x="1" y="8"/>
                    </a:cubicBezTo>
                    <a:cubicBezTo>
                      <a:pt x="1" y="13"/>
                      <a:pt x="8" y="17"/>
                      <a:pt x="17" y="17"/>
                    </a:cubicBezTo>
                    <a:cubicBezTo>
                      <a:pt x="25" y="17"/>
                      <a:pt x="32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1" name="Freeform 121"/>
              <p:cNvSpPr/>
              <p:nvPr/>
            </p:nvSpPr>
            <p:spPr bwMode="auto">
              <a:xfrm>
                <a:off x="3893" y="2485"/>
                <a:ext cx="66" cy="35"/>
              </a:xfrm>
              <a:custGeom>
                <a:avLst/>
                <a:gdLst>
                  <a:gd name="T0" fmla="*/ 32 w 32"/>
                  <a:gd name="T1" fmla="*/ 8 h 17"/>
                  <a:gd name="T2" fmla="*/ 15 w 32"/>
                  <a:gd name="T3" fmla="*/ 0 h 17"/>
                  <a:gd name="T4" fmla="*/ 0 w 32"/>
                  <a:gd name="T5" fmla="*/ 8 h 17"/>
                  <a:gd name="T6" fmla="*/ 16 w 32"/>
                  <a:gd name="T7" fmla="*/ 17 h 17"/>
                  <a:gd name="T8" fmla="*/ 32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2" y="8"/>
                    </a:moveTo>
                    <a:cubicBezTo>
                      <a:pt x="31" y="3"/>
                      <a:pt x="24" y="0"/>
                      <a:pt x="15" y="0"/>
                    </a:cubicBezTo>
                    <a:cubicBezTo>
                      <a:pt x="7" y="0"/>
                      <a:pt x="0" y="3"/>
                      <a:pt x="0" y="8"/>
                    </a:cubicBezTo>
                    <a:cubicBezTo>
                      <a:pt x="0" y="13"/>
                      <a:pt x="8" y="17"/>
                      <a:pt x="16" y="17"/>
                    </a:cubicBezTo>
                    <a:cubicBezTo>
                      <a:pt x="25" y="17"/>
                      <a:pt x="32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2" name="Freeform 122"/>
              <p:cNvSpPr/>
              <p:nvPr/>
            </p:nvSpPr>
            <p:spPr bwMode="auto">
              <a:xfrm>
                <a:off x="3971" y="2485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6 w 33"/>
                  <a:gd name="T3" fmla="*/ 0 h 17"/>
                  <a:gd name="T4" fmla="*/ 1 w 33"/>
                  <a:gd name="T5" fmla="*/ 8 h 17"/>
                  <a:gd name="T6" fmla="*/ 17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2" y="3"/>
                      <a:pt x="24" y="0"/>
                      <a:pt x="16" y="0"/>
                    </a:cubicBezTo>
                    <a:cubicBezTo>
                      <a:pt x="7" y="0"/>
                      <a:pt x="0" y="3"/>
                      <a:pt x="1" y="8"/>
                    </a:cubicBezTo>
                    <a:cubicBezTo>
                      <a:pt x="1" y="13"/>
                      <a:pt x="8" y="17"/>
                      <a:pt x="17" y="17"/>
                    </a:cubicBezTo>
                    <a:cubicBezTo>
                      <a:pt x="26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3" name="Freeform 123"/>
              <p:cNvSpPr/>
              <p:nvPr/>
            </p:nvSpPr>
            <p:spPr bwMode="auto">
              <a:xfrm>
                <a:off x="4051" y="2485"/>
                <a:ext cx="66" cy="35"/>
              </a:xfrm>
              <a:custGeom>
                <a:avLst/>
                <a:gdLst>
                  <a:gd name="T0" fmla="*/ 32 w 32"/>
                  <a:gd name="T1" fmla="*/ 8 h 17"/>
                  <a:gd name="T2" fmla="*/ 15 w 32"/>
                  <a:gd name="T3" fmla="*/ 0 h 17"/>
                  <a:gd name="T4" fmla="*/ 0 w 32"/>
                  <a:gd name="T5" fmla="*/ 8 h 17"/>
                  <a:gd name="T6" fmla="*/ 17 w 32"/>
                  <a:gd name="T7" fmla="*/ 17 h 17"/>
                  <a:gd name="T8" fmla="*/ 32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2" y="8"/>
                    </a:moveTo>
                    <a:cubicBezTo>
                      <a:pt x="31" y="3"/>
                      <a:pt x="24" y="0"/>
                      <a:pt x="15" y="0"/>
                    </a:cubicBezTo>
                    <a:cubicBezTo>
                      <a:pt x="7" y="0"/>
                      <a:pt x="0" y="3"/>
                      <a:pt x="0" y="8"/>
                    </a:cubicBezTo>
                    <a:cubicBezTo>
                      <a:pt x="1" y="13"/>
                      <a:pt x="8" y="17"/>
                      <a:pt x="17" y="17"/>
                    </a:cubicBezTo>
                    <a:cubicBezTo>
                      <a:pt x="26" y="17"/>
                      <a:pt x="32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4" name="Freeform 124"/>
              <p:cNvSpPr/>
              <p:nvPr/>
            </p:nvSpPr>
            <p:spPr bwMode="auto">
              <a:xfrm>
                <a:off x="5638" y="2669"/>
                <a:ext cx="78" cy="41"/>
              </a:xfrm>
              <a:custGeom>
                <a:avLst/>
                <a:gdLst>
                  <a:gd name="T0" fmla="*/ 36 w 38"/>
                  <a:gd name="T1" fmla="*/ 10 h 20"/>
                  <a:gd name="T2" fmla="*/ 15 w 38"/>
                  <a:gd name="T3" fmla="*/ 0 h 20"/>
                  <a:gd name="T4" fmla="*/ 3 w 38"/>
                  <a:gd name="T5" fmla="*/ 10 h 20"/>
                  <a:gd name="T6" fmla="*/ 23 w 38"/>
                  <a:gd name="T7" fmla="*/ 20 h 20"/>
                  <a:gd name="T8" fmla="*/ 36 w 38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0">
                    <a:moveTo>
                      <a:pt x="36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3" y="10"/>
                    </a:cubicBezTo>
                    <a:cubicBezTo>
                      <a:pt x="5" y="16"/>
                      <a:pt x="14" y="20"/>
                      <a:pt x="23" y="20"/>
                    </a:cubicBezTo>
                    <a:cubicBezTo>
                      <a:pt x="32" y="20"/>
                      <a:pt x="38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5" name="Freeform 125"/>
              <p:cNvSpPr/>
              <p:nvPr/>
            </p:nvSpPr>
            <p:spPr bwMode="auto">
              <a:xfrm>
                <a:off x="5681" y="2770"/>
                <a:ext cx="79" cy="44"/>
              </a:xfrm>
              <a:custGeom>
                <a:avLst/>
                <a:gdLst>
                  <a:gd name="T0" fmla="*/ 36 w 38"/>
                  <a:gd name="T1" fmla="*/ 10 h 21"/>
                  <a:gd name="T2" fmla="*/ 15 w 38"/>
                  <a:gd name="T3" fmla="*/ 0 h 21"/>
                  <a:gd name="T4" fmla="*/ 2 w 38"/>
                  <a:gd name="T5" fmla="*/ 10 h 21"/>
                  <a:gd name="T6" fmla="*/ 23 w 38"/>
                  <a:gd name="T7" fmla="*/ 21 h 21"/>
                  <a:gd name="T8" fmla="*/ 36 w 38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1">
                    <a:moveTo>
                      <a:pt x="36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5" y="0"/>
                      <a:pt x="0" y="5"/>
                      <a:pt x="2" y="10"/>
                    </a:cubicBezTo>
                    <a:cubicBezTo>
                      <a:pt x="5" y="16"/>
                      <a:pt x="14" y="21"/>
                      <a:pt x="23" y="21"/>
                    </a:cubicBezTo>
                    <a:cubicBezTo>
                      <a:pt x="33" y="21"/>
                      <a:pt x="38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6" name="Freeform 126"/>
              <p:cNvSpPr/>
              <p:nvPr/>
            </p:nvSpPr>
            <p:spPr bwMode="auto">
              <a:xfrm>
                <a:off x="5401" y="2129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13 w 33"/>
                  <a:gd name="T3" fmla="*/ 0 h 14"/>
                  <a:gd name="T4" fmla="*/ 2 w 33"/>
                  <a:gd name="T5" fmla="*/ 7 h 14"/>
                  <a:gd name="T6" fmla="*/ 20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4"/>
                      <a:pt x="20" y="14"/>
                    </a:cubicBezTo>
                    <a:cubicBezTo>
                      <a:pt x="28" y="14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7" name="Freeform 127"/>
              <p:cNvSpPr/>
              <p:nvPr/>
            </p:nvSpPr>
            <p:spPr bwMode="auto">
              <a:xfrm>
                <a:off x="5475" y="2129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2 w 32"/>
                  <a:gd name="T3" fmla="*/ 0 h 14"/>
                  <a:gd name="T4" fmla="*/ 1 w 32"/>
                  <a:gd name="T5" fmla="*/ 7 h 14"/>
                  <a:gd name="T6" fmla="*/ 19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8" y="3"/>
                      <a:pt x="20" y="0"/>
                      <a:pt x="12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8" name="Freeform 128"/>
              <p:cNvSpPr/>
              <p:nvPr/>
            </p:nvSpPr>
            <p:spPr bwMode="auto">
              <a:xfrm>
                <a:off x="5692" y="2129"/>
                <a:ext cx="70" cy="29"/>
              </a:xfrm>
              <a:custGeom>
                <a:avLst/>
                <a:gdLst>
                  <a:gd name="T0" fmla="*/ 31 w 34"/>
                  <a:gd name="T1" fmla="*/ 7 h 14"/>
                  <a:gd name="T2" fmla="*/ 13 w 34"/>
                  <a:gd name="T3" fmla="*/ 0 h 14"/>
                  <a:gd name="T4" fmla="*/ 3 w 34"/>
                  <a:gd name="T5" fmla="*/ 7 h 14"/>
                  <a:gd name="T6" fmla="*/ 21 w 34"/>
                  <a:gd name="T7" fmla="*/ 14 h 14"/>
                  <a:gd name="T8" fmla="*/ 31 w 3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3" y="7"/>
                    </a:cubicBezTo>
                    <a:cubicBezTo>
                      <a:pt x="5" y="11"/>
                      <a:pt x="13" y="14"/>
                      <a:pt x="21" y="14"/>
                    </a:cubicBezTo>
                    <a:cubicBezTo>
                      <a:pt x="29" y="14"/>
                      <a:pt x="34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9" name="Freeform 129"/>
              <p:cNvSpPr/>
              <p:nvPr/>
            </p:nvSpPr>
            <p:spPr bwMode="auto">
              <a:xfrm>
                <a:off x="5766" y="2129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12 w 33"/>
                  <a:gd name="T3" fmla="*/ 0 h 14"/>
                  <a:gd name="T4" fmla="*/ 2 w 33"/>
                  <a:gd name="T5" fmla="*/ 7 h 14"/>
                  <a:gd name="T6" fmla="*/ 20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29" y="3"/>
                      <a:pt x="20" y="0"/>
                      <a:pt x="12" y="0"/>
                    </a:cubicBezTo>
                    <a:cubicBezTo>
                      <a:pt x="4" y="0"/>
                      <a:pt x="0" y="3"/>
                      <a:pt x="2" y="7"/>
                    </a:cubicBezTo>
                    <a:cubicBezTo>
                      <a:pt x="4" y="11"/>
                      <a:pt x="12" y="14"/>
                      <a:pt x="20" y="14"/>
                    </a:cubicBezTo>
                    <a:cubicBezTo>
                      <a:pt x="28" y="14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0" name="Freeform 130"/>
              <p:cNvSpPr/>
              <p:nvPr/>
            </p:nvSpPr>
            <p:spPr bwMode="auto">
              <a:xfrm>
                <a:off x="4060" y="2574"/>
                <a:ext cx="68" cy="39"/>
              </a:xfrm>
              <a:custGeom>
                <a:avLst/>
                <a:gdLst>
                  <a:gd name="T0" fmla="*/ 32 w 33"/>
                  <a:gd name="T1" fmla="*/ 10 h 19"/>
                  <a:gd name="T2" fmla="*/ 15 w 33"/>
                  <a:gd name="T3" fmla="*/ 0 h 19"/>
                  <a:gd name="T4" fmla="*/ 0 w 33"/>
                  <a:gd name="T5" fmla="*/ 10 h 19"/>
                  <a:gd name="T6" fmla="*/ 17 w 33"/>
                  <a:gd name="T7" fmla="*/ 19 h 19"/>
                  <a:gd name="T8" fmla="*/ 32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2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1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1" name="Freeform 131"/>
              <p:cNvSpPr/>
              <p:nvPr/>
            </p:nvSpPr>
            <p:spPr bwMode="auto">
              <a:xfrm>
                <a:off x="4111" y="231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7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1" y="13"/>
                      <a:pt x="9" y="16"/>
                      <a:pt x="17" y="16"/>
                    </a:cubicBezTo>
                    <a:cubicBezTo>
                      <a:pt x="25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2" name="Freeform 132"/>
              <p:cNvSpPr/>
              <p:nvPr/>
            </p:nvSpPr>
            <p:spPr bwMode="auto">
              <a:xfrm>
                <a:off x="4198" y="2398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2" y="13"/>
                      <a:pt x="9" y="17"/>
                      <a:pt x="18" y="17"/>
                    </a:cubicBezTo>
                    <a:cubicBezTo>
                      <a:pt x="26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3" name="Freeform 133"/>
              <p:cNvSpPr/>
              <p:nvPr/>
            </p:nvSpPr>
            <p:spPr bwMode="auto">
              <a:xfrm>
                <a:off x="4122" y="2398"/>
                <a:ext cx="66" cy="35"/>
              </a:xfrm>
              <a:custGeom>
                <a:avLst/>
                <a:gdLst>
                  <a:gd name="T0" fmla="*/ 31 w 32"/>
                  <a:gd name="T1" fmla="*/ 8 h 17"/>
                  <a:gd name="T2" fmla="*/ 15 w 32"/>
                  <a:gd name="T3" fmla="*/ 0 h 17"/>
                  <a:gd name="T4" fmla="*/ 0 w 32"/>
                  <a:gd name="T5" fmla="*/ 8 h 17"/>
                  <a:gd name="T6" fmla="*/ 17 w 32"/>
                  <a:gd name="T7" fmla="*/ 17 h 17"/>
                  <a:gd name="T8" fmla="*/ 31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1" y="13"/>
                      <a:pt x="8" y="17"/>
                      <a:pt x="17" y="17"/>
                    </a:cubicBezTo>
                    <a:cubicBezTo>
                      <a:pt x="25" y="17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4" name="Freeform 134"/>
              <p:cNvSpPr/>
              <p:nvPr/>
            </p:nvSpPr>
            <p:spPr bwMode="auto">
              <a:xfrm>
                <a:off x="4204" y="2442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1 w 33"/>
                  <a:gd name="T5" fmla="*/ 8 h 17"/>
                  <a:gd name="T6" fmla="*/ 17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3"/>
                      <a:pt x="24" y="0"/>
                      <a:pt x="15" y="0"/>
                    </a:cubicBezTo>
                    <a:cubicBezTo>
                      <a:pt x="7" y="0"/>
                      <a:pt x="0" y="3"/>
                      <a:pt x="1" y="8"/>
                    </a:cubicBezTo>
                    <a:cubicBezTo>
                      <a:pt x="1" y="13"/>
                      <a:pt x="9" y="17"/>
                      <a:pt x="17" y="17"/>
                    </a:cubicBezTo>
                    <a:cubicBezTo>
                      <a:pt x="26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5" name="Freeform 135"/>
              <p:cNvSpPr/>
              <p:nvPr/>
            </p:nvSpPr>
            <p:spPr bwMode="auto">
              <a:xfrm>
                <a:off x="4130" y="2485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6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2" y="3"/>
                      <a:pt x="24" y="0"/>
                      <a:pt x="16" y="0"/>
                    </a:cubicBezTo>
                    <a:cubicBezTo>
                      <a:pt x="7" y="0"/>
                      <a:pt x="0" y="3"/>
                      <a:pt x="1" y="8"/>
                    </a:cubicBezTo>
                    <a:cubicBezTo>
                      <a:pt x="1" y="13"/>
                      <a:pt x="9" y="17"/>
                      <a:pt x="18" y="17"/>
                    </a:cubicBezTo>
                    <a:cubicBezTo>
                      <a:pt x="26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6" name="Freeform 136"/>
              <p:cNvSpPr/>
              <p:nvPr/>
            </p:nvSpPr>
            <p:spPr bwMode="auto">
              <a:xfrm>
                <a:off x="4210" y="2485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0 w 33"/>
                  <a:gd name="T5" fmla="*/ 8 h 17"/>
                  <a:gd name="T6" fmla="*/ 17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3"/>
                      <a:pt x="24" y="0"/>
                      <a:pt x="15" y="0"/>
                    </a:cubicBezTo>
                    <a:cubicBezTo>
                      <a:pt x="6" y="0"/>
                      <a:pt x="0" y="3"/>
                      <a:pt x="0" y="8"/>
                    </a:cubicBezTo>
                    <a:cubicBezTo>
                      <a:pt x="1" y="13"/>
                      <a:pt x="9" y="17"/>
                      <a:pt x="17" y="17"/>
                    </a:cubicBezTo>
                    <a:cubicBezTo>
                      <a:pt x="26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7" name="Freeform 137"/>
              <p:cNvSpPr/>
              <p:nvPr/>
            </p:nvSpPr>
            <p:spPr bwMode="auto">
              <a:xfrm>
                <a:off x="4289" y="2485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2" y="3"/>
                      <a:pt x="24" y="0"/>
                      <a:pt x="15" y="0"/>
                    </a:cubicBezTo>
                    <a:cubicBezTo>
                      <a:pt x="7" y="0"/>
                      <a:pt x="0" y="3"/>
                      <a:pt x="1" y="8"/>
                    </a:cubicBezTo>
                    <a:cubicBezTo>
                      <a:pt x="2" y="13"/>
                      <a:pt x="9" y="17"/>
                      <a:pt x="18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8" name="Freeform 138"/>
              <p:cNvSpPr/>
              <p:nvPr/>
            </p:nvSpPr>
            <p:spPr bwMode="auto">
              <a:xfrm>
                <a:off x="4136" y="2528"/>
                <a:ext cx="68" cy="38"/>
              </a:xfrm>
              <a:custGeom>
                <a:avLst/>
                <a:gdLst>
                  <a:gd name="T0" fmla="*/ 32 w 33"/>
                  <a:gd name="T1" fmla="*/ 9 h 18"/>
                  <a:gd name="T2" fmla="*/ 15 w 33"/>
                  <a:gd name="T3" fmla="*/ 0 h 18"/>
                  <a:gd name="T4" fmla="*/ 0 w 33"/>
                  <a:gd name="T5" fmla="*/ 9 h 18"/>
                  <a:gd name="T6" fmla="*/ 17 w 33"/>
                  <a:gd name="T7" fmla="*/ 18 h 18"/>
                  <a:gd name="T8" fmla="*/ 32 w 33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8">
                    <a:moveTo>
                      <a:pt x="32" y="9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0" y="9"/>
                    </a:cubicBezTo>
                    <a:cubicBezTo>
                      <a:pt x="1" y="14"/>
                      <a:pt x="8" y="18"/>
                      <a:pt x="17" y="18"/>
                    </a:cubicBezTo>
                    <a:cubicBezTo>
                      <a:pt x="26" y="18"/>
                      <a:pt x="33" y="14"/>
                      <a:pt x="3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9" name="Freeform 139"/>
              <p:cNvSpPr/>
              <p:nvPr/>
            </p:nvSpPr>
            <p:spPr bwMode="auto">
              <a:xfrm>
                <a:off x="4216" y="2528"/>
                <a:ext cx="69" cy="38"/>
              </a:xfrm>
              <a:custGeom>
                <a:avLst/>
                <a:gdLst>
                  <a:gd name="T0" fmla="*/ 32 w 33"/>
                  <a:gd name="T1" fmla="*/ 9 h 18"/>
                  <a:gd name="T2" fmla="*/ 15 w 33"/>
                  <a:gd name="T3" fmla="*/ 0 h 18"/>
                  <a:gd name="T4" fmla="*/ 0 w 33"/>
                  <a:gd name="T5" fmla="*/ 9 h 18"/>
                  <a:gd name="T6" fmla="*/ 17 w 33"/>
                  <a:gd name="T7" fmla="*/ 18 h 18"/>
                  <a:gd name="T8" fmla="*/ 32 w 33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8">
                    <a:moveTo>
                      <a:pt x="32" y="9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0" y="9"/>
                    </a:cubicBezTo>
                    <a:cubicBezTo>
                      <a:pt x="1" y="14"/>
                      <a:pt x="8" y="18"/>
                      <a:pt x="17" y="18"/>
                    </a:cubicBezTo>
                    <a:cubicBezTo>
                      <a:pt x="26" y="18"/>
                      <a:pt x="33" y="14"/>
                      <a:pt x="3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0" name="Freeform 140"/>
              <p:cNvSpPr/>
              <p:nvPr/>
            </p:nvSpPr>
            <p:spPr bwMode="auto">
              <a:xfrm>
                <a:off x="4295" y="2528"/>
                <a:ext cx="70" cy="38"/>
              </a:xfrm>
              <a:custGeom>
                <a:avLst/>
                <a:gdLst>
                  <a:gd name="T0" fmla="*/ 33 w 34"/>
                  <a:gd name="T1" fmla="*/ 9 h 18"/>
                  <a:gd name="T2" fmla="*/ 16 w 34"/>
                  <a:gd name="T3" fmla="*/ 0 h 18"/>
                  <a:gd name="T4" fmla="*/ 1 w 34"/>
                  <a:gd name="T5" fmla="*/ 9 h 18"/>
                  <a:gd name="T6" fmla="*/ 18 w 34"/>
                  <a:gd name="T7" fmla="*/ 18 h 18"/>
                  <a:gd name="T8" fmla="*/ 33 w 3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3" y="9"/>
                    </a:moveTo>
                    <a:cubicBezTo>
                      <a:pt x="32" y="4"/>
                      <a:pt x="24" y="0"/>
                      <a:pt x="16" y="0"/>
                    </a:cubicBezTo>
                    <a:cubicBezTo>
                      <a:pt x="7" y="0"/>
                      <a:pt x="0" y="4"/>
                      <a:pt x="1" y="9"/>
                    </a:cubicBezTo>
                    <a:cubicBezTo>
                      <a:pt x="2" y="14"/>
                      <a:pt x="10" y="18"/>
                      <a:pt x="18" y="18"/>
                    </a:cubicBezTo>
                    <a:cubicBezTo>
                      <a:pt x="27" y="18"/>
                      <a:pt x="34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1" name="Freeform 141"/>
              <p:cNvSpPr/>
              <p:nvPr/>
            </p:nvSpPr>
            <p:spPr bwMode="auto">
              <a:xfrm>
                <a:off x="4375" y="2528"/>
                <a:ext cx="70" cy="38"/>
              </a:xfrm>
              <a:custGeom>
                <a:avLst/>
                <a:gdLst>
                  <a:gd name="T0" fmla="*/ 33 w 34"/>
                  <a:gd name="T1" fmla="*/ 9 h 18"/>
                  <a:gd name="T2" fmla="*/ 15 w 34"/>
                  <a:gd name="T3" fmla="*/ 0 h 18"/>
                  <a:gd name="T4" fmla="*/ 1 w 34"/>
                  <a:gd name="T5" fmla="*/ 9 h 18"/>
                  <a:gd name="T6" fmla="*/ 19 w 34"/>
                  <a:gd name="T7" fmla="*/ 18 h 18"/>
                  <a:gd name="T8" fmla="*/ 33 w 3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3" y="9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9"/>
                    </a:cubicBezTo>
                    <a:cubicBezTo>
                      <a:pt x="2" y="14"/>
                      <a:pt x="10" y="18"/>
                      <a:pt x="19" y="18"/>
                    </a:cubicBezTo>
                    <a:cubicBezTo>
                      <a:pt x="27" y="18"/>
                      <a:pt x="34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2" name="Freeform 142"/>
              <p:cNvSpPr/>
              <p:nvPr/>
            </p:nvSpPr>
            <p:spPr bwMode="auto">
              <a:xfrm>
                <a:off x="4140" y="2574"/>
                <a:ext cx="68" cy="39"/>
              </a:xfrm>
              <a:custGeom>
                <a:avLst/>
                <a:gdLst>
                  <a:gd name="T0" fmla="*/ 33 w 33"/>
                  <a:gd name="T1" fmla="*/ 10 h 19"/>
                  <a:gd name="T2" fmla="*/ 16 w 33"/>
                  <a:gd name="T3" fmla="*/ 0 h 19"/>
                  <a:gd name="T4" fmla="*/ 1 w 33"/>
                  <a:gd name="T5" fmla="*/ 10 h 19"/>
                  <a:gd name="T6" fmla="*/ 18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2" y="4"/>
                      <a:pt x="24" y="0"/>
                      <a:pt x="16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1" y="15"/>
                      <a:pt x="9" y="19"/>
                      <a:pt x="18" y="19"/>
                    </a:cubicBezTo>
                    <a:cubicBezTo>
                      <a:pt x="27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3" name="Freeform 143"/>
              <p:cNvSpPr/>
              <p:nvPr/>
            </p:nvSpPr>
            <p:spPr bwMode="auto">
              <a:xfrm>
                <a:off x="4221" y="2574"/>
                <a:ext cx="70" cy="39"/>
              </a:xfrm>
              <a:custGeom>
                <a:avLst/>
                <a:gdLst>
                  <a:gd name="T0" fmla="*/ 33 w 34"/>
                  <a:gd name="T1" fmla="*/ 10 h 19"/>
                  <a:gd name="T2" fmla="*/ 16 w 34"/>
                  <a:gd name="T3" fmla="*/ 0 h 19"/>
                  <a:gd name="T4" fmla="*/ 1 w 34"/>
                  <a:gd name="T5" fmla="*/ 10 h 19"/>
                  <a:gd name="T6" fmla="*/ 18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2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2" y="15"/>
                      <a:pt x="9" y="19"/>
                      <a:pt x="18" y="19"/>
                    </a:cubicBezTo>
                    <a:cubicBezTo>
                      <a:pt x="27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4" name="Freeform 144"/>
              <p:cNvSpPr/>
              <p:nvPr/>
            </p:nvSpPr>
            <p:spPr bwMode="auto">
              <a:xfrm>
                <a:off x="4303" y="2574"/>
                <a:ext cx="68" cy="39"/>
              </a:xfrm>
              <a:custGeom>
                <a:avLst/>
                <a:gdLst>
                  <a:gd name="T0" fmla="*/ 32 w 33"/>
                  <a:gd name="T1" fmla="*/ 10 h 19"/>
                  <a:gd name="T2" fmla="*/ 15 w 33"/>
                  <a:gd name="T3" fmla="*/ 0 h 19"/>
                  <a:gd name="T4" fmla="*/ 0 w 33"/>
                  <a:gd name="T5" fmla="*/ 10 h 19"/>
                  <a:gd name="T6" fmla="*/ 18 w 33"/>
                  <a:gd name="T7" fmla="*/ 19 h 19"/>
                  <a:gd name="T8" fmla="*/ 32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2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0" y="10"/>
                    </a:cubicBezTo>
                    <a:cubicBezTo>
                      <a:pt x="1" y="15"/>
                      <a:pt x="9" y="19"/>
                      <a:pt x="18" y="19"/>
                    </a:cubicBezTo>
                    <a:cubicBezTo>
                      <a:pt x="27" y="19"/>
                      <a:pt x="33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5" name="Freeform 145"/>
              <p:cNvSpPr/>
              <p:nvPr/>
            </p:nvSpPr>
            <p:spPr bwMode="auto">
              <a:xfrm>
                <a:off x="4384" y="2574"/>
                <a:ext cx="70" cy="39"/>
              </a:xfrm>
              <a:custGeom>
                <a:avLst/>
                <a:gdLst>
                  <a:gd name="T0" fmla="*/ 33 w 34"/>
                  <a:gd name="T1" fmla="*/ 10 h 19"/>
                  <a:gd name="T2" fmla="*/ 15 w 34"/>
                  <a:gd name="T3" fmla="*/ 0 h 19"/>
                  <a:gd name="T4" fmla="*/ 1 w 34"/>
                  <a:gd name="T5" fmla="*/ 10 h 19"/>
                  <a:gd name="T6" fmla="*/ 18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2" y="15"/>
                      <a:pt x="9" y="19"/>
                      <a:pt x="18" y="19"/>
                    </a:cubicBezTo>
                    <a:cubicBezTo>
                      <a:pt x="27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6" name="Freeform 146"/>
              <p:cNvSpPr/>
              <p:nvPr/>
            </p:nvSpPr>
            <p:spPr bwMode="auto">
              <a:xfrm>
                <a:off x="4146" y="2621"/>
                <a:ext cx="68" cy="40"/>
              </a:xfrm>
              <a:custGeom>
                <a:avLst/>
                <a:gdLst>
                  <a:gd name="T0" fmla="*/ 33 w 33"/>
                  <a:gd name="T1" fmla="*/ 10 h 19"/>
                  <a:gd name="T2" fmla="*/ 15 w 33"/>
                  <a:gd name="T3" fmla="*/ 0 h 19"/>
                  <a:gd name="T4" fmla="*/ 0 w 33"/>
                  <a:gd name="T5" fmla="*/ 10 h 19"/>
                  <a:gd name="T6" fmla="*/ 17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0" y="10"/>
                    </a:cubicBezTo>
                    <a:cubicBezTo>
                      <a:pt x="1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7" name="Freeform 147"/>
              <p:cNvSpPr/>
              <p:nvPr/>
            </p:nvSpPr>
            <p:spPr bwMode="auto">
              <a:xfrm>
                <a:off x="4227" y="2621"/>
                <a:ext cx="70" cy="40"/>
              </a:xfrm>
              <a:custGeom>
                <a:avLst/>
                <a:gdLst>
                  <a:gd name="T0" fmla="*/ 33 w 34"/>
                  <a:gd name="T1" fmla="*/ 10 h 19"/>
                  <a:gd name="T2" fmla="*/ 16 w 34"/>
                  <a:gd name="T3" fmla="*/ 0 h 19"/>
                  <a:gd name="T4" fmla="*/ 1 w 34"/>
                  <a:gd name="T5" fmla="*/ 10 h 19"/>
                  <a:gd name="T6" fmla="*/ 18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3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2" y="15"/>
                      <a:pt x="9" y="19"/>
                      <a:pt x="18" y="19"/>
                    </a:cubicBezTo>
                    <a:cubicBezTo>
                      <a:pt x="27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8" name="Freeform 148"/>
              <p:cNvSpPr/>
              <p:nvPr/>
            </p:nvSpPr>
            <p:spPr bwMode="auto">
              <a:xfrm>
                <a:off x="4309" y="2621"/>
                <a:ext cx="70" cy="40"/>
              </a:xfrm>
              <a:custGeom>
                <a:avLst/>
                <a:gdLst>
                  <a:gd name="T0" fmla="*/ 33 w 34"/>
                  <a:gd name="T1" fmla="*/ 10 h 19"/>
                  <a:gd name="T2" fmla="*/ 15 w 34"/>
                  <a:gd name="T3" fmla="*/ 0 h 19"/>
                  <a:gd name="T4" fmla="*/ 1 w 34"/>
                  <a:gd name="T5" fmla="*/ 10 h 19"/>
                  <a:gd name="T6" fmla="*/ 18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1" y="15"/>
                      <a:pt x="9" y="19"/>
                      <a:pt x="18" y="19"/>
                    </a:cubicBezTo>
                    <a:cubicBezTo>
                      <a:pt x="27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9" name="Freeform 149"/>
              <p:cNvSpPr/>
              <p:nvPr/>
            </p:nvSpPr>
            <p:spPr bwMode="auto">
              <a:xfrm>
                <a:off x="4150" y="2669"/>
                <a:ext cx="71" cy="41"/>
              </a:xfrm>
              <a:custGeom>
                <a:avLst/>
                <a:gdLst>
                  <a:gd name="T0" fmla="*/ 33 w 34"/>
                  <a:gd name="T1" fmla="*/ 10 h 20"/>
                  <a:gd name="T2" fmla="*/ 16 w 34"/>
                  <a:gd name="T3" fmla="*/ 0 h 20"/>
                  <a:gd name="T4" fmla="*/ 1 w 34"/>
                  <a:gd name="T5" fmla="*/ 10 h 20"/>
                  <a:gd name="T6" fmla="*/ 18 w 34"/>
                  <a:gd name="T7" fmla="*/ 20 h 20"/>
                  <a:gd name="T8" fmla="*/ 33 w 34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33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1" y="16"/>
                      <a:pt x="9" y="20"/>
                      <a:pt x="18" y="20"/>
                    </a:cubicBezTo>
                    <a:cubicBezTo>
                      <a:pt x="27" y="20"/>
                      <a:pt x="34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0" name="Freeform 150"/>
              <p:cNvSpPr/>
              <p:nvPr/>
            </p:nvSpPr>
            <p:spPr bwMode="auto">
              <a:xfrm>
                <a:off x="4233" y="2669"/>
                <a:ext cx="70" cy="41"/>
              </a:xfrm>
              <a:custGeom>
                <a:avLst/>
                <a:gdLst>
                  <a:gd name="T0" fmla="*/ 34 w 34"/>
                  <a:gd name="T1" fmla="*/ 10 h 20"/>
                  <a:gd name="T2" fmla="*/ 16 w 34"/>
                  <a:gd name="T3" fmla="*/ 0 h 20"/>
                  <a:gd name="T4" fmla="*/ 1 w 34"/>
                  <a:gd name="T5" fmla="*/ 10 h 20"/>
                  <a:gd name="T6" fmla="*/ 18 w 34"/>
                  <a:gd name="T7" fmla="*/ 20 h 20"/>
                  <a:gd name="T8" fmla="*/ 34 w 34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1" y="16"/>
                      <a:pt x="9" y="20"/>
                      <a:pt x="18" y="20"/>
                    </a:cubicBezTo>
                    <a:cubicBezTo>
                      <a:pt x="28" y="20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1" name="Freeform 151"/>
              <p:cNvSpPr/>
              <p:nvPr/>
            </p:nvSpPr>
            <p:spPr bwMode="auto">
              <a:xfrm>
                <a:off x="4315" y="2669"/>
                <a:ext cx="73" cy="41"/>
              </a:xfrm>
              <a:custGeom>
                <a:avLst/>
                <a:gdLst>
                  <a:gd name="T0" fmla="*/ 34 w 35"/>
                  <a:gd name="T1" fmla="*/ 10 h 20"/>
                  <a:gd name="T2" fmla="*/ 16 w 35"/>
                  <a:gd name="T3" fmla="*/ 0 h 20"/>
                  <a:gd name="T4" fmla="*/ 1 w 35"/>
                  <a:gd name="T5" fmla="*/ 10 h 20"/>
                  <a:gd name="T6" fmla="*/ 19 w 35"/>
                  <a:gd name="T7" fmla="*/ 20 h 20"/>
                  <a:gd name="T8" fmla="*/ 34 w 35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0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2" y="16"/>
                      <a:pt x="10" y="20"/>
                      <a:pt x="19" y="20"/>
                    </a:cubicBezTo>
                    <a:cubicBezTo>
                      <a:pt x="28" y="20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2" name="Freeform 152"/>
              <p:cNvSpPr/>
              <p:nvPr/>
            </p:nvSpPr>
            <p:spPr bwMode="auto">
              <a:xfrm>
                <a:off x="4398" y="2669"/>
                <a:ext cx="72" cy="41"/>
              </a:xfrm>
              <a:custGeom>
                <a:avLst/>
                <a:gdLst>
                  <a:gd name="T0" fmla="*/ 34 w 35"/>
                  <a:gd name="T1" fmla="*/ 10 h 20"/>
                  <a:gd name="T2" fmla="*/ 16 w 35"/>
                  <a:gd name="T3" fmla="*/ 0 h 20"/>
                  <a:gd name="T4" fmla="*/ 1 w 35"/>
                  <a:gd name="T5" fmla="*/ 10 h 20"/>
                  <a:gd name="T6" fmla="*/ 19 w 35"/>
                  <a:gd name="T7" fmla="*/ 20 h 20"/>
                  <a:gd name="T8" fmla="*/ 34 w 35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0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2" y="16"/>
                      <a:pt x="10" y="20"/>
                      <a:pt x="19" y="20"/>
                    </a:cubicBezTo>
                    <a:cubicBezTo>
                      <a:pt x="28" y="20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3" name="Freeform 153"/>
              <p:cNvSpPr/>
              <p:nvPr/>
            </p:nvSpPr>
            <p:spPr bwMode="auto">
              <a:xfrm>
                <a:off x="4481" y="2669"/>
                <a:ext cx="72" cy="41"/>
              </a:xfrm>
              <a:custGeom>
                <a:avLst/>
                <a:gdLst>
                  <a:gd name="T0" fmla="*/ 34 w 35"/>
                  <a:gd name="T1" fmla="*/ 10 h 20"/>
                  <a:gd name="T2" fmla="*/ 16 w 35"/>
                  <a:gd name="T3" fmla="*/ 0 h 20"/>
                  <a:gd name="T4" fmla="*/ 1 w 35"/>
                  <a:gd name="T5" fmla="*/ 10 h 20"/>
                  <a:gd name="T6" fmla="*/ 20 w 35"/>
                  <a:gd name="T7" fmla="*/ 20 h 20"/>
                  <a:gd name="T8" fmla="*/ 34 w 35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0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2" y="16"/>
                      <a:pt x="10" y="20"/>
                      <a:pt x="20" y="20"/>
                    </a:cubicBezTo>
                    <a:cubicBezTo>
                      <a:pt x="29" y="20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4" name="Freeform 154"/>
              <p:cNvSpPr/>
              <p:nvPr/>
            </p:nvSpPr>
            <p:spPr bwMode="auto">
              <a:xfrm>
                <a:off x="4239" y="2719"/>
                <a:ext cx="72" cy="43"/>
              </a:xfrm>
              <a:custGeom>
                <a:avLst/>
                <a:gdLst>
                  <a:gd name="T0" fmla="*/ 34 w 35"/>
                  <a:gd name="T1" fmla="*/ 10 h 21"/>
                  <a:gd name="T2" fmla="*/ 16 w 35"/>
                  <a:gd name="T3" fmla="*/ 0 h 21"/>
                  <a:gd name="T4" fmla="*/ 1 w 35"/>
                  <a:gd name="T5" fmla="*/ 10 h 21"/>
                  <a:gd name="T6" fmla="*/ 19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1" y="16"/>
                      <a:pt x="9" y="21"/>
                      <a:pt x="19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5" name="Freeform 155"/>
              <p:cNvSpPr/>
              <p:nvPr/>
            </p:nvSpPr>
            <p:spPr bwMode="auto">
              <a:xfrm>
                <a:off x="4324" y="2719"/>
                <a:ext cx="70" cy="43"/>
              </a:xfrm>
              <a:custGeom>
                <a:avLst/>
                <a:gdLst>
                  <a:gd name="T0" fmla="*/ 33 w 34"/>
                  <a:gd name="T1" fmla="*/ 10 h 21"/>
                  <a:gd name="T2" fmla="*/ 15 w 34"/>
                  <a:gd name="T3" fmla="*/ 0 h 21"/>
                  <a:gd name="T4" fmla="*/ 0 w 34"/>
                  <a:gd name="T5" fmla="*/ 10 h 21"/>
                  <a:gd name="T6" fmla="*/ 18 w 34"/>
                  <a:gd name="T7" fmla="*/ 21 h 21"/>
                  <a:gd name="T8" fmla="*/ 33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3" y="10"/>
                    </a:moveTo>
                    <a:cubicBezTo>
                      <a:pt x="33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0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8" y="21"/>
                      <a:pt x="34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6" name="Freeform 156"/>
              <p:cNvSpPr/>
              <p:nvPr/>
            </p:nvSpPr>
            <p:spPr bwMode="auto">
              <a:xfrm>
                <a:off x="4406" y="2719"/>
                <a:ext cx="72" cy="43"/>
              </a:xfrm>
              <a:custGeom>
                <a:avLst/>
                <a:gdLst>
                  <a:gd name="T0" fmla="*/ 34 w 35"/>
                  <a:gd name="T1" fmla="*/ 10 h 21"/>
                  <a:gd name="T2" fmla="*/ 16 w 35"/>
                  <a:gd name="T3" fmla="*/ 0 h 21"/>
                  <a:gd name="T4" fmla="*/ 1 w 35"/>
                  <a:gd name="T5" fmla="*/ 10 h 21"/>
                  <a:gd name="T6" fmla="*/ 19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2" y="16"/>
                      <a:pt x="10" y="21"/>
                      <a:pt x="19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7" name="Freeform 157"/>
              <p:cNvSpPr/>
              <p:nvPr/>
            </p:nvSpPr>
            <p:spPr bwMode="auto">
              <a:xfrm>
                <a:off x="4491" y="2719"/>
                <a:ext cx="72" cy="43"/>
              </a:xfrm>
              <a:custGeom>
                <a:avLst/>
                <a:gdLst>
                  <a:gd name="T0" fmla="*/ 34 w 35"/>
                  <a:gd name="T1" fmla="*/ 10 h 21"/>
                  <a:gd name="T2" fmla="*/ 15 w 35"/>
                  <a:gd name="T3" fmla="*/ 0 h 21"/>
                  <a:gd name="T4" fmla="*/ 1 w 35"/>
                  <a:gd name="T5" fmla="*/ 10 h 21"/>
                  <a:gd name="T6" fmla="*/ 19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2" y="16"/>
                      <a:pt x="10" y="21"/>
                      <a:pt x="19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8" name="Freeform 158"/>
              <p:cNvSpPr/>
              <p:nvPr/>
            </p:nvSpPr>
            <p:spPr bwMode="auto">
              <a:xfrm>
                <a:off x="4740" y="2719"/>
                <a:ext cx="75" cy="43"/>
              </a:xfrm>
              <a:custGeom>
                <a:avLst/>
                <a:gdLst>
                  <a:gd name="T0" fmla="*/ 34 w 36"/>
                  <a:gd name="T1" fmla="*/ 10 h 21"/>
                  <a:gd name="T2" fmla="*/ 16 w 36"/>
                  <a:gd name="T3" fmla="*/ 0 h 21"/>
                  <a:gd name="T4" fmla="*/ 1 w 36"/>
                  <a:gd name="T5" fmla="*/ 10 h 21"/>
                  <a:gd name="T6" fmla="*/ 20 w 36"/>
                  <a:gd name="T7" fmla="*/ 21 h 21"/>
                  <a:gd name="T8" fmla="*/ 34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3" y="16"/>
                      <a:pt x="11" y="21"/>
                      <a:pt x="20" y="21"/>
                    </a:cubicBezTo>
                    <a:cubicBezTo>
                      <a:pt x="29" y="21"/>
                      <a:pt x="36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9" name="Freeform 159"/>
              <p:cNvSpPr/>
              <p:nvPr/>
            </p:nvSpPr>
            <p:spPr bwMode="auto">
              <a:xfrm>
                <a:off x="4245" y="2770"/>
                <a:ext cx="73" cy="44"/>
              </a:xfrm>
              <a:custGeom>
                <a:avLst/>
                <a:gdLst>
                  <a:gd name="T0" fmla="*/ 34 w 35"/>
                  <a:gd name="T1" fmla="*/ 10 h 21"/>
                  <a:gd name="T2" fmla="*/ 16 w 35"/>
                  <a:gd name="T3" fmla="*/ 0 h 21"/>
                  <a:gd name="T4" fmla="*/ 1 w 35"/>
                  <a:gd name="T5" fmla="*/ 10 h 21"/>
                  <a:gd name="T6" fmla="*/ 19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4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2" y="16"/>
                      <a:pt x="10" y="21"/>
                      <a:pt x="19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0" name="Freeform 160"/>
              <p:cNvSpPr/>
              <p:nvPr/>
            </p:nvSpPr>
            <p:spPr bwMode="auto">
              <a:xfrm>
                <a:off x="4330" y="2770"/>
                <a:ext cx="72" cy="44"/>
              </a:xfrm>
              <a:custGeom>
                <a:avLst/>
                <a:gdLst>
                  <a:gd name="T0" fmla="*/ 34 w 35"/>
                  <a:gd name="T1" fmla="*/ 10 h 21"/>
                  <a:gd name="T2" fmla="*/ 16 w 35"/>
                  <a:gd name="T3" fmla="*/ 0 h 21"/>
                  <a:gd name="T4" fmla="*/ 1 w 35"/>
                  <a:gd name="T5" fmla="*/ 10 h 21"/>
                  <a:gd name="T6" fmla="*/ 19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2" y="16"/>
                      <a:pt x="10" y="21"/>
                      <a:pt x="19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1" name="Freeform 161"/>
              <p:cNvSpPr/>
              <p:nvPr/>
            </p:nvSpPr>
            <p:spPr bwMode="auto">
              <a:xfrm>
                <a:off x="4730" y="2669"/>
                <a:ext cx="72" cy="41"/>
              </a:xfrm>
              <a:custGeom>
                <a:avLst/>
                <a:gdLst>
                  <a:gd name="T0" fmla="*/ 34 w 35"/>
                  <a:gd name="T1" fmla="*/ 10 h 20"/>
                  <a:gd name="T2" fmla="*/ 15 w 35"/>
                  <a:gd name="T3" fmla="*/ 0 h 20"/>
                  <a:gd name="T4" fmla="*/ 1 w 35"/>
                  <a:gd name="T5" fmla="*/ 10 h 20"/>
                  <a:gd name="T6" fmla="*/ 20 w 35"/>
                  <a:gd name="T7" fmla="*/ 20 h 20"/>
                  <a:gd name="T8" fmla="*/ 34 w 35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0">
                    <a:moveTo>
                      <a:pt x="34" y="10"/>
                    </a:moveTo>
                    <a:cubicBezTo>
                      <a:pt x="32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2" y="16"/>
                      <a:pt x="10" y="20"/>
                      <a:pt x="20" y="20"/>
                    </a:cubicBezTo>
                    <a:cubicBezTo>
                      <a:pt x="29" y="20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2" name="Freeform 162"/>
              <p:cNvSpPr/>
              <p:nvPr/>
            </p:nvSpPr>
            <p:spPr bwMode="auto">
              <a:xfrm>
                <a:off x="4813" y="2669"/>
                <a:ext cx="72" cy="41"/>
              </a:xfrm>
              <a:custGeom>
                <a:avLst/>
                <a:gdLst>
                  <a:gd name="T0" fmla="*/ 34 w 35"/>
                  <a:gd name="T1" fmla="*/ 10 h 20"/>
                  <a:gd name="T2" fmla="*/ 15 w 35"/>
                  <a:gd name="T3" fmla="*/ 0 h 20"/>
                  <a:gd name="T4" fmla="*/ 1 w 35"/>
                  <a:gd name="T5" fmla="*/ 10 h 20"/>
                  <a:gd name="T6" fmla="*/ 20 w 35"/>
                  <a:gd name="T7" fmla="*/ 20 h 20"/>
                  <a:gd name="T8" fmla="*/ 34 w 35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0">
                    <a:moveTo>
                      <a:pt x="34" y="10"/>
                    </a:moveTo>
                    <a:cubicBezTo>
                      <a:pt x="32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2" y="16"/>
                      <a:pt x="11" y="20"/>
                      <a:pt x="20" y="20"/>
                    </a:cubicBezTo>
                    <a:cubicBezTo>
                      <a:pt x="29" y="20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3" name="Freeform 163"/>
              <p:cNvSpPr/>
              <p:nvPr/>
            </p:nvSpPr>
            <p:spPr bwMode="auto">
              <a:xfrm>
                <a:off x="4895" y="2669"/>
                <a:ext cx="72" cy="41"/>
              </a:xfrm>
              <a:custGeom>
                <a:avLst/>
                <a:gdLst>
                  <a:gd name="T0" fmla="*/ 34 w 35"/>
                  <a:gd name="T1" fmla="*/ 10 h 20"/>
                  <a:gd name="T2" fmla="*/ 15 w 35"/>
                  <a:gd name="T3" fmla="*/ 0 h 20"/>
                  <a:gd name="T4" fmla="*/ 1 w 35"/>
                  <a:gd name="T5" fmla="*/ 10 h 20"/>
                  <a:gd name="T6" fmla="*/ 20 w 35"/>
                  <a:gd name="T7" fmla="*/ 20 h 20"/>
                  <a:gd name="T8" fmla="*/ 34 w 35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0">
                    <a:moveTo>
                      <a:pt x="34" y="10"/>
                    </a:moveTo>
                    <a:cubicBezTo>
                      <a:pt x="32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3" y="16"/>
                      <a:pt x="11" y="20"/>
                      <a:pt x="20" y="20"/>
                    </a:cubicBezTo>
                    <a:cubicBezTo>
                      <a:pt x="29" y="20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4" name="Freeform 164"/>
              <p:cNvSpPr/>
              <p:nvPr/>
            </p:nvSpPr>
            <p:spPr bwMode="auto">
              <a:xfrm>
                <a:off x="4978" y="2669"/>
                <a:ext cx="74" cy="41"/>
              </a:xfrm>
              <a:custGeom>
                <a:avLst/>
                <a:gdLst>
                  <a:gd name="T0" fmla="*/ 34 w 36"/>
                  <a:gd name="T1" fmla="*/ 10 h 20"/>
                  <a:gd name="T2" fmla="*/ 15 w 36"/>
                  <a:gd name="T3" fmla="*/ 0 h 20"/>
                  <a:gd name="T4" fmla="*/ 1 w 36"/>
                  <a:gd name="T5" fmla="*/ 10 h 20"/>
                  <a:gd name="T6" fmla="*/ 21 w 36"/>
                  <a:gd name="T7" fmla="*/ 20 h 20"/>
                  <a:gd name="T8" fmla="*/ 34 w 36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0">
                    <a:moveTo>
                      <a:pt x="34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3" y="16"/>
                      <a:pt x="11" y="20"/>
                      <a:pt x="21" y="20"/>
                    </a:cubicBezTo>
                    <a:cubicBezTo>
                      <a:pt x="30" y="20"/>
                      <a:pt x="36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5" name="Freeform 165"/>
              <p:cNvSpPr/>
              <p:nvPr/>
            </p:nvSpPr>
            <p:spPr bwMode="auto">
              <a:xfrm>
                <a:off x="5060" y="2669"/>
                <a:ext cx="75" cy="41"/>
              </a:xfrm>
              <a:custGeom>
                <a:avLst/>
                <a:gdLst>
                  <a:gd name="T0" fmla="*/ 34 w 36"/>
                  <a:gd name="T1" fmla="*/ 10 h 20"/>
                  <a:gd name="T2" fmla="*/ 15 w 36"/>
                  <a:gd name="T3" fmla="*/ 0 h 20"/>
                  <a:gd name="T4" fmla="*/ 2 w 36"/>
                  <a:gd name="T5" fmla="*/ 10 h 20"/>
                  <a:gd name="T6" fmla="*/ 21 w 36"/>
                  <a:gd name="T7" fmla="*/ 20 h 20"/>
                  <a:gd name="T8" fmla="*/ 34 w 36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0">
                    <a:moveTo>
                      <a:pt x="34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3" y="16"/>
                      <a:pt x="12" y="20"/>
                      <a:pt x="21" y="20"/>
                    </a:cubicBezTo>
                    <a:cubicBezTo>
                      <a:pt x="30" y="20"/>
                      <a:pt x="36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6" name="Freeform 166"/>
              <p:cNvSpPr/>
              <p:nvPr/>
            </p:nvSpPr>
            <p:spPr bwMode="auto">
              <a:xfrm>
                <a:off x="5143" y="2669"/>
                <a:ext cx="74" cy="41"/>
              </a:xfrm>
              <a:custGeom>
                <a:avLst/>
                <a:gdLst>
                  <a:gd name="T0" fmla="*/ 34 w 36"/>
                  <a:gd name="T1" fmla="*/ 10 h 20"/>
                  <a:gd name="T2" fmla="*/ 15 w 36"/>
                  <a:gd name="T3" fmla="*/ 0 h 20"/>
                  <a:gd name="T4" fmla="*/ 2 w 36"/>
                  <a:gd name="T5" fmla="*/ 10 h 20"/>
                  <a:gd name="T6" fmla="*/ 21 w 36"/>
                  <a:gd name="T7" fmla="*/ 20 h 20"/>
                  <a:gd name="T8" fmla="*/ 34 w 36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0">
                    <a:moveTo>
                      <a:pt x="34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3" y="16"/>
                      <a:pt x="12" y="20"/>
                      <a:pt x="21" y="20"/>
                    </a:cubicBezTo>
                    <a:cubicBezTo>
                      <a:pt x="30" y="20"/>
                      <a:pt x="36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7" name="Freeform 167"/>
              <p:cNvSpPr/>
              <p:nvPr/>
            </p:nvSpPr>
            <p:spPr bwMode="auto">
              <a:xfrm>
                <a:off x="5225" y="2669"/>
                <a:ext cx="77" cy="41"/>
              </a:xfrm>
              <a:custGeom>
                <a:avLst/>
                <a:gdLst>
                  <a:gd name="T0" fmla="*/ 35 w 37"/>
                  <a:gd name="T1" fmla="*/ 10 h 20"/>
                  <a:gd name="T2" fmla="*/ 15 w 37"/>
                  <a:gd name="T3" fmla="*/ 0 h 20"/>
                  <a:gd name="T4" fmla="*/ 2 w 37"/>
                  <a:gd name="T5" fmla="*/ 10 h 20"/>
                  <a:gd name="T6" fmla="*/ 22 w 37"/>
                  <a:gd name="T7" fmla="*/ 20 h 20"/>
                  <a:gd name="T8" fmla="*/ 35 w 37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0">
                    <a:moveTo>
                      <a:pt x="35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3" y="20"/>
                      <a:pt x="22" y="20"/>
                    </a:cubicBezTo>
                    <a:cubicBezTo>
                      <a:pt x="31" y="20"/>
                      <a:pt x="37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8" name="Freeform 168"/>
              <p:cNvSpPr/>
              <p:nvPr/>
            </p:nvSpPr>
            <p:spPr bwMode="auto">
              <a:xfrm>
                <a:off x="5308" y="2669"/>
                <a:ext cx="76" cy="41"/>
              </a:xfrm>
              <a:custGeom>
                <a:avLst/>
                <a:gdLst>
                  <a:gd name="T0" fmla="*/ 35 w 37"/>
                  <a:gd name="T1" fmla="*/ 10 h 20"/>
                  <a:gd name="T2" fmla="*/ 15 w 37"/>
                  <a:gd name="T3" fmla="*/ 0 h 20"/>
                  <a:gd name="T4" fmla="*/ 2 w 37"/>
                  <a:gd name="T5" fmla="*/ 10 h 20"/>
                  <a:gd name="T6" fmla="*/ 22 w 37"/>
                  <a:gd name="T7" fmla="*/ 20 h 20"/>
                  <a:gd name="T8" fmla="*/ 35 w 37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0">
                    <a:moveTo>
                      <a:pt x="35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3" y="20"/>
                      <a:pt x="22" y="20"/>
                    </a:cubicBezTo>
                    <a:cubicBezTo>
                      <a:pt x="31" y="20"/>
                      <a:pt x="37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9" name="Freeform 169"/>
              <p:cNvSpPr/>
              <p:nvPr/>
            </p:nvSpPr>
            <p:spPr bwMode="auto">
              <a:xfrm>
                <a:off x="5390" y="2669"/>
                <a:ext cx="77" cy="41"/>
              </a:xfrm>
              <a:custGeom>
                <a:avLst/>
                <a:gdLst>
                  <a:gd name="T0" fmla="*/ 35 w 37"/>
                  <a:gd name="T1" fmla="*/ 10 h 20"/>
                  <a:gd name="T2" fmla="*/ 15 w 37"/>
                  <a:gd name="T3" fmla="*/ 0 h 20"/>
                  <a:gd name="T4" fmla="*/ 2 w 37"/>
                  <a:gd name="T5" fmla="*/ 10 h 20"/>
                  <a:gd name="T6" fmla="*/ 22 w 37"/>
                  <a:gd name="T7" fmla="*/ 20 h 20"/>
                  <a:gd name="T8" fmla="*/ 35 w 37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0">
                    <a:moveTo>
                      <a:pt x="35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3" y="20"/>
                      <a:pt x="22" y="20"/>
                    </a:cubicBezTo>
                    <a:cubicBezTo>
                      <a:pt x="31" y="20"/>
                      <a:pt x="37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0" name="Freeform 170"/>
              <p:cNvSpPr/>
              <p:nvPr/>
            </p:nvSpPr>
            <p:spPr bwMode="auto">
              <a:xfrm>
                <a:off x="4448" y="2485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15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2" y="3"/>
                      <a:pt x="24" y="0"/>
                      <a:pt x="15" y="0"/>
                    </a:cubicBezTo>
                    <a:cubicBezTo>
                      <a:pt x="7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9" y="17"/>
                    </a:cubicBezTo>
                    <a:cubicBezTo>
                      <a:pt x="27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1" name="Freeform 171"/>
              <p:cNvSpPr/>
              <p:nvPr/>
            </p:nvSpPr>
            <p:spPr bwMode="auto">
              <a:xfrm>
                <a:off x="4528" y="2485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3"/>
                      <a:pt x="23" y="0"/>
                      <a:pt x="15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8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2" name="Freeform 172"/>
              <p:cNvSpPr/>
              <p:nvPr/>
            </p:nvSpPr>
            <p:spPr bwMode="auto">
              <a:xfrm>
                <a:off x="4606" y="2485"/>
                <a:ext cx="71" cy="35"/>
              </a:xfrm>
              <a:custGeom>
                <a:avLst/>
                <a:gdLst>
                  <a:gd name="T0" fmla="*/ 33 w 34"/>
                  <a:gd name="T1" fmla="*/ 8 h 17"/>
                  <a:gd name="T2" fmla="*/ 15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9" y="17"/>
                    </a:cubicBezTo>
                    <a:cubicBezTo>
                      <a:pt x="28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3" name="Freeform 173"/>
              <p:cNvSpPr/>
              <p:nvPr/>
            </p:nvSpPr>
            <p:spPr bwMode="auto">
              <a:xfrm>
                <a:off x="4687" y="2485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15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1" y="3"/>
                      <a:pt x="23" y="0"/>
                      <a:pt x="15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9" y="17"/>
                    </a:cubicBezTo>
                    <a:cubicBezTo>
                      <a:pt x="27" y="17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4" name="Freeform 174"/>
              <p:cNvSpPr/>
              <p:nvPr/>
            </p:nvSpPr>
            <p:spPr bwMode="auto">
              <a:xfrm>
                <a:off x="4765" y="2485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15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2" y="3"/>
                      <a:pt x="24" y="0"/>
                      <a:pt x="15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3" y="13"/>
                      <a:pt x="11" y="17"/>
                      <a:pt x="19" y="17"/>
                    </a:cubicBezTo>
                    <a:cubicBezTo>
                      <a:pt x="28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5" name="Freeform 175"/>
              <p:cNvSpPr/>
              <p:nvPr/>
            </p:nvSpPr>
            <p:spPr bwMode="auto">
              <a:xfrm>
                <a:off x="4846" y="2485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9" y="17"/>
                    </a:cubicBezTo>
                    <a:cubicBezTo>
                      <a:pt x="28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6" name="Freeform 176"/>
              <p:cNvSpPr/>
              <p:nvPr/>
            </p:nvSpPr>
            <p:spPr bwMode="auto">
              <a:xfrm>
                <a:off x="4924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5 w 35"/>
                  <a:gd name="T3" fmla="*/ 0 h 17"/>
                  <a:gd name="T4" fmla="*/ 2 w 35"/>
                  <a:gd name="T5" fmla="*/ 8 h 17"/>
                  <a:gd name="T6" fmla="*/ 20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2" y="3"/>
                      <a:pt x="23" y="0"/>
                      <a:pt x="15" y="0"/>
                    </a:cubicBezTo>
                    <a:cubicBezTo>
                      <a:pt x="6" y="0"/>
                      <a:pt x="0" y="3"/>
                      <a:pt x="2" y="8"/>
                    </a:cubicBezTo>
                    <a:cubicBezTo>
                      <a:pt x="3" y="13"/>
                      <a:pt x="11" y="17"/>
                      <a:pt x="20" y="17"/>
                    </a:cubicBezTo>
                    <a:cubicBezTo>
                      <a:pt x="29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7" name="Freeform 177"/>
              <p:cNvSpPr/>
              <p:nvPr/>
            </p:nvSpPr>
            <p:spPr bwMode="auto">
              <a:xfrm>
                <a:off x="5005" y="2485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20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5" y="0"/>
                      <a:pt x="0" y="3"/>
                      <a:pt x="1" y="8"/>
                    </a:cubicBezTo>
                    <a:cubicBezTo>
                      <a:pt x="3" y="13"/>
                      <a:pt x="11" y="17"/>
                      <a:pt x="20" y="17"/>
                    </a:cubicBezTo>
                    <a:cubicBezTo>
                      <a:pt x="28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8" name="Freeform 178"/>
              <p:cNvSpPr/>
              <p:nvPr/>
            </p:nvSpPr>
            <p:spPr bwMode="auto">
              <a:xfrm>
                <a:off x="5083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5 w 35"/>
                  <a:gd name="T3" fmla="*/ 0 h 17"/>
                  <a:gd name="T4" fmla="*/ 2 w 35"/>
                  <a:gd name="T5" fmla="*/ 8 h 17"/>
                  <a:gd name="T6" fmla="*/ 20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2" y="3"/>
                      <a:pt x="23" y="0"/>
                      <a:pt x="15" y="0"/>
                    </a:cubicBezTo>
                    <a:cubicBezTo>
                      <a:pt x="6" y="0"/>
                      <a:pt x="0" y="3"/>
                      <a:pt x="2" y="8"/>
                    </a:cubicBezTo>
                    <a:cubicBezTo>
                      <a:pt x="3" y="13"/>
                      <a:pt x="12" y="17"/>
                      <a:pt x="20" y="17"/>
                    </a:cubicBezTo>
                    <a:cubicBezTo>
                      <a:pt x="29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9" name="Freeform 179"/>
              <p:cNvSpPr/>
              <p:nvPr/>
            </p:nvSpPr>
            <p:spPr bwMode="auto">
              <a:xfrm>
                <a:off x="5163" y="2485"/>
                <a:ext cx="73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1 w 35"/>
                  <a:gd name="T5" fmla="*/ 8 h 17"/>
                  <a:gd name="T6" fmla="*/ 20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5" y="0"/>
                      <a:pt x="0" y="3"/>
                      <a:pt x="1" y="8"/>
                    </a:cubicBezTo>
                    <a:cubicBezTo>
                      <a:pt x="3" y="13"/>
                      <a:pt x="11" y="17"/>
                      <a:pt x="20" y="17"/>
                    </a:cubicBezTo>
                    <a:cubicBezTo>
                      <a:pt x="29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0" name="Freeform 180"/>
              <p:cNvSpPr/>
              <p:nvPr/>
            </p:nvSpPr>
            <p:spPr bwMode="auto">
              <a:xfrm>
                <a:off x="5242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2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2" y="8"/>
                    </a:cubicBezTo>
                    <a:cubicBezTo>
                      <a:pt x="4" y="13"/>
                      <a:pt x="12" y="17"/>
                      <a:pt x="21" y="17"/>
                    </a:cubicBezTo>
                    <a:cubicBezTo>
                      <a:pt x="30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1" name="Freeform 181"/>
              <p:cNvSpPr/>
              <p:nvPr/>
            </p:nvSpPr>
            <p:spPr bwMode="auto">
              <a:xfrm>
                <a:off x="5322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1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1" y="8"/>
                    </a:cubicBezTo>
                    <a:cubicBezTo>
                      <a:pt x="3" y="13"/>
                      <a:pt x="12" y="17"/>
                      <a:pt x="21" y="17"/>
                    </a:cubicBezTo>
                    <a:cubicBezTo>
                      <a:pt x="29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2" name="Freeform 182"/>
              <p:cNvSpPr/>
              <p:nvPr/>
            </p:nvSpPr>
            <p:spPr bwMode="auto">
              <a:xfrm>
                <a:off x="4456" y="2528"/>
                <a:ext cx="70" cy="38"/>
              </a:xfrm>
              <a:custGeom>
                <a:avLst/>
                <a:gdLst>
                  <a:gd name="T0" fmla="*/ 33 w 34"/>
                  <a:gd name="T1" fmla="*/ 9 h 18"/>
                  <a:gd name="T2" fmla="*/ 15 w 34"/>
                  <a:gd name="T3" fmla="*/ 0 h 18"/>
                  <a:gd name="T4" fmla="*/ 1 w 34"/>
                  <a:gd name="T5" fmla="*/ 9 h 18"/>
                  <a:gd name="T6" fmla="*/ 19 w 34"/>
                  <a:gd name="T7" fmla="*/ 18 h 18"/>
                  <a:gd name="T8" fmla="*/ 33 w 3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3" y="9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9"/>
                    </a:cubicBezTo>
                    <a:cubicBezTo>
                      <a:pt x="2" y="14"/>
                      <a:pt x="10" y="18"/>
                      <a:pt x="19" y="18"/>
                    </a:cubicBezTo>
                    <a:cubicBezTo>
                      <a:pt x="27" y="18"/>
                      <a:pt x="34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3" name="Freeform 183"/>
              <p:cNvSpPr/>
              <p:nvPr/>
            </p:nvSpPr>
            <p:spPr bwMode="auto">
              <a:xfrm>
                <a:off x="4536" y="2528"/>
                <a:ext cx="70" cy="38"/>
              </a:xfrm>
              <a:custGeom>
                <a:avLst/>
                <a:gdLst>
                  <a:gd name="T0" fmla="*/ 33 w 34"/>
                  <a:gd name="T1" fmla="*/ 9 h 18"/>
                  <a:gd name="T2" fmla="*/ 15 w 34"/>
                  <a:gd name="T3" fmla="*/ 0 h 18"/>
                  <a:gd name="T4" fmla="*/ 1 w 34"/>
                  <a:gd name="T5" fmla="*/ 9 h 18"/>
                  <a:gd name="T6" fmla="*/ 19 w 34"/>
                  <a:gd name="T7" fmla="*/ 18 h 18"/>
                  <a:gd name="T8" fmla="*/ 33 w 3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3" y="9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9"/>
                    </a:cubicBezTo>
                    <a:cubicBezTo>
                      <a:pt x="2" y="14"/>
                      <a:pt x="10" y="18"/>
                      <a:pt x="19" y="18"/>
                    </a:cubicBezTo>
                    <a:cubicBezTo>
                      <a:pt x="28" y="18"/>
                      <a:pt x="34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4" name="Freeform 184"/>
              <p:cNvSpPr/>
              <p:nvPr/>
            </p:nvSpPr>
            <p:spPr bwMode="auto">
              <a:xfrm>
                <a:off x="4617" y="2528"/>
                <a:ext cx="70" cy="38"/>
              </a:xfrm>
              <a:custGeom>
                <a:avLst/>
                <a:gdLst>
                  <a:gd name="T0" fmla="*/ 33 w 34"/>
                  <a:gd name="T1" fmla="*/ 9 h 18"/>
                  <a:gd name="T2" fmla="*/ 15 w 34"/>
                  <a:gd name="T3" fmla="*/ 0 h 18"/>
                  <a:gd name="T4" fmla="*/ 1 w 34"/>
                  <a:gd name="T5" fmla="*/ 9 h 18"/>
                  <a:gd name="T6" fmla="*/ 19 w 34"/>
                  <a:gd name="T7" fmla="*/ 18 h 18"/>
                  <a:gd name="T8" fmla="*/ 33 w 3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3" y="9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9"/>
                    </a:cubicBezTo>
                    <a:cubicBezTo>
                      <a:pt x="2" y="14"/>
                      <a:pt x="10" y="18"/>
                      <a:pt x="19" y="18"/>
                    </a:cubicBezTo>
                    <a:cubicBezTo>
                      <a:pt x="28" y="18"/>
                      <a:pt x="34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5" name="Freeform 185"/>
              <p:cNvSpPr/>
              <p:nvPr/>
            </p:nvSpPr>
            <p:spPr bwMode="auto">
              <a:xfrm>
                <a:off x="4697" y="2528"/>
                <a:ext cx="70" cy="38"/>
              </a:xfrm>
              <a:custGeom>
                <a:avLst/>
                <a:gdLst>
                  <a:gd name="T0" fmla="*/ 33 w 34"/>
                  <a:gd name="T1" fmla="*/ 9 h 18"/>
                  <a:gd name="T2" fmla="*/ 15 w 34"/>
                  <a:gd name="T3" fmla="*/ 0 h 18"/>
                  <a:gd name="T4" fmla="*/ 1 w 34"/>
                  <a:gd name="T5" fmla="*/ 9 h 18"/>
                  <a:gd name="T6" fmla="*/ 19 w 34"/>
                  <a:gd name="T7" fmla="*/ 18 h 18"/>
                  <a:gd name="T8" fmla="*/ 33 w 3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3" y="9"/>
                    </a:moveTo>
                    <a:cubicBezTo>
                      <a:pt x="32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9"/>
                    </a:cubicBezTo>
                    <a:cubicBezTo>
                      <a:pt x="2" y="14"/>
                      <a:pt x="10" y="18"/>
                      <a:pt x="19" y="18"/>
                    </a:cubicBezTo>
                    <a:cubicBezTo>
                      <a:pt x="28" y="18"/>
                      <a:pt x="34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6" name="Freeform 186"/>
              <p:cNvSpPr/>
              <p:nvPr/>
            </p:nvSpPr>
            <p:spPr bwMode="auto">
              <a:xfrm>
                <a:off x="4778" y="2528"/>
                <a:ext cx="70" cy="38"/>
              </a:xfrm>
              <a:custGeom>
                <a:avLst/>
                <a:gdLst>
                  <a:gd name="T0" fmla="*/ 33 w 34"/>
                  <a:gd name="T1" fmla="*/ 9 h 18"/>
                  <a:gd name="T2" fmla="*/ 15 w 34"/>
                  <a:gd name="T3" fmla="*/ 0 h 18"/>
                  <a:gd name="T4" fmla="*/ 1 w 34"/>
                  <a:gd name="T5" fmla="*/ 9 h 18"/>
                  <a:gd name="T6" fmla="*/ 19 w 34"/>
                  <a:gd name="T7" fmla="*/ 18 h 18"/>
                  <a:gd name="T8" fmla="*/ 33 w 3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3" y="9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9"/>
                    </a:cubicBezTo>
                    <a:cubicBezTo>
                      <a:pt x="2" y="14"/>
                      <a:pt x="10" y="18"/>
                      <a:pt x="19" y="18"/>
                    </a:cubicBezTo>
                    <a:cubicBezTo>
                      <a:pt x="28" y="18"/>
                      <a:pt x="34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7" name="Freeform 187"/>
              <p:cNvSpPr/>
              <p:nvPr/>
            </p:nvSpPr>
            <p:spPr bwMode="auto">
              <a:xfrm>
                <a:off x="4858" y="2528"/>
                <a:ext cx="70" cy="38"/>
              </a:xfrm>
              <a:custGeom>
                <a:avLst/>
                <a:gdLst>
                  <a:gd name="T0" fmla="*/ 33 w 34"/>
                  <a:gd name="T1" fmla="*/ 9 h 18"/>
                  <a:gd name="T2" fmla="*/ 14 w 34"/>
                  <a:gd name="T3" fmla="*/ 0 h 18"/>
                  <a:gd name="T4" fmla="*/ 1 w 34"/>
                  <a:gd name="T5" fmla="*/ 9 h 18"/>
                  <a:gd name="T6" fmla="*/ 19 w 34"/>
                  <a:gd name="T7" fmla="*/ 18 h 18"/>
                  <a:gd name="T8" fmla="*/ 33 w 3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3" y="9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9"/>
                    </a:cubicBezTo>
                    <a:cubicBezTo>
                      <a:pt x="2" y="14"/>
                      <a:pt x="10" y="18"/>
                      <a:pt x="19" y="18"/>
                    </a:cubicBezTo>
                    <a:cubicBezTo>
                      <a:pt x="28" y="18"/>
                      <a:pt x="34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8" name="Freeform 188"/>
              <p:cNvSpPr/>
              <p:nvPr/>
            </p:nvSpPr>
            <p:spPr bwMode="auto">
              <a:xfrm>
                <a:off x="4936" y="2528"/>
                <a:ext cx="73" cy="38"/>
              </a:xfrm>
              <a:custGeom>
                <a:avLst/>
                <a:gdLst>
                  <a:gd name="T0" fmla="*/ 34 w 35"/>
                  <a:gd name="T1" fmla="*/ 9 h 18"/>
                  <a:gd name="T2" fmla="*/ 15 w 35"/>
                  <a:gd name="T3" fmla="*/ 0 h 18"/>
                  <a:gd name="T4" fmla="*/ 2 w 35"/>
                  <a:gd name="T5" fmla="*/ 9 h 18"/>
                  <a:gd name="T6" fmla="*/ 20 w 35"/>
                  <a:gd name="T7" fmla="*/ 18 h 18"/>
                  <a:gd name="T8" fmla="*/ 34 w 35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8">
                    <a:moveTo>
                      <a:pt x="34" y="9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9"/>
                    </a:cubicBezTo>
                    <a:cubicBezTo>
                      <a:pt x="3" y="14"/>
                      <a:pt x="12" y="18"/>
                      <a:pt x="20" y="18"/>
                    </a:cubicBezTo>
                    <a:cubicBezTo>
                      <a:pt x="29" y="18"/>
                      <a:pt x="35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9" name="Freeform 189"/>
              <p:cNvSpPr/>
              <p:nvPr/>
            </p:nvSpPr>
            <p:spPr bwMode="auto">
              <a:xfrm>
                <a:off x="5017" y="2528"/>
                <a:ext cx="72" cy="38"/>
              </a:xfrm>
              <a:custGeom>
                <a:avLst/>
                <a:gdLst>
                  <a:gd name="T0" fmla="*/ 34 w 35"/>
                  <a:gd name="T1" fmla="*/ 9 h 18"/>
                  <a:gd name="T2" fmla="*/ 15 w 35"/>
                  <a:gd name="T3" fmla="*/ 0 h 18"/>
                  <a:gd name="T4" fmla="*/ 2 w 35"/>
                  <a:gd name="T5" fmla="*/ 9 h 18"/>
                  <a:gd name="T6" fmla="*/ 21 w 35"/>
                  <a:gd name="T7" fmla="*/ 18 h 18"/>
                  <a:gd name="T8" fmla="*/ 34 w 35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8">
                    <a:moveTo>
                      <a:pt x="34" y="9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9"/>
                    </a:cubicBezTo>
                    <a:cubicBezTo>
                      <a:pt x="3" y="14"/>
                      <a:pt x="12" y="18"/>
                      <a:pt x="21" y="18"/>
                    </a:cubicBezTo>
                    <a:cubicBezTo>
                      <a:pt x="29" y="18"/>
                      <a:pt x="35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0" name="Freeform 190"/>
              <p:cNvSpPr/>
              <p:nvPr/>
            </p:nvSpPr>
            <p:spPr bwMode="auto">
              <a:xfrm>
                <a:off x="5097" y="2528"/>
                <a:ext cx="73" cy="38"/>
              </a:xfrm>
              <a:custGeom>
                <a:avLst/>
                <a:gdLst>
                  <a:gd name="T0" fmla="*/ 34 w 35"/>
                  <a:gd name="T1" fmla="*/ 9 h 18"/>
                  <a:gd name="T2" fmla="*/ 15 w 35"/>
                  <a:gd name="T3" fmla="*/ 0 h 18"/>
                  <a:gd name="T4" fmla="*/ 2 w 35"/>
                  <a:gd name="T5" fmla="*/ 9 h 18"/>
                  <a:gd name="T6" fmla="*/ 21 w 35"/>
                  <a:gd name="T7" fmla="*/ 18 h 18"/>
                  <a:gd name="T8" fmla="*/ 34 w 35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8">
                    <a:moveTo>
                      <a:pt x="34" y="9"/>
                    </a:moveTo>
                    <a:cubicBezTo>
                      <a:pt x="32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2" y="9"/>
                    </a:cubicBezTo>
                    <a:cubicBezTo>
                      <a:pt x="3" y="14"/>
                      <a:pt x="12" y="18"/>
                      <a:pt x="21" y="18"/>
                    </a:cubicBezTo>
                    <a:cubicBezTo>
                      <a:pt x="29" y="18"/>
                      <a:pt x="35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1" name="Freeform 191"/>
              <p:cNvSpPr/>
              <p:nvPr/>
            </p:nvSpPr>
            <p:spPr bwMode="auto">
              <a:xfrm>
                <a:off x="5178" y="2528"/>
                <a:ext cx="72" cy="38"/>
              </a:xfrm>
              <a:custGeom>
                <a:avLst/>
                <a:gdLst>
                  <a:gd name="T0" fmla="*/ 34 w 35"/>
                  <a:gd name="T1" fmla="*/ 9 h 18"/>
                  <a:gd name="T2" fmla="*/ 15 w 35"/>
                  <a:gd name="T3" fmla="*/ 0 h 18"/>
                  <a:gd name="T4" fmla="*/ 2 w 35"/>
                  <a:gd name="T5" fmla="*/ 9 h 18"/>
                  <a:gd name="T6" fmla="*/ 21 w 35"/>
                  <a:gd name="T7" fmla="*/ 18 h 18"/>
                  <a:gd name="T8" fmla="*/ 34 w 35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8">
                    <a:moveTo>
                      <a:pt x="34" y="9"/>
                    </a:moveTo>
                    <a:cubicBezTo>
                      <a:pt x="32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2" y="9"/>
                    </a:cubicBezTo>
                    <a:cubicBezTo>
                      <a:pt x="3" y="14"/>
                      <a:pt x="12" y="18"/>
                      <a:pt x="21" y="18"/>
                    </a:cubicBezTo>
                    <a:cubicBezTo>
                      <a:pt x="30" y="18"/>
                      <a:pt x="35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2" name="Freeform 192"/>
              <p:cNvSpPr/>
              <p:nvPr/>
            </p:nvSpPr>
            <p:spPr bwMode="auto">
              <a:xfrm>
                <a:off x="5258" y="2528"/>
                <a:ext cx="73" cy="38"/>
              </a:xfrm>
              <a:custGeom>
                <a:avLst/>
                <a:gdLst>
                  <a:gd name="T0" fmla="*/ 34 w 35"/>
                  <a:gd name="T1" fmla="*/ 9 h 18"/>
                  <a:gd name="T2" fmla="*/ 14 w 35"/>
                  <a:gd name="T3" fmla="*/ 0 h 18"/>
                  <a:gd name="T4" fmla="*/ 2 w 35"/>
                  <a:gd name="T5" fmla="*/ 9 h 18"/>
                  <a:gd name="T6" fmla="*/ 21 w 35"/>
                  <a:gd name="T7" fmla="*/ 18 h 18"/>
                  <a:gd name="T8" fmla="*/ 34 w 35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8">
                    <a:moveTo>
                      <a:pt x="34" y="9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9"/>
                    </a:cubicBezTo>
                    <a:cubicBezTo>
                      <a:pt x="4" y="14"/>
                      <a:pt x="12" y="18"/>
                      <a:pt x="21" y="18"/>
                    </a:cubicBezTo>
                    <a:cubicBezTo>
                      <a:pt x="30" y="18"/>
                      <a:pt x="35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3" name="Freeform 193"/>
              <p:cNvSpPr/>
              <p:nvPr/>
            </p:nvSpPr>
            <p:spPr bwMode="auto">
              <a:xfrm>
                <a:off x="5339" y="2528"/>
                <a:ext cx="72" cy="38"/>
              </a:xfrm>
              <a:custGeom>
                <a:avLst/>
                <a:gdLst>
                  <a:gd name="T0" fmla="*/ 33 w 35"/>
                  <a:gd name="T1" fmla="*/ 9 h 18"/>
                  <a:gd name="T2" fmla="*/ 14 w 35"/>
                  <a:gd name="T3" fmla="*/ 0 h 18"/>
                  <a:gd name="T4" fmla="*/ 2 w 35"/>
                  <a:gd name="T5" fmla="*/ 9 h 18"/>
                  <a:gd name="T6" fmla="*/ 21 w 35"/>
                  <a:gd name="T7" fmla="*/ 18 h 18"/>
                  <a:gd name="T8" fmla="*/ 33 w 35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8">
                    <a:moveTo>
                      <a:pt x="33" y="9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2" y="9"/>
                    </a:cubicBezTo>
                    <a:cubicBezTo>
                      <a:pt x="4" y="14"/>
                      <a:pt x="12" y="18"/>
                      <a:pt x="21" y="18"/>
                    </a:cubicBezTo>
                    <a:cubicBezTo>
                      <a:pt x="30" y="18"/>
                      <a:pt x="35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4" name="Freeform 194"/>
              <p:cNvSpPr/>
              <p:nvPr/>
            </p:nvSpPr>
            <p:spPr bwMode="auto">
              <a:xfrm>
                <a:off x="4464" y="2574"/>
                <a:ext cx="70" cy="39"/>
              </a:xfrm>
              <a:custGeom>
                <a:avLst/>
                <a:gdLst>
                  <a:gd name="T0" fmla="*/ 33 w 34"/>
                  <a:gd name="T1" fmla="*/ 10 h 19"/>
                  <a:gd name="T2" fmla="*/ 15 w 34"/>
                  <a:gd name="T3" fmla="*/ 0 h 19"/>
                  <a:gd name="T4" fmla="*/ 1 w 34"/>
                  <a:gd name="T5" fmla="*/ 10 h 19"/>
                  <a:gd name="T6" fmla="*/ 19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2" y="15"/>
                      <a:pt x="10" y="19"/>
                      <a:pt x="19" y="19"/>
                    </a:cubicBezTo>
                    <a:cubicBezTo>
                      <a:pt x="28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5" name="Freeform 195"/>
              <p:cNvSpPr/>
              <p:nvPr/>
            </p:nvSpPr>
            <p:spPr bwMode="auto">
              <a:xfrm>
                <a:off x="4544" y="2574"/>
                <a:ext cx="73" cy="39"/>
              </a:xfrm>
              <a:custGeom>
                <a:avLst/>
                <a:gdLst>
                  <a:gd name="T0" fmla="*/ 34 w 35"/>
                  <a:gd name="T1" fmla="*/ 10 h 19"/>
                  <a:gd name="T2" fmla="*/ 16 w 35"/>
                  <a:gd name="T3" fmla="*/ 0 h 19"/>
                  <a:gd name="T4" fmla="*/ 1 w 35"/>
                  <a:gd name="T5" fmla="*/ 10 h 19"/>
                  <a:gd name="T6" fmla="*/ 19 w 35"/>
                  <a:gd name="T7" fmla="*/ 19 h 19"/>
                  <a:gd name="T8" fmla="*/ 34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4" y="10"/>
                    </a:moveTo>
                    <a:cubicBezTo>
                      <a:pt x="32" y="4"/>
                      <a:pt x="24" y="0"/>
                      <a:pt x="16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2" y="15"/>
                      <a:pt x="10" y="19"/>
                      <a:pt x="19" y="19"/>
                    </a:cubicBezTo>
                    <a:cubicBezTo>
                      <a:pt x="28" y="19"/>
                      <a:pt x="35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6" name="Freeform 196"/>
              <p:cNvSpPr/>
              <p:nvPr/>
            </p:nvSpPr>
            <p:spPr bwMode="auto">
              <a:xfrm>
                <a:off x="4627" y="2574"/>
                <a:ext cx="70" cy="39"/>
              </a:xfrm>
              <a:custGeom>
                <a:avLst/>
                <a:gdLst>
                  <a:gd name="T0" fmla="*/ 33 w 34"/>
                  <a:gd name="T1" fmla="*/ 10 h 19"/>
                  <a:gd name="T2" fmla="*/ 15 w 34"/>
                  <a:gd name="T3" fmla="*/ 0 h 19"/>
                  <a:gd name="T4" fmla="*/ 1 w 34"/>
                  <a:gd name="T5" fmla="*/ 10 h 19"/>
                  <a:gd name="T6" fmla="*/ 19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2" y="15"/>
                      <a:pt x="10" y="19"/>
                      <a:pt x="19" y="19"/>
                    </a:cubicBezTo>
                    <a:cubicBezTo>
                      <a:pt x="28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7" name="Freeform 197"/>
              <p:cNvSpPr/>
              <p:nvPr/>
            </p:nvSpPr>
            <p:spPr bwMode="auto">
              <a:xfrm>
                <a:off x="4707" y="2574"/>
                <a:ext cx="73" cy="39"/>
              </a:xfrm>
              <a:custGeom>
                <a:avLst/>
                <a:gdLst>
                  <a:gd name="T0" fmla="*/ 33 w 35"/>
                  <a:gd name="T1" fmla="*/ 10 h 19"/>
                  <a:gd name="T2" fmla="*/ 15 w 35"/>
                  <a:gd name="T3" fmla="*/ 0 h 19"/>
                  <a:gd name="T4" fmla="*/ 1 w 35"/>
                  <a:gd name="T5" fmla="*/ 10 h 19"/>
                  <a:gd name="T6" fmla="*/ 19 w 35"/>
                  <a:gd name="T7" fmla="*/ 19 h 19"/>
                  <a:gd name="T8" fmla="*/ 33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2" y="15"/>
                      <a:pt x="11" y="19"/>
                      <a:pt x="19" y="19"/>
                    </a:cubicBezTo>
                    <a:cubicBezTo>
                      <a:pt x="28" y="19"/>
                      <a:pt x="35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8" name="Freeform 198"/>
              <p:cNvSpPr/>
              <p:nvPr/>
            </p:nvSpPr>
            <p:spPr bwMode="auto">
              <a:xfrm>
                <a:off x="4788" y="2574"/>
                <a:ext cx="72" cy="39"/>
              </a:xfrm>
              <a:custGeom>
                <a:avLst/>
                <a:gdLst>
                  <a:gd name="T0" fmla="*/ 34 w 35"/>
                  <a:gd name="T1" fmla="*/ 10 h 19"/>
                  <a:gd name="T2" fmla="*/ 15 w 35"/>
                  <a:gd name="T3" fmla="*/ 0 h 19"/>
                  <a:gd name="T4" fmla="*/ 2 w 35"/>
                  <a:gd name="T5" fmla="*/ 10 h 19"/>
                  <a:gd name="T6" fmla="*/ 20 w 35"/>
                  <a:gd name="T7" fmla="*/ 19 h 19"/>
                  <a:gd name="T8" fmla="*/ 34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4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3" y="15"/>
                      <a:pt x="11" y="19"/>
                      <a:pt x="20" y="19"/>
                    </a:cubicBezTo>
                    <a:cubicBezTo>
                      <a:pt x="29" y="19"/>
                      <a:pt x="35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9" name="Freeform 199"/>
              <p:cNvSpPr/>
              <p:nvPr/>
            </p:nvSpPr>
            <p:spPr bwMode="auto">
              <a:xfrm>
                <a:off x="4870" y="2574"/>
                <a:ext cx="71" cy="39"/>
              </a:xfrm>
              <a:custGeom>
                <a:avLst/>
                <a:gdLst>
                  <a:gd name="T0" fmla="*/ 33 w 34"/>
                  <a:gd name="T1" fmla="*/ 10 h 19"/>
                  <a:gd name="T2" fmla="*/ 14 w 34"/>
                  <a:gd name="T3" fmla="*/ 0 h 19"/>
                  <a:gd name="T4" fmla="*/ 1 w 34"/>
                  <a:gd name="T5" fmla="*/ 10 h 19"/>
                  <a:gd name="T6" fmla="*/ 20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2" y="15"/>
                      <a:pt x="11" y="19"/>
                      <a:pt x="20" y="19"/>
                    </a:cubicBezTo>
                    <a:cubicBezTo>
                      <a:pt x="28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40" name="Freeform 200"/>
              <p:cNvSpPr/>
              <p:nvPr/>
            </p:nvSpPr>
            <p:spPr bwMode="auto">
              <a:xfrm>
                <a:off x="4951" y="2574"/>
                <a:ext cx="72" cy="39"/>
              </a:xfrm>
              <a:custGeom>
                <a:avLst/>
                <a:gdLst>
                  <a:gd name="T0" fmla="*/ 33 w 35"/>
                  <a:gd name="T1" fmla="*/ 10 h 19"/>
                  <a:gd name="T2" fmla="*/ 15 w 35"/>
                  <a:gd name="T3" fmla="*/ 0 h 19"/>
                  <a:gd name="T4" fmla="*/ 1 w 35"/>
                  <a:gd name="T5" fmla="*/ 10 h 19"/>
                  <a:gd name="T6" fmla="*/ 20 w 35"/>
                  <a:gd name="T7" fmla="*/ 19 h 19"/>
                  <a:gd name="T8" fmla="*/ 33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3" y="10"/>
                    </a:moveTo>
                    <a:cubicBezTo>
                      <a:pt x="32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3" y="15"/>
                      <a:pt x="11" y="19"/>
                      <a:pt x="20" y="19"/>
                    </a:cubicBezTo>
                    <a:cubicBezTo>
                      <a:pt x="29" y="19"/>
                      <a:pt x="35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41" name="Freeform 201"/>
              <p:cNvSpPr/>
              <p:nvPr/>
            </p:nvSpPr>
            <p:spPr bwMode="auto">
              <a:xfrm>
                <a:off x="5031" y="2574"/>
                <a:ext cx="73" cy="39"/>
              </a:xfrm>
              <a:custGeom>
                <a:avLst/>
                <a:gdLst>
                  <a:gd name="T0" fmla="*/ 34 w 35"/>
                  <a:gd name="T1" fmla="*/ 10 h 19"/>
                  <a:gd name="T2" fmla="*/ 15 w 35"/>
                  <a:gd name="T3" fmla="*/ 0 h 19"/>
                  <a:gd name="T4" fmla="*/ 2 w 35"/>
                  <a:gd name="T5" fmla="*/ 10 h 19"/>
                  <a:gd name="T6" fmla="*/ 21 w 35"/>
                  <a:gd name="T7" fmla="*/ 19 h 19"/>
                  <a:gd name="T8" fmla="*/ 34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4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3" y="15"/>
                      <a:pt x="12" y="19"/>
                      <a:pt x="21" y="19"/>
                    </a:cubicBezTo>
                    <a:cubicBezTo>
                      <a:pt x="29" y="19"/>
                      <a:pt x="35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42" name="Freeform 202"/>
              <p:cNvSpPr/>
              <p:nvPr/>
            </p:nvSpPr>
            <p:spPr bwMode="auto">
              <a:xfrm>
                <a:off x="5112" y="2574"/>
                <a:ext cx="74" cy="39"/>
              </a:xfrm>
              <a:custGeom>
                <a:avLst/>
                <a:gdLst>
                  <a:gd name="T0" fmla="*/ 34 w 36"/>
                  <a:gd name="T1" fmla="*/ 10 h 19"/>
                  <a:gd name="T2" fmla="*/ 15 w 36"/>
                  <a:gd name="T3" fmla="*/ 0 h 19"/>
                  <a:gd name="T4" fmla="*/ 2 w 36"/>
                  <a:gd name="T5" fmla="*/ 10 h 19"/>
                  <a:gd name="T6" fmla="*/ 21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4" y="15"/>
                      <a:pt x="12" y="19"/>
                      <a:pt x="21" y="19"/>
                    </a:cubicBezTo>
                    <a:cubicBezTo>
                      <a:pt x="30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43" name="Freeform 203"/>
              <p:cNvSpPr/>
              <p:nvPr/>
            </p:nvSpPr>
            <p:spPr bwMode="auto">
              <a:xfrm>
                <a:off x="5194" y="2574"/>
                <a:ext cx="73" cy="39"/>
              </a:xfrm>
              <a:custGeom>
                <a:avLst/>
                <a:gdLst>
                  <a:gd name="T0" fmla="*/ 33 w 35"/>
                  <a:gd name="T1" fmla="*/ 10 h 19"/>
                  <a:gd name="T2" fmla="*/ 14 w 35"/>
                  <a:gd name="T3" fmla="*/ 0 h 19"/>
                  <a:gd name="T4" fmla="*/ 1 w 35"/>
                  <a:gd name="T5" fmla="*/ 10 h 19"/>
                  <a:gd name="T6" fmla="*/ 21 w 35"/>
                  <a:gd name="T7" fmla="*/ 19 h 19"/>
                  <a:gd name="T8" fmla="*/ 33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3" y="10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1" y="10"/>
                    </a:cubicBezTo>
                    <a:cubicBezTo>
                      <a:pt x="3" y="15"/>
                      <a:pt x="12" y="19"/>
                      <a:pt x="21" y="19"/>
                    </a:cubicBezTo>
                    <a:cubicBezTo>
                      <a:pt x="29" y="19"/>
                      <a:pt x="35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44" name="Freeform 204"/>
              <p:cNvSpPr/>
              <p:nvPr/>
            </p:nvSpPr>
            <p:spPr bwMode="auto">
              <a:xfrm>
                <a:off x="5275" y="2574"/>
                <a:ext cx="74" cy="39"/>
              </a:xfrm>
              <a:custGeom>
                <a:avLst/>
                <a:gdLst>
                  <a:gd name="T0" fmla="*/ 34 w 36"/>
                  <a:gd name="T1" fmla="*/ 10 h 19"/>
                  <a:gd name="T2" fmla="*/ 14 w 36"/>
                  <a:gd name="T3" fmla="*/ 0 h 19"/>
                  <a:gd name="T4" fmla="*/ 2 w 36"/>
                  <a:gd name="T5" fmla="*/ 10 h 19"/>
                  <a:gd name="T6" fmla="*/ 21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4" y="15"/>
                      <a:pt x="12" y="19"/>
                      <a:pt x="21" y="19"/>
                    </a:cubicBezTo>
                    <a:cubicBezTo>
                      <a:pt x="30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72" name="Group 406"/>
            <p:cNvGrpSpPr/>
            <p:nvPr/>
          </p:nvGrpSpPr>
          <p:grpSpPr bwMode="auto">
            <a:xfrm>
              <a:off x="6624638" y="3324226"/>
              <a:ext cx="3530600" cy="900113"/>
              <a:chOff x="4173" y="2094"/>
              <a:chExt cx="2224" cy="567"/>
            </a:xfrm>
            <a:grpFill/>
          </p:grpSpPr>
          <p:sp>
            <p:nvSpPr>
              <p:cNvPr id="645" name="Freeform 206"/>
              <p:cNvSpPr/>
              <p:nvPr/>
            </p:nvSpPr>
            <p:spPr bwMode="auto">
              <a:xfrm>
                <a:off x="5355" y="2574"/>
                <a:ext cx="75" cy="39"/>
              </a:xfrm>
              <a:custGeom>
                <a:avLst/>
                <a:gdLst>
                  <a:gd name="T0" fmla="*/ 34 w 36"/>
                  <a:gd name="T1" fmla="*/ 10 h 19"/>
                  <a:gd name="T2" fmla="*/ 15 w 36"/>
                  <a:gd name="T3" fmla="*/ 0 h 19"/>
                  <a:gd name="T4" fmla="*/ 2 w 36"/>
                  <a:gd name="T5" fmla="*/ 10 h 19"/>
                  <a:gd name="T6" fmla="*/ 22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2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4" y="15"/>
                      <a:pt x="13" y="19"/>
                      <a:pt x="22" y="19"/>
                    </a:cubicBezTo>
                    <a:cubicBezTo>
                      <a:pt x="31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6" name="Freeform 207"/>
              <p:cNvSpPr/>
              <p:nvPr/>
            </p:nvSpPr>
            <p:spPr bwMode="auto">
              <a:xfrm>
                <a:off x="4472" y="2621"/>
                <a:ext cx="72" cy="40"/>
              </a:xfrm>
              <a:custGeom>
                <a:avLst/>
                <a:gdLst>
                  <a:gd name="T0" fmla="*/ 34 w 35"/>
                  <a:gd name="T1" fmla="*/ 10 h 19"/>
                  <a:gd name="T2" fmla="*/ 16 w 35"/>
                  <a:gd name="T3" fmla="*/ 0 h 19"/>
                  <a:gd name="T4" fmla="*/ 1 w 35"/>
                  <a:gd name="T5" fmla="*/ 10 h 19"/>
                  <a:gd name="T6" fmla="*/ 19 w 35"/>
                  <a:gd name="T7" fmla="*/ 19 h 19"/>
                  <a:gd name="T8" fmla="*/ 34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4" y="10"/>
                    </a:moveTo>
                    <a:cubicBezTo>
                      <a:pt x="33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2" y="15"/>
                      <a:pt x="10" y="19"/>
                      <a:pt x="19" y="19"/>
                    </a:cubicBezTo>
                    <a:cubicBezTo>
                      <a:pt x="28" y="19"/>
                      <a:pt x="35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7" name="Freeform 208"/>
              <p:cNvSpPr/>
              <p:nvPr/>
            </p:nvSpPr>
            <p:spPr bwMode="auto">
              <a:xfrm>
                <a:off x="4555" y="2621"/>
                <a:ext cx="70" cy="40"/>
              </a:xfrm>
              <a:custGeom>
                <a:avLst/>
                <a:gdLst>
                  <a:gd name="T0" fmla="*/ 33 w 34"/>
                  <a:gd name="T1" fmla="*/ 10 h 19"/>
                  <a:gd name="T2" fmla="*/ 15 w 34"/>
                  <a:gd name="T3" fmla="*/ 0 h 19"/>
                  <a:gd name="T4" fmla="*/ 1 w 34"/>
                  <a:gd name="T5" fmla="*/ 10 h 19"/>
                  <a:gd name="T6" fmla="*/ 19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2" y="15"/>
                      <a:pt x="10" y="19"/>
                      <a:pt x="19" y="19"/>
                    </a:cubicBezTo>
                    <a:cubicBezTo>
                      <a:pt x="28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8" name="Freeform 209"/>
              <p:cNvSpPr/>
              <p:nvPr/>
            </p:nvSpPr>
            <p:spPr bwMode="auto">
              <a:xfrm>
                <a:off x="4637" y="2621"/>
                <a:ext cx="70" cy="40"/>
              </a:xfrm>
              <a:custGeom>
                <a:avLst/>
                <a:gdLst>
                  <a:gd name="T0" fmla="*/ 33 w 34"/>
                  <a:gd name="T1" fmla="*/ 10 h 19"/>
                  <a:gd name="T2" fmla="*/ 15 w 34"/>
                  <a:gd name="T3" fmla="*/ 0 h 19"/>
                  <a:gd name="T4" fmla="*/ 1 w 34"/>
                  <a:gd name="T5" fmla="*/ 10 h 19"/>
                  <a:gd name="T6" fmla="*/ 19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2" y="15"/>
                      <a:pt x="10" y="19"/>
                      <a:pt x="19" y="19"/>
                    </a:cubicBezTo>
                    <a:cubicBezTo>
                      <a:pt x="28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9" name="Freeform 210"/>
              <p:cNvSpPr/>
              <p:nvPr/>
            </p:nvSpPr>
            <p:spPr bwMode="auto">
              <a:xfrm>
                <a:off x="4718" y="2621"/>
                <a:ext cx="72" cy="40"/>
              </a:xfrm>
              <a:custGeom>
                <a:avLst/>
                <a:gdLst>
                  <a:gd name="T0" fmla="*/ 34 w 35"/>
                  <a:gd name="T1" fmla="*/ 10 h 19"/>
                  <a:gd name="T2" fmla="*/ 15 w 35"/>
                  <a:gd name="T3" fmla="*/ 0 h 19"/>
                  <a:gd name="T4" fmla="*/ 1 w 35"/>
                  <a:gd name="T5" fmla="*/ 10 h 19"/>
                  <a:gd name="T6" fmla="*/ 20 w 35"/>
                  <a:gd name="T7" fmla="*/ 19 h 19"/>
                  <a:gd name="T8" fmla="*/ 34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4" y="10"/>
                    </a:moveTo>
                    <a:cubicBezTo>
                      <a:pt x="33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3" y="15"/>
                      <a:pt x="11" y="19"/>
                      <a:pt x="20" y="19"/>
                    </a:cubicBezTo>
                    <a:cubicBezTo>
                      <a:pt x="29" y="19"/>
                      <a:pt x="35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0" name="Freeform 211"/>
              <p:cNvSpPr/>
              <p:nvPr/>
            </p:nvSpPr>
            <p:spPr bwMode="auto">
              <a:xfrm>
                <a:off x="4800" y="2621"/>
                <a:ext cx="73" cy="40"/>
              </a:xfrm>
              <a:custGeom>
                <a:avLst/>
                <a:gdLst>
                  <a:gd name="T0" fmla="*/ 34 w 35"/>
                  <a:gd name="T1" fmla="*/ 10 h 19"/>
                  <a:gd name="T2" fmla="*/ 15 w 35"/>
                  <a:gd name="T3" fmla="*/ 0 h 19"/>
                  <a:gd name="T4" fmla="*/ 1 w 35"/>
                  <a:gd name="T5" fmla="*/ 10 h 19"/>
                  <a:gd name="T6" fmla="*/ 20 w 35"/>
                  <a:gd name="T7" fmla="*/ 19 h 19"/>
                  <a:gd name="T8" fmla="*/ 34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4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3" y="15"/>
                      <a:pt x="11" y="19"/>
                      <a:pt x="20" y="19"/>
                    </a:cubicBezTo>
                    <a:cubicBezTo>
                      <a:pt x="29" y="19"/>
                      <a:pt x="35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1" name="Freeform 212"/>
              <p:cNvSpPr/>
              <p:nvPr/>
            </p:nvSpPr>
            <p:spPr bwMode="auto">
              <a:xfrm>
                <a:off x="4883" y="2621"/>
                <a:ext cx="72" cy="40"/>
              </a:xfrm>
              <a:custGeom>
                <a:avLst/>
                <a:gdLst>
                  <a:gd name="T0" fmla="*/ 33 w 35"/>
                  <a:gd name="T1" fmla="*/ 10 h 19"/>
                  <a:gd name="T2" fmla="*/ 15 w 35"/>
                  <a:gd name="T3" fmla="*/ 0 h 19"/>
                  <a:gd name="T4" fmla="*/ 1 w 35"/>
                  <a:gd name="T5" fmla="*/ 10 h 19"/>
                  <a:gd name="T6" fmla="*/ 20 w 35"/>
                  <a:gd name="T7" fmla="*/ 19 h 19"/>
                  <a:gd name="T8" fmla="*/ 33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2" y="15"/>
                      <a:pt x="11" y="19"/>
                      <a:pt x="20" y="19"/>
                    </a:cubicBezTo>
                    <a:cubicBezTo>
                      <a:pt x="29" y="19"/>
                      <a:pt x="35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2" name="Freeform 213"/>
              <p:cNvSpPr/>
              <p:nvPr/>
            </p:nvSpPr>
            <p:spPr bwMode="auto">
              <a:xfrm>
                <a:off x="4963" y="2621"/>
                <a:ext cx="75" cy="40"/>
              </a:xfrm>
              <a:custGeom>
                <a:avLst/>
                <a:gdLst>
                  <a:gd name="T0" fmla="*/ 34 w 36"/>
                  <a:gd name="T1" fmla="*/ 10 h 19"/>
                  <a:gd name="T2" fmla="*/ 15 w 36"/>
                  <a:gd name="T3" fmla="*/ 0 h 19"/>
                  <a:gd name="T4" fmla="*/ 2 w 36"/>
                  <a:gd name="T5" fmla="*/ 10 h 19"/>
                  <a:gd name="T6" fmla="*/ 21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3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3" y="15"/>
                      <a:pt x="12" y="19"/>
                      <a:pt x="21" y="19"/>
                    </a:cubicBezTo>
                    <a:cubicBezTo>
                      <a:pt x="30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3" name="Freeform 214"/>
              <p:cNvSpPr/>
              <p:nvPr/>
            </p:nvSpPr>
            <p:spPr bwMode="auto">
              <a:xfrm>
                <a:off x="5046" y="2621"/>
                <a:ext cx="74" cy="40"/>
              </a:xfrm>
              <a:custGeom>
                <a:avLst/>
                <a:gdLst>
                  <a:gd name="T0" fmla="*/ 34 w 36"/>
                  <a:gd name="T1" fmla="*/ 10 h 19"/>
                  <a:gd name="T2" fmla="*/ 15 w 36"/>
                  <a:gd name="T3" fmla="*/ 0 h 19"/>
                  <a:gd name="T4" fmla="*/ 1 w 36"/>
                  <a:gd name="T5" fmla="*/ 10 h 19"/>
                  <a:gd name="T6" fmla="*/ 21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3" y="15"/>
                      <a:pt x="12" y="19"/>
                      <a:pt x="21" y="19"/>
                    </a:cubicBezTo>
                    <a:cubicBezTo>
                      <a:pt x="30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4" name="Freeform 215"/>
              <p:cNvSpPr/>
              <p:nvPr/>
            </p:nvSpPr>
            <p:spPr bwMode="auto">
              <a:xfrm>
                <a:off x="5128" y="2621"/>
                <a:ext cx="73" cy="40"/>
              </a:xfrm>
              <a:custGeom>
                <a:avLst/>
                <a:gdLst>
                  <a:gd name="T0" fmla="*/ 34 w 35"/>
                  <a:gd name="T1" fmla="*/ 10 h 19"/>
                  <a:gd name="T2" fmla="*/ 14 w 35"/>
                  <a:gd name="T3" fmla="*/ 0 h 19"/>
                  <a:gd name="T4" fmla="*/ 1 w 35"/>
                  <a:gd name="T5" fmla="*/ 10 h 19"/>
                  <a:gd name="T6" fmla="*/ 21 w 35"/>
                  <a:gd name="T7" fmla="*/ 19 h 19"/>
                  <a:gd name="T8" fmla="*/ 34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4" y="10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1" y="10"/>
                    </a:cubicBezTo>
                    <a:cubicBezTo>
                      <a:pt x="3" y="15"/>
                      <a:pt x="12" y="19"/>
                      <a:pt x="21" y="19"/>
                    </a:cubicBezTo>
                    <a:cubicBezTo>
                      <a:pt x="30" y="19"/>
                      <a:pt x="35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5" name="Freeform 216"/>
              <p:cNvSpPr/>
              <p:nvPr/>
            </p:nvSpPr>
            <p:spPr bwMode="auto">
              <a:xfrm>
                <a:off x="5209" y="2621"/>
                <a:ext cx="74" cy="40"/>
              </a:xfrm>
              <a:custGeom>
                <a:avLst/>
                <a:gdLst>
                  <a:gd name="T0" fmla="*/ 34 w 36"/>
                  <a:gd name="T1" fmla="*/ 10 h 19"/>
                  <a:gd name="T2" fmla="*/ 15 w 36"/>
                  <a:gd name="T3" fmla="*/ 0 h 19"/>
                  <a:gd name="T4" fmla="*/ 2 w 36"/>
                  <a:gd name="T5" fmla="*/ 10 h 19"/>
                  <a:gd name="T6" fmla="*/ 22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3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4" y="15"/>
                      <a:pt x="13" y="19"/>
                      <a:pt x="22" y="19"/>
                    </a:cubicBezTo>
                    <a:cubicBezTo>
                      <a:pt x="31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6" name="Freeform 217"/>
              <p:cNvSpPr/>
              <p:nvPr/>
            </p:nvSpPr>
            <p:spPr bwMode="auto">
              <a:xfrm>
                <a:off x="5291" y="2621"/>
                <a:ext cx="75" cy="40"/>
              </a:xfrm>
              <a:custGeom>
                <a:avLst/>
                <a:gdLst>
                  <a:gd name="T0" fmla="*/ 34 w 36"/>
                  <a:gd name="T1" fmla="*/ 10 h 19"/>
                  <a:gd name="T2" fmla="*/ 15 w 36"/>
                  <a:gd name="T3" fmla="*/ 0 h 19"/>
                  <a:gd name="T4" fmla="*/ 2 w 36"/>
                  <a:gd name="T5" fmla="*/ 10 h 19"/>
                  <a:gd name="T6" fmla="*/ 21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4" y="15"/>
                      <a:pt x="12" y="19"/>
                      <a:pt x="21" y="19"/>
                    </a:cubicBezTo>
                    <a:cubicBezTo>
                      <a:pt x="30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7" name="Freeform 218"/>
              <p:cNvSpPr/>
              <p:nvPr/>
            </p:nvSpPr>
            <p:spPr bwMode="auto">
              <a:xfrm>
                <a:off x="5374" y="2621"/>
                <a:ext cx="74" cy="40"/>
              </a:xfrm>
              <a:custGeom>
                <a:avLst/>
                <a:gdLst>
                  <a:gd name="T0" fmla="*/ 34 w 36"/>
                  <a:gd name="T1" fmla="*/ 10 h 19"/>
                  <a:gd name="T2" fmla="*/ 14 w 36"/>
                  <a:gd name="T3" fmla="*/ 0 h 19"/>
                  <a:gd name="T4" fmla="*/ 2 w 36"/>
                  <a:gd name="T5" fmla="*/ 10 h 19"/>
                  <a:gd name="T6" fmla="*/ 21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2" y="10"/>
                    </a:cubicBezTo>
                    <a:cubicBezTo>
                      <a:pt x="4" y="15"/>
                      <a:pt x="12" y="19"/>
                      <a:pt x="21" y="19"/>
                    </a:cubicBezTo>
                    <a:cubicBezTo>
                      <a:pt x="30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8" name="Freeform 219"/>
              <p:cNvSpPr/>
              <p:nvPr/>
            </p:nvSpPr>
            <p:spPr bwMode="auto">
              <a:xfrm>
                <a:off x="6073" y="227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3 w 35"/>
                  <a:gd name="T3" fmla="*/ 0 h 16"/>
                  <a:gd name="T4" fmla="*/ 3 w 35"/>
                  <a:gd name="T5" fmla="*/ 8 h 16"/>
                  <a:gd name="T6" fmla="*/ 22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0" y="4"/>
                      <a:pt x="21" y="0"/>
                      <a:pt x="13" y="0"/>
                    </a:cubicBezTo>
                    <a:cubicBezTo>
                      <a:pt x="5" y="0"/>
                      <a:pt x="0" y="4"/>
                      <a:pt x="3" y="8"/>
                    </a:cubicBezTo>
                    <a:cubicBezTo>
                      <a:pt x="5" y="12"/>
                      <a:pt x="14" y="16"/>
                      <a:pt x="22" y="16"/>
                    </a:cubicBezTo>
                    <a:cubicBezTo>
                      <a:pt x="31" y="16"/>
                      <a:pt x="35" y="12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9" name="Freeform 220"/>
              <p:cNvSpPr/>
              <p:nvPr/>
            </p:nvSpPr>
            <p:spPr bwMode="auto">
              <a:xfrm>
                <a:off x="6020" y="2316"/>
                <a:ext cx="74" cy="33"/>
              </a:xfrm>
              <a:custGeom>
                <a:avLst/>
                <a:gdLst>
                  <a:gd name="T0" fmla="*/ 33 w 36"/>
                  <a:gd name="T1" fmla="*/ 8 h 16"/>
                  <a:gd name="T2" fmla="*/ 13 w 36"/>
                  <a:gd name="T3" fmla="*/ 0 h 16"/>
                  <a:gd name="T4" fmla="*/ 3 w 36"/>
                  <a:gd name="T5" fmla="*/ 8 h 16"/>
                  <a:gd name="T6" fmla="*/ 23 w 36"/>
                  <a:gd name="T7" fmla="*/ 16 h 16"/>
                  <a:gd name="T8" fmla="*/ 33 w 3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6">
                    <a:moveTo>
                      <a:pt x="33" y="8"/>
                    </a:moveTo>
                    <a:cubicBezTo>
                      <a:pt x="31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3" y="8"/>
                    </a:cubicBezTo>
                    <a:cubicBezTo>
                      <a:pt x="5" y="13"/>
                      <a:pt x="14" y="16"/>
                      <a:pt x="23" y="16"/>
                    </a:cubicBezTo>
                    <a:cubicBezTo>
                      <a:pt x="31" y="16"/>
                      <a:pt x="36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0" name="Freeform 221"/>
              <p:cNvSpPr/>
              <p:nvPr/>
            </p:nvSpPr>
            <p:spPr bwMode="auto">
              <a:xfrm>
                <a:off x="6096" y="2316"/>
                <a:ext cx="74" cy="33"/>
              </a:xfrm>
              <a:custGeom>
                <a:avLst/>
                <a:gdLst>
                  <a:gd name="T0" fmla="*/ 33 w 36"/>
                  <a:gd name="T1" fmla="*/ 8 h 16"/>
                  <a:gd name="T2" fmla="*/ 13 w 36"/>
                  <a:gd name="T3" fmla="*/ 0 h 16"/>
                  <a:gd name="T4" fmla="*/ 3 w 36"/>
                  <a:gd name="T5" fmla="*/ 8 h 16"/>
                  <a:gd name="T6" fmla="*/ 23 w 36"/>
                  <a:gd name="T7" fmla="*/ 16 h 16"/>
                  <a:gd name="T8" fmla="*/ 33 w 3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6">
                    <a:moveTo>
                      <a:pt x="33" y="8"/>
                    </a:moveTo>
                    <a:cubicBezTo>
                      <a:pt x="31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3" y="8"/>
                    </a:cubicBezTo>
                    <a:cubicBezTo>
                      <a:pt x="6" y="13"/>
                      <a:pt x="15" y="16"/>
                      <a:pt x="23" y="16"/>
                    </a:cubicBezTo>
                    <a:cubicBezTo>
                      <a:pt x="31" y="16"/>
                      <a:pt x="36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1" name="Freeform 222"/>
              <p:cNvSpPr/>
              <p:nvPr/>
            </p:nvSpPr>
            <p:spPr bwMode="auto">
              <a:xfrm>
                <a:off x="5834" y="2398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3 w 35"/>
                  <a:gd name="T3" fmla="*/ 0 h 17"/>
                  <a:gd name="T4" fmla="*/ 2 w 35"/>
                  <a:gd name="T5" fmla="*/ 8 h 17"/>
                  <a:gd name="T6" fmla="*/ 22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5" y="13"/>
                      <a:pt x="13" y="17"/>
                      <a:pt x="22" y="17"/>
                    </a:cubicBezTo>
                    <a:cubicBezTo>
                      <a:pt x="31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2" name="Freeform 223"/>
              <p:cNvSpPr/>
              <p:nvPr/>
            </p:nvSpPr>
            <p:spPr bwMode="auto">
              <a:xfrm>
                <a:off x="5855" y="2442"/>
                <a:ext cx="74" cy="35"/>
              </a:xfrm>
              <a:custGeom>
                <a:avLst/>
                <a:gdLst>
                  <a:gd name="T0" fmla="*/ 34 w 36"/>
                  <a:gd name="T1" fmla="*/ 8 h 17"/>
                  <a:gd name="T2" fmla="*/ 14 w 36"/>
                  <a:gd name="T3" fmla="*/ 0 h 17"/>
                  <a:gd name="T4" fmla="*/ 3 w 36"/>
                  <a:gd name="T5" fmla="*/ 8 h 17"/>
                  <a:gd name="T6" fmla="*/ 23 w 36"/>
                  <a:gd name="T7" fmla="*/ 17 h 17"/>
                  <a:gd name="T8" fmla="*/ 34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4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5" y="0"/>
                      <a:pt x="0" y="3"/>
                      <a:pt x="3" y="8"/>
                    </a:cubicBezTo>
                    <a:cubicBezTo>
                      <a:pt x="5" y="13"/>
                      <a:pt x="14" y="17"/>
                      <a:pt x="23" y="17"/>
                    </a:cubicBezTo>
                    <a:cubicBezTo>
                      <a:pt x="31" y="17"/>
                      <a:pt x="36" y="13"/>
                      <a:pt x="3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3" name="Freeform 224"/>
              <p:cNvSpPr/>
              <p:nvPr/>
            </p:nvSpPr>
            <p:spPr bwMode="auto">
              <a:xfrm>
                <a:off x="5877" y="2485"/>
                <a:ext cx="75" cy="35"/>
              </a:xfrm>
              <a:custGeom>
                <a:avLst/>
                <a:gdLst>
                  <a:gd name="T0" fmla="*/ 34 w 36"/>
                  <a:gd name="T1" fmla="*/ 8 h 17"/>
                  <a:gd name="T2" fmla="*/ 14 w 36"/>
                  <a:gd name="T3" fmla="*/ 0 h 17"/>
                  <a:gd name="T4" fmla="*/ 2 w 36"/>
                  <a:gd name="T5" fmla="*/ 8 h 17"/>
                  <a:gd name="T6" fmla="*/ 23 w 36"/>
                  <a:gd name="T7" fmla="*/ 17 h 17"/>
                  <a:gd name="T8" fmla="*/ 34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4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8"/>
                    </a:cubicBezTo>
                    <a:cubicBezTo>
                      <a:pt x="5" y="13"/>
                      <a:pt x="14" y="17"/>
                      <a:pt x="23" y="17"/>
                    </a:cubicBezTo>
                    <a:cubicBezTo>
                      <a:pt x="31" y="17"/>
                      <a:pt x="36" y="13"/>
                      <a:pt x="3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4" name="Freeform 225"/>
              <p:cNvSpPr/>
              <p:nvPr/>
            </p:nvSpPr>
            <p:spPr bwMode="auto">
              <a:xfrm>
                <a:off x="5739" y="2528"/>
                <a:ext cx="76" cy="38"/>
              </a:xfrm>
              <a:custGeom>
                <a:avLst/>
                <a:gdLst>
                  <a:gd name="T0" fmla="*/ 34 w 37"/>
                  <a:gd name="T1" fmla="*/ 9 h 18"/>
                  <a:gd name="T2" fmla="*/ 14 w 37"/>
                  <a:gd name="T3" fmla="*/ 0 h 18"/>
                  <a:gd name="T4" fmla="*/ 2 w 37"/>
                  <a:gd name="T5" fmla="*/ 9 h 18"/>
                  <a:gd name="T6" fmla="*/ 23 w 37"/>
                  <a:gd name="T7" fmla="*/ 18 h 18"/>
                  <a:gd name="T8" fmla="*/ 34 w 37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8">
                    <a:moveTo>
                      <a:pt x="34" y="9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2" y="9"/>
                    </a:cubicBezTo>
                    <a:cubicBezTo>
                      <a:pt x="5" y="14"/>
                      <a:pt x="14" y="18"/>
                      <a:pt x="23" y="18"/>
                    </a:cubicBezTo>
                    <a:cubicBezTo>
                      <a:pt x="31" y="18"/>
                      <a:pt x="37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5" name="Freeform 226"/>
              <p:cNvSpPr/>
              <p:nvPr/>
            </p:nvSpPr>
            <p:spPr bwMode="auto">
              <a:xfrm>
                <a:off x="5819" y="2528"/>
                <a:ext cx="77" cy="38"/>
              </a:xfrm>
              <a:custGeom>
                <a:avLst/>
                <a:gdLst>
                  <a:gd name="T0" fmla="*/ 34 w 37"/>
                  <a:gd name="T1" fmla="*/ 9 h 18"/>
                  <a:gd name="T2" fmla="*/ 14 w 37"/>
                  <a:gd name="T3" fmla="*/ 0 h 18"/>
                  <a:gd name="T4" fmla="*/ 2 w 37"/>
                  <a:gd name="T5" fmla="*/ 9 h 18"/>
                  <a:gd name="T6" fmla="*/ 23 w 37"/>
                  <a:gd name="T7" fmla="*/ 18 h 18"/>
                  <a:gd name="T8" fmla="*/ 34 w 37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8">
                    <a:moveTo>
                      <a:pt x="34" y="9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2" y="9"/>
                    </a:cubicBezTo>
                    <a:cubicBezTo>
                      <a:pt x="5" y="14"/>
                      <a:pt x="14" y="18"/>
                      <a:pt x="23" y="18"/>
                    </a:cubicBezTo>
                    <a:cubicBezTo>
                      <a:pt x="32" y="18"/>
                      <a:pt x="37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6" name="Freeform 227"/>
              <p:cNvSpPr/>
              <p:nvPr/>
            </p:nvSpPr>
            <p:spPr bwMode="auto">
              <a:xfrm>
                <a:off x="5770" y="227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3 w 35"/>
                  <a:gd name="T5" fmla="*/ 8 h 16"/>
                  <a:gd name="T6" fmla="*/ 22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3" y="8"/>
                    </a:cubicBezTo>
                    <a:cubicBezTo>
                      <a:pt x="5" y="12"/>
                      <a:pt x="14" y="16"/>
                      <a:pt x="22" y="16"/>
                    </a:cubicBezTo>
                    <a:cubicBezTo>
                      <a:pt x="30" y="16"/>
                      <a:pt x="35" y="12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7" name="Freeform 228"/>
              <p:cNvSpPr/>
              <p:nvPr/>
            </p:nvSpPr>
            <p:spPr bwMode="auto">
              <a:xfrm>
                <a:off x="5791" y="231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3 w 35"/>
                  <a:gd name="T5" fmla="*/ 8 h 16"/>
                  <a:gd name="T6" fmla="*/ 22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3" y="8"/>
                    </a:cubicBezTo>
                    <a:cubicBezTo>
                      <a:pt x="5" y="13"/>
                      <a:pt x="14" y="16"/>
                      <a:pt x="22" y="16"/>
                    </a:cubicBezTo>
                    <a:cubicBezTo>
                      <a:pt x="30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8" name="Freeform 229"/>
              <p:cNvSpPr/>
              <p:nvPr/>
            </p:nvSpPr>
            <p:spPr bwMode="auto">
              <a:xfrm>
                <a:off x="5813" y="2357"/>
                <a:ext cx="73" cy="33"/>
              </a:xfrm>
              <a:custGeom>
                <a:avLst/>
                <a:gdLst>
                  <a:gd name="T0" fmla="*/ 32 w 35"/>
                  <a:gd name="T1" fmla="*/ 8 h 16"/>
                  <a:gd name="T2" fmla="*/ 13 w 35"/>
                  <a:gd name="T3" fmla="*/ 0 h 16"/>
                  <a:gd name="T4" fmla="*/ 2 w 35"/>
                  <a:gd name="T5" fmla="*/ 8 h 16"/>
                  <a:gd name="T6" fmla="*/ 21 w 35"/>
                  <a:gd name="T7" fmla="*/ 16 h 16"/>
                  <a:gd name="T8" fmla="*/ 32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2" y="8"/>
                    </a:moveTo>
                    <a:cubicBezTo>
                      <a:pt x="30" y="4"/>
                      <a:pt x="21" y="0"/>
                      <a:pt x="13" y="0"/>
                    </a:cubicBezTo>
                    <a:cubicBezTo>
                      <a:pt x="4" y="0"/>
                      <a:pt x="0" y="4"/>
                      <a:pt x="2" y="8"/>
                    </a:cubicBezTo>
                    <a:cubicBezTo>
                      <a:pt x="4" y="13"/>
                      <a:pt x="13" y="16"/>
                      <a:pt x="21" y="16"/>
                    </a:cubicBezTo>
                    <a:cubicBezTo>
                      <a:pt x="30" y="16"/>
                      <a:pt x="35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9" name="Freeform 230"/>
              <p:cNvSpPr/>
              <p:nvPr/>
            </p:nvSpPr>
            <p:spPr bwMode="auto">
              <a:xfrm>
                <a:off x="5097" y="2094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3 w 31"/>
                  <a:gd name="T3" fmla="*/ 0 h 14"/>
                  <a:gd name="T4" fmla="*/ 1 w 31"/>
                  <a:gd name="T5" fmla="*/ 7 h 14"/>
                  <a:gd name="T6" fmla="*/ 18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28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0"/>
                      <a:pt x="10" y="14"/>
                      <a:pt x="18" y="14"/>
                    </a:cubicBezTo>
                    <a:cubicBezTo>
                      <a:pt x="26" y="14"/>
                      <a:pt x="31" y="10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0" name="Freeform 231"/>
              <p:cNvSpPr/>
              <p:nvPr/>
            </p:nvSpPr>
            <p:spPr bwMode="auto">
              <a:xfrm>
                <a:off x="4448" y="2094"/>
                <a:ext cx="61" cy="29"/>
              </a:xfrm>
              <a:custGeom>
                <a:avLst/>
                <a:gdLst>
                  <a:gd name="T0" fmla="*/ 29 w 30"/>
                  <a:gd name="T1" fmla="*/ 7 h 14"/>
                  <a:gd name="T2" fmla="*/ 13 w 30"/>
                  <a:gd name="T3" fmla="*/ 0 h 14"/>
                  <a:gd name="T4" fmla="*/ 1 w 30"/>
                  <a:gd name="T5" fmla="*/ 7 h 14"/>
                  <a:gd name="T6" fmla="*/ 17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28" y="3"/>
                      <a:pt x="21" y="0"/>
                      <a:pt x="13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0"/>
                      <a:pt x="9" y="14"/>
                      <a:pt x="17" y="14"/>
                    </a:cubicBezTo>
                    <a:cubicBezTo>
                      <a:pt x="24" y="14"/>
                      <a:pt x="30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1" name="Freeform 232"/>
              <p:cNvSpPr/>
              <p:nvPr/>
            </p:nvSpPr>
            <p:spPr bwMode="auto">
              <a:xfrm>
                <a:off x="4520" y="2094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3 w 30"/>
                  <a:gd name="T3" fmla="*/ 0 h 14"/>
                  <a:gd name="T4" fmla="*/ 1 w 30"/>
                  <a:gd name="T5" fmla="*/ 7 h 14"/>
                  <a:gd name="T6" fmla="*/ 17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28" y="3"/>
                      <a:pt x="21" y="0"/>
                      <a:pt x="13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0"/>
                      <a:pt x="9" y="14"/>
                      <a:pt x="17" y="14"/>
                    </a:cubicBezTo>
                    <a:cubicBezTo>
                      <a:pt x="25" y="14"/>
                      <a:pt x="30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2" name="Freeform 233"/>
              <p:cNvSpPr/>
              <p:nvPr/>
            </p:nvSpPr>
            <p:spPr bwMode="auto">
              <a:xfrm>
                <a:off x="4309" y="2129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4 w 30"/>
                  <a:gd name="T3" fmla="*/ 0 h 14"/>
                  <a:gd name="T4" fmla="*/ 1 w 30"/>
                  <a:gd name="T5" fmla="*/ 7 h 14"/>
                  <a:gd name="T6" fmla="*/ 16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1"/>
                      <a:pt x="8" y="14"/>
                      <a:pt x="16" y="14"/>
                    </a:cubicBezTo>
                    <a:cubicBezTo>
                      <a:pt x="24" y="14"/>
                      <a:pt x="30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3" name="Freeform 234"/>
              <p:cNvSpPr/>
              <p:nvPr/>
            </p:nvSpPr>
            <p:spPr bwMode="auto">
              <a:xfrm>
                <a:off x="4381" y="212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4 w 31"/>
                  <a:gd name="T3" fmla="*/ 0 h 14"/>
                  <a:gd name="T4" fmla="*/ 1 w 31"/>
                  <a:gd name="T5" fmla="*/ 7 h 14"/>
                  <a:gd name="T6" fmla="*/ 17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1"/>
                      <a:pt x="9" y="14"/>
                      <a:pt x="17" y="14"/>
                    </a:cubicBezTo>
                    <a:cubicBezTo>
                      <a:pt x="25" y="14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4" name="Freeform 235"/>
              <p:cNvSpPr/>
              <p:nvPr/>
            </p:nvSpPr>
            <p:spPr bwMode="auto">
              <a:xfrm>
                <a:off x="4315" y="2165"/>
                <a:ext cx="62" cy="29"/>
              </a:xfrm>
              <a:custGeom>
                <a:avLst/>
                <a:gdLst>
                  <a:gd name="T0" fmla="*/ 30 w 30"/>
                  <a:gd name="T1" fmla="*/ 7 h 14"/>
                  <a:gd name="T2" fmla="*/ 14 w 30"/>
                  <a:gd name="T3" fmla="*/ 0 h 14"/>
                  <a:gd name="T4" fmla="*/ 1 w 30"/>
                  <a:gd name="T5" fmla="*/ 7 h 14"/>
                  <a:gd name="T6" fmla="*/ 16 w 30"/>
                  <a:gd name="T7" fmla="*/ 14 h 14"/>
                  <a:gd name="T8" fmla="*/ 30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1"/>
                      <a:pt x="8" y="14"/>
                      <a:pt x="16" y="14"/>
                    </a:cubicBezTo>
                    <a:cubicBezTo>
                      <a:pt x="24" y="14"/>
                      <a:pt x="30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5" name="Freeform 236"/>
              <p:cNvSpPr/>
              <p:nvPr/>
            </p:nvSpPr>
            <p:spPr bwMode="auto">
              <a:xfrm>
                <a:off x="4462" y="2165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4 w 31"/>
                  <a:gd name="T3" fmla="*/ 0 h 14"/>
                  <a:gd name="T4" fmla="*/ 1 w 31"/>
                  <a:gd name="T5" fmla="*/ 7 h 14"/>
                  <a:gd name="T6" fmla="*/ 17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1"/>
                      <a:pt x="9" y="14"/>
                      <a:pt x="17" y="14"/>
                    </a:cubicBezTo>
                    <a:cubicBezTo>
                      <a:pt x="25" y="14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6" name="Freeform 237"/>
              <p:cNvSpPr/>
              <p:nvPr/>
            </p:nvSpPr>
            <p:spPr bwMode="auto">
              <a:xfrm>
                <a:off x="4536" y="2165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3 w 31"/>
                  <a:gd name="T3" fmla="*/ 0 h 14"/>
                  <a:gd name="T4" fmla="*/ 1 w 31"/>
                  <a:gd name="T5" fmla="*/ 7 h 14"/>
                  <a:gd name="T6" fmla="*/ 17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29" y="3"/>
                      <a:pt x="22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9" y="14"/>
                      <a:pt x="17" y="14"/>
                    </a:cubicBezTo>
                    <a:cubicBezTo>
                      <a:pt x="25" y="14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7" name="Freeform 238"/>
              <p:cNvSpPr/>
              <p:nvPr/>
            </p:nvSpPr>
            <p:spPr bwMode="auto">
              <a:xfrm>
                <a:off x="4608" y="2165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4 w 32"/>
                  <a:gd name="T3" fmla="*/ 0 h 14"/>
                  <a:gd name="T4" fmla="*/ 1 w 32"/>
                  <a:gd name="T5" fmla="*/ 7 h 14"/>
                  <a:gd name="T6" fmla="*/ 18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1"/>
                      <a:pt x="10" y="14"/>
                      <a:pt x="18" y="14"/>
                    </a:cubicBezTo>
                    <a:cubicBezTo>
                      <a:pt x="26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8" name="Freeform 239"/>
              <p:cNvSpPr/>
              <p:nvPr/>
            </p:nvSpPr>
            <p:spPr bwMode="auto">
              <a:xfrm>
                <a:off x="4757" y="2165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3 w 31"/>
                  <a:gd name="T3" fmla="*/ 0 h 14"/>
                  <a:gd name="T4" fmla="*/ 1 w 31"/>
                  <a:gd name="T5" fmla="*/ 7 h 14"/>
                  <a:gd name="T6" fmla="*/ 17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9" y="14"/>
                      <a:pt x="17" y="14"/>
                    </a:cubicBezTo>
                    <a:cubicBezTo>
                      <a:pt x="26" y="14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9" name="Freeform 240"/>
              <p:cNvSpPr/>
              <p:nvPr/>
            </p:nvSpPr>
            <p:spPr bwMode="auto">
              <a:xfrm>
                <a:off x="4819" y="212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3 w 31"/>
                  <a:gd name="T3" fmla="*/ 0 h 14"/>
                  <a:gd name="T4" fmla="*/ 1 w 31"/>
                  <a:gd name="T5" fmla="*/ 7 h 14"/>
                  <a:gd name="T6" fmla="*/ 18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10" y="14"/>
                      <a:pt x="18" y="14"/>
                    </a:cubicBezTo>
                    <a:cubicBezTo>
                      <a:pt x="26" y="14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0" name="Freeform 241"/>
              <p:cNvSpPr/>
              <p:nvPr/>
            </p:nvSpPr>
            <p:spPr bwMode="auto">
              <a:xfrm>
                <a:off x="4891" y="2129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4 w 32"/>
                  <a:gd name="T3" fmla="*/ 0 h 14"/>
                  <a:gd name="T4" fmla="*/ 1 w 32"/>
                  <a:gd name="T5" fmla="*/ 7 h 14"/>
                  <a:gd name="T6" fmla="*/ 18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3" y="11"/>
                      <a:pt x="10" y="14"/>
                      <a:pt x="18" y="14"/>
                    </a:cubicBezTo>
                    <a:cubicBezTo>
                      <a:pt x="26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1" name="Freeform 242"/>
              <p:cNvSpPr/>
              <p:nvPr/>
            </p:nvSpPr>
            <p:spPr bwMode="auto">
              <a:xfrm>
                <a:off x="4965" y="212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3 w 31"/>
                  <a:gd name="T3" fmla="*/ 0 h 14"/>
                  <a:gd name="T4" fmla="*/ 1 w 31"/>
                  <a:gd name="T5" fmla="*/ 7 h 14"/>
                  <a:gd name="T6" fmla="*/ 18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28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10" y="14"/>
                      <a:pt x="18" y="14"/>
                    </a:cubicBezTo>
                    <a:cubicBezTo>
                      <a:pt x="26" y="14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2" name="Freeform 243"/>
              <p:cNvSpPr/>
              <p:nvPr/>
            </p:nvSpPr>
            <p:spPr bwMode="auto">
              <a:xfrm>
                <a:off x="5038" y="2129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3 w 32"/>
                  <a:gd name="T3" fmla="*/ 0 h 14"/>
                  <a:gd name="T4" fmla="*/ 1 w 32"/>
                  <a:gd name="T5" fmla="*/ 7 h 14"/>
                  <a:gd name="T6" fmla="*/ 18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1"/>
                      <a:pt x="10" y="14"/>
                      <a:pt x="18" y="14"/>
                    </a:cubicBezTo>
                    <a:cubicBezTo>
                      <a:pt x="26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3" name="Freeform 244"/>
              <p:cNvSpPr/>
              <p:nvPr/>
            </p:nvSpPr>
            <p:spPr bwMode="auto">
              <a:xfrm>
                <a:off x="5110" y="2129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3 w 32"/>
                  <a:gd name="T3" fmla="*/ 0 h 14"/>
                  <a:gd name="T4" fmla="*/ 2 w 32"/>
                  <a:gd name="T5" fmla="*/ 7 h 14"/>
                  <a:gd name="T6" fmla="*/ 19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3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4" name="Freeform 245"/>
              <p:cNvSpPr/>
              <p:nvPr/>
            </p:nvSpPr>
            <p:spPr bwMode="auto">
              <a:xfrm>
                <a:off x="5182" y="2129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4 w 32"/>
                  <a:gd name="T3" fmla="*/ 0 h 14"/>
                  <a:gd name="T4" fmla="*/ 2 w 32"/>
                  <a:gd name="T5" fmla="*/ 7 h 14"/>
                  <a:gd name="T6" fmla="*/ 19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29" y="3"/>
                      <a:pt x="21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4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5" name="Freeform 246"/>
              <p:cNvSpPr/>
              <p:nvPr/>
            </p:nvSpPr>
            <p:spPr bwMode="auto">
              <a:xfrm>
                <a:off x="5256" y="2129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3 w 32"/>
                  <a:gd name="T3" fmla="*/ 0 h 14"/>
                  <a:gd name="T4" fmla="*/ 1 w 32"/>
                  <a:gd name="T5" fmla="*/ 7 h 14"/>
                  <a:gd name="T6" fmla="*/ 19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6" name="Freeform 247"/>
              <p:cNvSpPr/>
              <p:nvPr/>
            </p:nvSpPr>
            <p:spPr bwMode="auto">
              <a:xfrm>
                <a:off x="5731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3" y="15"/>
                      <a:pt x="21" y="15"/>
                    </a:cubicBezTo>
                    <a:cubicBezTo>
                      <a:pt x="29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7" name="Freeform 248"/>
              <p:cNvSpPr/>
              <p:nvPr/>
            </p:nvSpPr>
            <p:spPr bwMode="auto">
              <a:xfrm>
                <a:off x="5805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5" y="11"/>
                      <a:pt x="13" y="15"/>
                      <a:pt x="21" y="15"/>
                    </a:cubicBezTo>
                    <a:cubicBezTo>
                      <a:pt x="29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8" name="Freeform 249"/>
              <p:cNvSpPr/>
              <p:nvPr/>
            </p:nvSpPr>
            <p:spPr bwMode="auto">
              <a:xfrm>
                <a:off x="5879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5" y="11"/>
                      <a:pt x="13" y="15"/>
                      <a:pt x="21" y="15"/>
                    </a:cubicBezTo>
                    <a:cubicBezTo>
                      <a:pt x="29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9" name="Freeform 250"/>
              <p:cNvSpPr/>
              <p:nvPr/>
            </p:nvSpPr>
            <p:spPr bwMode="auto">
              <a:xfrm>
                <a:off x="5954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2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5" y="11"/>
                      <a:pt x="13" y="15"/>
                      <a:pt x="22" y="15"/>
                    </a:cubicBezTo>
                    <a:cubicBezTo>
                      <a:pt x="30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0" name="Freeform 251"/>
              <p:cNvSpPr/>
              <p:nvPr/>
            </p:nvSpPr>
            <p:spPr bwMode="auto">
              <a:xfrm>
                <a:off x="6028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2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5" y="11"/>
                      <a:pt x="14" y="15"/>
                      <a:pt x="22" y="15"/>
                    </a:cubicBezTo>
                    <a:cubicBezTo>
                      <a:pt x="30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1" name="Freeform 252"/>
              <p:cNvSpPr/>
              <p:nvPr/>
            </p:nvSpPr>
            <p:spPr bwMode="auto">
              <a:xfrm>
                <a:off x="6102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2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4" y="0"/>
                      <a:pt x="0" y="3"/>
                      <a:pt x="2" y="7"/>
                    </a:cubicBezTo>
                    <a:cubicBezTo>
                      <a:pt x="5" y="11"/>
                      <a:pt x="14" y="15"/>
                      <a:pt x="22" y="15"/>
                    </a:cubicBezTo>
                    <a:cubicBezTo>
                      <a:pt x="30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2" name="Freeform 253"/>
              <p:cNvSpPr/>
              <p:nvPr/>
            </p:nvSpPr>
            <p:spPr bwMode="auto">
              <a:xfrm>
                <a:off x="6176" y="2202"/>
                <a:ext cx="73" cy="31"/>
              </a:xfrm>
              <a:custGeom>
                <a:avLst/>
                <a:gdLst>
                  <a:gd name="T0" fmla="*/ 32 w 35"/>
                  <a:gd name="T1" fmla="*/ 7 h 15"/>
                  <a:gd name="T2" fmla="*/ 12 w 35"/>
                  <a:gd name="T3" fmla="*/ 0 h 15"/>
                  <a:gd name="T4" fmla="*/ 3 w 35"/>
                  <a:gd name="T5" fmla="*/ 7 h 15"/>
                  <a:gd name="T6" fmla="*/ 22 w 35"/>
                  <a:gd name="T7" fmla="*/ 15 h 15"/>
                  <a:gd name="T8" fmla="*/ 32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2" y="7"/>
                    </a:moveTo>
                    <a:cubicBezTo>
                      <a:pt x="29" y="3"/>
                      <a:pt x="21" y="0"/>
                      <a:pt x="12" y="0"/>
                    </a:cubicBezTo>
                    <a:cubicBezTo>
                      <a:pt x="4" y="0"/>
                      <a:pt x="0" y="3"/>
                      <a:pt x="3" y="7"/>
                    </a:cubicBezTo>
                    <a:cubicBezTo>
                      <a:pt x="5" y="11"/>
                      <a:pt x="14" y="15"/>
                      <a:pt x="22" y="15"/>
                    </a:cubicBezTo>
                    <a:cubicBezTo>
                      <a:pt x="30" y="15"/>
                      <a:pt x="35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3" name="Freeform 254"/>
              <p:cNvSpPr/>
              <p:nvPr/>
            </p:nvSpPr>
            <p:spPr bwMode="auto">
              <a:xfrm>
                <a:off x="6251" y="2202"/>
                <a:ext cx="72" cy="31"/>
              </a:xfrm>
              <a:custGeom>
                <a:avLst/>
                <a:gdLst>
                  <a:gd name="T0" fmla="*/ 32 w 35"/>
                  <a:gd name="T1" fmla="*/ 7 h 15"/>
                  <a:gd name="T2" fmla="*/ 12 w 35"/>
                  <a:gd name="T3" fmla="*/ 0 h 15"/>
                  <a:gd name="T4" fmla="*/ 3 w 35"/>
                  <a:gd name="T5" fmla="*/ 7 h 15"/>
                  <a:gd name="T6" fmla="*/ 22 w 35"/>
                  <a:gd name="T7" fmla="*/ 15 h 15"/>
                  <a:gd name="T8" fmla="*/ 32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2" y="7"/>
                    </a:moveTo>
                    <a:cubicBezTo>
                      <a:pt x="29" y="3"/>
                      <a:pt x="20" y="0"/>
                      <a:pt x="12" y="0"/>
                    </a:cubicBezTo>
                    <a:cubicBezTo>
                      <a:pt x="4" y="0"/>
                      <a:pt x="0" y="3"/>
                      <a:pt x="3" y="7"/>
                    </a:cubicBezTo>
                    <a:cubicBezTo>
                      <a:pt x="5" y="11"/>
                      <a:pt x="14" y="15"/>
                      <a:pt x="22" y="15"/>
                    </a:cubicBezTo>
                    <a:cubicBezTo>
                      <a:pt x="30" y="15"/>
                      <a:pt x="35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4" name="Freeform 255"/>
              <p:cNvSpPr/>
              <p:nvPr/>
            </p:nvSpPr>
            <p:spPr bwMode="auto">
              <a:xfrm>
                <a:off x="6325" y="2202"/>
                <a:ext cx="72" cy="31"/>
              </a:xfrm>
              <a:custGeom>
                <a:avLst/>
                <a:gdLst>
                  <a:gd name="T0" fmla="*/ 32 w 35"/>
                  <a:gd name="T1" fmla="*/ 7 h 15"/>
                  <a:gd name="T2" fmla="*/ 12 w 35"/>
                  <a:gd name="T3" fmla="*/ 0 h 15"/>
                  <a:gd name="T4" fmla="*/ 3 w 35"/>
                  <a:gd name="T5" fmla="*/ 7 h 15"/>
                  <a:gd name="T6" fmla="*/ 22 w 35"/>
                  <a:gd name="T7" fmla="*/ 15 h 15"/>
                  <a:gd name="T8" fmla="*/ 32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2" y="7"/>
                    </a:moveTo>
                    <a:cubicBezTo>
                      <a:pt x="29" y="3"/>
                      <a:pt x="20" y="0"/>
                      <a:pt x="12" y="0"/>
                    </a:cubicBezTo>
                    <a:cubicBezTo>
                      <a:pt x="4" y="0"/>
                      <a:pt x="0" y="3"/>
                      <a:pt x="3" y="7"/>
                    </a:cubicBezTo>
                    <a:cubicBezTo>
                      <a:pt x="5" y="11"/>
                      <a:pt x="14" y="15"/>
                      <a:pt x="22" y="15"/>
                    </a:cubicBezTo>
                    <a:cubicBezTo>
                      <a:pt x="31" y="15"/>
                      <a:pt x="35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5" name="Freeform 256"/>
              <p:cNvSpPr/>
              <p:nvPr/>
            </p:nvSpPr>
            <p:spPr bwMode="auto">
              <a:xfrm>
                <a:off x="5751" y="2239"/>
                <a:ext cx="71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2"/>
                      <a:pt x="13" y="15"/>
                      <a:pt x="21" y="15"/>
                    </a:cubicBezTo>
                    <a:cubicBezTo>
                      <a:pt x="29" y="15"/>
                      <a:pt x="34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6" name="Freeform 257"/>
              <p:cNvSpPr/>
              <p:nvPr/>
            </p:nvSpPr>
            <p:spPr bwMode="auto">
              <a:xfrm>
                <a:off x="5826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5" y="12"/>
                      <a:pt x="13" y="15"/>
                      <a:pt x="21" y="15"/>
                    </a:cubicBezTo>
                    <a:cubicBezTo>
                      <a:pt x="30" y="15"/>
                      <a:pt x="34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7" name="Freeform 258"/>
              <p:cNvSpPr/>
              <p:nvPr/>
            </p:nvSpPr>
            <p:spPr bwMode="auto">
              <a:xfrm>
                <a:off x="5900" y="2239"/>
                <a:ext cx="72" cy="31"/>
              </a:xfrm>
              <a:custGeom>
                <a:avLst/>
                <a:gdLst>
                  <a:gd name="T0" fmla="*/ 32 w 35"/>
                  <a:gd name="T1" fmla="*/ 7 h 15"/>
                  <a:gd name="T2" fmla="*/ 13 w 35"/>
                  <a:gd name="T3" fmla="*/ 0 h 15"/>
                  <a:gd name="T4" fmla="*/ 3 w 35"/>
                  <a:gd name="T5" fmla="*/ 7 h 15"/>
                  <a:gd name="T6" fmla="*/ 22 w 35"/>
                  <a:gd name="T7" fmla="*/ 15 h 15"/>
                  <a:gd name="T8" fmla="*/ 32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3" y="7"/>
                    </a:cubicBezTo>
                    <a:cubicBezTo>
                      <a:pt x="5" y="12"/>
                      <a:pt x="14" y="15"/>
                      <a:pt x="22" y="15"/>
                    </a:cubicBezTo>
                    <a:cubicBezTo>
                      <a:pt x="30" y="15"/>
                      <a:pt x="35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8" name="Freeform 259"/>
              <p:cNvSpPr/>
              <p:nvPr/>
            </p:nvSpPr>
            <p:spPr bwMode="auto">
              <a:xfrm>
                <a:off x="5976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2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29" y="3"/>
                      <a:pt x="21" y="0"/>
                      <a:pt x="12" y="0"/>
                    </a:cubicBezTo>
                    <a:cubicBezTo>
                      <a:pt x="4" y="0"/>
                      <a:pt x="0" y="3"/>
                      <a:pt x="2" y="7"/>
                    </a:cubicBezTo>
                    <a:cubicBezTo>
                      <a:pt x="5" y="12"/>
                      <a:pt x="13" y="15"/>
                      <a:pt x="21" y="15"/>
                    </a:cubicBezTo>
                    <a:cubicBezTo>
                      <a:pt x="30" y="15"/>
                      <a:pt x="34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9" name="Freeform 260"/>
              <p:cNvSpPr/>
              <p:nvPr/>
            </p:nvSpPr>
            <p:spPr bwMode="auto">
              <a:xfrm>
                <a:off x="6051" y="2239"/>
                <a:ext cx="72" cy="31"/>
              </a:xfrm>
              <a:custGeom>
                <a:avLst/>
                <a:gdLst>
                  <a:gd name="T0" fmla="*/ 32 w 35"/>
                  <a:gd name="T1" fmla="*/ 7 h 15"/>
                  <a:gd name="T2" fmla="*/ 13 w 35"/>
                  <a:gd name="T3" fmla="*/ 0 h 15"/>
                  <a:gd name="T4" fmla="*/ 2 w 35"/>
                  <a:gd name="T5" fmla="*/ 7 h 15"/>
                  <a:gd name="T6" fmla="*/ 22 w 35"/>
                  <a:gd name="T7" fmla="*/ 15 h 15"/>
                  <a:gd name="T8" fmla="*/ 32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5" y="12"/>
                      <a:pt x="14" y="15"/>
                      <a:pt x="22" y="15"/>
                    </a:cubicBezTo>
                    <a:cubicBezTo>
                      <a:pt x="30" y="15"/>
                      <a:pt x="35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0" name="Freeform 261"/>
              <p:cNvSpPr/>
              <p:nvPr/>
            </p:nvSpPr>
            <p:spPr bwMode="auto">
              <a:xfrm>
                <a:off x="6125" y="2239"/>
                <a:ext cx="72" cy="31"/>
              </a:xfrm>
              <a:custGeom>
                <a:avLst/>
                <a:gdLst>
                  <a:gd name="T0" fmla="*/ 33 w 35"/>
                  <a:gd name="T1" fmla="*/ 7 h 15"/>
                  <a:gd name="T2" fmla="*/ 13 w 35"/>
                  <a:gd name="T3" fmla="*/ 0 h 15"/>
                  <a:gd name="T4" fmla="*/ 3 w 35"/>
                  <a:gd name="T5" fmla="*/ 7 h 15"/>
                  <a:gd name="T6" fmla="*/ 22 w 35"/>
                  <a:gd name="T7" fmla="*/ 15 h 15"/>
                  <a:gd name="T8" fmla="*/ 33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3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3" y="7"/>
                    </a:cubicBezTo>
                    <a:cubicBezTo>
                      <a:pt x="5" y="12"/>
                      <a:pt x="14" y="15"/>
                      <a:pt x="22" y="15"/>
                    </a:cubicBezTo>
                    <a:cubicBezTo>
                      <a:pt x="31" y="15"/>
                      <a:pt x="35" y="12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1" name="Freeform 262"/>
              <p:cNvSpPr/>
              <p:nvPr/>
            </p:nvSpPr>
            <p:spPr bwMode="auto">
              <a:xfrm>
                <a:off x="6201" y="2239"/>
                <a:ext cx="72" cy="31"/>
              </a:xfrm>
              <a:custGeom>
                <a:avLst/>
                <a:gdLst>
                  <a:gd name="T0" fmla="*/ 32 w 35"/>
                  <a:gd name="T1" fmla="*/ 7 h 15"/>
                  <a:gd name="T2" fmla="*/ 12 w 35"/>
                  <a:gd name="T3" fmla="*/ 0 h 15"/>
                  <a:gd name="T4" fmla="*/ 2 w 35"/>
                  <a:gd name="T5" fmla="*/ 7 h 15"/>
                  <a:gd name="T6" fmla="*/ 22 w 35"/>
                  <a:gd name="T7" fmla="*/ 15 h 15"/>
                  <a:gd name="T8" fmla="*/ 32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2" y="7"/>
                    </a:moveTo>
                    <a:cubicBezTo>
                      <a:pt x="29" y="3"/>
                      <a:pt x="20" y="0"/>
                      <a:pt x="12" y="0"/>
                    </a:cubicBezTo>
                    <a:cubicBezTo>
                      <a:pt x="4" y="0"/>
                      <a:pt x="0" y="3"/>
                      <a:pt x="2" y="7"/>
                    </a:cubicBezTo>
                    <a:cubicBezTo>
                      <a:pt x="5" y="12"/>
                      <a:pt x="14" y="15"/>
                      <a:pt x="22" y="15"/>
                    </a:cubicBezTo>
                    <a:cubicBezTo>
                      <a:pt x="30" y="15"/>
                      <a:pt x="35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2" name="Freeform 263"/>
              <p:cNvSpPr/>
              <p:nvPr/>
            </p:nvSpPr>
            <p:spPr bwMode="auto">
              <a:xfrm>
                <a:off x="6275" y="2239"/>
                <a:ext cx="73" cy="31"/>
              </a:xfrm>
              <a:custGeom>
                <a:avLst/>
                <a:gdLst>
                  <a:gd name="T0" fmla="*/ 32 w 35"/>
                  <a:gd name="T1" fmla="*/ 7 h 15"/>
                  <a:gd name="T2" fmla="*/ 12 w 35"/>
                  <a:gd name="T3" fmla="*/ 0 h 15"/>
                  <a:gd name="T4" fmla="*/ 3 w 35"/>
                  <a:gd name="T5" fmla="*/ 7 h 15"/>
                  <a:gd name="T6" fmla="*/ 22 w 35"/>
                  <a:gd name="T7" fmla="*/ 15 h 15"/>
                  <a:gd name="T8" fmla="*/ 32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2" y="7"/>
                    </a:moveTo>
                    <a:cubicBezTo>
                      <a:pt x="29" y="3"/>
                      <a:pt x="21" y="0"/>
                      <a:pt x="12" y="0"/>
                    </a:cubicBezTo>
                    <a:cubicBezTo>
                      <a:pt x="4" y="0"/>
                      <a:pt x="0" y="3"/>
                      <a:pt x="3" y="7"/>
                    </a:cubicBezTo>
                    <a:cubicBezTo>
                      <a:pt x="5" y="12"/>
                      <a:pt x="14" y="15"/>
                      <a:pt x="22" y="15"/>
                    </a:cubicBezTo>
                    <a:cubicBezTo>
                      <a:pt x="31" y="15"/>
                      <a:pt x="35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3" name="Freeform 264"/>
              <p:cNvSpPr/>
              <p:nvPr/>
            </p:nvSpPr>
            <p:spPr bwMode="auto">
              <a:xfrm>
                <a:off x="4829" y="2165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4 w 32"/>
                  <a:gd name="T3" fmla="*/ 0 h 14"/>
                  <a:gd name="T4" fmla="*/ 1 w 32"/>
                  <a:gd name="T5" fmla="*/ 7 h 14"/>
                  <a:gd name="T6" fmla="*/ 18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3" y="11"/>
                      <a:pt x="10" y="14"/>
                      <a:pt x="18" y="14"/>
                    </a:cubicBezTo>
                    <a:cubicBezTo>
                      <a:pt x="26" y="14"/>
                      <a:pt x="32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4" name="Freeform 265"/>
              <p:cNvSpPr/>
              <p:nvPr/>
            </p:nvSpPr>
            <p:spPr bwMode="auto">
              <a:xfrm>
                <a:off x="4903" y="2165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3 w 32"/>
                  <a:gd name="T3" fmla="*/ 0 h 14"/>
                  <a:gd name="T4" fmla="*/ 1 w 32"/>
                  <a:gd name="T5" fmla="*/ 7 h 14"/>
                  <a:gd name="T6" fmla="*/ 18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10" y="14"/>
                      <a:pt x="18" y="14"/>
                    </a:cubicBezTo>
                    <a:cubicBezTo>
                      <a:pt x="26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5" name="Freeform 266"/>
              <p:cNvSpPr/>
              <p:nvPr/>
            </p:nvSpPr>
            <p:spPr bwMode="auto">
              <a:xfrm>
                <a:off x="4976" y="2165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4 w 32"/>
                  <a:gd name="T3" fmla="*/ 0 h 14"/>
                  <a:gd name="T4" fmla="*/ 2 w 32"/>
                  <a:gd name="T5" fmla="*/ 7 h 14"/>
                  <a:gd name="T6" fmla="*/ 19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3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6" name="Freeform 267"/>
              <p:cNvSpPr/>
              <p:nvPr/>
            </p:nvSpPr>
            <p:spPr bwMode="auto">
              <a:xfrm>
                <a:off x="5050" y="2165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3 w 32"/>
                  <a:gd name="T3" fmla="*/ 0 h 14"/>
                  <a:gd name="T4" fmla="*/ 2 w 32"/>
                  <a:gd name="T5" fmla="*/ 7 h 14"/>
                  <a:gd name="T6" fmla="*/ 19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3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7" name="Freeform 268"/>
              <p:cNvSpPr/>
              <p:nvPr/>
            </p:nvSpPr>
            <p:spPr bwMode="auto">
              <a:xfrm>
                <a:off x="5124" y="2165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3 w 32"/>
                  <a:gd name="T3" fmla="*/ 0 h 14"/>
                  <a:gd name="T4" fmla="*/ 1 w 32"/>
                  <a:gd name="T5" fmla="*/ 7 h 14"/>
                  <a:gd name="T6" fmla="*/ 19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8" name="Freeform 269"/>
              <p:cNvSpPr/>
              <p:nvPr/>
            </p:nvSpPr>
            <p:spPr bwMode="auto">
              <a:xfrm>
                <a:off x="5196" y="2165"/>
                <a:ext cx="69" cy="29"/>
              </a:xfrm>
              <a:custGeom>
                <a:avLst/>
                <a:gdLst>
                  <a:gd name="T0" fmla="*/ 31 w 33"/>
                  <a:gd name="T1" fmla="*/ 7 h 14"/>
                  <a:gd name="T2" fmla="*/ 14 w 33"/>
                  <a:gd name="T3" fmla="*/ 0 h 14"/>
                  <a:gd name="T4" fmla="*/ 2 w 33"/>
                  <a:gd name="T5" fmla="*/ 7 h 14"/>
                  <a:gd name="T6" fmla="*/ 19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4" y="11"/>
                      <a:pt x="11" y="14"/>
                      <a:pt x="19" y="14"/>
                    </a:cubicBezTo>
                    <a:cubicBezTo>
                      <a:pt x="28" y="14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9" name="Freeform 270"/>
              <p:cNvSpPr/>
              <p:nvPr/>
            </p:nvSpPr>
            <p:spPr bwMode="auto">
              <a:xfrm>
                <a:off x="5271" y="2165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3 w 32"/>
                  <a:gd name="T3" fmla="*/ 0 h 14"/>
                  <a:gd name="T4" fmla="*/ 2 w 32"/>
                  <a:gd name="T5" fmla="*/ 7 h 14"/>
                  <a:gd name="T6" fmla="*/ 19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3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0" name="Freeform 271"/>
              <p:cNvSpPr/>
              <p:nvPr/>
            </p:nvSpPr>
            <p:spPr bwMode="auto">
              <a:xfrm>
                <a:off x="5345" y="2165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3 w 32"/>
                  <a:gd name="T3" fmla="*/ 0 h 14"/>
                  <a:gd name="T4" fmla="*/ 1 w 32"/>
                  <a:gd name="T5" fmla="*/ 7 h 14"/>
                  <a:gd name="T6" fmla="*/ 19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1" name="Freeform 272"/>
              <p:cNvSpPr/>
              <p:nvPr/>
            </p:nvSpPr>
            <p:spPr bwMode="auto">
              <a:xfrm>
                <a:off x="5417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13 w 33"/>
                  <a:gd name="T3" fmla="*/ 0 h 14"/>
                  <a:gd name="T4" fmla="*/ 2 w 33"/>
                  <a:gd name="T5" fmla="*/ 7 h 14"/>
                  <a:gd name="T6" fmla="*/ 20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4"/>
                      <a:pt x="20" y="14"/>
                    </a:cubicBezTo>
                    <a:cubicBezTo>
                      <a:pt x="28" y="14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2" name="Freeform 273"/>
              <p:cNvSpPr/>
              <p:nvPr/>
            </p:nvSpPr>
            <p:spPr bwMode="auto">
              <a:xfrm>
                <a:off x="5491" y="2165"/>
                <a:ext cx="69" cy="29"/>
              </a:xfrm>
              <a:custGeom>
                <a:avLst/>
                <a:gdLst>
                  <a:gd name="T0" fmla="*/ 31 w 33"/>
                  <a:gd name="T1" fmla="*/ 7 h 14"/>
                  <a:gd name="T2" fmla="*/ 13 w 33"/>
                  <a:gd name="T3" fmla="*/ 0 h 14"/>
                  <a:gd name="T4" fmla="*/ 2 w 33"/>
                  <a:gd name="T5" fmla="*/ 7 h 14"/>
                  <a:gd name="T6" fmla="*/ 20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4"/>
                      <a:pt x="20" y="14"/>
                    </a:cubicBezTo>
                    <a:cubicBezTo>
                      <a:pt x="28" y="14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3" name="Freeform 274"/>
              <p:cNvSpPr/>
              <p:nvPr/>
            </p:nvSpPr>
            <p:spPr bwMode="auto">
              <a:xfrm>
                <a:off x="5564" y="2165"/>
                <a:ext cx="70" cy="29"/>
              </a:xfrm>
              <a:custGeom>
                <a:avLst/>
                <a:gdLst>
                  <a:gd name="T0" fmla="*/ 32 w 34"/>
                  <a:gd name="T1" fmla="*/ 7 h 14"/>
                  <a:gd name="T2" fmla="*/ 13 w 34"/>
                  <a:gd name="T3" fmla="*/ 0 h 14"/>
                  <a:gd name="T4" fmla="*/ 2 w 34"/>
                  <a:gd name="T5" fmla="*/ 7 h 14"/>
                  <a:gd name="T6" fmla="*/ 21 w 34"/>
                  <a:gd name="T7" fmla="*/ 14 h 14"/>
                  <a:gd name="T8" fmla="*/ 32 w 3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4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3" y="14"/>
                      <a:pt x="21" y="14"/>
                    </a:cubicBezTo>
                    <a:cubicBezTo>
                      <a:pt x="29" y="14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4" name="Freeform 275"/>
              <p:cNvSpPr/>
              <p:nvPr/>
            </p:nvSpPr>
            <p:spPr bwMode="auto">
              <a:xfrm>
                <a:off x="5638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13 w 33"/>
                  <a:gd name="T3" fmla="*/ 0 h 14"/>
                  <a:gd name="T4" fmla="*/ 2 w 33"/>
                  <a:gd name="T5" fmla="*/ 7 h 14"/>
                  <a:gd name="T6" fmla="*/ 20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4"/>
                      <a:pt x="20" y="14"/>
                    </a:cubicBezTo>
                    <a:cubicBezTo>
                      <a:pt x="29" y="14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5" name="Freeform 276"/>
              <p:cNvSpPr/>
              <p:nvPr/>
            </p:nvSpPr>
            <p:spPr bwMode="auto">
              <a:xfrm>
                <a:off x="5712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13 w 33"/>
                  <a:gd name="T3" fmla="*/ 0 h 14"/>
                  <a:gd name="T4" fmla="*/ 2 w 33"/>
                  <a:gd name="T5" fmla="*/ 7 h 14"/>
                  <a:gd name="T6" fmla="*/ 20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4"/>
                      <a:pt x="20" y="14"/>
                    </a:cubicBezTo>
                    <a:cubicBezTo>
                      <a:pt x="28" y="14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6" name="Freeform 277"/>
              <p:cNvSpPr/>
              <p:nvPr/>
            </p:nvSpPr>
            <p:spPr bwMode="auto">
              <a:xfrm>
                <a:off x="5784" y="2165"/>
                <a:ext cx="71" cy="29"/>
              </a:xfrm>
              <a:custGeom>
                <a:avLst/>
                <a:gdLst>
                  <a:gd name="T0" fmla="*/ 32 w 34"/>
                  <a:gd name="T1" fmla="*/ 7 h 14"/>
                  <a:gd name="T2" fmla="*/ 13 w 34"/>
                  <a:gd name="T3" fmla="*/ 0 h 14"/>
                  <a:gd name="T4" fmla="*/ 3 w 34"/>
                  <a:gd name="T5" fmla="*/ 7 h 14"/>
                  <a:gd name="T6" fmla="*/ 21 w 34"/>
                  <a:gd name="T7" fmla="*/ 14 h 14"/>
                  <a:gd name="T8" fmla="*/ 32 w 3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4">
                    <a:moveTo>
                      <a:pt x="32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3" y="7"/>
                    </a:cubicBezTo>
                    <a:cubicBezTo>
                      <a:pt x="5" y="11"/>
                      <a:pt x="13" y="14"/>
                      <a:pt x="21" y="14"/>
                    </a:cubicBezTo>
                    <a:cubicBezTo>
                      <a:pt x="29" y="14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7" name="Freeform 278"/>
              <p:cNvSpPr/>
              <p:nvPr/>
            </p:nvSpPr>
            <p:spPr bwMode="auto">
              <a:xfrm>
                <a:off x="5859" y="2165"/>
                <a:ext cx="70" cy="29"/>
              </a:xfrm>
              <a:custGeom>
                <a:avLst/>
                <a:gdLst>
                  <a:gd name="T0" fmla="*/ 31 w 34"/>
                  <a:gd name="T1" fmla="*/ 7 h 14"/>
                  <a:gd name="T2" fmla="*/ 13 w 34"/>
                  <a:gd name="T3" fmla="*/ 0 h 14"/>
                  <a:gd name="T4" fmla="*/ 2 w 34"/>
                  <a:gd name="T5" fmla="*/ 7 h 14"/>
                  <a:gd name="T6" fmla="*/ 21 w 34"/>
                  <a:gd name="T7" fmla="*/ 14 h 14"/>
                  <a:gd name="T8" fmla="*/ 31 w 3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3" y="14"/>
                      <a:pt x="21" y="14"/>
                    </a:cubicBezTo>
                    <a:cubicBezTo>
                      <a:pt x="29" y="14"/>
                      <a:pt x="34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8" name="Freeform 279"/>
              <p:cNvSpPr/>
              <p:nvPr/>
            </p:nvSpPr>
            <p:spPr bwMode="auto">
              <a:xfrm>
                <a:off x="5933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12 w 33"/>
                  <a:gd name="T3" fmla="*/ 0 h 14"/>
                  <a:gd name="T4" fmla="*/ 2 w 33"/>
                  <a:gd name="T5" fmla="*/ 7 h 14"/>
                  <a:gd name="T6" fmla="*/ 21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29" y="3"/>
                      <a:pt x="20" y="0"/>
                      <a:pt x="12" y="0"/>
                    </a:cubicBezTo>
                    <a:cubicBezTo>
                      <a:pt x="4" y="0"/>
                      <a:pt x="0" y="3"/>
                      <a:pt x="2" y="7"/>
                    </a:cubicBezTo>
                    <a:cubicBezTo>
                      <a:pt x="4" y="11"/>
                      <a:pt x="13" y="14"/>
                      <a:pt x="21" y="14"/>
                    </a:cubicBezTo>
                    <a:cubicBezTo>
                      <a:pt x="29" y="14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9" name="Freeform 280"/>
              <p:cNvSpPr/>
              <p:nvPr/>
            </p:nvSpPr>
            <p:spPr bwMode="auto">
              <a:xfrm>
                <a:off x="6005" y="2165"/>
                <a:ext cx="70" cy="29"/>
              </a:xfrm>
              <a:custGeom>
                <a:avLst/>
                <a:gdLst>
                  <a:gd name="T0" fmla="*/ 32 w 34"/>
                  <a:gd name="T1" fmla="*/ 7 h 14"/>
                  <a:gd name="T2" fmla="*/ 13 w 34"/>
                  <a:gd name="T3" fmla="*/ 0 h 14"/>
                  <a:gd name="T4" fmla="*/ 3 w 34"/>
                  <a:gd name="T5" fmla="*/ 7 h 14"/>
                  <a:gd name="T6" fmla="*/ 22 w 34"/>
                  <a:gd name="T7" fmla="*/ 14 h 14"/>
                  <a:gd name="T8" fmla="*/ 32 w 3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4">
                    <a:moveTo>
                      <a:pt x="32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3" y="7"/>
                    </a:cubicBezTo>
                    <a:cubicBezTo>
                      <a:pt x="5" y="11"/>
                      <a:pt x="14" y="14"/>
                      <a:pt x="22" y="14"/>
                    </a:cubicBezTo>
                    <a:cubicBezTo>
                      <a:pt x="30" y="14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0" name="Freeform 281"/>
              <p:cNvSpPr/>
              <p:nvPr/>
            </p:nvSpPr>
            <p:spPr bwMode="auto">
              <a:xfrm>
                <a:off x="6079" y="2165"/>
                <a:ext cx="71" cy="29"/>
              </a:xfrm>
              <a:custGeom>
                <a:avLst/>
                <a:gdLst>
                  <a:gd name="T0" fmla="*/ 31 w 34"/>
                  <a:gd name="T1" fmla="*/ 7 h 14"/>
                  <a:gd name="T2" fmla="*/ 12 w 34"/>
                  <a:gd name="T3" fmla="*/ 0 h 14"/>
                  <a:gd name="T4" fmla="*/ 2 w 34"/>
                  <a:gd name="T5" fmla="*/ 7 h 14"/>
                  <a:gd name="T6" fmla="*/ 21 w 34"/>
                  <a:gd name="T7" fmla="*/ 14 h 14"/>
                  <a:gd name="T8" fmla="*/ 31 w 3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4">
                    <a:moveTo>
                      <a:pt x="31" y="7"/>
                    </a:moveTo>
                    <a:cubicBezTo>
                      <a:pt x="29" y="3"/>
                      <a:pt x="20" y="0"/>
                      <a:pt x="12" y="0"/>
                    </a:cubicBezTo>
                    <a:cubicBezTo>
                      <a:pt x="4" y="0"/>
                      <a:pt x="0" y="3"/>
                      <a:pt x="2" y="7"/>
                    </a:cubicBezTo>
                    <a:cubicBezTo>
                      <a:pt x="5" y="11"/>
                      <a:pt x="13" y="14"/>
                      <a:pt x="21" y="14"/>
                    </a:cubicBezTo>
                    <a:cubicBezTo>
                      <a:pt x="30" y="14"/>
                      <a:pt x="34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1" name="Freeform 282"/>
              <p:cNvSpPr/>
              <p:nvPr/>
            </p:nvSpPr>
            <p:spPr bwMode="auto">
              <a:xfrm>
                <a:off x="6152" y="2165"/>
                <a:ext cx="72" cy="29"/>
              </a:xfrm>
              <a:custGeom>
                <a:avLst/>
                <a:gdLst>
                  <a:gd name="T0" fmla="*/ 32 w 35"/>
                  <a:gd name="T1" fmla="*/ 7 h 14"/>
                  <a:gd name="T2" fmla="*/ 13 w 35"/>
                  <a:gd name="T3" fmla="*/ 0 h 14"/>
                  <a:gd name="T4" fmla="*/ 3 w 35"/>
                  <a:gd name="T5" fmla="*/ 7 h 14"/>
                  <a:gd name="T6" fmla="*/ 22 w 35"/>
                  <a:gd name="T7" fmla="*/ 14 h 14"/>
                  <a:gd name="T8" fmla="*/ 32 w 35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4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3" y="7"/>
                    </a:cubicBezTo>
                    <a:cubicBezTo>
                      <a:pt x="6" y="11"/>
                      <a:pt x="14" y="14"/>
                      <a:pt x="22" y="14"/>
                    </a:cubicBezTo>
                    <a:cubicBezTo>
                      <a:pt x="30" y="14"/>
                      <a:pt x="35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2" name="Freeform 283"/>
              <p:cNvSpPr/>
              <p:nvPr/>
            </p:nvSpPr>
            <p:spPr bwMode="auto">
              <a:xfrm>
                <a:off x="6226" y="2165"/>
                <a:ext cx="72" cy="29"/>
              </a:xfrm>
              <a:custGeom>
                <a:avLst/>
                <a:gdLst>
                  <a:gd name="T0" fmla="*/ 32 w 35"/>
                  <a:gd name="T1" fmla="*/ 7 h 14"/>
                  <a:gd name="T2" fmla="*/ 12 w 35"/>
                  <a:gd name="T3" fmla="*/ 0 h 14"/>
                  <a:gd name="T4" fmla="*/ 3 w 35"/>
                  <a:gd name="T5" fmla="*/ 7 h 14"/>
                  <a:gd name="T6" fmla="*/ 22 w 35"/>
                  <a:gd name="T7" fmla="*/ 14 h 14"/>
                  <a:gd name="T8" fmla="*/ 32 w 35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4">
                    <a:moveTo>
                      <a:pt x="32" y="7"/>
                    </a:moveTo>
                    <a:cubicBezTo>
                      <a:pt x="29" y="3"/>
                      <a:pt x="20" y="0"/>
                      <a:pt x="12" y="0"/>
                    </a:cubicBezTo>
                    <a:cubicBezTo>
                      <a:pt x="4" y="0"/>
                      <a:pt x="0" y="3"/>
                      <a:pt x="3" y="7"/>
                    </a:cubicBezTo>
                    <a:cubicBezTo>
                      <a:pt x="5" y="11"/>
                      <a:pt x="14" y="14"/>
                      <a:pt x="22" y="14"/>
                    </a:cubicBezTo>
                    <a:cubicBezTo>
                      <a:pt x="30" y="14"/>
                      <a:pt x="35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3" name="Freeform 284"/>
              <p:cNvSpPr/>
              <p:nvPr/>
            </p:nvSpPr>
            <p:spPr bwMode="auto">
              <a:xfrm>
                <a:off x="4173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6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1"/>
                      <a:pt x="8" y="15"/>
                      <a:pt x="16" y="15"/>
                    </a:cubicBezTo>
                    <a:cubicBezTo>
                      <a:pt x="24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4" name="Freeform 285"/>
              <p:cNvSpPr/>
              <p:nvPr/>
            </p:nvSpPr>
            <p:spPr bwMode="auto">
              <a:xfrm>
                <a:off x="4247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6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1"/>
                      <a:pt x="8" y="15"/>
                      <a:pt x="16" y="15"/>
                    </a:cubicBezTo>
                    <a:cubicBezTo>
                      <a:pt x="25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5" name="Freeform 286"/>
              <p:cNvSpPr/>
              <p:nvPr/>
            </p:nvSpPr>
            <p:spPr bwMode="auto">
              <a:xfrm>
                <a:off x="4322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7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1"/>
                      <a:pt x="8" y="15"/>
                      <a:pt x="17" y="15"/>
                    </a:cubicBezTo>
                    <a:cubicBezTo>
                      <a:pt x="25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6" name="Freeform 287"/>
              <p:cNvSpPr/>
              <p:nvPr/>
            </p:nvSpPr>
            <p:spPr bwMode="auto">
              <a:xfrm>
                <a:off x="4396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7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1"/>
                      <a:pt x="9" y="15"/>
                      <a:pt x="17" y="15"/>
                    </a:cubicBezTo>
                    <a:cubicBezTo>
                      <a:pt x="25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7" name="Freeform 288"/>
              <p:cNvSpPr/>
              <p:nvPr/>
            </p:nvSpPr>
            <p:spPr bwMode="auto">
              <a:xfrm>
                <a:off x="4470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7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1"/>
                      <a:pt x="9" y="15"/>
                      <a:pt x="17" y="15"/>
                    </a:cubicBezTo>
                    <a:cubicBezTo>
                      <a:pt x="25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8" name="Freeform 289"/>
              <p:cNvSpPr/>
              <p:nvPr/>
            </p:nvSpPr>
            <p:spPr bwMode="auto">
              <a:xfrm>
                <a:off x="4544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7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1"/>
                      <a:pt x="9" y="15"/>
                      <a:pt x="17" y="15"/>
                    </a:cubicBezTo>
                    <a:cubicBezTo>
                      <a:pt x="25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9" name="Freeform 290"/>
              <p:cNvSpPr/>
              <p:nvPr/>
            </p:nvSpPr>
            <p:spPr bwMode="auto">
              <a:xfrm>
                <a:off x="4619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7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9" y="15"/>
                      <a:pt x="17" y="15"/>
                    </a:cubicBezTo>
                    <a:cubicBezTo>
                      <a:pt x="25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0" name="Freeform 291"/>
              <p:cNvSpPr/>
              <p:nvPr/>
            </p:nvSpPr>
            <p:spPr bwMode="auto">
              <a:xfrm>
                <a:off x="4693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3 w 31"/>
                  <a:gd name="T3" fmla="*/ 0 h 15"/>
                  <a:gd name="T4" fmla="*/ 1 w 31"/>
                  <a:gd name="T5" fmla="*/ 7 h 15"/>
                  <a:gd name="T6" fmla="*/ 18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9" y="15"/>
                      <a:pt x="18" y="15"/>
                    </a:cubicBezTo>
                    <a:cubicBezTo>
                      <a:pt x="26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1" name="Freeform 292"/>
              <p:cNvSpPr/>
              <p:nvPr/>
            </p:nvSpPr>
            <p:spPr bwMode="auto">
              <a:xfrm>
                <a:off x="4767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3 w 31"/>
                  <a:gd name="T3" fmla="*/ 0 h 15"/>
                  <a:gd name="T4" fmla="*/ 1 w 31"/>
                  <a:gd name="T5" fmla="*/ 7 h 15"/>
                  <a:gd name="T6" fmla="*/ 18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10" y="15"/>
                      <a:pt x="18" y="15"/>
                    </a:cubicBezTo>
                    <a:cubicBezTo>
                      <a:pt x="26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2" name="Freeform 293"/>
              <p:cNvSpPr/>
              <p:nvPr/>
            </p:nvSpPr>
            <p:spPr bwMode="auto">
              <a:xfrm>
                <a:off x="4842" y="2202"/>
                <a:ext cx="66" cy="31"/>
              </a:xfrm>
              <a:custGeom>
                <a:avLst/>
                <a:gdLst>
                  <a:gd name="T0" fmla="*/ 30 w 32"/>
                  <a:gd name="T1" fmla="*/ 7 h 15"/>
                  <a:gd name="T2" fmla="*/ 13 w 32"/>
                  <a:gd name="T3" fmla="*/ 0 h 15"/>
                  <a:gd name="T4" fmla="*/ 1 w 32"/>
                  <a:gd name="T5" fmla="*/ 7 h 15"/>
                  <a:gd name="T6" fmla="*/ 18 w 32"/>
                  <a:gd name="T7" fmla="*/ 15 h 15"/>
                  <a:gd name="T8" fmla="*/ 30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10" y="15"/>
                      <a:pt x="18" y="15"/>
                    </a:cubicBezTo>
                    <a:cubicBezTo>
                      <a:pt x="26" y="15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3" name="Freeform 294"/>
              <p:cNvSpPr/>
              <p:nvPr/>
            </p:nvSpPr>
            <p:spPr bwMode="auto">
              <a:xfrm>
                <a:off x="4916" y="2202"/>
                <a:ext cx="66" cy="31"/>
              </a:xfrm>
              <a:custGeom>
                <a:avLst/>
                <a:gdLst>
                  <a:gd name="T0" fmla="*/ 30 w 32"/>
                  <a:gd name="T1" fmla="*/ 7 h 15"/>
                  <a:gd name="T2" fmla="*/ 13 w 32"/>
                  <a:gd name="T3" fmla="*/ 0 h 15"/>
                  <a:gd name="T4" fmla="*/ 1 w 32"/>
                  <a:gd name="T5" fmla="*/ 7 h 15"/>
                  <a:gd name="T6" fmla="*/ 18 w 32"/>
                  <a:gd name="T7" fmla="*/ 15 h 15"/>
                  <a:gd name="T8" fmla="*/ 30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10" y="15"/>
                      <a:pt x="18" y="15"/>
                    </a:cubicBezTo>
                    <a:cubicBezTo>
                      <a:pt x="26" y="15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4" name="Freeform 295"/>
              <p:cNvSpPr/>
              <p:nvPr/>
            </p:nvSpPr>
            <p:spPr bwMode="auto">
              <a:xfrm>
                <a:off x="4990" y="2202"/>
                <a:ext cx="66" cy="31"/>
              </a:xfrm>
              <a:custGeom>
                <a:avLst/>
                <a:gdLst>
                  <a:gd name="T0" fmla="*/ 30 w 32"/>
                  <a:gd name="T1" fmla="*/ 7 h 15"/>
                  <a:gd name="T2" fmla="*/ 13 w 32"/>
                  <a:gd name="T3" fmla="*/ 0 h 15"/>
                  <a:gd name="T4" fmla="*/ 1 w 32"/>
                  <a:gd name="T5" fmla="*/ 7 h 15"/>
                  <a:gd name="T6" fmla="*/ 18 w 32"/>
                  <a:gd name="T7" fmla="*/ 15 h 15"/>
                  <a:gd name="T8" fmla="*/ 30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10" y="15"/>
                      <a:pt x="18" y="15"/>
                    </a:cubicBezTo>
                    <a:cubicBezTo>
                      <a:pt x="26" y="15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5" name="Freeform 296"/>
              <p:cNvSpPr/>
              <p:nvPr/>
            </p:nvSpPr>
            <p:spPr bwMode="auto">
              <a:xfrm>
                <a:off x="5062" y="2202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4 w 33"/>
                  <a:gd name="T3" fmla="*/ 0 h 15"/>
                  <a:gd name="T4" fmla="*/ 2 w 33"/>
                  <a:gd name="T5" fmla="*/ 7 h 15"/>
                  <a:gd name="T6" fmla="*/ 19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3" y="11"/>
                      <a:pt x="11" y="15"/>
                      <a:pt x="19" y="15"/>
                    </a:cubicBezTo>
                    <a:cubicBezTo>
                      <a:pt x="28" y="15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6" name="Freeform 297"/>
              <p:cNvSpPr/>
              <p:nvPr/>
            </p:nvSpPr>
            <p:spPr bwMode="auto">
              <a:xfrm>
                <a:off x="5137" y="2202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4 w 33"/>
                  <a:gd name="T3" fmla="*/ 0 h 15"/>
                  <a:gd name="T4" fmla="*/ 2 w 33"/>
                  <a:gd name="T5" fmla="*/ 7 h 15"/>
                  <a:gd name="T6" fmla="*/ 20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4" y="11"/>
                      <a:pt x="11" y="15"/>
                      <a:pt x="20" y="15"/>
                    </a:cubicBezTo>
                    <a:cubicBezTo>
                      <a:pt x="28" y="15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7" name="Freeform 298"/>
              <p:cNvSpPr/>
              <p:nvPr/>
            </p:nvSpPr>
            <p:spPr bwMode="auto">
              <a:xfrm>
                <a:off x="5211" y="2202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4 w 33"/>
                  <a:gd name="T3" fmla="*/ 0 h 15"/>
                  <a:gd name="T4" fmla="*/ 2 w 33"/>
                  <a:gd name="T5" fmla="*/ 7 h 15"/>
                  <a:gd name="T6" fmla="*/ 20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4" y="11"/>
                      <a:pt x="12" y="15"/>
                      <a:pt x="20" y="15"/>
                    </a:cubicBezTo>
                    <a:cubicBezTo>
                      <a:pt x="28" y="15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8" name="Freeform 299"/>
              <p:cNvSpPr/>
              <p:nvPr/>
            </p:nvSpPr>
            <p:spPr bwMode="auto">
              <a:xfrm>
                <a:off x="5285" y="2202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4 w 33"/>
                  <a:gd name="T3" fmla="*/ 0 h 15"/>
                  <a:gd name="T4" fmla="*/ 2 w 33"/>
                  <a:gd name="T5" fmla="*/ 7 h 15"/>
                  <a:gd name="T6" fmla="*/ 20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4" y="11"/>
                      <a:pt x="12" y="15"/>
                      <a:pt x="20" y="15"/>
                    </a:cubicBezTo>
                    <a:cubicBezTo>
                      <a:pt x="28" y="15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9" name="Freeform 300"/>
              <p:cNvSpPr/>
              <p:nvPr/>
            </p:nvSpPr>
            <p:spPr bwMode="auto">
              <a:xfrm>
                <a:off x="5359" y="2202"/>
                <a:ext cx="69" cy="31"/>
              </a:xfrm>
              <a:custGeom>
                <a:avLst/>
                <a:gdLst>
                  <a:gd name="T0" fmla="*/ 32 w 33"/>
                  <a:gd name="T1" fmla="*/ 7 h 15"/>
                  <a:gd name="T2" fmla="*/ 14 w 33"/>
                  <a:gd name="T3" fmla="*/ 0 h 15"/>
                  <a:gd name="T4" fmla="*/ 2 w 33"/>
                  <a:gd name="T5" fmla="*/ 7 h 15"/>
                  <a:gd name="T6" fmla="*/ 20 w 33"/>
                  <a:gd name="T7" fmla="*/ 15 h 15"/>
                  <a:gd name="T8" fmla="*/ 32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2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5"/>
                      <a:pt x="20" y="15"/>
                    </a:cubicBezTo>
                    <a:cubicBezTo>
                      <a:pt x="28" y="15"/>
                      <a:pt x="33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0" name="Freeform 301"/>
              <p:cNvSpPr/>
              <p:nvPr/>
            </p:nvSpPr>
            <p:spPr bwMode="auto">
              <a:xfrm>
                <a:off x="5434" y="2202"/>
                <a:ext cx="68" cy="31"/>
              </a:xfrm>
              <a:custGeom>
                <a:avLst/>
                <a:gdLst>
                  <a:gd name="T0" fmla="*/ 32 w 33"/>
                  <a:gd name="T1" fmla="*/ 7 h 15"/>
                  <a:gd name="T2" fmla="*/ 13 w 33"/>
                  <a:gd name="T3" fmla="*/ 0 h 15"/>
                  <a:gd name="T4" fmla="*/ 2 w 33"/>
                  <a:gd name="T5" fmla="*/ 7 h 15"/>
                  <a:gd name="T6" fmla="*/ 20 w 33"/>
                  <a:gd name="T7" fmla="*/ 15 h 15"/>
                  <a:gd name="T8" fmla="*/ 32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2" y="7"/>
                    </a:moveTo>
                    <a:cubicBezTo>
                      <a:pt x="30" y="3"/>
                      <a:pt x="22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5"/>
                      <a:pt x="20" y="15"/>
                    </a:cubicBezTo>
                    <a:cubicBezTo>
                      <a:pt x="28" y="15"/>
                      <a:pt x="33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1" name="Freeform 302"/>
              <p:cNvSpPr/>
              <p:nvPr/>
            </p:nvSpPr>
            <p:spPr bwMode="auto">
              <a:xfrm>
                <a:off x="5508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0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5"/>
                      <a:pt x="20" y="15"/>
                    </a:cubicBezTo>
                    <a:cubicBezTo>
                      <a:pt x="29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2" name="Freeform 303"/>
              <p:cNvSpPr/>
              <p:nvPr/>
            </p:nvSpPr>
            <p:spPr bwMode="auto">
              <a:xfrm>
                <a:off x="5582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5"/>
                      <a:pt x="21" y="15"/>
                    </a:cubicBezTo>
                    <a:cubicBezTo>
                      <a:pt x="29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3" name="Freeform 304"/>
              <p:cNvSpPr/>
              <p:nvPr/>
            </p:nvSpPr>
            <p:spPr bwMode="auto">
              <a:xfrm>
                <a:off x="5657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3" y="15"/>
                      <a:pt x="21" y="15"/>
                    </a:cubicBezTo>
                    <a:cubicBezTo>
                      <a:pt x="29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4" name="Freeform 305"/>
              <p:cNvSpPr/>
              <p:nvPr/>
            </p:nvSpPr>
            <p:spPr bwMode="auto">
              <a:xfrm>
                <a:off x="4177" y="2239"/>
                <a:ext cx="64" cy="31"/>
              </a:xfrm>
              <a:custGeom>
                <a:avLst/>
                <a:gdLst>
                  <a:gd name="T0" fmla="*/ 31 w 31"/>
                  <a:gd name="T1" fmla="*/ 7 h 15"/>
                  <a:gd name="T2" fmla="*/ 15 w 31"/>
                  <a:gd name="T3" fmla="*/ 0 h 15"/>
                  <a:gd name="T4" fmla="*/ 1 w 31"/>
                  <a:gd name="T5" fmla="*/ 7 h 15"/>
                  <a:gd name="T6" fmla="*/ 17 w 31"/>
                  <a:gd name="T7" fmla="*/ 15 h 15"/>
                  <a:gd name="T8" fmla="*/ 31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1" y="7"/>
                    </a:moveTo>
                    <a:cubicBezTo>
                      <a:pt x="30" y="3"/>
                      <a:pt x="23" y="0"/>
                      <a:pt x="15" y="0"/>
                    </a:cubicBezTo>
                    <a:cubicBezTo>
                      <a:pt x="7" y="0"/>
                      <a:pt x="0" y="3"/>
                      <a:pt x="1" y="7"/>
                    </a:cubicBezTo>
                    <a:cubicBezTo>
                      <a:pt x="2" y="12"/>
                      <a:pt x="9" y="15"/>
                      <a:pt x="17" y="15"/>
                    </a:cubicBezTo>
                    <a:cubicBezTo>
                      <a:pt x="25" y="15"/>
                      <a:pt x="31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5" name="Freeform 306"/>
              <p:cNvSpPr/>
              <p:nvPr/>
            </p:nvSpPr>
            <p:spPr bwMode="auto">
              <a:xfrm>
                <a:off x="4254" y="2239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0 w 31"/>
                  <a:gd name="T5" fmla="*/ 7 h 15"/>
                  <a:gd name="T6" fmla="*/ 16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1" y="12"/>
                      <a:pt x="8" y="15"/>
                      <a:pt x="16" y="15"/>
                    </a:cubicBezTo>
                    <a:cubicBezTo>
                      <a:pt x="25" y="15"/>
                      <a:pt x="31" y="12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6" name="Freeform 307"/>
              <p:cNvSpPr/>
              <p:nvPr/>
            </p:nvSpPr>
            <p:spPr bwMode="auto">
              <a:xfrm>
                <a:off x="4328" y="2239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7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2"/>
                      <a:pt x="9" y="15"/>
                      <a:pt x="17" y="15"/>
                    </a:cubicBezTo>
                    <a:cubicBezTo>
                      <a:pt x="25" y="15"/>
                      <a:pt x="31" y="12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7" name="Freeform 308"/>
              <p:cNvSpPr/>
              <p:nvPr/>
            </p:nvSpPr>
            <p:spPr bwMode="auto">
              <a:xfrm>
                <a:off x="4402" y="2239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4 w 32"/>
                  <a:gd name="T3" fmla="*/ 0 h 15"/>
                  <a:gd name="T4" fmla="*/ 1 w 32"/>
                  <a:gd name="T5" fmla="*/ 7 h 15"/>
                  <a:gd name="T6" fmla="*/ 17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0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2"/>
                      <a:pt x="9" y="15"/>
                      <a:pt x="17" y="15"/>
                    </a:cubicBezTo>
                    <a:cubicBezTo>
                      <a:pt x="26" y="15"/>
                      <a:pt x="32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8" name="Freeform 309"/>
              <p:cNvSpPr/>
              <p:nvPr/>
            </p:nvSpPr>
            <p:spPr bwMode="auto">
              <a:xfrm>
                <a:off x="4478" y="2239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0 w 31"/>
                  <a:gd name="T5" fmla="*/ 7 h 15"/>
                  <a:gd name="T6" fmla="*/ 17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1" y="12"/>
                      <a:pt x="9" y="15"/>
                      <a:pt x="17" y="15"/>
                    </a:cubicBezTo>
                    <a:cubicBezTo>
                      <a:pt x="25" y="15"/>
                      <a:pt x="31" y="12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9" name="Freeform 310"/>
              <p:cNvSpPr/>
              <p:nvPr/>
            </p:nvSpPr>
            <p:spPr bwMode="auto">
              <a:xfrm>
                <a:off x="4553" y="2239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4 w 32"/>
                  <a:gd name="T3" fmla="*/ 0 h 15"/>
                  <a:gd name="T4" fmla="*/ 1 w 32"/>
                  <a:gd name="T5" fmla="*/ 7 h 15"/>
                  <a:gd name="T6" fmla="*/ 17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2"/>
                      <a:pt x="9" y="15"/>
                      <a:pt x="17" y="15"/>
                    </a:cubicBezTo>
                    <a:cubicBezTo>
                      <a:pt x="26" y="15"/>
                      <a:pt x="32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0" name="Freeform 311"/>
              <p:cNvSpPr/>
              <p:nvPr/>
            </p:nvSpPr>
            <p:spPr bwMode="auto">
              <a:xfrm>
                <a:off x="4627" y="2239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4 w 32"/>
                  <a:gd name="T3" fmla="*/ 0 h 15"/>
                  <a:gd name="T4" fmla="*/ 1 w 32"/>
                  <a:gd name="T5" fmla="*/ 7 h 15"/>
                  <a:gd name="T6" fmla="*/ 18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2"/>
                      <a:pt x="10" y="15"/>
                      <a:pt x="18" y="15"/>
                    </a:cubicBezTo>
                    <a:cubicBezTo>
                      <a:pt x="26" y="15"/>
                      <a:pt x="32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1" name="Freeform 312"/>
              <p:cNvSpPr/>
              <p:nvPr/>
            </p:nvSpPr>
            <p:spPr bwMode="auto">
              <a:xfrm>
                <a:off x="4703" y="2239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3 w 31"/>
                  <a:gd name="T3" fmla="*/ 0 h 15"/>
                  <a:gd name="T4" fmla="*/ 1 w 31"/>
                  <a:gd name="T5" fmla="*/ 7 h 15"/>
                  <a:gd name="T6" fmla="*/ 18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2"/>
                      <a:pt x="9" y="15"/>
                      <a:pt x="18" y="15"/>
                    </a:cubicBezTo>
                    <a:cubicBezTo>
                      <a:pt x="26" y="15"/>
                      <a:pt x="31" y="12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2" name="Freeform 313"/>
              <p:cNvSpPr/>
              <p:nvPr/>
            </p:nvSpPr>
            <p:spPr bwMode="auto">
              <a:xfrm>
                <a:off x="4778" y="2239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4 w 32"/>
                  <a:gd name="T3" fmla="*/ 0 h 15"/>
                  <a:gd name="T4" fmla="*/ 1 w 32"/>
                  <a:gd name="T5" fmla="*/ 7 h 15"/>
                  <a:gd name="T6" fmla="*/ 18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2"/>
                      <a:pt x="10" y="15"/>
                      <a:pt x="18" y="15"/>
                    </a:cubicBezTo>
                    <a:cubicBezTo>
                      <a:pt x="26" y="15"/>
                      <a:pt x="32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3" name="Freeform 314"/>
              <p:cNvSpPr/>
              <p:nvPr/>
            </p:nvSpPr>
            <p:spPr bwMode="auto">
              <a:xfrm>
                <a:off x="4852" y="2239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4 w 32"/>
                  <a:gd name="T3" fmla="*/ 0 h 15"/>
                  <a:gd name="T4" fmla="*/ 1 w 32"/>
                  <a:gd name="T5" fmla="*/ 7 h 15"/>
                  <a:gd name="T6" fmla="*/ 19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3" y="12"/>
                      <a:pt x="10" y="15"/>
                      <a:pt x="19" y="15"/>
                    </a:cubicBezTo>
                    <a:cubicBezTo>
                      <a:pt x="27" y="15"/>
                      <a:pt x="32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4" name="Freeform 315"/>
              <p:cNvSpPr/>
              <p:nvPr/>
            </p:nvSpPr>
            <p:spPr bwMode="auto">
              <a:xfrm>
                <a:off x="4926" y="2239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4 w 33"/>
                  <a:gd name="T3" fmla="*/ 0 h 15"/>
                  <a:gd name="T4" fmla="*/ 2 w 33"/>
                  <a:gd name="T5" fmla="*/ 7 h 15"/>
                  <a:gd name="T6" fmla="*/ 19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3" y="12"/>
                      <a:pt x="11" y="15"/>
                      <a:pt x="19" y="15"/>
                    </a:cubicBezTo>
                    <a:cubicBezTo>
                      <a:pt x="27" y="15"/>
                      <a:pt x="33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5" name="Freeform 316"/>
              <p:cNvSpPr/>
              <p:nvPr/>
            </p:nvSpPr>
            <p:spPr bwMode="auto">
              <a:xfrm>
                <a:off x="5002" y="2239"/>
                <a:ext cx="67" cy="31"/>
              </a:xfrm>
              <a:custGeom>
                <a:avLst/>
                <a:gdLst>
                  <a:gd name="T0" fmla="*/ 31 w 32"/>
                  <a:gd name="T1" fmla="*/ 7 h 15"/>
                  <a:gd name="T2" fmla="*/ 13 w 32"/>
                  <a:gd name="T3" fmla="*/ 0 h 15"/>
                  <a:gd name="T4" fmla="*/ 1 w 32"/>
                  <a:gd name="T5" fmla="*/ 7 h 15"/>
                  <a:gd name="T6" fmla="*/ 19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29" y="3"/>
                      <a:pt x="22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2"/>
                      <a:pt x="10" y="15"/>
                      <a:pt x="19" y="15"/>
                    </a:cubicBezTo>
                    <a:cubicBezTo>
                      <a:pt x="27" y="15"/>
                      <a:pt x="32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6" name="Freeform 317"/>
              <p:cNvSpPr/>
              <p:nvPr/>
            </p:nvSpPr>
            <p:spPr bwMode="auto">
              <a:xfrm>
                <a:off x="5077" y="2239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4 w 33"/>
                  <a:gd name="T3" fmla="*/ 0 h 15"/>
                  <a:gd name="T4" fmla="*/ 1 w 33"/>
                  <a:gd name="T5" fmla="*/ 7 h 15"/>
                  <a:gd name="T6" fmla="*/ 19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2"/>
                      <a:pt x="11" y="15"/>
                      <a:pt x="19" y="15"/>
                    </a:cubicBezTo>
                    <a:cubicBezTo>
                      <a:pt x="27" y="15"/>
                      <a:pt x="33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7" name="Freeform 318"/>
              <p:cNvSpPr/>
              <p:nvPr/>
            </p:nvSpPr>
            <p:spPr bwMode="auto">
              <a:xfrm>
                <a:off x="5151" y="2239"/>
                <a:ext cx="68" cy="31"/>
              </a:xfrm>
              <a:custGeom>
                <a:avLst/>
                <a:gdLst>
                  <a:gd name="T0" fmla="*/ 32 w 33"/>
                  <a:gd name="T1" fmla="*/ 7 h 15"/>
                  <a:gd name="T2" fmla="*/ 14 w 33"/>
                  <a:gd name="T3" fmla="*/ 0 h 15"/>
                  <a:gd name="T4" fmla="*/ 2 w 33"/>
                  <a:gd name="T5" fmla="*/ 7 h 15"/>
                  <a:gd name="T6" fmla="*/ 20 w 33"/>
                  <a:gd name="T7" fmla="*/ 15 h 15"/>
                  <a:gd name="T8" fmla="*/ 32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2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3" y="12"/>
                      <a:pt x="11" y="15"/>
                      <a:pt x="20" y="15"/>
                    </a:cubicBezTo>
                    <a:cubicBezTo>
                      <a:pt x="28" y="15"/>
                      <a:pt x="33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8" name="Freeform 319"/>
              <p:cNvSpPr/>
              <p:nvPr/>
            </p:nvSpPr>
            <p:spPr bwMode="auto">
              <a:xfrm>
                <a:off x="5227" y="2239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3 w 33"/>
                  <a:gd name="T3" fmla="*/ 0 h 15"/>
                  <a:gd name="T4" fmla="*/ 1 w 33"/>
                  <a:gd name="T5" fmla="*/ 7 h 15"/>
                  <a:gd name="T6" fmla="*/ 19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2"/>
                      <a:pt x="11" y="15"/>
                      <a:pt x="19" y="15"/>
                    </a:cubicBezTo>
                    <a:cubicBezTo>
                      <a:pt x="27" y="15"/>
                      <a:pt x="33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9" name="Freeform 320"/>
              <p:cNvSpPr/>
              <p:nvPr/>
            </p:nvSpPr>
            <p:spPr bwMode="auto">
              <a:xfrm>
                <a:off x="5302" y="2239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3 w 33"/>
                  <a:gd name="T3" fmla="*/ 0 h 15"/>
                  <a:gd name="T4" fmla="*/ 2 w 33"/>
                  <a:gd name="T5" fmla="*/ 7 h 15"/>
                  <a:gd name="T6" fmla="*/ 20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3" y="12"/>
                      <a:pt x="11" y="15"/>
                      <a:pt x="20" y="15"/>
                    </a:cubicBezTo>
                    <a:cubicBezTo>
                      <a:pt x="28" y="15"/>
                      <a:pt x="33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0" name="Freeform 321"/>
              <p:cNvSpPr/>
              <p:nvPr/>
            </p:nvSpPr>
            <p:spPr bwMode="auto">
              <a:xfrm>
                <a:off x="5376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4 w 34"/>
                  <a:gd name="T3" fmla="*/ 0 h 15"/>
                  <a:gd name="T4" fmla="*/ 2 w 34"/>
                  <a:gd name="T5" fmla="*/ 7 h 15"/>
                  <a:gd name="T6" fmla="*/ 20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2"/>
                      <a:pt x="12" y="15"/>
                      <a:pt x="20" y="15"/>
                    </a:cubicBezTo>
                    <a:cubicBezTo>
                      <a:pt x="28" y="15"/>
                      <a:pt x="34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1" name="Freeform 322"/>
              <p:cNvSpPr/>
              <p:nvPr/>
            </p:nvSpPr>
            <p:spPr bwMode="auto">
              <a:xfrm>
                <a:off x="5452" y="2239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3 w 33"/>
                  <a:gd name="T3" fmla="*/ 0 h 15"/>
                  <a:gd name="T4" fmla="*/ 1 w 33"/>
                  <a:gd name="T5" fmla="*/ 7 h 15"/>
                  <a:gd name="T6" fmla="*/ 20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2"/>
                      <a:pt x="11" y="15"/>
                      <a:pt x="20" y="15"/>
                    </a:cubicBezTo>
                    <a:cubicBezTo>
                      <a:pt x="28" y="15"/>
                      <a:pt x="33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2" name="Freeform 323"/>
              <p:cNvSpPr/>
              <p:nvPr/>
            </p:nvSpPr>
            <p:spPr bwMode="auto">
              <a:xfrm>
                <a:off x="5527" y="2239"/>
                <a:ext cx="70" cy="31"/>
              </a:xfrm>
              <a:custGeom>
                <a:avLst/>
                <a:gdLst>
                  <a:gd name="T0" fmla="*/ 31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0 w 34"/>
                  <a:gd name="T7" fmla="*/ 15 h 15"/>
                  <a:gd name="T8" fmla="*/ 31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2"/>
                      <a:pt x="12" y="15"/>
                      <a:pt x="20" y="15"/>
                    </a:cubicBezTo>
                    <a:cubicBezTo>
                      <a:pt x="28" y="15"/>
                      <a:pt x="34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3" name="Freeform 324"/>
              <p:cNvSpPr/>
              <p:nvPr/>
            </p:nvSpPr>
            <p:spPr bwMode="auto">
              <a:xfrm>
                <a:off x="5601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2"/>
                      <a:pt x="13" y="15"/>
                      <a:pt x="21" y="15"/>
                    </a:cubicBezTo>
                    <a:cubicBezTo>
                      <a:pt x="29" y="15"/>
                      <a:pt x="34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4" name="Freeform 325"/>
              <p:cNvSpPr/>
              <p:nvPr/>
            </p:nvSpPr>
            <p:spPr bwMode="auto">
              <a:xfrm>
                <a:off x="5675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4 w 34"/>
                  <a:gd name="T3" fmla="*/ 0 h 15"/>
                  <a:gd name="T4" fmla="*/ 3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3" y="7"/>
                    </a:cubicBezTo>
                    <a:cubicBezTo>
                      <a:pt x="5" y="12"/>
                      <a:pt x="13" y="15"/>
                      <a:pt x="21" y="15"/>
                    </a:cubicBezTo>
                    <a:cubicBezTo>
                      <a:pt x="30" y="15"/>
                      <a:pt x="34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5" name="Freeform 326"/>
              <p:cNvSpPr/>
              <p:nvPr/>
            </p:nvSpPr>
            <p:spPr bwMode="auto">
              <a:xfrm>
                <a:off x="4183" y="2276"/>
                <a:ext cx="64" cy="33"/>
              </a:xfrm>
              <a:custGeom>
                <a:avLst/>
                <a:gdLst>
                  <a:gd name="T0" fmla="*/ 30 w 31"/>
                  <a:gd name="T1" fmla="*/ 8 h 16"/>
                  <a:gd name="T2" fmla="*/ 14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0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0" y="8"/>
                    </a:moveTo>
                    <a:cubicBezTo>
                      <a:pt x="30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1" y="12"/>
                      <a:pt x="8" y="16"/>
                      <a:pt x="16" y="16"/>
                    </a:cubicBezTo>
                    <a:cubicBezTo>
                      <a:pt x="25" y="16"/>
                      <a:pt x="31" y="12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6" name="Freeform 327"/>
              <p:cNvSpPr/>
              <p:nvPr/>
            </p:nvSpPr>
            <p:spPr bwMode="auto">
              <a:xfrm>
                <a:off x="4260" y="2276"/>
                <a:ext cx="64" cy="33"/>
              </a:xfrm>
              <a:custGeom>
                <a:avLst/>
                <a:gdLst>
                  <a:gd name="T0" fmla="*/ 30 w 31"/>
                  <a:gd name="T1" fmla="*/ 8 h 16"/>
                  <a:gd name="T2" fmla="*/ 14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0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0" y="8"/>
                    </a:moveTo>
                    <a:cubicBezTo>
                      <a:pt x="29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1" y="12"/>
                      <a:pt x="8" y="16"/>
                      <a:pt x="16" y="16"/>
                    </a:cubicBezTo>
                    <a:cubicBezTo>
                      <a:pt x="25" y="16"/>
                      <a:pt x="31" y="12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7" name="Freeform 328"/>
              <p:cNvSpPr/>
              <p:nvPr/>
            </p:nvSpPr>
            <p:spPr bwMode="auto">
              <a:xfrm>
                <a:off x="4334" y="227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4 w 32"/>
                  <a:gd name="T3" fmla="*/ 0 h 16"/>
                  <a:gd name="T4" fmla="*/ 1 w 32"/>
                  <a:gd name="T5" fmla="*/ 8 h 16"/>
                  <a:gd name="T6" fmla="*/ 17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2"/>
                      <a:pt x="9" y="16"/>
                      <a:pt x="17" y="16"/>
                    </a:cubicBezTo>
                    <a:cubicBezTo>
                      <a:pt x="26" y="16"/>
                      <a:pt x="32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8" name="Freeform 329"/>
              <p:cNvSpPr/>
              <p:nvPr/>
            </p:nvSpPr>
            <p:spPr bwMode="auto">
              <a:xfrm>
                <a:off x="4410" y="2276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4 w 31"/>
                  <a:gd name="T3" fmla="*/ 0 h 16"/>
                  <a:gd name="T4" fmla="*/ 1 w 31"/>
                  <a:gd name="T5" fmla="*/ 8 h 16"/>
                  <a:gd name="T6" fmla="*/ 17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1" y="12"/>
                      <a:pt x="9" y="16"/>
                      <a:pt x="17" y="16"/>
                    </a:cubicBezTo>
                    <a:cubicBezTo>
                      <a:pt x="25" y="16"/>
                      <a:pt x="31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9" name="Freeform 330"/>
              <p:cNvSpPr/>
              <p:nvPr/>
            </p:nvSpPr>
            <p:spPr bwMode="auto">
              <a:xfrm>
                <a:off x="4485" y="227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2"/>
                      <a:pt x="10" y="16"/>
                      <a:pt x="18" y="16"/>
                    </a:cubicBezTo>
                    <a:cubicBezTo>
                      <a:pt x="26" y="16"/>
                      <a:pt x="32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0" name="Freeform 331"/>
              <p:cNvSpPr/>
              <p:nvPr/>
            </p:nvSpPr>
            <p:spPr bwMode="auto">
              <a:xfrm>
                <a:off x="4561" y="227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4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2"/>
                      <a:pt x="10" y="16"/>
                      <a:pt x="18" y="16"/>
                    </a:cubicBezTo>
                    <a:cubicBezTo>
                      <a:pt x="26" y="16"/>
                      <a:pt x="32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1" name="Freeform 332"/>
              <p:cNvSpPr/>
              <p:nvPr/>
            </p:nvSpPr>
            <p:spPr bwMode="auto">
              <a:xfrm>
                <a:off x="4637" y="227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4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2"/>
                      <a:pt x="9" y="16"/>
                      <a:pt x="18" y="16"/>
                    </a:cubicBezTo>
                    <a:cubicBezTo>
                      <a:pt x="26" y="16"/>
                      <a:pt x="32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2" name="Freeform 333"/>
              <p:cNvSpPr/>
              <p:nvPr/>
            </p:nvSpPr>
            <p:spPr bwMode="auto">
              <a:xfrm>
                <a:off x="4712" y="2276"/>
                <a:ext cx="68" cy="33"/>
              </a:xfrm>
              <a:custGeom>
                <a:avLst/>
                <a:gdLst>
                  <a:gd name="T0" fmla="*/ 31 w 33"/>
                  <a:gd name="T1" fmla="*/ 8 h 16"/>
                  <a:gd name="T2" fmla="*/ 14 w 33"/>
                  <a:gd name="T3" fmla="*/ 0 h 16"/>
                  <a:gd name="T4" fmla="*/ 2 w 33"/>
                  <a:gd name="T5" fmla="*/ 8 h 16"/>
                  <a:gd name="T6" fmla="*/ 19 w 33"/>
                  <a:gd name="T7" fmla="*/ 16 h 16"/>
                  <a:gd name="T8" fmla="*/ 31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1" y="8"/>
                    </a:moveTo>
                    <a:cubicBezTo>
                      <a:pt x="30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2"/>
                      <a:pt x="10" y="16"/>
                      <a:pt x="19" y="16"/>
                    </a:cubicBezTo>
                    <a:cubicBezTo>
                      <a:pt x="27" y="16"/>
                      <a:pt x="33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3" name="Freeform 334"/>
              <p:cNvSpPr/>
              <p:nvPr/>
            </p:nvSpPr>
            <p:spPr bwMode="auto">
              <a:xfrm>
                <a:off x="4788" y="227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4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2"/>
                      <a:pt x="10" y="16"/>
                      <a:pt x="18" y="16"/>
                    </a:cubicBezTo>
                    <a:cubicBezTo>
                      <a:pt x="27" y="16"/>
                      <a:pt x="32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4" name="Freeform 335"/>
              <p:cNvSpPr/>
              <p:nvPr/>
            </p:nvSpPr>
            <p:spPr bwMode="auto">
              <a:xfrm>
                <a:off x="4864" y="227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4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1" y="8"/>
                    </a:cubicBezTo>
                    <a:cubicBezTo>
                      <a:pt x="2" y="12"/>
                      <a:pt x="10" y="16"/>
                      <a:pt x="18" y="16"/>
                    </a:cubicBezTo>
                    <a:cubicBezTo>
                      <a:pt x="27" y="16"/>
                      <a:pt x="32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5" name="Freeform 336"/>
              <p:cNvSpPr/>
              <p:nvPr/>
            </p:nvSpPr>
            <p:spPr bwMode="auto">
              <a:xfrm>
                <a:off x="4939" y="227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2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2"/>
                      <a:pt x="11" y="16"/>
                      <a:pt x="19" y="16"/>
                    </a:cubicBezTo>
                    <a:cubicBezTo>
                      <a:pt x="28" y="16"/>
                      <a:pt x="33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6" name="Freeform 337"/>
              <p:cNvSpPr/>
              <p:nvPr/>
            </p:nvSpPr>
            <p:spPr bwMode="auto">
              <a:xfrm>
                <a:off x="5015" y="2276"/>
                <a:ext cx="68" cy="33"/>
              </a:xfrm>
              <a:custGeom>
                <a:avLst/>
                <a:gdLst>
                  <a:gd name="T0" fmla="*/ 31 w 33"/>
                  <a:gd name="T1" fmla="*/ 8 h 16"/>
                  <a:gd name="T2" fmla="*/ 14 w 33"/>
                  <a:gd name="T3" fmla="*/ 0 h 16"/>
                  <a:gd name="T4" fmla="*/ 1 w 33"/>
                  <a:gd name="T5" fmla="*/ 8 h 16"/>
                  <a:gd name="T6" fmla="*/ 19 w 33"/>
                  <a:gd name="T7" fmla="*/ 16 h 16"/>
                  <a:gd name="T8" fmla="*/ 31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1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3" y="12"/>
                      <a:pt x="11" y="16"/>
                      <a:pt x="19" y="16"/>
                    </a:cubicBezTo>
                    <a:cubicBezTo>
                      <a:pt x="27" y="16"/>
                      <a:pt x="33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7" name="Freeform 338"/>
              <p:cNvSpPr/>
              <p:nvPr/>
            </p:nvSpPr>
            <p:spPr bwMode="auto">
              <a:xfrm>
                <a:off x="5091" y="2276"/>
                <a:ext cx="68" cy="33"/>
              </a:xfrm>
              <a:custGeom>
                <a:avLst/>
                <a:gdLst>
                  <a:gd name="T0" fmla="*/ 31 w 33"/>
                  <a:gd name="T1" fmla="*/ 8 h 16"/>
                  <a:gd name="T2" fmla="*/ 13 w 33"/>
                  <a:gd name="T3" fmla="*/ 0 h 16"/>
                  <a:gd name="T4" fmla="*/ 1 w 33"/>
                  <a:gd name="T5" fmla="*/ 8 h 16"/>
                  <a:gd name="T6" fmla="*/ 19 w 33"/>
                  <a:gd name="T7" fmla="*/ 16 h 16"/>
                  <a:gd name="T8" fmla="*/ 31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1" y="8"/>
                    </a:moveTo>
                    <a:cubicBezTo>
                      <a:pt x="30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1" y="8"/>
                    </a:cubicBezTo>
                    <a:cubicBezTo>
                      <a:pt x="3" y="12"/>
                      <a:pt x="11" y="16"/>
                      <a:pt x="19" y="16"/>
                    </a:cubicBezTo>
                    <a:cubicBezTo>
                      <a:pt x="27" y="16"/>
                      <a:pt x="33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8" name="Freeform 339"/>
              <p:cNvSpPr/>
              <p:nvPr/>
            </p:nvSpPr>
            <p:spPr bwMode="auto">
              <a:xfrm>
                <a:off x="5165" y="2276"/>
                <a:ext cx="71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2"/>
                      <a:pt x="12" y="16"/>
                      <a:pt x="20" y="16"/>
                    </a:cubicBezTo>
                    <a:cubicBezTo>
                      <a:pt x="28" y="16"/>
                      <a:pt x="34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9" name="Freeform 340"/>
              <p:cNvSpPr/>
              <p:nvPr/>
            </p:nvSpPr>
            <p:spPr bwMode="auto">
              <a:xfrm>
                <a:off x="5242" y="227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2 w 33"/>
                  <a:gd name="T5" fmla="*/ 8 h 16"/>
                  <a:gd name="T6" fmla="*/ 20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3" y="12"/>
                      <a:pt x="11" y="16"/>
                      <a:pt x="20" y="16"/>
                    </a:cubicBezTo>
                    <a:cubicBezTo>
                      <a:pt x="28" y="16"/>
                      <a:pt x="33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0" name="Freeform 341"/>
              <p:cNvSpPr/>
              <p:nvPr/>
            </p:nvSpPr>
            <p:spPr bwMode="auto">
              <a:xfrm>
                <a:off x="5318" y="2276"/>
                <a:ext cx="68" cy="33"/>
              </a:xfrm>
              <a:custGeom>
                <a:avLst/>
                <a:gdLst>
                  <a:gd name="T0" fmla="*/ 31 w 33"/>
                  <a:gd name="T1" fmla="*/ 8 h 16"/>
                  <a:gd name="T2" fmla="*/ 13 w 33"/>
                  <a:gd name="T3" fmla="*/ 0 h 16"/>
                  <a:gd name="T4" fmla="*/ 1 w 33"/>
                  <a:gd name="T5" fmla="*/ 8 h 16"/>
                  <a:gd name="T6" fmla="*/ 20 w 33"/>
                  <a:gd name="T7" fmla="*/ 16 h 16"/>
                  <a:gd name="T8" fmla="*/ 31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1" y="8"/>
                    </a:moveTo>
                    <a:cubicBezTo>
                      <a:pt x="29" y="4"/>
                      <a:pt x="21" y="0"/>
                      <a:pt x="13" y="0"/>
                    </a:cubicBezTo>
                    <a:cubicBezTo>
                      <a:pt x="5" y="0"/>
                      <a:pt x="0" y="4"/>
                      <a:pt x="1" y="8"/>
                    </a:cubicBezTo>
                    <a:cubicBezTo>
                      <a:pt x="3" y="12"/>
                      <a:pt x="11" y="16"/>
                      <a:pt x="20" y="16"/>
                    </a:cubicBezTo>
                    <a:cubicBezTo>
                      <a:pt x="28" y="16"/>
                      <a:pt x="33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1" name="Freeform 342"/>
              <p:cNvSpPr/>
              <p:nvPr/>
            </p:nvSpPr>
            <p:spPr bwMode="auto">
              <a:xfrm>
                <a:off x="5392" y="2276"/>
                <a:ext cx="71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2"/>
                      <a:pt x="12" y="16"/>
                      <a:pt x="20" y="16"/>
                    </a:cubicBezTo>
                    <a:cubicBezTo>
                      <a:pt x="29" y="16"/>
                      <a:pt x="34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2" name="Freeform 343"/>
              <p:cNvSpPr/>
              <p:nvPr/>
            </p:nvSpPr>
            <p:spPr bwMode="auto">
              <a:xfrm>
                <a:off x="5469" y="227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3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2"/>
                      <a:pt x="12" y="16"/>
                      <a:pt x="20" y="16"/>
                    </a:cubicBezTo>
                    <a:cubicBezTo>
                      <a:pt x="29" y="16"/>
                      <a:pt x="34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3" name="Freeform 344"/>
              <p:cNvSpPr/>
              <p:nvPr/>
            </p:nvSpPr>
            <p:spPr bwMode="auto">
              <a:xfrm>
                <a:off x="5545" y="227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3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29" y="4"/>
                      <a:pt x="21" y="0"/>
                      <a:pt x="13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2"/>
                      <a:pt x="12" y="16"/>
                      <a:pt x="20" y="16"/>
                    </a:cubicBezTo>
                    <a:cubicBezTo>
                      <a:pt x="29" y="16"/>
                      <a:pt x="34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4" name="Freeform 345"/>
              <p:cNvSpPr/>
              <p:nvPr/>
            </p:nvSpPr>
            <p:spPr bwMode="auto">
              <a:xfrm>
                <a:off x="5619" y="2276"/>
                <a:ext cx="71" cy="33"/>
              </a:xfrm>
              <a:custGeom>
                <a:avLst/>
                <a:gdLst>
                  <a:gd name="T0" fmla="*/ 32 w 34"/>
                  <a:gd name="T1" fmla="*/ 8 h 16"/>
                  <a:gd name="T2" fmla="*/ 13 w 34"/>
                  <a:gd name="T3" fmla="*/ 0 h 16"/>
                  <a:gd name="T4" fmla="*/ 2 w 34"/>
                  <a:gd name="T5" fmla="*/ 8 h 16"/>
                  <a:gd name="T6" fmla="*/ 21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2"/>
                      <a:pt x="13" y="16"/>
                      <a:pt x="21" y="16"/>
                    </a:cubicBezTo>
                    <a:cubicBezTo>
                      <a:pt x="29" y="16"/>
                      <a:pt x="34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5" name="Freeform 346"/>
              <p:cNvSpPr/>
              <p:nvPr/>
            </p:nvSpPr>
            <p:spPr bwMode="auto">
              <a:xfrm>
                <a:off x="5696" y="227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3 w 34"/>
                  <a:gd name="T3" fmla="*/ 0 h 16"/>
                  <a:gd name="T4" fmla="*/ 2 w 34"/>
                  <a:gd name="T5" fmla="*/ 8 h 16"/>
                  <a:gd name="T6" fmla="*/ 21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1" y="0"/>
                      <a:pt x="13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2"/>
                      <a:pt x="13" y="16"/>
                      <a:pt x="21" y="16"/>
                    </a:cubicBezTo>
                    <a:cubicBezTo>
                      <a:pt x="29" y="16"/>
                      <a:pt x="34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6" name="Freeform 347"/>
              <p:cNvSpPr/>
              <p:nvPr/>
            </p:nvSpPr>
            <p:spPr bwMode="auto">
              <a:xfrm>
                <a:off x="4188" y="231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7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1" y="13"/>
                      <a:pt x="9" y="16"/>
                      <a:pt x="17" y="16"/>
                    </a:cubicBezTo>
                    <a:cubicBezTo>
                      <a:pt x="26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7" name="Freeform 348"/>
              <p:cNvSpPr/>
              <p:nvPr/>
            </p:nvSpPr>
            <p:spPr bwMode="auto">
              <a:xfrm>
                <a:off x="4264" y="231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7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2" y="13"/>
                      <a:pt x="9" y="16"/>
                      <a:pt x="17" y="16"/>
                    </a:cubicBezTo>
                    <a:cubicBezTo>
                      <a:pt x="26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8" name="Freeform 349"/>
              <p:cNvSpPr/>
              <p:nvPr/>
            </p:nvSpPr>
            <p:spPr bwMode="auto">
              <a:xfrm>
                <a:off x="4340" y="231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2" y="13"/>
                      <a:pt x="9" y="16"/>
                      <a:pt x="18" y="16"/>
                    </a:cubicBezTo>
                    <a:cubicBezTo>
                      <a:pt x="26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9" name="Freeform 350"/>
              <p:cNvSpPr/>
              <p:nvPr/>
            </p:nvSpPr>
            <p:spPr bwMode="auto">
              <a:xfrm>
                <a:off x="4417" y="231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9" y="16"/>
                      <a:pt x="18" y="16"/>
                    </a:cubicBezTo>
                    <a:cubicBezTo>
                      <a:pt x="26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0" name="Freeform 351"/>
              <p:cNvSpPr/>
              <p:nvPr/>
            </p:nvSpPr>
            <p:spPr bwMode="auto">
              <a:xfrm>
                <a:off x="4493" y="2316"/>
                <a:ext cx="66" cy="33"/>
              </a:xfrm>
              <a:custGeom>
                <a:avLst/>
                <a:gdLst>
                  <a:gd name="T0" fmla="*/ 32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2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6"/>
                      <a:pt x="18" y="16"/>
                    </a:cubicBezTo>
                    <a:cubicBezTo>
                      <a:pt x="26" y="16"/>
                      <a:pt x="32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1" name="Freeform 352"/>
              <p:cNvSpPr/>
              <p:nvPr/>
            </p:nvSpPr>
            <p:spPr bwMode="auto">
              <a:xfrm>
                <a:off x="4569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5 w 33"/>
                  <a:gd name="T3" fmla="*/ 0 h 16"/>
                  <a:gd name="T4" fmla="*/ 1 w 33"/>
                  <a:gd name="T5" fmla="*/ 8 h 16"/>
                  <a:gd name="T6" fmla="*/ 18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6"/>
                      <a:pt x="18" y="16"/>
                    </a:cubicBezTo>
                    <a:cubicBezTo>
                      <a:pt x="27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2" name="Freeform 353"/>
              <p:cNvSpPr/>
              <p:nvPr/>
            </p:nvSpPr>
            <p:spPr bwMode="auto">
              <a:xfrm>
                <a:off x="4646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5 w 33"/>
                  <a:gd name="T3" fmla="*/ 0 h 16"/>
                  <a:gd name="T4" fmla="*/ 1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6"/>
                      <a:pt x="19" y="16"/>
                    </a:cubicBezTo>
                    <a:cubicBezTo>
                      <a:pt x="27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3" name="Freeform 354"/>
              <p:cNvSpPr/>
              <p:nvPr/>
            </p:nvSpPr>
            <p:spPr bwMode="auto">
              <a:xfrm>
                <a:off x="4722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5 w 33"/>
                  <a:gd name="T3" fmla="*/ 0 h 16"/>
                  <a:gd name="T4" fmla="*/ 2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0" y="16"/>
                      <a:pt x="19" y="16"/>
                    </a:cubicBezTo>
                    <a:cubicBezTo>
                      <a:pt x="27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4" name="Freeform 355"/>
              <p:cNvSpPr/>
              <p:nvPr/>
            </p:nvSpPr>
            <p:spPr bwMode="auto">
              <a:xfrm>
                <a:off x="4798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2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1" y="16"/>
                      <a:pt x="19" y="16"/>
                    </a:cubicBezTo>
                    <a:cubicBezTo>
                      <a:pt x="27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5" name="Freeform 356"/>
              <p:cNvSpPr/>
              <p:nvPr/>
            </p:nvSpPr>
            <p:spPr bwMode="auto">
              <a:xfrm>
                <a:off x="4875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2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1" y="16"/>
                      <a:pt x="19" y="16"/>
                    </a:cubicBezTo>
                    <a:cubicBezTo>
                      <a:pt x="28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6" name="Freeform 357"/>
              <p:cNvSpPr/>
              <p:nvPr/>
            </p:nvSpPr>
            <p:spPr bwMode="auto">
              <a:xfrm>
                <a:off x="4951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2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1" y="16"/>
                      <a:pt x="19" y="16"/>
                    </a:cubicBezTo>
                    <a:cubicBezTo>
                      <a:pt x="28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7" name="Freeform 358"/>
              <p:cNvSpPr/>
              <p:nvPr/>
            </p:nvSpPr>
            <p:spPr bwMode="auto">
              <a:xfrm>
                <a:off x="5027" y="231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1" y="16"/>
                      <a:pt x="20" y="16"/>
                    </a:cubicBezTo>
                    <a:cubicBezTo>
                      <a:pt x="28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8" name="Freeform 359"/>
              <p:cNvSpPr/>
              <p:nvPr/>
            </p:nvSpPr>
            <p:spPr bwMode="auto">
              <a:xfrm>
                <a:off x="5104" y="231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2" y="16"/>
                      <a:pt x="20" y="16"/>
                    </a:cubicBezTo>
                    <a:cubicBezTo>
                      <a:pt x="28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9" name="Freeform 360"/>
              <p:cNvSpPr/>
              <p:nvPr/>
            </p:nvSpPr>
            <p:spPr bwMode="auto">
              <a:xfrm>
                <a:off x="5180" y="231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4" y="13"/>
                      <a:pt x="12" y="16"/>
                      <a:pt x="20" y="16"/>
                    </a:cubicBezTo>
                    <a:cubicBezTo>
                      <a:pt x="29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0" name="Freeform 361"/>
              <p:cNvSpPr/>
              <p:nvPr/>
            </p:nvSpPr>
            <p:spPr bwMode="auto">
              <a:xfrm>
                <a:off x="5256" y="231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4" y="13"/>
                      <a:pt x="12" y="16"/>
                      <a:pt x="20" y="16"/>
                    </a:cubicBezTo>
                    <a:cubicBezTo>
                      <a:pt x="29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1" name="Freeform 362"/>
              <p:cNvSpPr/>
              <p:nvPr/>
            </p:nvSpPr>
            <p:spPr bwMode="auto">
              <a:xfrm>
                <a:off x="5333" y="231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1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4" y="13"/>
                      <a:pt x="12" y="16"/>
                      <a:pt x="21" y="16"/>
                    </a:cubicBezTo>
                    <a:cubicBezTo>
                      <a:pt x="29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2" name="Freeform 363"/>
              <p:cNvSpPr/>
              <p:nvPr/>
            </p:nvSpPr>
            <p:spPr bwMode="auto">
              <a:xfrm>
                <a:off x="5409" y="2316"/>
                <a:ext cx="70" cy="33"/>
              </a:xfrm>
              <a:custGeom>
                <a:avLst/>
                <a:gdLst>
                  <a:gd name="T0" fmla="*/ 33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1 w 34"/>
                  <a:gd name="T7" fmla="*/ 16 h 16"/>
                  <a:gd name="T8" fmla="*/ 33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4" y="13"/>
                      <a:pt x="12" y="16"/>
                      <a:pt x="21" y="16"/>
                    </a:cubicBezTo>
                    <a:cubicBezTo>
                      <a:pt x="29" y="16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3" name="Freeform 364"/>
              <p:cNvSpPr/>
              <p:nvPr/>
            </p:nvSpPr>
            <p:spPr bwMode="auto">
              <a:xfrm>
                <a:off x="5485" y="231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2 w 35"/>
                  <a:gd name="T5" fmla="*/ 8 h 16"/>
                  <a:gd name="T6" fmla="*/ 21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4" y="13"/>
                      <a:pt x="13" y="16"/>
                      <a:pt x="21" y="16"/>
                    </a:cubicBezTo>
                    <a:cubicBezTo>
                      <a:pt x="29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4" name="Freeform 365"/>
              <p:cNvSpPr/>
              <p:nvPr/>
            </p:nvSpPr>
            <p:spPr bwMode="auto">
              <a:xfrm>
                <a:off x="5562" y="231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2 w 35"/>
                  <a:gd name="T5" fmla="*/ 8 h 16"/>
                  <a:gd name="T6" fmla="*/ 21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4" y="13"/>
                      <a:pt x="13" y="16"/>
                      <a:pt x="21" y="16"/>
                    </a:cubicBezTo>
                    <a:cubicBezTo>
                      <a:pt x="30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5" name="Freeform 366"/>
              <p:cNvSpPr/>
              <p:nvPr/>
            </p:nvSpPr>
            <p:spPr bwMode="auto">
              <a:xfrm>
                <a:off x="5638" y="231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3 w 35"/>
                  <a:gd name="T5" fmla="*/ 8 h 16"/>
                  <a:gd name="T6" fmla="*/ 22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3" y="8"/>
                    </a:cubicBezTo>
                    <a:cubicBezTo>
                      <a:pt x="5" y="13"/>
                      <a:pt x="13" y="16"/>
                      <a:pt x="22" y="16"/>
                    </a:cubicBezTo>
                    <a:cubicBezTo>
                      <a:pt x="30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6" name="Freeform 367"/>
              <p:cNvSpPr/>
              <p:nvPr/>
            </p:nvSpPr>
            <p:spPr bwMode="auto">
              <a:xfrm>
                <a:off x="5714" y="231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3 w 35"/>
                  <a:gd name="T5" fmla="*/ 8 h 16"/>
                  <a:gd name="T6" fmla="*/ 22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3" y="8"/>
                    </a:cubicBezTo>
                    <a:cubicBezTo>
                      <a:pt x="5" y="13"/>
                      <a:pt x="13" y="16"/>
                      <a:pt x="22" y="16"/>
                    </a:cubicBezTo>
                    <a:cubicBezTo>
                      <a:pt x="30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7" name="Freeform 368"/>
              <p:cNvSpPr/>
              <p:nvPr/>
            </p:nvSpPr>
            <p:spPr bwMode="auto">
              <a:xfrm>
                <a:off x="4194" y="2357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0 w 32"/>
                  <a:gd name="T5" fmla="*/ 8 h 16"/>
                  <a:gd name="T6" fmla="*/ 17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1" y="13"/>
                      <a:pt x="8" y="16"/>
                      <a:pt x="17" y="16"/>
                    </a:cubicBezTo>
                    <a:cubicBezTo>
                      <a:pt x="25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8" name="Freeform 369"/>
              <p:cNvSpPr/>
              <p:nvPr/>
            </p:nvSpPr>
            <p:spPr bwMode="auto">
              <a:xfrm>
                <a:off x="4270" y="2357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7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2" y="13"/>
                      <a:pt x="9" y="16"/>
                      <a:pt x="17" y="16"/>
                    </a:cubicBezTo>
                    <a:cubicBezTo>
                      <a:pt x="26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9" name="Freeform 370"/>
              <p:cNvSpPr/>
              <p:nvPr/>
            </p:nvSpPr>
            <p:spPr bwMode="auto">
              <a:xfrm>
                <a:off x="4348" y="2357"/>
                <a:ext cx="67" cy="33"/>
              </a:xfrm>
              <a:custGeom>
                <a:avLst/>
                <a:gdLst>
                  <a:gd name="T0" fmla="*/ 31 w 32"/>
                  <a:gd name="T1" fmla="*/ 8 h 16"/>
                  <a:gd name="T2" fmla="*/ 14 w 32"/>
                  <a:gd name="T3" fmla="*/ 0 h 16"/>
                  <a:gd name="T4" fmla="*/ 0 w 32"/>
                  <a:gd name="T5" fmla="*/ 8 h 16"/>
                  <a:gd name="T6" fmla="*/ 17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1" y="13"/>
                      <a:pt x="9" y="16"/>
                      <a:pt x="17" y="16"/>
                    </a:cubicBezTo>
                    <a:cubicBezTo>
                      <a:pt x="26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0" name="Freeform 371"/>
              <p:cNvSpPr/>
              <p:nvPr/>
            </p:nvSpPr>
            <p:spPr bwMode="auto">
              <a:xfrm>
                <a:off x="4425" y="2357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9" y="16"/>
                      <a:pt x="18" y="16"/>
                    </a:cubicBezTo>
                    <a:cubicBezTo>
                      <a:pt x="26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1" name="Freeform 372"/>
              <p:cNvSpPr/>
              <p:nvPr/>
            </p:nvSpPr>
            <p:spPr bwMode="auto">
              <a:xfrm>
                <a:off x="4501" y="2357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5 w 33"/>
                  <a:gd name="T3" fmla="*/ 0 h 16"/>
                  <a:gd name="T4" fmla="*/ 1 w 33"/>
                  <a:gd name="T5" fmla="*/ 8 h 16"/>
                  <a:gd name="T6" fmla="*/ 18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6"/>
                      <a:pt x="18" y="16"/>
                    </a:cubicBezTo>
                    <a:cubicBezTo>
                      <a:pt x="27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2" name="Freeform 373"/>
              <p:cNvSpPr/>
              <p:nvPr/>
            </p:nvSpPr>
            <p:spPr bwMode="auto">
              <a:xfrm>
                <a:off x="4580" y="2357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4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9" y="16"/>
                      <a:pt x="18" y="16"/>
                    </a:cubicBezTo>
                    <a:cubicBezTo>
                      <a:pt x="26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3" name="Freeform 374"/>
              <p:cNvSpPr/>
              <p:nvPr/>
            </p:nvSpPr>
            <p:spPr bwMode="auto">
              <a:xfrm>
                <a:off x="4656" y="2357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1 w 33"/>
                  <a:gd name="T5" fmla="*/ 8 h 16"/>
                  <a:gd name="T6" fmla="*/ 18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6"/>
                      <a:pt x="18" y="16"/>
                    </a:cubicBezTo>
                    <a:cubicBezTo>
                      <a:pt x="27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4" name="Freeform 375"/>
              <p:cNvSpPr/>
              <p:nvPr/>
            </p:nvSpPr>
            <p:spPr bwMode="auto">
              <a:xfrm>
                <a:off x="4732" y="2357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5 w 33"/>
                  <a:gd name="T3" fmla="*/ 0 h 16"/>
                  <a:gd name="T4" fmla="*/ 2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1" y="16"/>
                      <a:pt x="19" y="16"/>
                    </a:cubicBezTo>
                    <a:cubicBezTo>
                      <a:pt x="28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5" name="Freeform 376"/>
              <p:cNvSpPr/>
              <p:nvPr/>
            </p:nvSpPr>
            <p:spPr bwMode="auto">
              <a:xfrm>
                <a:off x="4811" y="2357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1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6"/>
                      <a:pt x="19" y="16"/>
                    </a:cubicBezTo>
                    <a:cubicBezTo>
                      <a:pt x="27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6" name="Freeform 377"/>
              <p:cNvSpPr/>
              <p:nvPr/>
            </p:nvSpPr>
            <p:spPr bwMode="auto">
              <a:xfrm>
                <a:off x="4887" y="2357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1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3" y="13"/>
                      <a:pt x="11" y="16"/>
                      <a:pt x="19" y="16"/>
                    </a:cubicBezTo>
                    <a:cubicBezTo>
                      <a:pt x="28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7" name="Freeform 378"/>
              <p:cNvSpPr/>
              <p:nvPr/>
            </p:nvSpPr>
            <p:spPr bwMode="auto">
              <a:xfrm>
                <a:off x="4965" y="2357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1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1" y="8"/>
                    </a:cubicBezTo>
                    <a:cubicBezTo>
                      <a:pt x="2" y="13"/>
                      <a:pt x="10" y="16"/>
                      <a:pt x="19" y="16"/>
                    </a:cubicBezTo>
                    <a:cubicBezTo>
                      <a:pt x="27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8" name="Freeform 379"/>
              <p:cNvSpPr/>
              <p:nvPr/>
            </p:nvSpPr>
            <p:spPr bwMode="auto">
              <a:xfrm>
                <a:off x="5042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1 w 34"/>
                  <a:gd name="T5" fmla="*/ 8 h 16"/>
                  <a:gd name="T6" fmla="*/ 19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3" y="13"/>
                      <a:pt x="11" y="16"/>
                      <a:pt x="19" y="16"/>
                    </a:cubicBezTo>
                    <a:cubicBezTo>
                      <a:pt x="28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9" name="Freeform 380"/>
              <p:cNvSpPr/>
              <p:nvPr/>
            </p:nvSpPr>
            <p:spPr bwMode="auto">
              <a:xfrm>
                <a:off x="5118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2" y="16"/>
                      <a:pt x="20" y="16"/>
                    </a:cubicBezTo>
                    <a:cubicBezTo>
                      <a:pt x="29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0" name="Freeform 381"/>
              <p:cNvSpPr/>
              <p:nvPr/>
            </p:nvSpPr>
            <p:spPr bwMode="auto">
              <a:xfrm>
                <a:off x="5196" y="2357"/>
                <a:ext cx="71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1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1" y="8"/>
                    </a:cubicBezTo>
                    <a:cubicBezTo>
                      <a:pt x="3" y="13"/>
                      <a:pt x="11" y="16"/>
                      <a:pt x="20" y="16"/>
                    </a:cubicBezTo>
                    <a:cubicBezTo>
                      <a:pt x="28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1" name="Freeform 382"/>
              <p:cNvSpPr/>
              <p:nvPr/>
            </p:nvSpPr>
            <p:spPr bwMode="auto">
              <a:xfrm>
                <a:off x="5273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3" y="13"/>
                      <a:pt x="12" y="16"/>
                      <a:pt x="20" y="16"/>
                    </a:cubicBezTo>
                    <a:cubicBezTo>
                      <a:pt x="29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2" name="Freeform 383"/>
              <p:cNvSpPr/>
              <p:nvPr/>
            </p:nvSpPr>
            <p:spPr bwMode="auto">
              <a:xfrm>
                <a:off x="5349" y="2357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2 w 35"/>
                  <a:gd name="T5" fmla="*/ 8 h 16"/>
                  <a:gd name="T6" fmla="*/ 21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4" y="13"/>
                      <a:pt x="12" y="16"/>
                      <a:pt x="21" y="16"/>
                    </a:cubicBezTo>
                    <a:cubicBezTo>
                      <a:pt x="29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3" name="Freeform 384"/>
              <p:cNvSpPr/>
              <p:nvPr/>
            </p:nvSpPr>
            <p:spPr bwMode="auto">
              <a:xfrm>
                <a:off x="5428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3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3"/>
                      <a:pt x="12" y="16"/>
                      <a:pt x="20" y="16"/>
                    </a:cubicBezTo>
                    <a:cubicBezTo>
                      <a:pt x="29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4" name="Freeform 385"/>
              <p:cNvSpPr/>
              <p:nvPr/>
            </p:nvSpPr>
            <p:spPr bwMode="auto">
              <a:xfrm>
                <a:off x="5504" y="2357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2 w 35"/>
                  <a:gd name="T5" fmla="*/ 8 h 16"/>
                  <a:gd name="T6" fmla="*/ 21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3"/>
                      <a:pt x="13" y="16"/>
                      <a:pt x="21" y="16"/>
                    </a:cubicBezTo>
                    <a:cubicBezTo>
                      <a:pt x="29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5" name="Freeform 386"/>
              <p:cNvSpPr/>
              <p:nvPr/>
            </p:nvSpPr>
            <p:spPr bwMode="auto">
              <a:xfrm>
                <a:off x="5580" y="2357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3 w 35"/>
                  <a:gd name="T5" fmla="*/ 8 h 16"/>
                  <a:gd name="T6" fmla="*/ 22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3" y="8"/>
                    </a:cubicBezTo>
                    <a:cubicBezTo>
                      <a:pt x="5" y="13"/>
                      <a:pt x="13" y="16"/>
                      <a:pt x="22" y="16"/>
                    </a:cubicBezTo>
                    <a:cubicBezTo>
                      <a:pt x="30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6" name="Freeform 387"/>
              <p:cNvSpPr/>
              <p:nvPr/>
            </p:nvSpPr>
            <p:spPr bwMode="auto">
              <a:xfrm>
                <a:off x="5659" y="2357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3 w 35"/>
                  <a:gd name="T3" fmla="*/ 0 h 16"/>
                  <a:gd name="T4" fmla="*/ 2 w 35"/>
                  <a:gd name="T5" fmla="*/ 8 h 16"/>
                  <a:gd name="T6" fmla="*/ 21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0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3"/>
                      <a:pt x="13" y="16"/>
                      <a:pt x="21" y="16"/>
                    </a:cubicBezTo>
                    <a:cubicBezTo>
                      <a:pt x="30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7" name="Freeform 388"/>
              <p:cNvSpPr/>
              <p:nvPr/>
            </p:nvSpPr>
            <p:spPr bwMode="auto">
              <a:xfrm>
                <a:off x="5735" y="2357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2 w 35"/>
                  <a:gd name="T5" fmla="*/ 8 h 16"/>
                  <a:gd name="T6" fmla="*/ 22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5" y="13"/>
                      <a:pt x="13" y="16"/>
                      <a:pt x="22" y="16"/>
                    </a:cubicBezTo>
                    <a:cubicBezTo>
                      <a:pt x="30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8" name="Freeform 389"/>
              <p:cNvSpPr/>
              <p:nvPr/>
            </p:nvSpPr>
            <p:spPr bwMode="auto">
              <a:xfrm>
                <a:off x="5756" y="2398"/>
                <a:ext cx="74" cy="35"/>
              </a:xfrm>
              <a:custGeom>
                <a:avLst/>
                <a:gdLst>
                  <a:gd name="T0" fmla="*/ 33 w 36"/>
                  <a:gd name="T1" fmla="*/ 8 h 17"/>
                  <a:gd name="T2" fmla="*/ 14 w 36"/>
                  <a:gd name="T3" fmla="*/ 0 h 17"/>
                  <a:gd name="T4" fmla="*/ 2 w 36"/>
                  <a:gd name="T5" fmla="*/ 8 h 17"/>
                  <a:gd name="T6" fmla="*/ 22 w 36"/>
                  <a:gd name="T7" fmla="*/ 17 h 17"/>
                  <a:gd name="T8" fmla="*/ 33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5" y="13"/>
                      <a:pt x="13" y="17"/>
                      <a:pt x="22" y="17"/>
                    </a:cubicBezTo>
                    <a:cubicBezTo>
                      <a:pt x="31" y="17"/>
                      <a:pt x="36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9" name="Freeform 390"/>
              <p:cNvSpPr/>
              <p:nvPr/>
            </p:nvSpPr>
            <p:spPr bwMode="auto">
              <a:xfrm>
                <a:off x="4355" y="2398"/>
                <a:ext cx="66" cy="35"/>
              </a:xfrm>
              <a:custGeom>
                <a:avLst/>
                <a:gdLst>
                  <a:gd name="T0" fmla="*/ 32 w 32"/>
                  <a:gd name="T1" fmla="*/ 8 h 17"/>
                  <a:gd name="T2" fmla="*/ 15 w 32"/>
                  <a:gd name="T3" fmla="*/ 0 h 17"/>
                  <a:gd name="T4" fmla="*/ 1 w 32"/>
                  <a:gd name="T5" fmla="*/ 8 h 17"/>
                  <a:gd name="T6" fmla="*/ 18 w 32"/>
                  <a:gd name="T7" fmla="*/ 17 h 17"/>
                  <a:gd name="T8" fmla="*/ 32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1" y="13"/>
                      <a:pt x="9" y="17"/>
                      <a:pt x="18" y="17"/>
                    </a:cubicBezTo>
                    <a:cubicBezTo>
                      <a:pt x="26" y="17"/>
                      <a:pt x="32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0" name="Freeform 391"/>
              <p:cNvSpPr/>
              <p:nvPr/>
            </p:nvSpPr>
            <p:spPr bwMode="auto">
              <a:xfrm>
                <a:off x="4433" y="2398"/>
                <a:ext cx="66" cy="35"/>
              </a:xfrm>
              <a:custGeom>
                <a:avLst/>
                <a:gdLst>
                  <a:gd name="T0" fmla="*/ 31 w 32"/>
                  <a:gd name="T1" fmla="*/ 8 h 17"/>
                  <a:gd name="T2" fmla="*/ 14 w 32"/>
                  <a:gd name="T3" fmla="*/ 0 h 17"/>
                  <a:gd name="T4" fmla="*/ 0 w 32"/>
                  <a:gd name="T5" fmla="*/ 8 h 17"/>
                  <a:gd name="T6" fmla="*/ 18 w 32"/>
                  <a:gd name="T7" fmla="*/ 17 h 17"/>
                  <a:gd name="T8" fmla="*/ 31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1" y="8"/>
                    </a:moveTo>
                    <a:cubicBezTo>
                      <a:pt x="30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1" y="13"/>
                      <a:pt x="9" y="17"/>
                      <a:pt x="18" y="17"/>
                    </a:cubicBezTo>
                    <a:cubicBezTo>
                      <a:pt x="26" y="17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1" name="Freeform 392"/>
              <p:cNvSpPr/>
              <p:nvPr/>
            </p:nvSpPr>
            <p:spPr bwMode="auto">
              <a:xfrm>
                <a:off x="4509" y="2398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1 w 33"/>
                  <a:gd name="T5" fmla="*/ 8 h 17"/>
                  <a:gd name="T6" fmla="*/ 19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2" y="13"/>
                      <a:pt x="10" y="17"/>
                      <a:pt x="19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2" name="Freeform 393"/>
              <p:cNvSpPr/>
              <p:nvPr/>
            </p:nvSpPr>
            <p:spPr bwMode="auto">
              <a:xfrm>
                <a:off x="4588" y="2398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7"/>
                      <a:pt x="18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3" name="Freeform 394"/>
              <p:cNvSpPr/>
              <p:nvPr/>
            </p:nvSpPr>
            <p:spPr bwMode="auto">
              <a:xfrm>
                <a:off x="4666" y="2398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4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7"/>
                      <a:pt x="18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4" name="Freeform 395"/>
              <p:cNvSpPr/>
              <p:nvPr/>
            </p:nvSpPr>
            <p:spPr bwMode="auto">
              <a:xfrm>
                <a:off x="4745" y="2398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4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0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7"/>
                      <a:pt x="18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5" name="Freeform 396"/>
              <p:cNvSpPr/>
              <p:nvPr/>
            </p:nvSpPr>
            <p:spPr bwMode="auto">
              <a:xfrm>
                <a:off x="4821" y="2398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15 w 34"/>
                  <a:gd name="T3" fmla="*/ 0 h 17"/>
                  <a:gd name="T4" fmla="*/ 2 w 34"/>
                  <a:gd name="T5" fmla="*/ 8 h 17"/>
                  <a:gd name="T6" fmla="*/ 19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1" y="17"/>
                      <a:pt x="19" y="17"/>
                    </a:cubicBezTo>
                    <a:cubicBezTo>
                      <a:pt x="28" y="17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6" name="Freeform 397"/>
              <p:cNvSpPr/>
              <p:nvPr/>
            </p:nvSpPr>
            <p:spPr bwMode="auto">
              <a:xfrm>
                <a:off x="4899" y="2398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3" y="13"/>
                      <a:pt x="11" y="17"/>
                      <a:pt x="19" y="17"/>
                    </a:cubicBezTo>
                    <a:cubicBezTo>
                      <a:pt x="28" y="17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7" name="Freeform 398"/>
              <p:cNvSpPr/>
              <p:nvPr/>
            </p:nvSpPr>
            <p:spPr bwMode="auto">
              <a:xfrm>
                <a:off x="4978" y="2398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3" y="13"/>
                      <a:pt x="11" y="17"/>
                      <a:pt x="19" y="17"/>
                    </a:cubicBezTo>
                    <a:cubicBezTo>
                      <a:pt x="28" y="17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8" name="Freeform 399"/>
              <p:cNvSpPr/>
              <p:nvPr/>
            </p:nvSpPr>
            <p:spPr bwMode="auto">
              <a:xfrm>
                <a:off x="5056" y="2398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4 w 33"/>
                  <a:gd name="T3" fmla="*/ 0 h 17"/>
                  <a:gd name="T4" fmla="*/ 1 w 33"/>
                  <a:gd name="T5" fmla="*/ 8 h 17"/>
                  <a:gd name="T6" fmla="*/ 19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1" y="8"/>
                    </a:cubicBezTo>
                    <a:cubicBezTo>
                      <a:pt x="3" y="13"/>
                      <a:pt x="11" y="17"/>
                      <a:pt x="19" y="17"/>
                    </a:cubicBezTo>
                    <a:cubicBezTo>
                      <a:pt x="28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9" name="Freeform 400"/>
              <p:cNvSpPr/>
              <p:nvPr/>
            </p:nvSpPr>
            <p:spPr bwMode="auto">
              <a:xfrm>
                <a:off x="5132" y="2398"/>
                <a:ext cx="71" cy="35"/>
              </a:xfrm>
              <a:custGeom>
                <a:avLst/>
                <a:gdLst>
                  <a:gd name="T0" fmla="*/ 33 w 34"/>
                  <a:gd name="T1" fmla="*/ 8 h 17"/>
                  <a:gd name="T2" fmla="*/ 14 w 34"/>
                  <a:gd name="T3" fmla="*/ 0 h 17"/>
                  <a:gd name="T4" fmla="*/ 2 w 34"/>
                  <a:gd name="T5" fmla="*/ 8 h 17"/>
                  <a:gd name="T6" fmla="*/ 20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2" y="17"/>
                      <a:pt x="20" y="17"/>
                    </a:cubicBezTo>
                    <a:cubicBezTo>
                      <a:pt x="29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0" name="Freeform 401"/>
              <p:cNvSpPr/>
              <p:nvPr/>
            </p:nvSpPr>
            <p:spPr bwMode="auto">
              <a:xfrm>
                <a:off x="5211" y="2398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14 w 34"/>
                  <a:gd name="T3" fmla="*/ 0 h 17"/>
                  <a:gd name="T4" fmla="*/ 2 w 34"/>
                  <a:gd name="T5" fmla="*/ 8 h 17"/>
                  <a:gd name="T6" fmla="*/ 20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2" y="17"/>
                      <a:pt x="20" y="17"/>
                    </a:cubicBezTo>
                    <a:cubicBezTo>
                      <a:pt x="29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1" name="Freeform 402"/>
              <p:cNvSpPr/>
              <p:nvPr/>
            </p:nvSpPr>
            <p:spPr bwMode="auto">
              <a:xfrm>
                <a:off x="5289" y="2398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20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1" y="8"/>
                    </a:cubicBezTo>
                    <a:cubicBezTo>
                      <a:pt x="3" y="13"/>
                      <a:pt x="12" y="17"/>
                      <a:pt x="20" y="17"/>
                    </a:cubicBezTo>
                    <a:cubicBezTo>
                      <a:pt x="29" y="17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2" name="Freeform 403"/>
              <p:cNvSpPr/>
              <p:nvPr/>
            </p:nvSpPr>
            <p:spPr bwMode="auto">
              <a:xfrm>
                <a:off x="5366" y="2398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4" y="13"/>
                      <a:pt x="13" y="17"/>
                      <a:pt x="21" y="17"/>
                    </a:cubicBezTo>
                    <a:cubicBezTo>
                      <a:pt x="30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3" name="Freeform 404"/>
              <p:cNvSpPr/>
              <p:nvPr/>
            </p:nvSpPr>
            <p:spPr bwMode="auto">
              <a:xfrm>
                <a:off x="5444" y="2398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3"/>
                      <a:pt x="13" y="17"/>
                      <a:pt x="21" y="17"/>
                    </a:cubicBezTo>
                    <a:cubicBezTo>
                      <a:pt x="30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4" name="Freeform 405"/>
              <p:cNvSpPr/>
              <p:nvPr/>
            </p:nvSpPr>
            <p:spPr bwMode="auto">
              <a:xfrm>
                <a:off x="5522" y="2398"/>
                <a:ext cx="73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3"/>
                      <a:pt x="13" y="17"/>
                      <a:pt x="21" y="17"/>
                    </a:cubicBezTo>
                    <a:cubicBezTo>
                      <a:pt x="30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73" name="Group 607"/>
            <p:cNvGrpSpPr/>
            <p:nvPr/>
          </p:nvGrpSpPr>
          <p:grpSpPr bwMode="auto">
            <a:xfrm>
              <a:off x="4983163" y="3806826"/>
              <a:ext cx="4179888" cy="1870075"/>
              <a:chOff x="3139" y="2398"/>
              <a:chExt cx="2633" cy="1178"/>
            </a:xfrm>
            <a:grpFill/>
          </p:grpSpPr>
          <p:sp>
            <p:nvSpPr>
              <p:cNvPr id="445" name="Freeform 407"/>
              <p:cNvSpPr/>
              <p:nvPr/>
            </p:nvSpPr>
            <p:spPr bwMode="auto">
              <a:xfrm>
                <a:off x="5601" y="2398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3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0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3"/>
                      <a:pt x="13" y="17"/>
                      <a:pt x="21" y="17"/>
                    </a:cubicBezTo>
                    <a:cubicBezTo>
                      <a:pt x="30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6" name="Freeform 408"/>
              <p:cNvSpPr/>
              <p:nvPr/>
            </p:nvSpPr>
            <p:spPr bwMode="auto">
              <a:xfrm>
                <a:off x="5677" y="2398"/>
                <a:ext cx="74" cy="35"/>
              </a:xfrm>
              <a:custGeom>
                <a:avLst/>
                <a:gdLst>
                  <a:gd name="T0" fmla="*/ 33 w 36"/>
                  <a:gd name="T1" fmla="*/ 8 h 17"/>
                  <a:gd name="T2" fmla="*/ 14 w 36"/>
                  <a:gd name="T3" fmla="*/ 0 h 17"/>
                  <a:gd name="T4" fmla="*/ 3 w 36"/>
                  <a:gd name="T5" fmla="*/ 8 h 17"/>
                  <a:gd name="T6" fmla="*/ 22 w 36"/>
                  <a:gd name="T7" fmla="*/ 17 h 17"/>
                  <a:gd name="T8" fmla="*/ 33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3" y="8"/>
                    </a:cubicBezTo>
                    <a:cubicBezTo>
                      <a:pt x="5" y="13"/>
                      <a:pt x="13" y="17"/>
                      <a:pt x="22" y="17"/>
                    </a:cubicBezTo>
                    <a:cubicBezTo>
                      <a:pt x="31" y="17"/>
                      <a:pt x="36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7" name="Freeform 409"/>
              <p:cNvSpPr/>
              <p:nvPr/>
            </p:nvSpPr>
            <p:spPr bwMode="auto">
              <a:xfrm>
                <a:off x="4361" y="2442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3"/>
                      <a:pt x="24" y="0"/>
                      <a:pt x="15" y="0"/>
                    </a:cubicBezTo>
                    <a:cubicBezTo>
                      <a:pt x="7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8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8" name="Freeform 410"/>
              <p:cNvSpPr/>
              <p:nvPr/>
            </p:nvSpPr>
            <p:spPr bwMode="auto">
              <a:xfrm>
                <a:off x="4439" y="2442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1 w 33"/>
                  <a:gd name="T5" fmla="*/ 8 h 17"/>
                  <a:gd name="T6" fmla="*/ 19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2" y="3"/>
                      <a:pt x="24" y="0"/>
                      <a:pt x="15" y="0"/>
                    </a:cubicBezTo>
                    <a:cubicBezTo>
                      <a:pt x="7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9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9" name="Freeform 411"/>
              <p:cNvSpPr/>
              <p:nvPr/>
            </p:nvSpPr>
            <p:spPr bwMode="auto">
              <a:xfrm>
                <a:off x="4520" y="2442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4 w 33"/>
                  <a:gd name="T3" fmla="*/ 0 h 17"/>
                  <a:gd name="T4" fmla="*/ 0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0" y="8"/>
                    </a:cubicBezTo>
                    <a:cubicBezTo>
                      <a:pt x="1" y="13"/>
                      <a:pt x="9" y="17"/>
                      <a:pt x="18" y="17"/>
                    </a:cubicBezTo>
                    <a:cubicBezTo>
                      <a:pt x="26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0" name="Freeform 412"/>
              <p:cNvSpPr/>
              <p:nvPr/>
            </p:nvSpPr>
            <p:spPr bwMode="auto">
              <a:xfrm>
                <a:off x="4598" y="2442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4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8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1" name="Freeform 413"/>
              <p:cNvSpPr/>
              <p:nvPr/>
            </p:nvSpPr>
            <p:spPr bwMode="auto">
              <a:xfrm>
                <a:off x="4677" y="2442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4 w 33"/>
                  <a:gd name="T3" fmla="*/ 0 h 17"/>
                  <a:gd name="T4" fmla="*/ 1 w 33"/>
                  <a:gd name="T5" fmla="*/ 8 h 17"/>
                  <a:gd name="T6" fmla="*/ 19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9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2" name="Freeform 414"/>
              <p:cNvSpPr/>
              <p:nvPr/>
            </p:nvSpPr>
            <p:spPr bwMode="auto">
              <a:xfrm>
                <a:off x="4755" y="2442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9" y="17"/>
                    </a:cubicBezTo>
                    <a:cubicBezTo>
                      <a:pt x="28" y="17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3" name="Freeform 415"/>
              <p:cNvSpPr/>
              <p:nvPr/>
            </p:nvSpPr>
            <p:spPr bwMode="auto">
              <a:xfrm>
                <a:off x="4833" y="2442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3" y="13"/>
                      <a:pt x="11" y="17"/>
                      <a:pt x="19" y="17"/>
                    </a:cubicBezTo>
                    <a:cubicBezTo>
                      <a:pt x="28" y="17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4" name="Freeform 416"/>
              <p:cNvSpPr/>
              <p:nvPr/>
            </p:nvSpPr>
            <p:spPr bwMode="auto">
              <a:xfrm>
                <a:off x="4912" y="2442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20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3" y="13"/>
                      <a:pt x="11" y="17"/>
                      <a:pt x="20" y="17"/>
                    </a:cubicBezTo>
                    <a:cubicBezTo>
                      <a:pt x="28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5" name="Freeform 417"/>
              <p:cNvSpPr/>
              <p:nvPr/>
            </p:nvSpPr>
            <p:spPr bwMode="auto">
              <a:xfrm>
                <a:off x="4990" y="2442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15 w 34"/>
                  <a:gd name="T3" fmla="*/ 0 h 17"/>
                  <a:gd name="T4" fmla="*/ 2 w 34"/>
                  <a:gd name="T5" fmla="*/ 8 h 17"/>
                  <a:gd name="T6" fmla="*/ 20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1" y="3"/>
                      <a:pt x="23" y="0"/>
                      <a:pt x="15" y="0"/>
                    </a:cubicBezTo>
                    <a:cubicBezTo>
                      <a:pt x="6" y="0"/>
                      <a:pt x="0" y="3"/>
                      <a:pt x="2" y="8"/>
                    </a:cubicBezTo>
                    <a:cubicBezTo>
                      <a:pt x="3" y="13"/>
                      <a:pt x="11" y="17"/>
                      <a:pt x="20" y="17"/>
                    </a:cubicBezTo>
                    <a:cubicBezTo>
                      <a:pt x="29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6" name="Freeform 418"/>
              <p:cNvSpPr/>
              <p:nvPr/>
            </p:nvSpPr>
            <p:spPr bwMode="auto">
              <a:xfrm>
                <a:off x="5069" y="2442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5 w 35"/>
                  <a:gd name="T3" fmla="*/ 0 h 17"/>
                  <a:gd name="T4" fmla="*/ 2 w 35"/>
                  <a:gd name="T5" fmla="*/ 8 h 17"/>
                  <a:gd name="T6" fmla="*/ 20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3"/>
                      <a:pt x="23" y="0"/>
                      <a:pt x="15" y="0"/>
                    </a:cubicBezTo>
                    <a:cubicBezTo>
                      <a:pt x="6" y="0"/>
                      <a:pt x="0" y="3"/>
                      <a:pt x="2" y="8"/>
                    </a:cubicBezTo>
                    <a:cubicBezTo>
                      <a:pt x="3" y="13"/>
                      <a:pt x="12" y="17"/>
                      <a:pt x="20" y="17"/>
                    </a:cubicBezTo>
                    <a:cubicBezTo>
                      <a:pt x="29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7" name="Freeform 419"/>
              <p:cNvSpPr/>
              <p:nvPr/>
            </p:nvSpPr>
            <p:spPr bwMode="auto">
              <a:xfrm>
                <a:off x="5147" y="2442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5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3"/>
                      <a:pt x="23" y="0"/>
                      <a:pt x="15" y="0"/>
                    </a:cubicBezTo>
                    <a:cubicBezTo>
                      <a:pt x="6" y="0"/>
                      <a:pt x="0" y="3"/>
                      <a:pt x="2" y="8"/>
                    </a:cubicBezTo>
                    <a:cubicBezTo>
                      <a:pt x="4" y="13"/>
                      <a:pt x="12" y="17"/>
                      <a:pt x="21" y="17"/>
                    </a:cubicBezTo>
                    <a:cubicBezTo>
                      <a:pt x="29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8" name="Freeform 420"/>
              <p:cNvSpPr/>
              <p:nvPr/>
            </p:nvSpPr>
            <p:spPr bwMode="auto">
              <a:xfrm>
                <a:off x="5227" y="2442"/>
                <a:ext cx="71" cy="35"/>
              </a:xfrm>
              <a:custGeom>
                <a:avLst/>
                <a:gdLst>
                  <a:gd name="T0" fmla="*/ 32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20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1" y="8"/>
                    </a:cubicBezTo>
                    <a:cubicBezTo>
                      <a:pt x="3" y="13"/>
                      <a:pt x="11" y="17"/>
                      <a:pt x="20" y="17"/>
                    </a:cubicBezTo>
                    <a:cubicBezTo>
                      <a:pt x="29" y="17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9" name="Freeform 421"/>
              <p:cNvSpPr/>
              <p:nvPr/>
            </p:nvSpPr>
            <p:spPr bwMode="auto">
              <a:xfrm>
                <a:off x="5306" y="2442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20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1" y="8"/>
                    </a:cubicBezTo>
                    <a:cubicBezTo>
                      <a:pt x="3" y="13"/>
                      <a:pt x="12" y="17"/>
                      <a:pt x="20" y="17"/>
                    </a:cubicBezTo>
                    <a:cubicBezTo>
                      <a:pt x="29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0" name="Freeform 422"/>
              <p:cNvSpPr/>
              <p:nvPr/>
            </p:nvSpPr>
            <p:spPr bwMode="auto">
              <a:xfrm>
                <a:off x="5384" y="2442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8"/>
                    </a:cubicBezTo>
                    <a:cubicBezTo>
                      <a:pt x="3" y="13"/>
                      <a:pt x="12" y="17"/>
                      <a:pt x="21" y="17"/>
                    </a:cubicBezTo>
                    <a:cubicBezTo>
                      <a:pt x="29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1" name="Freeform 423"/>
              <p:cNvSpPr/>
              <p:nvPr/>
            </p:nvSpPr>
            <p:spPr bwMode="auto">
              <a:xfrm>
                <a:off x="5463" y="2442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8"/>
                    </a:cubicBezTo>
                    <a:cubicBezTo>
                      <a:pt x="4" y="13"/>
                      <a:pt x="12" y="17"/>
                      <a:pt x="21" y="17"/>
                    </a:cubicBezTo>
                    <a:cubicBezTo>
                      <a:pt x="30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2" name="Freeform 424"/>
              <p:cNvSpPr/>
              <p:nvPr/>
            </p:nvSpPr>
            <p:spPr bwMode="auto">
              <a:xfrm>
                <a:off x="5541" y="2442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8"/>
                    </a:cubicBezTo>
                    <a:cubicBezTo>
                      <a:pt x="4" y="13"/>
                      <a:pt x="13" y="17"/>
                      <a:pt x="21" y="17"/>
                    </a:cubicBezTo>
                    <a:cubicBezTo>
                      <a:pt x="30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3" name="Freeform 425"/>
              <p:cNvSpPr/>
              <p:nvPr/>
            </p:nvSpPr>
            <p:spPr bwMode="auto">
              <a:xfrm>
                <a:off x="5619" y="2442"/>
                <a:ext cx="75" cy="35"/>
              </a:xfrm>
              <a:custGeom>
                <a:avLst/>
                <a:gdLst>
                  <a:gd name="T0" fmla="*/ 33 w 36"/>
                  <a:gd name="T1" fmla="*/ 8 h 17"/>
                  <a:gd name="T2" fmla="*/ 14 w 36"/>
                  <a:gd name="T3" fmla="*/ 0 h 17"/>
                  <a:gd name="T4" fmla="*/ 2 w 36"/>
                  <a:gd name="T5" fmla="*/ 8 h 17"/>
                  <a:gd name="T6" fmla="*/ 22 w 36"/>
                  <a:gd name="T7" fmla="*/ 17 h 17"/>
                  <a:gd name="T8" fmla="*/ 33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3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8"/>
                    </a:cubicBezTo>
                    <a:cubicBezTo>
                      <a:pt x="4" y="13"/>
                      <a:pt x="13" y="17"/>
                      <a:pt x="22" y="17"/>
                    </a:cubicBezTo>
                    <a:cubicBezTo>
                      <a:pt x="30" y="17"/>
                      <a:pt x="36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4" name="Freeform 426"/>
              <p:cNvSpPr/>
              <p:nvPr/>
            </p:nvSpPr>
            <p:spPr bwMode="auto">
              <a:xfrm>
                <a:off x="5698" y="2442"/>
                <a:ext cx="74" cy="35"/>
              </a:xfrm>
              <a:custGeom>
                <a:avLst/>
                <a:gdLst>
                  <a:gd name="T0" fmla="*/ 34 w 36"/>
                  <a:gd name="T1" fmla="*/ 8 h 17"/>
                  <a:gd name="T2" fmla="*/ 14 w 36"/>
                  <a:gd name="T3" fmla="*/ 0 h 17"/>
                  <a:gd name="T4" fmla="*/ 2 w 36"/>
                  <a:gd name="T5" fmla="*/ 8 h 17"/>
                  <a:gd name="T6" fmla="*/ 22 w 36"/>
                  <a:gd name="T7" fmla="*/ 17 h 17"/>
                  <a:gd name="T8" fmla="*/ 34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4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8"/>
                    </a:cubicBezTo>
                    <a:cubicBezTo>
                      <a:pt x="5" y="13"/>
                      <a:pt x="13" y="17"/>
                      <a:pt x="22" y="17"/>
                    </a:cubicBezTo>
                    <a:cubicBezTo>
                      <a:pt x="31" y="17"/>
                      <a:pt x="36" y="13"/>
                      <a:pt x="3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5" name="Freeform 427"/>
              <p:cNvSpPr/>
              <p:nvPr/>
            </p:nvSpPr>
            <p:spPr bwMode="auto">
              <a:xfrm>
                <a:off x="5401" y="2485"/>
                <a:ext cx="74" cy="35"/>
              </a:xfrm>
              <a:custGeom>
                <a:avLst/>
                <a:gdLst>
                  <a:gd name="T0" fmla="*/ 34 w 36"/>
                  <a:gd name="T1" fmla="*/ 8 h 17"/>
                  <a:gd name="T2" fmla="*/ 14 w 36"/>
                  <a:gd name="T3" fmla="*/ 0 h 17"/>
                  <a:gd name="T4" fmla="*/ 2 w 36"/>
                  <a:gd name="T5" fmla="*/ 8 h 17"/>
                  <a:gd name="T6" fmla="*/ 21 w 36"/>
                  <a:gd name="T7" fmla="*/ 17 h 17"/>
                  <a:gd name="T8" fmla="*/ 34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4" y="8"/>
                    </a:moveTo>
                    <a:cubicBezTo>
                      <a:pt x="32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2" y="8"/>
                    </a:cubicBezTo>
                    <a:cubicBezTo>
                      <a:pt x="4" y="13"/>
                      <a:pt x="13" y="17"/>
                      <a:pt x="21" y="17"/>
                    </a:cubicBezTo>
                    <a:cubicBezTo>
                      <a:pt x="30" y="17"/>
                      <a:pt x="36" y="13"/>
                      <a:pt x="3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6" name="Freeform 428"/>
              <p:cNvSpPr/>
              <p:nvPr/>
            </p:nvSpPr>
            <p:spPr bwMode="auto">
              <a:xfrm>
                <a:off x="5481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8"/>
                    </a:cubicBezTo>
                    <a:cubicBezTo>
                      <a:pt x="4" y="13"/>
                      <a:pt x="12" y="17"/>
                      <a:pt x="21" y="17"/>
                    </a:cubicBezTo>
                    <a:cubicBezTo>
                      <a:pt x="30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7" name="Freeform 429"/>
              <p:cNvSpPr/>
              <p:nvPr/>
            </p:nvSpPr>
            <p:spPr bwMode="auto">
              <a:xfrm>
                <a:off x="5640" y="2485"/>
                <a:ext cx="74" cy="35"/>
              </a:xfrm>
              <a:custGeom>
                <a:avLst/>
                <a:gdLst>
                  <a:gd name="T0" fmla="*/ 33 w 36"/>
                  <a:gd name="T1" fmla="*/ 8 h 17"/>
                  <a:gd name="T2" fmla="*/ 13 w 36"/>
                  <a:gd name="T3" fmla="*/ 0 h 17"/>
                  <a:gd name="T4" fmla="*/ 2 w 36"/>
                  <a:gd name="T5" fmla="*/ 8 h 17"/>
                  <a:gd name="T6" fmla="*/ 22 w 36"/>
                  <a:gd name="T7" fmla="*/ 17 h 17"/>
                  <a:gd name="T8" fmla="*/ 33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3" y="8"/>
                    </a:moveTo>
                    <a:cubicBezTo>
                      <a:pt x="31" y="3"/>
                      <a:pt x="22" y="0"/>
                      <a:pt x="13" y="0"/>
                    </a:cubicBezTo>
                    <a:cubicBezTo>
                      <a:pt x="5" y="0"/>
                      <a:pt x="0" y="3"/>
                      <a:pt x="2" y="8"/>
                    </a:cubicBezTo>
                    <a:cubicBezTo>
                      <a:pt x="4" y="13"/>
                      <a:pt x="13" y="17"/>
                      <a:pt x="22" y="17"/>
                    </a:cubicBezTo>
                    <a:cubicBezTo>
                      <a:pt x="30" y="17"/>
                      <a:pt x="36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8" name="Freeform 430"/>
              <p:cNvSpPr/>
              <p:nvPr/>
            </p:nvSpPr>
            <p:spPr bwMode="auto">
              <a:xfrm>
                <a:off x="5419" y="2528"/>
                <a:ext cx="72" cy="38"/>
              </a:xfrm>
              <a:custGeom>
                <a:avLst/>
                <a:gdLst>
                  <a:gd name="T0" fmla="*/ 33 w 35"/>
                  <a:gd name="T1" fmla="*/ 9 h 18"/>
                  <a:gd name="T2" fmla="*/ 14 w 35"/>
                  <a:gd name="T3" fmla="*/ 0 h 18"/>
                  <a:gd name="T4" fmla="*/ 2 w 35"/>
                  <a:gd name="T5" fmla="*/ 9 h 18"/>
                  <a:gd name="T6" fmla="*/ 21 w 35"/>
                  <a:gd name="T7" fmla="*/ 18 h 18"/>
                  <a:gd name="T8" fmla="*/ 33 w 35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8">
                    <a:moveTo>
                      <a:pt x="33" y="9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2" y="9"/>
                    </a:cubicBezTo>
                    <a:cubicBezTo>
                      <a:pt x="4" y="14"/>
                      <a:pt x="12" y="18"/>
                      <a:pt x="21" y="18"/>
                    </a:cubicBezTo>
                    <a:cubicBezTo>
                      <a:pt x="30" y="18"/>
                      <a:pt x="35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9" name="Freeform 431"/>
              <p:cNvSpPr/>
              <p:nvPr/>
            </p:nvSpPr>
            <p:spPr bwMode="auto">
              <a:xfrm>
                <a:off x="5500" y="2528"/>
                <a:ext cx="74" cy="38"/>
              </a:xfrm>
              <a:custGeom>
                <a:avLst/>
                <a:gdLst>
                  <a:gd name="T0" fmla="*/ 33 w 36"/>
                  <a:gd name="T1" fmla="*/ 9 h 18"/>
                  <a:gd name="T2" fmla="*/ 14 w 36"/>
                  <a:gd name="T3" fmla="*/ 0 h 18"/>
                  <a:gd name="T4" fmla="*/ 2 w 36"/>
                  <a:gd name="T5" fmla="*/ 9 h 18"/>
                  <a:gd name="T6" fmla="*/ 21 w 36"/>
                  <a:gd name="T7" fmla="*/ 18 h 18"/>
                  <a:gd name="T8" fmla="*/ 33 w 3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33" y="9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9"/>
                    </a:cubicBezTo>
                    <a:cubicBezTo>
                      <a:pt x="4" y="14"/>
                      <a:pt x="12" y="18"/>
                      <a:pt x="21" y="18"/>
                    </a:cubicBezTo>
                    <a:cubicBezTo>
                      <a:pt x="30" y="18"/>
                      <a:pt x="36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0" name="Freeform 432"/>
              <p:cNvSpPr/>
              <p:nvPr/>
            </p:nvSpPr>
            <p:spPr bwMode="auto">
              <a:xfrm>
                <a:off x="5659" y="2528"/>
                <a:ext cx="76" cy="38"/>
              </a:xfrm>
              <a:custGeom>
                <a:avLst/>
                <a:gdLst>
                  <a:gd name="T0" fmla="*/ 34 w 37"/>
                  <a:gd name="T1" fmla="*/ 9 h 18"/>
                  <a:gd name="T2" fmla="*/ 14 w 37"/>
                  <a:gd name="T3" fmla="*/ 0 h 18"/>
                  <a:gd name="T4" fmla="*/ 3 w 37"/>
                  <a:gd name="T5" fmla="*/ 9 h 18"/>
                  <a:gd name="T6" fmla="*/ 23 w 37"/>
                  <a:gd name="T7" fmla="*/ 18 h 18"/>
                  <a:gd name="T8" fmla="*/ 34 w 37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8">
                    <a:moveTo>
                      <a:pt x="34" y="9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3" y="9"/>
                    </a:cubicBezTo>
                    <a:cubicBezTo>
                      <a:pt x="5" y="14"/>
                      <a:pt x="14" y="18"/>
                      <a:pt x="23" y="18"/>
                    </a:cubicBezTo>
                    <a:cubicBezTo>
                      <a:pt x="31" y="18"/>
                      <a:pt x="37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1" name="Freeform 433"/>
              <p:cNvSpPr/>
              <p:nvPr/>
            </p:nvSpPr>
            <p:spPr bwMode="auto">
              <a:xfrm>
                <a:off x="5436" y="2574"/>
                <a:ext cx="76" cy="39"/>
              </a:xfrm>
              <a:custGeom>
                <a:avLst/>
                <a:gdLst>
                  <a:gd name="T0" fmla="*/ 35 w 37"/>
                  <a:gd name="T1" fmla="*/ 10 h 19"/>
                  <a:gd name="T2" fmla="*/ 15 w 37"/>
                  <a:gd name="T3" fmla="*/ 0 h 19"/>
                  <a:gd name="T4" fmla="*/ 2 w 37"/>
                  <a:gd name="T5" fmla="*/ 10 h 19"/>
                  <a:gd name="T6" fmla="*/ 22 w 37"/>
                  <a:gd name="T7" fmla="*/ 19 h 19"/>
                  <a:gd name="T8" fmla="*/ 35 w 37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9">
                    <a:moveTo>
                      <a:pt x="35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4" y="15"/>
                      <a:pt x="13" y="19"/>
                      <a:pt x="22" y="19"/>
                    </a:cubicBezTo>
                    <a:cubicBezTo>
                      <a:pt x="31" y="19"/>
                      <a:pt x="37" y="15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2" name="Freeform 434"/>
              <p:cNvSpPr/>
              <p:nvPr/>
            </p:nvSpPr>
            <p:spPr bwMode="auto">
              <a:xfrm>
                <a:off x="5518" y="2574"/>
                <a:ext cx="75" cy="39"/>
              </a:xfrm>
              <a:custGeom>
                <a:avLst/>
                <a:gdLst>
                  <a:gd name="T0" fmla="*/ 34 w 36"/>
                  <a:gd name="T1" fmla="*/ 10 h 19"/>
                  <a:gd name="T2" fmla="*/ 14 w 36"/>
                  <a:gd name="T3" fmla="*/ 0 h 19"/>
                  <a:gd name="T4" fmla="*/ 2 w 36"/>
                  <a:gd name="T5" fmla="*/ 10 h 19"/>
                  <a:gd name="T6" fmla="*/ 22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2" y="10"/>
                    </a:cubicBezTo>
                    <a:cubicBezTo>
                      <a:pt x="4" y="15"/>
                      <a:pt x="13" y="19"/>
                      <a:pt x="22" y="19"/>
                    </a:cubicBezTo>
                    <a:cubicBezTo>
                      <a:pt x="31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3" name="Freeform 435"/>
              <p:cNvSpPr/>
              <p:nvPr/>
            </p:nvSpPr>
            <p:spPr bwMode="auto">
              <a:xfrm>
                <a:off x="5454" y="2621"/>
                <a:ext cx="77" cy="40"/>
              </a:xfrm>
              <a:custGeom>
                <a:avLst/>
                <a:gdLst>
                  <a:gd name="T0" fmla="*/ 35 w 37"/>
                  <a:gd name="T1" fmla="*/ 10 h 19"/>
                  <a:gd name="T2" fmla="*/ 15 w 37"/>
                  <a:gd name="T3" fmla="*/ 0 h 19"/>
                  <a:gd name="T4" fmla="*/ 2 w 37"/>
                  <a:gd name="T5" fmla="*/ 10 h 19"/>
                  <a:gd name="T6" fmla="*/ 22 w 37"/>
                  <a:gd name="T7" fmla="*/ 19 h 19"/>
                  <a:gd name="T8" fmla="*/ 35 w 37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9">
                    <a:moveTo>
                      <a:pt x="35" y="10"/>
                    </a:moveTo>
                    <a:cubicBezTo>
                      <a:pt x="33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4" y="15"/>
                      <a:pt x="13" y="19"/>
                      <a:pt x="22" y="19"/>
                    </a:cubicBezTo>
                    <a:cubicBezTo>
                      <a:pt x="31" y="19"/>
                      <a:pt x="37" y="15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4" name="Freeform 436"/>
              <p:cNvSpPr/>
              <p:nvPr/>
            </p:nvSpPr>
            <p:spPr bwMode="auto">
              <a:xfrm>
                <a:off x="5537" y="2621"/>
                <a:ext cx="76" cy="40"/>
              </a:xfrm>
              <a:custGeom>
                <a:avLst/>
                <a:gdLst>
                  <a:gd name="T0" fmla="*/ 35 w 37"/>
                  <a:gd name="T1" fmla="*/ 10 h 19"/>
                  <a:gd name="T2" fmla="*/ 14 w 37"/>
                  <a:gd name="T3" fmla="*/ 0 h 19"/>
                  <a:gd name="T4" fmla="*/ 2 w 37"/>
                  <a:gd name="T5" fmla="*/ 10 h 19"/>
                  <a:gd name="T6" fmla="*/ 22 w 37"/>
                  <a:gd name="T7" fmla="*/ 19 h 19"/>
                  <a:gd name="T8" fmla="*/ 35 w 37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9">
                    <a:moveTo>
                      <a:pt x="35" y="10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2" y="10"/>
                    </a:cubicBezTo>
                    <a:cubicBezTo>
                      <a:pt x="4" y="15"/>
                      <a:pt x="13" y="19"/>
                      <a:pt x="22" y="19"/>
                    </a:cubicBezTo>
                    <a:cubicBezTo>
                      <a:pt x="31" y="19"/>
                      <a:pt x="37" y="15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5" name="Freeform 437"/>
              <p:cNvSpPr/>
              <p:nvPr/>
            </p:nvSpPr>
            <p:spPr bwMode="auto">
              <a:xfrm>
                <a:off x="5473" y="2669"/>
                <a:ext cx="76" cy="41"/>
              </a:xfrm>
              <a:custGeom>
                <a:avLst/>
                <a:gdLst>
                  <a:gd name="T0" fmla="*/ 35 w 37"/>
                  <a:gd name="T1" fmla="*/ 10 h 20"/>
                  <a:gd name="T2" fmla="*/ 15 w 37"/>
                  <a:gd name="T3" fmla="*/ 0 h 20"/>
                  <a:gd name="T4" fmla="*/ 2 w 37"/>
                  <a:gd name="T5" fmla="*/ 10 h 20"/>
                  <a:gd name="T6" fmla="*/ 23 w 37"/>
                  <a:gd name="T7" fmla="*/ 20 h 20"/>
                  <a:gd name="T8" fmla="*/ 35 w 37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0">
                    <a:moveTo>
                      <a:pt x="35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4" y="20"/>
                      <a:pt x="23" y="20"/>
                    </a:cubicBezTo>
                    <a:cubicBezTo>
                      <a:pt x="32" y="20"/>
                      <a:pt x="37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6" name="Freeform 438"/>
              <p:cNvSpPr/>
              <p:nvPr/>
            </p:nvSpPr>
            <p:spPr bwMode="auto">
              <a:xfrm>
                <a:off x="4825" y="2719"/>
                <a:ext cx="74" cy="43"/>
              </a:xfrm>
              <a:custGeom>
                <a:avLst/>
                <a:gdLst>
                  <a:gd name="T0" fmla="*/ 34 w 36"/>
                  <a:gd name="T1" fmla="*/ 10 h 21"/>
                  <a:gd name="T2" fmla="*/ 15 w 36"/>
                  <a:gd name="T3" fmla="*/ 0 h 21"/>
                  <a:gd name="T4" fmla="*/ 1 w 36"/>
                  <a:gd name="T5" fmla="*/ 10 h 21"/>
                  <a:gd name="T6" fmla="*/ 20 w 36"/>
                  <a:gd name="T7" fmla="*/ 21 h 21"/>
                  <a:gd name="T8" fmla="*/ 34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4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2" y="16"/>
                      <a:pt x="11" y="21"/>
                      <a:pt x="20" y="21"/>
                    </a:cubicBezTo>
                    <a:cubicBezTo>
                      <a:pt x="29" y="21"/>
                      <a:pt x="36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7" name="Freeform 439"/>
              <p:cNvSpPr/>
              <p:nvPr/>
            </p:nvSpPr>
            <p:spPr bwMode="auto">
              <a:xfrm>
                <a:off x="4908" y="2719"/>
                <a:ext cx="74" cy="43"/>
              </a:xfrm>
              <a:custGeom>
                <a:avLst/>
                <a:gdLst>
                  <a:gd name="T0" fmla="*/ 35 w 36"/>
                  <a:gd name="T1" fmla="*/ 10 h 21"/>
                  <a:gd name="T2" fmla="*/ 15 w 36"/>
                  <a:gd name="T3" fmla="*/ 0 h 21"/>
                  <a:gd name="T4" fmla="*/ 2 w 36"/>
                  <a:gd name="T5" fmla="*/ 10 h 21"/>
                  <a:gd name="T6" fmla="*/ 21 w 36"/>
                  <a:gd name="T7" fmla="*/ 21 h 21"/>
                  <a:gd name="T8" fmla="*/ 35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5" y="10"/>
                    </a:moveTo>
                    <a:cubicBezTo>
                      <a:pt x="33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3" y="16"/>
                      <a:pt x="12" y="21"/>
                      <a:pt x="21" y="21"/>
                    </a:cubicBezTo>
                    <a:cubicBezTo>
                      <a:pt x="30" y="21"/>
                      <a:pt x="36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8" name="Freeform 440"/>
              <p:cNvSpPr/>
              <p:nvPr/>
            </p:nvSpPr>
            <p:spPr bwMode="auto">
              <a:xfrm>
                <a:off x="4992" y="2719"/>
                <a:ext cx="74" cy="43"/>
              </a:xfrm>
              <a:custGeom>
                <a:avLst/>
                <a:gdLst>
                  <a:gd name="T0" fmla="*/ 34 w 36"/>
                  <a:gd name="T1" fmla="*/ 10 h 21"/>
                  <a:gd name="T2" fmla="*/ 15 w 36"/>
                  <a:gd name="T3" fmla="*/ 0 h 21"/>
                  <a:gd name="T4" fmla="*/ 1 w 36"/>
                  <a:gd name="T5" fmla="*/ 10 h 21"/>
                  <a:gd name="T6" fmla="*/ 21 w 36"/>
                  <a:gd name="T7" fmla="*/ 21 h 21"/>
                  <a:gd name="T8" fmla="*/ 34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4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3" y="16"/>
                      <a:pt x="11" y="21"/>
                      <a:pt x="21" y="21"/>
                    </a:cubicBezTo>
                    <a:cubicBezTo>
                      <a:pt x="30" y="21"/>
                      <a:pt x="36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9" name="Freeform 441"/>
              <p:cNvSpPr/>
              <p:nvPr/>
            </p:nvSpPr>
            <p:spPr bwMode="auto">
              <a:xfrm>
                <a:off x="5159" y="2719"/>
                <a:ext cx="75" cy="43"/>
              </a:xfrm>
              <a:custGeom>
                <a:avLst/>
                <a:gdLst>
                  <a:gd name="T0" fmla="*/ 34 w 36"/>
                  <a:gd name="T1" fmla="*/ 10 h 21"/>
                  <a:gd name="T2" fmla="*/ 15 w 36"/>
                  <a:gd name="T3" fmla="*/ 0 h 21"/>
                  <a:gd name="T4" fmla="*/ 1 w 36"/>
                  <a:gd name="T5" fmla="*/ 10 h 21"/>
                  <a:gd name="T6" fmla="*/ 21 w 36"/>
                  <a:gd name="T7" fmla="*/ 21 h 21"/>
                  <a:gd name="T8" fmla="*/ 34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4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3" y="16"/>
                      <a:pt x="12" y="21"/>
                      <a:pt x="21" y="21"/>
                    </a:cubicBezTo>
                    <a:cubicBezTo>
                      <a:pt x="30" y="21"/>
                      <a:pt x="36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0" name="Freeform 442"/>
              <p:cNvSpPr/>
              <p:nvPr/>
            </p:nvSpPr>
            <p:spPr bwMode="auto">
              <a:xfrm>
                <a:off x="5242" y="2719"/>
                <a:ext cx="76" cy="43"/>
              </a:xfrm>
              <a:custGeom>
                <a:avLst/>
                <a:gdLst>
                  <a:gd name="T0" fmla="*/ 35 w 37"/>
                  <a:gd name="T1" fmla="*/ 10 h 21"/>
                  <a:gd name="T2" fmla="*/ 15 w 37"/>
                  <a:gd name="T3" fmla="*/ 0 h 21"/>
                  <a:gd name="T4" fmla="*/ 2 w 37"/>
                  <a:gd name="T5" fmla="*/ 10 h 21"/>
                  <a:gd name="T6" fmla="*/ 22 w 37"/>
                  <a:gd name="T7" fmla="*/ 21 h 21"/>
                  <a:gd name="T8" fmla="*/ 35 w 37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35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3" y="21"/>
                      <a:pt x="22" y="21"/>
                    </a:cubicBezTo>
                    <a:cubicBezTo>
                      <a:pt x="31" y="21"/>
                      <a:pt x="37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1" name="Freeform 443"/>
              <p:cNvSpPr/>
              <p:nvPr/>
            </p:nvSpPr>
            <p:spPr bwMode="auto">
              <a:xfrm>
                <a:off x="5326" y="2719"/>
                <a:ext cx="77" cy="43"/>
              </a:xfrm>
              <a:custGeom>
                <a:avLst/>
                <a:gdLst>
                  <a:gd name="T0" fmla="*/ 35 w 37"/>
                  <a:gd name="T1" fmla="*/ 10 h 21"/>
                  <a:gd name="T2" fmla="*/ 14 w 37"/>
                  <a:gd name="T3" fmla="*/ 0 h 21"/>
                  <a:gd name="T4" fmla="*/ 1 w 37"/>
                  <a:gd name="T5" fmla="*/ 10 h 21"/>
                  <a:gd name="T6" fmla="*/ 22 w 37"/>
                  <a:gd name="T7" fmla="*/ 21 h 21"/>
                  <a:gd name="T8" fmla="*/ 35 w 37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35" y="10"/>
                    </a:moveTo>
                    <a:cubicBezTo>
                      <a:pt x="33" y="5"/>
                      <a:pt x="24" y="0"/>
                      <a:pt x="14" y="0"/>
                    </a:cubicBezTo>
                    <a:cubicBezTo>
                      <a:pt x="5" y="0"/>
                      <a:pt x="0" y="5"/>
                      <a:pt x="1" y="10"/>
                    </a:cubicBezTo>
                    <a:cubicBezTo>
                      <a:pt x="3" y="16"/>
                      <a:pt x="12" y="21"/>
                      <a:pt x="22" y="21"/>
                    </a:cubicBezTo>
                    <a:cubicBezTo>
                      <a:pt x="31" y="21"/>
                      <a:pt x="37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2" name="Freeform 444"/>
              <p:cNvSpPr/>
              <p:nvPr/>
            </p:nvSpPr>
            <p:spPr bwMode="auto">
              <a:xfrm>
                <a:off x="4837" y="2770"/>
                <a:ext cx="75" cy="44"/>
              </a:xfrm>
              <a:custGeom>
                <a:avLst/>
                <a:gdLst>
                  <a:gd name="T0" fmla="*/ 34 w 36"/>
                  <a:gd name="T1" fmla="*/ 10 h 21"/>
                  <a:gd name="T2" fmla="*/ 15 w 36"/>
                  <a:gd name="T3" fmla="*/ 0 h 21"/>
                  <a:gd name="T4" fmla="*/ 1 w 36"/>
                  <a:gd name="T5" fmla="*/ 10 h 21"/>
                  <a:gd name="T6" fmla="*/ 20 w 36"/>
                  <a:gd name="T7" fmla="*/ 21 h 21"/>
                  <a:gd name="T8" fmla="*/ 34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4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2" y="16"/>
                      <a:pt x="11" y="21"/>
                      <a:pt x="20" y="21"/>
                    </a:cubicBezTo>
                    <a:cubicBezTo>
                      <a:pt x="30" y="21"/>
                      <a:pt x="36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3" name="Freeform 445"/>
              <p:cNvSpPr/>
              <p:nvPr/>
            </p:nvSpPr>
            <p:spPr bwMode="auto">
              <a:xfrm>
                <a:off x="4920" y="2770"/>
                <a:ext cx="76" cy="44"/>
              </a:xfrm>
              <a:custGeom>
                <a:avLst/>
                <a:gdLst>
                  <a:gd name="T0" fmla="*/ 35 w 37"/>
                  <a:gd name="T1" fmla="*/ 10 h 21"/>
                  <a:gd name="T2" fmla="*/ 16 w 37"/>
                  <a:gd name="T3" fmla="*/ 0 h 21"/>
                  <a:gd name="T4" fmla="*/ 2 w 37"/>
                  <a:gd name="T5" fmla="*/ 10 h 21"/>
                  <a:gd name="T6" fmla="*/ 21 w 37"/>
                  <a:gd name="T7" fmla="*/ 21 h 21"/>
                  <a:gd name="T8" fmla="*/ 35 w 37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35" y="10"/>
                    </a:moveTo>
                    <a:cubicBezTo>
                      <a:pt x="34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2" y="10"/>
                    </a:cubicBezTo>
                    <a:cubicBezTo>
                      <a:pt x="3" y="16"/>
                      <a:pt x="12" y="21"/>
                      <a:pt x="21" y="21"/>
                    </a:cubicBezTo>
                    <a:cubicBezTo>
                      <a:pt x="31" y="21"/>
                      <a:pt x="37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4" name="Freeform 446"/>
              <p:cNvSpPr/>
              <p:nvPr/>
            </p:nvSpPr>
            <p:spPr bwMode="auto">
              <a:xfrm>
                <a:off x="5174" y="2770"/>
                <a:ext cx="76" cy="44"/>
              </a:xfrm>
              <a:custGeom>
                <a:avLst/>
                <a:gdLst>
                  <a:gd name="T0" fmla="*/ 36 w 37"/>
                  <a:gd name="T1" fmla="*/ 10 h 21"/>
                  <a:gd name="T2" fmla="*/ 16 w 37"/>
                  <a:gd name="T3" fmla="*/ 0 h 21"/>
                  <a:gd name="T4" fmla="*/ 2 w 37"/>
                  <a:gd name="T5" fmla="*/ 10 h 21"/>
                  <a:gd name="T6" fmla="*/ 22 w 37"/>
                  <a:gd name="T7" fmla="*/ 21 h 21"/>
                  <a:gd name="T8" fmla="*/ 36 w 37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36" y="10"/>
                    </a:moveTo>
                    <a:cubicBezTo>
                      <a:pt x="34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3" y="21"/>
                      <a:pt x="22" y="21"/>
                    </a:cubicBezTo>
                    <a:cubicBezTo>
                      <a:pt x="31" y="21"/>
                      <a:pt x="37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5" name="Freeform 447"/>
              <p:cNvSpPr/>
              <p:nvPr/>
            </p:nvSpPr>
            <p:spPr bwMode="auto">
              <a:xfrm>
                <a:off x="5258" y="2770"/>
                <a:ext cx="77" cy="44"/>
              </a:xfrm>
              <a:custGeom>
                <a:avLst/>
                <a:gdLst>
                  <a:gd name="T0" fmla="*/ 36 w 37"/>
                  <a:gd name="T1" fmla="*/ 10 h 21"/>
                  <a:gd name="T2" fmla="*/ 15 w 37"/>
                  <a:gd name="T3" fmla="*/ 0 h 21"/>
                  <a:gd name="T4" fmla="*/ 2 w 37"/>
                  <a:gd name="T5" fmla="*/ 10 h 21"/>
                  <a:gd name="T6" fmla="*/ 22 w 37"/>
                  <a:gd name="T7" fmla="*/ 21 h 21"/>
                  <a:gd name="T8" fmla="*/ 36 w 37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36" y="10"/>
                    </a:moveTo>
                    <a:cubicBezTo>
                      <a:pt x="34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3" y="21"/>
                      <a:pt x="22" y="21"/>
                    </a:cubicBezTo>
                    <a:cubicBezTo>
                      <a:pt x="32" y="21"/>
                      <a:pt x="37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6" name="Freeform 448"/>
              <p:cNvSpPr/>
              <p:nvPr/>
            </p:nvSpPr>
            <p:spPr bwMode="auto">
              <a:xfrm>
                <a:off x="5343" y="2770"/>
                <a:ext cx="78" cy="44"/>
              </a:xfrm>
              <a:custGeom>
                <a:avLst/>
                <a:gdLst>
                  <a:gd name="T0" fmla="*/ 36 w 38"/>
                  <a:gd name="T1" fmla="*/ 10 h 21"/>
                  <a:gd name="T2" fmla="*/ 15 w 38"/>
                  <a:gd name="T3" fmla="*/ 0 h 21"/>
                  <a:gd name="T4" fmla="*/ 2 w 38"/>
                  <a:gd name="T5" fmla="*/ 10 h 21"/>
                  <a:gd name="T6" fmla="*/ 22 w 38"/>
                  <a:gd name="T7" fmla="*/ 21 h 21"/>
                  <a:gd name="T8" fmla="*/ 36 w 38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1">
                    <a:moveTo>
                      <a:pt x="36" y="10"/>
                    </a:moveTo>
                    <a:cubicBezTo>
                      <a:pt x="34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3" y="21"/>
                      <a:pt x="22" y="21"/>
                    </a:cubicBezTo>
                    <a:cubicBezTo>
                      <a:pt x="32" y="21"/>
                      <a:pt x="38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7" name="Freeform 449"/>
              <p:cNvSpPr/>
              <p:nvPr/>
            </p:nvSpPr>
            <p:spPr bwMode="auto">
              <a:xfrm>
                <a:off x="5428" y="2770"/>
                <a:ext cx="78" cy="44"/>
              </a:xfrm>
              <a:custGeom>
                <a:avLst/>
                <a:gdLst>
                  <a:gd name="T0" fmla="*/ 36 w 38"/>
                  <a:gd name="T1" fmla="*/ 10 h 21"/>
                  <a:gd name="T2" fmla="*/ 15 w 38"/>
                  <a:gd name="T3" fmla="*/ 0 h 21"/>
                  <a:gd name="T4" fmla="*/ 2 w 38"/>
                  <a:gd name="T5" fmla="*/ 10 h 21"/>
                  <a:gd name="T6" fmla="*/ 23 w 38"/>
                  <a:gd name="T7" fmla="*/ 21 h 21"/>
                  <a:gd name="T8" fmla="*/ 36 w 38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1">
                    <a:moveTo>
                      <a:pt x="36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3" y="21"/>
                      <a:pt x="23" y="21"/>
                    </a:cubicBezTo>
                    <a:cubicBezTo>
                      <a:pt x="32" y="21"/>
                      <a:pt x="38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8" name="Freeform 450"/>
              <p:cNvSpPr/>
              <p:nvPr/>
            </p:nvSpPr>
            <p:spPr bwMode="auto">
              <a:xfrm>
                <a:off x="4850" y="2822"/>
                <a:ext cx="74" cy="45"/>
              </a:xfrm>
              <a:custGeom>
                <a:avLst/>
                <a:gdLst>
                  <a:gd name="T0" fmla="*/ 35 w 36"/>
                  <a:gd name="T1" fmla="*/ 11 h 22"/>
                  <a:gd name="T2" fmla="*/ 15 w 36"/>
                  <a:gd name="T3" fmla="*/ 0 h 22"/>
                  <a:gd name="T4" fmla="*/ 1 w 36"/>
                  <a:gd name="T5" fmla="*/ 11 h 22"/>
                  <a:gd name="T6" fmla="*/ 21 w 36"/>
                  <a:gd name="T7" fmla="*/ 22 h 22"/>
                  <a:gd name="T8" fmla="*/ 35 w 36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2">
                    <a:moveTo>
                      <a:pt x="35" y="11"/>
                    </a:moveTo>
                    <a:cubicBezTo>
                      <a:pt x="33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1" y="11"/>
                    </a:cubicBezTo>
                    <a:cubicBezTo>
                      <a:pt x="2" y="17"/>
                      <a:pt x="11" y="22"/>
                      <a:pt x="21" y="22"/>
                    </a:cubicBezTo>
                    <a:cubicBezTo>
                      <a:pt x="30" y="22"/>
                      <a:pt x="36" y="17"/>
                      <a:pt x="3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9" name="Freeform 451"/>
              <p:cNvSpPr/>
              <p:nvPr/>
            </p:nvSpPr>
            <p:spPr bwMode="auto">
              <a:xfrm>
                <a:off x="4934" y="2822"/>
                <a:ext cx="77" cy="45"/>
              </a:xfrm>
              <a:custGeom>
                <a:avLst/>
                <a:gdLst>
                  <a:gd name="T0" fmla="*/ 35 w 37"/>
                  <a:gd name="T1" fmla="*/ 11 h 22"/>
                  <a:gd name="T2" fmla="*/ 16 w 37"/>
                  <a:gd name="T3" fmla="*/ 0 h 22"/>
                  <a:gd name="T4" fmla="*/ 2 w 37"/>
                  <a:gd name="T5" fmla="*/ 11 h 22"/>
                  <a:gd name="T6" fmla="*/ 21 w 37"/>
                  <a:gd name="T7" fmla="*/ 22 h 22"/>
                  <a:gd name="T8" fmla="*/ 35 w 37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2">
                    <a:moveTo>
                      <a:pt x="35" y="11"/>
                    </a:moveTo>
                    <a:cubicBezTo>
                      <a:pt x="34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2" y="11"/>
                    </a:cubicBezTo>
                    <a:cubicBezTo>
                      <a:pt x="3" y="17"/>
                      <a:pt x="12" y="22"/>
                      <a:pt x="21" y="22"/>
                    </a:cubicBezTo>
                    <a:cubicBezTo>
                      <a:pt x="31" y="22"/>
                      <a:pt x="37" y="17"/>
                      <a:pt x="3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0" name="Freeform 452"/>
              <p:cNvSpPr/>
              <p:nvPr/>
            </p:nvSpPr>
            <p:spPr bwMode="auto">
              <a:xfrm>
                <a:off x="5275" y="2822"/>
                <a:ext cx="78" cy="45"/>
              </a:xfrm>
              <a:custGeom>
                <a:avLst/>
                <a:gdLst>
                  <a:gd name="T0" fmla="*/ 36 w 38"/>
                  <a:gd name="T1" fmla="*/ 11 h 22"/>
                  <a:gd name="T2" fmla="*/ 16 w 38"/>
                  <a:gd name="T3" fmla="*/ 0 h 22"/>
                  <a:gd name="T4" fmla="*/ 2 w 38"/>
                  <a:gd name="T5" fmla="*/ 11 h 22"/>
                  <a:gd name="T6" fmla="*/ 23 w 38"/>
                  <a:gd name="T7" fmla="*/ 22 h 22"/>
                  <a:gd name="T8" fmla="*/ 36 w 38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2">
                    <a:moveTo>
                      <a:pt x="36" y="11"/>
                    </a:moveTo>
                    <a:cubicBezTo>
                      <a:pt x="34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2" y="11"/>
                    </a:cubicBezTo>
                    <a:cubicBezTo>
                      <a:pt x="4" y="17"/>
                      <a:pt x="13" y="22"/>
                      <a:pt x="23" y="22"/>
                    </a:cubicBezTo>
                    <a:cubicBezTo>
                      <a:pt x="32" y="22"/>
                      <a:pt x="38" y="17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1" name="Freeform 453"/>
              <p:cNvSpPr/>
              <p:nvPr/>
            </p:nvSpPr>
            <p:spPr bwMode="auto">
              <a:xfrm>
                <a:off x="5361" y="2822"/>
                <a:ext cx="79" cy="45"/>
              </a:xfrm>
              <a:custGeom>
                <a:avLst/>
                <a:gdLst>
                  <a:gd name="T0" fmla="*/ 36 w 38"/>
                  <a:gd name="T1" fmla="*/ 11 h 22"/>
                  <a:gd name="T2" fmla="*/ 15 w 38"/>
                  <a:gd name="T3" fmla="*/ 0 h 22"/>
                  <a:gd name="T4" fmla="*/ 2 w 38"/>
                  <a:gd name="T5" fmla="*/ 11 h 22"/>
                  <a:gd name="T6" fmla="*/ 22 w 38"/>
                  <a:gd name="T7" fmla="*/ 22 h 22"/>
                  <a:gd name="T8" fmla="*/ 36 w 38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2">
                    <a:moveTo>
                      <a:pt x="36" y="11"/>
                    </a:moveTo>
                    <a:cubicBezTo>
                      <a:pt x="34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1"/>
                    </a:cubicBezTo>
                    <a:cubicBezTo>
                      <a:pt x="4" y="17"/>
                      <a:pt x="13" y="22"/>
                      <a:pt x="22" y="22"/>
                    </a:cubicBezTo>
                    <a:cubicBezTo>
                      <a:pt x="32" y="22"/>
                      <a:pt x="38" y="17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2" name="Freeform 454"/>
              <p:cNvSpPr/>
              <p:nvPr/>
            </p:nvSpPr>
            <p:spPr bwMode="auto">
              <a:xfrm>
                <a:off x="5446" y="2822"/>
                <a:ext cx="78" cy="45"/>
              </a:xfrm>
              <a:custGeom>
                <a:avLst/>
                <a:gdLst>
                  <a:gd name="T0" fmla="*/ 36 w 38"/>
                  <a:gd name="T1" fmla="*/ 11 h 22"/>
                  <a:gd name="T2" fmla="*/ 15 w 38"/>
                  <a:gd name="T3" fmla="*/ 0 h 22"/>
                  <a:gd name="T4" fmla="*/ 2 w 38"/>
                  <a:gd name="T5" fmla="*/ 11 h 22"/>
                  <a:gd name="T6" fmla="*/ 23 w 38"/>
                  <a:gd name="T7" fmla="*/ 22 h 22"/>
                  <a:gd name="T8" fmla="*/ 36 w 38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2">
                    <a:moveTo>
                      <a:pt x="36" y="11"/>
                    </a:moveTo>
                    <a:cubicBezTo>
                      <a:pt x="34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2" y="11"/>
                    </a:cubicBezTo>
                    <a:cubicBezTo>
                      <a:pt x="4" y="17"/>
                      <a:pt x="14" y="22"/>
                      <a:pt x="23" y="22"/>
                    </a:cubicBezTo>
                    <a:cubicBezTo>
                      <a:pt x="32" y="22"/>
                      <a:pt x="38" y="17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3" name="Freeform 455"/>
              <p:cNvSpPr/>
              <p:nvPr/>
            </p:nvSpPr>
            <p:spPr bwMode="auto">
              <a:xfrm>
                <a:off x="4862" y="2878"/>
                <a:ext cx="77" cy="43"/>
              </a:xfrm>
              <a:custGeom>
                <a:avLst/>
                <a:gdLst>
                  <a:gd name="T0" fmla="*/ 36 w 37"/>
                  <a:gd name="T1" fmla="*/ 10 h 21"/>
                  <a:gd name="T2" fmla="*/ 16 w 37"/>
                  <a:gd name="T3" fmla="*/ 0 h 21"/>
                  <a:gd name="T4" fmla="*/ 1 w 37"/>
                  <a:gd name="T5" fmla="*/ 10 h 21"/>
                  <a:gd name="T6" fmla="*/ 21 w 37"/>
                  <a:gd name="T7" fmla="*/ 21 h 21"/>
                  <a:gd name="T8" fmla="*/ 36 w 37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36" y="10"/>
                    </a:moveTo>
                    <a:cubicBezTo>
                      <a:pt x="34" y="4"/>
                      <a:pt x="25" y="0"/>
                      <a:pt x="16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3" y="16"/>
                      <a:pt x="12" y="21"/>
                      <a:pt x="21" y="21"/>
                    </a:cubicBezTo>
                    <a:cubicBezTo>
                      <a:pt x="31" y="21"/>
                      <a:pt x="37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4" name="Freeform 456"/>
              <p:cNvSpPr/>
              <p:nvPr/>
            </p:nvSpPr>
            <p:spPr bwMode="auto">
              <a:xfrm>
                <a:off x="5293" y="2878"/>
                <a:ext cx="79" cy="43"/>
              </a:xfrm>
              <a:custGeom>
                <a:avLst/>
                <a:gdLst>
                  <a:gd name="T0" fmla="*/ 36 w 38"/>
                  <a:gd name="T1" fmla="*/ 10 h 21"/>
                  <a:gd name="T2" fmla="*/ 15 w 38"/>
                  <a:gd name="T3" fmla="*/ 0 h 21"/>
                  <a:gd name="T4" fmla="*/ 2 w 38"/>
                  <a:gd name="T5" fmla="*/ 10 h 21"/>
                  <a:gd name="T6" fmla="*/ 23 w 38"/>
                  <a:gd name="T7" fmla="*/ 21 h 21"/>
                  <a:gd name="T8" fmla="*/ 36 w 38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1">
                    <a:moveTo>
                      <a:pt x="36" y="10"/>
                    </a:moveTo>
                    <a:cubicBezTo>
                      <a:pt x="34" y="4"/>
                      <a:pt x="25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4" y="16"/>
                      <a:pt x="13" y="21"/>
                      <a:pt x="23" y="21"/>
                    </a:cubicBezTo>
                    <a:cubicBezTo>
                      <a:pt x="32" y="21"/>
                      <a:pt x="38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5" name="Freeform 457"/>
              <p:cNvSpPr/>
              <p:nvPr/>
            </p:nvSpPr>
            <p:spPr bwMode="auto">
              <a:xfrm>
                <a:off x="5399" y="2931"/>
                <a:ext cx="80" cy="48"/>
              </a:xfrm>
              <a:custGeom>
                <a:avLst/>
                <a:gdLst>
                  <a:gd name="T0" fmla="*/ 36 w 39"/>
                  <a:gd name="T1" fmla="*/ 12 h 23"/>
                  <a:gd name="T2" fmla="*/ 15 w 39"/>
                  <a:gd name="T3" fmla="*/ 0 h 23"/>
                  <a:gd name="T4" fmla="*/ 2 w 39"/>
                  <a:gd name="T5" fmla="*/ 12 h 23"/>
                  <a:gd name="T6" fmla="*/ 23 w 39"/>
                  <a:gd name="T7" fmla="*/ 23 h 23"/>
                  <a:gd name="T8" fmla="*/ 36 w 39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3">
                    <a:moveTo>
                      <a:pt x="36" y="12"/>
                    </a:moveTo>
                    <a:cubicBezTo>
                      <a:pt x="34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2" y="12"/>
                    </a:cubicBezTo>
                    <a:cubicBezTo>
                      <a:pt x="4" y="18"/>
                      <a:pt x="13" y="23"/>
                      <a:pt x="23" y="23"/>
                    </a:cubicBezTo>
                    <a:cubicBezTo>
                      <a:pt x="33" y="23"/>
                      <a:pt x="39" y="18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6" name="Oval 458"/>
              <p:cNvSpPr>
                <a:spLocks noChangeArrowheads="1"/>
              </p:cNvSpPr>
              <p:nvPr/>
            </p:nvSpPr>
            <p:spPr bwMode="auto">
              <a:xfrm>
                <a:off x="3736" y="2574"/>
                <a:ext cx="66" cy="3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7" name="Freeform 459"/>
              <p:cNvSpPr/>
              <p:nvPr/>
            </p:nvSpPr>
            <p:spPr bwMode="auto">
              <a:xfrm>
                <a:off x="3816" y="2574"/>
                <a:ext cx="68" cy="39"/>
              </a:xfrm>
              <a:custGeom>
                <a:avLst/>
                <a:gdLst>
                  <a:gd name="T0" fmla="*/ 32 w 33"/>
                  <a:gd name="T1" fmla="*/ 10 h 19"/>
                  <a:gd name="T2" fmla="*/ 16 w 33"/>
                  <a:gd name="T3" fmla="*/ 0 h 19"/>
                  <a:gd name="T4" fmla="*/ 0 w 33"/>
                  <a:gd name="T5" fmla="*/ 10 h 19"/>
                  <a:gd name="T6" fmla="*/ 17 w 33"/>
                  <a:gd name="T7" fmla="*/ 19 h 19"/>
                  <a:gd name="T8" fmla="*/ 32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2" y="10"/>
                    </a:moveTo>
                    <a:cubicBezTo>
                      <a:pt x="32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0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8" name="Freeform 460"/>
              <p:cNvSpPr/>
              <p:nvPr/>
            </p:nvSpPr>
            <p:spPr bwMode="auto">
              <a:xfrm>
                <a:off x="3897" y="2574"/>
                <a:ext cx="68" cy="39"/>
              </a:xfrm>
              <a:custGeom>
                <a:avLst/>
                <a:gdLst>
                  <a:gd name="T0" fmla="*/ 33 w 33"/>
                  <a:gd name="T1" fmla="*/ 10 h 19"/>
                  <a:gd name="T2" fmla="*/ 16 w 33"/>
                  <a:gd name="T3" fmla="*/ 0 h 19"/>
                  <a:gd name="T4" fmla="*/ 1 w 33"/>
                  <a:gd name="T5" fmla="*/ 10 h 19"/>
                  <a:gd name="T6" fmla="*/ 17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2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1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9" name="Freeform 461"/>
              <p:cNvSpPr/>
              <p:nvPr/>
            </p:nvSpPr>
            <p:spPr bwMode="auto">
              <a:xfrm>
                <a:off x="3979" y="2574"/>
                <a:ext cx="66" cy="39"/>
              </a:xfrm>
              <a:custGeom>
                <a:avLst/>
                <a:gdLst>
                  <a:gd name="T0" fmla="*/ 32 w 32"/>
                  <a:gd name="T1" fmla="*/ 10 h 19"/>
                  <a:gd name="T2" fmla="*/ 15 w 32"/>
                  <a:gd name="T3" fmla="*/ 0 h 19"/>
                  <a:gd name="T4" fmla="*/ 0 w 32"/>
                  <a:gd name="T5" fmla="*/ 10 h 19"/>
                  <a:gd name="T6" fmla="*/ 17 w 32"/>
                  <a:gd name="T7" fmla="*/ 19 h 19"/>
                  <a:gd name="T8" fmla="*/ 32 w 32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9">
                    <a:moveTo>
                      <a:pt x="32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0" y="10"/>
                    </a:cubicBezTo>
                    <a:cubicBezTo>
                      <a:pt x="0" y="15"/>
                      <a:pt x="8" y="19"/>
                      <a:pt x="17" y="19"/>
                    </a:cubicBezTo>
                    <a:cubicBezTo>
                      <a:pt x="26" y="19"/>
                      <a:pt x="32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0" name="Freeform 462"/>
              <p:cNvSpPr/>
              <p:nvPr/>
            </p:nvSpPr>
            <p:spPr bwMode="auto">
              <a:xfrm>
                <a:off x="4392" y="3235"/>
                <a:ext cx="80" cy="54"/>
              </a:xfrm>
              <a:custGeom>
                <a:avLst/>
                <a:gdLst>
                  <a:gd name="T0" fmla="*/ 38 w 39"/>
                  <a:gd name="T1" fmla="*/ 13 h 26"/>
                  <a:gd name="T2" fmla="*/ 18 w 39"/>
                  <a:gd name="T3" fmla="*/ 0 h 26"/>
                  <a:gd name="T4" fmla="*/ 1 w 39"/>
                  <a:gd name="T5" fmla="*/ 13 h 26"/>
                  <a:gd name="T6" fmla="*/ 21 w 39"/>
                  <a:gd name="T7" fmla="*/ 26 h 26"/>
                  <a:gd name="T8" fmla="*/ 38 w 39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38" y="13"/>
                    </a:moveTo>
                    <a:cubicBezTo>
                      <a:pt x="37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1" y="13"/>
                    </a:cubicBezTo>
                    <a:cubicBezTo>
                      <a:pt x="2" y="20"/>
                      <a:pt x="11" y="26"/>
                      <a:pt x="21" y="26"/>
                    </a:cubicBezTo>
                    <a:cubicBezTo>
                      <a:pt x="31" y="26"/>
                      <a:pt x="39" y="20"/>
                      <a:pt x="38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1" name="Freeform 463"/>
              <p:cNvSpPr/>
              <p:nvPr/>
            </p:nvSpPr>
            <p:spPr bwMode="auto">
              <a:xfrm>
                <a:off x="4307" y="3301"/>
                <a:ext cx="81" cy="56"/>
              </a:xfrm>
              <a:custGeom>
                <a:avLst/>
                <a:gdLst>
                  <a:gd name="T0" fmla="*/ 38 w 39"/>
                  <a:gd name="T1" fmla="*/ 14 h 27"/>
                  <a:gd name="T2" fmla="*/ 18 w 39"/>
                  <a:gd name="T3" fmla="*/ 0 h 27"/>
                  <a:gd name="T4" fmla="*/ 1 w 39"/>
                  <a:gd name="T5" fmla="*/ 14 h 27"/>
                  <a:gd name="T6" fmla="*/ 21 w 39"/>
                  <a:gd name="T7" fmla="*/ 27 h 27"/>
                  <a:gd name="T8" fmla="*/ 38 w 39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7">
                    <a:moveTo>
                      <a:pt x="38" y="14"/>
                    </a:moveTo>
                    <a:cubicBezTo>
                      <a:pt x="37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1" y="14"/>
                    </a:cubicBezTo>
                    <a:cubicBezTo>
                      <a:pt x="2" y="21"/>
                      <a:pt x="11" y="27"/>
                      <a:pt x="21" y="27"/>
                    </a:cubicBezTo>
                    <a:cubicBezTo>
                      <a:pt x="31" y="27"/>
                      <a:pt x="39" y="21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2" name="Freeform 464"/>
              <p:cNvSpPr/>
              <p:nvPr/>
            </p:nvSpPr>
            <p:spPr bwMode="auto">
              <a:xfrm>
                <a:off x="4400" y="3301"/>
                <a:ext cx="81" cy="56"/>
              </a:xfrm>
              <a:custGeom>
                <a:avLst/>
                <a:gdLst>
                  <a:gd name="T0" fmla="*/ 38 w 39"/>
                  <a:gd name="T1" fmla="*/ 14 h 27"/>
                  <a:gd name="T2" fmla="*/ 18 w 39"/>
                  <a:gd name="T3" fmla="*/ 0 h 27"/>
                  <a:gd name="T4" fmla="*/ 1 w 39"/>
                  <a:gd name="T5" fmla="*/ 14 h 27"/>
                  <a:gd name="T6" fmla="*/ 22 w 39"/>
                  <a:gd name="T7" fmla="*/ 27 h 27"/>
                  <a:gd name="T8" fmla="*/ 38 w 39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7">
                    <a:moveTo>
                      <a:pt x="38" y="14"/>
                    </a:moveTo>
                    <a:cubicBezTo>
                      <a:pt x="37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1" y="14"/>
                    </a:cubicBezTo>
                    <a:cubicBezTo>
                      <a:pt x="2" y="21"/>
                      <a:pt x="11" y="27"/>
                      <a:pt x="22" y="27"/>
                    </a:cubicBezTo>
                    <a:cubicBezTo>
                      <a:pt x="32" y="27"/>
                      <a:pt x="39" y="21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3" name="Freeform 465"/>
              <p:cNvSpPr/>
              <p:nvPr/>
            </p:nvSpPr>
            <p:spPr bwMode="auto">
              <a:xfrm>
                <a:off x="4315" y="3370"/>
                <a:ext cx="81" cy="58"/>
              </a:xfrm>
              <a:custGeom>
                <a:avLst/>
                <a:gdLst>
                  <a:gd name="T0" fmla="*/ 38 w 39"/>
                  <a:gd name="T1" fmla="*/ 14 h 28"/>
                  <a:gd name="T2" fmla="*/ 18 w 39"/>
                  <a:gd name="T3" fmla="*/ 0 h 28"/>
                  <a:gd name="T4" fmla="*/ 1 w 39"/>
                  <a:gd name="T5" fmla="*/ 14 h 28"/>
                  <a:gd name="T6" fmla="*/ 21 w 39"/>
                  <a:gd name="T7" fmla="*/ 28 h 28"/>
                  <a:gd name="T8" fmla="*/ 38 w 3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8">
                    <a:moveTo>
                      <a:pt x="38" y="14"/>
                    </a:moveTo>
                    <a:cubicBezTo>
                      <a:pt x="37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1" y="14"/>
                    </a:cubicBezTo>
                    <a:cubicBezTo>
                      <a:pt x="2" y="22"/>
                      <a:pt x="11" y="28"/>
                      <a:pt x="21" y="28"/>
                    </a:cubicBezTo>
                    <a:cubicBezTo>
                      <a:pt x="31" y="28"/>
                      <a:pt x="39" y="22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4" name="Freeform 466"/>
              <p:cNvSpPr/>
              <p:nvPr/>
            </p:nvSpPr>
            <p:spPr bwMode="auto">
              <a:xfrm>
                <a:off x="4338" y="2822"/>
                <a:ext cx="72" cy="45"/>
              </a:xfrm>
              <a:custGeom>
                <a:avLst/>
                <a:gdLst>
                  <a:gd name="T0" fmla="*/ 34 w 35"/>
                  <a:gd name="T1" fmla="*/ 11 h 22"/>
                  <a:gd name="T2" fmla="*/ 16 w 35"/>
                  <a:gd name="T3" fmla="*/ 0 h 22"/>
                  <a:gd name="T4" fmla="*/ 0 w 35"/>
                  <a:gd name="T5" fmla="*/ 11 h 22"/>
                  <a:gd name="T6" fmla="*/ 19 w 35"/>
                  <a:gd name="T7" fmla="*/ 22 h 22"/>
                  <a:gd name="T8" fmla="*/ 34 w 35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34" y="11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0" y="11"/>
                    </a:cubicBezTo>
                    <a:cubicBezTo>
                      <a:pt x="1" y="17"/>
                      <a:pt x="9" y="22"/>
                      <a:pt x="19" y="22"/>
                    </a:cubicBezTo>
                    <a:cubicBezTo>
                      <a:pt x="28" y="22"/>
                      <a:pt x="35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5" name="Freeform 467"/>
              <p:cNvSpPr/>
              <p:nvPr/>
            </p:nvSpPr>
            <p:spPr bwMode="auto">
              <a:xfrm>
                <a:off x="3412" y="2528"/>
                <a:ext cx="68" cy="38"/>
              </a:xfrm>
              <a:custGeom>
                <a:avLst/>
                <a:gdLst>
                  <a:gd name="T0" fmla="*/ 32 w 33"/>
                  <a:gd name="T1" fmla="*/ 9 h 18"/>
                  <a:gd name="T2" fmla="*/ 17 w 33"/>
                  <a:gd name="T3" fmla="*/ 0 h 18"/>
                  <a:gd name="T4" fmla="*/ 1 w 33"/>
                  <a:gd name="T5" fmla="*/ 9 h 18"/>
                  <a:gd name="T6" fmla="*/ 16 w 33"/>
                  <a:gd name="T7" fmla="*/ 18 h 18"/>
                  <a:gd name="T8" fmla="*/ 32 w 33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8">
                    <a:moveTo>
                      <a:pt x="32" y="9"/>
                    </a:moveTo>
                    <a:cubicBezTo>
                      <a:pt x="33" y="4"/>
                      <a:pt x="26" y="0"/>
                      <a:pt x="17" y="0"/>
                    </a:cubicBezTo>
                    <a:cubicBezTo>
                      <a:pt x="8" y="0"/>
                      <a:pt x="1" y="4"/>
                      <a:pt x="1" y="9"/>
                    </a:cubicBezTo>
                    <a:cubicBezTo>
                      <a:pt x="0" y="14"/>
                      <a:pt x="7" y="18"/>
                      <a:pt x="16" y="18"/>
                    </a:cubicBezTo>
                    <a:cubicBezTo>
                      <a:pt x="25" y="18"/>
                      <a:pt x="32" y="14"/>
                      <a:pt x="3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6" name="Freeform 468"/>
              <p:cNvSpPr/>
              <p:nvPr/>
            </p:nvSpPr>
            <p:spPr bwMode="auto">
              <a:xfrm>
                <a:off x="3492" y="2528"/>
                <a:ext cx="66" cy="38"/>
              </a:xfrm>
              <a:custGeom>
                <a:avLst/>
                <a:gdLst>
                  <a:gd name="T0" fmla="*/ 32 w 32"/>
                  <a:gd name="T1" fmla="*/ 9 h 18"/>
                  <a:gd name="T2" fmla="*/ 17 w 32"/>
                  <a:gd name="T3" fmla="*/ 0 h 18"/>
                  <a:gd name="T4" fmla="*/ 1 w 32"/>
                  <a:gd name="T5" fmla="*/ 9 h 18"/>
                  <a:gd name="T6" fmla="*/ 16 w 32"/>
                  <a:gd name="T7" fmla="*/ 18 h 18"/>
                  <a:gd name="T8" fmla="*/ 32 w 32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8">
                    <a:moveTo>
                      <a:pt x="32" y="9"/>
                    </a:moveTo>
                    <a:cubicBezTo>
                      <a:pt x="32" y="4"/>
                      <a:pt x="25" y="0"/>
                      <a:pt x="17" y="0"/>
                    </a:cubicBezTo>
                    <a:cubicBezTo>
                      <a:pt x="8" y="0"/>
                      <a:pt x="1" y="4"/>
                      <a:pt x="1" y="9"/>
                    </a:cubicBezTo>
                    <a:cubicBezTo>
                      <a:pt x="0" y="14"/>
                      <a:pt x="7" y="18"/>
                      <a:pt x="16" y="18"/>
                    </a:cubicBezTo>
                    <a:cubicBezTo>
                      <a:pt x="25" y="18"/>
                      <a:pt x="32" y="14"/>
                      <a:pt x="3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7" name="Freeform 469"/>
              <p:cNvSpPr/>
              <p:nvPr/>
            </p:nvSpPr>
            <p:spPr bwMode="auto">
              <a:xfrm>
                <a:off x="3573" y="2528"/>
                <a:ext cx="66" cy="38"/>
              </a:xfrm>
              <a:custGeom>
                <a:avLst/>
                <a:gdLst>
                  <a:gd name="T0" fmla="*/ 32 w 32"/>
                  <a:gd name="T1" fmla="*/ 9 h 18"/>
                  <a:gd name="T2" fmla="*/ 16 w 32"/>
                  <a:gd name="T3" fmla="*/ 0 h 18"/>
                  <a:gd name="T4" fmla="*/ 1 w 32"/>
                  <a:gd name="T5" fmla="*/ 9 h 18"/>
                  <a:gd name="T6" fmla="*/ 16 w 32"/>
                  <a:gd name="T7" fmla="*/ 18 h 18"/>
                  <a:gd name="T8" fmla="*/ 32 w 32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8">
                    <a:moveTo>
                      <a:pt x="32" y="9"/>
                    </a:moveTo>
                    <a:cubicBezTo>
                      <a:pt x="32" y="4"/>
                      <a:pt x="25" y="0"/>
                      <a:pt x="16" y="0"/>
                    </a:cubicBezTo>
                    <a:cubicBezTo>
                      <a:pt x="8" y="0"/>
                      <a:pt x="1" y="4"/>
                      <a:pt x="1" y="9"/>
                    </a:cubicBezTo>
                    <a:cubicBezTo>
                      <a:pt x="0" y="14"/>
                      <a:pt x="8" y="18"/>
                      <a:pt x="16" y="18"/>
                    </a:cubicBezTo>
                    <a:cubicBezTo>
                      <a:pt x="25" y="18"/>
                      <a:pt x="32" y="14"/>
                      <a:pt x="3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8" name="Freeform 470"/>
              <p:cNvSpPr/>
              <p:nvPr/>
            </p:nvSpPr>
            <p:spPr bwMode="auto">
              <a:xfrm>
                <a:off x="3329" y="2574"/>
                <a:ext cx="66" cy="39"/>
              </a:xfrm>
              <a:custGeom>
                <a:avLst/>
                <a:gdLst>
                  <a:gd name="T0" fmla="*/ 32 w 32"/>
                  <a:gd name="T1" fmla="*/ 10 h 19"/>
                  <a:gd name="T2" fmla="*/ 17 w 32"/>
                  <a:gd name="T3" fmla="*/ 0 h 19"/>
                  <a:gd name="T4" fmla="*/ 0 w 32"/>
                  <a:gd name="T5" fmla="*/ 10 h 19"/>
                  <a:gd name="T6" fmla="*/ 16 w 32"/>
                  <a:gd name="T7" fmla="*/ 19 h 19"/>
                  <a:gd name="T8" fmla="*/ 32 w 32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9">
                    <a:moveTo>
                      <a:pt x="32" y="10"/>
                    </a:moveTo>
                    <a:cubicBezTo>
                      <a:pt x="32" y="4"/>
                      <a:pt x="26" y="0"/>
                      <a:pt x="17" y="0"/>
                    </a:cubicBezTo>
                    <a:cubicBezTo>
                      <a:pt x="8" y="0"/>
                      <a:pt x="0" y="4"/>
                      <a:pt x="0" y="10"/>
                    </a:cubicBezTo>
                    <a:cubicBezTo>
                      <a:pt x="0" y="15"/>
                      <a:pt x="7" y="19"/>
                      <a:pt x="16" y="19"/>
                    </a:cubicBezTo>
                    <a:cubicBezTo>
                      <a:pt x="24" y="19"/>
                      <a:pt x="32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9" name="Freeform 471"/>
              <p:cNvSpPr/>
              <p:nvPr/>
            </p:nvSpPr>
            <p:spPr bwMode="auto">
              <a:xfrm>
                <a:off x="3410" y="2574"/>
                <a:ext cx="68" cy="39"/>
              </a:xfrm>
              <a:custGeom>
                <a:avLst/>
                <a:gdLst>
                  <a:gd name="T0" fmla="*/ 33 w 33"/>
                  <a:gd name="T1" fmla="*/ 10 h 19"/>
                  <a:gd name="T2" fmla="*/ 17 w 33"/>
                  <a:gd name="T3" fmla="*/ 0 h 19"/>
                  <a:gd name="T4" fmla="*/ 0 w 33"/>
                  <a:gd name="T5" fmla="*/ 10 h 19"/>
                  <a:gd name="T6" fmla="*/ 16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3" y="4"/>
                      <a:pt x="26" y="0"/>
                      <a:pt x="17" y="0"/>
                    </a:cubicBezTo>
                    <a:cubicBezTo>
                      <a:pt x="8" y="0"/>
                      <a:pt x="1" y="4"/>
                      <a:pt x="0" y="10"/>
                    </a:cubicBezTo>
                    <a:cubicBezTo>
                      <a:pt x="0" y="15"/>
                      <a:pt x="7" y="19"/>
                      <a:pt x="16" y="19"/>
                    </a:cubicBezTo>
                    <a:cubicBezTo>
                      <a:pt x="25" y="19"/>
                      <a:pt x="32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0" name="Oval 472"/>
              <p:cNvSpPr>
                <a:spLocks noChangeArrowheads="1"/>
              </p:cNvSpPr>
              <p:nvPr/>
            </p:nvSpPr>
            <p:spPr bwMode="auto">
              <a:xfrm>
                <a:off x="3492" y="2574"/>
                <a:ext cx="66" cy="3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1" name="Oval 473"/>
              <p:cNvSpPr>
                <a:spLocks noChangeArrowheads="1"/>
              </p:cNvSpPr>
              <p:nvPr/>
            </p:nvSpPr>
            <p:spPr bwMode="auto">
              <a:xfrm>
                <a:off x="3573" y="2574"/>
                <a:ext cx="66" cy="3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2" name="Freeform 474"/>
              <p:cNvSpPr/>
              <p:nvPr/>
            </p:nvSpPr>
            <p:spPr bwMode="auto">
              <a:xfrm>
                <a:off x="3653" y="2574"/>
                <a:ext cx="68" cy="39"/>
              </a:xfrm>
              <a:custGeom>
                <a:avLst/>
                <a:gdLst>
                  <a:gd name="T0" fmla="*/ 33 w 33"/>
                  <a:gd name="T1" fmla="*/ 10 h 19"/>
                  <a:gd name="T2" fmla="*/ 16 w 33"/>
                  <a:gd name="T3" fmla="*/ 0 h 19"/>
                  <a:gd name="T4" fmla="*/ 0 w 33"/>
                  <a:gd name="T5" fmla="*/ 10 h 19"/>
                  <a:gd name="T6" fmla="*/ 17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3" y="4"/>
                      <a:pt x="25" y="0"/>
                      <a:pt x="16" y="0"/>
                    </a:cubicBezTo>
                    <a:cubicBezTo>
                      <a:pt x="8" y="0"/>
                      <a:pt x="0" y="4"/>
                      <a:pt x="0" y="10"/>
                    </a:cubicBezTo>
                    <a:cubicBezTo>
                      <a:pt x="1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3" name="Freeform 475"/>
              <p:cNvSpPr/>
              <p:nvPr/>
            </p:nvSpPr>
            <p:spPr bwMode="auto">
              <a:xfrm>
                <a:off x="3243" y="2621"/>
                <a:ext cx="70" cy="40"/>
              </a:xfrm>
              <a:custGeom>
                <a:avLst/>
                <a:gdLst>
                  <a:gd name="T0" fmla="*/ 33 w 34"/>
                  <a:gd name="T1" fmla="*/ 10 h 19"/>
                  <a:gd name="T2" fmla="*/ 18 w 34"/>
                  <a:gd name="T3" fmla="*/ 0 h 19"/>
                  <a:gd name="T4" fmla="*/ 1 w 34"/>
                  <a:gd name="T5" fmla="*/ 10 h 19"/>
                  <a:gd name="T6" fmla="*/ 16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4" y="4"/>
                      <a:pt x="27" y="0"/>
                      <a:pt x="18" y="0"/>
                    </a:cubicBezTo>
                    <a:cubicBezTo>
                      <a:pt x="9" y="0"/>
                      <a:pt x="1" y="4"/>
                      <a:pt x="1" y="10"/>
                    </a:cubicBezTo>
                    <a:cubicBezTo>
                      <a:pt x="0" y="15"/>
                      <a:pt x="7" y="19"/>
                      <a:pt x="16" y="19"/>
                    </a:cubicBezTo>
                    <a:cubicBezTo>
                      <a:pt x="25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4" name="Freeform 476"/>
              <p:cNvSpPr/>
              <p:nvPr/>
            </p:nvSpPr>
            <p:spPr bwMode="auto">
              <a:xfrm>
                <a:off x="3325" y="2621"/>
                <a:ext cx="68" cy="40"/>
              </a:xfrm>
              <a:custGeom>
                <a:avLst/>
                <a:gdLst>
                  <a:gd name="T0" fmla="*/ 33 w 33"/>
                  <a:gd name="T1" fmla="*/ 10 h 19"/>
                  <a:gd name="T2" fmla="*/ 17 w 33"/>
                  <a:gd name="T3" fmla="*/ 0 h 19"/>
                  <a:gd name="T4" fmla="*/ 0 w 33"/>
                  <a:gd name="T5" fmla="*/ 10 h 19"/>
                  <a:gd name="T6" fmla="*/ 16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3" y="4"/>
                      <a:pt x="26" y="0"/>
                      <a:pt x="17" y="0"/>
                    </a:cubicBezTo>
                    <a:cubicBezTo>
                      <a:pt x="8" y="0"/>
                      <a:pt x="1" y="4"/>
                      <a:pt x="0" y="10"/>
                    </a:cubicBezTo>
                    <a:cubicBezTo>
                      <a:pt x="0" y="15"/>
                      <a:pt x="7" y="19"/>
                      <a:pt x="16" y="19"/>
                    </a:cubicBezTo>
                    <a:cubicBezTo>
                      <a:pt x="25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5" name="Freeform 477"/>
              <p:cNvSpPr/>
              <p:nvPr/>
            </p:nvSpPr>
            <p:spPr bwMode="auto">
              <a:xfrm>
                <a:off x="3408" y="2621"/>
                <a:ext cx="68" cy="40"/>
              </a:xfrm>
              <a:custGeom>
                <a:avLst/>
                <a:gdLst>
                  <a:gd name="T0" fmla="*/ 33 w 33"/>
                  <a:gd name="T1" fmla="*/ 10 h 19"/>
                  <a:gd name="T2" fmla="*/ 17 w 33"/>
                  <a:gd name="T3" fmla="*/ 0 h 19"/>
                  <a:gd name="T4" fmla="*/ 0 w 33"/>
                  <a:gd name="T5" fmla="*/ 10 h 19"/>
                  <a:gd name="T6" fmla="*/ 16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3" y="4"/>
                      <a:pt x="26" y="0"/>
                      <a:pt x="17" y="0"/>
                    </a:cubicBezTo>
                    <a:cubicBezTo>
                      <a:pt x="8" y="0"/>
                      <a:pt x="1" y="4"/>
                      <a:pt x="0" y="10"/>
                    </a:cubicBezTo>
                    <a:cubicBezTo>
                      <a:pt x="0" y="15"/>
                      <a:pt x="7" y="19"/>
                      <a:pt x="16" y="19"/>
                    </a:cubicBezTo>
                    <a:cubicBezTo>
                      <a:pt x="25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6" name="Freeform 478"/>
              <p:cNvSpPr/>
              <p:nvPr/>
            </p:nvSpPr>
            <p:spPr bwMode="auto">
              <a:xfrm>
                <a:off x="3490" y="2621"/>
                <a:ext cx="68" cy="40"/>
              </a:xfrm>
              <a:custGeom>
                <a:avLst/>
                <a:gdLst>
                  <a:gd name="T0" fmla="*/ 32 w 33"/>
                  <a:gd name="T1" fmla="*/ 10 h 19"/>
                  <a:gd name="T2" fmla="*/ 16 w 33"/>
                  <a:gd name="T3" fmla="*/ 0 h 19"/>
                  <a:gd name="T4" fmla="*/ 0 w 33"/>
                  <a:gd name="T5" fmla="*/ 10 h 19"/>
                  <a:gd name="T6" fmla="*/ 16 w 33"/>
                  <a:gd name="T7" fmla="*/ 19 h 19"/>
                  <a:gd name="T8" fmla="*/ 32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2" y="10"/>
                    </a:moveTo>
                    <a:cubicBezTo>
                      <a:pt x="33" y="4"/>
                      <a:pt x="25" y="0"/>
                      <a:pt x="16" y="0"/>
                    </a:cubicBezTo>
                    <a:cubicBezTo>
                      <a:pt x="8" y="0"/>
                      <a:pt x="0" y="4"/>
                      <a:pt x="0" y="10"/>
                    </a:cubicBezTo>
                    <a:cubicBezTo>
                      <a:pt x="0" y="15"/>
                      <a:pt x="7" y="19"/>
                      <a:pt x="16" y="19"/>
                    </a:cubicBezTo>
                    <a:cubicBezTo>
                      <a:pt x="25" y="19"/>
                      <a:pt x="32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7" name="Oval 479"/>
              <p:cNvSpPr>
                <a:spLocks noChangeArrowheads="1"/>
              </p:cNvSpPr>
              <p:nvPr/>
            </p:nvSpPr>
            <p:spPr bwMode="auto">
              <a:xfrm>
                <a:off x="3573" y="2621"/>
                <a:ext cx="66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8" name="Oval 480"/>
              <p:cNvSpPr>
                <a:spLocks noChangeArrowheads="1"/>
              </p:cNvSpPr>
              <p:nvPr/>
            </p:nvSpPr>
            <p:spPr bwMode="auto">
              <a:xfrm>
                <a:off x="3655" y="2621"/>
                <a:ext cx="66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9" name="Freeform 481"/>
              <p:cNvSpPr/>
              <p:nvPr/>
            </p:nvSpPr>
            <p:spPr bwMode="auto">
              <a:xfrm>
                <a:off x="3736" y="2621"/>
                <a:ext cx="68" cy="40"/>
              </a:xfrm>
              <a:custGeom>
                <a:avLst/>
                <a:gdLst>
                  <a:gd name="T0" fmla="*/ 33 w 33"/>
                  <a:gd name="T1" fmla="*/ 10 h 19"/>
                  <a:gd name="T2" fmla="*/ 16 w 33"/>
                  <a:gd name="T3" fmla="*/ 0 h 19"/>
                  <a:gd name="T4" fmla="*/ 0 w 33"/>
                  <a:gd name="T5" fmla="*/ 10 h 19"/>
                  <a:gd name="T6" fmla="*/ 17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3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0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0" name="Freeform 482"/>
              <p:cNvSpPr/>
              <p:nvPr/>
            </p:nvSpPr>
            <p:spPr bwMode="auto">
              <a:xfrm>
                <a:off x="3818" y="2621"/>
                <a:ext cx="68" cy="40"/>
              </a:xfrm>
              <a:custGeom>
                <a:avLst/>
                <a:gdLst>
                  <a:gd name="T0" fmla="*/ 32 w 33"/>
                  <a:gd name="T1" fmla="*/ 10 h 19"/>
                  <a:gd name="T2" fmla="*/ 16 w 33"/>
                  <a:gd name="T3" fmla="*/ 0 h 19"/>
                  <a:gd name="T4" fmla="*/ 0 w 33"/>
                  <a:gd name="T5" fmla="*/ 10 h 19"/>
                  <a:gd name="T6" fmla="*/ 17 w 33"/>
                  <a:gd name="T7" fmla="*/ 19 h 19"/>
                  <a:gd name="T8" fmla="*/ 32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2" y="10"/>
                    </a:moveTo>
                    <a:cubicBezTo>
                      <a:pt x="32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0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1" name="Freeform 483"/>
              <p:cNvSpPr/>
              <p:nvPr/>
            </p:nvSpPr>
            <p:spPr bwMode="auto">
              <a:xfrm>
                <a:off x="3901" y="2621"/>
                <a:ext cx="68" cy="40"/>
              </a:xfrm>
              <a:custGeom>
                <a:avLst/>
                <a:gdLst>
                  <a:gd name="T0" fmla="*/ 32 w 33"/>
                  <a:gd name="T1" fmla="*/ 10 h 19"/>
                  <a:gd name="T2" fmla="*/ 15 w 33"/>
                  <a:gd name="T3" fmla="*/ 0 h 19"/>
                  <a:gd name="T4" fmla="*/ 0 w 33"/>
                  <a:gd name="T5" fmla="*/ 10 h 19"/>
                  <a:gd name="T6" fmla="*/ 17 w 33"/>
                  <a:gd name="T7" fmla="*/ 19 h 19"/>
                  <a:gd name="T8" fmla="*/ 32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2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0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2" name="Freeform 484"/>
              <p:cNvSpPr/>
              <p:nvPr/>
            </p:nvSpPr>
            <p:spPr bwMode="auto">
              <a:xfrm>
                <a:off x="3981" y="2621"/>
                <a:ext cx="68" cy="40"/>
              </a:xfrm>
              <a:custGeom>
                <a:avLst/>
                <a:gdLst>
                  <a:gd name="T0" fmla="*/ 33 w 33"/>
                  <a:gd name="T1" fmla="*/ 10 h 19"/>
                  <a:gd name="T2" fmla="*/ 16 w 33"/>
                  <a:gd name="T3" fmla="*/ 0 h 19"/>
                  <a:gd name="T4" fmla="*/ 1 w 33"/>
                  <a:gd name="T5" fmla="*/ 10 h 19"/>
                  <a:gd name="T6" fmla="*/ 18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3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1" y="15"/>
                      <a:pt x="9" y="19"/>
                      <a:pt x="18" y="19"/>
                    </a:cubicBezTo>
                    <a:cubicBezTo>
                      <a:pt x="27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3" name="Freeform 485"/>
              <p:cNvSpPr/>
              <p:nvPr/>
            </p:nvSpPr>
            <p:spPr bwMode="auto">
              <a:xfrm>
                <a:off x="4064" y="2621"/>
                <a:ext cx="68" cy="40"/>
              </a:xfrm>
              <a:custGeom>
                <a:avLst/>
                <a:gdLst>
                  <a:gd name="T0" fmla="*/ 33 w 33"/>
                  <a:gd name="T1" fmla="*/ 10 h 19"/>
                  <a:gd name="T2" fmla="*/ 16 w 33"/>
                  <a:gd name="T3" fmla="*/ 0 h 19"/>
                  <a:gd name="T4" fmla="*/ 0 w 33"/>
                  <a:gd name="T5" fmla="*/ 10 h 19"/>
                  <a:gd name="T6" fmla="*/ 17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2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1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4" name="Freeform 486"/>
              <p:cNvSpPr/>
              <p:nvPr/>
            </p:nvSpPr>
            <p:spPr bwMode="auto">
              <a:xfrm>
                <a:off x="3156" y="2669"/>
                <a:ext cx="70" cy="41"/>
              </a:xfrm>
              <a:custGeom>
                <a:avLst/>
                <a:gdLst>
                  <a:gd name="T0" fmla="*/ 33 w 34"/>
                  <a:gd name="T1" fmla="*/ 10 h 20"/>
                  <a:gd name="T2" fmla="*/ 18 w 34"/>
                  <a:gd name="T3" fmla="*/ 0 h 20"/>
                  <a:gd name="T4" fmla="*/ 1 w 34"/>
                  <a:gd name="T5" fmla="*/ 10 h 20"/>
                  <a:gd name="T6" fmla="*/ 16 w 34"/>
                  <a:gd name="T7" fmla="*/ 20 h 20"/>
                  <a:gd name="T8" fmla="*/ 33 w 34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33" y="10"/>
                    </a:moveTo>
                    <a:cubicBezTo>
                      <a:pt x="34" y="5"/>
                      <a:pt x="27" y="0"/>
                      <a:pt x="18" y="0"/>
                    </a:cubicBezTo>
                    <a:cubicBezTo>
                      <a:pt x="9" y="0"/>
                      <a:pt x="1" y="5"/>
                      <a:pt x="1" y="10"/>
                    </a:cubicBezTo>
                    <a:cubicBezTo>
                      <a:pt x="0" y="16"/>
                      <a:pt x="7" y="20"/>
                      <a:pt x="16" y="20"/>
                    </a:cubicBezTo>
                    <a:cubicBezTo>
                      <a:pt x="25" y="20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5" name="Freeform 487"/>
              <p:cNvSpPr/>
              <p:nvPr/>
            </p:nvSpPr>
            <p:spPr bwMode="auto">
              <a:xfrm>
                <a:off x="3239" y="2669"/>
                <a:ext cx="70" cy="41"/>
              </a:xfrm>
              <a:custGeom>
                <a:avLst/>
                <a:gdLst>
                  <a:gd name="T0" fmla="*/ 34 w 34"/>
                  <a:gd name="T1" fmla="*/ 10 h 20"/>
                  <a:gd name="T2" fmla="*/ 18 w 34"/>
                  <a:gd name="T3" fmla="*/ 0 h 20"/>
                  <a:gd name="T4" fmla="*/ 1 w 34"/>
                  <a:gd name="T5" fmla="*/ 10 h 20"/>
                  <a:gd name="T6" fmla="*/ 16 w 34"/>
                  <a:gd name="T7" fmla="*/ 20 h 20"/>
                  <a:gd name="T8" fmla="*/ 34 w 34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34" y="10"/>
                    </a:moveTo>
                    <a:cubicBezTo>
                      <a:pt x="34" y="5"/>
                      <a:pt x="27" y="0"/>
                      <a:pt x="18" y="0"/>
                    </a:cubicBezTo>
                    <a:cubicBezTo>
                      <a:pt x="9" y="0"/>
                      <a:pt x="1" y="5"/>
                      <a:pt x="1" y="10"/>
                    </a:cubicBezTo>
                    <a:cubicBezTo>
                      <a:pt x="0" y="16"/>
                      <a:pt x="7" y="20"/>
                      <a:pt x="16" y="20"/>
                    </a:cubicBezTo>
                    <a:cubicBezTo>
                      <a:pt x="25" y="20"/>
                      <a:pt x="33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6" name="Freeform 488"/>
              <p:cNvSpPr/>
              <p:nvPr/>
            </p:nvSpPr>
            <p:spPr bwMode="auto">
              <a:xfrm>
                <a:off x="3323" y="2669"/>
                <a:ext cx="68" cy="41"/>
              </a:xfrm>
              <a:custGeom>
                <a:avLst/>
                <a:gdLst>
                  <a:gd name="T0" fmla="*/ 33 w 33"/>
                  <a:gd name="T1" fmla="*/ 10 h 20"/>
                  <a:gd name="T2" fmla="*/ 17 w 33"/>
                  <a:gd name="T3" fmla="*/ 0 h 20"/>
                  <a:gd name="T4" fmla="*/ 0 w 33"/>
                  <a:gd name="T5" fmla="*/ 10 h 20"/>
                  <a:gd name="T6" fmla="*/ 16 w 33"/>
                  <a:gd name="T7" fmla="*/ 20 h 20"/>
                  <a:gd name="T8" fmla="*/ 33 w 33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0">
                    <a:moveTo>
                      <a:pt x="33" y="10"/>
                    </a:moveTo>
                    <a:cubicBezTo>
                      <a:pt x="33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0" y="10"/>
                    </a:cubicBezTo>
                    <a:cubicBezTo>
                      <a:pt x="0" y="16"/>
                      <a:pt x="7" y="20"/>
                      <a:pt x="16" y="20"/>
                    </a:cubicBezTo>
                    <a:cubicBezTo>
                      <a:pt x="25" y="20"/>
                      <a:pt x="32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7" name="Freeform 489"/>
              <p:cNvSpPr/>
              <p:nvPr/>
            </p:nvSpPr>
            <p:spPr bwMode="auto">
              <a:xfrm>
                <a:off x="3406" y="2669"/>
                <a:ext cx="68" cy="41"/>
              </a:xfrm>
              <a:custGeom>
                <a:avLst/>
                <a:gdLst>
                  <a:gd name="T0" fmla="*/ 33 w 33"/>
                  <a:gd name="T1" fmla="*/ 10 h 20"/>
                  <a:gd name="T2" fmla="*/ 17 w 33"/>
                  <a:gd name="T3" fmla="*/ 0 h 20"/>
                  <a:gd name="T4" fmla="*/ 0 w 33"/>
                  <a:gd name="T5" fmla="*/ 10 h 20"/>
                  <a:gd name="T6" fmla="*/ 16 w 33"/>
                  <a:gd name="T7" fmla="*/ 20 h 20"/>
                  <a:gd name="T8" fmla="*/ 33 w 33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0">
                    <a:moveTo>
                      <a:pt x="33" y="10"/>
                    </a:moveTo>
                    <a:cubicBezTo>
                      <a:pt x="33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0" y="10"/>
                    </a:cubicBezTo>
                    <a:cubicBezTo>
                      <a:pt x="0" y="16"/>
                      <a:pt x="7" y="20"/>
                      <a:pt x="16" y="20"/>
                    </a:cubicBezTo>
                    <a:cubicBezTo>
                      <a:pt x="25" y="20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8" name="Freeform 490"/>
              <p:cNvSpPr/>
              <p:nvPr/>
            </p:nvSpPr>
            <p:spPr bwMode="auto">
              <a:xfrm>
                <a:off x="3488" y="2669"/>
                <a:ext cx="68" cy="41"/>
              </a:xfrm>
              <a:custGeom>
                <a:avLst/>
                <a:gdLst>
                  <a:gd name="T0" fmla="*/ 33 w 33"/>
                  <a:gd name="T1" fmla="*/ 10 h 20"/>
                  <a:gd name="T2" fmla="*/ 17 w 33"/>
                  <a:gd name="T3" fmla="*/ 0 h 20"/>
                  <a:gd name="T4" fmla="*/ 0 w 33"/>
                  <a:gd name="T5" fmla="*/ 10 h 20"/>
                  <a:gd name="T6" fmla="*/ 16 w 33"/>
                  <a:gd name="T7" fmla="*/ 20 h 20"/>
                  <a:gd name="T8" fmla="*/ 33 w 33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0">
                    <a:moveTo>
                      <a:pt x="33" y="10"/>
                    </a:moveTo>
                    <a:cubicBezTo>
                      <a:pt x="33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0" y="10"/>
                    </a:cubicBezTo>
                    <a:cubicBezTo>
                      <a:pt x="0" y="16"/>
                      <a:pt x="7" y="20"/>
                      <a:pt x="16" y="20"/>
                    </a:cubicBezTo>
                    <a:cubicBezTo>
                      <a:pt x="25" y="20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9" name="Oval 491"/>
              <p:cNvSpPr>
                <a:spLocks noChangeArrowheads="1"/>
              </p:cNvSpPr>
              <p:nvPr/>
            </p:nvSpPr>
            <p:spPr bwMode="auto">
              <a:xfrm>
                <a:off x="3571" y="2669"/>
                <a:ext cx="68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0" name="Oval 492"/>
              <p:cNvSpPr>
                <a:spLocks noChangeArrowheads="1"/>
              </p:cNvSpPr>
              <p:nvPr/>
            </p:nvSpPr>
            <p:spPr bwMode="auto">
              <a:xfrm>
                <a:off x="3655" y="2669"/>
                <a:ext cx="66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1" name="Freeform 493"/>
              <p:cNvSpPr/>
              <p:nvPr/>
            </p:nvSpPr>
            <p:spPr bwMode="auto">
              <a:xfrm>
                <a:off x="3738" y="2669"/>
                <a:ext cx="68" cy="41"/>
              </a:xfrm>
              <a:custGeom>
                <a:avLst/>
                <a:gdLst>
                  <a:gd name="T0" fmla="*/ 33 w 33"/>
                  <a:gd name="T1" fmla="*/ 10 h 20"/>
                  <a:gd name="T2" fmla="*/ 16 w 33"/>
                  <a:gd name="T3" fmla="*/ 0 h 20"/>
                  <a:gd name="T4" fmla="*/ 0 w 33"/>
                  <a:gd name="T5" fmla="*/ 10 h 20"/>
                  <a:gd name="T6" fmla="*/ 16 w 33"/>
                  <a:gd name="T7" fmla="*/ 20 h 20"/>
                  <a:gd name="T8" fmla="*/ 33 w 33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0">
                    <a:moveTo>
                      <a:pt x="33" y="10"/>
                    </a:moveTo>
                    <a:cubicBezTo>
                      <a:pt x="32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0" y="16"/>
                      <a:pt x="7" y="20"/>
                      <a:pt x="16" y="20"/>
                    </a:cubicBezTo>
                    <a:cubicBezTo>
                      <a:pt x="26" y="20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2" name="Freeform 494"/>
              <p:cNvSpPr/>
              <p:nvPr/>
            </p:nvSpPr>
            <p:spPr bwMode="auto">
              <a:xfrm>
                <a:off x="3820" y="2669"/>
                <a:ext cx="68" cy="41"/>
              </a:xfrm>
              <a:custGeom>
                <a:avLst/>
                <a:gdLst>
                  <a:gd name="T0" fmla="*/ 33 w 33"/>
                  <a:gd name="T1" fmla="*/ 10 h 20"/>
                  <a:gd name="T2" fmla="*/ 16 w 33"/>
                  <a:gd name="T3" fmla="*/ 0 h 20"/>
                  <a:gd name="T4" fmla="*/ 0 w 33"/>
                  <a:gd name="T5" fmla="*/ 10 h 20"/>
                  <a:gd name="T6" fmla="*/ 17 w 33"/>
                  <a:gd name="T7" fmla="*/ 20 h 20"/>
                  <a:gd name="T8" fmla="*/ 33 w 33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0">
                    <a:moveTo>
                      <a:pt x="33" y="10"/>
                    </a:moveTo>
                    <a:cubicBezTo>
                      <a:pt x="32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0" y="16"/>
                      <a:pt x="8" y="20"/>
                      <a:pt x="17" y="20"/>
                    </a:cubicBezTo>
                    <a:cubicBezTo>
                      <a:pt x="26" y="20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3" name="Freeform 495"/>
              <p:cNvSpPr/>
              <p:nvPr/>
            </p:nvSpPr>
            <p:spPr bwMode="auto">
              <a:xfrm>
                <a:off x="3903" y="2669"/>
                <a:ext cx="68" cy="41"/>
              </a:xfrm>
              <a:custGeom>
                <a:avLst/>
                <a:gdLst>
                  <a:gd name="T0" fmla="*/ 33 w 33"/>
                  <a:gd name="T1" fmla="*/ 10 h 20"/>
                  <a:gd name="T2" fmla="*/ 16 w 33"/>
                  <a:gd name="T3" fmla="*/ 0 h 20"/>
                  <a:gd name="T4" fmla="*/ 0 w 33"/>
                  <a:gd name="T5" fmla="*/ 10 h 20"/>
                  <a:gd name="T6" fmla="*/ 17 w 33"/>
                  <a:gd name="T7" fmla="*/ 20 h 20"/>
                  <a:gd name="T8" fmla="*/ 33 w 33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0">
                    <a:moveTo>
                      <a:pt x="33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0" y="16"/>
                      <a:pt x="8" y="20"/>
                      <a:pt x="17" y="20"/>
                    </a:cubicBezTo>
                    <a:cubicBezTo>
                      <a:pt x="26" y="20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4" name="Freeform 496"/>
              <p:cNvSpPr/>
              <p:nvPr/>
            </p:nvSpPr>
            <p:spPr bwMode="auto">
              <a:xfrm>
                <a:off x="3985" y="2669"/>
                <a:ext cx="71" cy="41"/>
              </a:xfrm>
              <a:custGeom>
                <a:avLst/>
                <a:gdLst>
                  <a:gd name="T0" fmla="*/ 33 w 34"/>
                  <a:gd name="T1" fmla="*/ 10 h 20"/>
                  <a:gd name="T2" fmla="*/ 16 w 34"/>
                  <a:gd name="T3" fmla="*/ 0 h 20"/>
                  <a:gd name="T4" fmla="*/ 0 w 34"/>
                  <a:gd name="T5" fmla="*/ 10 h 20"/>
                  <a:gd name="T6" fmla="*/ 17 w 34"/>
                  <a:gd name="T7" fmla="*/ 20 h 20"/>
                  <a:gd name="T8" fmla="*/ 33 w 34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33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1" y="16"/>
                      <a:pt x="8" y="20"/>
                      <a:pt x="17" y="20"/>
                    </a:cubicBezTo>
                    <a:cubicBezTo>
                      <a:pt x="27" y="20"/>
                      <a:pt x="34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5" name="Freeform 497"/>
              <p:cNvSpPr/>
              <p:nvPr/>
            </p:nvSpPr>
            <p:spPr bwMode="auto">
              <a:xfrm>
                <a:off x="4068" y="2669"/>
                <a:ext cx="70" cy="41"/>
              </a:xfrm>
              <a:custGeom>
                <a:avLst/>
                <a:gdLst>
                  <a:gd name="T0" fmla="*/ 33 w 34"/>
                  <a:gd name="T1" fmla="*/ 10 h 20"/>
                  <a:gd name="T2" fmla="*/ 16 w 34"/>
                  <a:gd name="T3" fmla="*/ 0 h 20"/>
                  <a:gd name="T4" fmla="*/ 0 w 34"/>
                  <a:gd name="T5" fmla="*/ 10 h 20"/>
                  <a:gd name="T6" fmla="*/ 18 w 34"/>
                  <a:gd name="T7" fmla="*/ 20 h 20"/>
                  <a:gd name="T8" fmla="*/ 33 w 34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33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1" y="16"/>
                      <a:pt x="9" y="20"/>
                      <a:pt x="18" y="20"/>
                    </a:cubicBezTo>
                    <a:cubicBezTo>
                      <a:pt x="27" y="20"/>
                      <a:pt x="34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6" name="Freeform 498"/>
              <p:cNvSpPr/>
              <p:nvPr/>
            </p:nvSpPr>
            <p:spPr bwMode="auto">
              <a:xfrm>
                <a:off x="3150" y="2719"/>
                <a:ext cx="72" cy="43"/>
              </a:xfrm>
              <a:custGeom>
                <a:avLst/>
                <a:gdLst>
                  <a:gd name="T0" fmla="*/ 34 w 35"/>
                  <a:gd name="T1" fmla="*/ 10 h 21"/>
                  <a:gd name="T2" fmla="*/ 19 w 35"/>
                  <a:gd name="T3" fmla="*/ 0 h 21"/>
                  <a:gd name="T4" fmla="*/ 1 w 35"/>
                  <a:gd name="T5" fmla="*/ 10 h 21"/>
                  <a:gd name="T6" fmla="*/ 17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5" y="5"/>
                      <a:pt x="28" y="0"/>
                      <a:pt x="19" y="0"/>
                    </a:cubicBezTo>
                    <a:cubicBezTo>
                      <a:pt x="9" y="0"/>
                      <a:pt x="2" y="5"/>
                      <a:pt x="1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7" name="Freeform 499"/>
              <p:cNvSpPr/>
              <p:nvPr/>
            </p:nvSpPr>
            <p:spPr bwMode="auto">
              <a:xfrm>
                <a:off x="3234" y="2719"/>
                <a:ext cx="71" cy="43"/>
              </a:xfrm>
              <a:custGeom>
                <a:avLst/>
                <a:gdLst>
                  <a:gd name="T0" fmla="*/ 34 w 34"/>
                  <a:gd name="T1" fmla="*/ 10 h 21"/>
                  <a:gd name="T2" fmla="*/ 18 w 34"/>
                  <a:gd name="T3" fmla="*/ 0 h 21"/>
                  <a:gd name="T4" fmla="*/ 1 w 34"/>
                  <a:gd name="T5" fmla="*/ 10 h 21"/>
                  <a:gd name="T6" fmla="*/ 16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5"/>
                      <a:pt x="27" y="0"/>
                      <a:pt x="18" y="0"/>
                    </a:cubicBezTo>
                    <a:cubicBezTo>
                      <a:pt x="9" y="0"/>
                      <a:pt x="1" y="5"/>
                      <a:pt x="1" y="10"/>
                    </a:cubicBezTo>
                    <a:cubicBezTo>
                      <a:pt x="0" y="16"/>
                      <a:pt x="7" y="21"/>
                      <a:pt x="16" y="21"/>
                    </a:cubicBezTo>
                    <a:cubicBezTo>
                      <a:pt x="26" y="21"/>
                      <a:pt x="33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8" name="Freeform 500"/>
              <p:cNvSpPr/>
              <p:nvPr/>
            </p:nvSpPr>
            <p:spPr bwMode="auto">
              <a:xfrm>
                <a:off x="3319" y="2719"/>
                <a:ext cx="70" cy="43"/>
              </a:xfrm>
              <a:custGeom>
                <a:avLst/>
                <a:gdLst>
                  <a:gd name="T0" fmla="*/ 33 w 34"/>
                  <a:gd name="T1" fmla="*/ 10 h 21"/>
                  <a:gd name="T2" fmla="*/ 17 w 34"/>
                  <a:gd name="T3" fmla="*/ 0 h 21"/>
                  <a:gd name="T4" fmla="*/ 0 w 34"/>
                  <a:gd name="T5" fmla="*/ 10 h 21"/>
                  <a:gd name="T6" fmla="*/ 16 w 34"/>
                  <a:gd name="T7" fmla="*/ 21 h 21"/>
                  <a:gd name="T8" fmla="*/ 33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3" y="10"/>
                    </a:moveTo>
                    <a:cubicBezTo>
                      <a:pt x="34" y="5"/>
                      <a:pt x="27" y="0"/>
                      <a:pt x="17" y="0"/>
                    </a:cubicBezTo>
                    <a:cubicBezTo>
                      <a:pt x="8" y="0"/>
                      <a:pt x="1" y="5"/>
                      <a:pt x="0" y="10"/>
                    </a:cubicBezTo>
                    <a:cubicBezTo>
                      <a:pt x="0" y="16"/>
                      <a:pt x="7" y="21"/>
                      <a:pt x="16" y="21"/>
                    </a:cubicBezTo>
                    <a:cubicBezTo>
                      <a:pt x="25" y="21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9" name="Freeform 501"/>
              <p:cNvSpPr/>
              <p:nvPr/>
            </p:nvSpPr>
            <p:spPr bwMode="auto">
              <a:xfrm>
                <a:off x="3404" y="2719"/>
                <a:ext cx="68" cy="43"/>
              </a:xfrm>
              <a:custGeom>
                <a:avLst/>
                <a:gdLst>
                  <a:gd name="T0" fmla="*/ 33 w 33"/>
                  <a:gd name="T1" fmla="*/ 10 h 21"/>
                  <a:gd name="T2" fmla="*/ 17 w 33"/>
                  <a:gd name="T3" fmla="*/ 0 h 21"/>
                  <a:gd name="T4" fmla="*/ 0 w 33"/>
                  <a:gd name="T5" fmla="*/ 10 h 21"/>
                  <a:gd name="T6" fmla="*/ 16 w 33"/>
                  <a:gd name="T7" fmla="*/ 21 h 21"/>
                  <a:gd name="T8" fmla="*/ 33 w 33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1">
                    <a:moveTo>
                      <a:pt x="33" y="10"/>
                    </a:moveTo>
                    <a:cubicBezTo>
                      <a:pt x="33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0" y="10"/>
                    </a:cubicBezTo>
                    <a:cubicBezTo>
                      <a:pt x="0" y="16"/>
                      <a:pt x="7" y="21"/>
                      <a:pt x="16" y="21"/>
                    </a:cubicBezTo>
                    <a:cubicBezTo>
                      <a:pt x="25" y="21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0" name="Freeform 502"/>
              <p:cNvSpPr/>
              <p:nvPr/>
            </p:nvSpPr>
            <p:spPr bwMode="auto">
              <a:xfrm>
                <a:off x="3486" y="2719"/>
                <a:ext cx="70" cy="43"/>
              </a:xfrm>
              <a:custGeom>
                <a:avLst/>
                <a:gdLst>
                  <a:gd name="T0" fmla="*/ 34 w 34"/>
                  <a:gd name="T1" fmla="*/ 10 h 21"/>
                  <a:gd name="T2" fmla="*/ 17 w 34"/>
                  <a:gd name="T3" fmla="*/ 0 h 21"/>
                  <a:gd name="T4" fmla="*/ 0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8" y="0"/>
                      <a:pt x="1" y="5"/>
                      <a:pt x="0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6" y="21"/>
                      <a:pt x="33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1" name="Freeform 503"/>
              <p:cNvSpPr/>
              <p:nvPr/>
            </p:nvSpPr>
            <p:spPr bwMode="auto">
              <a:xfrm>
                <a:off x="3571" y="2719"/>
                <a:ext cx="68" cy="43"/>
              </a:xfrm>
              <a:custGeom>
                <a:avLst/>
                <a:gdLst>
                  <a:gd name="T0" fmla="*/ 33 w 33"/>
                  <a:gd name="T1" fmla="*/ 10 h 21"/>
                  <a:gd name="T2" fmla="*/ 17 w 33"/>
                  <a:gd name="T3" fmla="*/ 0 h 21"/>
                  <a:gd name="T4" fmla="*/ 0 w 33"/>
                  <a:gd name="T5" fmla="*/ 10 h 21"/>
                  <a:gd name="T6" fmla="*/ 17 w 33"/>
                  <a:gd name="T7" fmla="*/ 21 h 21"/>
                  <a:gd name="T8" fmla="*/ 33 w 33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1">
                    <a:moveTo>
                      <a:pt x="33" y="10"/>
                    </a:moveTo>
                    <a:cubicBezTo>
                      <a:pt x="33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0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2" name="Oval 504"/>
              <p:cNvSpPr>
                <a:spLocks noChangeArrowheads="1"/>
              </p:cNvSpPr>
              <p:nvPr/>
            </p:nvSpPr>
            <p:spPr bwMode="auto">
              <a:xfrm>
                <a:off x="3655" y="2719"/>
                <a:ext cx="68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3" name="Freeform 505"/>
              <p:cNvSpPr/>
              <p:nvPr/>
            </p:nvSpPr>
            <p:spPr bwMode="auto">
              <a:xfrm>
                <a:off x="3738" y="2719"/>
                <a:ext cx="70" cy="43"/>
              </a:xfrm>
              <a:custGeom>
                <a:avLst/>
                <a:gdLst>
                  <a:gd name="T0" fmla="*/ 33 w 34"/>
                  <a:gd name="T1" fmla="*/ 10 h 21"/>
                  <a:gd name="T2" fmla="*/ 17 w 34"/>
                  <a:gd name="T3" fmla="*/ 0 h 21"/>
                  <a:gd name="T4" fmla="*/ 0 w 34"/>
                  <a:gd name="T5" fmla="*/ 10 h 21"/>
                  <a:gd name="T6" fmla="*/ 17 w 34"/>
                  <a:gd name="T7" fmla="*/ 21 h 21"/>
                  <a:gd name="T8" fmla="*/ 33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3" y="10"/>
                    </a:moveTo>
                    <a:cubicBezTo>
                      <a:pt x="33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6" y="21"/>
                      <a:pt x="34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4" name="Freeform 506"/>
              <p:cNvSpPr/>
              <p:nvPr/>
            </p:nvSpPr>
            <p:spPr bwMode="auto">
              <a:xfrm>
                <a:off x="3822" y="2719"/>
                <a:ext cx="68" cy="43"/>
              </a:xfrm>
              <a:custGeom>
                <a:avLst/>
                <a:gdLst>
                  <a:gd name="T0" fmla="*/ 33 w 33"/>
                  <a:gd name="T1" fmla="*/ 10 h 21"/>
                  <a:gd name="T2" fmla="*/ 16 w 33"/>
                  <a:gd name="T3" fmla="*/ 0 h 21"/>
                  <a:gd name="T4" fmla="*/ 0 w 33"/>
                  <a:gd name="T5" fmla="*/ 10 h 21"/>
                  <a:gd name="T6" fmla="*/ 17 w 33"/>
                  <a:gd name="T7" fmla="*/ 21 h 21"/>
                  <a:gd name="T8" fmla="*/ 33 w 33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1">
                    <a:moveTo>
                      <a:pt x="33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6" y="21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5" name="Freeform 507"/>
              <p:cNvSpPr/>
              <p:nvPr/>
            </p:nvSpPr>
            <p:spPr bwMode="auto">
              <a:xfrm>
                <a:off x="3905" y="2719"/>
                <a:ext cx="70" cy="43"/>
              </a:xfrm>
              <a:custGeom>
                <a:avLst/>
                <a:gdLst>
                  <a:gd name="T0" fmla="*/ 34 w 34"/>
                  <a:gd name="T1" fmla="*/ 10 h 21"/>
                  <a:gd name="T2" fmla="*/ 16 w 34"/>
                  <a:gd name="T3" fmla="*/ 0 h 21"/>
                  <a:gd name="T4" fmla="*/ 0 w 34"/>
                  <a:gd name="T5" fmla="*/ 10 h 21"/>
                  <a:gd name="T6" fmla="*/ 18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1" y="16"/>
                      <a:pt x="8" y="21"/>
                      <a:pt x="18" y="21"/>
                    </a:cubicBezTo>
                    <a:cubicBezTo>
                      <a:pt x="27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6" name="Freeform 508"/>
              <p:cNvSpPr/>
              <p:nvPr/>
            </p:nvSpPr>
            <p:spPr bwMode="auto">
              <a:xfrm>
                <a:off x="3990" y="2719"/>
                <a:ext cx="70" cy="43"/>
              </a:xfrm>
              <a:custGeom>
                <a:avLst/>
                <a:gdLst>
                  <a:gd name="T0" fmla="*/ 33 w 34"/>
                  <a:gd name="T1" fmla="*/ 10 h 21"/>
                  <a:gd name="T2" fmla="*/ 16 w 34"/>
                  <a:gd name="T3" fmla="*/ 0 h 21"/>
                  <a:gd name="T4" fmla="*/ 0 w 34"/>
                  <a:gd name="T5" fmla="*/ 10 h 21"/>
                  <a:gd name="T6" fmla="*/ 17 w 34"/>
                  <a:gd name="T7" fmla="*/ 21 h 21"/>
                  <a:gd name="T8" fmla="*/ 33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3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7" y="21"/>
                      <a:pt x="34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7" name="Freeform 509"/>
              <p:cNvSpPr/>
              <p:nvPr/>
            </p:nvSpPr>
            <p:spPr bwMode="auto">
              <a:xfrm>
                <a:off x="4072" y="2719"/>
                <a:ext cx="70" cy="43"/>
              </a:xfrm>
              <a:custGeom>
                <a:avLst/>
                <a:gdLst>
                  <a:gd name="T0" fmla="*/ 34 w 34"/>
                  <a:gd name="T1" fmla="*/ 10 h 21"/>
                  <a:gd name="T2" fmla="*/ 16 w 34"/>
                  <a:gd name="T3" fmla="*/ 0 h 21"/>
                  <a:gd name="T4" fmla="*/ 1 w 34"/>
                  <a:gd name="T5" fmla="*/ 10 h 21"/>
                  <a:gd name="T6" fmla="*/ 18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7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8" name="Freeform 510"/>
              <p:cNvSpPr/>
              <p:nvPr/>
            </p:nvSpPr>
            <p:spPr bwMode="auto">
              <a:xfrm>
                <a:off x="3146" y="2770"/>
                <a:ext cx="72" cy="44"/>
              </a:xfrm>
              <a:custGeom>
                <a:avLst/>
                <a:gdLst>
                  <a:gd name="T0" fmla="*/ 34 w 35"/>
                  <a:gd name="T1" fmla="*/ 10 h 21"/>
                  <a:gd name="T2" fmla="*/ 18 w 35"/>
                  <a:gd name="T3" fmla="*/ 0 h 21"/>
                  <a:gd name="T4" fmla="*/ 1 w 35"/>
                  <a:gd name="T5" fmla="*/ 10 h 21"/>
                  <a:gd name="T6" fmla="*/ 16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5" y="5"/>
                      <a:pt x="27" y="0"/>
                      <a:pt x="18" y="0"/>
                    </a:cubicBezTo>
                    <a:cubicBezTo>
                      <a:pt x="9" y="0"/>
                      <a:pt x="1" y="5"/>
                      <a:pt x="1" y="10"/>
                    </a:cubicBezTo>
                    <a:cubicBezTo>
                      <a:pt x="0" y="16"/>
                      <a:pt x="7" y="21"/>
                      <a:pt x="16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9" name="Freeform 511"/>
              <p:cNvSpPr/>
              <p:nvPr/>
            </p:nvSpPr>
            <p:spPr bwMode="auto">
              <a:xfrm>
                <a:off x="3230" y="2770"/>
                <a:ext cx="70" cy="44"/>
              </a:xfrm>
              <a:custGeom>
                <a:avLst/>
                <a:gdLst>
                  <a:gd name="T0" fmla="*/ 34 w 34"/>
                  <a:gd name="T1" fmla="*/ 10 h 21"/>
                  <a:gd name="T2" fmla="*/ 18 w 34"/>
                  <a:gd name="T3" fmla="*/ 0 h 21"/>
                  <a:gd name="T4" fmla="*/ 1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5"/>
                      <a:pt x="27" y="0"/>
                      <a:pt x="18" y="0"/>
                    </a:cubicBezTo>
                    <a:cubicBezTo>
                      <a:pt x="9" y="0"/>
                      <a:pt x="1" y="5"/>
                      <a:pt x="1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0" name="Freeform 512"/>
              <p:cNvSpPr/>
              <p:nvPr/>
            </p:nvSpPr>
            <p:spPr bwMode="auto">
              <a:xfrm>
                <a:off x="3315" y="2770"/>
                <a:ext cx="70" cy="44"/>
              </a:xfrm>
              <a:custGeom>
                <a:avLst/>
                <a:gdLst>
                  <a:gd name="T0" fmla="*/ 34 w 34"/>
                  <a:gd name="T1" fmla="*/ 10 h 21"/>
                  <a:gd name="T2" fmla="*/ 18 w 34"/>
                  <a:gd name="T3" fmla="*/ 0 h 21"/>
                  <a:gd name="T4" fmla="*/ 1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5"/>
                      <a:pt x="27" y="0"/>
                      <a:pt x="18" y="0"/>
                    </a:cubicBezTo>
                    <a:cubicBezTo>
                      <a:pt x="9" y="0"/>
                      <a:pt x="1" y="5"/>
                      <a:pt x="1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1" name="Freeform 513"/>
              <p:cNvSpPr/>
              <p:nvPr/>
            </p:nvSpPr>
            <p:spPr bwMode="auto">
              <a:xfrm>
                <a:off x="3399" y="2770"/>
                <a:ext cx="71" cy="44"/>
              </a:xfrm>
              <a:custGeom>
                <a:avLst/>
                <a:gdLst>
                  <a:gd name="T0" fmla="*/ 34 w 34"/>
                  <a:gd name="T1" fmla="*/ 10 h 21"/>
                  <a:gd name="T2" fmla="*/ 18 w 34"/>
                  <a:gd name="T3" fmla="*/ 0 h 21"/>
                  <a:gd name="T4" fmla="*/ 1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5"/>
                      <a:pt x="27" y="0"/>
                      <a:pt x="18" y="0"/>
                    </a:cubicBezTo>
                    <a:cubicBezTo>
                      <a:pt x="9" y="0"/>
                      <a:pt x="1" y="5"/>
                      <a:pt x="1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2" name="Freeform 514"/>
              <p:cNvSpPr/>
              <p:nvPr/>
            </p:nvSpPr>
            <p:spPr bwMode="auto">
              <a:xfrm>
                <a:off x="3484" y="2770"/>
                <a:ext cx="70" cy="44"/>
              </a:xfrm>
              <a:custGeom>
                <a:avLst/>
                <a:gdLst>
                  <a:gd name="T0" fmla="*/ 34 w 34"/>
                  <a:gd name="T1" fmla="*/ 10 h 21"/>
                  <a:gd name="T2" fmla="*/ 18 w 34"/>
                  <a:gd name="T3" fmla="*/ 0 h 21"/>
                  <a:gd name="T4" fmla="*/ 1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5"/>
                      <a:pt x="27" y="0"/>
                      <a:pt x="18" y="0"/>
                    </a:cubicBezTo>
                    <a:cubicBezTo>
                      <a:pt x="8" y="0"/>
                      <a:pt x="1" y="5"/>
                      <a:pt x="1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3" name="Oval 515"/>
              <p:cNvSpPr>
                <a:spLocks noChangeArrowheads="1"/>
              </p:cNvSpPr>
              <p:nvPr/>
            </p:nvSpPr>
            <p:spPr bwMode="auto">
              <a:xfrm>
                <a:off x="3571" y="2770"/>
                <a:ext cx="68" cy="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4" name="Oval 516"/>
              <p:cNvSpPr>
                <a:spLocks noChangeArrowheads="1"/>
              </p:cNvSpPr>
              <p:nvPr/>
            </p:nvSpPr>
            <p:spPr bwMode="auto">
              <a:xfrm>
                <a:off x="3655" y="2770"/>
                <a:ext cx="68" cy="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5" name="Freeform 517"/>
              <p:cNvSpPr/>
              <p:nvPr/>
            </p:nvSpPr>
            <p:spPr bwMode="auto">
              <a:xfrm>
                <a:off x="3740" y="2770"/>
                <a:ext cx="68" cy="44"/>
              </a:xfrm>
              <a:custGeom>
                <a:avLst/>
                <a:gdLst>
                  <a:gd name="T0" fmla="*/ 33 w 33"/>
                  <a:gd name="T1" fmla="*/ 10 h 21"/>
                  <a:gd name="T2" fmla="*/ 16 w 33"/>
                  <a:gd name="T3" fmla="*/ 0 h 21"/>
                  <a:gd name="T4" fmla="*/ 0 w 33"/>
                  <a:gd name="T5" fmla="*/ 10 h 21"/>
                  <a:gd name="T6" fmla="*/ 17 w 33"/>
                  <a:gd name="T7" fmla="*/ 21 h 21"/>
                  <a:gd name="T8" fmla="*/ 33 w 33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1">
                    <a:moveTo>
                      <a:pt x="33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6" name="Freeform 518"/>
              <p:cNvSpPr/>
              <p:nvPr/>
            </p:nvSpPr>
            <p:spPr bwMode="auto">
              <a:xfrm>
                <a:off x="3824" y="2770"/>
                <a:ext cx="69" cy="44"/>
              </a:xfrm>
              <a:custGeom>
                <a:avLst/>
                <a:gdLst>
                  <a:gd name="T0" fmla="*/ 33 w 33"/>
                  <a:gd name="T1" fmla="*/ 10 h 21"/>
                  <a:gd name="T2" fmla="*/ 16 w 33"/>
                  <a:gd name="T3" fmla="*/ 0 h 21"/>
                  <a:gd name="T4" fmla="*/ 0 w 33"/>
                  <a:gd name="T5" fmla="*/ 10 h 21"/>
                  <a:gd name="T6" fmla="*/ 17 w 33"/>
                  <a:gd name="T7" fmla="*/ 21 h 21"/>
                  <a:gd name="T8" fmla="*/ 33 w 33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1">
                    <a:moveTo>
                      <a:pt x="33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6" y="21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7" name="Freeform 519"/>
              <p:cNvSpPr/>
              <p:nvPr/>
            </p:nvSpPr>
            <p:spPr bwMode="auto">
              <a:xfrm>
                <a:off x="3907" y="2770"/>
                <a:ext cx="72" cy="44"/>
              </a:xfrm>
              <a:custGeom>
                <a:avLst/>
                <a:gdLst>
                  <a:gd name="T0" fmla="*/ 34 w 35"/>
                  <a:gd name="T1" fmla="*/ 10 h 21"/>
                  <a:gd name="T2" fmla="*/ 17 w 35"/>
                  <a:gd name="T3" fmla="*/ 0 h 21"/>
                  <a:gd name="T4" fmla="*/ 1 w 35"/>
                  <a:gd name="T5" fmla="*/ 10 h 21"/>
                  <a:gd name="T6" fmla="*/ 18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1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7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8" name="Freeform 520"/>
              <p:cNvSpPr/>
              <p:nvPr/>
            </p:nvSpPr>
            <p:spPr bwMode="auto">
              <a:xfrm>
                <a:off x="3992" y="2770"/>
                <a:ext cx="72" cy="44"/>
              </a:xfrm>
              <a:custGeom>
                <a:avLst/>
                <a:gdLst>
                  <a:gd name="T0" fmla="*/ 34 w 35"/>
                  <a:gd name="T1" fmla="*/ 10 h 21"/>
                  <a:gd name="T2" fmla="*/ 17 w 35"/>
                  <a:gd name="T3" fmla="*/ 0 h 21"/>
                  <a:gd name="T4" fmla="*/ 1 w 35"/>
                  <a:gd name="T5" fmla="*/ 10 h 21"/>
                  <a:gd name="T6" fmla="*/ 18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9" name="Freeform 521"/>
              <p:cNvSpPr/>
              <p:nvPr/>
            </p:nvSpPr>
            <p:spPr bwMode="auto">
              <a:xfrm>
                <a:off x="4076" y="2770"/>
                <a:ext cx="72" cy="44"/>
              </a:xfrm>
              <a:custGeom>
                <a:avLst/>
                <a:gdLst>
                  <a:gd name="T0" fmla="*/ 34 w 35"/>
                  <a:gd name="T1" fmla="*/ 10 h 21"/>
                  <a:gd name="T2" fmla="*/ 17 w 35"/>
                  <a:gd name="T3" fmla="*/ 0 h 21"/>
                  <a:gd name="T4" fmla="*/ 1 w 35"/>
                  <a:gd name="T5" fmla="*/ 10 h 21"/>
                  <a:gd name="T6" fmla="*/ 18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0" name="Freeform 522"/>
              <p:cNvSpPr/>
              <p:nvPr/>
            </p:nvSpPr>
            <p:spPr bwMode="auto">
              <a:xfrm>
                <a:off x="4161" y="2770"/>
                <a:ext cx="72" cy="44"/>
              </a:xfrm>
              <a:custGeom>
                <a:avLst/>
                <a:gdLst>
                  <a:gd name="T0" fmla="*/ 34 w 35"/>
                  <a:gd name="T1" fmla="*/ 10 h 21"/>
                  <a:gd name="T2" fmla="*/ 16 w 35"/>
                  <a:gd name="T3" fmla="*/ 0 h 21"/>
                  <a:gd name="T4" fmla="*/ 1 w 35"/>
                  <a:gd name="T5" fmla="*/ 10 h 21"/>
                  <a:gd name="T6" fmla="*/ 19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4" y="5"/>
                      <a:pt x="26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1" y="16"/>
                      <a:pt x="9" y="21"/>
                      <a:pt x="19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1" name="Freeform 523"/>
              <p:cNvSpPr/>
              <p:nvPr/>
            </p:nvSpPr>
            <p:spPr bwMode="auto">
              <a:xfrm>
                <a:off x="3139" y="2822"/>
                <a:ext cx="73" cy="45"/>
              </a:xfrm>
              <a:custGeom>
                <a:avLst/>
                <a:gdLst>
                  <a:gd name="T0" fmla="*/ 35 w 35"/>
                  <a:gd name="T1" fmla="*/ 11 h 22"/>
                  <a:gd name="T2" fmla="*/ 19 w 35"/>
                  <a:gd name="T3" fmla="*/ 0 h 22"/>
                  <a:gd name="T4" fmla="*/ 1 w 35"/>
                  <a:gd name="T5" fmla="*/ 11 h 22"/>
                  <a:gd name="T6" fmla="*/ 17 w 35"/>
                  <a:gd name="T7" fmla="*/ 22 h 22"/>
                  <a:gd name="T8" fmla="*/ 35 w 35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35" y="11"/>
                    </a:moveTo>
                    <a:cubicBezTo>
                      <a:pt x="35" y="5"/>
                      <a:pt x="28" y="0"/>
                      <a:pt x="19" y="0"/>
                    </a:cubicBezTo>
                    <a:cubicBezTo>
                      <a:pt x="10" y="0"/>
                      <a:pt x="2" y="5"/>
                      <a:pt x="1" y="11"/>
                    </a:cubicBezTo>
                    <a:cubicBezTo>
                      <a:pt x="0" y="17"/>
                      <a:pt x="8" y="22"/>
                      <a:pt x="17" y="22"/>
                    </a:cubicBezTo>
                    <a:cubicBezTo>
                      <a:pt x="26" y="22"/>
                      <a:pt x="34" y="17"/>
                      <a:pt x="3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2" name="Freeform 524"/>
              <p:cNvSpPr/>
              <p:nvPr/>
            </p:nvSpPr>
            <p:spPr bwMode="auto">
              <a:xfrm>
                <a:off x="3226" y="2822"/>
                <a:ext cx="72" cy="45"/>
              </a:xfrm>
              <a:custGeom>
                <a:avLst/>
                <a:gdLst>
                  <a:gd name="T0" fmla="*/ 34 w 35"/>
                  <a:gd name="T1" fmla="*/ 11 h 22"/>
                  <a:gd name="T2" fmla="*/ 18 w 35"/>
                  <a:gd name="T3" fmla="*/ 0 h 22"/>
                  <a:gd name="T4" fmla="*/ 0 w 35"/>
                  <a:gd name="T5" fmla="*/ 11 h 22"/>
                  <a:gd name="T6" fmla="*/ 17 w 35"/>
                  <a:gd name="T7" fmla="*/ 22 h 22"/>
                  <a:gd name="T8" fmla="*/ 34 w 35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34" y="11"/>
                    </a:moveTo>
                    <a:cubicBezTo>
                      <a:pt x="35" y="5"/>
                      <a:pt x="27" y="0"/>
                      <a:pt x="18" y="0"/>
                    </a:cubicBezTo>
                    <a:cubicBezTo>
                      <a:pt x="9" y="0"/>
                      <a:pt x="1" y="5"/>
                      <a:pt x="0" y="11"/>
                    </a:cubicBezTo>
                    <a:cubicBezTo>
                      <a:pt x="0" y="17"/>
                      <a:pt x="7" y="22"/>
                      <a:pt x="17" y="22"/>
                    </a:cubicBezTo>
                    <a:cubicBezTo>
                      <a:pt x="26" y="22"/>
                      <a:pt x="34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3" name="Freeform 525"/>
              <p:cNvSpPr/>
              <p:nvPr/>
            </p:nvSpPr>
            <p:spPr bwMode="auto">
              <a:xfrm>
                <a:off x="3313" y="2822"/>
                <a:ext cx="70" cy="45"/>
              </a:xfrm>
              <a:custGeom>
                <a:avLst/>
                <a:gdLst>
                  <a:gd name="T0" fmla="*/ 34 w 34"/>
                  <a:gd name="T1" fmla="*/ 11 h 22"/>
                  <a:gd name="T2" fmla="*/ 17 w 34"/>
                  <a:gd name="T3" fmla="*/ 0 h 22"/>
                  <a:gd name="T4" fmla="*/ 0 w 34"/>
                  <a:gd name="T5" fmla="*/ 11 h 22"/>
                  <a:gd name="T6" fmla="*/ 16 w 34"/>
                  <a:gd name="T7" fmla="*/ 22 h 22"/>
                  <a:gd name="T8" fmla="*/ 34 w 34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34" y="11"/>
                    </a:moveTo>
                    <a:cubicBezTo>
                      <a:pt x="34" y="5"/>
                      <a:pt x="27" y="0"/>
                      <a:pt x="17" y="0"/>
                    </a:cubicBezTo>
                    <a:cubicBezTo>
                      <a:pt x="8" y="0"/>
                      <a:pt x="0" y="5"/>
                      <a:pt x="0" y="11"/>
                    </a:cubicBezTo>
                    <a:cubicBezTo>
                      <a:pt x="0" y="17"/>
                      <a:pt x="7" y="22"/>
                      <a:pt x="16" y="22"/>
                    </a:cubicBezTo>
                    <a:cubicBezTo>
                      <a:pt x="26" y="22"/>
                      <a:pt x="33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4" name="Freeform 526"/>
              <p:cNvSpPr/>
              <p:nvPr/>
            </p:nvSpPr>
            <p:spPr bwMode="auto">
              <a:xfrm>
                <a:off x="3397" y="2822"/>
                <a:ext cx="71" cy="45"/>
              </a:xfrm>
              <a:custGeom>
                <a:avLst/>
                <a:gdLst>
                  <a:gd name="T0" fmla="*/ 34 w 34"/>
                  <a:gd name="T1" fmla="*/ 11 h 22"/>
                  <a:gd name="T2" fmla="*/ 18 w 34"/>
                  <a:gd name="T3" fmla="*/ 0 h 22"/>
                  <a:gd name="T4" fmla="*/ 0 w 34"/>
                  <a:gd name="T5" fmla="*/ 11 h 22"/>
                  <a:gd name="T6" fmla="*/ 17 w 34"/>
                  <a:gd name="T7" fmla="*/ 22 h 22"/>
                  <a:gd name="T8" fmla="*/ 34 w 34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34" y="11"/>
                    </a:moveTo>
                    <a:cubicBezTo>
                      <a:pt x="34" y="5"/>
                      <a:pt x="27" y="0"/>
                      <a:pt x="18" y="0"/>
                    </a:cubicBezTo>
                    <a:cubicBezTo>
                      <a:pt x="8" y="0"/>
                      <a:pt x="1" y="5"/>
                      <a:pt x="0" y="11"/>
                    </a:cubicBezTo>
                    <a:cubicBezTo>
                      <a:pt x="0" y="17"/>
                      <a:pt x="7" y="22"/>
                      <a:pt x="17" y="22"/>
                    </a:cubicBezTo>
                    <a:cubicBezTo>
                      <a:pt x="26" y="22"/>
                      <a:pt x="34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5" name="Freeform 527"/>
              <p:cNvSpPr/>
              <p:nvPr/>
            </p:nvSpPr>
            <p:spPr bwMode="auto">
              <a:xfrm>
                <a:off x="3484" y="2822"/>
                <a:ext cx="70" cy="45"/>
              </a:xfrm>
              <a:custGeom>
                <a:avLst/>
                <a:gdLst>
                  <a:gd name="T0" fmla="*/ 34 w 34"/>
                  <a:gd name="T1" fmla="*/ 11 h 22"/>
                  <a:gd name="T2" fmla="*/ 17 w 34"/>
                  <a:gd name="T3" fmla="*/ 0 h 22"/>
                  <a:gd name="T4" fmla="*/ 0 w 34"/>
                  <a:gd name="T5" fmla="*/ 11 h 22"/>
                  <a:gd name="T6" fmla="*/ 16 w 34"/>
                  <a:gd name="T7" fmla="*/ 22 h 22"/>
                  <a:gd name="T8" fmla="*/ 34 w 34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34" y="11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0" y="11"/>
                    </a:cubicBezTo>
                    <a:cubicBezTo>
                      <a:pt x="0" y="17"/>
                      <a:pt x="7" y="22"/>
                      <a:pt x="16" y="22"/>
                    </a:cubicBezTo>
                    <a:cubicBezTo>
                      <a:pt x="26" y="22"/>
                      <a:pt x="34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6" name="Freeform 528"/>
              <p:cNvSpPr/>
              <p:nvPr/>
            </p:nvSpPr>
            <p:spPr bwMode="auto">
              <a:xfrm>
                <a:off x="3569" y="2822"/>
                <a:ext cx="70" cy="45"/>
              </a:xfrm>
              <a:custGeom>
                <a:avLst/>
                <a:gdLst>
                  <a:gd name="T0" fmla="*/ 34 w 34"/>
                  <a:gd name="T1" fmla="*/ 11 h 22"/>
                  <a:gd name="T2" fmla="*/ 17 w 34"/>
                  <a:gd name="T3" fmla="*/ 0 h 22"/>
                  <a:gd name="T4" fmla="*/ 0 w 34"/>
                  <a:gd name="T5" fmla="*/ 11 h 22"/>
                  <a:gd name="T6" fmla="*/ 17 w 34"/>
                  <a:gd name="T7" fmla="*/ 22 h 22"/>
                  <a:gd name="T8" fmla="*/ 34 w 34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34" y="11"/>
                    </a:moveTo>
                    <a:cubicBezTo>
                      <a:pt x="34" y="5"/>
                      <a:pt x="27" y="0"/>
                      <a:pt x="17" y="0"/>
                    </a:cubicBezTo>
                    <a:cubicBezTo>
                      <a:pt x="8" y="0"/>
                      <a:pt x="0" y="5"/>
                      <a:pt x="0" y="11"/>
                    </a:cubicBezTo>
                    <a:cubicBezTo>
                      <a:pt x="0" y="17"/>
                      <a:pt x="8" y="22"/>
                      <a:pt x="17" y="22"/>
                    </a:cubicBezTo>
                    <a:cubicBezTo>
                      <a:pt x="26" y="22"/>
                      <a:pt x="34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7" name="Freeform 529"/>
              <p:cNvSpPr/>
              <p:nvPr/>
            </p:nvSpPr>
            <p:spPr bwMode="auto">
              <a:xfrm>
                <a:off x="3655" y="2822"/>
                <a:ext cx="70" cy="45"/>
              </a:xfrm>
              <a:custGeom>
                <a:avLst/>
                <a:gdLst>
                  <a:gd name="T0" fmla="*/ 34 w 34"/>
                  <a:gd name="T1" fmla="*/ 11 h 22"/>
                  <a:gd name="T2" fmla="*/ 17 w 34"/>
                  <a:gd name="T3" fmla="*/ 0 h 22"/>
                  <a:gd name="T4" fmla="*/ 0 w 34"/>
                  <a:gd name="T5" fmla="*/ 11 h 22"/>
                  <a:gd name="T6" fmla="*/ 17 w 34"/>
                  <a:gd name="T7" fmla="*/ 22 h 22"/>
                  <a:gd name="T8" fmla="*/ 34 w 34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34" y="11"/>
                    </a:moveTo>
                    <a:cubicBezTo>
                      <a:pt x="33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0" y="11"/>
                    </a:cubicBezTo>
                    <a:cubicBezTo>
                      <a:pt x="0" y="17"/>
                      <a:pt x="7" y="22"/>
                      <a:pt x="17" y="22"/>
                    </a:cubicBezTo>
                    <a:cubicBezTo>
                      <a:pt x="26" y="22"/>
                      <a:pt x="34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8" name="Freeform 530"/>
              <p:cNvSpPr/>
              <p:nvPr/>
            </p:nvSpPr>
            <p:spPr bwMode="auto">
              <a:xfrm>
                <a:off x="3740" y="2822"/>
                <a:ext cx="70" cy="45"/>
              </a:xfrm>
              <a:custGeom>
                <a:avLst/>
                <a:gdLst>
                  <a:gd name="T0" fmla="*/ 34 w 34"/>
                  <a:gd name="T1" fmla="*/ 11 h 22"/>
                  <a:gd name="T2" fmla="*/ 17 w 34"/>
                  <a:gd name="T3" fmla="*/ 0 h 22"/>
                  <a:gd name="T4" fmla="*/ 0 w 34"/>
                  <a:gd name="T5" fmla="*/ 11 h 22"/>
                  <a:gd name="T6" fmla="*/ 17 w 34"/>
                  <a:gd name="T7" fmla="*/ 22 h 22"/>
                  <a:gd name="T8" fmla="*/ 34 w 34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34" y="11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0" y="11"/>
                    </a:cubicBezTo>
                    <a:cubicBezTo>
                      <a:pt x="0" y="17"/>
                      <a:pt x="8" y="22"/>
                      <a:pt x="17" y="22"/>
                    </a:cubicBezTo>
                    <a:cubicBezTo>
                      <a:pt x="27" y="22"/>
                      <a:pt x="34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9" name="Freeform 531"/>
              <p:cNvSpPr/>
              <p:nvPr/>
            </p:nvSpPr>
            <p:spPr bwMode="auto">
              <a:xfrm>
                <a:off x="3824" y="2822"/>
                <a:ext cx="73" cy="45"/>
              </a:xfrm>
              <a:custGeom>
                <a:avLst/>
                <a:gdLst>
                  <a:gd name="T0" fmla="*/ 34 w 35"/>
                  <a:gd name="T1" fmla="*/ 11 h 22"/>
                  <a:gd name="T2" fmla="*/ 17 w 35"/>
                  <a:gd name="T3" fmla="*/ 0 h 22"/>
                  <a:gd name="T4" fmla="*/ 1 w 35"/>
                  <a:gd name="T5" fmla="*/ 11 h 22"/>
                  <a:gd name="T6" fmla="*/ 18 w 35"/>
                  <a:gd name="T7" fmla="*/ 22 h 22"/>
                  <a:gd name="T8" fmla="*/ 34 w 35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34" y="11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1" y="11"/>
                    </a:cubicBezTo>
                    <a:cubicBezTo>
                      <a:pt x="1" y="17"/>
                      <a:pt x="9" y="22"/>
                      <a:pt x="18" y="22"/>
                    </a:cubicBezTo>
                    <a:cubicBezTo>
                      <a:pt x="27" y="22"/>
                      <a:pt x="35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0" name="Freeform 532"/>
              <p:cNvSpPr/>
              <p:nvPr/>
            </p:nvSpPr>
            <p:spPr bwMode="auto">
              <a:xfrm>
                <a:off x="3911" y="2822"/>
                <a:ext cx="70" cy="45"/>
              </a:xfrm>
              <a:custGeom>
                <a:avLst/>
                <a:gdLst>
                  <a:gd name="T0" fmla="*/ 34 w 34"/>
                  <a:gd name="T1" fmla="*/ 11 h 22"/>
                  <a:gd name="T2" fmla="*/ 16 w 34"/>
                  <a:gd name="T3" fmla="*/ 0 h 22"/>
                  <a:gd name="T4" fmla="*/ 0 w 34"/>
                  <a:gd name="T5" fmla="*/ 11 h 22"/>
                  <a:gd name="T6" fmla="*/ 18 w 34"/>
                  <a:gd name="T7" fmla="*/ 22 h 22"/>
                  <a:gd name="T8" fmla="*/ 34 w 34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34" y="11"/>
                    </a:moveTo>
                    <a:cubicBezTo>
                      <a:pt x="34" y="5"/>
                      <a:pt x="26" y="0"/>
                      <a:pt x="16" y="0"/>
                    </a:cubicBezTo>
                    <a:cubicBezTo>
                      <a:pt x="7" y="0"/>
                      <a:pt x="0" y="5"/>
                      <a:pt x="0" y="11"/>
                    </a:cubicBezTo>
                    <a:cubicBezTo>
                      <a:pt x="0" y="17"/>
                      <a:pt x="8" y="22"/>
                      <a:pt x="18" y="22"/>
                    </a:cubicBezTo>
                    <a:cubicBezTo>
                      <a:pt x="27" y="22"/>
                      <a:pt x="34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1" name="Freeform 533"/>
              <p:cNvSpPr/>
              <p:nvPr/>
            </p:nvSpPr>
            <p:spPr bwMode="auto">
              <a:xfrm>
                <a:off x="3996" y="2822"/>
                <a:ext cx="72" cy="45"/>
              </a:xfrm>
              <a:custGeom>
                <a:avLst/>
                <a:gdLst>
                  <a:gd name="T0" fmla="*/ 34 w 35"/>
                  <a:gd name="T1" fmla="*/ 11 h 22"/>
                  <a:gd name="T2" fmla="*/ 17 w 35"/>
                  <a:gd name="T3" fmla="*/ 0 h 22"/>
                  <a:gd name="T4" fmla="*/ 1 w 35"/>
                  <a:gd name="T5" fmla="*/ 11 h 22"/>
                  <a:gd name="T6" fmla="*/ 18 w 35"/>
                  <a:gd name="T7" fmla="*/ 22 h 22"/>
                  <a:gd name="T8" fmla="*/ 34 w 35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34" y="11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1" y="11"/>
                    </a:cubicBezTo>
                    <a:cubicBezTo>
                      <a:pt x="1" y="17"/>
                      <a:pt x="9" y="22"/>
                      <a:pt x="18" y="22"/>
                    </a:cubicBezTo>
                    <a:cubicBezTo>
                      <a:pt x="28" y="22"/>
                      <a:pt x="35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2" name="Freeform 534"/>
              <p:cNvSpPr/>
              <p:nvPr/>
            </p:nvSpPr>
            <p:spPr bwMode="auto">
              <a:xfrm>
                <a:off x="4080" y="2822"/>
                <a:ext cx="72" cy="45"/>
              </a:xfrm>
              <a:custGeom>
                <a:avLst/>
                <a:gdLst>
                  <a:gd name="T0" fmla="*/ 35 w 35"/>
                  <a:gd name="T1" fmla="*/ 11 h 22"/>
                  <a:gd name="T2" fmla="*/ 17 w 35"/>
                  <a:gd name="T3" fmla="*/ 0 h 22"/>
                  <a:gd name="T4" fmla="*/ 1 w 35"/>
                  <a:gd name="T5" fmla="*/ 11 h 22"/>
                  <a:gd name="T6" fmla="*/ 19 w 35"/>
                  <a:gd name="T7" fmla="*/ 22 h 22"/>
                  <a:gd name="T8" fmla="*/ 35 w 35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35" y="11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1" y="11"/>
                    </a:cubicBezTo>
                    <a:cubicBezTo>
                      <a:pt x="2" y="17"/>
                      <a:pt x="10" y="22"/>
                      <a:pt x="19" y="22"/>
                    </a:cubicBezTo>
                    <a:cubicBezTo>
                      <a:pt x="28" y="22"/>
                      <a:pt x="35" y="17"/>
                      <a:pt x="3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3" name="Freeform 535"/>
              <p:cNvSpPr/>
              <p:nvPr/>
            </p:nvSpPr>
            <p:spPr bwMode="auto">
              <a:xfrm>
                <a:off x="4167" y="2822"/>
                <a:ext cx="72" cy="45"/>
              </a:xfrm>
              <a:custGeom>
                <a:avLst/>
                <a:gdLst>
                  <a:gd name="T0" fmla="*/ 34 w 35"/>
                  <a:gd name="T1" fmla="*/ 11 h 22"/>
                  <a:gd name="T2" fmla="*/ 16 w 35"/>
                  <a:gd name="T3" fmla="*/ 0 h 22"/>
                  <a:gd name="T4" fmla="*/ 0 w 35"/>
                  <a:gd name="T5" fmla="*/ 11 h 22"/>
                  <a:gd name="T6" fmla="*/ 19 w 35"/>
                  <a:gd name="T7" fmla="*/ 22 h 22"/>
                  <a:gd name="T8" fmla="*/ 34 w 35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34" y="11"/>
                    </a:moveTo>
                    <a:cubicBezTo>
                      <a:pt x="34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1"/>
                    </a:cubicBezTo>
                    <a:cubicBezTo>
                      <a:pt x="1" y="17"/>
                      <a:pt x="9" y="22"/>
                      <a:pt x="19" y="22"/>
                    </a:cubicBezTo>
                    <a:cubicBezTo>
                      <a:pt x="28" y="22"/>
                      <a:pt x="35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4" name="Freeform 536"/>
              <p:cNvSpPr/>
              <p:nvPr/>
            </p:nvSpPr>
            <p:spPr bwMode="auto">
              <a:xfrm>
                <a:off x="4252" y="2822"/>
                <a:ext cx="74" cy="45"/>
              </a:xfrm>
              <a:custGeom>
                <a:avLst/>
                <a:gdLst>
                  <a:gd name="T0" fmla="*/ 35 w 36"/>
                  <a:gd name="T1" fmla="*/ 11 h 22"/>
                  <a:gd name="T2" fmla="*/ 16 w 36"/>
                  <a:gd name="T3" fmla="*/ 0 h 22"/>
                  <a:gd name="T4" fmla="*/ 1 w 36"/>
                  <a:gd name="T5" fmla="*/ 11 h 22"/>
                  <a:gd name="T6" fmla="*/ 19 w 36"/>
                  <a:gd name="T7" fmla="*/ 22 h 22"/>
                  <a:gd name="T8" fmla="*/ 35 w 36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2">
                    <a:moveTo>
                      <a:pt x="35" y="11"/>
                    </a:moveTo>
                    <a:cubicBezTo>
                      <a:pt x="34" y="5"/>
                      <a:pt x="26" y="0"/>
                      <a:pt x="16" y="0"/>
                    </a:cubicBezTo>
                    <a:cubicBezTo>
                      <a:pt x="7" y="0"/>
                      <a:pt x="0" y="5"/>
                      <a:pt x="1" y="11"/>
                    </a:cubicBezTo>
                    <a:cubicBezTo>
                      <a:pt x="2" y="17"/>
                      <a:pt x="10" y="22"/>
                      <a:pt x="19" y="22"/>
                    </a:cubicBezTo>
                    <a:cubicBezTo>
                      <a:pt x="29" y="22"/>
                      <a:pt x="36" y="17"/>
                      <a:pt x="3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5" name="Freeform 537"/>
              <p:cNvSpPr/>
              <p:nvPr/>
            </p:nvSpPr>
            <p:spPr bwMode="auto">
              <a:xfrm>
                <a:off x="3222" y="2878"/>
                <a:ext cx="72" cy="43"/>
              </a:xfrm>
              <a:custGeom>
                <a:avLst/>
                <a:gdLst>
                  <a:gd name="T0" fmla="*/ 34 w 35"/>
                  <a:gd name="T1" fmla="*/ 10 h 21"/>
                  <a:gd name="T2" fmla="*/ 18 w 35"/>
                  <a:gd name="T3" fmla="*/ 0 h 21"/>
                  <a:gd name="T4" fmla="*/ 0 w 35"/>
                  <a:gd name="T5" fmla="*/ 10 h 21"/>
                  <a:gd name="T6" fmla="*/ 17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5" y="4"/>
                      <a:pt x="28" y="0"/>
                      <a:pt x="18" y="0"/>
                    </a:cubicBezTo>
                    <a:cubicBezTo>
                      <a:pt x="9" y="0"/>
                      <a:pt x="1" y="4"/>
                      <a:pt x="0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6" name="Freeform 538"/>
              <p:cNvSpPr/>
              <p:nvPr/>
            </p:nvSpPr>
            <p:spPr bwMode="auto">
              <a:xfrm>
                <a:off x="3309" y="2878"/>
                <a:ext cx="72" cy="43"/>
              </a:xfrm>
              <a:custGeom>
                <a:avLst/>
                <a:gdLst>
                  <a:gd name="T0" fmla="*/ 34 w 35"/>
                  <a:gd name="T1" fmla="*/ 10 h 21"/>
                  <a:gd name="T2" fmla="*/ 18 w 35"/>
                  <a:gd name="T3" fmla="*/ 0 h 21"/>
                  <a:gd name="T4" fmla="*/ 0 w 35"/>
                  <a:gd name="T5" fmla="*/ 10 h 21"/>
                  <a:gd name="T6" fmla="*/ 17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5" y="4"/>
                      <a:pt x="27" y="0"/>
                      <a:pt x="18" y="0"/>
                    </a:cubicBezTo>
                    <a:cubicBezTo>
                      <a:pt x="9" y="0"/>
                      <a:pt x="1" y="4"/>
                      <a:pt x="0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7" name="Freeform 539"/>
              <p:cNvSpPr/>
              <p:nvPr/>
            </p:nvSpPr>
            <p:spPr bwMode="auto">
              <a:xfrm>
                <a:off x="3395" y="2878"/>
                <a:ext cx="70" cy="43"/>
              </a:xfrm>
              <a:custGeom>
                <a:avLst/>
                <a:gdLst>
                  <a:gd name="T0" fmla="*/ 34 w 34"/>
                  <a:gd name="T1" fmla="*/ 10 h 21"/>
                  <a:gd name="T2" fmla="*/ 18 w 34"/>
                  <a:gd name="T3" fmla="*/ 0 h 21"/>
                  <a:gd name="T4" fmla="*/ 0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4"/>
                      <a:pt x="27" y="0"/>
                      <a:pt x="18" y="0"/>
                    </a:cubicBezTo>
                    <a:cubicBezTo>
                      <a:pt x="8" y="0"/>
                      <a:pt x="0" y="4"/>
                      <a:pt x="0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8" name="Freeform 540"/>
              <p:cNvSpPr/>
              <p:nvPr/>
            </p:nvSpPr>
            <p:spPr bwMode="auto">
              <a:xfrm>
                <a:off x="3482" y="2878"/>
                <a:ext cx="70" cy="43"/>
              </a:xfrm>
              <a:custGeom>
                <a:avLst/>
                <a:gdLst>
                  <a:gd name="T0" fmla="*/ 34 w 34"/>
                  <a:gd name="T1" fmla="*/ 10 h 21"/>
                  <a:gd name="T2" fmla="*/ 17 w 34"/>
                  <a:gd name="T3" fmla="*/ 0 h 21"/>
                  <a:gd name="T4" fmla="*/ 0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4"/>
                      <a:pt x="27" y="0"/>
                      <a:pt x="17" y="0"/>
                    </a:cubicBezTo>
                    <a:cubicBezTo>
                      <a:pt x="8" y="0"/>
                      <a:pt x="0" y="4"/>
                      <a:pt x="0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9" name="Freeform 541"/>
              <p:cNvSpPr/>
              <p:nvPr/>
            </p:nvSpPr>
            <p:spPr bwMode="auto">
              <a:xfrm>
                <a:off x="3569" y="2878"/>
                <a:ext cx="70" cy="43"/>
              </a:xfrm>
              <a:custGeom>
                <a:avLst/>
                <a:gdLst>
                  <a:gd name="T0" fmla="*/ 34 w 34"/>
                  <a:gd name="T1" fmla="*/ 10 h 21"/>
                  <a:gd name="T2" fmla="*/ 17 w 34"/>
                  <a:gd name="T3" fmla="*/ 0 h 21"/>
                  <a:gd name="T4" fmla="*/ 0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4"/>
                      <a:pt x="26" y="0"/>
                      <a:pt x="17" y="0"/>
                    </a:cubicBezTo>
                    <a:cubicBezTo>
                      <a:pt x="8" y="0"/>
                      <a:pt x="0" y="4"/>
                      <a:pt x="0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0" name="Oval 542"/>
              <p:cNvSpPr>
                <a:spLocks noChangeArrowheads="1"/>
              </p:cNvSpPr>
              <p:nvPr/>
            </p:nvSpPr>
            <p:spPr bwMode="auto">
              <a:xfrm>
                <a:off x="3655" y="2878"/>
                <a:ext cx="70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1" name="Freeform 543"/>
              <p:cNvSpPr/>
              <p:nvPr/>
            </p:nvSpPr>
            <p:spPr bwMode="auto">
              <a:xfrm>
                <a:off x="3742" y="2878"/>
                <a:ext cx="70" cy="43"/>
              </a:xfrm>
              <a:custGeom>
                <a:avLst/>
                <a:gdLst>
                  <a:gd name="T0" fmla="*/ 34 w 34"/>
                  <a:gd name="T1" fmla="*/ 10 h 21"/>
                  <a:gd name="T2" fmla="*/ 16 w 34"/>
                  <a:gd name="T3" fmla="*/ 0 h 21"/>
                  <a:gd name="T4" fmla="*/ 0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4"/>
                      <a:pt x="26" y="0"/>
                      <a:pt x="16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7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2" name="Freeform 544"/>
              <p:cNvSpPr/>
              <p:nvPr/>
            </p:nvSpPr>
            <p:spPr bwMode="auto">
              <a:xfrm>
                <a:off x="3827" y="2878"/>
                <a:ext cx="72" cy="43"/>
              </a:xfrm>
              <a:custGeom>
                <a:avLst/>
                <a:gdLst>
                  <a:gd name="T0" fmla="*/ 35 w 35"/>
                  <a:gd name="T1" fmla="*/ 10 h 21"/>
                  <a:gd name="T2" fmla="*/ 17 w 35"/>
                  <a:gd name="T3" fmla="*/ 0 h 21"/>
                  <a:gd name="T4" fmla="*/ 1 w 35"/>
                  <a:gd name="T5" fmla="*/ 10 h 21"/>
                  <a:gd name="T6" fmla="*/ 18 w 35"/>
                  <a:gd name="T7" fmla="*/ 21 h 21"/>
                  <a:gd name="T8" fmla="*/ 35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5" y="10"/>
                    </a:moveTo>
                    <a:cubicBezTo>
                      <a:pt x="34" y="4"/>
                      <a:pt x="27" y="0"/>
                      <a:pt x="17" y="0"/>
                    </a:cubicBezTo>
                    <a:cubicBezTo>
                      <a:pt x="8" y="0"/>
                      <a:pt x="0" y="4"/>
                      <a:pt x="1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8" y="21"/>
                      <a:pt x="35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3" name="Freeform 545"/>
              <p:cNvSpPr/>
              <p:nvPr/>
            </p:nvSpPr>
            <p:spPr bwMode="auto">
              <a:xfrm>
                <a:off x="3913" y="2878"/>
                <a:ext cx="72" cy="43"/>
              </a:xfrm>
              <a:custGeom>
                <a:avLst/>
                <a:gdLst>
                  <a:gd name="T0" fmla="*/ 35 w 35"/>
                  <a:gd name="T1" fmla="*/ 10 h 21"/>
                  <a:gd name="T2" fmla="*/ 17 w 35"/>
                  <a:gd name="T3" fmla="*/ 0 h 21"/>
                  <a:gd name="T4" fmla="*/ 0 w 35"/>
                  <a:gd name="T5" fmla="*/ 10 h 21"/>
                  <a:gd name="T6" fmla="*/ 18 w 35"/>
                  <a:gd name="T7" fmla="*/ 21 h 21"/>
                  <a:gd name="T8" fmla="*/ 35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5" y="10"/>
                    </a:moveTo>
                    <a:cubicBezTo>
                      <a:pt x="34" y="4"/>
                      <a:pt x="26" y="0"/>
                      <a:pt x="17" y="0"/>
                    </a:cubicBezTo>
                    <a:cubicBezTo>
                      <a:pt x="8" y="0"/>
                      <a:pt x="0" y="4"/>
                      <a:pt x="0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8" y="21"/>
                      <a:pt x="35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4" name="Freeform 546"/>
              <p:cNvSpPr/>
              <p:nvPr/>
            </p:nvSpPr>
            <p:spPr bwMode="auto">
              <a:xfrm>
                <a:off x="4000" y="2878"/>
                <a:ext cx="72" cy="43"/>
              </a:xfrm>
              <a:custGeom>
                <a:avLst/>
                <a:gdLst>
                  <a:gd name="T0" fmla="*/ 35 w 35"/>
                  <a:gd name="T1" fmla="*/ 10 h 21"/>
                  <a:gd name="T2" fmla="*/ 17 w 35"/>
                  <a:gd name="T3" fmla="*/ 0 h 21"/>
                  <a:gd name="T4" fmla="*/ 0 w 35"/>
                  <a:gd name="T5" fmla="*/ 10 h 21"/>
                  <a:gd name="T6" fmla="*/ 18 w 35"/>
                  <a:gd name="T7" fmla="*/ 21 h 21"/>
                  <a:gd name="T8" fmla="*/ 35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5" y="10"/>
                    </a:moveTo>
                    <a:cubicBezTo>
                      <a:pt x="34" y="4"/>
                      <a:pt x="26" y="0"/>
                      <a:pt x="17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8" y="21"/>
                      <a:pt x="35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5" name="Freeform 547"/>
              <p:cNvSpPr/>
              <p:nvPr/>
            </p:nvSpPr>
            <p:spPr bwMode="auto">
              <a:xfrm>
                <a:off x="4086" y="2878"/>
                <a:ext cx="73" cy="43"/>
              </a:xfrm>
              <a:custGeom>
                <a:avLst/>
                <a:gdLst>
                  <a:gd name="T0" fmla="*/ 34 w 35"/>
                  <a:gd name="T1" fmla="*/ 10 h 21"/>
                  <a:gd name="T2" fmla="*/ 16 w 35"/>
                  <a:gd name="T3" fmla="*/ 0 h 21"/>
                  <a:gd name="T4" fmla="*/ 0 w 35"/>
                  <a:gd name="T5" fmla="*/ 10 h 21"/>
                  <a:gd name="T6" fmla="*/ 18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4" y="4"/>
                      <a:pt x="26" y="0"/>
                      <a:pt x="16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6" name="Freeform 548"/>
              <p:cNvSpPr/>
              <p:nvPr/>
            </p:nvSpPr>
            <p:spPr bwMode="auto">
              <a:xfrm>
                <a:off x="4173" y="2878"/>
                <a:ext cx="72" cy="43"/>
              </a:xfrm>
              <a:custGeom>
                <a:avLst/>
                <a:gdLst>
                  <a:gd name="T0" fmla="*/ 34 w 35"/>
                  <a:gd name="T1" fmla="*/ 10 h 21"/>
                  <a:gd name="T2" fmla="*/ 16 w 35"/>
                  <a:gd name="T3" fmla="*/ 0 h 21"/>
                  <a:gd name="T4" fmla="*/ 0 w 35"/>
                  <a:gd name="T5" fmla="*/ 10 h 21"/>
                  <a:gd name="T6" fmla="*/ 18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4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7" name="Freeform 549"/>
              <p:cNvSpPr/>
              <p:nvPr/>
            </p:nvSpPr>
            <p:spPr bwMode="auto">
              <a:xfrm>
                <a:off x="4258" y="2878"/>
                <a:ext cx="74" cy="43"/>
              </a:xfrm>
              <a:custGeom>
                <a:avLst/>
                <a:gdLst>
                  <a:gd name="T0" fmla="*/ 35 w 36"/>
                  <a:gd name="T1" fmla="*/ 10 h 21"/>
                  <a:gd name="T2" fmla="*/ 17 w 36"/>
                  <a:gd name="T3" fmla="*/ 0 h 21"/>
                  <a:gd name="T4" fmla="*/ 1 w 36"/>
                  <a:gd name="T5" fmla="*/ 10 h 21"/>
                  <a:gd name="T6" fmla="*/ 20 w 36"/>
                  <a:gd name="T7" fmla="*/ 21 h 21"/>
                  <a:gd name="T8" fmla="*/ 35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5" y="10"/>
                    </a:moveTo>
                    <a:cubicBezTo>
                      <a:pt x="34" y="4"/>
                      <a:pt x="26" y="0"/>
                      <a:pt x="17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2" y="16"/>
                      <a:pt x="10" y="21"/>
                      <a:pt x="20" y="21"/>
                    </a:cubicBezTo>
                    <a:cubicBezTo>
                      <a:pt x="29" y="21"/>
                      <a:pt x="36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8" name="Freeform 550"/>
              <p:cNvSpPr/>
              <p:nvPr/>
            </p:nvSpPr>
            <p:spPr bwMode="auto">
              <a:xfrm>
                <a:off x="4344" y="2878"/>
                <a:ext cx="75" cy="43"/>
              </a:xfrm>
              <a:custGeom>
                <a:avLst/>
                <a:gdLst>
                  <a:gd name="T0" fmla="*/ 35 w 36"/>
                  <a:gd name="T1" fmla="*/ 10 h 21"/>
                  <a:gd name="T2" fmla="*/ 17 w 36"/>
                  <a:gd name="T3" fmla="*/ 0 h 21"/>
                  <a:gd name="T4" fmla="*/ 1 w 36"/>
                  <a:gd name="T5" fmla="*/ 10 h 21"/>
                  <a:gd name="T6" fmla="*/ 20 w 36"/>
                  <a:gd name="T7" fmla="*/ 21 h 21"/>
                  <a:gd name="T8" fmla="*/ 35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5" y="10"/>
                    </a:moveTo>
                    <a:cubicBezTo>
                      <a:pt x="34" y="4"/>
                      <a:pt x="26" y="0"/>
                      <a:pt x="17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2" y="16"/>
                      <a:pt x="10" y="21"/>
                      <a:pt x="20" y="21"/>
                    </a:cubicBezTo>
                    <a:cubicBezTo>
                      <a:pt x="29" y="21"/>
                      <a:pt x="36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9" name="Freeform 551"/>
              <p:cNvSpPr/>
              <p:nvPr/>
            </p:nvSpPr>
            <p:spPr bwMode="auto">
              <a:xfrm>
                <a:off x="3655" y="2931"/>
                <a:ext cx="70" cy="48"/>
              </a:xfrm>
              <a:custGeom>
                <a:avLst/>
                <a:gdLst>
                  <a:gd name="T0" fmla="*/ 34 w 34"/>
                  <a:gd name="T1" fmla="*/ 12 h 23"/>
                  <a:gd name="T2" fmla="*/ 17 w 34"/>
                  <a:gd name="T3" fmla="*/ 0 h 23"/>
                  <a:gd name="T4" fmla="*/ 0 w 34"/>
                  <a:gd name="T5" fmla="*/ 12 h 23"/>
                  <a:gd name="T6" fmla="*/ 17 w 34"/>
                  <a:gd name="T7" fmla="*/ 23 h 23"/>
                  <a:gd name="T8" fmla="*/ 34 w 34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3">
                    <a:moveTo>
                      <a:pt x="34" y="12"/>
                    </a:moveTo>
                    <a:cubicBezTo>
                      <a:pt x="34" y="5"/>
                      <a:pt x="27" y="0"/>
                      <a:pt x="17" y="0"/>
                    </a:cubicBezTo>
                    <a:cubicBezTo>
                      <a:pt x="7" y="0"/>
                      <a:pt x="0" y="5"/>
                      <a:pt x="0" y="12"/>
                    </a:cubicBezTo>
                    <a:cubicBezTo>
                      <a:pt x="0" y="18"/>
                      <a:pt x="8" y="23"/>
                      <a:pt x="17" y="23"/>
                    </a:cubicBezTo>
                    <a:cubicBezTo>
                      <a:pt x="27" y="23"/>
                      <a:pt x="34" y="18"/>
                      <a:pt x="3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0" name="Freeform 552"/>
              <p:cNvSpPr/>
              <p:nvPr/>
            </p:nvSpPr>
            <p:spPr bwMode="auto">
              <a:xfrm>
                <a:off x="3742" y="2931"/>
                <a:ext cx="72" cy="48"/>
              </a:xfrm>
              <a:custGeom>
                <a:avLst/>
                <a:gdLst>
                  <a:gd name="T0" fmla="*/ 35 w 35"/>
                  <a:gd name="T1" fmla="*/ 12 h 23"/>
                  <a:gd name="T2" fmla="*/ 17 w 35"/>
                  <a:gd name="T3" fmla="*/ 0 h 23"/>
                  <a:gd name="T4" fmla="*/ 0 w 35"/>
                  <a:gd name="T5" fmla="*/ 12 h 23"/>
                  <a:gd name="T6" fmla="*/ 18 w 35"/>
                  <a:gd name="T7" fmla="*/ 23 h 23"/>
                  <a:gd name="T8" fmla="*/ 35 w 35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3">
                    <a:moveTo>
                      <a:pt x="35" y="12"/>
                    </a:moveTo>
                    <a:cubicBezTo>
                      <a:pt x="35" y="5"/>
                      <a:pt x="27" y="0"/>
                      <a:pt x="17" y="0"/>
                    </a:cubicBezTo>
                    <a:cubicBezTo>
                      <a:pt x="8" y="0"/>
                      <a:pt x="0" y="5"/>
                      <a:pt x="0" y="12"/>
                    </a:cubicBezTo>
                    <a:cubicBezTo>
                      <a:pt x="0" y="18"/>
                      <a:pt x="8" y="23"/>
                      <a:pt x="18" y="23"/>
                    </a:cubicBezTo>
                    <a:cubicBezTo>
                      <a:pt x="27" y="23"/>
                      <a:pt x="35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1" name="Freeform 553"/>
              <p:cNvSpPr/>
              <p:nvPr/>
            </p:nvSpPr>
            <p:spPr bwMode="auto">
              <a:xfrm>
                <a:off x="3829" y="2931"/>
                <a:ext cx="72" cy="48"/>
              </a:xfrm>
              <a:custGeom>
                <a:avLst/>
                <a:gdLst>
                  <a:gd name="T0" fmla="*/ 35 w 35"/>
                  <a:gd name="T1" fmla="*/ 12 h 23"/>
                  <a:gd name="T2" fmla="*/ 17 w 35"/>
                  <a:gd name="T3" fmla="*/ 0 h 23"/>
                  <a:gd name="T4" fmla="*/ 1 w 35"/>
                  <a:gd name="T5" fmla="*/ 12 h 23"/>
                  <a:gd name="T6" fmla="*/ 18 w 35"/>
                  <a:gd name="T7" fmla="*/ 23 h 23"/>
                  <a:gd name="T8" fmla="*/ 35 w 35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3">
                    <a:moveTo>
                      <a:pt x="35" y="12"/>
                    </a:moveTo>
                    <a:cubicBezTo>
                      <a:pt x="35" y="5"/>
                      <a:pt x="27" y="0"/>
                      <a:pt x="17" y="0"/>
                    </a:cubicBezTo>
                    <a:cubicBezTo>
                      <a:pt x="8" y="0"/>
                      <a:pt x="0" y="5"/>
                      <a:pt x="1" y="12"/>
                    </a:cubicBezTo>
                    <a:cubicBezTo>
                      <a:pt x="1" y="18"/>
                      <a:pt x="9" y="23"/>
                      <a:pt x="18" y="23"/>
                    </a:cubicBezTo>
                    <a:cubicBezTo>
                      <a:pt x="28" y="23"/>
                      <a:pt x="35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2" name="Freeform 554"/>
              <p:cNvSpPr/>
              <p:nvPr/>
            </p:nvSpPr>
            <p:spPr bwMode="auto">
              <a:xfrm>
                <a:off x="3917" y="2931"/>
                <a:ext cx="73" cy="48"/>
              </a:xfrm>
              <a:custGeom>
                <a:avLst/>
                <a:gdLst>
                  <a:gd name="T0" fmla="*/ 34 w 35"/>
                  <a:gd name="T1" fmla="*/ 12 h 23"/>
                  <a:gd name="T2" fmla="*/ 16 w 35"/>
                  <a:gd name="T3" fmla="*/ 0 h 23"/>
                  <a:gd name="T4" fmla="*/ 0 w 35"/>
                  <a:gd name="T5" fmla="*/ 12 h 23"/>
                  <a:gd name="T6" fmla="*/ 18 w 35"/>
                  <a:gd name="T7" fmla="*/ 23 h 23"/>
                  <a:gd name="T8" fmla="*/ 34 w 35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3">
                    <a:moveTo>
                      <a:pt x="34" y="12"/>
                    </a:moveTo>
                    <a:cubicBezTo>
                      <a:pt x="34" y="5"/>
                      <a:pt x="26" y="0"/>
                      <a:pt x="16" y="0"/>
                    </a:cubicBezTo>
                    <a:cubicBezTo>
                      <a:pt x="7" y="0"/>
                      <a:pt x="0" y="5"/>
                      <a:pt x="0" y="12"/>
                    </a:cubicBezTo>
                    <a:cubicBezTo>
                      <a:pt x="0" y="18"/>
                      <a:pt x="8" y="23"/>
                      <a:pt x="18" y="23"/>
                    </a:cubicBezTo>
                    <a:cubicBezTo>
                      <a:pt x="27" y="23"/>
                      <a:pt x="35" y="18"/>
                      <a:pt x="3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3" name="Freeform 555"/>
              <p:cNvSpPr/>
              <p:nvPr/>
            </p:nvSpPr>
            <p:spPr bwMode="auto">
              <a:xfrm>
                <a:off x="4004" y="2931"/>
                <a:ext cx="72" cy="48"/>
              </a:xfrm>
              <a:custGeom>
                <a:avLst/>
                <a:gdLst>
                  <a:gd name="T0" fmla="*/ 35 w 35"/>
                  <a:gd name="T1" fmla="*/ 12 h 23"/>
                  <a:gd name="T2" fmla="*/ 17 w 35"/>
                  <a:gd name="T3" fmla="*/ 0 h 23"/>
                  <a:gd name="T4" fmla="*/ 0 w 35"/>
                  <a:gd name="T5" fmla="*/ 12 h 23"/>
                  <a:gd name="T6" fmla="*/ 18 w 35"/>
                  <a:gd name="T7" fmla="*/ 23 h 23"/>
                  <a:gd name="T8" fmla="*/ 35 w 35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3">
                    <a:moveTo>
                      <a:pt x="35" y="12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0" y="12"/>
                    </a:cubicBezTo>
                    <a:cubicBezTo>
                      <a:pt x="1" y="18"/>
                      <a:pt x="9" y="23"/>
                      <a:pt x="18" y="23"/>
                    </a:cubicBezTo>
                    <a:cubicBezTo>
                      <a:pt x="28" y="23"/>
                      <a:pt x="35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4" name="Freeform 556"/>
              <p:cNvSpPr/>
              <p:nvPr/>
            </p:nvSpPr>
            <p:spPr bwMode="auto">
              <a:xfrm>
                <a:off x="4091" y="2931"/>
                <a:ext cx="74" cy="48"/>
              </a:xfrm>
              <a:custGeom>
                <a:avLst/>
                <a:gdLst>
                  <a:gd name="T0" fmla="*/ 35 w 36"/>
                  <a:gd name="T1" fmla="*/ 12 h 23"/>
                  <a:gd name="T2" fmla="*/ 17 w 36"/>
                  <a:gd name="T3" fmla="*/ 0 h 23"/>
                  <a:gd name="T4" fmla="*/ 1 w 36"/>
                  <a:gd name="T5" fmla="*/ 12 h 23"/>
                  <a:gd name="T6" fmla="*/ 19 w 36"/>
                  <a:gd name="T7" fmla="*/ 23 h 23"/>
                  <a:gd name="T8" fmla="*/ 35 w 36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3">
                    <a:moveTo>
                      <a:pt x="35" y="12"/>
                    </a:moveTo>
                    <a:cubicBezTo>
                      <a:pt x="35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1" y="12"/>
                    </a:cubicBezTo>
                    <a:cubicBezTo>
                      <a:pt x="1" y="18"/>
                      <a:pt x="9" y="23"/>
                      <a:pt x="19" y="23"/>
                    </a:cubicBezTo>
                    <a:cubicBezTo>
                      <a:pt x="28" y="23"/>
                      <a:pt x="36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5" name="Freeform 557"/>
              <p:cNvSpPr/>
              <p:nvPr/>
            </p:nvSpPr>
            <p:spPr bwMode="auto">
              <a:xfrm>
                <a:off x="4177" y="2931"/>
                <a:ext cx="75" cy="48"/>
              </a:xfrm>
              <a:custGeom>
                <a:avLst/>
                <a:gdLst>
                  <a:gd name="T0" fmla="*/ 35 w 36"/>
                  <a:gd name="T1" fmla="*/ 12 h 23"/>
                  <a:gd name="T2" fmla="*/ 17 w 36"/>
                  <a:gd name="T3" fmla="*/ 0 h 23"/>
                  <a:gd name="T4" fmla="*/ 1 w 36"/>
                  <a:gd name="T5" fmla="*/ 12 h 23"/>
                  <a:gd name="T6" fmla="*/ 19 w 36"/>
                  <a:gd name="T7" fmla="*/ 23 h 23"/>
                  <a:gd name="T8" fmla="*/ 35 w 36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3">
                    <a:moveTo>
                      <a:pt x="35" y="12"/>
                    </a:moveTo>
                    <a:cubicBezTo>
                      <a:pt x="35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1" y="12"/>
                    </a:cubicBezTo>
                    <a:cubicBezTo>
                      <a:pt x="2" y="18"/>
                      <a:pt x="10" y="23"/>
                      <a:pt x="19" y="23"/>
                    </a:cubicBezTo>
                    <a:cubicBezTo>
                      <a:pt x="29" y="23"/>
                      <a:pt x="36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6" name="Freeform 558"/>
              <p:cNvSpPr/>
              <p:nvPr/>
            </p:nvSpPr>
            <p:spPr bwMode="auto">
              <a:xfrm>
                <a:off x="4266" y="2931"/>
                <a:ext cx="74" cy="48"/>
              </a:xfrm>
              <a:custGeom>
                <a:avLst/>
                <a:gdLst>
                  <a:gd name="T0" fmla="*/ 35 w 36"/>
                  <a:gd name="T1" fmla="*/ 12 h 23"/>
                  <a:gd name="T2" fmla="*/ 16 w 36"/>
                  <a:gd name="T3" fmla="*/ 0 h 23"/>
                  <a:gd name="T4" fmla="*/ 0 w 36"/>
                  <a:gd name="T5" fmla="*/ 12 h 23"/>
                  <a:gd name="T6" fmla="*/ 19 w 36"/>
                  <a:gd name="T7" fmla="*/ 23 h 23"/>
                  <a:gd name="T8" fmla="*/ 35 w 36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3">
                    <a:moveTo>
                      <a:pt x="35" y="12"/>
                    </a:moveTo>
                    <a:cubicBezTo>
                      <a:pt x="34" y="5"/>
                      <a:pt x="26" y="0"/>
                      <a:pt x="16" y="0"/>
                    </a:cubicBezTo>
                    <a:cubicBezTo>
                      <a:pt x="7" y="0"/>
                      <a:pt x="0" y="5"/>
                      <a:pt x="0" y="12"/>
                    </a:cubicBezTo>
                    <a:cubicBezTo>
                      <a:pt x="1" y="18"/>
                      <a:pt x="9" y="23"/>
                      <a:pt x="19" y="23"/>
                    </a:cubicBezTo>
                    <a:cubicBezTo>
                      <a:pt x="29" y="23"/>
                      <a:pt x="36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7" name="Oval 559"/>
              <p:cNvSpPr>
                <a:spLocks noChangeArrowheads="1"/>
              </p:cNvSpPr>
              <p:nvPr/>
            </p:nvSpPr>
            <p:spPr bwMode="auto">
              <a:xfrm>
                <a:off x="3655" y="2989"/>
                <a:ext cx="72" cy="4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8" name="Freeform 560"/>
              <p:cNvSpPr/>
              <p:nvPr/>
            </p:nvSpPr>
            <p:spPr bwMode="auto">
              <a:xfrm>
                <a:off x="3744" y="2989"/>
                <a:ext cx="72" cy="48"/>
              </a:xfrm>
              <a:custGeom>
                <a:avLst/>
                <a:gdLst>
                  <a:gd name="T0" fmla="*/ 35 w 35"/>
                  <a:gd name="T1" fmla="*/ 12 h 23"/>
                  <a:gd name="T2" fmla="*/ 17 w 35"/>
                  <a:gd name="T3" fmla="*/ 0 h 23"/>
                  <a:gd name="T4" fmla="*/ 0 w 35"/>
                  <a:gd name="T5" fmla="*/ 12 h 23"/>
                  <a:gd name="T6" fmla="*/ 17 w 35"/>
                  <a:gd name="T7" fmla="*/ 23 h 23"/>
                  <a:gd name="T8" fmla="*/ 35 w 35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3">
                    <a:moveTo>
                      <a:pt x="35" y="12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0" y="12"/>
                    </a:cubicBezTo>
                    <a:cubicBezTo>
                      <a:pt x="0" y="18"/>
                      <a:pt x="8" y="23"/>
                      <a:pt x="17" y="23"/>
                    </a:cubicBezTo>
                    <a:cubicBezTo>
                      <a:pt x="27" y="23"/>
                      <a:pt x="35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9" name="Freeform 561"/>
              <p:cNvSpPr/>
              <p:nvPr/>
            </p:nvSpPr>
            <p:spPr bwMode="auto">
              <a:xfrm>
                <a:off x="3831" y="2989"/>
                <a:ext cx="74" cy="48"/>
              </a:xfrm>
              <a:custGeom>
                <a:avLst/>
                <a:gdLst>
                  <a:gd name="T0" fmla="*/ 35 w 36"/>
                  <a:gd name="T1" fmla="*/ 12 h 23"/>
                  <a:gd name="T2" fmla="*/ 18 w 36"/>
                  <a:gd name="T3" fmla="*/ 0 h 23"/>
                  <a:gd name="T4" fmla="*/ 1 w 36"/>
                  <a:gd name="T5" fmla="*/ 12 h 23"/>
                  <a:gd name="T6" fmla="*/ 18 w 36"/>
                  <a:gd name="T7" fmla="*/ 23 h 23"/>
                  <a:gd name="T8" fmla="*/ 35 w 36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3">
                    <a:moveTo>
                      <a:pt x="35" y="12"/>
                    </a:moveTo>
                    <a:cubicBezTo>
                      <a:pt x="35" y="5"/>
                      <a:pt x="27" y="0"/>
                      <a:pt x="18" y="0"/>
                    </a:cubicBezTo>
                    <a:cubicBezTo>
                      <a:pt x="8" y="0"/>
                      <a:pt x="0" y="5"/>
                      <a:pt x="1" y="12"/>
                    </a:cubicBezTo>
                    <a:cubicBezTo>
                      <a:pt x="1" y="18"/>
                      <a:pt x="9" y="23"/>
                      <a:pt x="18" y="23"/>
                    </a:cubicBezTo>
                    <a:cubicBezTo>
                      <a:pt x="28" y="23"/>
                      <a:pt x="36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0" name="Freeform 562"/>
              <p:cNvSpPr/>
              <p:nvPr/>
            </p:nvSpPr>
            <p:spPr bwMode="auto">
              <a:xfrm>
                <a:off x="3919" y="2989"/>
                <a:ext cx="75" cy="48"/>
              </a:xfrm>
              <a:custGeom>
                <a:avLst/>
                <a:gdLst>
                  <a:gd name="T0" fmla="*/ 35 w 36"/>
                  <a:gd name="T1" fmla="*/ 12 h 23"/>
                  <a:gd name="T2" fmla="*/ 17 w 36"/>
                  <a:gd name="T3" fmla="*/ 0 h 23"/>
                  <a:gd name="T4" fmla="*/ 0 w 36"/>
                  <a:gd name="T5" fmla="*/ 12 h 23"/>
                  <a:gd name="T6" fmla="*/ 18 w 36"/>
                  <a:gd name="T7" fmla="*/ 23 h 23"/>
                  <a:gd name="T8" fmla="*/ 35 w 36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3">
                    <a:moveTo>
                      <a:pt x="35" y="12"/>
                    </a:moveTo>
                    <a:cubicBezTo>
                      <a:pt x="35" y="5"/>
                      <a:pt x="27" y="0"/>
                      <a:pt x="17" y="0"/>
                    </a:cubicBezTo>
                    <a:cubicBezTo>
                      <a:pt x="8" y="0"/>
                      <a:pt x="0" y="5"/>
                      <a:pt x="0" y="12"/>
                    </a:cubicBezTo>
                    <a:cubicBezTo>
                      <a:pt x="1" y="18"/>
                      <a:pt x="9" y="23"/>
                      <a:pt x="18" y="23"/>
                    </a:cubicBezTo>
                    <a:cubicBezTo>
                      <a:pt x="28" y="23"/>
                      <a:pt x="36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1" name="Freeform 563"/>
              <p:cNvSpPr/>
              <p:nvPr/>
            </p:nvSpPr>
            <p:spPr bwMode="auto">
              <a:xfrm>
                <a:off x="4008" y="2989"/>
                <a:ext cx="74" cy="48"/>
              </a:xfrm>
              <a:custGeom>
                <a:avLst/>
                <a:gdLst>
                  <a:gd name="T0" fmla="*/ 35 w 36"/>
                  <a:gd name="T1" fmla="*/ 12 h 23"/>
                  <a:gd name="T2" fmla="*/ 17 w 36"/>
                  <a:gd name="T3" fmla="*/ 0 h 23"/>
                  <a:gd name="T4" fmla="*/ 0 w 36"/>
                  <a:gd name="T5" fmla="*/ 12 h 23"/>
                  <a:gd name="T6" fmla="*/ 18 w 36"/>
                  <a:gd name="T7" fmla="*/ 23 h 23"/>
                  <a:gd name="T8" fmla="*/ 35 w 36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3">
                    <a:moveTo>
                      <a:pt x="35" y="12"/>
                    </a:moveTo>
                    <a:cubicBezTo>
                      <a:pt x="35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0" y="12"/>
                    </a:cubicBezTo>
                    <a:cubicBezTo>
                      <a:pt x="1" y="18"/>
                      <a:pt x="9" y="23"/>
                      <a:pt x="18" y="23"/>
                    </a:cubicBezTo>
                    <a:cubicBezTo>
                      <a:pt x="28" y="23"/>
                      <a:pt x="36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2" name="Freeform 564"/>
              <p:cNvSpPr/>
              <p:nvPr/>
            </p:nvSpPr>
            <p:spPr bwMode="auto">
              <a:xfrm>
                <a:off x="4095" y="2989"/>
                <a:ext cx="76" cy="48"/>
              </a:xfrm>
              <a:custGeom>
                <a:avLst/>
                <a:gdLst>
                  <a:gd name="T0" fmla="*/ 36 w 37"/>
                  <a:gd name="T1" fmla="*/ 12 h 23"/>
                  <a:gd name="T2" fmla="*/ 17 w 37"/>
                  <a:gd name="T3" fmla="*/ 0 h 23"/>
                  <a:gd name="T4" fmla="*/ 1 w 37"/>
                  <a:gd name="T5" fmla="*/ 12 h 23"/>
                  <a:gd name="T6" fmla="*/ 19 w 37"/>
                  <a:gd name="T7" fmla="*/ 23 h 23"/>
                  <a:gd name="T8" fmla="*/ 36 w 37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3">
                    <a:moveTo>
                      <a:pt x="36" y="12"/>
                    </a:moveTo>
                    <a:cubicBezTo>
                      <a:pt x="35" y="5"/>
                      <a:pt x="27" y="0"/>
                      <a:pt x="17" y="0"/>
                    </a:cubicBezTo>
                    <a:cubicBezTo>
                      <a:pt x="8" y="0"/>
                      <a:pt x="0" y="5"/>
                      <a:pt x="1" y="12"/>
                    </a:cubicBezTo>
                    <a:cubicBezTo>
                      <a:pt x="1" y="18"/>
                      <a:pt x="10" y="23"/>
                      <a:pt x="19" y="23"/>
                    </a:cubicBezTo>
                    <a:cubicBezTo>
                      <a:pt x="29" y="23"/>
                      <a:pt x="37" y="18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3" name="Freeform 565"/>
              <p:cNvSpPr/>
              <p:nvPr/>
            </p:nvSpPr>
            <p:spPr bwMode="auto">
              <a:xfrm>
                <a:off x="4183" y="2989"/>
                <a:ext cx="75" cy="48"/>
              </a:xfrm>
              <a:custGeom>
                <a:avLst/>
                <a:gdLst>
                  <a:gd name="T0" fmla="*/ 36 w 36"/>
                  <a:gd name="T1" fmla="*/ 12 h 23"/>
                  <a:gd name="T2" fmla="*/ 17 w 36"/>
                  <a:gd name="T3" fmla="*/ 0 h 23"/>
                  <a:gd name="T4" fmla="*/ 1 w 36"/>
                  <a:gd name="T5" fmla="*/ 12 h 23"/>
                  <a:gd name="T6" fmla="*/ 19 w 36"/>
                  <a:gd name="T7" fmla="*/ 23 h 23"/>
                  <a:gd name="T8" fmla="*/ 36 w 36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3">
                    <a:moveTo>
                      <a:pt x="36" y="12"/>
                    </a:moveTo>
                    <a:cubicBezTo>
                      <a:pt x="35" y="5"/>
                      <a:pt x="27" y="0"/>
                      <a:pt x="17" y="0"/>
                    </a:cubicBezTo>
                    <a:cubicBezTo>
                      <a:pt x="7" y="0"/>
                      <a:pt x="0" y="5"/>
                      <a:pt x="1" y="12"/>
                    </a:cubicBezTo>
                    <a:cubicBezTo>
                      <a:pt x="1" y="18"/>
                      <a:pt x="10" y="23"/>
                      <a:pt x="19" y="23"/>
                    </a:cubicBezTo>
                    <a:cubicBezTo>
                      <a:pt x="29" y="23"/>
                      <a:pt x="36" y="18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4" name="Freeform 566"/>
              <p:cNvSpPr/>
              <p:nvPr/>
            </p:nvSpPr>
            <p:spPr bwMode="auto">
              <a:xfrm>
                <a:off x="3655" y="3047"/>
                <a:ext cx="72" cy="50"/>
              </a:xfrm>
              <a:custGeom>
                <a:avLst/>
                <a:gdLst>
                  <a:gd name="T0" fmla="*/ 35 w 35"/>
                  <a:gd name="T1" fmla="*/ 12 h 24"/>
                  <a:gd name="T2" fmla="*/ 17 w 35"/>
                  <a:gd name="T3" fmla="*/ 0 h 24"/>
                  <a:gd name="T4" fmla="*/ 0 w 35"/>
                  <a:gd name="T5" fmla="*/ 12 h 24"/>
                  <a:gd name="T6" fmla="*/ 18 w 35"/>
                  <a:gd name="T7" fmla="*/ 24 h 24"/>
                  <a:gd name="T8" fmla="*/ 35 w 35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4">
                    <a:moveTo>
                      <a:pt x="35" y="12"/>
                    </a:moveTo>
                    <a:cubicBezTo>
                      <a:pt x="35" y="6"/>
                      <a:pt x="27" y="0"/>
                      <a:pt x="17" y="0"/>
                    </a:cubicBezTo>
                    <a:cubicBezTo>
                      <a:pt x="8" y="0"/>
                      <a:pt x="0" y="6"/>
                      <a:pt x="0" y="12"/>
                    </a:cubicBezTo>
                    <a:cubicBezTo>
                      <a:pt x="0" y="19"/>
                      <a:pt x="8" y="24"/>
                      <a:pt x="18" y="24"/>
                    </a:cubicBezTo>
                    <a:cubicBezTo>
                      <a:pt x="28" y="24"/>
                      <a:pt x="35" y="19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5" name="Freeform 567"/>
              <p:cNvSpPr/>
              <p:nvPr/>
            </p:nvSpPr>
            <p:spPr bwMode="auto">
              <a:xfrm>
                <a:off x="3744" y="3047"/>
                <a:ext cx="74" cy="50"/>
              </a:xfrm>
              <a:custGeom>
                <a:avLst/>
                <a:gdLst>
                  <a:gd name="T0" fmla="*/ 36 w 36"/>
                  <a:gd name="T1" fmla="*/ 12 h 24"/>
                  <a:gd name="T2" fmla="*/ 18 w 36"/>
                  <a:gd name="T3" fmla="*/ 0 h 24"/>
                  <a:gd name="T4" fmla="*/ 0 w 36"/>
                  <a:gd name="T5" fmla="*/ 12 h 24"/>
                  <a:gd name="T6" fmla="*/ 18 w 36"/>
                  <a:gd name="T7" fmla="*/ 24 h 24"/>
                  <a:gd name="T8" fmla="*/ 36 w 36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4">
                    <a:moveTo>
                      <a:pt x="36" y="12"/>
                    </a:moveTo>
                    <a:cubicBezTo>
                      <a:pt x="35" y="6"/>
                      <a:pt x="27" y="0"/>
                      <a:pt x="18" y="0"/>
                    </a:cubicBezTo>
                    <a:cubicBezTo>
                      <a:pt x="8" y="0"/>
                      <a:pt x="0" y="6"/>
                      <a:pt x="0" y="12"/>
                    </a:cubicBezTo>
                    <a:cubicBezTo>
                      <a:pt x="0" y="19"/>
                      <a:pt x="8" y="24"/>
                      <a:pt x="18" y="24"/>
                    </a:cubicBezTo>
                    <a:cubicBezTo>
                      <a:pt x="28" y="24"/>
                      <a:pt x="36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6" name="Freeform 568"/>
              <p:cNvSpPr/>
              <p:nvPr/>
            </p:nvSpPr>
            <p:spPr bwMode="auto">
              <a:xfrm>
                <a:off x="3833" y="3047"/>
                <a:ext cx="74" cy="50"/>
              </a:xfrm>
              <a:custGeom>
                <a:avLst/>
                <a:gdLst>
                  <a:gd name="T0" fmla="*/ 36 w 36"/>
                  <a:gd name="T1" fmla="*/ 12 h 24"/>
                  <a:gd name="T2" fmla="*/ 18 w 36"/>
                  <a:gd name="T3" fmla="*/ 0 h 24"/>
                  <a:gd name="T4" fmla="*/ 1 w 36"/>
                  <a:gd name="T5" fmla="*/ 12 h 24"/>
                  <a:gd name="T6" fmla="*/ 19 w 36"/>
                  <a:gd name="T7" fmla="*/ 24 h 24"/>
                  <a:gd name="T8" fmla="*/ 36 w 36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4">
                    <a:moveTo>
                      <a:pt x="36" y="12"/>
                    </a:moveTo>
                    <a:cubicBezTo>
                      <a:pt x="36" y="6"/>
                      <a:pt x="27" y="0"/>
                      <a:pt x="18" y="0"/>
                    </a:cubicBezTo>
                    <a:cubicBezTo>
                      <a:pt x="8" y="0"/>
                      <a:pt x="0" y="6"/>
                      <a:pt x="1" y="12"/>
                    </a:cubicBezTo>
                    <a:cubicBezTo>
                      <a:pt x="1" y="19"/>
                      <a:pt x="9" y="24"/>
                      <a:pt x="19" y="24"/>
                    </a:cubicBezTo>
                    <a:cubicBezTo>
                      <a:pt x="28" y="24"/>
                      <a:pt x="36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7" name="Freeform 569"/>
              <p:cNvSpPr/>
              <p:nvPr/>
            </p:nvSpPr>
            <p:spPr bwMode="auto">
              <a:xfrm>
                <a:off x="3921" y="3047"/>
                <a:ext cx="77" cy="50"/>
              </a:xfrm>
              <a:custGeom>
                <a:avLst/>
                <a:gdLst>
                  <a:gd name="T0" fmla="*/ 36 w 37"/>
                  <a:gd name="T1" fmla="*/ 12 h 24"/>
                  <a:gd name="T2" fmla="*/ 18 w 37"/>
                  <a:gd name="T3" fmla="*/ 0 h 24"/>
                  <a:gd name="T4" fmla="*/ 1 w 37"/>
                  <a:gd name="T5" fmla="*/ 12 h 24"/>
                  <a:gd name="T6" fmla="*/ 19 w 37"/>
                  <a:gd name="T7" fmla="*/ 24 h 24"/>
                  <a:gd name="T8" fmla="*/ 36 w 3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4">
                    <a:moveTo>
                      <a:pt x="36" y="12"/>
                    </a:moveTo>
                    <a:cubicBezTo>
                      <a:pt x="36" y="6"/>
                      <a:pt x="27" y="0"/>
                      <a:pt x="18" y="0"/>
                    </a:cubicBezTo>
                    <a:cubicBezTo>
                      <a:pt x="8" y="0"/>
                      <a:pt x="0" y="6"/>
                      <a:pt x="1" y="12"/>
                    </a:cubicBezTo>
                    <a:cubicBezTo>
                      <a:pt x="1" y="19"/>
                      <a:pt x="9" y="24"/>
                      <a:pt x="19" y="24"/>
                    </a:cubicBezTo>
                    <a:cubicBezTo>
                      <a:pt x="29" y="24"/>
                      <a:pt x="37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8" name="Freeform 570"/>
              <p:cNvSpPr/>
              <p:nvPr/>
            </p:nvSpPr>
            <p:spPr bwMode="auto">
              <a:xfrm>
                <a:off x="4012" y="3047"/>
                <a:ext cx="74" cy="50"/>
              </a:xfrm>
              <a:custGeom>
                <a:avLst/>
                <a:gdLst>
                  <a:gd name="T0" fmla="*/ 35 w 36"/>
                  <a:gd name="T1" fmla="*/ 12 h 24"/>
                  <a:gd name="T2" fmla="*/ 17 w 36"/>
                  <a:gd name="T3" fmla="*/ 0 h 24"/>
                  <a:gd name="T4" fmla="*/ 0 w 36"/>
                  <a:gd name="T5" fmla="*/ 12 h 24"/>
                  <a:gd name="T6" fmla="*/ 19 w 36"/>
                  <a:gd name="T7" fmla="*/ 24 h 24"/>
                  <a:gd name="T8" fmla="*/ 35 w 36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4">
                    <a:moveTo>
                      <a:pt x="35" y="12"/>
                    </a:moveTo>
                    <a:cubicBezTo>
                      <a:pt x="35" y="6"/>
                      <a:pt x="27" y="0"/>
                      <a:pt x="17" y="0"/>
                    </a:cubicBezTo>
                    <a:cubicBezTo>
                      <a:pt x="7" y="0"/>
                      <a:pt x="0" y="6"/>
                      <a:pt x="0" y="12"/>
                    </a:cubicBezTo>
                    <a:cubicBezTo>
                      <a:pt x="1" y="19"/>
                      <a:pt x="9" y="24"/>
                      <a:pt x="19" y="24"/>
                    </a:cubicBezTo>
                    <a:cubicBezTo>
                      <a:pt x="28" y="24"/>
                      <a:pt x="36" y="19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9" name="Freeform 571"/>
              <p:cNvSpPr/>
              <p:nvPr/>
            </p:nvSpPr>
            <p:spPr bwMode="auto">
              <a:xfrm>
                <a:off x="4101" y="3047"/>
                <a:ext cx="74" cy="50"/>
              </a:xfrm>
              <a:custGeom>
                <a:avLst/>
                <a:gdLst>
                  <a:gd name="T0" fmla="*/ 36 w 36"/>
                  <a:gd name="T1" fmla="*/ 12 h 24"/>
                  <a:gd name="T2" fmla="*/ 17 w 36"/>
                  <a:gd name="T3" fmla="*/ 0 h 24"/>
                  <a:gd name="T4" fmla="*/ 0 w 36"/>
                  <a:gd name="T5" fmla="*/ 12 h 24"/>
                  <a:gd name="T6" fmla="*/ 19 w 36"/>
                  <a:gd name="T7" fmla="*/ 24 h 24"/>
                  <a:gd name="T8" fmla="*/ 36 w 36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4">
                    <a:moveTo>
                      <a:pt x="36" y="12"/>
                    </a:moveTo>
                    <a:cubicBezTo>
                      <a:pt x="35" y="6"/>
                      <a:pt x="27" y="0"/>
                      <a:pt x="17" y="0"/>
                    </a:cubicBezTo>
                    <a:cubicBezTo>
                      <a:pt x="7" y="0"/>
                      <a:pt x="0" y="6"/>
                      <a:pt x="0" y="12"/>
                    </a:cubicBezTo>
                    <a:cubicBezTo>
                      <a:pt x="1" y="19"/>
                      <a:pt x="9" y="24"/>
                      <a:pt x="19" y="24"/>
                    </a:cubicBezTo>
                    <a:cubicBezTo>
                      <a:pt x="29" y="24"/>
                      <a:pt x="36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0" name="Freeform 572"/>
              <p:cNvSpPr/>
              <p:nvPr/>
            </p:nvSpPr>
            <p:spPr bwMode="auto">
              <a:xfrm>
                <a:off x="4190" y="3047"/>
                <a:ext cx="76" cy="50"/>
              </a:xfrm>
              <a:custGeom>
                <a:avLst/>
                <a:gdLst>
                  <a:gd name="T0" fmla="*/ 36 w 37"/>
                  <a:gd name="T1" fmla="*/ 12 h 24"/>
                  <a:gd name="T2" fmla="*/ 17 w 37"/>
                  <a:gd name="T3" fmla="*/ 0 h 24"/>
                  <a:gd name="T4" fmla="*/ 1 w 37"/>
                  <a:gd name="T5" fmla="*/ 12 h 24"/>
                  <a:gd name="T6" fmla="*/ 20 w 37"/>
                  <a:gd name="T7" fmla="*/ 24 h 24"/>
                  <a:gd name="T8" fmla="*/ 36 w 3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4">
                    <a:moveTo>
                      <a:pt x="36" y="12"/>
                    </a:moveTo>
                    <a:cubicBezTo>
                      <a:pt x="35" y="6"/>
                      <a:pt x="27" y="0"/>
                      <a:pt x="17" y="0"/>
                    </a:cubicBezTo>
                    <a:cubicBezTo>
                      <a:pt x="7" y="0"/>
                      <a:pt x="0" y="6"/>
                      <a:pt x="1" y="12"/>
                    </a:cubicBezTo>
                    <a:cubicBezTo>
                      <a:pt x="1" y="19"/>
                      <a:pt x="10" y="24"/>
                      <a:pt x="20" y="24"/>
                    </a:cubicBezTo>
                    <a:cubicBezTo>
                      <a:pt x="29" y="24"/>
                      <a:pt x="37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1" name="Freeform 573"/>
              <p:cNvSpPr/>
              <p:nvPr/>
            </p:nvSpPr>
            <p:spPr bwMode="auto">
              <a:xfrm>
                <a:off x="3746" y="3109"/>
                <a:ext cx="74" cy="50"/>
              </a:xfrm>
              <a:custGeom>
                <a:avLst/>
                <a:gdLst>
                  <a:gd name="T0" fmla="*/ 35 w 36"/>
                  <a:gd name="T1" fmla="*/ 12 h 24"/>
                  <a:gd name="T2" fmla="*/ 17 w 36"/>
                  <a:gd name="T3" fmla="*/ 0 h 24"/>
                  <a:gd name="T4" fmla="*/ 0 w 36"/>
                  <a:gd name="T5" fmla="*/ 12 h 24"/>
                  <a:gd name="T6" fmla="*/ 18 w 36"/>
                  <a:gd name="T7" fmla="*/ 24 h 24"/>
                  <a:gd name="T8" fmla="*/ 35 w 36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4">
                    <a:moveTo>
                      <a:pt x="35" y="12"/>
                    </a:moveTo>
                    <a:cubicBezTo>
                      <a:pt x="35" y="5"/>
                      <a:pt x="27" y="0"/>
                      <a:pt x="17" y="0"/>
                    </a:cubicBezTo>
                    <a:cubicBezTo>
                      <a:pt x="8" y="0"/>
                      <a:pt x="0" y="5"/>
                      <a:pt x="0" y="12"/>
                    </a:cubicBezTo>
                    <a:cubicBezTo>
                      <a:pt x="0" y="19"/>
                      <a:pt x="8" y="24"/>
                      <a:pt x="18" y="24"/>
                    </a:cubicBezTo>
                    <a:cubicBezTo>
                      <a:pt x="28" y="24"/>
                      <a:pt x="36" y="19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2" name="Freeform 574"/>
              <p:cNvSpPr/>
              <p:nvPr/>
            </p:nvSpPr>
            <p:spPr bwMode="auto">
              <a:xfrm>
                <a:off x="3835" y="3109"/>
                <a:ext cx="76" cy="50"/>
              </a:xfrm>
              <a:custGeom>
                <a:avLst/>
                <a:gdLst>
                  <a:gd name="T0" fmla="*/ 36 w 37"/>
                  <a:gd name="T1" fmla="*/ 12 h 24"/>
                  <a:gd name="T2" fmla="*/ 18 w 37"/>
                  <a:gd name="T3" fmla="*/ 0 h 24"/>
                  <a:gd name="T4" fmla="*/ 1 w 37"/>
                  <a:gd name="T5" fmla="*/ 12 h 24"/>
                  <a:gd name="T6" fmla="*/ 19 w 37"/>
                  <a:gd name="T7" fmla="*/ 24 h 24"/>
                  <a:gd name="T8" fmla="*/ 36 w 3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4">
                    <a:moveTo>
                      <a:pt x="36" y="12"/>
                    </a:moveTo>
                    <a:cubicBezTo>
                      <a:pt x="36" y="5"/>
                      <a:pt x="28" y="0"/>
                      <a:pt x="18" y="0"/>
                    </a:cubicBezTo>
                    <a:cubicBezTo>
                      <a:pt x="8" y="0"/>
                      <a:pt x="0" y="5"/>
                      <a:pt x="1" y="12"/>
                    </a:cubicBezTo>
                    <a:cubicBezTo>
                      <a:pt x="1" y="19"/>
                      <a:pt x="9" y="24"/>
                      <a:pt x="19" y="24"/>
                    </a:cubicBezTo>
                    <a:cubicBezTo>
                      <a:pt x="29" y="24"/>
                      <a:pt x="37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3" name="Freeform 575"/>
              <p:cNvSpPr/>
              <p:nvPr/>
            </p:nvSpPr>
            <p:spPr bwMode="auto">
              <a:xfrm>
                <a:off x="3926" y="3109"/>
                <a:ext cx="74" cy="50"/>
              </a:xfrm>
              <a:custGeom>
                <a:avLst/>
                <a:gdLst>
                  <a:gd name="T0" fmla="*/ 36 w 36"/>
                  <a:gd name="T1" fmla="*/ 12 h 24"/>
                  <a:gd name="T2" fmla="*/ 17 w 36"/>
                  <a:gd name="T3" fmla="*/ 0 h 24"/>
                  <a:gd name="T4" fmla="*/ 0 w 36"/>
                  <a:gd name="T5" fmla="*/ 12 h 24"/>
                  <a:gd name="T6" fmla="*/ 19 w 36"/>
                  <a:gd name="T7" fmla="*/ 24 h 24"/>
                  <a:gd name="T8" fmla="*/ 36 w 36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4">
                    <a:moveTo>
                      <a:pt x="36" y="12"/>
                    </a:moveTo>
                    <a:cubicBezTo>
                      <a:pt x="36" y="5"/>
                      <a:pt x="27" y="0"/>
                      <a:pt x="17" y="0"/>
                    </a:cubicBezTo>
                    <a:cubicBezTo>
                      <a:pt x="8" y="0"/>
                      <a:pt x="0" y="5"/>
                      <a:pt x="0" y="12"/>
                    </a:cubicBezTo>
                    <a:cubicBezTo>
                      <a:pt x="1" y="19"/>
                      <a:pt x="9" y="24"/>
                      <a:pt x="19" y="24"/>
                    </a:cubicBezTo>
                    <a:cubicBezTo>
                      <a:pt x="29" y="24"/>
                      <a:pt x="36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4" name="Freeform 576"/>
              <p:cNvSpPr/>
              <p:nvPr/>
            </p:nvSpPr>
            <p:spPr bwMode="auto">
              <a:xfrm>
                <a:off x="4016" y="3109"/>
                <a:ext cx="75" cy="50"/>
              </a:xfrm>
              <a:custGeom>
                <a:avLst/>
                <a:gdLst>
                  <a:gd name="T0" fmla="*/ 36 w 36"/>
                  <a:gd name="T1" fmla="*/ 12 h 24"/>
                  <a:gd name="T2" fmla="*/ 17 w 36"/>
                  <a:gd name="T3" fmla="*/ 0 h 24"/>
                  <a:gd name="T4" fmla="*/ 0 w 36"/>
                  <a:gd name="T5" fmla="*/ 12 h 24"/>
                  <a:gd name="T6" fmla="*/ 19 w 36"/>
                  <a:gd name="T7" fmla="*/ 24 h 24"/>
                  <a:gd name="T8" fmla="*/ 36 w 36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4">
                    <a:moveTo>
                      <a:pt x="36" y="12"/>
                    </a:moveTo>
                    <a:cubicBezTo>
                      <a:pt x="35" y="5"/>
                      <a:pt x="27" y="0"/>
                      <a:pt x="17" y="0"/>
                    </a:cubicBezTo>
                    <a:cubicBezTo>
                      <a:pt x="7" y="0"/>
                      <a:pt x="0" y="5"/>
                      <a:pt x="0" y="12"/>
                    </a:cubicBezTo>
                    <a:cubicBezTo>
                      <a:pt x="0" y="19"/>
                      <a:pt x="9" y="24"/>
                      <a:pt x="19" y="24"/>
                    </a:cubicBezTo>
                    <a:cubicBezTo>
                      <a:pt x="29" y="24"/>
                      <a:pt x="36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5" name="Freeform 577"/>
              <p:cNvSpPr/>
              <p:nvPr/>
            </p:nvSpPr>
            <p:spPr bwMode="auto">
              <a:xfrm>
                <a:off x="4105" y="3109"/>
                <a:ext cx="76" cy="50"/>
              </a:xfrm>
              <a:custGeom>
                <a:avLst/>
                <a:gdLst>
                  <a:gd name="T0" fmla="*/ 37 w 37"/>
                  <a:gd name="T1" fmla="*/ 12 h 24"/>
                  <a:gd name="T2" fmla="*/ 18 w 37"/>
                  <a:gd name="T3" fmla="*/ 0 h 24"/>
                  <a:gd name="T4" fmla="*/ 1 w 37"/>
                  <a:gd name="T5" fmla="*/ 12 h 24"/>
                  <a:gd name="T6" fmla="*/ 20 w 37"/>
                  <a:gd name="T7" fmla="*/ 24 h 24"/>
                  <a:gd name="T8" fmla="*/ 37 w 3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4">
                    <a:moveTo>
                      <a:pt x="37" y="12"/>
                    </a:moveTo>
                    <a:cubicBezTo>
                      <a:pt x="36" y="5"/>
                      <a:pt x="27" y="0"/>
                      <a:pt x="18" y="0"/>
                    </a:cubicBezTo>
                    <a:cubicBezTo>
                      <a:pt x="8" y="0"/>
                      <a:pt x="0" y="5"/>
                      <a:pt x="1" y="12"/>
                    </a:cubicBezTo>
                    <a:cubicBezTo>
                      <a:pt x="1" y="19"/>
                      <a:pt x="10" y="24"/>
                      <a:pt x="20" y="24"/>
                    </a:cubicBezTo>
                    <a:cubicBezTo>
                      <a:pt x="30" y="24"/>
                      <a:pt x="37" y="19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6" name="Freeform 578"/>
              <p:cNvSpPr/>
              <p:nvPr/>
            </p:nvSpPr>
            <p:spPr bwMode="auto">
              <a:xfrm>
                <a:off x="4196" y="3109"/>
                <a:ext cx="76" cy="50"/>
              </a:xfrm>
              <a:custGeom>
                <a:avLst/>
                <a:gdLst>
                  <a:gd name="T0" fmla="*/ 36 w 37"/>
                  <a:gd name="T1" fmla="*/ 12 h 24"/>
                  <a:gd name="T2" fmla="*/ 17 w 37"/>
                  <a:gd name="T3" fmla="*/ 0 h 24"/>
                  <a:gd name="T4" fmla="*/ 1 w 37"/>
                  <a:gd name="T5" fmla="*/ 12 h 24"/>
                  <a:gd name="T6" fmla="*/ 20 w 37"/>
                  <a:gd name="T7" fmla="*/ 24 h 24"/>
                  <a:gd name="T8" fmla="*/ 36 w 3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4">
                    <a:moveTo>
                      <a:pt x="36" y="12"/>
                    </a:moveTo>
                    <a:cubicBezTo>
                      <a:pt x="36" y="5"/>
                      <a:pt x="27" y="0"/>
                      <a:pt x="17" y="0"/>
                    </a:cubicBezTo>
                    <a:cubicBezTo>
                      <a:pt x="7" y="0"/>
                      <a:pt x="0" y="5"/>
                      <a:pt x="1" y="12"/>
                    </a:cubicBezTo>
                    <a:cubicBezTo>
                      <a:pt x="1" y="19"/>
                      <a:pt x="10" y="24"/>
                      <a:pt x="20" y="24"/>
                    </a:cubicBezTo>
                    <a:cubicBezTo>
                      <a:pt x="30" y="24"/>
                      <a:pt x="37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7" name="Freeform 579"/>
              <p:cNvSpPr/>
              <p:nvPr/>
            </p:nvSpPr>
            <p:spPr bwMode="auto">
              <a:xfrm>
                <a:off x="3746" y="3171"/>
                <a:ext cx="76" cy="52"/>
              </a:xfrm>
              <a:custGeom>
                <a:avLst/>
                <a:gdLst>
                  <a:gd name="T0" fmla="*/ 36 w 37"/>
                  <a:gd name="T1" fmla="*/ 13 h 25"/>
                  <a:gd name="T2" fmla="*/ 18 w 37"/>
                  <a:gd name="T3" fmla="*/ 0 h 25"/>
                  <a:gd name="T4" fmla="*/ 0 w 37"/>
                  <a:gd name="T5" fmla="*/ 13 h 25"/>
                  <a:gd name="T6" fmla="*/ 19 w 37"/>
                  <a:gd name="T7" fmla="*/ 25 h 25"/>
                  <a:gd name="T8" fmla="*/ 36 w 37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5">
                    <a:moveTo>
                      <a:pt x="36" y="13"/>
                    </a:move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3"/>
                    </a:cubicBezTo>
                    <a:cubicBezTo>
                      <a:pt x="0" y="20"/>
                      <a:pt x="9" y="25"/>
                      <a:pt x="19" y="25"/>
                    </a:cubicBezTo>
                    <a:cubicBezTo>
                      <a:pt x="29" y="25"/>
                      <a:pt x="37" y="20"/>
                      <a:pt x="3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8" name="Freeform 580"/>
              <p:cNvSpPr/>
              <p:nvPr/>
            </p:nvSpPr>
            <p:spPr bwMode="auto">
              <a:xfrm>
                <a:off x="3837" y="3171"/>
                <a:ext cx="76" cy="52"/>
              </a:xfrm>
              <a:custGeom>
                <a:avLst/>
                <a:gdLst>
                  <a:gd name="T0" fmla="*/ 37 w 37"/>
                  <a:gd name="T1" fmla="*/ 13 h 25"/>
                  <a:gd name="T2" fmla="*/ 18 w 37"/>
                  <a:gd name="T3" fmla="*/ 0 h 25"/>
                  <a:gd name="T4" fmla="*/ 1 w 37"/>
                  <a:gd name="T5" fmla="*/ 13 h 25"/>
                  <a:gd name="T6" fmla="*/ 19 w 37"/>
                  <a:gd name="T7" fmla="*/ 25 h 25"/>
                  <a:gd name="T8" fmla="*/ 37 w 37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5">
                    <a:moveTo>
                      <a:pt x="37" y="13"/>
                    </a:move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1" y="13"/>
                    </a:cubicBezTo>
                    <a:cubicBezTo>
                      <a:pt x="1" y="20"/>
                      <a:pt x="9" y="25"/>
                      <a:pt x="19" y="25"/>
                    </a:cubicBezTo>
                    <a:cubicBezTo>
                      <a:pt x="29" y="25"/>
                      <a:pt x="37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9" name="Freeform 581"/>
              <p:cNvSpPr/>
              <p:nvPr/>
            </p:nvSpPr>
            <p:spPr bwMode="auto">
              <a:xfrm>
                <a:off x="3928" y="3171"/>
                <a:ext cx="76" cy="52"/>
              </a:xfrm>
              <a:custGeom>
                <a:avLst/>
                <a:gdLst>
                  <a:gd name="T0" fmla="*/ 37 w 37"/>
                  <a:gd name="T1" fmla="*/ 13 h 25"/>
                  <a:gd name="T2" fmla="*/ 18 w 37"/>
                  <a:gd name="T3" fmla="*/ 0 h 25"/>
                  <a:gd name="T4" fmla="*/ 1 w 37"/>
                  <a:gd name="T5" fmla="*/ 13 h 25"/>
                  <a:gd name="T6" fmla="*/ 20 w 37"/>
                  <a:gd name="T7" fmla="*/ 25 h 25"/>
                  <a:gd name="T8" fmla="*/ 37 w 37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5">
                    <a:moveTo>
                      <a:pt x="37" y="13"/>
                    </a:move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1" y="13"/>
                    </a:cubicBezTo>
                    <a:cubicBezTo>
                      <a:pt x="1" y="20"/>
                      <a:pt x="10" y="25"/>
                      <a:pt x="20" y="25"/>
                    </a:cubicBezTo>
                    <a:cubicBezTo>
                      <a:pt x="30" y="25"/>
                      <a:pt x="37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0" name="Freeform 582"/>
              <p:cNvSpPr/>
              <p:nvPr/>
            </p:nvSpPr>
            <p:spPr bwMode="auto">
              <a:xfrm>
                <a:off x="4020" y="3171"/>
                <a:ext cx="77" cy="52"/>
              </a:xfrm>
              <a:custGeom>
                <a:avLst/>
                <a:gdLst>
                  <a:gd name="T0" fmla="*/ 36 w 37"/>
                  <a:gd name="T1" fmla="*/ 13 h 25"/>
                  <a:gd name="T2" fmla="*/ 17 w 37"/>
                  <a:gd name="T3" fmla="*/ 0 h 25"/>
                  <a:gd name="T4" fmla="*/ 0 w 37"/>
                  <a:gd name="T5" fmla="*/ 13 h 25"/>
                  <a:gd name="T6" fmla="*/ 19 w 37"/>
                  <a:gd name="T7" fmla="*/ 25 h 25"/>
                  <a:gd name="T8" fmla="*/ 36 w 37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5">
                    <a:moveTo>
                      <a:pt x="36" y="13"/>
                    </a:moveTo>
                    <a:cubicBezTo>
                      <a:pt x="36" y="6"/>
                      <a:pt x="27" y="0"/>
                      <a:pt x="17" y="0"/>
                    </a:cubicBezTo>
                    <a:cubicBezTo>
                      <a:pt x="7" y="0"/>
                      <a:pt x="0" y="6"/>
                      <a:pt x="0" y="13"/>
                    </a:cubicBezTo>
                    <a:cubicBezTo>
                      <a:pt x="1" y="20"/>
                      <a:pt x="9" y="25"/>
                      <a:pt x="19" y="25"/>
                    </a:cubicBezTo>
                    <a:cubicBezTo>
                      <a:pt x="29" y="25"/>
                      <a:pt x="37" y="20"/>
                      <a:pt x="3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1" name="Freeform 583"/>
              <p:cNvSpPr/>
              <p:nvPr/>
            </p:nvSpPr>
            <p:spPr bwMode="auto">
              <a:xfrm>
                <a:off x="4111" y="3171"/>
                <a:ext cx="77" cy="52"/>
              </a:xfrm>
              <a:custGeom>
                <a:avLst/>
                <a:gdLst>
                  <a:gd name="T0" fmla="*/ 36 w 37"/>
                  <a:gd name="T1" fmla="*/ 13 h 25"/>
                  <a:gd name="T2" fmla="*/ 17 w 37"/>
                  <a:gd name="T3" fmla="*/ 0 h 25"/>
                  <a:gd name="T4" fmla="*/ 0 w 37"/>
                  <a:gd name="T5" fmla="*/ 13 h 25"/>
                  <a:gd name="T6" fmla="*/ 19 w 37"/>
                  <a:gd name="T7" fmla="*/ 25 h 25"/>
                  <a:gd name="T8" fmla="*/ 36 w 37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5">
                    <a:moveTo>
                      <a:pt x="36" y="13"/>
                    </a:moveTo>
                    <a:cubicBezTo>
                      <a:pt x="36" y="6"/>
                      <a:pt x="27" y="0"/>
                      <a:pt x="17" y="0"/>
                    </a:cubicBezTo>
                    <a:cubicBezTo>
                      <a:pt x="7" y="0"/>
                      <a:pt x="0" y="6"/>
                      <a:pt x="0" y="13"/>
                    </a:cubicBezTo>
                    <a:cubicBezTo>
                      <a:pt x="1" y="20"/>
                      <a:pt x="9" y="25"/>
                      <a:pt x="19" y="25"/>
                    </a:cubicBezTo>
                    <a:cubicBezTo>
                      <a:pt x="30" y="25"/>
                      <a:pt x="37" y="20"/>
                      <a:pt x="3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2" name="Freeform 584"/>
              <p:cNvSpPr/>
              <p:nvPr/>
            </p:nvSpPr>
            <p:spPr bwMode="auto">
              <a:xfrm>
                <a:off x="4202" y="3171"/>
                <a:ext cx="76" cy="52"/>
              </a:xfrm>
              <a:custGeom>
                <a:avLst/>
                <a:gdLst>
                  <a:gd name="T0" fmla="*/ 37 w 37"/>
                  <a:gd name="T1" fmla="*/ 13 h 25"/>
                  <a:gd name="T2" fmla="*/ 17 w 37"/>
                  <a:gd name="T3" fmla="*/ 0 h 25"/>
                  <a:gd name="T4" fmla="*/ 1 w 37"/>
                  <a:gd name="T5" fmla="*/ 13 h 25"/>
                  <a:gd name="T6" fmla="*/ 20 w 37"/>
                  <a:gd name="T7" fmla="*/ 25 h 25"/>
                  <a:gd name="T8" fmla="*/ 37 w 37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5">
                    <a:moveTo>
                      <a:pt x="37" y="13"/>
                    </a:moveTo>
                    <a:cubicBezTo>
                      <a:pt x="36" y="6"/>
                      <a:pt x="27" y="0"/>
                      <a:pt x="17" y="0"/>
                    </a:cubicBezTo>
                    <a:cubicBezTo>
                      <a:pt x="7" y="0"/>
                      <a:pt x="0" y="6"/>
                      <a:pt x="1" y="13"/>
                    </a:cubicBezTo>
                    <a:cubicBezTo>
                      <a:pt x="1" y="20"/>
                      <a:pt x="10" y="25"/>
                      <a:pt x="20" y="25"/>
                    </a:cubicBezTo>
                    <a:cubicBezTo>
                      <a:pt x="30" y="25"/>
                      <a:pt x="37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3" name="Freeform 585"/>
              <p:cNvSpPr/>
              <p:nvPr/>
            </p:nvSpPr>
            <p:spPr bwMode="auto">
              <a:xfrm>
                <a:off x="3655" y="3235"/>
                <a:ext cx="77" cy="54"/>
              </a:xfrm>
              <a:custGeom>
                <a:avLst/>
                <a:gdLst>
                  <a:gd name="T0" fmla="*/ 37 w 37"/>
                  <a:gd name="T1" fmla="*/ 13 h 26"/>
                  <a:gd name="T2" fmla="*/ 18 w 37"/>
                  <a:gd name="T3" fmla="*/ 0 h 26"/>
                  <a:gd name="T4" fmla="*/ 0 w 37"/>
                  <a:gd name="T5" fmla="*/ 13 h 26"/>
                  <a:gd name="T6" fmla="*/ 19 w 37"/>
                  <a:gd name="T7" fmla="*/ 26 h 26"/>
                  <a:gd name="T8" fmla="*/ 37 w 37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6">
                    <a:moveTo>
                      <a:pt x="37" y="13"/>
                    </a:moveTo>
                    <a:cubicBezTo>
                      <a:pt x="37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3"/>
                    </a:cubicBezTo>
                    <a:cubicBezTo>
                      <a:pt x="0" y="20"/>
                      <a:pt x="8" y="26"/>
                      <a:pt x="19" y="26"/>
                    </a:cubicBezTo>
                    <a:cubicBezTo>
                      <a:pt x="29" y="26"/>
                      <a:pt x="37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4" name="Freeform 586"/>
              <p:cNvSpPr/>
              <p:nvPr/>
            </p:nvSpPr>
            <p:spPr bwMode="auto">
              <a:xfrm>
                <a:off x="3748" y="3235"/>
                <a:ext cx="76" cy="54"/>
              </a:xfrm>
              <a:custGeom>
                <a:avLst/>
                <a:gdLst>
                  <a:gd name="T0" fmla="*/ 36 w 37"/>
                  <a:gd name="T1" fmla="*/ 13 h 26"/>
                  <a:gd name="T2" fmla="*/ 18 w 37"/>
                  <a:gd name="T3" fmla="*/ 0 h 26"/>
                  <a:gd name="T4" fmla="*/ 0 w 37"/>
                  <a:gd name="T5" fmla="*/ 13 h 26"/>
                  <a:gd name="T6" fmla="*/ 18 w 37"/>
                  <a:gd name="T7" fmla="*/ 26 h 26"/>
                  <a:gd name="T8" fmla="*/ 36 w 37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6">
                    <a:moveTo>
                      <a:pt x="36" y="13"/>
                    </a:move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3"/>
                    </a:cubicBezTo>
                    <a:cubicBezTo>
                      <a:pt x="0" y="20"/>
                      <a:pt x="8" y="26"/>
                      <a:pt x="18" y="26"/>
                    </a:cubicBezTo>
                    <a:cubicBezTo>
                      <a:pt x="29" y="26"/>
                      <a:pt x="37" y="20"/>
                      <a:pt x="3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5" name="Freeform 587"/>
              <p:cNvSpPr/>
              <p:nvPr/>
            </p:nvSpPr>
            <p:spPr bwMode="auto">
              <a:xfrm>
                <a:off x="3839" y="3235"/>
                <a:ext cx="76" cy="54"/>
              </a:xfrm>
              <a:custGeom>
                <a:avLst/>
                <a:gdLst>
                  <a:gd name="T0" fmla="*/ 37 w 37"/>
                  <a:gd name="T1" fmla="*/ 13 h 26"/>
                  <a:gd name="T2" fmla="*/ 18 w 37"/>
                  <a:gd name="T3" fmla="*/ 0 h 26"/>
                  <a:gd name="T4" fmla="*/ 1 w 37"/>
                  <a:gd name="T5" fmla="*/ 13 h 26"/>
                  <a:gd name="T6" fmla="*/ 19 w 37"/>
                  <a:gd name="T7" fmla="*/ 26 h 26"/>
                  <a:gd name="T8" fmla="*/ 37 w 37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6">
                    <a:moveTo>
                      <a:pt x="37" y="13"/>
                    </a:moveTo>
                    <a:cubicBezTo>
                      <a:pt x="37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1" y="13"/>
                    </a:cubicBezTo>
                    <a:cubicBezTo>
                      <a:pt x="1" y="20"/>
                      <a:pt x="9" y="26"/>
                      <a:pt x="19" y="26"/>
                    </a:cubicBezTo>
                    <a:cubicBezTo>
                      <a:pt x="30" y="26"/>
                      <a:pt x="37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6" name="Freeform 588"/>
              <p:cNvSpPr/>
              <p:nvPr/>
            </p:nvSpPr>
            <p:spPr bwMode="auto">
              <a:xfrm>
                <a:off x="3932" y="3235"/>
                <a:ext cx="76" cy="54"/>
              </a:xfrm>
              <a:custGeom>
                <a:avLst/>
                <a:gdLst>
                  <a:gd name="T0" fmla="*/ 37 w 37"/>
                  <a:gd name="T1" fmla="*/ 13 h 26"/>
                  <a:gd name="T2" fmla="*/ 18 w 37"/>
                  <a:gd name="T3" fmla="*/ 0 h 26"/>
                  <a:gd name="T4" fmla="*/ 0 w 37"/>
                  <a:gd name="T5" fmla="*/ 13 h 26"/>
                  <a:gd name="T6" fmla="*/ 19 w 37"/>
                  <a:gd name="T7" fmla="*/ 26 h 26"/>
                  <a:gd name="T8" fmla="*/ 37 w 37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6">
                    <a:moveTo>
                      <a:pt x="37" y="13"/>
                    </a:move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3"/>
                    </a:cubicBezTo>
                    <a:cubicBezTo>
                      <a:pt x="1" y="20"/>
                      <a:pt x="9" y="26"/>
                      <a:pt x="19" y="26"/>
                    </a:cubicBezTo>
                    <a:cubicBezTo>
                      <a:pt x="30" y="26"/>
                      <a:pt x="37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7" name="Freeform 589"/>
              <p:cNvSpPr/>
              <p:nvPr/>
            </p:nvSpPr>
            <p:spPr bwMode="auto">
              <a:xfrm>
                <a:off x="4025" y="3235"/>
                <a:ext cx="76" cy="54"/>
              </a:xfrm>
              <a:custGeom>
                <a:avLst/>
                <a:gdLst>
                  <a:gd name="T0" fmla="*/ 37 w 37"/>
                  <a:gd name="T1" fmla="*/ 13 h 26"/>
                  <a:gd name="T2" fmla="*/ 17 w 37"/>
                  <a:gd name="T3" fmla="*/ 0 h 26"/>
                  <a:gd name="T4" fmla="*/ 0 w 37"/>
                  <a:gd name="T5" fmla="*/ 13 h 26"/>
                  <a:gd name="T6" fmla="*/ 19 w 37"/>
                  <a:gd name="T7" fmla="*/ 26 h 26"/>
                  <a:gd name="T8" fmla="*/ 37 w 37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6">
                    <a:moveTo>
                      <a:pt x="37" y="13"/>
                    </a:moveTo>
                    <a:cubicBezTo>
                      <a:pt x="36" y="6"/>
                      <a:pt x="27" y="0"/>
                      <a:pt x="17" y="0"/>
                    </a:cubicBezTo>
                    <a:cubicBezTo>
                      <a:pt x="7" y="0"/>
                      <a:pt x="0" y="6"/>
                      <a:pt x="0" y="13"/>
                    </a:cubicBezTo>
                    <a:cubicBezTo>
                      <a:pt x="1" y="20"/>
                      <a:pt x="9" y="26"/>
                      <a:pt x="19" y="26"/>
                    </a:cubicBezTo>
                    <a:cubicBezTo>
                      <a:pt x="29" y="26"/>
                      <a:pt x="37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8" name="Freeform 590"/>
              <p:cNvSpPr/>
              <p:nvPr/>
            </p:nvSpPr>
            <p:spPr bwMode="auto">
              <a:xfrm>
                <a:off x="4115" y="3235"/>
                <a:ext cx="79" cy="54"/>
              </a:xfrm>
              <a:custGeom>
                <a:avLst/>
                <a:gdLst>
                  <a:gd name="T0" fmla="*/ 37 w 38"/>
                  <a:gd name="T1" fmla="*/ 13 h 26"/>
                  <a:gd name="T2" fmla="*/ 18 w 38"/>
                  <a:gd name="T3" fmla="*/ 0 h 26"/>
                  <a:gd name="T4" fmla="*/ 1 w 38"/>
                  <a:gd name="T5" fmla="*/ 13 h 26"/>
                  <a:gd name="T6" fmla="*/ 20 w 38"/>
                  <a:gd name="T7" fmla="*/ 26 h 26"/>
                  <a:gd name="T8" fmla="*/ 37 w 38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6">
                    <a:moveTo>
                      <a:pt x="37" y="13"/>
                    </a:moveTo>
                    <a:cubicBezTo>
                      <a:pt x="37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1" y="13"/>
                    </a:cubicBezTo>
                    <a:cubicBezTo>
                      <a:pt x="1" y="20"/>
                      <a:pt x="10" y="26"/>
                      <a:pt x="20" y="26"/>
                    </a:cubicBezTo>
                    <a:cubicBezTo>
                      <a:pt x="30" y="26"/>
                      <a:pt x="38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9" name="Freeform 591"/>
              <p:cNvSpPr/>
              <p:nvPr/>
            </p:nvSpPr>
            <p:spPr bwMode="auto">
              <a:xfrm>
                <a:off x="4208" y="3235"/>
                <a:ext cx="79" cy="54"/>
              </a:xfrm>
              <a:custGeom>
                <a:avLst/>
                <a:gdLst>
                  <a:gd name="T0" fmla="*/ 37 w 38"/>
                  <a:gd name="T1" fmla="*/ 13 h 26"/>
                  <a:gd name="T2" fmla="*/ 18 w 38"/>
                  <a:gd name="T3" fmla="*/ 0 h 26"/>
                  <a:gd name="T4" fmla="*/ 1 w 38"/>
                  <a:gd name="T5" fmla="*/ 13 h 26"/>
                  <a:gd name="T6" fmla="*/ 20 w 38"/>
                  <a:gd name="T7" fmla="*/ 26 h 26"/>
                  <a:gd name="T8" fmla="*/ 37 w 38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6">
                    <a:moveTo>
                      <a:pt x="37" y="13"/>
                    </a:move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1" y="13"/>
                    </a:cubicBezTo>
                    <a:cubicBezTo>
                      <a:pt x="1" y="20"/>
                      <a:pt x="10" y="26"/>
                      <a:pt x="20" y="26"/>
                    </a:cubicBezTo>
                    <a:cubicBezTo>
                      <a:pt x="30" y="26"/>
                      <a:pt x="38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0" name="Freeform 592"/>
              <p:cNvSpPr/>
              <p:nvPr/>
            </p:nvSpPr>
            <p:spPr bwMode="auto">
              <a:xfrm>
                <a:off x="3748" y="3301"/>
                <a:ext cx="79" cy="56"/>
              </a:xfrm>
              <a:custGeom>
                <a:avLst/>
                <a:gdLst>
                  <a:gd name="T0" fmla="*/ 37 w 38"/>
                  <a:gd name="T1" fmla="*/ 14 h 27"/>
                  <a:gd name="T2" fmla="*/ 19 w 38"/>
                  <a:gd name="T3" fmla="*/ 0 h 27"/>
                  <a:gd name="T4" fmla="*/ 1 w 38"/>
                  <a:gd name="T5" fmla="*/ 14 h 27"/>
                  <a:gd name="T6" fmla="*/ 19 w 38"/>
                  <a:gd name="T7" fmla="*/ 27 h 27"/>
                  <a:gd name="T8" fmla="*/ 37 w 38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7">
                    <a:moveTo>
                      <a:pt x="37" y="14"/>
                    </a:moveTo>
                    <a:cubicBezTo>
                      <a:pt x="37" y="6"/>
                      <a:pt x="29" y="0"/>
                      <a:pt x="19" y="0"/>
                    </a:cubicBezTo>
                    <a:cubicBezTo>
                      <a:pt x="9" y="0"/>
                      <a:pt x="0" y="6"/>
                      <a:pt x="1" y="14"/>
                    </a:cubicBezTo>
                    <a:cubicBezTo>
                      <a:pt x="1" y="21"/>
                      <a:pt x="9" y="27"/>
                      <a:pt x="19" y="27"/>
                    </a:cubicBezTo>
                    <a:cubicBezTo>
                      <a:pt x="30" y="27"/>
                      <a:pt x="38" y="21"/>
                      <a:pt x="3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1" name="Freeform 593"/>
              <p:cNvSpPr/>
              <p:nvPr/>
            </p:nvSpPr>
            <p:spPr bwMode="auto">
              <a:xfrm>
                <a:off x="3843" y="3301"/>
                <a:ext cx="76" cy="56"/>
              </a:xfrm>
              <a:custGeom>
                <a:avLst/>
                <a:gdLst>
                  <a:gd name="T0" fmla="*/ 37 w 37"/>
                  <a:gd name="T1" fmla="*/ 14 h 27"/>
                  <a:gd name="T2" fmla="*/ 18 w 37"/>
                  <a:gd name="T3" fmla="*/ 0 h 27"/>
                  <a:gd name="T4" fmla="*/ 0 w 37"/>
                  <a:gd name="T5" fmla="*/ 14 h 27"/>
                  <a:gd name="T6" fmla="*/ 19 w 37"/>
                  <a:gd name="T7" fmla="*/ 27 h 27"/>
                  <a:gd name="T8" fmla="*/ 37 w 37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7">
                    <a:moveTo>
                      <a:pt x="37" y="14"/>
                    </a:move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4"/>
                    </a:cubicBezTo>
                    <a:cubicBezTo>
                      <a:pt x="0" y="21"/>
                      <a:pt x="9" y="27"/>
                      <a:pt x="19" y="27"/>
                    </a:cubicBezTo>
                    <a:cubicBezTo>
                      <a:pt x="29" y="27"/>
                      <a:pt x="37" y="21"/>
                      <a:pt x="3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2" name="Freeform 594"/>
              <p:cNvSpPr/>
              <p:nvPr/>
            </p:nvSpPr>
            <p:spPr bwMode="auto">
              <a:xfrm>
                <a:off x="3936" y="3301"/>
                <a:ext cx="76" cy="56"/>
              </a:xfrm>
              <a:custGeom>
                <a:avLst/>
                <a:gdLst>
                  <a:gd name="T0" fmla="*/ 37 w 37"/>
                  <a:gd name="T1" fmla="*/ 14 h 27"/>
                  <a:gd name="T2" fmla="*/ 18 w 37"/>
                  <a:gd name="T3" fmla="*/ 0 h 27"/>
                  <a:gd name="T4" fmla="*/ 0 w 37"/>
                  <a:gd name="T5" fmla="*/ 14 h 27"/>
                  <a:gd name="T6" fmla="*/ 19 w 37"/>
                  <a:gd name="T7" fmla="*/ 27 h 27"/>
                  <a:gd name="T8" fmla="*/ 37 w 37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7">
                    <a:moveTo>
                      <a:pt x="37" y="14"/>
                    </a:move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4"/>
                    </a:cubicBezTo>
                    <a:cubicBezTo>
                      <a:pt x="0" y="21"/>
                      <a:pt x="9" y="27"/>
                      <a:pt x="19" y="27"/>
                    </a:cubicBezTo>
                    <a:cubicBezTo>
                      <a:pt x="29" y="27"/>
                      <a:pt x="37" y="21"/>
                      <a:pt x="3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3" name="Freeform 595"/>
              <p:cNvSpPr/>
              <p:nvPr/>
            </p:nvSpPr>
            <p:spPr bwMode="auto">
              <a:xfrm>
                <a:off x="4029" y="3301"/>
                <a:ext cx="78" cy="56"/>
              </a:xfrm>
              <a:custGeom>
                <a:avLst/>
                <a:gdLst>
                  <a:gd name="T0" fmla="*/ 37 w 38"/>
                  <a:gd name="T1" fmla="*/ 14 h 27"/>
                  <a:gd name="T2" fmla="*/ 18 w 38"/>
                  <a:gd name="T3" fmla="*/ 0 h 27"/>
                  <a:gd name="T4" fmla="*/ 0 w 38"/>
                  <a:gd name="T5" fmla="*/ 14 h 27"/>
                  <a:gd name="T6" fmla="*/ 20 w 38"/>
                  <a:gd name="T7" fmla="*/ 27 h 27"/>
                  <a:gd name="T8" fmla="*/ 37 w 38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7">
                    <a:moveTo>
                      <a:pt x="37" y="14"/>
                    </a:moveTo>
                    <a:cubicBezTo>
                      <a:pt x="37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4"/>
                    </a:cubicBezTo>
                    <a:cubicBezTo>
                      <a:pt x="1" y="21"/>
                      <a:pt x="9" y="27"/>
                      <a:pt x="20" y="27"/>
                    </a:cubicBezTo>
                    <a:cubicBezTo>
                      <a:pt x="30" y="27"/>
                      <a:pt x="38" y="21"/>
                      <a:pt x="3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4" name="Freeform 596"/>
              <p:cNvSpPr/>
              <p:nvPr/>
            </p:nvSpPr>
            <p:spPr bwMode="auto">
              <a:xfrm>
                <a:off x="4122" y="3301"/>
                <a:ext cx="78" cy="56"/>
              </a:xfrm>
              <a:custGeom>
                <a:avLst/>
                <a:gdLst>
                  <a:gd name="T0" fmla="*/ 37 w 38"/>
                  <a:gd name="T1" fmla="*/ 14 h 27"/>
                  <a:gd name="T2" fmla="*/ 18 w 38"/>
                  <a:gd name="T3" fmla="*/ 0 h 27"/>
                  <a:gd name="T4" fmla="*/ 0 w 38"/>
                  <a:gd name="T5" fmla="*/ 14 h 27"/>
                  <a:gd name="T6" fmla="*/ 20 w 38"/>
                  <a:gd name="T7" fmla="*/ 27 h 27"/>
                  <a:gd name="T8" fmla="*/ 37 w 38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7">
                    <a:moveTo>
                      <a:pt x="37" y="14"/>
                    </a:moveTo>
                    <a:cubicBezTo>
                      <a:pt x="37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4"/>
                    </a:cubicBezTo>
                    <a:cubicBezTo>
                      <a:pt x="1" y="21"/>
                      <a:pt x="10" y="27"/>
                      <a:pt x="20" y="27"/>
                    </a:cubicBezTo>
                    <a:cubicBezTo>
                      <a:pt x="30" y="27"/>
                      <a:pt x="38" y="21"/>
                      <a:pt x="3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5" name="Freeform 597"/>
              <p:cNvSpPr/>
              <p:nvPr/>
            </p:nvSpPr>
            <p:spPr bwMode="auto">
              <a:xfrm>
                <a:off x="3750" y="3370"/>
                <a:ext cx="79" cy="58"/>
              </a:xfrm>
              <a:custGeom>
                <a:avLst/>
                <a:gdLst>
                  <a:gd name="T0" fmla="*/ 37 w 38"/>
                  <a:gd name="T1" fmla="*/ 14 h 28"/>
                  <a:gd name="T2" fmla="*/ 18 w 38"/>
                  <a:gd name="T3" fmla="*/ 0 h 28"/>
                  <a:gd name="T4" fmla="*/ 0 w 38"/>
                  <a:gd name="T5" fmla="*/ 14 h 28"/>
                  <a:gd name="T6" fmla="*/ 19 w 38"/>
                  <a:gd name="T7" fmla="*/ 28 h 28"/>
                  <a:gd name="T8" fmla="*/ 37 w 38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8">
                    <a:moveTo>
                      <a:pt x="37" y="14"/>
                    </a:moveTo>
                    <a:cubicBezTo>
                      <a:pt x="37" y="7"/>
                      <a:pt x="29" y="0"/>
                      <a:pt x="18" y="0"/>
                    </a:cubicBezTo>
                    <a:cubicBezTo>
                      <a:pt x="8" y="0"/>
                      <a:pt x="0" y="7"/>
                      <a:pt x="0" y="14"/>
                    </a:cubicBezTo>
                    <a:cubicBezTo>
                      <a:pt x="0" y="22"/>
                      <a:pt x="9" y="28"/>
                      <a:pt x="19" y="28"/>
                    </a:cubicBezTo>
                    <a:cubicBezTo>
                      <a:pt x="29" y="28"/>
                      <a:pt x="38" y="22"/>
                      <a:pt x="3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6" name="Freeform 598"/>
              <p:cNvSpPr/>
              <p:nvPr/>
            </p:nvSpPr>
            <p:spPr bwMode="auto">
              <a:xfrm>
                <a:off x="3845" y="3370"/>
                <a:ext cx="78" cy="58"/>
              </a:xfrm>
              <a:custGeom>
                <a:avLst/>
                <a:gdLst>
                  <a:gd name="T0" fmla="*/ 37 w 38"/>
                  <a:gd name="T1" fmla="*/ 14 h 28"/>
                  <a:gd name="T2" fmla="*/ 18 w 38"/>
                  <a:gd name="T3" fmla="*/ 0 h 28"/>
                  <a:gd name="T4" fmla="*/ 0 w 38"/>
                  <a:gd name="T5" fmla="*/ 14 h 28"/>
                  <a:gd name="T6" fmla="*/ 19 w 38"/>
                  <a:gd name="T7" fmla="*/ 28 h 28"/>
                  <a:gd name="T8" fmla="*/ 37 w 38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8">
                    <a:moveTo>
                      <a:pt x="37" y="14"/>
                    </a:moveTo>
                    <a:cubicBezTo>
                      <a:pt x="37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4"/>
                    </a:cubicBezTo>
                    <a:cubicBezTo>
                      <a:pt x="0" y="22"/>
                      <a:pt x="9" y="28"/>
                      <a:pt x="19" y="28"/>
                    </a:cubicBezTo>
                    <a:cubicBezTo>
                      <a:pt x="29" y="28"/>
                      <a:pt x="38" y="22"/>
                      <a:pt x="3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7" name="Freeform 599"/>
              <p:cNvSpPr/>
              <p:nvPr/>
            </p:nvSpPr>
            <p:spPr bwMode="auto">
              <a:xfrm>
                <a:off x="3938" y="3370"/>
                <a:ext cx="78" cy="58"/>
              </a:xfrm>
              <a:custGeom>
                <a:avLst/>
                <a:gdLst>
                  <a:gd name="T0" fmla="*/ 38 w 38"/>
                  <a:gd name="T1" fmla="*/ 14 h 28"/>
                  <a:gd name="T2" fmla="*/ 19 w 38"/>
                  <a:gd name="T3" fmla="*/ 0 h 28"/>
                  <a:gd name="T4" fmla="*/ 1 w 38"/>
                  <a:gd name="T5" fmla="*/ 14 h 28"/>
                  <a:gd name="T6" fmla="*/ 20 w 38"/>
                  <a:gd name="T7" fmla="*/ 28 h 28"/>
                  <a:gd name="T8" fmla="*/ 38 w 38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8">
                    <a:moveTo>
                      <a:pt x="38" y="14"/>
                    </a:moveTo>
                    <a:cubicBezTo>
                      <a:pt x="38" y="7"/>
                      <a:pt x="29" y="0"/>
                      <a:pt x="19" y="0"/>
                    </a:cubicBezTo>
                    <a:cubicBezTo>
                      <a:pt x="8" y="0"/>
                      <a:pt x="0" y="7"/>
                      <a:pt x="1" y="14"/>
                    </a:cubicBezTo>
                    <a:cubicBezTo>
                      <a:pt x="1" y="22"/>
                      <a:pt x="10" y="28"/>
                      <a:pt x="20" y="28"/>
                    </a:cubicBezTo>
                    <a:cubicBezTo>
                      <a:pt x="30" y="28"/>
                      <a:pt x="38" y="22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8" name="Freeform 600"/>
              <p:cNvSpPr/>
              <p:nvPr/>
            </p:nvSpPr>
            <p:spPr bwMode="auto">
              <a:xfrm>
                <a:off x="4033" y="3370"/>
                <a:ext cx="78" cy="58"/>
              </a:xfrm>
              <a:custGeom>
                <a:avLst/>
                <a:gdLst>
                  <a:gd name="T0" fmla="*/ 38 w 38"/>
                  <a:gd name="T1" fmla="*/ 14 h 28"/>
                  <a:gd name="T2" fmla="*/ 18 w 38"/>
                  <a:gd name="T3" fmla="*/ 0 h 28"/>
                  <a:gd name="T4" fmla="*/ 0 w 38"/>
                  <a:gd name="T5" fmla="*/ 14 h 28"/>
                  <a:gd name="T6" fmla="*/ 20 w 38"/>
                  <a:gd name="T7" fmla="*/ 28 h 28"/>
                  <a:gd name="T8" fmla="*/ 38 w 38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8">
                    <a:moveTo>
                      <a:pt x="38" y="14"/>
                    </a:moveTo>
                    <a:cubicBezTo>
                      <a:pt x="37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4"/>
                    </a:cubicBezTo>
                    <a:cubicBezTo>
                      <a:pt x="1" y="22"/>
                      <a:pt x="10" y="28"/>
                      <a:pt x="20" y="28"/>
                    </a:cubicBezTo>
                    <a:cubicBezTo>
                      <a:pt x="30" y="28"/>
                      <a:pt x="38" y="22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9" name="Freeform 601"/>
              <p:cNvSpPr/>
              <p:nvPr/>
            </p:nvSpPr>
            <p:spPr bwMode="auto">
              <a:xfrm>
                <a:off x="3752" y="3442"/>
                <a:ext cx="79" cy="60"/>
              </a:xfrm>
              <a:custGeom>
                <a:avLst/>
                <a:gdLst>
                  <a:gd name="T0" fmla="*/ 38 w 38"/>
                  <a:gd name="T1" fmla="*/ 14 h 29"/>
                  <a:gd name="T2" fmla="*/ 18 w 38"/>
                  <a:gd name="T3" fmla="*/ 0 h 29"/>
                  <a:gd name="T4" fmla="*/ 0 w 38"/>
                  <a:gd name="T5" fmla="*/ 14 h 29"/>
                  <a:gd name="T6" fmla="*/ 19 w 38"/>
                  <a:gd name="T7" fmla="*/ 29 h 29"/>
                  <a:gd name="T8" fmla="*/ 38 w 38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9">
                    <a:moveTo>
                      <a:pt x="38" y="14"/>
                    </a:moveTo>
                    <a:cubicBezTo>
                      <a:pt x="37" y="6"/>
                      <a:pt x="29" y="0"/>
                      <a:pt x="18" y="0"/>
                    </a:cubicBezTo>
                    <a:cubicBezTo>
                      <a:pt x="8" y="0"/>
                      <a:pt x="0" y="6"/>
                      <a:pt x="0" y="14"/>
                    </a:cubicBezTo>
                    <a:cubicBezTo>
                      <a:pt x="0" y="22"/>
                      <a:pt x="9" y="29"/>
                      <a:pt x="19" y="29"/>
                    </a:cubicBezTo>
                    <a:cubicBezTo>
                      <a:pt x="29" y="29"/>
                      <a:pt x="38" y="22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0" name="Freeform 602"/>
              <p:cNvSpPr/>
              <p:nvPr/>
            </p:nvSpPr>
            <p:spPr bwMode="auto">
              <a:xfrm>
                <a:off x="3847" y="3442"/>
                <a:ext cx="79" cy="60"/>
              </a:xfrm>
              <a:custGeom>
                <a:avLst/>
                <a:gdLst>
                  <a:gd name="T0" fmla="*/ 38 w 38"/>
                  <a:gd name="T1" fmla="*/ 14 h 29"/>
                  <a:gd name="T2" fmla="*/ 18 w 38"/>
                  <a:gd name="T3" fmla="*/ 0 h 29"/>
                  <a:gd name="T4" fmla="*/ 0 w 38"/>
                  <a:gd name="T5" fmla="*/ 14 h 29"/>
                  <a:gd name="T6" fmla="*/ 19 w 38"/>
                  <a:gd name="T7" fmla="*/ 29 h 29"/>
                  <a:gd name="T8" fmla="*/ 38 w 38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9">
                    <a:moveTo>
                      <a:pt x="38" y="14"/>
                    </a:moveTo>
                    <a:cubicBezTo>
                      <a:pt x="37" y="6"/>
                      <a:pt x="29" y="0"/>
                      <a:pt x="18" y="0"/>
                    </a:cubicBezTo>
                    <a:cubicBezTo>
                      <a:pt x="8" y="0"/>
                      <a:pt x="0" y="6"/>
                      <a:pt x="0" y="14"/>
                    </a:cubicBezTo>
                    <a:cubicBezTo>
                      <a:pt x="0" y="22"/>
                      <a:pt x="9" y="29"/>
                      <a:pt x="19" y="29"/>
                    </a:cubicBezTo>
                    <a:cubicBezTo>
                      <a:pt x="30" y="29"/>
                      <a:pt x="38" y="22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1" name="Freeform 603"/>
              <p:cNvSpPr/>
              <p:nvPr/>
            </p:nvSpPr>
            <p:spPr bwMode="auto">
              <a:xfrm>
                <a:off x="3942" y="3442"/>
                <a:ext cx="81" cy="60"/>
              </a:xfrm>
              <a:custGeom>
                <a:avLst/>
                <a:gdLst>
                  <a:gd name="T0" fmla="*/ 38 w 39"/>
                  <a:gd name="T1" fmla="*/ 14 h 29"/>
                  <a:gd name="T2" fmla="*/ 18 w 39"/>
                  <a:gd name="T3" fmla="*/ 0 h 29"/>
                  <a:gd name="T4" fmla="*/ 0 w 39"/>
                  <a:gd name="T5" fmla="*/ 14 h 29"/>
                  <a:gd name="T6" fmla="*/ 20 w 39"/>
                  <a:gd name="T7" fmla="*/ 29 h 29"/>
                  <a:gd name="T8" fmla="*/ 38 w 39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9">
                    <a:moveTo>
                      <a:pt x="38" y="14"/>
                    </a:moveTo>
                    <a:cubicBezTo>
                      <a:pt x="38" y="6"/>
                      <a:pt x="29" y="0"/>
                      <a:pt x="18" y="0"/>
                    </a:cubicBezTo>
                    <a:cubicBezTo>
                      <a:pt x="8" y="0"/>
                      <a:pt x="0" y="6"/>
                      <a:pt x="0" y="14"/>
                    </a:cubicBezTo>
                    <a:cubicBezTo>
                      <a:pt x="1" y="22"/>
                      <a:pt x="10" y="29"/>
                      <a:pt x="20" y="29"/>
                    </a:cubicBezTo>
                    <a:cubicBezTo>
                      <a:pt x="30" y="29"/>
                      <a:pt x="39" y="22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2" name="Freeform 604"/>
              <p:cNvSpPr/>
              <p:nvPr/>
            </p:nvSpPr>
            <p:spPr bwMode="auto">
              <a:xfrm>
                <a:off x="4037" y="3442"/>
                <a:ext cx="80" cy="60"/>
              </a:xfrm>
              <a:custGeom>
                <a:avLst/>
                <a:gdLst>
                  <a:gd name="T0" fmla="*/ 38 w 39"/>
                  <a:gd name="T1" fmla="*/ 14 h 29"/>
                  <a:gd name="T2" fmla="*/ 18 w 39"/>
                  <a:gd name="T3" fmla="*/ 0 h 29"/>
                  <a:gd name="T4" fmla="*/ 1 w 39"/>
                  <a:gd name="T5" fmla="*/ 14 h 29"/>
                  <a:gd name="T6" fmla="*/ 20 w 39"/>
                  <a:gd name="T7" fmla="*/ 29 h 29"/>
                  <a:gd name="T8" fmla="*/ 38 w 39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9">
                    <a:moveTo>
                      <a:pt x="38" y="14"/>
                    </a:moveTo>
                    <a:cubicBezTo>
                      <a:pt x="38" y="6"/>
                      <a:pt x="29" y="0"/>
                      <a:pt x="18" y="0"/>
                    </a:cubicBezTo>
                    <a:cubicBezTo>
                      <a:pt x="8" y="0"/>
                      <a:pt x="0" y="6"/>
                      <a:pt x="1" y="14"/>
                    </a:cubicBezTo>
                    <a:cubicBezTo>
                      <a:pt x="1" y="22"/>
                      <a:pt x="10" y="29"/>
                      <a:pt x="20" y="29"/>
                    </a:cubicBezTo>
                    <a:cubicBezTo>
                      <a:pt x="31" y="29"/>
                      <a:pt x="39" y="22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3" name="Freeform 605"/>
              <p:cNvSpPr/>
              <p:nvPr/>
            </p:nvSpPr>
            <p:spPr bwMode="auto">
              <a:xfrm>
                <a:off x="3849" y="3514"/>
                <a:ext cx="81" cy="62"/>
              </a:xfrm>
              <a:custGeom>
                <a:avLst/>
                <a:gdLst>
                  <a:gd name="T0" fmla="*/ 38 w 39"/>
                  <a:gd name="T1" fmla="*/ 15 h 30"/>
                  <a:gd name="T2" fmla="*/ 19 w 39"/>
                  <a:gd name="T3" fmla="*/ 0 h 30"/>
                  <a:gd name="T4" fmla="*/ 0 w 39"/>
                  <a:gd name="T5" fmla="*/ 15 h 30"/>
                  <a:gd name="T6" fmla="*/ 20 w 39"/>
                  <a:gd name="T7" fmla="*/ 30 h 30"/>
                  <a:gd name="T8" fmla="*/ 38 w 39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0">
                    <a:moveTo>
                      <a:pt x="38" y="15"/>
                    </a:moveTo>
                    <a:cubicBezTo>
                      <a:pt x="38" y="7"/>
                      <a:pt x="29" y="0"/>
                      <a:pt x="19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23"/>
                      <a:pt x="9" y="30"/>
                      <a:pt x="20" y="30"/>
                    </a:cubicBezTo>
                    <a:cubicBezTo>
                      <a:pt x="30" y="30"/>
                      <a:pt x="39" y="23"/>
                      <a:pt x="3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4" name="Freeform 606"/>
              <p:cNvSpPr/>
              <p:nvPr/>
            </p:nvSpPr>
            <p:spPr bwMode="auto">
              <a:xfrm>
                <a:off x="3946" y="3514"/>
                <a:ext cx="81" cy="62"/>
              </a:xfrm>
              <a:custGeom>
                <a:avLst/>
                <a:gdLst>
                  <a:gd name="T0" fmla="*/ 38 w 39"/>
                  <a:gd name="T1" fmla="*/ 15 h 30"/>
                  <a:gd name="T2" fmla="*/ 18 w 39"/>
                  <a:gd name="T3" fmla="*/ 0 h 30"/>
                  <a:gd name="T4" fmla="*/ 0 w 39"/>
                  <a:gd name="T5" fmla="*/ 15 h 30"/>
                  <a:gd name="T6" fmla="*/ 20 w 39"/>
                  <a:gd name="T7" fmla="*/ 30 h 30"/>
                  <a:gd name="T8" fmla="*/ 38 w 39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0">
                    <a:moveTo>
                      <a:pt x="38" y="15"/>
                    </a:moveTo>
                    <a:cubicBezTo>
                      <a:pt x="38" y="7"/>
                      <a:pt x="29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23"/>
                      <a:pt x="9" y="30"/>
                      <a:pt x="20" y="30"/>
                    </a:cubicBezTo>
                    <a:cubicBezTo>
                      <a:pt x="31" y="30"/>
                      <a:pt x="39" y="23"/>
                      <a:pt x="3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74" name="Group 808"/>
            <p:cNvGrpSpPr/>
            <p:nvPr/>
          </p:nvGrpSpPr>
          <p:grpSpPr bwMode="auto">
            <a:xfrm>
              <a:off x="1941513" y="3324226"/>
              <a:ext cx="8885238" cy="2736850"/>
              <a:chOff x="1223" y="2094"/>
              <a:chExt cx="5597" cy="1724"/>
            </a:xfrm>
            <a:grpFill/>
          </p:grpSpPr>
          <p:sp>
            <p:nvSpPr>
              <p:cNvPr id="245" name="Freeform 608"/>
              <p:cNvSpPr/>
              <p:nvPr/>
            </p:nvSpPr>
            <p:spPr bwMode="auto">
              <a:xfrm>
                <a:off x="5789" y="2822"/>
                <a:ext cx="80" cy="45"/>
              </a:xfrm>
              <a:custGeom>
                <a:avLst/>
                <a:gdLst>
                  <a:gd name="T0" fmla="*/ 36 w 39"/>
                  <a:gd name="T1" fmla="*/ 11 h 22"/>
                  <a:gd name="T2" fmla="*/ 14 w 39"/>
                  <a:gd name="T3" fmla="*/ 0 h 22"/>
                  <a:gd name="T4" fmla="*/ 2 w 39"/>
                  <a:gd name="T5" fmla="*/ 11 h 22"/>
                  <a:gd name="T6" fmla="*/ 24 w 39"/>
                  <a:gd name="T7" fmla="*/ 22 h 22"/>
                  <a:gd name="T8" fmla="*/ 36 w 39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2">
                    <a:moveTo>
                      <a:pt x="36" y="11"/>
                    </a:moveTo>
                    <a:cubicBezTo>
                      <a:pt x="33" y="5"/>
                      <a:pt x="24" y="0"/>
                      <a:pt x="14" y="0"/>
                    </a:cubicBezTo>
                    <a:cubicBezTo>
                      <a:pt x="5" y="0"/>
                      <a:pt x="0" y="5"/>
                      <a:pt x="2" y="11"/>
                    </a:cubicBezTo>
                    <a:cubicBezTo>
                      <a:pt x="5" y="17"/>
                      <a:pt x="14" y="22"/>
                      <a:pt x="24" y="22"/>
                    </a:cubicBezTo>
                    <a:cubicBezTo>
                      <a:pt x="33" y="22"/>
                      <a:pt x="39" y="17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46" name="Freeform 609"/>
              <p:cNvSpPr/>
              <p:nvPr/>
            </p:nvSpPr>
            <p:spPr bwMode="auto">
              <a:xfrm>
                <a:off x="5811" y="2878"/>
                <a:ext cx="81" cy="43"/>
              </a:xfrm>
              <a:custGeom>
                <a:avLst/>
                <a:gdLst>
                  <a:gd name="T0" fmla="*/ 36 w 39"/>
                  <a:gd name="T1" fmla="*/ 10 h 21"/>
                  <a:gd name="T2" fmla="*/ 15 w 39"/>
                  <a:gd name="T3" fmla="*/ 0 h 21"/>
                  <a:gd name="T4" fmla="*/ 2 w 39"/>
                  <a:gd name="T5" fmla="*/ 10 h 21"/>
                  <a:gd name="T6" fmla="*/ 24 w 39"/>
                  <a:gd name="T7" fmla="*/ 21 h 21"/>
                  <a:gd name="T8" fmla="*/ 36 w 39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1">
                    <a:moveTo>
                      <a:pt x="36" y="10"/>
                    </a:moveTo>
                    <a:cubicBezTo>
                      <a:pt x="34" y="4"/>
                      <a:pt x="24" y="0"/>
                      <a:pt x="15" y="0"/>
                    </a:cubicBezTo>
                    <a:cubicBezTo>
                      <a:pt x="5" y="0"/>
                      <a:pt x="0" y="4"/>
                      <a:pt x="2" y="10"/>
                    </a:cubicBezTo>
                    <a:cubicBezTo>
                      <a:pt x="5" y="16"/>
                      <a:pt x="15" y="21"/>
                      <a:pt x="24" y="21"/>
                    </a:cubicBezTo>
                    <a:cubicBezTo>
                      <a:pt x="34" y="21"/>
                      <a:pt x="39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47" name="Freeform 610"/>
              <p:cNvSpPr/>
              <p:nvPr/>
            </p:nvSpPr>
            <p:spPr bwMode="auto">
              <a:xfrm>
                <a:off x="5770" y="2989"/>
                <a:ext cx="83" cy="48"/>
              </a:xfrm>
              <a:custGeom>
                <a:avLst/>
                <a:gdLst>
                  <a:gd name="T0" fmla="*/ 37 w 40"/>
                  <a:gd name="T1" fmla="*/ 12 h 23"/>
                  <a:gd name="T2" fmla="*/ 15 w 40"/>
                  <a:gd name="T3" fmla="*/ 0 h 23"/>
                  <a:gd name="T4" fmla="*/ 2 w 40"/>
                  <a:gd name="T5" fmla="*/ 12 h 23"/>
                  <a:gd name="T6" fmla="*/ 25 w 40"/>
                  <a:gd name="T7" fmla="*/ 23 h 23"/>
                  <a:gd name="T8" fmla="*/ 37 w 40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3">
                    <a:moveTo>
                      <a:pt x="37" y="12"/>
                    </a:moveTo>
                    <a:cubicBezTo>
                      <a:pt x="35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2" y="12"/>
                    </a:cubicBezTo>
                    <a:cubicBezTo>
                      <a:pt x="5" y="18"/>
                      <a:pt x="15" y="23"/>
                      <a:pt x="25" y="23"/>
                    </a:cubicBezTo>
                    <a:cubicBezTo>
                      <a:pt x="34" y="23"/>
                      <a:pt x="40" y="18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48" name="Freeform 611"/>
              <p:cNvSpPr/>
              <p:nvPr/>
            </p:nvSpPr>
            <p:spPr bwMode="auto">
              <a:xfrm>
                <a:off x="5727" y="3109"/>
                <a:ext cx="84" cy="50"/>
              </a:xfrm>
              <a:custGeom>
                <a:avLst/>
                <a:gdLst>
                  <a:gd name="T0" fmla="*/ 38 w 41"/>
                  <a:gd name="T1" fmla="*/ 12 h 24"/>
                  <a:gd name="T2" fmla="*/ 16 w 41"/>
                  <a:gd name="T3" fmla="*/ 0 h 24"/>
                  <a:gd name="T4" fmla="*/ 2 w 41"/>
                  <a:gd name="T5" fmla="*/ 12 h 24"/>
                  <a:gd name="T6" fmla="*/ 25 w 41"/>
                  <a:gd name="T7" fmla="*/ 24 h 24"/>
                  <a:gd name="T8" fmla="*/ 38 w 4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4">
                    <a:moveTo>
                      <a:pt x="38" y="12"/>
                    </a:moveTo>
                    <a:cubicBezTo>
                      <a:pt x="36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2" y="12"/>
                    </a:cubicBezTo>
                    <a:cubicBezTo>
                      <a:pt x="5" y="19"/>
                      <a:pt x="15" y="24"/>
                      <a:pt x="25" y="24"/>
                    </a:cubicBezTo>
                    <a:cubicBezTo>
                      <a:pt x="35" y="24"/>
                      <a:pt x="41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49" name="Freeform 612"/>
              <p:cNvSpPr/>
              <p:nvPr/>
            </p:nvSpPr>
            <p:spPr bwMode="auto">
              <a:xfrm>
                <a:off x="5906" y="3109"/>
                <a:ext cx="87" cy="50"/>
              </a:xfrm>
              <a:custGeom>
                <a:avLst/>
                <a:gdLst>
                  <a:gd name="T0" fmla="*/ 39 w 42"/>
                  <a:gd name="T1" fmla="*/ 12 h 24"/>
                  <a:gd name="T2" fmla="*/ 16 w 42"/>
                  <a:gd name="T3" fmla="*/ 0 h 24"/>
                  <a:gd name="T4" fmla="*/ 3 w 42"/>
                  <a:gd name="T5" fmla="*/ 12 h 24"/>
                  <a:gd name="T6" fmla="*/ 26 w 42"/>
                  <a:gd name="T7" fmla="*/ 24 h 24"/>
                  <a:gd name="T8" fmla="*/ 39 w 42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4">
                    <a:moveTo>
                      <a:pt x="39" y="12"/>
                    </a:moveTo>
                    <a:cubicBezTo>
                      <a:pt x="36" y="5"/>
                      <a:pt x="26" y="0"/>
                      <a:pt x="16" y="0"/>
                    </a:cubicBezTo>
                    <a:cubicBezTo>
                      <a:pt x="6" y="0"/>
                      <a:pt x="0" y="5"/>
                      <a:pt x="3" y="12"/>
                    </a:cubicBezTo>
                    <a:cubicBezTo>
                      <a:pt x="6" y="19"/>
                      <a:pt x="16" y="24"/>
                      <a:pt x="26" y="24"/>
                    </a:cubicBezTo>
                    <a:cubicBezTo>
                      <a:pt x="36" y="24"/>
                      <a:pt x="42" y="19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0" name="Freeform 613"/>
              <p:cNvSpPr/>
              <p:nvPr/>
            </p:nvSpPr>
            <p:spPr bwMode="auto">
              <a:xfrm>
                <a:off x="6088" y="3109"/>
                <a:ext cx="84" cy="50"/>
              </a:xfrm>
              <a:custGeom>
                <a:avLst/>
                <a:gdLst>
                  <a:gd name="T0" fmla="*/ 38 w 41"/>
                  <a:gd name="T1" fmla="*/ 12 h 24"/>
                  <a:gd name="T2" fmla="*/ 15 w 41"/>
                  <a:gd name="T3" fmla="*/ 0 h 24"/>
                  <a:gd name="T4" fmla="*/ 3 w 41"/>
                  <a:gd name="T5" fmla="*/ 12 h 24"/>
                  <a:gd name="T6" fmla="*/ 26 w 41"/>
                  <a:gd name="T7" fmla="*/ 24 h 24"/>
                  <a:gd name="T8" fmla="*/ 38 w 4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4">
                    <a:moveTo>
                      <a:pt x="38" y="12"/>
                    </a:moveTo>
                    <a:cubicBezTo>
                      <a:pt x="35" y="5"/>
                      <a:pt x="25" y="0"/>
                      <a:pt x="15" y="0"/>
                    </a:cubicBezTo>
                    <a:cubicBezTo>
                      <a:pt x="5" y="0"/>
                      <a:pt x="0" y="5"/>
                      <a:pt x="3" y="12"/>
                    </a:cubicBezTo>
                    <a:cubicBezTo>
                      <a:pt x="6" y="19"/>
                      <a:pt x="16" y="24"/>
                      <a:pt x="26" y="24"/>
                    </a:cubicBezTo>
                    <a:cubicBezTo>
                      <a:pt x="36" y="24"/>
                      <a:pt x="41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1" name="Freeform 614"/>
              <p:cNvSpPr/>
              <p:nvPr/>
            </p:nvSpPr>
            <p:spPr bwMode="auto">
              <a:xfrm>
                <a:off x="5223" y="2931"/>
                <a:ext cx="81" cy="48"/>
              </a:xfrm>
              <a:custGeom>
                <a:avLst/>
                <a:gdLst>
                  <a:gd name="T0" fmla="*/ 37 w 39"/>
                  <a:gd name="T1" fmla="*/ 12 h 23"/>
                  <a:gd name="T2" fmla="*/ 16 w 39"/>
                  <a:gd name="T3" fmla="*/ 0 h 23"/>
                  <a:gd name="T4" fmla="*/ 2 w 39"/>
                  <a:gd name="T5" fmla="*/ 12 h 23"/>
                  <a:gd name="T6" fmla="*/ 23 w 39"/>
                  <a:gd name="T7" fmla="*/ 23 h 23"/>
                  <a:gd name="T8" fmla="*/ 37 w 39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3">
                    <a:moveTo>
                      <a:pt x="37" y="12"/>
                    </a:moveTo>
                    <a:cubicBezTo>
                      <a:pt x="35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2" y="12"/>
                    </a:cubicBezTo>
                    <a:cubicBezTo>
                      <a:pt x="4" y="18"/>
                      <a:pt x="13" y="23"/>
                      <a:pt x="23" y="23"/>
                    </a:cubicBezTo>
                    <a:cubicBezTo>
                      <a:pt x="32" y="23"/>
                      <a:pt x="39" y="18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2" name="Freeform 615"/>
              <p:cNvSpPr/>
              <p:nvPr/>
            </p:nvSpPr>
            <p:spPr bwMode="auto">
              <a:xfrm>
                <a:off x="5572" y="2931"/>
                <a:ext cx="80" cy="48"/>
              </a:xfrm>
              <a:custGeom>
                <a:avLst/>
                <a:gdLst>
                  <a:gd name="T0" fmla="*/ 37 w 39"/>
                  <a:gd name="T1" fmla="*/ 12 h 23"/>
                  <a:gd name="T2" fmla="*/ 16 w 39"/>
                  <a:gd name="T3" fmla="*/ 0 h 23"/>
                  <a:gd name="T4" fmla="*/ 3 w 39"/>
                  <a:gd name="T5" fmla="*/ 12 h 23"/>
                  <a:gd name="T6" fmla="*/ 24 w 39"/>
                  <a:gd name="T7" fmla="*/ 23 h 23"/>
                  <a:gd name="T8" fmla="*/ 37 w 39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3">
                    <a:moveTo>
                      <a:pt x="37" y="12"/>
                    </a:moveTo>
                    <a:cubicBezTo>
                      <a:pt x="35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3" y="12"/>
                    </a:cubicBezTo>
                    <a:cubicBezTo>
                      <a:pt x="5" y="18"/>
                      <a:pt x="14" y="23"/>
                      <a:pt x="24" y="23"/>
                    </a:cubicBezTo>
                    <a:cubicBezTo>
                      <a:pt x="34" y="23"/>
                      <a:pt x="39" y="18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3" name="Freeform 616"/>
              <p:cNvSpPr/>
              <p:nvPr/>
            </p:nvSpPr>
            <p:spPr bwMode="auto">
              <a:xfrm>
                <a:off x="5661" y="2931"/>
                <a:ext cx="80" cy="48"/>
              </a:xfrm>
              <a:custGeom>
                <a:avLst/>
                <a:gdLst>
                  <a:gd name="T0" fmla="*/ 36 w 39"/>
                  <a:gd name="T1" fmla="*/ 12 h 23"/>
                  <a:gd name="T2" fmla="*/ 15 w 39"/>
                  <a:gd name="T3" fmla="*/ 0 h 23"/>
                  <a:gd name="T4" fmla="*/ 2 w 39"/>
                  <a:gd name="T5" fmla="*/ 12 h 23"/>
                  <a:gd name="T6" fmla="*/ 24 w 39"/>
                  <a:gd name="T7" fmla="*/ 23 h 23"/>
                  <a:gd name="T8" fmla="*/ 36 w 39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3">
                    <a:moveTo>
                      <a:pt x="36" y="12"/>
                    </a:moveTo>
                    <a:cubicBezTo>
                      <a:pt x="34" y="5"/>
                      <a:pt x="24" y="0"/>
                      <a:pt x="15" y="0"/>
                    </a:cubicBezTo>
                    <a:cubicBezTo>
                      <a:pt x="5" y="0"/>
                      <a:pt x="0" y="5"/>
                      <a:pt x="2" y="12"/>
                    </a:cubicBezTo>
                    <a:cubicBezTo>
                      <a:pt x="4" y="18"/>
                      <a:pt x="14" y="23"/>
                      <a:pt x="24" y="23"/>
                    </a:cubicBezTo>
                    <a:cubicBezTo>
                      <a:pt x="33" y="23"/>
                      <a:pt x="39" y="18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4" name="Freeform 617"/>
              <p:cNvSpPr/>
              <p:nvPr/>
            </p:nvSpPr>
            <p:spPr bwMode="auto">
              <a:xfrm>
                <a:off x="5328" y="2989"/>
                <a:ext cx="81" cy="48"/>
              </a:xfrm>
              <a:custGeom>
                <a:avLst/>
                <a:gdLst>
                  <a:gd name="T0" fmla="*/ 37 w 39"/>
                  <a:gd name="T1" fmla="*/ 12 h 23"/>
                  <a:gd name="T2" fmla="*/ 16 w 39"/>
                  <a:gd name="T3" fmla="*/ 0 h 23"/>
                  <a:gd name="T4" fmla="*/ 2 w 39"/>
                  <a:gd name="T5" fmla="*/ 12 h 23"/>
                  <a:gd name="T6" fmla="*/ 23 w 39"/>
                  <a:gd name="T7" fmla="*/ 23 h 23"/>
                  <a:gd name="T8" fmla="*/ 37 w 39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3">
                    <a:moveTo>
                      <a:pt x="37" y="12"/>
                    </a:moveTo>
                    <a:cubicBezTo>
                      <a:pt x="35" y="5"/>
                      <a:pt x="26" y="0"/>
                      <a:pt x="16" y="0"/>
                    </a:cubicBezTo>
                    <a:cubicBezTo>
                      <a:pt x="6" y="0"/>
                      <a:pt x="0" y="5"/>
                      <a:pt x="2" y="12"/>
                    </a:cubicBezTo>
                    <a:cubicBezTo>
                      <a:pt x="4" y="18"/>
                      <a:pt x="14" y="23"/>
                      <a:pt x="23" y="23"/>
                    </a:cubicBezTo>
                    <a:cubicBezTo>
                      <a:pt x="33" y="23"/>
                      <a:pt x="39" y="18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5" name="Freeform 618"/>
              <p:cNvSpPr/>
              <p:nvPr/>
            </p:nvSpPr>
            <p:spPr bwMode="auto">
              <a:xfrm>
                <a:off x="5417" y="2989"/>
                <a:ext cx="81" cy="48"/>
              </a:xfrm>
              <a:custGeom>
                <a:avLst/>
                <a:gdLst>
                  <a:gd name="T0" fmla="*/ 37 w 39"/>
                  <a:gd name="T1" fmla="*/ 12 h 23"/>
                  <a:gd name="T2" fmla="*/ 16 w 39"/>
                  <a:gd name="T3" fmla="*/ 0 h 23"/>
                  <a:gd name="T4" fmla="*/ 2 w 39"/>
                  <a:gd name="T5" fmla="*/ 12 h 23"/>
                  <a:gd name="T6" fmla="*/ 24 w 39"/>
                  <a:gd name="T7" fmla="*/ 23 h 23"/>
                  <a:gd name="T8" fmla="*/ 37 w 39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3">
                    <a:moveTo>
                      <a:pt x="37" y="12"/>
                    </a:moveTo>
                    <a:cubicBezTo>
                      <a:pt x="35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2" y="12"/>
                    </a:cubicBezTo>
                    <a:cubicBezTo>
                      <a:pt x="4" y="18"/>
                      <a:pt x="14" y="23"/>
                      <a:pt x="24" y="23"/>
                    </a:cubicBezTo>
                    <a:cubicBezTo>
                      <a:pt x="33" y="23"/>
                      <a:pt x="39" y="18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6" name="Freeform 619"/>
              <p:cNvSpPr/>
              <p:nvPr/>
            </p:nvSpPr>
            <p:spPr bwMode="auto">
              <a:xfrm>
                <a:off x="5506" y="2989"/>
                <a:ext cx="80" cy="48"/>
              </a:xfrm>
              <a:custGeom>
                <a:avLst/>
                <a:gdLst>
                  <a:gd name="T0" fmla="*/ 37 w 39"/>
                  <a:gd name="T1" fmla="*/ 12 h 23"/>
                  <a:gd name="T2" fmla="*/ 15 w 39"/>
                  <a:gd name="T3" fmla="*/ 0 h 23"/>
                  <a:gd name="T4" fmla="*/ 2 w 39"/>
                  <a:gd name="T5" fmla="*/ 12 h 23"/>
                  <a:gd name="T6" fmla="*/ 23 w 39"/>
                  <a:gd name="T7" fmla="*/ 23 h 23"/>
                  <a:gd name="T8" fmla="*/ 37 w 39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3">
                    <a:moveTo>
                      <a:pt x="37" y="12"/>
                    </a:moveTo>
                    <a:cubicBezTo>
                      <a:pt x="35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2" y="12"/>
                    </a:cubicBezTo>
                    <a:cubicBezTo>
                      <a:pt x="4" y="18"/>
                      <a:pt x="14" y="23"/>
                      <a:pt x="23" y="23"/>
                    </a:cubicBezTo>
                    <a:cubicBezTo>
                      <a:pt x="33" y="23"/>
                      <a:pt x="39" y="18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7" name="Freeform 620"/>
              <p:cNvSpPr/>
              <p:nvPr/>
            </p:nvSpPr>
            <p:spPr bwMode="auto">
              <a:xfrm>
                <a:off x="5593" y="2989"/>
                <a:ext cx="82" cy="48"/>
              </a:xfrm>
              <a:custGeom>
                <a:avLst/>
                <a:gdLst>
                  <a:gd name="T0" fmla="*/ 38 w 40"/>
                  <a:gd name="T1" fmla="*/ 12 h 23"/>
                  <a:gd name="T2" fmla="*/ 16 w 40"/>
                  <a:gd name="T3" fmla="*/ 0 h 23"/>
                  <a:gd name="T4" fmla="*/ 3 w 40"/>
                  <a:gd name="T5" fmla="*/ 12 h 23"/>
                  <a:gd name="T6" fmla="*/ 25 w 40"/>
                  <a:gd name="T7" fmla="*/ 23 h 23"/>
                  <a:gd name="T8" fmla="*/ 38 w 40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3">
                    <a:moveTo>
                      <a:pt x="38" y="12"/>
                    </a:moveTo>
                    <a:cubicBezTo>
                      <a:pt x="35" y="5"/>
                      <a:pt x="26" y="0"/>
                      <a:pt x="16" y="0"/>
                    </a:cubicBezTo>
                    <a:cubicBezTo>
                      <a:pt x="6" y="0"/>
                      <a:pt x="0" y="5"/>
                      <a:pt x="3" y="12"/>
                    </a:cubicBezTo>
                    <a:cubicBezTo>
                      <a:pt x="5" y="18"/>
                      <a:pt x="15" y="23"/>
                      <a:pt x="25" y="23"/>
                    </a:cubicBezTo>
                    <a:cubicBezTo>
                      <a:pt x="34" y="23"/>
                      <a:pt x="40" y="18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8" name="Freeform 621"/>
              <p:cNvSpPr/>
              <p:nvPr/>
            </p:nvSpPr>
            <p:spPr bwMode="auto">
              <a:xfrm>
                <a:off x="5681" y="2989"/>
                <a:ext cx="83" cy="48"/>
              </a:xfrm>
              <a:custGeom>
                <a:avLst/>
                <a:gdLst>
                  <a:gd name="T0" fmla="*/ 37 w 40"/>
                  <a:gd name="T1" fmla="*/ 12 h 23"/>
                  <a:gd name="T2" fmla="*/ 16 w 40"/>
                  <a:gd name="T3" fmla="*/ 0 h 23"/>
                  <a:gd name="T4" fmla="*/ 3 w 40"/>
                  <a:gd name="T5" fmla="*/ 12 h 23"/>
                  <a:gd name="T6" fmla="*/ 25 w 40"/>
                  <a:gd name="T7" fmla="*/ 23 h 23"/>
                  <a:gd name="T8" fmla="*/ 37 w 40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3">
                    <a:moveTo>
                      <a:pt x="37" y="12"/>
                    </a:moveTo>
                    <a:cubicBezTo>
                      <a:pt x="35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3" y="12"/>
                    </a:cubicBezTo>
                    <a:cubicBezTo>
                      <a:pt x="5" y="18"/>
                      <a:pt x="15" y="23"/>
                      <a:pt x="25" y="23"/>
                    </a:cubicBezTo>
                    <a:cubicBezTo>
                      <a:pt x="34" y="23"/>
                      <a:pt x="40" y="18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9" name="Freeform 622"/>
              <p:cNvSpPr/>
              <p:nvPr/>
            </p:nvSpPr>
            <p:spPr bwMode="auto">
              <a:xfrm>
                <a:off x="5945" y="2989"/>
                <a:ext cx="85" cy="48"/>
              </a:xfrm>
              <a:custGeom>
                <a:avLst/>
                <a:gdLst>
                  <a:gd name="T0" fmla="*/ 38 w 41"/>
                  <a:gd name="T1" fmla="*/ 12 h 23"/>
                  <a:gd name="T2" fmla="*/ 15 w 41"/>
                  <a:gd name="T3" fmla="*/ 0 h 23"/>
                  <a:gd name="T4" fmla="*/ 3 w 41"/>
                  <a:gd name="T5" fmla="*/ 12 h 23"/>
                  <a:gd name="T6" fmla="*/ 26 w 41"/>
                  <a:gd name="T7" fmla="*/ 23 h 23"/>
                  <a:gd name="T8" fmla="*/ 38 w 41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3">
                    <a:moveTo>
                      <a:pt x="38" y="12"/>
                    </a:moveTo>
                    <a:cubicBezTo>
                      <a:pt x="35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3" y="12"/>
                    </a:cubicBezTo>
                    <a:cubicBezTo>
                      <a:pt x="6" y="18"/>
                      <a:pt x="16" y="23"/>
                      <a:pt x="26" y="23"/>
                    </a:cubicBezTo>
                    <a:cubicBezTo>
                      <a:pt x="35" y="23"/>
                      <a:pt x="41" y="18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0" name="Freeform 623"/>
              <p:cNvSpPr/>
              <p:nvPr/>
            </p:nvSpPr>
            <p:spPr bwMode="auto">
              <a:xfrm>
                <a:off x="6034" y="2989"/>
                <a:ext cx="85" cy="48"/>
              </a:xfrm>
              <a:custGeom>
                <a:avLst/>
                <a:gdLst>
                  <a:gd name="T0" fmla="*/ 38 w 41"/>
                  <a:gd name="T1" fmla="*/ 12 h 23"/>
                  <a:gd name="T2" fmla="*/ 15 w 41"/>
                  <a:gd name="T3" fmla="*/ 0 h 23"/>
                  <a:gd name="T4" fmla="*/ 3 w 41"/>
                  <a:gd name="T5" fmla="*/ 12 h 23"/>
                  <a:gd name="T6" fmla="*/ 26 w 41"/>
                  <a:gd name="T7" fmla="*/ 23 h 23"/>
                  <a:gd name="T8" fmla="*/ 38 w 41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3">
                    <a:moveTo>
                      <a:pt x="38" y="12"/>
                    </a:moveTo>
                    <a:cubicBezTo>
                      <a:pt x="35" y="5"/>
                      <a:pt x="25" y="0"/>
                      <a:pt x="15" y="0"/>
                    </a:cubicBezTo>
                    <a:cubicBezTo>
                      <a:pt x="5" y="0"/>
                      <a:pt x="0" y="5"/>
                      <a:pt x="3" y="12"/>
                    </a:cubicBezTo>
                    <a:cubicBezTo>
                      <a:pt x="6" y="18"/>
                      <a:pt x="16" y="23"/>
                      <a:pt x="26" y="23"/>
                    </a:cubicBezTo>
                    <a:cubicBezTo>
                      <a:pt x="35" y="23"/>
                      <a:pt x="41" y="18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1" name="Freeform 624"/>
              <p:cNvSpPr/>
              <p:nvPr/>
            </p:nvSpPr>
            <p:spPr bwMode="auto">
              <a:xfrm>
                <a:off x="5347" y="3047"/>
                <a:ext cx="83" cy="50"/>
              </a:xfrm>
              <a:custGeom>
                <a:avLst/>
                <a:gdLst>
                  <a:gd name="T0" fmla="*/ 38 w 40"/>
                  <a:gd name="T1" fmla="*/ 12 h 24"/>
                  <a:gd name="T2" fmla="*/ 16 w 40"/>
                  <a:gd name="T3" fmla="*/ 0 h 24"/>
                  <a:gd name="T4" fmla="*/ 2 w 40"/>
                  <a:gd name="T5" fmla="*/ 12 h 24"/>
                  <a:gd name="T6" fmla="*/ 24 w 40"/>
                  <a:gd name="T7" fmla="*/ 24 h 24"/>
                  <a:gd name="T8" fmla="*/ 38 w 40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4">
                    <a:moveTo>
                      <a:pt x="38" y="12"/>
                    </a:moveTo>
                    <a:cubicBezTo>
                      <a:pt x="35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2" y="12"/>
                    </a:cubicBezTo>
                    <a:cubicBezTo>
                      <a:pt x="4" y="19"/>
                      <a:pt x="14" y="24"/>
                      <a:pt x="24" y="24"/>
                    </a:cubicBezTo>
                    <a:cubicBezTo>
                      <a:pt x="34" y="24"/>
                      <a:pt x="40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2" name="Freeform 625"/>
              <p:cNvSpPr/>
              <p:nvPr/>
            </p:nvSpPr>
            <p:spPr bwMode="auto">
              <a:xfrm>
                <a:off x="5436" y="3047"/>
                <a:ext cx="82" cy="50"/>
              </a:xfrm>
              <a:custGeom>
                <a:avLst/>
                <a:gdLst>
                  <a:gd name="T0" fmla="*/ 38 w 40"/>
                  <a:gd name="T1" fmla="*/ 12 h 24"/>
                  <a:gd name="T2" fmla="*/ 16 w 40"/>
                  <a:gd name="T3" fmla="*/ 0 h 24"/>
                  <a:gd name="T4" fmla="*/ 3 w 40"/>
                  <a:gd name="T5" fmla="*/ 12 h 24"/>
                  <a:gd name="T6" fmla="*/ 24 w 40"/>
                  <a:gd name="T7" fmla="*/ 24 h 24"/>
                  <a:gd name="T8" fmla="*/ 38 w 40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4">
                    <a:moveTo>
                      <a:pt x="38" y="12"/>
                    </a:moveTo>
                    <a:cubicBezTo>
                      <a:pt x="36" y="6"/>
                      <a:pt x="26" y="0"/>
                      <a:pt x="16" y="0"/>
                    </a:cubicBezTo>
                    <a:cubicBezTo>
                      <a:pt x="7" y="0"/>
                      <a:pt x="0" y="6"/>
                      <a:pt x="3" y="12"/>
                    </a:cubicBezTo>
                    <a:cubicBezTo>
                      <a:pt x="5" y="19"/>
                      <a:pt x="14" y="24"/>
                      <a:pt x="24" y="24"/>
                    </a:cubicBezTo>
                    <a:cubicBezTo>
                      <a:pt x="34" y="24"/>
                      <a:pt x="40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3" name="Freeform 626"/>
              <p:cNvSpPr/>
              <p:nvPr/>
            </p:nvSpPr>
            <p:spPr bwMode="auto">
              <a:xfrm>
                <a:off x="5793" y="3047"/>
                <a:ext cx="84" cy="50"/>
              </a:xfrm>
              <a:custGeom>
                <a:avLst/>
                <a:gdLst>
                  <a:gd name="T0" fmla="*/ 38 w 41"/>
                  <a:gd name="T1" fmla="*/ 12 h 24"/>
                  <a:gd name="T2" fmla="*/ 16 w 41"/>
                  <a:gd name="T3" fmla="*/ 0 h 24"/>
                  <a:gd name="T4" fmla="*/ 3 w 41"/>
                  <a:gd name="T5" fmla="*/ 12 h 24"/>
                  <a:gd name="T6" fmla="*/ 25 w 41"/>
                  <a:gd name="T7" fmla="*/ 24 h 24"/>
                  <a:gd name="T8" fmla="*/ 38 w 4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4">
                    <a:moveTo>
                      <a:pt x="38" y="12"/>
                    </a:moveTo>
                    <a:cubicBezTo>
                      <a:pt x="35" y="6"/>
                      <a:pt x="25" y="0"/>
                      <a:pt x="16" y="0"/>
                    </a:cubicBezTo>
                    <a:cubicBezTo>
                      <a:pt x="6" y="0"/>
                      <a:pt x="0" y="6"/>
                      <a:pt x="3" y="12"/>
                    </a:cubicBezTo>
                    <a:cubicBezTo>
                      <a:pt x="5" y="19"/>
                      <a:pt x="15" y="24"/>
                      <a:pt x="25" y="24"/>
                    </a:cubicBezTo>
                    <a:cubicBezTo>
                      <a:pt x="35" y="24"/>
                      <a:pt x="41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4" name="Freeform 627"/>
              <p:cNvSpPr/>
              <p:nvPr/>
            </p:nvSpPr>
            <p:spPr bwMode="auto">
              <a:xfrm>
                <a:off x="6061" y="3047"/>
                <a:ext cx="84" cy="50"/>
              </a:xfrm>
              <a:custGeom>
                <a:avLst/>
                <a:gdLst>
                  <a:gd name="T0" fmla="*/ 38 w 41"/>
                  <a:gd name="T1" fmla="*/ 12 h 24"/>
                  <a:gd name="T2" fmla="*/ 15 w 41"/>
                  <a:gd name="T3" fmla="*/ 0 h 24"/>
                  <a:gd name="T4" fmla="*/ 3 w 41"/>
                  <a:gd name="T5" fmla="*/ 12 h 24"/>
                  <a:gd name="T6" fmla="*/ 26 w 41"/>
                  <a:gd name="T7" fmla="*/ 24 h 24"/>
                  <a:gd name="T8" fmla="*/ 38 w 4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4">
                    <a:moveTo>
                      <a:pt x="38" y="12"/>
                    </a:moveTo>
                    <a:cubicBezTo>
                      <a:pt x="35" y="6"/>
                      <a:pt x="25" y="0"/>
                      <a:pt x="15" y="0"/>
                    </a:cubicBezTo>
                    <a:cubicBezTo>
                      <a:pt x="5" y="0"/>
                      <a:pt x="0" y="6"/>
                      <a:pt x="3" y="12"/>
                    </a:cubicBezTo>
                    <a:cubicBezTo>
                      <a:pt x="5" y="19"/>
                      <a:pt x="16" y="24"/>
                      <a:pt x="26" y="24"/>
                    </a:cubicBezTo>
                    <a:cubicBezTo>
                      <a:pt x="35" y="24"/>
                      <a:pt x="41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5" name="Freeform 628"/>
              <p:cNvSpPr/>
              <p:nvPr/>
            </p:nvSpPr>
            <p:spPr bwMode="auto">
              <a:xfrm>
                <a:off x="6150" y="3047"/>
                <a:ext cx="84" cy="50"/>
              </a:xfrm>
              <a:custGeom>
                <a:avLst/>
                <a:gdLst>
                  <a:gd name="T0" fmla="*/ 38 w 41"/>
                  <a:gd name="T1" fmla="*/ 12 h 24"/>
                  <a:gd name="T2" fmla="*/ 15 w 41"/>
                  <a:gd name="T3" fmla="*/ 0 h 24"/>
                  <a:gd name="T4" fmla="*/ 3 w 41"/>
                  <a:gd name="T5" fmla="*/ 12 h 24"/>
                  <a:gd name="T6" fmla="*/ 26 w 41"/>
                  <a:gd name="T7" fmla="*/ 24 h 24"/>
                  <a:gd name="T8" fmla="*/ 38 w 4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4">
                    <a:moveTo>
                      <a:pt x="38" y="12"/>
                    </a:moveTo>
                    <a:cubicBezTo>
                      <a:pt x="35" y="6"/>
                      <a:pt x="25" y="0"/>
                      <a:pt x="15" y="0"/>
                    </a:cubicBezTo>
                    <a:cubicBezTo>
                      <a:pt x="5" y="0"/>
                      <a:pt x="0" y="6"/>
                      <a:pt x="3" y="12"/>
                    </a:cubicBezTo>
                    <a:cubicBezTo>
                      <a:pt x="6" y="19"/>
                      <a:pt x="16" y="24"/>
                      <a:pt x="26" y="24"/>
                    </a:cubicBezTo>
                    <a:cubicBezTo>
                      <a:pt x="36" y="24"/>
                      <a:pt x="41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6" name="Freeform 629"/>
              <p:cNvSpPr/>
              <p:nvPr/>
            </p:nvSpPr>
            <p:spPr bwMode="auto">
              <a:xfrm>
                <a:off x="6238" y="3047"/>
                <a:ext cx="87" cy="50"/>
              </a:xfrm>
              <a:custGeom>
                <a:avLst/>
                <a:gdLst>
                  <a:gd name="T0" fmla="*/ 38 w 42"/>
                  <a:gd name="T1" fmla="*/ 12 h 24"/>
                  <a:gd name="T2" fmla="*/ 15 w 42"/>
                  <a:gd name="T3" fmla="*/ 0 h 24"/>
                  <a:gd name="T4" fmla="*/ 3 w 42"/>
                  <a:gd name="T5" fmla="*/ 12 h 24"/>
                  <a:gd name="T6" fmla="*/ 26 w 42"/>
                  <a:gd name="T7" fmla="*/ 24 h 24"/>
                  <a:gd name="T8" fmla="*/ 38 w 42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4">
                    <a:moveTo>
                      <a:pt x="38" y="12"/>
                    </a:moveTo>
                    <a:cubicBezTo>
                      <a:pt x="35" y="6"/>
                      <a:pt x="25" y="0"/>
                      <a:pt x="15" y="0"/>
                    </a:cubicBezTo>
                    <a:cubicBezTo>
                      <a:pt x="5" y="0"/>
                      <a:pt x="0" y="6"/>
                      <a:pt x="3" y="12"/>
                    </a:cubicBezTo>
                    <a:cubicBezTo>
                      <a:pt x="6" y="19"/>
                      <a:pt x="17" y="24"/>
                      <a:pt x="26" y="24"/>
                    </a:cubicBezTo>
                    <a:cubicBezTo>
                      <a:pt x="36" y="24"/>
                      <a:pt x="42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7" name="Freeform 630"/>
              <p:cNvSpPr/>
              <p:nvPr/>
            </p:nvSpPr>
            <p:spPr bwMode="auto">
              <a:xfrm>
                <a:off x="5547" y="3109"/>
                <a:ext cx="83" cy="50"/>
              </a:xfrm>
              <a:custGeom>
                <a:avLst/>
                <a:gdLst>
                  <a:gd name="T0" fmla="*/ 38 w 40"/>
                  <a:gd name="T1" fmla="*/ 12 h 24"/>
                  <a:gd name="T2" fmla="*/ 16 w 40"/>
                  <a:gd name="T3" fmla="*/ 0 h 24"/>
                  <a:gd name="T4" fmla="*/ 2 w 40"/>
                  <a:gd name="T5" fmla="*/ 12 h 24"/>
                  <a:gd name="T6" fmla="*/ 24 w 40"/>
                  <a:gd name="T7" fmla="*/ 24 h 24"/>
                  <a:gd name="T8" fmla="*/ 38 w 40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4">
                    <a:moveTo>
                      <a:pt x="38" y="12"/>
                    </a:moveTo>
                    <a:cubicBezTo>
                      <a:pt x="35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2" y="12"/>
                    </a:cubicBezTo>
                    <a:cubicBezTo>
                      <a:pt x="4" y="19"/>
                      <a:pt x="14" y="24"/>
                      <a:pt x="24" y="24"/>
                    </a:cubicBezTo>
                    <a:cubicBezTo>
                      <a:pt x="34" y="24"/>
                      <a:pt x="40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8" name="Freeform 631"/>
              <p:cNvSpPr/>
              <p:nvPr/>
            </p:nvSpPr>
            <p:spPr bwMode="auto">
              <a:xfrm>
                <a:off x="5636" y="3109"/>
                <a:ext cx="84" cy="50"/>
              </a:xfrm>
              <a:custGeom>
                <a:avLst/>
                <a:gdLst>
                  <a:gd name="T0" fmla="*/ 38 w 41"/>
                  <a:gd name="T1" fmla="*/ 12 h 24"/>
                  <a:gd name="T2" fmla="*/ 16 w 41"/>
                  <a:gd name="T3" fmla="*/ 0 h 24"/>
                  <a:gd name="T4" fmla="*/ 3 w 41"/>
                  <a:gd name="T5" fmla="*/ 12 h 24"/>
                  <a:gd name="T6" fmla="*/ 25 w 41"/>
                  <a:gd name="T7" fmla="*/ 24 h 24"/>
                  <a:gd name="T8" fmla="*/ 38 w 4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4">
                    <a:moveTo>
                      <a:pt x="38" y="12"/>
                    </a:moveTo>
                    <a:cubicBezTo>
                      <a:pt x="36" y="5"/>
                      <a:pt x="26" y="0"/>
                      <a:pt x="16" y="0"/>
                    </a:cubicBezTo>
                    <a:cubicBezTo>
                      <a:pt x="6" y="0"/>
                      <a:pt x="0" y="5"/>
                      <a:pt x="3" y="12"/>
                    </a:cubicBezTo>
                    <a:cubicBezTo>
                      <a:pt x="5" y="19"/>
                      <a:pt x="15" y="24"/>
                      <a:pt x="25" y="24"/>
                    </a:cubicBezTo>
                    <a:cubicBezTo>
                      <a:pt x="35" y="24"/>
                      <a:pt x="41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9" name="Freeform 632"/>
              <p:cNvSpPr/>
              <p:nvPr/>
            </p:nvSpPr>
            <p:spPr bwMode="auto">
              <a:xfrm>
                <a:off x="6176" y="3109"/>
                <a:ext cx="87" cy="50"/>
              </a:xfrm>
              <a:custGeom>
                <a:avLst/>
                <a:gdLst>
                  <a:gd name="T0" fmla="*/ 39 w 42"/>
                  <a:gd name="T1" fmla="*/ 12 h 24"/>
                  <a:gd name="T2" fmla="*/ 15 w 42"/>
                  <a:gd name="T3" fmla="*/ 0 h 24"/>
                  <a:gd name="T4" fmla="*/ 3 w 42"/>
                  <a:gd name="T5" fmla="*/ 12 h 24"/>
                  <a:gd name="T6" fmla="*/ 27 w 42"/>
                  <a:gd name="T7" fmla="*/ 24 h 24"/>
                  <a:gd name="T8" fmla="*/ 39 w 42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4">
                    <a:moveTo>
                      <a:pt x="39" y="12"/>
                    </a:moveTo>
                    <a:cubicBezTo>
                      <a:pt x="36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3" y="12"/>
                    </a:cubicBezTo>
                    <a:cubicBezTo>
                      <a:pt x="6" y="19"/>
                      <a:pt x="17" y="24"/>
                      <a:pt x="27" y="24"/>
                    </a:cubicBezTo>
                    <a:cubicBezTo>
                      <a:pt x="37" y="24"/>
                      <a:pt x="42" y="19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0" name="Freeform 633"/>
              <p:cNvSpPr/>
              <p:nvPr/>
            </p:nvSpPr>
            <p:spPr bwMode="auto">
              <a:xfrm>
                <a:off x="6267" y="3109"/>
                <a:ext cx="87" cy="50"/>
              </a:xfrm>
              <a:custGeom>
                <a:avLst/>
                <a:gdLst>
                  <a:gd name="T0" fmla="*/ 39 w 42"/>
                  <a:gd name="T1" fmla="*/ 12 h 24"/>
                  <a:gd name="T2" fmla="*/ 15 w 42"/>
                  <a:gd name="T3" fmla="*/ 0 h 24"/>
                  <a:gd name="T4" fmla="*/ 3 w 42"/>
                  <a:gd name="T5" fmla="*/ 12 h 24"/>
                  <a:gd name="T6" fmla="*/ 27 w 42"/>
                  <a:gd name="T7" fmla="*/ 24 h 24"/>
                  <a:gd name="T8" fmla="*/ 39 w 42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4">
                    <a:moveTo>
                      <a:pt x="39" y="12"/>
                    </a:moveTo>
                    <a:cubicBezTo>
                      <a:pt x="35" y="5"/>
                      <a:pt x="25" y="0"/>
                      <a:pt x="15" y="0"/>
                    </a:cubicBezTo>
                    <a:cubicBezTo>
                      <a:pt x="5" y="0"/>
                      <a:pt x="0" y="5"/>
                      <a:pt x="3" y="12"/>
                    </a:cubicBezTo>
                    <a:cubicBezTo>
                      <a:pt x="6" y="19"/>
                      <a:pt x="17" y="24"/>
                      <a:pt x="27" y="24"/>
                    </a:cubicBezTo>
                    <a:cubicBezTo>
                      <a:pt x="37" y="24"/>
                      <a:pt x="42" y="19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1" name="Freeform 634"/>
              <p:cNvSpPr/>
              <p:nvPr/>
            </p:nvSpPr>
            <p:spPr bwMode="auto">
              <a:xfrm>
                <a:off x="6729" y="3301"/>
                <a:ext cx="91" cy="56"/>
              </a:xfrm>
              <a:custGeom>
                <a:avLst/>
                <a:gdLst>
                  <a:gd name="T0" fmla="*/ 40 w 44"/>
                  <a:gd name="T1" fmla="*/ 14 h 27"/>
                  <a:gd name="T2" fmla="*/ 15 w 44"/>
                  <a:gd name="T3" fmla="*/ 0 h 27"/>
                  <a:gd name="T4" fmla="*/ 3 w 44"/>
                  <a:gd name="T5" fmla="*/ 14 h 27"/>
                  <a:gd name="T6" fmla="*/ 29 w 44"/>
                  <a:gd name="T7" fmla="*/ 27 h 27"/>
                  <a:gd name="T8" fmla="*/ 40 w 44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7">
                    <a:moveTo>
                      <a:pt x="40" y="14"/>
                    </a:moveTo>
                    <a:cubicBezTo>
                      <a:pt x="36" y="6"/>
                      <a:pt x="25" y="0"/>
                      <a:pt x="15" y="0"/>
                    </a:cubicBezTo>
                    <a:cubicBezTo>
                      <a:pt x="5" y="0"/>
                      <a:pt x="0" y="6"/>
                      <a:pt x="3" y="14"/>
                    </a:cubicBezTo>
                    <a:cubicBezTo>
                      <a:pt x="7" y="21"/>
                      <a:pt x="19" y="27"/>
                      <a:pt x="29" y="27"/>
                    </a:cubicBezTo>
                    <a:cubicBezTo>
                      <a:pt x="39" y="27"/>
                      <a:pt x="44" y="21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2" name="Freeform 635"/>
              <p:cNvSpPr/>
              <p:nvPr/>
            </p:nvSpPr>
            <p:spPr bwMode="auto">
              <a:xfrm>
                <a:off x="6024" y="3171"/>
                <a:ext cx="86" cy="52"/>
              </a:xfrm>
              <a:custGeom>
                <a:avLst/>
                <a:gdLst>
                  <a:gd name="T0" fmla="*/ 39 w 42"/>
                  <a:gd name="T1" fmla="*/ 13 h 25"/>
                  <a:gd name="T2" fmla="*/ 15 w 42"/>
                  <a:gd name="T3" fmla="*/ 0 h 25"/>
                  <a:gd name="T4" fmla="*/ 3 w 42"/>
                  <a:gd name="T5" fmla="*/ 13 h 25"/>
                  <a:gd name="T6" fmla="*/ 26 w 42"/>
                  <a:gd name="T7" fmla="*/ 25 h 25"/>
                  <a:gd name="T8" fmla="*/ 39 w 42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5">
                    <a:moveTo>
                      <a:pt x="39" y="13"/>
                    </a:moveTo>
                    <a:cubicBezTo>
                      <a:pt x="36" y="6"/>
                      <a:pt x="25" y="0"/>
                      <a:pt x="15" y="0"/>
                    </a:cubicBezTo>
                    <a:cubicBezTo>
                      <a:pt x="5" y="0"/>
                      <a:pt x="0" y="6"/>
                      <a:pt x="3" y="13"/>
                    </a:cubicBezTo>
                    <a:cubicBezTo>
                      <a:pt x="5" y="20"/>
                      <a:pt x="16" y="25"/>
                      <a:pt x="26" y="25"/>
                    </a:cubicBezTo>
                    <a:cubicBezTo>
                      <a:pt x="36" y="25"/>
                      <a:pt x="42" y="20"/>
                      <a:pt x="3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3" name="Freeform 636"/>
              <p:cNvSpPr/>
              <p:nvPr/>
            </p:nvSpPr>
            <p:spPr bwMode="auto">
              <a:xfrm>
                <a:off x="6205" y="3171"/>
                <a:ext cx="87" cy="52"/>
              </a:xfrm>
              <a:custGeom>
                <a:avLst/>
                <a:gdLst>
                  <a:gd name="T0" fmla="*/ 39 w 42"/>
                  <a:gd name="T1" fmla="*/ 13 h 25"/>
                  <a:gd name="T2" fmla="*/ 15 w 42"/>
                  <a:gd name="T3" fmla="*/ 0 h 25"/>
                  <a:gd name="T4" fmla="*/ 3 w 42"/>
                  <a:gd name="T5" fmla="*/ 13 h 25"/>
                  <a:gd name="T6" fmla="*/ 27 w 42"/>
                  <a:gd name="T7" fmla="*/ 25 h 25"/>
                  <a:gd name="T8" fmla="*/ 39 w 42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5">
                    <a:moveTo>
                      <a:pt x="39" y="13"/>
                    </a:moveTo>
                    <a:cubicBezTo>
                      <a:pt x="36" y="6"/>
                      <a:pt x="25" y="0"/>
                      <a:pt x="15" y="0"/>
                    </a:cubicBezTo>
                    <a:cubicBezTo>
                      <a:pt x="5" y="0"/>
                      <a:pt x="0" y="6"/>
                      <a:pt x="3" y="13"/>
                    </a:cubicBezTo>
                    <a:cubicBezTo>
                      <a:pt x="6" y="20"/>
                      <a:pt x="17" y="25"/>
                      <a:pt x="27" y="25"/>
                    </a:cubicBezTo>
                    <a:cubicBezTo>
                      <a:pt x="37" y="25"/>
                      <a:pt x="42" y="20"/>
                      <a:pt x="3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4" name="Freeform 637"/>
              <p:cNvSpPr/>
              <p:nvPr/>
            </p:nvSpPr>
            <p:spPr bwMode="auto">
              <a:xfrm>
                <a:off x="5865" y="3235"/>
                <a:ext cx="87" cy="54"/>
              </a:xfrm>
              <a:custGeom>
                <a:avLst/>
                <a:gdLst>
                  <a:gd name="T0" fmla="*/ 40 w 42"/>
                  <a:gd name="T1" fmla="*/ 13 h 26"/>
                  <a:gd name="T2" fmla="*/ 16 w 42"/>
                  <a:gd name="T3" fmla="*/ 0 h 26"/>
                  <a:gd name="T4" fmla="*/ 3 w 42"/>
                  <a:gd name="T5" fmla="*/ 13 h 26"/>
                  <a:gd name="T6" fmla="*/ 26 w 42"/>
                  <a:gd name="T7" fmla="*/ 26 h 26"/>
                  <a:gd name="T8" fmla="*/ 40 w 42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6">
                    <a:moveTo>
                      <a:pt x="40" y="13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3" y="13"/>
                    </a:cubicBezTo>
                    <a:cubicBezTo>
                      <a:pt x="6" y="20"/>
                      <a:pt x="16" y="26"/>
                      <a:pt x="26" y="26"/>
                    </a:cubicBezTo>
                    <a:cubicBezTo>
                      <a:pt x="36" y="26"/>
                      <a:pt x="42" y="20"/>
                      <a:pt x="4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5" name="Freeform 638"/>
              <p:cNvSpPr/>
              <p:nvPr/>
            </p:nvSpPr>
            <p:spPr bwMode="auto">
              <a:xfrm>
                <a:off x="5958" y="3235"/>
                <a:ext cx="86" cy="54"/>
              </a:xfrm>
              <a:custGeom>
                <a:avLst/>
                <a:gdLst>
                  <a:gd name="T0" fmla="*/ 39 w 42"/>
                  <a:gd name="T1" fmla="*/ 13 h 26"/>
                  <a:gd name="T2" fmla="*/ 16 w 42"/>
                  <a:gd name="T3" fmla="*/ 0 h 26"/>
                  <a:gd name="T4" fmla="*/ 3 w 42"/>
                  <a:gd name="T5" fmla="*/ 13 h 26"/>
                  <a:gd name="T6" fmla="*/ 26 w 42"/>
                  <a:gd name="T7" fmla="*/ 26 h 26"/>
                  <a:gd name="T8" fmla="*/ 39 w 42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6">
                    <a:moveTo>
                      <a:pt x="39" y="13"/>
                    </a:moveTo>
                    <a:cubicBezTo>
                      <a:pt x="36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3" y="13"/>
                    </a:cubicBezTo>
                    <a:cubicBezTo>
                      <a:pt x="6" y="20"/>
                      <a:pt x="16" y="26"/>
                      <a:pt x="26" y="26"/>
                    </a:cubicBezTo>
                    <a:cubicBezTo>
                      <a:pt x="36" y="26"/>
                      <a:pt x="42" y="20"/>
                      <a:pt x="3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6" name="Freeform 639"/>
              <p:cNvSpPr/>
              <p:nvPr/>
            </p:nvSpPr>
            <p:spPr bwMode="auto">
              <a:xfrm>
                <a:off x="6051" y="3235"/>
                <a:ext cx="86" cy="54"/>
              </a:xfrm>
              <a:custGeom>
                <a:avLst/>
                <a:gdLst>
                  <a:gd name="T0" fmla="*/ 39 w 42"/>
                  <a:gd name="T1" fmla="*/ 13 h 26"/>
                  <a:gd name="T2" fmla="*/ 15 w 42"/>
                  <a:gd name="T3" fmla="*/ 0 h 26"/>
                  <a:gd name="T4" fmla="*/ 2 w 42"/>
                  <a:gd name="T5" fmla="*/ 13 h 26"/>
                  <a:gd name="T6" fmla="*/ 26 w 42"/>
                  <a:gd name="T7" fmla="*/ 26 h 26"/>
                  <a:gd name="T8" fmla="*/ 39 w 42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6">
                    <a:moveTo>
                      <a:pt x="39" y="13"/>
                    </a:moveTo>
                    <a:cubicBezTo>
                      <a:pt x="36" y="6"/>
                      <a:pt x="25" y="0"/>
                      <a:pt x="15" y="0"/>
                    </a:cubicBezTo>
                    <a:cubicBezTo>
                      <a:pt x="5" y="0"/>
                      <a:pt x="0" y="6"/>
                      <a:pt x="2" y="13"/>
                    </a:cubicBezTo>
                    <a:cubicBezTo>
                      <a:pt x="5" y="20"/>
                      <a:pt x="16" y="26"/>
                      <a:pt x="26" y="26"/>
                    </a:cubicBezTo>
                    <a:cubicBezTo>
                      <a:pt x="36" y="26"/>
                      <a:pt x="42" y="20"/>
                      <a:pt x="3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7" name="Freeform 640"/>
              <p:cNvSpPr/>
              <p:nvPr/>
            </p:nvSpPr>
            <p:spPr bwMode="auto">
              <a:xfrm>
                <a:off x="6141" y="3235"/>
                <a:ext cx="89" cy="54"/>
              </a:xfrm>
              <a:custGeom>
                <a:avLst/>
                <a:gdLst>
                  <a:gd name="T0" fmla="*/ 40 w 43"/>
                  <a:gd name="T1" fmla="*/ 13 h 26"/>
                  <a:gd name="T2" fmla="*/ 16 w 43"/>
                  <a:gd name="T3" fmla="*/ 0 h 26"/>
                  <a:gd name="T4" fmla="*/ 3 w 43"/>
                  <a:gd name="T5" fmla="*/ 13 h 26"/>
                  <a:gd name="T6" fmla="*/ 27 w 43"/>
                  <a:gd name="T7" fmla="*/ 26 h 26"/>
                  <a:gd name="T8" fmla="*/ 40 w 43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6">
                    <a:moveTo>
                      <a:pt x="40" y="13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3" y="13"/>
                    </a:cubicBezTo>
                    <a:cubicBezTo>
                      <a:pt x="6" y="20"/>
                      <a:pt x="17" y="26"/>
                      <a:pt x="27" y="26"/>
                    </a:cubicBezTo>
                    <a:cubicBezTo>
                      <a:pt x="37" y="26"/>
                      <a:pt x="43" y="20"/>
                      <a:pt x="4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8" name="Freeform 641"/>
              <p:cNvSpPr/>
              <p:nvPr/>
            </p:nvSpPr>
            <p:spPr bwMode="auto">
              <a:xfrm>
                <a:off x="6234" y="3235"/>
                <a:ext cx="89" cy="54"/>
              </a:xfrm>
              <a:custGeom>
                <a:avLst/>
                <a:gdLst>
                  <a:gd name="T0" fmla="*/ 39 w 43"/>
                  <a:gd name="T1" fmla="*/ 13 h 26"/>
                  <a:gd name="T2" fmla="*/ 15 w 43"/>
                  <a:gd name="T3" fmla="*/ 0 h 26"/>
                  <a:gd name="T4" fmla="*/ 3 w 43"/>
                  <a:gd name="T5" fmla="*/ 13 h 26"/>
                  <a:gd name="T6" fmla="*/ 27 w 43"/>
                  <a:gd name="T7" fmla="*/ 26 h 26"/>
                  <a:gd name="T8" fmla="*/ 39 w 43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6">
                    <a:moveTo>
                      <a:pt x="39" y="13"/>
                    </a:moveTo>
                    <a:cubicBezTo>
                      <a:pt x="36" y="6"/>
                      <a:pt x="25" y="0"/>
                      <a:pt x="15" y="0"/>
                    </a:cubicBezTo>
                    <a:cubicBezTo>
                      <a:pt x="5" y="0"/>
                      <a:pt x="0" y="6"/>
                      <a:pt x="3" y="13"/>
                    </a:cubicBezTo>
                    <a:cubicBezTo>
                      <a:pt x="6" y="20"/>
                      <a:pt x="17" y="26"/>
                      <a:pt x="27" y="26"/>
                    </a:cubicBezTo>
                    <a:cubicBezTo>
                      <a:pt x="37" y="26"/>
                      <a:pt x="43" y="20"/>
                      <a:pt x="3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9" name="Freeform 642"/>
              <p:cNvSpPr/>
              <p:nvPr/>
            </p:nvSpPr>
            <p:spPr bwMode="auto">
              <a:xfrm>
                <a:off x="6325" y="3235"/>
                <a:ext cx="91" cy="54"/>
              </a:xfrm>
              <a:custGeom>
                <a:avLst/>
                <a:gdLst>
                  <a:gd name="T0" fmla="*/ 40 w 44"/>
                  <a:gd name="T1" fmla="*/ 13 h 26"/>
                  <a:gd name="T2" fmla="*/ 16 w 44"/>
                  <a:gd name="T3" fmla="*/ 0 h 26"/>
                  <a:gd name="T4" fmla="*/ 4 w 44"/>
                  <a:gd name="T5" fmla="*/ 13 h 26"/>
                  <a:gd name="T6" fmla="*/ 28 w 44"/>
                  <a:gd name="T7" fmla="*/ 26 h 26"/>
                  <a:gd name="T8" fmla="*/ 40 w 44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40" y="13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4" y="13"/>
                    </a:cubicBezTo>
                    <a:cubicBezTo>
                      <a:pt x="7" y="20"/>
                      <a:pt x="18" y="26"/>
                      <a:pt x="28" y="26"/>
                    </a:cubicBezTo>
                    <a:cubicBezTo>
                      <a:pt x="38" y="26"/>
                      <a:pt x="44" y="20"/>
                      <a:pt x="4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0" name="Freeform 643"/>
              <p:cNvSpPr/>
              <p:nvPr/>
            </p:nvSpPr>
            <p:spPr bwMode="auto">
              <a:xfrm>
                <a:off x="5797" y="3301"/>
                <a:ext cx="89" cy="56"/>
              </a:xfrm>
              <a:custGeom>
                <a:avLst/>
                <a:gdLst>
                  <a:gd name="T0" fmla="*/ 40 w 43"/>
                  <a:gd name="T1" fmla="*/ 14 h 27"/>
                  <a:gd name="T2" fmla="*/ 17 w 43"/>
                  <a:gd name="T3" fmla="*/ 0 h 27"/>
                  <a:gd name="T4" fmla="*/ 3 w 43"/>
                  <a:gd name="T5" fmla="*/ 14 h 27"/>
                  <a:gd name="T6" fmla="*/ 26 w 43"/>
                  <a:gd name="T7" fmla="*/ 27 h 27"/>
                  <a:gd name="T8" fmla="*/ 40 w 43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7">
                    <a:moveTo>
                      <a:pt x="40" y="14"/>
                    </a:moveTo>
                    <a:cubicBezTo>
                      <a:pt x="37" y="6"/>
                      <a:pt x="27" y="0"/>
                      <a:pt x="17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6" y="21"/>
                      <a:pt x="16" y="27"/>
                      <a:pt x="26" y="27"/>
                    </a:cubicBezTo>
                    <a:cubicBezTo>
                      <a:pt x="37" y="27"/>
                      <a:pt x="43" y="21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1" name="Freeform 644"/>
              <p:cNvSpPr/>
              <p:nvPr/>
            </p:nvSpPr>
            <p:spPr bwMode="auto">
              <a:xfrm>
                <a:off x="5890" y="3301"/>
                <a:ext cx="88" cy="56"/>
              </a:xfrm>
              <a:custGeom>
                <a:avLst/>
                <a:gdLst>
                  <a:gd name="T0" fmla="*/ 40 w 43"/>
                  <a:gd name="T1" fmla="*/ 14 h 27"/>
                  <a:gd name="T2" fmla="*/ 17 w 43"/>
                  <a:gd name="T3" fmla="*/ 0 h 27"/>
                  <a:gd name="T4" fmla="*/ 3 w 43"/>
                  <a:gd name="T5" fmla="*/ 14 h 27"/>
                  <a:gd name="T6" fmla="*/ 27 w 43"/>
                  <a:gd name="T7" fmla="*/ 27 h 27"/>
                  <a:gd name="T8" fmla="*/ 40 w 43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7">
                    <a:moveTo>
                      <a:pt x="40" y="14"/>
                    </a:moveTo>
                    <a:cubicBezTo>
                      <a:pt x="37" y="6"/>
                      <a:pt x="27" y="0"/>
                      <a:pt x="17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6" y="21"/>
                      <a:pt x="17" y="27"/>
                      <a:pt x="27" y="27"/>
                    </a:cubicBezTo>
                    <a:cubicBezTo>
                      <a:pt x="37" y="27"/>
                      <a:pt x="43" y="21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2" name="Freeform 645"/>
              <p:cNvSpPr/>
              <p:nvPr/>
            </p:nvSpPr>
            <p:spPr bwMode="auto">
              <a:xfrm>
                <a:off x="5985" y="3301"/>
                <a:ext cx="86" cy="56"/>
              </a:xfrm>
              <a:custGeom>
                <a:avLst/>
                <a:gdLst>
                  <a:gd name="T0" fmla="*/ 39 w 42"/>
                  <a:gd name="T1" fmla="*/ 14 h 27"/>
                  <a:gd name="T2" fmla="*/ 16 w 42"/>
                  <a:gd name="T3" fmla="*/ 0 h 27"/>
                  <a:gd name="T4" fmla="*/ 2 w 42"/>
                  <a:gd name="T5" fmla="*/ 14 h 27"/>
                  <a:gd name="T6" fmla="*/ 26 w 42"/>
                  <a:gd name="T7" fmla="*/ 27 h 27"/>
                  <a:gd name="T8" fmla="*/ 39 w 42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7">
                    <a:moveTo>
                      <a:pt x="39" y="14"/>
                    </a:moveTo>
                    <a:cubicBezTo>
                      <a:pt x="36" y="6"/>
                      <a:pt x="26" y="0"/>
                      <a:pt x="16" y="0"/>
                    </a:cubicBezTo>
                    <a:cubicBezTo>
                      <a:pt x="5" y="0"/>
                      <a:pt x="0" y="6"/>
                      <a:pt x="2" y="14"/>
                    </a:cubicBezTo>
                    <a:cubicBezTo>
                      <a:pt x="5" y="21"/>
                      <a:pt x="16" y="27"/>
                      <a:pt x="26" y="27"/>
                    </a:cubicBezTo>
                    <a:cubicBezTo>
                      <a:pt x="37" y="27"/>
                      <a:pt x="42" y="21"/>
                      <a:pt x="3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3" name="Freeform 646"/>
              <p:cNvSpPr/>
              <p:nvPr/>
            </p:nvSpPr>
            <p:spPr bwMode="auto">
              <a:xfrm>
                <a:off x="6077" y="3301"/>
                <a:ext cx="89" cy="56"/>
              </a:xfrm>
              <a:custGeom>
                <a:avLst/>
                <a:gdLst>
                  <a:gd name="T0" fmla="*/ 40 w 43"/>
                  <a:gd name="T1" fmla="*/ 14 h 27"/>
                  <a:gd name="T2" fmla="*/ 16 w 43"/>
                  <a:gd name="T3" fmla="*/ 0 h 27"/>
                  <a:gd name="T4" fmla="*/ 3 w 43"/>
                  <a:gd name="T5" fmla="*/ 14 h 27"/>
                  <a:gd name="T6" fmla="*/ 27 w 43"/>
                  <a:gd name="T7" fmla="*/ 27 h 27"/>
                  <a:gd name="T8" fmla="*/ 40 w 43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7">
                    <a:moveTo>
                      <a:pt x="40" y="14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5" y="0"/>
                      <a:pt x="0" y="6"/>
                      <a:pt x="3" y="14"/>
                    </a:cubicBezTo>
                    <a:cubicBezTo>
                      <a:pt x="6" y="21"/>
                      <a:pt x="17" y="27"/>
                      <a:pt x="27" y="27"/>
                    </a:cubicBezTo>
                    <a:cubicBezTo>
                      <a:pt x="37" y="27"/>
                      <a:pt x="43" y="21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4" name="Freeform 647"/>
              <p:cNvSpPr/>
              <p:nvPr/>
            </p:nvSpPr>
            <p:spPr bwMode="auto">
              <a:xfrm>
                <a:off x="6170" y="3301"/>
                <a:ext cx="89" cy="56"/>
              </a:xfrm>
              <a:custGeom>
                <a:avLst/>
                <a:gdLst>
                  <a:gd name="T0" fmla="*/ 40 w 43"/>
                  <a:gd name="T1" fmla="*/ 14 h 27"/>
                  <a:gd name="T2" fmla="*/ 16 w 43"/>
                  <a:gd name="T3" fmla="*/ 0 h 27"/>
                  <a:gd name="T4" fmla="*/ 3 w 43"/>
                  <a:gd name="T5" fmla="*/ 14 h 27"/>
                  <a:gd name="T6" fmla="*/ 27 w 43"/>
                  <a:gd name="T7" fmla="*/ 27 h 27"/>
                  <a:gd name="T8" fmla="*/ 40 w 43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7">
                    <a:moveTo>
                      <a:pt x="40" y="14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6" y="21"/>
                      <a:pt x="17" y="27"/>
                      <a:pt x="27" y="27"/>
                    </a:cubicBezTo>
                    <a:cubicBezTo>
                      <a:pt x="37" y="27"/>
                      <a:pt x="43" y="21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5" name="Freeform 648"/>
              <p:cNvSpPr/>
              <p:nvPr/>
            </p:nvSpPr>
            <p:spPr bwMode="auto">
              <a:xfrm>
                <a:off x="6263" y="3301"/>
                <a:ext cx="91" cy="56"/>
              </a:xfrm>
              <a:custGeom>
                <a:avLst/>
                <a:gdLst>
                  <a:gd name="T0" fmla="*/ 40 w 44"/>
                  <a:gd name="T1" fmla="*/ 14 h 27"/>
                  <a:gd name="T2" fmla="*/ 16 w 44"/>
                  <a:gd name="T3" fmla="*/ 0 h 27"/>
                  <a:gd name="T4" fmla="*/ 3 w 44"/>
                  <a:gd name="T5" fmla="*/ 14 h 27"/>
                  <a:gd name="T6" fmla="*/ 28 w 44"/>
                  <a:gd name="T7" fmla="*/ 27 h 27"/>
                  <a:gd name="T8" fmla="*/ 40 w 44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7">
                    <a:moveTo>
                      <a:pt x="40" y="14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6" y="21"/>
                      <a:pt x="17" y="27"/>
                      <a:pt x="28" y="27"/>
                    </a:cubicBezTo>
                    <a:cubicBezTo>
                      <a:pt x="38" y="27"/>
                      <a:pt x="44" y="21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6" name="Freeform 649"/>
              <p:cNvSpPr/>
              <p:nvPr/>
            </p:nvSpPr>
            <p:spPr bwMode="auto">
              <a:xfrm>
                <a:off x="6356" y="3301"/>
                <a:ext cx="91" cy="56"/>
              </a:xfrm>
              <a:custGeom>
                <a:avLst/>
                <a:gdLst>
                  <a:gd name="T0" fmla="*/ 40 w 44"/>
                  <a:gd name="T1" fmla="*/ 14 h 27"/>
                  <a:gd name="T2" fmla="*/ 16 w 44"/>
                  <a:gd name="T3" fmla="*/ 0 h 27"/>
                  <a:gd name="T4" fmla="*/ 3 w 44"/>
                  <a:gd name="T5" fmla="*/ 14 h 27"/>
                  <a:gd name="T6" fmla="*/ 28 w 44"/>
                  <a:gd name="T7" fmla="*/ 27 h 27"/>
                  <a:gd name="T8" fmla="*/ 40 w 44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7">
                    <a:moveTo>
                      <a:pt x="40" y="14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7" y="21"/>
                      <a:pt x="18" y="27"/>
                      <a:pt x="28" y="27"/>
                    </a:cubicBezTo>
                    <a:cubicBezTo>
                      <a:pt x="38" y="27"/>
                      <a:pt x="44" y="21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7" name="Freeform 650"/>
              <p:cNvSpPr/>
              <p:nvPr/>
            </p:nvSpPr>
            <p:spPr bwMode="auto">
              <a:xfrm>
                <a:off x="5729" y="3370"/>
                <a:ext cx="86" cy="58"/>
              </a:xfrm>
              <a:custGeom>
                <a:avLst/>
                <a:gdLst>
                  <a:gd name="T0" fmla="*/ 40 w 42"/>
                  <a:gd name="T1" fmla="*/ 14 h 28"/>
                  <a:gd name="T2" fmla="*/ 16 w 42"/>
                  <a:gd name="T3" fmla="*/ 0 h 28"/>
                  <a:gd name="T4" fmla="*/ 2 w 42"/>
                  <a:gd name="T5" fmla="*/ 14 h 28"/>
                  <a:gd name="T6" fmla="*/ 26 w 42"/>
                  <a:gd name="T7" fmla="*/ 28 h 28"/>
                  <a:gd name="T8" fmla="*/ 40 w 42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8">
                    <a:moveTo>
                      <a:pt x="40" y="14"/>
                    </a:moveTo>
                    <a:cubicBezTo>
                      <a:pt x="37" y="7"/>
                      <a:pt x="26" y="0"/>
                      <a:pt x="16" y="0"/>
                    </a:cubicBezTo>
                    <a:cubicBezTo>
                      <a:pt x="6" y="0"/>
                      <a:pt x="0" y="7"/>
                      <a:pt x="2" y="14"/>
                    </a:cubicBezTo>
                    <a:cubicBezTo>
                      <a:pt x="5" y="22"/>
                      <a:pt x="15" y="28"/>
                      <a:pt x="26" y="28"/>
                    </a:cubicBezTo>
                    <a:cubicBezTo>
                      <a:pt x="36" y="28"/>
                      <a:pt x="42" y="22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8" name="Freeform 651"/>
              <p:cNvSpPr/>
              <p:nvPr/>
            </p:nvSpPr>
            <p:spPr bwMode="auto">
              <a:xfrm>
                <a:off x="5822" y="3370"/>
                <a:ext cx="88" cy="58"/>
              </a:xfrm>
              <a:custGeom>
                <a:avLst/>
                <a:gdLst>
                  <a:gd name="T0" fmla="*/ 40 w 43"/>
                  <a:gd name="T1" fmla="*/ 14 h 28"/>
                  <a:gd name="T2" fmla="*/ 17 w 43"/>
                  <a:gd name="T3" fmla="*/ 0 h 28"/>
                  <a:gd name="T4" fmla="*/ 3 w 43"/>
                  <a:gd name="T5" fmla="*/ 14 h 28"/>
                  <a:gd name="T6" fmla="*/ 27 w 43"/>
                  <a:gd name="T7" fmla="*/ 28 h 28"/>
                  <a:gd name="T8" fmla="*/ 40 w 43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8">
                    <a:moveTo>
                      <a:pt x="40" y="14"/>
                    </a:moveTo>
                    <a:cubicBezTo>
                      <a:pt x="37" y="7"/>
                      <a:pt x="27" y="0"/>
                      <a:pt x="17" y="0"/>
                    </a:cubicBezTo>
                    <a:cubicBezTo>
                      <a:pt x="6" y="0"/>
                      <a:pt x="0" y="7"/>
                      <a:pt x="3" y="14"/>
                    </a:cubicBezTo>
                    <a:cubicBezTo>
                      <a:pt x="6" y="22"/>
                      <a:pt x="16" y="28"/>
                      <a:pt x="27" y="28"/>
                    </a:cubicBezTo>
                    <a:cubicBezTo>
                      <a:pt x="37" y="28"/>
                      <a:pt x="43" y="22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9" name="Freeform 652"/>
              <p:cNvSpPr/>
              <p:nvPr/>
            </p:nvSpPr>
            <p:spPr bwMode="auto">
              <a:xfrm>
                <a:off x="5916" y="3370"/>
                <a:ext cx="89" cy="58"/>
              </a:xfrm>
              <a:custGeom>
                <a:avLst/>
                <a:gdLst>
                  <a:gd name="T0" fmla="*/ 40 w 43"/>
                  <a:gd name="T1" fmla="*/ 14 h 28"/>
                  <a:gd name="T2" fmla="*/ 16 w 43"/>
                  <a:gd name="T3" fmla="*/ 0 h 28"/>
                  <a:gd name="T4" fmla="*/ 3 w 43"/>
                  <a:gd name="T5" fmla="*/ 14 h 28"/>
                  <a:gd name="T6" fmla="*/ 27 w 43"/>
                  <a:gd name="T7" fmla="*/ 28 h 28"/>
                  <a:gd name="T8" fmla="*/ 40 w 43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8">
                    <a:moveTo>
                      <a:pt x="40" y="14"/>
                    </a:moveTo>
                    <a:cubicBezTo>
                      <a:pt x="37" y="7"/>
                      <a:pt x="26" y="0"/>
                      <a:pt x="16" y="0"/>
                    </a:cubicBezTo>
                    <a:cubicBezTo>
                      <a:pt x="6" y="0"/>
                      <a:pt x="0" y="7"/>
                      <a:pt x="3" y="14"/>
                    </a:cubicBezTo>
                    <a:cubicBezTo>
                      <a:pt x="6" y="22"/>
                      <a:pt x="16" y="28"/>
                      <a:pt x="27" y="28"/>
                    </a:cubicBezTo>
                    <a:cubicBezTo>
                      <a:pt x="37" y="28"/>
                      <a:pt x="43" y="22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0" name="Freeform 653"/>
              <p:cNvSpPr/>
              <p:nvPr/>
            </p:nvSpPr>
            <p:spPr bwMode="auto">
              <a:xfrm>
                <a:off x="6011" y="3370"/>
                <a:ext cx="89" cy="58"/>
              </a:xfrm>
              <a:custGeom>
                <a:avLst/>
                <a:gdLst>
                  <a:gd name="T0" fmla="*/ 40 w 43"/>
                  <a:gd name="T1" fmla="*/ 14 h 28"/>
                  <a:gd name="T2" fmla="*/ 16 w 43"/>
                  <a:gd name="T3" fmla="*/ 0 h 28"/>
                  <a:gd name="T4" fmla="*/ 2 w 43"/>
                  <a:gd name="T5" fmla="*/ 14 h 28"/>
                  <a:gd name="T6" fmla="*/ 27 w 43"/>
                  <a:gd name="T7" fmla="*/ 28 h 28"/>
                  <a:gd name="T8" fmla="*/ 40 w 43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8">
                    <a:moveTo>
                      <a:pt x="40" y="14"/>
                    </a:moveTo>
                    <a:cubicBezTo>
                      <a:pt x="37" y="7"/>
                      <a:pt x="26" y="0"/>
                      <a:pt x="16" y="0"/>
                    </a:cubicBezTo>
                    <a:cubicBezTo>
                      <a:pt x="5" y="0"/>
                      <a:pt x="0" y="7"/>
                      <a:pt x="2" y="14"/>
                    </a:cubicBezTo>
                    <a:cubicBezTo>
                      <a:pt x="5" y="22"/>
                      <a:pt x="16" y="28"/>
                      <a:pt x="27" y="28"/>
                    </a:cubicBezTo>
                    <a:cubicBezTo>
                      <a:pt x="37" y="28"/>
                      <a:pt x="43" y="22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1" name="Freeform 654"/>
              <p:cNvSpPr/>
              <p:nvPr/>
            </p:nvSpPr>
            <p:spPr bwMode="auto">
              <a:xfrm>
                <a:off x="6104" y="3370"/>
                <a:ext cx="91" cy="58"/>
              </a:xfrm>
              <a:custGeom>
                <a:avLst/>
                <a:gdLst>
                  <a:gd name="T0" fmla="*/ 41 w 44"/>
                  <a:gd name="T1" fmla="*/ 14 h 28"/>
                  <a:gd name="T2" fmla="*/ 16 w 44"/>
                  <a:gd name="T3" fmla="*/ 0 h 28"/>
                  <a:gd name="T4" fmla="*/ 3 w 44"/>
                  <a:gd name="T5" fmla="*/ 14 h 28"/>
                  <a:gd name="T6" fmla="*/ 28 w 44"/>
                  <a:gd name="T7" fmla="*/ 28 h 28"/>
                  <a:gd name="T8" fmla="*/ 41 w 44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41" y="14"/>
                    </a:moveTo>
                    <a:cubicBezTo>
                      <a:pt x="37" y="7"/>
                      <a:pt x="27" y="0"/>
                      <a:pt x="16" y="0"/>
                    </a:cubicBezTo>
                    <a:cubicBezTo>
                      <a:pt x="6" y="0"/>
                      <a:pt x="0" y="7"/>
                      <a:pt x="3" y="14"/>
                    </a:cubicBezTo>
                    <a:cubicBezTo>
                      <a:pt x="6" y="22"/>
                      <a:pt x="17" y="28"/>
                      <a:pt x="28" y="28"/>
                    </a:cubicBezTo>
                    <a:cubicBezTo>
                      <a:pt x="38" y="28"/>
                      <a:pt x="44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2" name="Freeform 655"/>
              <p:cNvSpPr/>
              <p:nvPr/>
            </p:nvSpPr>
            <p:spPr bwMode="auto">
              <a:xfrm>
                <a:off x="6199" y="3370"/>
                <a:ext cx="91" cy="58"/>
              </a:xfrm>
              <a:custGeom>
                <a:avLst/>
                <a:gdLst>
                  <a:gd name="T0" fmla="*/ 40 w 44"/>
                  <a:gd name="T1" fmla="*/ 14 h 28"/>
                  <a:gd name="T2" fmla="*/ 16 w 44"/>
                  <a:gd name="T3" fmla="*/ 0 h 28"/>
                  <a:gd name="T4" fmla="*/ 3 w 44"/>
                  <a:gd name="T5" fmla="*/ 14 h 28"/>
                  <a:gd name="T6" fmla="*/ 28 w 44"/>
                  <a:gd name="T7" fmla="*/ 28 h 28"/>
                  <a:gd name="T8" fmla="*/ 40 w 44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40" y="14"/>
                    </a:moveTo>
                    <a:cubicBezTo>
                      <a:pt x="37" y="7"/>
                      <a:pt x="26" y="0"/>
                      <a:pt x="16" y="0"/>
                    </a:cubicBezTo>
                    <a:cubicBezTo>
                      <a:pt x="6" y="0"/>
                      <a:pt x="0" y="7"/>
                      <a:pt x="3" y="14"/>
                    </a:cubicBezTo>
                    <a:cubicBezTo>
                      <a:pt x="6" y="22"/>
                      <a:pt x="17" y="28"/>
                      <a:pt x="28" y="28"/>
                    </a:cubicBezTo>
                    <a:cubicBezTo>
                      <a:pt x="38" y="28"/>
                      <a:pt x="44" y="22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3" name="Freeform 656"/>
              <p:cNvSpPr/>
              <p:nvPr/>
            </p:nvSpPr>
            <p:spPr bwMode="auto">
              <a:xfrm>
                <a:off x="6292" y="3370"/>
                <a:ext cx="93" cy="58"/>
              </a:xfrm>
              <a:custGeom>
                <a:avLst/>
                <a:gdLst>
                  <a:gd name="T0" fmla="*/ 41 w 45"/>
                  <a:gd name="T1" fmla="*/ 14 h 28"/>
                  <a:gd name="T2" fmla="*/ 16 w 45"/>
                  <a:gd name="T3" fmla="*/ 0 h 28"/>
                  <a:gd name="T4" fmla="*/ 4 w 45"/>
                  <a:gd name="T5" fmla="*/ 14 h 28"/>
                  <a:gd name="T6" fmla="*/ 29 w 45"/>
                  <a:gd name="T7" fmla="*/ 28 h 28"/>
                  <a:gd name="T8" fmla="*/ 41 w 45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8">
                    <a:moveTo>
                      <a:pt x="41" y="14"/>
                    </a:moveTo>
                    <a:cubicBezTo>
                      <a:pt x="38" y="7"/>
                      <a:pt x="27" y="0"/>
                      <a:pt x="16" y="0"/>
                    </a:cubicBezTo>
                    <a:cubicBezTo>
                      <a:pt x="6" y="0"/>
                      <a:pt x="0" y="7"/>
                      <a:pt x="4" y="14"/>
                    </a:cubicBezTo>
                    <a:cubicBezTo>
                      <a:pt x="7" y="22"/>
                      <a:pt x="18" y="28"/>
                      <a:pt x="29" y="28"/>
                    </a:cubicBezTo>
                    <a:cubicBezTo>
                      <a:pt x="39" y="28"/>
                      <a:pt x="45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4" name="Freeform 657"/>
              <p:cNvSpPr/>
              <p:nvPr/>
            </p:nvSpPr>
            <p:spPr bwMode="auto">
              <a:xfrm>
                <a:off x="6387" y="3370"/>
                <a:ext cx="91" cy="58"/>
              </a:xfrm>
              <a:custGeom>
                <a:avLst/>
                <a:gdLst>
                  <a:gd name="T0" fmla="*/ 41 w 44"/>
                  <a:gd name="T1" fmla="*/ 14 h 28"/>
                  <a:gd name="T2" fmla="*/ 16 w 44"/>
                  <a:gd name="T3" fmla="*/ 0 h 28"/>
                  <a:gd name="T4" fmla="*/ 4 w 44"/>
                  <a:gd name="T5" fmla="*/ 14 h 28"/>
                  <a:gd name="T6" fmla="*/ 29 w 44"/>
                  <a:gd name="T7" fmla="*/ 28 h 28"/>
                  <a:gd name="T8" fmla="*/ 41 w 44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41" y="14"/>
                    </a:moveTo>
                    <a:cubicBezTo>
                      <a:pt x="37" y="7"/>
                      <a:pt x="26" y="0"/>
                      <a:pt x="16" y="0"/>
                    </a:cubicBezTo>
                    <a:cubicBezTo>
                      <a:pt x="6" y="0"/>
                      <a:pt x="0" y="7"/>
                      <a:pt x="4" y="14"/>
                    </a:cubicBezTo>
                    <a:cubicBezTo>
                      <a:pt x="7" y="22"/>
                      <a:pt x="18" y="28"/>
                      <a:pt x="29" y="28"/>
                    </a:cubicBezTo>
                    <a:cubicBezTo>
                      <a:pt x="39" y="28"/>
                      <a:pt x="44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5" name="Freeform 658"/>
              <p:cNvSpPr/>
              <p:nvPr/>
            </p:nvSpPr>
            <p:spPr bwMode="auto">
              <a:xfrm>
                <a:off x="6482" y="3370"/>
                <a:ext cx="91" cy="58"/>
              </a:xfrm>
              <a:custGeom>
                <a:avLst/>
                <a:gdLst>
                  <a:gd name="T0" fmla="*/ 41 w 44"/>
                  <a:gd name="T1" fmla="*/ 14 h 28"/>
                  <a:gd name="T2" fmla="*/ 15 w 44"/>
                  <a:gd name="T3" fmla="*/ 0 h 28"/>
                  <a:gd name="T4" fmla="*/ 3 w 44"/>
                  <a:gd name="T5" fmla="*/ 14 h 28"/>
                  <a:gd name="T6" fmla="*/ 28 w 44"/>
                  <a:gd name="T7" fmla="*/ 28 h 28"/>
                  <a:gd name="T8" fmla="*/ 41 w 44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41" y="14"/>
                    </a:moveTo>
                    <a:cubicBezTo>
                      <a:pt x="37" y="7"/>
                      <a:pt x="26" y="0"/>
                      <a:pt x="15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7" y="22"/>
                      <a:pt x="18" y="28"/>
                      <a:pt x="28" y="28"/>
                    </a:cubicBezTo>
                    <a:cubicBezTo>
                      <a:pt x="39" y="28"/>
                      <a:pt x="44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6" name="Freeform 659"/>
              <p:cNvSpPr/>
              <p:nvPr/>
            </p:nvSpPr>
            <p:spPr bwMode="auto">
              <a:xfrm>
                <a:off x="5846" y="3442"/>
                <a:ext cx="91" cy="60"/>
              </a:xfrm>
              <a:custGeom>
                <a:avLst/>
                <a:gdLst>
                  <a:gd name="T0" fmla="*/ 41 w 44"/>
                  <a:gd name="T1" fmla="*/ 14 h 29"/>
                  <a:gd name="T2" fmla="*/ 17 w 44"/>
                  <a:gd name="T3" fmla="*/ 0 h 29"/>
                  <a:gd name="T4" fmla="*/ 3 w 44"/>
                  <a:gd name="T5" fmla="*/ 14 h 29"/>
                  <a:gd name="T6" fmla="*/ 27 w 44"/>
                  <a:gd name="T7" fmla="*/ 29 h 29"/>
                  <a:gd name="T8" fmla="*/ 41 w 44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9">
                    <a:moveTo>
                      <a:pt x="41" y="14"/>
                    </a:moveTo>
                    <a:cubicBezTo>
                      <a:pt x="38" y="6"/>
                      <a:pt x="27" y="0"/>
                      <a:pt x="17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6" y="22"/>
                      <a:pt x="17" y="29"/>
                      <a:pt x="27" y="29"/>
                    </a:cubicBezTo>
                    <a:cubicBezTo>
                      <a:pt x="38" y="29"/>
                      <a:pt x="44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7" name="Freeform 660"/>
              <p:cNvSpPr/>
              <p:nvPr/>
            </p:nvSpPr>
            <p:spPr bwMode="auto">
              <a:xfrm>
                <a:off x="5943" y="3442"/>
                <a:ext cx="89" cy="60"/>
              </a:xfrm>
              <a:custGeom>
                <a:avLst/>
                <a:gdLst>
                  <a:gd name="T0" fmla="*/ 40 w 43"/>
                  <a:gd name="T1" fmla="*/ 14 h 29"/>
                  <a:gd name="T2" fmla="*/ 16 w 43"/>
                  <a:gd name="T3" fmla="*/ 0 h 29"/>
                  <a:gd name="T4" fmla="*/ 2 w 43"/>
                  <a:gd name="T5" fmla="*/ 14 h 29"/>
                  <a:gd name="T6" fmla="*/ 27 w 43"/>
                  <a:gd name="T7" fmla="*/ 29 h 29"/>
                  <a:gd name="T8" fmla="*/ 40 w 43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9">
                    <a:moveTo>
                      <a:pt x="40" y="14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2" y="14"/>
                    </a:cubicBezTo>
                    <a:cubicBezTo>
                      <a:pt x="5" y="22"/>
                      <a:pt x="16" y="29"/>
                      <a:pt x="27" y="29"/>
                    </a:cubicBezTo>
                    <a:cubicBezTo>
                      <a:pt x="37" y="29"/>
                      <a:pt x="43" y="22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8" name="Freeform 661"/>
              <p:cNvSpPr/>
              <p:nvPr/>
            </p:nvSpPr>
            <p:spPr bwMode="auto">
              <a:xfrm>
                <a:off x="6038" y="3442"/>
                <a:ext cx="91" cy="60"/>
              </a:xfrm>
              <a:custGeom>
                <a:avLst/>
                <a:gdLst>
                  <a:gd name="T0" fmla="*/ 40 w 44"/>
                  <a:gd name="T1" fmla="*/ 14 h 29"/>
                  <a:gd name="T2" fmla="*/ 16 w 44"/>
                  <a:gd name="T3" fmla="*/ 0 h 29"/>
                  <a:gd name="T4" fmla="*/ 3 w 44"/>
                  <a:gd name="T5" fmla="*/ 14 h 29"/>
                  <a:gd name="T6" fmla="*/ 27 w 44"/>
                  <a:gd name="T7" fmla="*/ 29 h 29"/>
                  <a:gd name="T8" fmla="*/ 40 w 44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9">
                    <a:moveTo>
                      <a:pt x="40" y="14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6" y="22"/>
                      <a:pt x="17" y="29"/>
                      <a:pt x="27" y="29"/>
                    </a:cubicBezTo>
                    <a:cubicBezTo>
                      <a:pt x="38" y="29"/>
                      <a:pt x="44" y="22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9" name="Freeform 662"/>
              <p:cNvSpPr/>
              <p:nvPr/>
            </p:nvSpPr>
            <p:spPr bwMode="auto">
              <a:xfrm>
                <a:off x="6133" y="3442"/>
                <a:ext cx="91" cy="60"/>
              </a:xfrm>
              <a:custGeom>
                <a:avLst/>
                <a:gdLst>
                  <a:gd name="T0" fmla="*/ 41 w 44"/>
                  <a:gd name="T1" fmla="*/ 14 h 29"/>
                  <a:gd name="T2" fmla="*/ 16 w 44"/>
                  <a:gd name="T3" fmla="*/ 0 h 29"/>
                  <a:gd name="T4" fmla="*/ 3 w 44"/>
                  <a:gd name="T5" fmla="*/ 14 h 29"/>
                  <a:gd name="T6" fmla="*/ 28 w 44"/>
                  <a:gd name="T7" fmla="*/ 29 h 29"/>
                  <a:gd name="T8" fmla="*/ 41 w 44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9">
                    <a:moveTo>
                      <a:pt x="41" y="14"/>
                    </a:moveTo>
                    <a:cubicBezTo>
                      <a:pt x="38" y="6"/>
                      <a:pt x="27" y="0"/>
                      <a:pt x="16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6" y="22"/>
                      <a:pt x="17" y="29"/>
                      <a:pt x="28" y="29"/>
                    </a:cubicBezTo>
                    <a:cubicBezTo>
                      <a:pt x="38" y="29"/>
                      <a:pt x="44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0" name="Freeform 663"/>
              <p:cNvSpPr/>
              <p:nvPr/>
            </p:nvSpPr>
            <p:spPr bwMode="auto">
              <a:xfrm>
                <a:off x="6228" y="3442"/>
                <a:ext cx="91" cy="60"/>
              </a:xfrm>
              <a:custGeom>
                <a:avLst/>
                <a:gdLst>
                  <a:gd name="T0" fmla="*/ 41 w 44"/>
                  <a:gd name="T1" fmla="*/ 14 h 29"/>
                  <a:gd name="T2" fmla="*/ 16 w 44"/>
                  <a:gd name="T3" fmla="*/ 0 h 29"/>
                  <a:gd name="T4" fmla="*/ 3 w 44"/>
                  <a:gd name="T5" fmla="*/ 14 h 29"/>
                  <a:gd name="T6" fmla="*/ 28 w 44"/>
                  <a:gd name="T7" fmla="*/ 29 h 29"/>
                  <a:gd name="T8" fmla="*/ 41 w 44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9">
                    <a:moveTo>
                      <a:pt x="41" y="14"/>
                    </a:moveTo>
                    <a:cubicBezTo>
                      <a:pt x="38" y="6"/>
                      <a:pt x="27" y="0"/>
                      <a:pt x="16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7" y="22"/>
                      <a:pt x="18" y="29"/>
                      <a:pt x="28" y="29"/>
                    </a:cubicBezTo>
                    <a:cubicBezTo>
                      <a:pt x="39" y="29"/>
                      <a:pt x="44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1" name="Freeform 664"/>
              <p:cNvSpPr/>
              <p:nvPr/>
            </p:nvSpPr>
            <p:spPr bwMode="auto">
              <a:xfrm>
                <a:off x="6323" y="3442"/>
                <a:ext cx="93" cy="60"/>
              </a:xfrm>
              <a:custGeom>
                <a:avLst/>
                <a:gdLst>
                  <a:gd name="T0" fmla="*/ 41 w 45"/>
                  <a:gd name="T1" fmla="*/ 14 h 29"/>
                  <a:gd name="T2" fmla="*/ 16 w 45"/>
                  <a:gd name="T3" fmla="*/ 0 h 29"/>
                  <a:gd name="T4" fmla="*/ 4 w 45"/>
                  <a:gd name="T5" fmla="*/ 14 h 29"/>
                  <a:gd name="T6" fmla="*/ 29 w 45"/>
                  <a:gd name="T7" fmla="*/ 29 h 29"/>
                  <a:gd name="T8" fmla="*/ 41 w 45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9">
                    <a:moveTo>
                      <a:pt x="41" y="14"/>
                    </a:moveTo>
                    <a:cubicBezTo>
                      <a:pt x="38" y="6"/>
                      <a:pt x="27" y="0"/>
                      <a:pt x="16" y="0"/>
                    </a:cubicBezTo>
                    <a:cubicBezTo>
                      <a:pt x="6" y="0"/>
                      <a:pt x="0" y="6"/>
                      <a:pt x="4" y="14"/>
                    </a:cubicBezTo>
                    <a:cubicBezTo>
                      <a:pt x="7" y="22"/>
                      <a:pt x="18" y="29"/>
                      <a:pt x="29" y="29"/>
                    </a:cubicBezTo>
                    <a:cubicBezTo>
                      <a:pt x="39" y="29"/>
                      <a:pt x="45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2" name="Freeform 665"/>
              <p:cNvSpPr/>
              <p:nvPr/>
            </p:nvSpPr>
            <p:spPr bwMode="auto">
              <a:xfrm>
                <a:off x="6418" y="3442"/>
                <a:ext cx="93" cy="60"/>
              </a:xfrm>
              <a:custGeom>
                <a:avLst/>
                <a:gdLst>
                  <a:gd name="T0" fmla="*/ 42 w 45"/>
                  <a:gd name="T1" fmla="*/ 14 h 29"/>
                  <a:gd name="T2" fmla="*/ 16 w 45"/>
                  <a:gd name="T3" fmla="*/ 0 h 29"/>
                  <a:gd name="T4" fmla="*/ 4 w 45"/>
                  <a:gd name="T5" fmla="*/ 14 h 29"/>
                  <a:gd name="T6" fmla="*/ 29 w 45"/>
                  <a:gd name="T7" fmla="*/ 29 h 29"/>
                  <a:gd name="T8" fmla="*/ 42 w 45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9">
                    <a:moveTo>
                      <a:pt x="42" y="14"/>
                    </a:moveTo>
                    <a:cubicBezTo>
                      <a:pt x="38" y="6"/>
                      <a:pt x="27" y="0"/>
                      <a:pt x="16" y="0"/>
                    </a:cubicBezTo>
                    <a:cubicBezTo>
                      <a:pt x="6" y="0"/>
                      <a:pt x="0" y="6"/>
                      <a:pt x="4" y="14"/>
                    </a:cubicBezTo>
                    <a:cubicBezTo>
                      <a:pt x="7" y="22"/>
                      <a:pt x="19" y="29"/>
                      <a:pt x="29" y="29"/>
                    </a:cubicBezTo>
                    <a:cubicBezTo>
                      <a:pt x="40" y="29"/>
                      <a:pt x="45" y="22"/>
                      <a:pt x="4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3" name="Freeform 666"/>
              <p:cNvSpPr/>
              <p:nvPr/>
            </p:nvSpPr>
            <p:spPr bwMode="auto">
              <a:xfrm>
                <a:off x="6515" y="3442"/>
                <a:ext cx="93" cy="60"/>
              </a:xfrm>
              <a:custGeom>
                <a:avLst/>
                <a:gdLst>
                  <a:gd name="T0" fmla="*/ 41 w 45"/>
                  <a:gd name="T1" fmla="*/ 14 h 29"/>
                  <a:gd name="T2" fmla="*/ 15 w 45"/>
                  <a:gd name="T3" fmla="*/ 0 h 29"/>
                  <a:gd name="T4" fmla="*/ 3 w 45"/>
                  <a:gd name="T5" fmla="*/ 14 h 29"/>
                  <a:gd name="T6" fmla="*/ 29 w 45"/>
                  <a:gd name="T7" fmla="*/ 29 h 29"/>
                  <a:gd name="T8" fmla="*/ 41 w 45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9">
                    <a:moveTo>
                      <a:pt x="41" y="14"/>
                    </a:moveTo>
                    <a:cubicBezTo>
                      <a:pt x="37" y="6"/>
                      <a:pt x="26" y="0"/>
                      <a:pt x="15" y="0"/>
                    </a:cubicBezTo>
                    <a:cubicBezTo>
                      <a:pt x="5" y="0"/>
                      <a:pt x="0" y="6"/>
                      <a:pt x="3" y="14"/>
                    </a:cubicBezTo>
                    <a:cubicBezTo>
                      <a:pt x="7" y="22"/>
                      <a:pt x="18" y="29"/>
                      <a:pt x="29" y="29"/>
                    </a:cubicBezTo>
                    <a:cubicBezTo>
                      <a:pt x="39" y="29"/>
                      <a:pt x="45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4" name="Freeform 667"/>
              <p:cNvSpPr/>
              <p:nvPr/>
            </p:nvSpPr>
            <p:spPr bwMode="auto">
              <a:xfrm>
                <a:off x="6610" y="3442"/>
                <a:ext cx="93" cy="60"/>
              </a:xfrm>
              <a:custGeom>
                <a:avLst/>
                <a:gdLst>
                  <a:gd name="T0" fmla="*/ 41 w 45"/>
                  <a:gd name="T1" fmla="*/ 14 h 29"/>
                  <a:gd name="T2" fmla="*/ 15 w 45"/>
                  <a:gd name="T3" fmla="*/ 0 h 29"/>
                  <a:gd name="T4" fmla="*/ 3 w 45"/>
                  <a:gd name="T5" fmla="*/ 14 h 29"/>
                  <a:gd name="T6" fmla="*/ 29 w 45"/>
                  <a:gd name="T7" fmla="*/ 29 h 29"/>
                  <a:gd name="T8" fmla="*/ 41 w 45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9">
                    <a:moveTo>
                      <a:pt x="41" y="14"/>
                    </a:moveTo>
                    <a:cubicBezTo>
                      <a:pt x="37" y="6"/>
                      <a:pt x="26" y="0"/>
                      <a:pt x="15" y="0"/>
                    </a:cubicBezTo>
                    <a:cubicBezTo>
                      <a:pt x="5" y="0"/>
                      <a:pt x="0" y="6"/>
                      <a:pt x="3" y="14"/>
                    </a:cubicBezTo>
                    <a:cubicBezTo>
                      <a:pt x="7" y="22"/>
                      <a:pt x="19" y="29"/>
                      <a:pt x="29" y="29"/>
                    </a:cubicBezTo>
                    <a:cubicBezTo>
                      <a:pt x="40" y="29"/>
                      <a:pt x="45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5" name="Freeform 668"/>
              <p:cNvSpPr/>
              <p:nvPr/>
            </p:nvSpPr>
            <p:spPr bwMode="auto">
              <a:xfrm>
                <a:off x="5873" y="3514"/>
                <a:ext cx="91" cy="62"/>
              </a:xfrm>
              <a:custGeom>
                <a:avLst/>
                <a:gdLst>
                  <a:gd name="T0" fmla="*/ 41 w 44"/>
                  <a:gd name="T1" fmla="*/ 15 h 30"/>
                  <a:gd name="T2" fmla="*/ 16 w 44"/>
                  <a:gd name="T3" fmla="*/ 0 h 30"/>
                  <a:gd name="T4" fmla="*/ 3 w 44"/>
                  <a:gd name="T5" fmla="*/ 15 h 30"/>
                  <a:gd name="T6" fmla="*/ 27 w 44"/>
                  <a:gd name="T7" fmla="*/ 30 h 30"/>
                  <a:gd name="T8" fmla="*/ 41 w 44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0">
                    <a:moveTo>
                      <a:pt x="41" y="15"/>
                    </a:moveTo>
                    <a:cubicBezTo>
                      <a:pt x="38" y="7"/>
                      <a:pt x="27" y="0"/>
                      <a:pt x="16" y="0"/>
                    </a:cubicBezTo>
                    <a:cubicBezTo>
                      <a:pt x="6" y="0"/>
                      <a:pt x="0" y="7"/>
                      <a:pt x="3" y="15"/>
                    </a:cubicBezTo>
                    <a:cubicBezTo>
                      <a:pt x="5" y="23"/>
                      <a:pt x="16" y="30"/>
                      <a:pt x="27" y="30"/>
                    </a:cubicBezTo>
                    <a:cubicBezTo>
                      <a:pt x="37" y="30"/>
                      <a:pt x="44" y="23"/>
                      <a:pt x="4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6" name="Freeform 669"/>
              <p:cNvSpPr/>
              <p:nvPr/>
            </p:nvSpPr>
            <p:spPr bwMode="auto">
              <a:xfrm>
                <a:off x="5968" y="3514"/>
                <a:ext cx="93" cy="62"/>
              </a:xfrm>
              <a:custGeom>
                <a:avLst/>
                <a:gdLst>
                  <a:gd name="T0" fmla="*/ 42 w 45"/>
                  <a:gd name="T1" fmla="*/ 15 h 30"/>
                  <a:gd name="T2" fmla="*/ 17 w 45"/>
                  <a:gd name="T3" fmla="*/ 0 h 30"/>
                  <a:gd name="T4" fmla="*/ 3 w 45"/>
                  <a:gd name="T5" fmla="*/ 15 h 30"/>
                  <a:gd name="T6" fmla="*/ 28 w 45"/>
                  <a:gd name="T7" fmla="*/ 30 h 30"/>
                  <a:gd name="T8" fmla="*/ 42 w 45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0">
                    <a:moveTo>
                      <a:pt x="42" y="15"/>
                    </a:moveTo>
                    <a:cubicBezTo>
                      <a:pt x="39" y="7"/>
                      <a:pt x="28" y="0"/>
                      <a:pt x="17" y="0"/>
                    </a:cubicBezTo>
                    <a:cubicBezTo>
                      <a:pt x="7" y="0"/>
                      <a:pt x="0" y="7"/>
                      <a:pt x="3" y="15"/>
                    </a:cubicBezTo>
                    <a:cubicBezTo>
                      <a:pt x="6" y="23"/>
                      <a:pt x="17" y="30"/>
                      <a:pt x="28" y="30"/>
                    </a:cubicBezTo>
                    <a:cubicBezTo>
                      <a:pt x="39" y="30"/>
                      <a:pt x="45" y="23"/>
                      <a:pt x="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7" name="Freeform 670"/>
              <p:cNvSpPr/>
              <p:nvPr/>
            </p:nvSpPr>
            <p:spPr bwMode="auto">
              <a:xfrm>
                <a:off x="6065" y="3514"/>
                <a:ext cx="93" cy="62"/>
              </a:xfrm>
              <a:custGeom>
                <a:avLst/>
                <a:gdLst>
                  <a:gd name="T0" fmla="*/ 41 w 45"/>
                  <a:gd name="T1" fmla="*/ 15 h 30"/>
                  <a:gd name="T2" fmla="*/ 17 w 45"/>
                  <a:gd name="T3" fmla="*/ 0 h 30"/>
                  <a:gd name="T4" fmla="*/ 3 w 45"/>
                  <a:gd name="T5" fmla="*/ 15 h 30"/>
                  <a:gd name="T6" fmla="*/ 28 w 45"/>
                  <a:gd name="T7" fmla="*/ 30 h 30"/>
                  <a:gd name="T8" fmla="*/ 41 w 45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0">
                    <a:moveTo>
                      <a:pt x="41" y="15"/>
                    </a:moveTo>
                    <a:cubicBezTo>
                      <a:pt x="38" y="7"/>
                      <a:pt x="27" y="0"/>
                      <a:pt x="17" y="0"/>
                    </a:cubicBezTo>
                    <a:cubicBezTo>
                      <a:pt x="6" y="0"/>
                      <a:pt x="0" y="7"/>
                      <a:pt x="3" y="15"/>
                    </a:cubicBezTo>
                    <a:cubicBezTo>
                      <a:pt x="6" y="23"/>
                      <a:pt x="17" y="30"/>
                      <a:pt x="28" y="30"/>
                    </a:cubicBezTo>
                    <a:cubicBezTo>
                      <a:pt x="39" y="30"/>
                      <a:pt x="45" y="23"/>
                      <a:pt x="4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8" name="Freeform 671"/>
              <p:cNvSpPr/>
              <p:nvPr/>
            </p:nvSpPr>
            <p:spPr bwMode="auto">
              <a:xfrm>
                <a:off x="6162" y="3514"/>
                <a:ext cx="93" cy="62"/>
              </a:xfrm>
              <a:custGeom>
                <a:avLst/>
                <a:gdLst>
                  <a:gd name="T0" fmla="*/ 41 w 45"/>
                  <a:gd name="T1" fmla="*/ 15 h 30"/>
                  <a:gd name="T2" fmla="*/ 16 w 45"/>
                  <a:gd name="T3" fmla="*/ 0 h 30"/>
                  <a:gd name="T4" fmla="*/ 3 w 45"/>
                  <a:gd name="T5" fmla="*/ 15 h 30"/>
                  <a:gd name="T6" fmla="*/ 28 w 45"/>
                  <a:gd name="T7" fmla="*/ 30 h 30"/>
                  <a:gd name="T8" fmla="*/ 41 w 45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0">
                    <a:moveTo>
                      <a:pt x="41" y="15"/>
                    </a:moveTo>
                    <a:cubicBezTo>
                      <a:pt x="38" y="7"/>
                      <a:pt x="27" y="0"/>
                      <a:pt x="16" y="0"/>
                    </a:cubicBezTo>
                    <a:cubicBezTo>
                      <a:pt x="6" y="0"/>
                      <a:pt x="0" y="7"/>
                      <a:pt x="3" y="15"/>
                    </a:cubicBezTo>
                    <a:cubicBezTo>
                      <a:pt x="6" y="23"/>
                      <a:pt x="17" y="30"/>
                      <a:pt x="28" y="30"/>
                    </a:cubicBezTo>
                    <a:cubicBezTo>
                      <a:pt x="39" y="30"/>
                      <a:pt x="45" y="23"/>
                      <a:pt x="4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9" name="Freeform 672"/>
              <p:cNvSpPr/>
              <p:nvPr/>
            </p:nvSpPr>
            <p:spPr bwMode="auto">
              <a:xfrm>
                <a:off x="6259" y="3514"/>
                <a:ext cx="91" cy="62"/>
              </a:xfrm>
              <a:custGeom>
                <a:avLst/>
                <a:gdLst>
                  <a:gd name="T0" fmla="*/ 41 w 44"/>
                  <a:gd name="T1" fmla="*/ 15 h 30"/>
                  <a:gd name="T2" fmla="*/ 16 w 44"/>
                  <a:gd name="T3" fmla="*/ 0 h 30"/>
                  <a:gd name="T4" fmla="*/ 3 w 44"/>
                  <a:gd name="T5" fmla="*/ 15 h 30"/>
                  <a:gd name="T6" fmla="*/ 28 w 44"/>
                  <a:gd name="T7" fmla="*/ 30 h 30"/>
                  <a:gd name="T8" fmla="*/ 41 w 44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0">
                    <a:moveTo>
                      <a:pt x="41" y="15"/>
                    </a:moveTo>
                    <a:cubicBezTo>
                      <a:pt x="38" y="7"/>
                      <a:pt x="26" y="0"/>
                      <a:pt x="16" y="0"/>
                    </a:cubicBezTo>
                    <a:cubicBezTo>
                      <a:pt x="5" y="0"/>
                      <a:pt x="0" y="7"/>
                      <a:pt x="3" y="15"/>
                    </a:cubicBezTo>
                    <a:cubicBezTo>
                      <a:pt x="6" y="23"/>
                      <a:pt x="17" y="30"/>
                      <a:pt x="28" y="30"/>
                    </a:cubicBezTo>
                    <a:cubicBezTo>
                      <a:pt x="39" y="30"/>
                      <a:pt x="44" y="23"/>
                      <a:pt x="4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0" name="Freeform 673"/>
              <p:cNvSpPr/>
              <p:nvPr/>
            </p:nvSpPr>
            <p:spPr bwMode="auto">
              <a:xfrm>
                <a:off x="6354" y="3514"/>
                <a:ext cx="93" cy="62"/>
              </a:xfrm>
              <a:custGeom>
                <a:avLst/>
                <a:gdLst>
                  <a:gd name="T0" fmla="*/ 42 w 45"/>
                  <a:gd name="T1" fmla="*/ 15 h 30"/>
                  <a:gd name="T2" fmla="*/ 16 w 45"/>
                  <a:gd name="T3" fmla="*/ 0 h 30"/>
                  <a:gd name="T4" fmla="*/ 4 w 45"/>
                  <a:gd name="T5" fmla="*/ 15 h 30"/>
                  <a:gd name="T6" fmla="*/ 29 w 45"/>
                  <a:gd name="T7" fmla="*/ 30 h 30"/>
                  <a:gd name="T8" fmla="*/ 42 w 45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0">
                    <a:moveTo>
                      <a:pt x="42" y="15"/>
                    </a:moveTo>
                    <a:cubicBezTo>
                      <a:pt x="38" y="7"/>
                      <a:pt x="27" y="0"/>
                      <a:pt x="16" y="0"/>
                    </a:cubicBezTo>
                    <a:cubicBezTo>
                      <a:pt x="6" y="0"/>
                      <a:pt x="0" y="7"/>
                      <a:pt x="4" y="15"/>
                    </a:cubicBezTo>
                    <a:cubicBezTo>
                      <a:pt x="7" y="23"/>
                      <a:pt x="19" y="30"/>
                      <a:pt x="29" y="30"/>
                    </a:cubicBezTo>
                    <a:cubicBezTo>
                      <a:pt x="40" y="30"/>
                      <a:pt x="45" y="23"/>
                      <a:pt x="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1" name="Freeform 674"/>
              <p:cNvSpPr/>
              <p:nvPr/>
            </p:nvSpPr>
            <p:spPr bwMode="auto">
              <a:xfrm>
                <a:off x="6451" y="3514"/>
                <a:ext cx="93" cy="62"/>
              </a:xfrm>
              <a:custGeom>
                <a:avLst/>
                <a:gdLst>
                  <a:gd name="T0" fmla="*/ 42 w 45"/>
                  <a:gd name="T1" fmla="*/ 15 h 30"/>
                  <a:gd name="T2" fmla="*/ 16 w 45"/>
                  <a:gd name="T3" fmla="*/ 0 h 30"/>
                  <a:gd name="T4" fmla="*/ 3 w 45"/>
                  <a:gd name="T5" fmla="*/ 15 h 30"/>
                  <a:gd name="T6" fmla="*/ 29 w 45"/>
                  <a:gd name="T7" fmla="*/ 30 h 30"/>
                  <a:gd name="T8" fmla="*/ 42 w 45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0">
                    <a:moveTo>
                      <a:pt x="42" y="15"/>
                    </a:moveTo>
                    <a:cubicBezTo>
                      <a:pt x="38" y="7"/>
                      <a:pt x="27" y="0"/>
                      <a:pt x="16" y="0"/>
                    </a:cubicBezTo>
                    <a:cubicBezTo>
                      <a:pt x="6" y="0"/>
                      <a:pt x="0" y="7"/>
                      <a:pt x="3" y="15"/>
                    </a:cubicBezTo>
                    <a:cubicBezTo>
                      <a:pt x="7" y="23"/>
                      <a:pt x="19" y="30"/>
                      <a:pt x="29" y="30"/>
                    </a:cubicBezTo>
                    <a:cubicBezTo>
                      <a:pt x="40" y="30"/>
                      <a:pt x="45" y="23"/>
                      <a:pt x="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2" name="Freeform 675"/>
              <p:cNvSpPr/>
              <p:nvPr/>
            </p:nvSpPr>
            <p:spPr bwMode="auto">
              <a:xfrm>
                <a:off x="6548" y="3514"/>
                <a:ext cx="93" cy="62"/>
              </a:xfrm>
              <a:custGeom>
                <a:avLst/>
                <a:gdLst>
                  <a:gd name="T0" fmla="*/ 42 w 45"/>
                  <a:gd name="T1" fmla="*/ 15 h 30"/>
                  <a:gd name="T2" fmla="*/ 16 w 45"/>
                  <a:gd name="T3" fmla="*/ 0 h 30"/>
                  <a:gd name="T4" fmla="*/ 3 w 45"/>
                  <a:gd name="T5" fmla="*/ 15 h 30"/>
                  <a:gd name="T6" fmla="*/ 29 w 45"/>
                  <a:gd name="T7" fmla="*/ 30 h 30"/>
                  <a:gd name="T8" fmla="*/ 42 w 45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0">
                    <a:moveTo>
                      <a:pt x="42" y="15"/>
                    </a:moveTo>
                    <a:cubicBezTo>
                      <a:pt x="38" y="7"/>
                      <a:pt x="26" y="0"/>
                      <a:pt x="16" y="0"/>
                    </a:cubicBezTo>
                    <a:cubicBezTo>
                      <a:pt x="5" y="0"/>
                      <a:pt x="0" y="7"/>
                      <a:pt x="3" y="15"/>
                    </a:cubicBezTo>
                    <a:cubicBezTo>
                      <a:pt x="7" y="23"/>
                      <a:pt x="19" y="30"/>
                      <a:pt x="29" y="30"/>
                    </a:cubicBezTo>
                    <a:cubicBezTo>
                      <a:pt x="40" y="30"/>
                      <a:pt x="45" y="23"/>
                      <a:pt x="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3" name="Freeform 676"/>
              <p:cNvSpPr/>
              <p:nvPr/>
            </p:nvSpPr>
            <p:spPr bwMode="auto">
              <a:xfrm>
                <a:off x="5898" y="3591"/>
                <a:ext cx="93" cy="64"/>
              </a:xfrm>
              <a:custGeom>
                <a:avLst/>
                <a:gdLst>
                  <a:gd name="T0" fmla="*/ 42 w 45"/>
                  <a:gd name="T1" fmla="*/ 15 h 31"/>
                  <a:gd name="T2" fmla="*/ 17 w 45"/>
                  <a:gd name="T3" fmla="*/ 0 h 31"/>
                  <a:gd name="T4" fmla="*/ 3 w 45"/>
                  <a:gd name="T5" fmla="*/ 15 h 31"/>
                  <a:gd name="T6" fmla="*/ 28 w 45"/>
                  <a:gd name="T7" fmla="*/ 31 h 31"/>
                  <a:gd name="T8" fmla="*/ 42 w 45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1">
                    <a:moveTo>
                      <a:pt x="42" y="15"/>
                    </a:moveTo>
                    <a:cubicBezTo>
                      <a:pt x="39" y="6"/>
                      <a:pt x="28" y="0"/>
                      <a:pt x="17" y="0"/>
                    </a:cubicBezTo>
                    <a:cubicBezTo>
                      <a:pt x="7" y="0"/>
                      <a:pt x="0" y="6"/>
                      <a:pt x="3" y="15"/>
                    </a:cubicBezTo>
                    <a:cubicBezTo>
                      <a:pt x="6" y="24"/>
                      <a:pt x="17" y="31"/>
                      <a:pt x="28" y="31"/>
                    </a:cubicBezTo>
                    <a:cubicBezTo>
                      <a:pt x="39" y="31"/>
                      <a:pt x="45" y="24"/>
                      <a:pt x="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4" name="Freeform 677"/>
              <p:cNvSpPr/>
              <p:nvPr/>
            </p:nvSpPr>
            <p:spPr bwMode="auto">
              <a:xfrm>
                <a:off x="6387" y="3591"/>
                <a:ext cx="93" cy="64"/>
              </a:xfrm>
              <a:custGeom>
                <a:avLst/>
                <a:gdLst>
                  <a:gd name="T0" fmla="*/ 42 w 45"/>
                  <a:gd name="T1" fmla="*/ 15 h 31"/>
                  <a:gd name="T2" fmla="*/ 16 w 45"/>
                  <a:gd name="T3" fmla="*/ 0 h 31"/>
                  <a:gd name="T4" fmla="*/ 3 w 45"/>
                  <a:gd name="T5" fmla="*/ 15 h 31"/>
                  <a:gd name="T6" fmla="*/ 29 w 45"/>
                  <a:gd name="T7" fmla="*/ 31 h 31"/>
                  <a:gd name="T8" fmla="*/ 42 w 45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1">
                    <a:moveTo>
                      <a:pt x="42" y="15"/>
                    </a:moveTo>
                    <a:cubicBezTo>
                      <a:pt x="38" y="6"/>
                      <a:pt x="27" y="0"/>
                      <a:pt x="16" y="0"/>
                    </a:cubicBezTo>
                    <a:cubicBezTo>
                      <a:pt x="5" y="0"/>
                      <a:pt x="0" y="6"/>
                      <a:pt x="3" y="15"/>
                    </a:cubicBezTo>
                    <a:cubicBezTo>
                      <a:pt x="7" y="24"/>
                      <a:pt x="18" y="31"/>
                      <a:pt x="29" y="31"/>
                    </a:cubicBezTo>
                    <a:cubicBezTo>
                      <a:pt x="40" y="31"/>
                      <a:pt x="45" y="24"/>
                      <a:pt x="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5" name="Freeform 678"/>
              <p:cNvSpPr/>
              <p:nvPr/>
            </p:nvSpPr>
            <p:spPr bwMode="auto">
              <a:xfrm>
                <a:off x="6484" y="3591"/>
                <a:ext cx="95" cy="64"/>
              </a:xfrm>
              <a:custGeom>
                <a:avLst/>
                <a:gdLst>
                  <a:gd name="T0" fmla="*/ 42 w 46"/>
                  <a:gd name="T1" fmla="*/ 15 h 31"/>
                  <a:gd name="T2" fmla="*/ 16 w 46"/>
                  <a:gd name="T3" fmla="*/ 0 h 31"/>
                  <a:gd name="T4" fmla="*/ 3 w 46"/>
                  <a:gd name="T5" fmla="*/ 15 h 31"/>
                  <a:gd name="T6" fmla="*/ 29 w 46"/>
                  <a:gd name="T7" fmla="*/ 31 h 31"/>
                  <a:gd name="T8" fmla="*/ 42 w 46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1">
                    <a:moveTo>
                      <a:pt x="42" y="15"/>
                    </a:moveTo>
                    <a:cubicBezTo>
                      <a:pt x="38" y="6"/>
                      <a:pt x="27" y="0"/>
                      <a:pt x="16" y="0"/>
                    </a:cubicBezTo>
                    <a:cubicBezTo>
                      <a:pt x="5" y="0"/>
                      <a:pt x="0" y="6"/>
                      <a:pt x="3" y="15"/>
                    </a:cubicBezTo>
                    <a:cubicBezTo>
                      <a:pt x="7" y="24"/>
                      <a:pt x="19" y="31"/>
                      <a:pt x="29" y="31"/>
                    </a:cubicBezTo>
                    <a:cubicBezTo>
                      <a:pt x="40" y="31"/>
                      <a:pt x="46" y="24"/>
                      <a:pt x="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6" name="Freeform 679"/>
              <p:cNvSpPr/>
              <p:nvPr/>
            </p:nvSpPr>
            <p:spPr bwMode="auto">
              <a:xfrm>
                <a:off x="6581" y="3591"/>
                <a:ext cx="95" cy="64"/>
              </a:xfrm>
              <a:custGeom>
                <a:avLst/>
                <a:gdLst>
                  <a:gd name="T0" fmla="*/ 42 w 46"/>
                  <a:gd name="T1" fmla="*/ 15 h 31"/>
                  <a:gd name="T2" fmla="*/ 16 w 46"/>
                  <a:gd name="T3" fmla="*/ 0 h 31"/>
                  <a:gd name="T4" fmla="*/ 4 w 46"/>
                  <a:gd name="T5" fmla="*/ 15 h 31"/>
                  <a:gd name="T6" fmla="*/ 30 w 46"/>
                  <a:gd name="T7" fmla="*/ 31 h 31"/>
                  <a:gd name="T8" fmla="*/ 42 w 46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1">
                    <a:moveTo>
                      <a:pt x="42" y="15"/>
                    </a:moveTo>
                    <a:cubicBezTo>
                      <a:pt x="39" y="6"/>
                      <a:pt x="27" y="0"/>
                      <a:pt x="16" y="0"/>
                    </a:cubicBezTo>
                    <a:cubicBezTo>
                      <a:pt x="6" y="0"/>
                      <a:pt x="0" y="6"/>
                      <a:pt x="4" y="15"/>
                    </a:cubicBezTo>
                    <a:cubicBezTo>
                      <a:pt x="8" y="24"/>
                      <a:pt x="19" y="31"/>
                      <a:pt x="30" y="31"/>
                    </a:cubicBezTo>
                    <a:cubicBezTo>
                      <a:pt x="41" y="31"/>
                      <a:pt x="46" y="24"/>
                      <a:pt x="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7" name="Freeform 680"/>
              <p:cNvSpPr/>
              <p:nvPr/>
            </p:nvSpPr>
            <p:spPr bwMode="auto">
              <a:xfrm>
                <a:off x="6517" y="3667"/>
                <a:ext cx="97" cy="66"/>
              </a:xfrm>
              <a:custGeom>
                <a:avLst/>
                <a:gdLst>
                  <a:gd name="T0" fmla="*/ 43 w 47"/>
                  <a:gd name="T1" fmla="*/ 16 h 32"/>
                  <a:gd name="T2" fmla="*/ 16 w 47"/>
                  <a:gd name="T3" fmla="*/ 0 h 32"/>
                  <a:gd name="T4" fmla="*/ 4 w 47"/>
                  <a:gd name="T5" fmla="*/ 16 h 32"/>
                  <a:gd name="T6" fmla="*/ 30 w 47"/>
                  <a:gd name="T7" fmla="*/ 32 h 32"/>
                  <a:gd name="T8" fmla="*/ 43 w 47"/>
                  <a:gd name="T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2">
                    <a:moveTo>
                      <a:pt x="43" y="16"/>
                    </a:moveTo>
                    <a:cubicBezTo>
                      <a:pt x="39" y="8"/>
                      <a:pt x="27" y="0"/>
                      <a:pt x="16" y="0"/>
                    </a:cubicBezTo>
                    <a:cubicBezTo>
                      <a:pt x="6" y="0"/>
                      <a:pt x="0" y="8"/>
                      <a:pt x="4" y="16"/>
                    </a:cubicBezTo>
                    <a:cubicBezTo>
                      <a:pt x="7" y="25"/>
                      <a:pt x="19" y="32"/>
                      <a:pt x="30" y="32"/>
                    </a:cubicBezTo>
                    <a:cubicBezTo>
                      <a:pt x="41" y="32"/>
                      <a:pt x="47" y="25"/>
                      <a:pt x="4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8" name="Freeform 681"/>
              <p:cNvSpPr/>
              <p:nvPr/>
            </p:nvSpPr>
            <p:spPr bwMode="auto">
              <a:xfrm>
                <a:off x="6550" y="3750"/>
                <a:ext cx="99" cy="68"/>
              </a:xfrm>
              <a:custGeom>
                <a:avLst/>
                <a:gdLst>
                  <a:gd name="T0" fmla="*/ 44 w 48"/>
                  <a:gd name="T1" fmla="*/ 16 h 33"/>
                  <a:gd name="T2" fmla="*/ 17 w 48"/>
                  <a:gd name="T3" fmla="*/ 0 h 33"/>
                  <a:gd name="T4" fmla="*/ 4 w 48"/>
                  <a:gd name="T5" fmla="*/ 16 h 33"/>
                  <a:gd name="T6" fmla="*/ 31 w 48"/>
                  <a:gd name="T7" fmla="*/ 33 h 33"/>
                  <a:gd name="T8" fmla="*/ 44 w 48"/>
                  <a:gd name="T9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3">
                    <a:moveTo>
                      <a:pt x="44" y="16"/>
                    </a:moveTo>
                    <a:cubicBezTo>
                      <a:pt x="40" y="7"/>
                      <a:pt x="28" y="0"/>
                      <a:pt x="17" y="0"/>
                    </a:cubicBezTo>
                    <a:cubicBezTo>
                      <a:pt x="6" y="0"/>
                      <a:pt x="0" y="7"/>
                      <a:pt x="4" y="16"/>
                    </a:cubicBezTo>
                    <a:cubicBezTo>
                      <a:pt x="8" y="25"/>
                      <a:pt x="20" y="33"/>
                      <a:pt x="31" y="33"/>
                    </a:cubicBezTo>
                    <a:cubicBezTo>
                      <a:pt x="42" y="33"/>
                      <a:pt x="48" y="25"/>
                      <a:pt x="4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9" name="Freeform 682"/>
              <p:cNvSpPr/>
              <p:nvPr/>
            </p:nvSpPr>
            <p:spPr bwMode="auto">
              <a:xfrm>
                <a:off x="2075" y="2669"/>
                <a:ext cx="76" cy="41"/>
              </a:xfrm>
              <a:custGeom>
                <a:avLst/>
                <a:gdLst>
                  <a:gd name="T0" fmla="*/ 35 w 37"/>
                  <a:gd name="T1" fmla="*/ 10 h 20"/>
                  <a:gd name="T2" fmla="*/ 22 w 37"/>
                  <a:gd name="T3" fmla="*/ 0 h 20"/>
                  <a:gd name="T4" fmla="*/ 2 w 37"/>
                  <a:gd name="T5" fmla="*/ 10 h 20"/>
                  <a:gd name="T6" fmla="*/ 15 w 37"/>
                  <a:gd name="T7" fmla="*/ 20 h 20"/>
                  <a:gd name="T8" fmla="*/ 35 w 37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0">
                    <a:moveTo>
                      <a:pt x="35" y="10"/>
                    </a:moveTo>
                    <a:cubicBezTo>
                      <a:pt x="37" y="5"/>
                      <a:pt x="31" y="0"/>
                      <a:pt x="22" y="0"/>
                    </a:cubicBezTo>
                    <a:cubicBezTo>
                      <a:pt x="13" y="0"/>
                      <a:pt x="4" y="5"/>
                      <a:pt x="2" y="10"/>
                    </a:cubicBezTo>
                    <a:cubicBezTo>
                      <a:pt x="0" y="16"/>
                      <a:pt x="6" y="20"/>
                      <a:pt x="15" y="20"/>
                    </a:cubicBezTo>
                    <a:cubicBezTo>
                      <a:pt x="25" y="20"/>
                      <a:pt x="33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0" name="Freeform 683"/>
              <p:cNvSpPr/>
              <p:nvPr/>
            </p:nvSpPr>
            <p:spPr bwMode="auto">
              <a:xfrm>
                <a:off x="2061" y="2719"/>
                <a:ext cx="74" cy="43"/>
              </a:xfrm>
              <a:custGeom>
                <a:avLst/>
                <a:gdLst>
                  <a:gd name="T0" fmla="*/ 34 w 36"/>
                  <a:gd name="T1" fmla="*/ 10 h 21"/>
                  <a:gd name="T2" fmla="*/ 21 w 36"/>
                  <a:gd name="T3" fmla="*/ 0 h 21"/>
                  <a:gd name="T4" fmla="*/ 1 w 36"/>
                  <a:gd name="T5" fmla="*/ 10 h 21"/>
                  <a:gd name="T6" fmla="*/ 15 w 36"/>
                  <a:gd name="T7" fmla="*/ 21 h 21"/>
                  <a:gd name="T8" fmla="*/ 34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4" y="10"/>
                    </a:moveTo>
                    <a:cubicBezTo>
                      <a:pt x="36" y="5"/>
                      <a:pt x="30" y="0"/>
                      <a:pt x="21" y="0"/>
                    </a:cubicBezTo>
                    <a:cubicBezTo>
                      <a:pt x="12" y="0"/>
                      <a:pt x="3" y="5"/>
                      <a:pt x="1" y="10"/>
                    </a:cubicBezTo>
                    <a:cubicBezTo>
                      <a:pt x="0" y="16"/>
                      <a:pt x="6" y="21"/>
                      <a:pt x="15" y="21"/>
                    </a:cubicBezTo>
                    <a:cubicBezTo>
                      <a:pt x="24" y="21"/>
                      <a:pt x="33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1" name="Freeform 684"/>
              <p:cNvSpPr/>
              <p:nvPr/>
            </p:nvSpPr>
            <p:spPr bwMode="auto">
              <a:xfrm>
                <a:off x="2143" y="2719"/>
                <a:ext cx="76" cy="43"/>
              </a:xfrm>
              <a:custGeom>
                <a:avLst/>
                <a:gdLst>
                  <a:gd name="T0" fmla="*/ 35 w 37"/>
                  <a:gd name="T1" fmla="*/ 10 h 21"/>
                  <a:gd name="T2" fmla="*/ 22 w 37"/>
                  <a:gd name="T3" fmla="*/ 0 h 21"/>
                  <a:gd name="T4" fmla="*/ 2 w 37"/>
                  <a:gd name="T5" fmla="*/ 10 h 21"/>
                  <a:gd name="T6" fmla="*/ 15 w 37"/>
                  <a:gd name="T7" fmla="*/ 21 h 21"/>
                  <a:gd name="T8" fmla="*/ 35 w 37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35" y="10"/>
                    </a:moveTo>
                    <a:cubicBezTo>
                      <a:pt x="37" y="5"/>
                      <a:pt x="31" y="0"/>
                      <a:pt x="22" y="0"/>
                    </a:cubicBezTo>
                    <a:cubicBezTo>
                      <a:pt x="12" y="0"/>
                      <a:pt x="4" y="5"/>
                      <a:pt x="2" y="10"/>
                    </a:cubicBezTo>
                    <a:cubicBezTo>
                      <a:pt x="0" y="16"/>
                      <a:pt x="6" y="21"/>
                      <a:pt x="15" y="21"/>
                    </a:cubicBezTo>
                    <a:cubicBezTo>
                      <a:pt x="25" y="21"/>
                      <a:pt x="33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2" name="Freeform 685"/>
              <p:cNvSpPr/>
              <p:nvPr/>
            </p:nvSpPr>
            <p:spPr bwMode="auto">
              <a:xfrm>
                <a:off x="2521" y="3370"/>
                <a:ext cx="82" cy="58"/>
              </a:xfrm>
              <a:custGeom>
                <a:avLst/>
                <a:gdLst>
                  <a:gd name="T0" fmla="*/ 39 w 40"/>
                  <a:gd name="T1" fmla="*/ 14 h 28"/>
                  <a:gd name="T2" fmla="*/ 22 w 40"/>
                  <a:gd name="T3" fmla="*/ 0 h 28"/>
                  <a:gd name="T4" fmla="*/ 1 w 40"/>
                  <a:gd name="T5" fmla="*/ 14 h 28"/>
                  <a:gd name="T6" fmla="*/ 17 w 40"/>
                  <a:gd name="T7" fmla="*/ 28 h 28"/>
                  <a:gd name="T8" fmla="*/ 39 w 40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8">
                    <a:moveTo>
                      <a:pt x="39" y="14"/>
                    </a:moveTo>
                    <a:cubicBezTo>
                      <a:pt x="40" y="7"/>
                      <a:pt x="33" y="0"/>
                      <a:pt x="22" y="0"/>
                    </a:cubicBezTo>
                    <a:cubicBezTo>
                      <a:pt x="12" y="0"/>
                      <a:pt x="3" y="7"/>
                      <a:pt x="1" y="14"/>
                    </a:cubicBezTo>
                    <a:cubicBezTo>
                      <a:pt x="0" y="22"/>
                      <a:pt x="7" y="28"/>
                      <a:pt x="17" y="28"/>
                    </a:cubicBezTo>
                    <a:cubicBezTo>
                      <a:pt x="28" y="28"/>
                      <a:pt x="37" y="22"/>
                      <a:pt x="3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3" name="Freeform 686"/>
              <p:cNvSpPr/>
              <p:nvPr/>
            </p:nvSpPr>
            <p:spPr bwMode="auto">
              <a:xfrm>
                <a:off x="2337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9 w 34"/>
                  <a:gd name="T3" fmla="*/ 0 h 16"/>
                  <a:gd name="T4" fmla="*/ 2 w 34"/>
                  <a:gd name="T5" fmla="*/ 8 h 16"/>
                  <a:gd name="T6" fmla="*/ 15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8" y="0"/>
                      <a:pt x="19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3"/>
                      <a:pt x="6" y="16"/>
                      <a:pt x="15" y="16"/>
                    </a:cubicBezTo>
                    <a:cubicBezTo>
                      <a:pt x="23" y="16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4" name="Freeform 687"/>
              <p:cNvSpPr/>
              <p:nvPr/>
            </p:nvSpPr>
            <p:spPr bwMode="auto">
              <a:xfrm>
                <a:off x="2011" y="2398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5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4"/>
                      <a:pt x="29" y="0"/>
                      <a:pt x="21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3"/>
                      <a:pt x="6" y="17"/>
                      <a:pt x="15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5" name="Freeform 688"/>
              <p:cNvSpPr/>
              <p:nvPr/>
            </p:nvSpPr>
            <p:spPr bwMode="auto">
              <a:xfrm>
                <a:off x="2089" y="2398"/>
                <a:ext cx="73" cy="35"/>
              </a:xfrm>
              <a:custGeom>
                <a:avLst/>
                <a:gdLst>
                  <a:gd name="T0" fmla="*/ 33 w 35"/>
                  <a:gd name="T1" fmla="*/ 8 h 17"/>
                  <a:gd name="T2" fmla="*/ 20 w 35"/>
                  <a:gd name="T3" fmla="*/ 0 h 17"/>
                  <a:gd name="T4" fmla="*/ 2 w 35"/>
                  <a:gd name="T5" fmla="*/ 8 h 17"/>
                  <a:gd name="T6" fmla="*/ 15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4"/>
                      <a:pt x="29" y="0"/>
                      <a:pt x="20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3"/>
                      <a:pt x="6" y="17"/>
                      <a:pt x="15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6" name="Freeform 689"/>
              <p:cNvSpPr/>
              <p:nvPr/>
            </p:nvSpPr>
            <p:spPr bwMode="auto">
              <a:xfrm>
                <a:off x="2168" y="2398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20 w 34"/>
                  <a:gd name="T3" fmla="*/ 0 h 17"/>
                  <a:gd name="T4" fmla="*/ 2 w 34"/>
                  <a:gd name="T5" fmla="*/ 8 h 17"/>
                  <a:gd name="T6" fmla="*/ 14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4" y="4"/>
                      <a:pt x="29" y="0"/>
                      <a:pt x="20" y="0"/>
                    </a:cubicBezTo>
                    <a:cubicBezTo>
                      <a:pt x="12" y="0"/>
                      <a:pt x="3" y="4"/>
                      <a:pt x="2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7" name="Freeform 690"/>
              <p:cNvSpPr/>
              <p:nvPr/>
            </p:nvSpPr>
            <p:spPr bwMode="auto">
              <a:xfrm>
                <a:off x="2246" y="2398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20 w 34"/>
                  <a:gd name="T3" fmla="*/ 0 h 17"/>
                  <a:gd name="T4" fmla="*/ 2 w 34"/>
                  <a:gd name="T5" fmla="*/ 8 h 17"/>
                  <a:gd name="T6" fmla="*/ 14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4" y="4"/>
                      <a:pt x="28" y="0"/>
                      <a:pt x="20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8" name="Freeform 691"/>
              <p:cNvSpPr/>
              <p:nvPr/>
            </p:nvSpPr>
            <p:spPr bwMode="auto">
              <a:xfrm>
                <a:off x="2325" y="2398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19 w 34"/>
                  <a:gd name="T3" fmla="*/ 0 h 17"/>
                  <a:gd name="T4" fmla="*/ 2 w 34"/>
                  <a:gd name="T5" fmla="*/ 8 h 17"/>
                  <a:gd name="T6" fmla="*/ 14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4" y="4"/>
                      <a:pt x="28" y="0"/>
                      <a:pt x="19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9" name="Freeform 692"/>
              <p:cNvSpPr/>
              <p:nvPr/>
            </p:nvSpPr>
            <p:spPr bwMode="auto">
              <a:xfrm>
                <a:off x="2403" y="2398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9 w 33"/>
                  <a:gd name="T3" fmla="*/ 0 h 17"/>
                  <a:gd name="T4" fmla="*/ 1 w 33"/>
                  <a:gd name="T5" fmla="*/ 8 h 17"/>
                  <a:gd name="T6" fmla="*/ 14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3" y="4"/>
                      <a:pt x="28" y="0"/>
                      <a:pt x="19" y="0"/>
                    </a:cubicBezTo>
                    <a:cubicBezTo>
                      <a:pt x="11" y="0"/>
                      <a:pt x="3" y="4"/>
                      <a:pt x="1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0" name="Freeform 693"/>
              <p:cNvSpPr/>
              <p:nvPr/>
            </p:nvSpPr>
            <p:spPr bwMode="auto">
              <a:xfrm>
                <a:off x="1997" y="2442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20 w 34"/>
                  <a:gd name="T3" fmla="*/ 0 h 17"/>
                  <a:gd name="T4" fmla="*/ 1 w 34"/>
                  <a:gd name="T5" fmla="*/ 8 h 17"/>
                  <a:gd name="T6" fmla="*/ 14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4" y="3"/>
                      <a:pt x="29" y="0"/>
                      <a:pt x="20" y="0"/>
                    </a:cubicBezTo>
                    <a:cubicBezTo>
                      <a:pt x="12" y="0"/>
                      <a:pt x="3" y="3"/>
                      <a:pt x="1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2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1" name="Freeform 694"/>
              <p:cNvSpPr/>
              <p:nvPr/>
            </p:nvSpPr>
            <p:spPr bwMode="auto">
              <a:xfrm>
                <a:off x="2075" y="2442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20 w 34"/>
                  <a:gd name="T3" fmla="*/ 0 h 17"/>
                  <a:gd name="T4" fmla="*/ 2 w 34"/>
                  <a:gd name="T5" fmla="*/ 8 h 17"/>
                  <a:gd name="T6" fmla="*/ 14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4" y="3"/>
                      <a:pt x="29" y="0"/>
                      <a:pt x="20" y="0"/>
                    </a:cubicBezTo>
                    <a:cubicBezTo>
                      <a:pt x="12" y="0"/>
                      <a:pt x="3" y="3"/>
                      <a:pt x="2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2" name="Freeform 695"/>
              <p:cNvSpPr/>
              <p:nvPr/>
            </p:nvSpPr>
            <p:spPr bwMode="auto">
              <a:xfrm>
                <a:off x="2153" y="2442"/>
                <a:ext cx="73" cy="35"/>
              </a:xfrm>
              <a:custGeom>
                <a:avLst/>
                <a:gdLst>
                  <a:gd name="T0" fmla="*/ 33 w 35"/>
                  <a:gd name="T1" fmla="*/ 8 h 17"/>
                  <a:gd name="T2" fmla="*/ 20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29" y="0"/>
                      <a:pt x="20" y="0"/>
                    </a:cubicBezTo>
                    <a:cubicBezTo>
                      <a:pt x="12" y="0"/>
                      <a:pt x="3" y="3"/>
                      <a:pt x="2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3" name="Freeform 696"/>
              <p:cNvSpPr/>
              <p:nvPr/>
            </p:nvSpPr>
            <p:spPr bwMode="auto">
              <a:xfrm>
                <a:off x="2232" y="2442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0 w 35"/>
                  <a:gd name="T3" fmla="*/ 0 h 17"/>
                  <a:gd name="T4" fmla="*/ 2 w 35"/>
                  <a:gd name="T5" fmla="*/ 8 h 17"/>
                  <a:gd name="T6" fmla="*/ 15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29" y="0"/>
                      <a:pt x="20" y="0"/>
                    </a:cubicBezTo>
                    <a:cubicBezTo>
                      <a:pt x="12" y="0"/>
                      <a:pt x="4" y="3"/>
                      <a:pt x="2" y="8"/>
                    </a:cubicBezTo>
                    <a:cubicBezTo>
                      <a:pt x="0" y="13"/>
                      <a:pt x="6" y="17"/>
                      <a:pt x="15" y="17"/>
                    </a:cubicBezTo>
                    <a:cubicBezTo>
                      <a:pt x="23" y="17"/>
                      <a:pt x="32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4" name="Freeform 697"/>
              <p:cNvSpPr/>
              <p:nvPr/>
            </p:nvSpPr>
            <p:spPr bwMode="auto">
              <a:xfrm>
                <a:off x="1980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0 w 35"/>
                  <a:gd name="T3" fmla="*/ 0 h 17"/>
                  <a:gd name="T4" fmla="*/ 1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29" y="0"/>
                      <a:pt x="20" y="0"/>
                    </a:cubicBezTo>
                    <a:cubicBezTo>
                      <a:pt x="12" y="0"/>
                      <a:pt x="3" y="3"/>
                      <a:pt x="1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5" name="Freeform 698"/>
              <p:cNvSpPr/>
              <p:nvPr/>
            </p:nvSpPr>
            <p:spPr bwMode="auto">
              <a:xfrm>
                <a:off x="2058" y="2485"/>
                <a:ext cx="73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5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29" y="0"/>
                      <a:pt x="21" y="0"/>
                    </a:cubicBezTo>
                    <a:cubicBezTo>
                      <a:pt x="12" y="0"/>
                      <a:pt x="4" y="3"/>
                      <a:pt x="2" y="8"/>
                    </a:cubicBezTo>
                    <a:cubicBezTo>
                      <a:pt x="0" y="13"/>
                      <a:pt x="6" y="17"/>
                      <a:pt x="15" y="17"/>
                    </a:cubicBezTo>
                    <a:cubicBezTo>
                      <a:pt x="23" y="17"/>
                      <a:pt x="32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6" name="Freeform 699"/>
              <p:cNvSpPr/>
              <p:nvPr/>
            </p:nvSpPr>
            <p:spPr bwMode="auto">
              <a:xfrm>
                <a:off x="2139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0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29" y="0"/>
                      <a:pt x="20" y="0"/>
                    </a:cubicBezTo>
                    <a:cubicBezTo>
                      <a:pt x="12" y="0"/>
                      <a:pt x="3" y="3"/>
                      <a:pt x="2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7" name="Freeform 700"/>
              <p:cNvSpPr/>
              <p:nvPr/>
            </p:nvSpPr>
            <p:spPr bwMode="auto">
              <a:xfrm>
                <a:off x="1962" y="2528"/>
                <a:ext cx="74" cy="38"/>
              </a:xfrm>
              <a:custGeom>
                <a:avLst/>
                <a:gdLst>
                  <a:gd name="T0" fmla="*/ 34 w 36"/>
                  <a:gd name="T1" fmla="*/ 9 h 18"/>
                  <a:gd name="T2" fmla="*/ 21 w 36"/>
                  <a:gd name="T3" fmla="*/ 0 h 18"/>
                  <a:gd name="T4" fmla="*/ 2 w 36"/>
                  <a:gd name="T5" fmla="*/ 9 h 18"/>
                  <a:gd name="T6" fmla="*/ 15 w 36"/>
                  <a:gd name="T7" fmla="*/ 18 h 18"/>
                  <a:gd name="T8" fmla="*/ 34 w 3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34" y="9"/>
                    </a:moveTo>
                    <a:cubicBezTo>
                      <a:pt x="36" y="4"/>
                      <a:pt x="30" y="0"/>
                      <a:pt x="21" y="0"/>
                    </a:cubicBezTo>
                    <a:cubicBezTo>
                      <a:pt x="13" y="0"/>
                      <a:pt x="4" y="4"/>
                      <a:pt x="2" y="9"/>
                    </a:cubicBezTo>
                    <a:cubicBezTo>
                      <a:pt x="0" y="14"/>
                      <a:pt x="6" y="18"/>
                      <a:pt x="15" y="18"/>
                    </a:cubicBezTo>
                    <a:cubicBezTo>
                      <a:pt x="24" y="18"/>
                      <a:pt x="32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8" name="Freeform 701"/>
              <p:cNvSpPr/>
              <p:nvPr/>
            </p:nvSpPr>
            <p:spPr bwMode="auto">
              <a:xfrm>
                <a:off x="2042" y="2528"/>
                <a:ext cx="74" cy="38"/>
              </a:xfrm>
              <a:custGeom>
                <a:avLst/>
                <a:gdLst>
                  <a:gd name="T0" fmla="*/ 34 w 36"/>
                  <a:gd name="T1" fmla="*/ 9 h 18"/>
                  <a:gd name="T2" fmla="*/ 21 w 36"/>
                  <a:gd name="T3" fmla="*/ 0 h 18"/>
                  <a:gd name="T4" fmla="*/ 2 w 36"/>
                  <a:gd name="T5" fmla="*/ 9 h 18"/>
                  <a:gd name="T6" fmla="*/ 15 w 36"/>
                  <a:gd name="T7" fmla="*/ 18 h 18"/>
                  <a:gd name="T8" fmla="*/ 34 w 3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34" y="9"/>
                    </a:moveTo>
                    <a:cubicBezTo>
                      <a:pt x="36" y="4"/>
                      <a:pt x="30" y="0"/>
                      <a:pt x="21" y="0"/>
                    </a:cubicBezTo>
                    <a:cubicBezTo>
                      <a:pt x="13" y="0"/>
                      <a:pt x="4" y="4"/>
                      <a:pt x="2" y="9"/>
                    </a:cubicBezTo>
                    <a:cubicBezTo>
                      <a:pt x="0" y="14"/>
                      <a:pt x="6" y="18"/>
                      <a:pt x="15" y="18"/>
                    </a:cubicBezTo>
                    <a:cubicBezTo>
                      <a:pt x="24" y="18"/>
                      <a:pt x="32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9" name="Freeform 702"/>
              <p:cNvSpPr/>
              <p:nvPr/>
            </p:nvSpPr>
            <p:spPr bwMode="auto">
              <a:xfrm>
                <a:off x="2125" y="2528"/>
                <a:ext cx="72" cy="38"/>
              </a:xfrm>
              <a:custGeom>
                <a:avLst/>
                <a:gdLst>
                  <a:gd name="T0" fmla="*/ 33 w 35"/>
                  <a:gd name="T1" fmla="*/ 9 h 18"/>
                  <a:gd name="T2" fmla="*/ 20 w 35"/>
                  <a:gd name="T3" fmla="*/ 0 h 18"/>
                  <a:gd name="T4" fmla="*/ 1 w 35"/>
                  <a:gd name="T5" fmla="*/ 9 h 18"/>
                  <a:gd name="T6" fmla="*/ 14 w 35"/>
                  <a:gd name="T7" fmla="*/ 18 h 18"/>
                  <a:gd name="T8" fmla="*/ 33 w 35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8">
                    <a:moveTo>
                      <a:pt x="33" y="9"/>
                    </a:moveTo>
                    <a:cubicBezTo>
                      <a:pt x="35" y="4"/>
                      <a:pt x="29" y="0"/>
                      <a:pt x="20" y="0"/>
                    </a:cubicBezTo>
                    <a:cubicBezTo>
                      <a:pt x="11" y="0"/>
                      <a:pt x="3" y="4"/>
                      <a:pt x="1" y="9"/>
                    </a:cubicBezTo>
                    <a:cubicBezTo>
                      <a:pt x="0" y="14"/>
                      <a:pt x="5" y="18"/>
                      <a:pt x="14" y="18"/>
                    </a:cubicBezTo>
                    <a:cubicBezTo>
                      <a:pt x="23" y="18"/>
                      <a:pt x="31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0" name="Freeform 703"/>
              <p:cNvSpPr/>
              <p:nvPr/>
            </p:nvSpPr>
            <p:spPr bwMode="auto">
              <a:xfrm>
                <a:off x="1945" y="2574"/>
                <a:ext cx="74" cy="39"/>
              </a:xfrm>
              <a:custGeom>
                <a:avLst/>
                <a:gdLst>
                  <a:gd name="T0" fmla="*/ 34 w 36"/>
                  <a:gd name="T1" fmla="*/ 10 h 19"/>
                  <a:gd name="T2" fmla="*/ 21 w 36"/>
                  <a:gd name="T3" fmla="*/ 0 h 19"/>
                  <a:gd name="T4" fmla="*/ 2 w 36"/>
                  <a:gd name="T5" fmla="*/ 10 h 19"/>
                  <a:gd name="T6" fmla="*/ 15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6" y="4"/>
                      <a:pt x="30" y="0"/>
                      <a:pt x="21" y="0"/>
                    </a:cubicBezTo>
                    <a:cubicBezTo>
                      <a:pt x="13" y="0"/>
                      <a:pt x="4" y="4"/>
                      <a:pt x="2" y="10"/>
                    </a:cubicBezTo>
                    <a:cubicBezTo>
                      <a:pt x="0" y="15"/>
                      <a:pt x="6" y="19"/>
                      <a:pt x="15" y="19"/>
                    </a:cubicBezTo>
                    <a:cubicBezTo>
                      <a:pt x="24" y="19"/>
                      <a:pt x="32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1" name="Freeform 704"/>
              <p:cNvSpPr/>
              <p:nvPr/>
            </p:nvSpPr>
            <p:spPr bwMode="auto">
              <a:xfrm>
                <a:off x="2028" y="2574"/>
                <a:ext cx="72" cy="39"/>
              </a:xfrm>
              <a:custGeom>
                <a:avLst/>
                <a:gdLst>
                  <a:gd name="T0" fmla="*/ 33 w 35"/>
                  <a:gd name="T1" fmla="*/ 10 h 19"/>
                  <a:gd name="T2" fmla="*/ 21 w 35"/>
                  <a:gd name="T3" fmla="*/ 0 h 19"/>
                  <a:gd name="T4" fmla="*/ 1 w 35"/>
                  <a:gd name="T5" fmla="*/ 10 h 19"/>
                  <a:gd name="T6" fmla="*/ 14 w 35"/>
                  <a:gd name="T7" fmla="*/ 19 h 19"/>
                  <a:gd name="T8" fmla="*/ 33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3" y="10"/>
                    </a:moveTo>
                    <a:cubicBezTo>
                      <a:pt x="35" y="4"/>
                      <a:pt x="29" y="0"/>
                      <a:pt x="21" y="0"/>
                    </a:cubicBezTo>
                    <a:cubicBezTo>
                      <a:pt x="12" y="0"/>
                      <a:pt x="3" y="4"/>
                      <a:pt x="1" y="10"/>
                    </a:cubicBezTo>
                    <a:cubicBezTo>
                      <a:pt x="0" y="15"/>
                      <a:pt x="5" y="19"/>
                      <a:pt x="14" y="19"/>
                    </a:cubicBezTo>
                    <a:cubicBezTo>
                      <a:pt x="23" y="19"/>
                      <a:pt x="32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2" name="Freeform 705"/>
              <p:cNvSpPr/>
              <p:nvPr/>
            </p:nvSpPr>
            <p:spPr bwMode="auto">
              <a:xfrm>
                <a:off x="2009" y="2621"/>
                <a:ext cx="76" cy="40"/>
              </a:xfrm>
              <a:custGeom>
                <a:avLst/>
                <a:gdLst>
                  <a:gd name="T0" fmla="*/ 35 w 37"/>
                  <a:gd name="T1" fmla="*/ 10 h 19"/>
                  <a:gd name="T2" fmla="*/ 22 w 37"/>
                  <a:gd name="T3" fmla="*/ 0 h 19"/>
                  <a:gd name="T4" fmla="*/ 2 w 37"/>
                  <a:gd name="T5" fmla="*/ 10 h 19"/>
                  <a:gd name="T6" fmla="*/ 15 w 37"/>
                  <a:gd name="T7" fmla="*/ 19 h 19"/>
                  <a:gd name="T8" fmla="*/ 35 w 37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9">
                    <a:moveTo>
                      <a:pt x="35" y="10"/>
                    </a:moveTo>
                    <a:cubicBezTo>
                      <a:pt x="37" y="4"/>
                      <a:pt x="31" y="0"/>
                      <a:pt x="22" y="0"/>
                    </a:cubicBezTo>
                    <a:cubicBezTo>
                      <a:pt x="13" y="0"/>
                      <a:pt x="4" y="4"/>
                      <a:pt x="2" y="10"/>
                    </a:cubicBezTo>
                    <a:cubicBezTo>
                      <a:pt x="0" y="15"/>
                      <a:pt x="6" y="19"/>
                      <a:pt x="15" y="19"/>
                    </a:cubicBezTo>
                    <a:cubicBezTo>
                      <a:pt x="24" y="19"/>
                      <a:pt x="33" y="15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3" name="Freeform 706"/>
              <p:cNvSpPr/>
              <p:nvPr/>
            </p:nvSpPr>
            <p:spPr bwMode="auto">
              <a:xfrm>
                <a:off x="2028" y="2357"/>
                <a:ext cx="70" cy="33"/>
              </a:xfrm>
              <a:custGeom>
                <a:avLst/>
                <a:gdLst>
                  <a:gd name="T0" fmla="*/ 33 w 34"/>
                  <a:gd name="T1" fmla="*/ 8 h 16"/>
                  <a:gd name="T2" fmla="*/ 20 w 34"/>
                  <a:gd name="T3" fmla="*/ 0 h 16"/>
                  <a:gd name="T4" fmla="*/ 2 w 34"/>
                  <a:gd name="T5" fmla="*/ 8 h 16"/>
                  <a:gd name="T6" fmla="*/ 14 w 34"/>
                  <a:gd name="T7" fmla="*/ 16 h 16"/>
                  <a:gd name="T8" fmla="*/ 33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3" y="8"/>
                    </a:moveTo>
                    <a:cubicBezTo>
                      <a:pt x="34" y="4"/>
                      <a:pt x="29" y="0"/>
                      <a:pt x="20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3"/>
                      <a:pt x="6" y="16"/>
                      <a:pt x="14" y="16"/>
                    </a:cubicBezTo>
                    <a:cubicBezTo>
                      <a:pt x="23" y="16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4" name="Freeform 707"/>
              <p:cNvSpPr/>
              <p:nvPr/>
            </p:nvSpPr>
            <p:spPr bwMode="auto">
              <a:xfrm>
                <a:off x="2106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20 w 34"/>
                  <a:gd name="T3" fmla="*/ 0 h 16"/>
                  <a:gd name="T4" fmla="*/ 1 w 34"/>
                  <a:gd name="T5" fmla="*/ 8 h 16"/>
                  <a:gd name="T6" fmla="*/ 14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8" y="0"/>
                      <a:pt x="20" y="0"/>
                    </a:cubicBezTo>
                    <a:cubicBezTo>
                      <a:pt x="11" y="0"/>
                      <a:pt x="3" y="4"/>
                      <a:pt x="1" y="8"/>
                    </a:cubicBezTo>
                    <a:cubicBezTo>
                      <a:pt x="0" y="13"/>
                      <a:pt x="5" y="16"/>
                      <a:pt x="14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5" name="Freeform 708"/>
              <p:cNvSpPr/>
              <p:nvPr/>
            </p:nvSpPr>
            <p:spPr bwMode="auto">
              <a:xfrm>
                <a:off x="2182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20 w 34"/>
                  <a:gd name="T3" fmla="*/ 0 h 16"/>
                  <a:gd name="T4" fmla="*/ 2 w 34"/>
                  <a:gd name="T5" fmla="*/ 8 h 16"/>
                  <a:gd name="T6" fmla="*/ 14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8" y="0"/>
                      <a:pt x="20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3"/>
                      <a:pt x="6" y="16"/>
                      <a:pt x="14" y="16"/>
                    </a:cubicBezTo>
                    <a:cubicBezTo>
                      <a:pt x="23" y="16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6" name="Freeform 709"/>
              <p:cNvSpPr/>
              <p:nvPr/>
            </p:nvSpPr>
            <p:spPr bwMode="auto">
              <a:xfrm>
                <a:off x="2261" y="2357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9 w 33"/>
                  <a:gd name="T3" fmla="*/ 0 h 16"/>
                  <a:gd name="T4" fmla="*/ 1 w 33"/>
                  <a:gd name="T5" fmla="*/ 8 h 16"/>
                  <a:gd name="T6" fmla="*/ 14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3" y="4"/>
                      <a:pt x="28" y="0"/>
                      <a:pt x="19" y="0"/>
                    </a:cubicBezTo>
                    <a:cubicBezTo>
                      <a:pt x="11" y="0"/>
                      <a:pt x="3" y="4"/>
                      <a:pt x="1" y="8"/>
                    </a:cubicBezTo>
                    <a:cubicBezTo>
                      <a:pt x="0" y="13"/>
                      <a:pt x="5" y="16"/>
                      <a:pt x="14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7" name="Freeform 710"/>
              <p:cNvSpPr/>
              <p:nvPr/>
            </p:nvSpPr>
            <p:spPr bwMode="auto">
              <a:xfrm>
                <a:off x="2226" y="2239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1 w 32"/>
                  <a:gd name="T5" fmla="*/ 7 h 15"/>
                  <a:gd name="T6" fmla="*/ 13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0" y="0"/>
                      <a:pt x="3" y="3"/>
                      <a:pt x="1" y="7"/>
                    </a:cubicBezTo>
                    <a:cubicBezTo>
                      <a:pt x="0" y="12"/>
                      <a:pt x="5" y="15"/>
                      <a:pt x="13" y="15"/>
                    </a:cubicBezTo>
                    <a:cubicBezTo>
                      <a:pt x="21" y="15"/>
                      <a:pt x="29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8" name="Freeform 711"/>
              <p:cNvSpPr/>
              <p:nvPr/>
            </p:nvSpPr>
            <p:spPr bwMode="auto">
              <a:xfrm>
                <a:off x="2300" y="2239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1 w 32"/>
                  <a:gd name="T5" fmla="*/ 7 h 15"/>
                  <a:gd name="T6" fmla="*/ 14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2"/>
                      <a:pt x="6" y="15"/>
                      <a:pt x="14" y="15"/>
                    </a:cubicBezTo>
                    <a:cubicBezTo>
                      <a:pt x="22" y="15"/>
                      <a:pt x="30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9" name="Freeform 712"/>
              <p:cNvSpPr/>
              <p:nvPr/>
            </p:nvSpPr>
            <p:spPr bwMode="auto">
              <a:xfrm>
                <a:off x="2211" y="2276"/>
                <a:ext cx="68" cy="33"/>
              </a:xfrm>
              <a:custGeom>
                <a:avLst/>
                <a:gdLst>
                  <a:gd name="T0" fmla="*/ 31 w 33"/>
                  <a:gd name="T1" fmla="*/ 8 h 16"/>
                  <a:gd name="T2" fmla="*/ 19 w 33"/>
                  <a:gd name="T3" fmla="*/ 0 h 16"/>
                  <a:gd name="T4" fmla="*/ 1 w 33"/>
                  <a:gd name="T5" fmla="*/ 8 h 16"/>
                  <a:gd name="T6" fmla="*/ 14 w 33"/>
                  <a:gd name="T7" fmla="*/ 16 h 16"/>
                  <a:gd name="T8" fmla="*/ 31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1" y="8"/>
                    </a:moveTo>
                    <a:cubicBezTo>
                      <a:pt x="33" y="4"/>
                      <a:pt x="27" y="0"/>
                      <a:pt x="19" y="0"/>
                    </a:cubicBezTo>
                    <a:cubicBezTo>
                      <a:pt x="11" y="0"/>
                      <a:pt x="3" y="4"/>
                      <a:pt x="1" y="8"/>
                    </a:cubicBezTo>
                    <a:cubicBezTo>
                      <a:pt x="0" y="12"/>
                      <a:pt x="5" y="16"/>
                      <a:pt x="14" y="16"/>
                    </a:cubicBezTo>
                    <a:cubicBezTo>
                      <a:pt x="22" y="16"/>
                      <a:pt x="30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0" name="Freeform 713"/>
              <p:cNvSpPr/>
              <p:nvPr/>
            </p:nvSpPr>
            <p:spPr bwMode="auto">
              <a:xfrm>
                <a:off x="2287" y="2276"/>
                <a:ext cx="67" cy="33"/>
              </a:xfrm>
              <a:custGeom>
                <a:avLst/>
                <a:gdLst>
                  <a:gd name="T0" fmla="*/ 31 w 32"/>
                  <a:gd name="T1" fmla="*/ 8 h 16"/>
                  <a:gd name="T2" fmla="*/ 19 w 32"/>
                  <a:gd name="T3" fmla="*/ 0 h 16"/>
                  <a:gd name="T4" fmla="*/ 1 w 32"/>
                  <a:gd name="T5" fmla="*/ 8 h 16"/>
                  <a:gd name="T6" fmla="*/ 14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2" y="4"/>
                      <a:pt x="27" y="0"/>
                      <a:pt x="19" y="0"/>
                    </a:cubicBezTo>
                    <a:cubicBezTo>
                      <a:pt x="10" y="0"/>
                      <a:pt x="3" y="4"/>
                      <a:pt x="1" y="8"/>
                    </a:cubicBezTo>
                    <a:cubicBezTo>
                      <a:pt x="0" y="12"/>
                      <a:pt x="5" y="16"/>
                      <a:pt x="14" y="16"/>
                    </a:cubicBezTo>
                    <a:cubicBezTo>
                      <a:pt x="22" y="16"/>
                      <a:pt x="30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1" name="Freeform 714"/>
              <p:cNvSpPr/>
              <p:nvPr/>
            </p:nvSpPr>
            <p:spPr bwMode="auto">
              <a:xfrm>
                <a:off x="2364" y="227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8 w 32"/>
                  <a:gd name="T3" fmla="*/ 0 h 16"/>
                  <a:gd name="T4" fmla="*/ 1 w 32"/>
                  <a:gd name="T5" fmla="*/ 8 h 16"/>
                  <a:gd name="T6" fmla="*/ 13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2" y="4"/>
                      <a:pt x="27" y="0"/>
                      <a:pt x="18" y="0"/>
                    </a:cubicBezTo>
                    <a:cubicBezTo>
                      <a:pt x="10" y="0"/>
                      <a:pt x="2" y="4"/>
                      <a:pt x="1" y="8"/>
                    </a:cubicBezTo>
                    <a:cubicBezTo>
                      <a:pt x="0" y="12"/>
                      <a:pt x="5" y="16"/>
                      <a:pt x="13" y="16"/>
                    </a:cubicBezTo>
                    <a:cubicBezTo>
                      <a:pt x="22" y="16"/>
                      <a:pt x="30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2" name="Freeform 715"/>
              <p:cNvSpPr/>
              <p:nvPr/>
            </p:nvSpPr>
            <p:spPr bwMode="auto">
              <a:xfrm>
                <a:off x="2438" y="227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9 w 33"/>
                  <a:gd name="T3" fmla="*/ 0 h 16"/>
                  <a:gd name="T4" fmla="*/ 2 w 33"/>
                  <a:gd name="T5" fmla="*/ 8 h 16"/>
                  <a:gd name="T6" fmla="*/ 14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3" y="4"/>
                      <a:pt x="27" y="0"/>
                      <a:pt x="19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2"/>
                      <a:pt x="6" y="16"/>
                      <a:pt x="14" y="16"/>
                    </a:cubicBezTo>
                    <a:cubicBezTo>
                      <a:pt x="23" y="16"/>
                      <a:pt x="30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3" name="Freeform 716"/>
              <p:cNvSpPr/>
              <p:nvPr/>
            </p:nvSpPr>
            <p:spPr bwMode="auto">
              <a:xfrm>
                <a:off x="2044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20 w 33"/>
                  <a:gd name="T3" fmla="*/ 0 h 16"/>
                  <a:gd name="T4" fmla="*/ 2 w 33"/>
                  <a:gd name="T5" fmla="*/ 8 h 16"/>
                  <a:gd name="T6" fmla="*/ 14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3" y="4"/>
                      <a:pt x="28" y="0"/>
                      <a:pt x="20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3"/>
                      <a:pt x="5" y="16"/>
                      <a:pt x="14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4" name="Freeform 717"/>
              <p:cNvSpPr/>
              <p:nvPr/>
            </p:nvSpPr>
            <p:spPr bwMode="auto">
              <a:xfrm>
                <a:off x="2197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20 w 33"/>
                  <a:gd name="T3" fmla="*/ 0 h 16"/>
                  <a:gd name="T4" fmla="*/ 2 w 33"/>
                  <a:gd name="T5" fmla="*/ 8 h 16"/>
                  <a:gd name="T6" fmla="*/ 14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3" y="4"/>
                      <a:pt x="28" y="0"/>
                      <a:pt x="20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3"/>
                      <a:pt x="6" y="16"/>
                      <a:pt x="14" y="16"/>
                    </a:cubicBezTo>
                    <a:cubicBezTo>
                      <a:pt x="23" y="16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5" name="Freeform 718"/>
              <p:cNvSpPr/>
              <p:nvPr/>
            </p:nvSpPr>
            <p:spPr bwMode="auto">
              <a:xfrm>
                <a:off x="2273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9 w 33"/>
                  <a:gd name="T3" fmla="*/ 0 h 16"/>
                  <a:gd name="T4" fmla="*/ 2 w 33"/>
                  <a:gd name="T5" fmla="*/ 8 h 16"/>
                  <a:gd name="T6" fmla="*/ 14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3" y="4"/>
                      <a:pt x="28" y="0"/>
                      <a:pt x="19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3"/>
                      <a:pt x="6" y="16"/>
                      <a:pt x="14" y="16"/>
                    </a:cubicBezTo>
                    <a:cubicBezTo>
                      <a:pt x="23" y="16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6" name="Freeform 719"/>
              <p:cNvSpPr/>
              <p:nvPr/>
            </p:nvSpPr>
            <p:spPr bwMode="auto">
              <a:xfrm>
                <a:off x="2349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9 w 33"/>
                  <a:gd name="T3" fmla="*/ 0 h 16"/>
                  <a:gd name="T4" fmla="*/ 2 w 33"/>
                  <a:gd name="T5" fmla="*/ 8 h 16"/>
                  <a:gd name="T6" fmla="*/ 15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3" y="4"/>
                      <a:pt x="28" y="0"/>
                      <a:pt x="19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3"/>
                      <a:pt x="6" y="16"/>
                      <a:pt x="15" y="16"/>
                    </a:cubicBezTo>
                    <a:cubicBezTo>
                      <a:pt x="23" y="16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7" name="Freeform 720"/>
              <p:cNvSpPr/>
              <p:nvPr/>
            </p:nvSpPr>
            <p:spPr bwMode="auto">
              <a:xfrm>
                <a:off x="2428" y="231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8 w 32"/>
                  <a:gd name="T3" fmla="*/ 0 h 16"/>
                  <a:gd name="T4" fmla="*/ 1 w 32"/>
                  <a:gd name="T5" fmla="*/ 8 h 16"/>
                  <a:gd name="T6" fmla="*/ 14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2" y="4"/>
                      <a:pt x="27" y="0"/>
                      <a:pt x="18" y="0"/>
                    </a:cubicBezTo>
                    <a:cubicBezTo>
                      <a:pt x="10" y="0"/>
                      <a:pt x="2" y="4"/>
                      <a:pt x="1" y="8"/>
                    </a:cubicBezTo>
                    <a:cubicBezTo>
                      <a:pt x="0" y="13"/>
                      <a:pt x="5" y="16"/>
                      <a:pt x="14" y="16"/>
                    </a:cubicBezTo>
                    <a:cubicBezTo>
                      <a:pt x="22" y="16"/>
                      <a:pt x="30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8" name="Freeform 721"/>
              <p:cNvSpPr/>
              <p:nvPr/>
            </p:nvSpPr>
            <p:spPr bwMode="auto">
              <a:xfrm>
                <a:off x="2504" y="231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8 w 32"/>
                  <a:gd name="T3" fmla="*/ 0 h 16"/>
                  <a:gd name="T4" fmla="*/ 1 w 32"/>
                  <a:gd name="T5" fmla="*/ 8 h 16"/>
                  <a:gd name="T6" fmla="*/ 14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2" y="4"/>
                      <a:pt x="27" y="0"/>
                      <a:pt x="18" y="0"/>
                    </a:cubicBezTo>
                    <a:cubicBezTo>
                      <a:pt x="10" y="0"/>
                      <a:pt x="2" y="4"/>
                      <a:pt x="1" y="8"/>
                    </a:cubicBezTo>
                    <a:cubicBezTo>
                      <a:pt x="0" y="13"/>
                      <a:pt x="6" y="16"/>
                      <a:pt x="14" y="16"/>
                    </a:cubicBezTo>
                    <a:cubicBezTo>
                      <a:pt x="22" y="16"/>
                      <a:pt x="30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9" name="Freeform 722"/>
              <p:cNvSpPr/>
              <p:nvPr/>
            </p:nvSpPr>
            <p:spPr bwMode="auto">
              <a:xfrm>
                <a:off x="2265" y="212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8 w 31"/>
                  <a:gd name="T3" fmla="*/ 0 h 14"/>
                  <a:gd name="T4" fmla="*/ 1 w 31"/>
                  <a:gd name="T5" fmla="*/ 7 h 14"/>
                  <a:gd name="T6" fmla="*/ 13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6" y="0"/>
                      <a:pt x="18" y="0"/>
                    </a:cubicBezTo>
                    <a:cubicBezTo>
                      <a:pt x="10" y="0"/>
                      <a:pt x="3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0" name="Freeform 723"/>
              <p:cNvSpPr/>
              <p:nvPr/>
            </p:nvSpPr>
            <p:spPr bwMode="auto">
              <a:xfrm>
                <a:off x="2252" y="2165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8 w 31"/>
                  <a:gd name="T3" fmla="*/ 0 h 14"/>
                  <a:gd name="T4" fmla="*/ 1 w 31"/>
                  <a:gd name="T5" fmla="*/ 7 h 14"/>
                  <a:gd name="T6" fmla="*/ 13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6" y="0"/>
                      <a:pt x="18" y="0"/>
                    </a:cubicBezTo>
                    <a:cubicBezTo>
                      <a:pt x="10" y="0"/>
                      <a:pt x="2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1" name="Freeform 724"/>
              <p:cNvSpPr/>
              <p:nvPr/>
            </p:nvSpPr>
            <p:spPr bwMode="auto">
              <a:xfrm>
                <a:off x="2325" y="2165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9 w 32"/>
                  <a:gd name="T3" fmla="*/ 0 h 14"/>
                  <a:gd name="T4" fmla="*/ 2 w 32"/>
                  <a:gd name="T5" fmla="*/ 7 h 14"/>
                  <a:gd name="T6" fmla="*/ 14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2" name="Freeform 725"/>
              <p:cNvSpPr/>
              <p:nvPr/>
            </p:nvSpPr>
            <p:spPr bwMode="auto">
              <a:xfrm>
                <a:off x="2238" y="2202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2 w 32"/>
                  <a:gd name="T5" fmla="*/ 7 h 15"/>
                  <a:gd name="T6" fmla="*/ 14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6" y="15"/>
                      <a:pt x="14" y="15"/>
                    </a:cubicBezTo>
                    <a:cubicBezTo>
                      <a:pt x="22" y="15"/>
                      <a:pt x="30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3" name="Freeform 726"/>
              <p:cNvSpPr/>
              <p:nvPr/>
            </p:nvSpPr>
            <p:spPr bwMode="auto">
              <a:xfrm>
                <a:off x="2312" y="2202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2 w 32"/>
                  <a:gd name="T5" fmla="*/ 7 h 15"/>
                  <a:gd name="T6" fmla="*/ 14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6" y="15"/>
                      <a:pt x="14" y="15"/>
                    </a:cubicBezTo>
                    <a:cubicBezTo>
                      <a:pt x="22" y="15"/>
                      <a:pt x="30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4" name="Freeform 727"/>
              <p:cNvSpPr/>
              <p:nvPr/>
            </p:nvSpPr>
            <p:spPr bwMode="auto">
              <a:xfrm>
                <a:off x="2387" y="2202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2 w 32"/>
                  <a:gd name="T5" fmla="*/ 7 h 15"/>
                  <a:gd name="T6" fmla="*/ 14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6" y="15"/>
                      <a:pt x="14" y="15"/>
                    </a:cubicBezTo>
                    <a:cubicBezTo>
                      <a:pt x="22" y="15"/>
                      <a:pt x="30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5" name="Freeform 728"/>
              <p:cNvSpPr/>
              <p:nvPr/>
            </p:nvSpPr>
            <p:spPr bwMode="auto">
              <a:xfrm>
                <a:off x="2461" y="2202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2 w 32"/>
                  <a:gd name="T5" fmla="*/ 7 h 15"/>
                  <a:gd name="T6" fmla="*/ 14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0" y="0"/>
                      <a:pt x="3" y="3"/>
                      <a:pt x="2" y="7"/>
                    </a:cubicBezTo>
                    <a:cubicBezTo>
                      <a:pt x="0" y="11"/>
                      <a:pt x="6" y="15"/>
                      <a:pt x="14" y="15"/>
                    </a:cubicBezTo>
                    <a:cubicBezTo>
                      <a:pt x="22" y="15"/>
                      <a:pt x="30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6" name="Freeform 729"/>
              <p:cNvSpPr/>
              <p:nvPr/>
            </p:nvSpPr>
            <p:spPr bwMode="auto">
              <a:xfrm>
                <a:off x="2118" y="2129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9 w 32"/>
                  <a:gd name="T3" fmla="*/ 0 h 14"/>
                  <a:gd name="T4" fmla="*/ 1 w 32"/>
                  <a:gd name="T5" fmla="*/ 7 h 14"/>
                  <a:gd name="T6" fmla="*/ 13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7" name="Freeform 730"/>
              <p:cNvSpPr/>
              <p:nvPr/>
            </p:nvSpPr>
            <p:spPr bwMode="auto">
              <a:xfrm>
                <a:off x="2191" y="2129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9 w 32"/>
                  <a:gd name="T3" fmla="*/ 0 h 14"/>
                  <a:gd name="T4" fmla="*/ 2 w 32"/>
                  <a:gd name="T5" fmla="*/ 7 h 14"/>
                  <a:gd name="T6" fmla="*/ 14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8" name="Freeform 731"/>
              <p:cNvSpPr/>
              <p:nvPr/>
            </p:nvSpPr>
            <p:spPr bwMode="auto">
              <a:xfrm>
                <a:off x="2104" y="2165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9 w 32"/>
                  <a:gd name="T3" fmla="*/ 0 h 14"/>
                  <a:gd name="T4" fmla="*/ 2 w 32"/>
                  <a:gd name="T5" fmla="*/ 7 h 14"/>
                  <a:gd name="T6" fmla="*/ 13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9" name="Freeform 732"/>
              <p:cNvSpPr/>
              <p:nvPr/>
            </p:nvSpPr>
            <p:spPr bwMode="auto">
              <a:xfrm>
                <a:off x="2178" y="2165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8 w 32"/>
                  <a:gd name="T3" fmla="*/ 0 h 14"/>
                  <a:gd name="T4" fmla="*/ 1 w 32"/>
                  <a:gd name="T5" fmla="*/ 7 h 14"/>
                  <a:gd name="T6" fmla="*/ 13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32" y="3"/>
                      <a:pt x="26" y="0"/>
                      <a:pt x="18" y="0"/>
                    </a:cubicBezTo>
                    <a:cubicBezTo>
                      <a:pt x="10" y="0"/>
                      <a:pt x="3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0" name="Freeform 733"/>
              <p:cNvSpPr/>
              <p:nvPr/>
            </p:nvSpPr>
            <p:spPr bwMode="auto">
              <a:xfrm>
                <a:off x="2089" y="2202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1 w 32"/>
                  <a:gd name="T5" fmla="*/ 7 h 15"/>
                  <a:gd name="T6" fmla="*/ 13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1" y="15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1" name="Freeform 734"/>
              <p:cNvSpPr/>
              <p:nvPr/>
            </p:nvSpPr>
            <p:spPr bwMode="auto">
              <a:xfrm>
                <a:off x="2164" y="2202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2 w 32"/>
                  <a:gd name="T5" fmla="*/ 7 h 15"/>
                  <a:gd name="T6" fmla="*/ 13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2" y="15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2" name="Freeform 735"/>
              <p:cNvSpPr/>
              <p:nvPr/>
            </p:nvSpPr>
            <p:spPr bwMode="auto">
              <a:xfrm>
                <a:off x="1968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20 w 33"/>
                  <a:gd name="T3" fmla="*/ 0 h 16"/>
                  <a:gd name="T4" fmla="*/ 1 w 33"/>
                  <a:gd name="T5" fmla="*/ 8 h 16"/>
                  <a:gd name="T6" fmla="*/ 13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3" y="4"/>
                      <a:pt x="28" y="0"/>
                      <a:pt x="20" y="0"/>
                    </a:cubicBezTo>
                    <a:cubicBezTo>
                      <a:pt x="11" y="0"/>
                      <a:pt x="3" y="4"/>
                      <a:pt x="1" y="8"/>
                    </a:cubicBezTo>
                    <a:cubicBezTo>
                      <a:pt x="0" y="13"/>
                      <a:pt x="5" y="16"/>
                      <a:pt x="13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3" name="Freeform 736"/>
              <p:cNvSpPr/>
              <p:nvPr/>
            </p:nvSpPr>
            <p:spPr bwMode="auto">
              <a:xfrm>
                <a:off x="1951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20 w 34"/>
                  <a:gd name="T3" fmla="*/ 0 h 16"/>
                  <a:gd name="T4" fmla="*/ 2 w 34"/>
                  <a:gd name="T5" fmla="*/ 8 h 16"/>
                  <a:gd name="T6" fmla="*/ 14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8" y="0"/>
                      <a:pt x="20" y="0"/>
                    </a:cubicBezTo>
                    <a:cubicBezTo>
                      <a:pt x="12" y="0"/>
                      <a:pt x="3" y="4"/>
                      <a:pt x="2" y="8"/>
                    </a:cubicBezTo>
                    <a:cubicBezTo>
                      <a:pt x="0" y="13"/>
                      <a:pt x="5" y="16"/>
                      <a:pt x="14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4" name="Freeform 737"/>
              <p:cNvSpPr/>
              <p:nvPr/>
            </p:nvSpPr>
            <p:spPr bwMode="auto">
              <a:xfrm>
                <a:off x="1935" y="2398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20 w 34"/>
                  <a:gd name="T3" fmla="*/ 0 h 17"/>
                  <a:gd name="T4" fmla="*/ 1 w 34"/>
                  <a:gd name="T5" fmla="*/ 8 h 17"/>
                  <a:gd name="T6" fmla="*/ 14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4" y="4"/>
                      <a:pt x="29" y="0"/>
                      <a:pt x="20" y="0"/>
                    </a:cubicBezTo>
                    <a:cubicBezTo>
                      <a:pt x="12" y="0"/>
                      <a:pt x="3" y="4"/>
                      <a:pt x="1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2" y="17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5" name="Freeform 738"/>
              <p:cNvSpPr/>
              <p:nvPr/>
            </p:nvSpPr>
            <p:spPr bwMode="auto">
              <a:xfrm>
                <a:off x="1916" y="2442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30" y="0"/>
                      <a:pt x="21" y="0"/>
                    </a:cubicBezTo>
                    <a:cubicBezTo>
                      <a:pt x="13" y="0"/>
                      <a:pt x="4" y="3"/>
                      <a:pt x="2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2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6" name="Freeform 739"/>
              <p:cNvSpPr/>
              <p:nvPr/>
            </p:nvSpPr>
            <p:spPr bwMode="auto">
              <a:xfrm>
                <a:off x="1900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30" y="0"/>
                      <a:pt x="21" y="0"/>
                    </a:cubicBezTo>
                    <a:cubicBezTo>
                      <a:pt x="12" y="0"/>
                      <a:pt x="4" y="3"/>
                      <a:pt x="2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7" name="Freeform 740"/>
              <p:cNvSpPr/>
              <p:nvPr/>
            </p:nvSpPr>
            <p:spPr bwMode="auto">
              <a:xfrm>
                <a:off x="1881" y="2528"/>
                <a:ext cx="74" cy="38"/>
              </a:xfrm>
              <a:custGeom>
                <a:avLst/>
                <a:gdLst>
                  <a:gd name="T0" fmla="*/ 34 w 36"/>
                  <a:gd name="T1" fmla="*/ 9 h 18"/>
                  <a:gd name="T2" fmla="*/ 22 w 36"/>
                  <a:gd name="T3" fmla="*/ 0 h 18"/>
                  <a:gd name="T4" fmla="*/ 2 w 36"/>
                  <a:gd name="T5" fmla="*/ 9 h 18"/>
                  <a:gd name="T6" fmla="*/ 15 w 36"/>
                  <a:gd name="T7" fmla="*/ 18 h 18"/>
                  <a:gd name="T8" fmla="*/ 34 w 3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34" y="9"/>
                    </a:moveTo>
                    <a:cubicBezTo>
                      <a:pt x="36" y="4"/>
                      <a:pt x="30" y="0"/>
                      <a:pt x="22" y="0"/>
                    </a:cubicBezTo>
                    <a:cubicBezTo>
                      <a:pt x="13" y="0"/>
                      <a:pt x="4" y="4"/>
                      <a:pt x="2" y="9"/>
                    </a:cubicBezTo>
                    <a:cubicBezTo>
                      <a:pt x="0" y="14"/>
                      <a:pt x="6" y="18"/>
                      <a:pt x="15" y="18"/>
                    </a:cubicBezTo>
                    <a:cubicBezTo>
                      <a:pt x="24" y="18"/>
                      <a:pt x="32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8" name="Freeform 741"/>
              <p:cNvSpPr/>
              <p:nvPr/>
            </p:nvSpPr>
            <p:spPr bwMode="auto">
              <a:xfrm>
                <a:off x="1865" y="2574"/>
                <a:ext cx="74" cy="39"/>
              </a:xfrm>
              <a:custGeom>
                <a:avLst/>
                <a:gdLst>
                  <a:gd name="T0" fmla="*/ 34 w 36"/>
                  <a:gd name="T1" fmla="*/ 10 h 19"/>
                  <a:gd name="T2" fmla="*/ 21 w 36"/>
                  <a:gd name="T3" fmla="*/ 0 h 19"/>
                  <a:gd name="T4" fmla="*/ 2 w 36"/>
                  <a:gd name="T5" fmla="*/ 10 h 19"/>
                  <a:gd name="T6" fmla="*/ 14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6" y="4"/>
                      <a:pt x="30" y="0"/>
                      <a:pt x="21" y="0"/>
                    </a:cubicBezTo>
                    <a:cubicBezTo>
                      <a:pt x="12" y="0"/>
                      <a:pt x="4" y="4"/>
                      <a:pt x="2" y="10"/>
                    </a:cubicBezTo>
                    <a:cubicBezTo>
                      <a:pt x="0" y="15"/>
                      <a:pt x="5" y="19"/>
                      <a:pt x="14" y="19"/>
                    </a:cubicBezTo>
                    <a:cubicBezTo>
                      <a:pt x="23" y="19"/>
                      <a:pt x="32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9" name="Freeform 742"/>
              <p:cNvSpPr/>
              <p:nvPr/>
            </p:nvSpPr>
            <p:spPr bwMode="auto">
              <a:xfrm>
                <a:off x="2044" y="2129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19 w 33"/>
                  <a:gd name="T3" fmla="*/ 0 h 14"/>
                  <a:gd name="T4" fmla="*/ 2 w 33"/>
                  <a:gd name="T5" fmla="*/ 7 h 14"/>
                  <a:gd name="T6" fmla="*/ 14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7" y="0"/>
                      <a:pt x="19" y="0"/>
                    </a:cubicBezTo>
                    <a:cubicBezTo>
                      <a:pt x="11" y="0"/>
                      <a:pt x="4" y="3"/>
                      <a:pt x="2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0" name="Freeform 743"/>
              <p:cNvSpPr/>
              <p:nvPr/>
            </p:nvSpPr>
            <p:spPr bwMode="auto">
              <a:xfrm>
                <a:off x="2030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19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2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1" name="Freeform 744"/>
              <p:cNvSpPr/>
              <p:nvPr/>
            </p:nvSpPr>
            <p:spPr bwMode="auto">
              <a:xfrm>
                <a:off x="2015" y="2202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1 w 32"/>
                  <a:gd name="T5" fmla="*/ 7 h 15"/>
                  <a:gd name="T6" fmla="*/ 13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1" y="15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2" name="Freeform 745"/>
              <p:cNvSpPr/>
              <p:nvPr/>
            </p:nvSpPr>
            <p:spPr bwMode="auto">
              <a:xfrm>
                <a:off x="1988" y="2094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8 w 31"/>
                  <a:gd name="T3" fmla="*/ 0 h 14"/>
                  <a:gd name="T4" fmla="*/ 1 w 31"/>
                  <a:gd name="T5" fmla="*/ 7 h 14"/>
                  <a:gd name="T6" fmla="*/ 13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6" y="0"/>
                      <a:pt x="18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0"/>
                      <a:pt x="5" y="14"/>
                      <a:pt x="13" y="14"/>
                    </a:cubicBezTo>
                    <a:cubicBezTo>
                      <a:pt x="20" y="14"/>
                      <a:pt x="28" y="10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3" name="Freeform 746"/>
              <p:cNvSpPr/>
              <p:nvPr/>
            </p:nvSpPr>
            <p:spPr bwMode="auto">
              <a:xfrm>
                <a:off x="1972" y="2129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9 w 32"/>
                  <a:gd name="T3" fmla="*/ 0 h 14"/>
                  <a:gd name="T4" fmla="*/ 2 w 32"/>
                  <a:gd name="T5" fmla="*/ 7 h 14"/>
                  <a:gd name="T6" fmla="*/ 13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4" name="Freeform 747"/>
              <p:cNvSpPr/>
              <p:nvPr/>
            </p:nvSpPr>
            <p:spPr bwMode="auto">
              <a:xfrm>
                <a:off x="1941" y="2202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9 w 33"/>
                  <a:gd name="T3" fmla="*/ 0 h 15"/>
                  <a:gd name="T4" fmla="*/ 1 w 33"/>
                  <a:gd name="T5" fmla="*/ 7 h 15"/>
                  <a:gd name="T6" fmla="*/ 13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3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1" y="15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5" name="Freeform 748"/>
              <p:cNvSpPr/>
              <p:nvPr/>
            </p:nvSpPr>
            <p:spPr bwMode="auto">
              <a:xfrm>
                <a:off x="1924" y="2239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20 w 33"/>
                  <a:gd name="T3" fmla="*/ 0 h 15"/>
                  <a:gd name="T4" fmla="*/ 2 w 33"/>
                  <a:gd name="T5" fmla="*/ 7 h 15"/>
                  <a:gd name="T6" fmla="*/ 13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2"/>
                      <a:pt x="5" y="15"/>
                      <a:pt x="13" y="15"/>
                    </a:cubicBezTo>
                    <a:cubicBezTo>
                      <a:pt x="21" y="15"/>
                      <a:pt x="29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6" name="Freeform 749"/>
              <p:cNvSpPr/>
              <p:nvPr/>
            </p:nvSpPr>
            <p:spPr bwMode="auto">
              <a:xfrm>
                <a:off x="1908" y="2276"/>
                <a:ext cx="68" cy="33"/>
              </a:xfrm>
              <a:custGeom>
                <a:avLst/>
                <a:gdLst>
                  <a:gd name="T0" fmla="*/ 31 w 33"/>
                  <a:gd name="T1" fmla="*/ 8 h 16"/>
                  <a:gd name="T2" fmla="*/ 20 w 33"/>
                  <a:gd name="T3" fmla="*/ 0 h 16"/>
                  <a:gd name="T4" fmla="*/ 2 w 33"/>
                  <a:gd name="T5" fmla="*/ 8 h 16"/>
                  <a:gd name="T6" fmla="*/ 13 w 33"/>
                  <a:gd name="T7" fmla="*/ 16 h 16"/>
                  <a:gd name="T8" fmla="*/ 31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1" y="8"/>
                    </a:moveTo>
                    <a:cubicBezTo>
                      <a:pt x="33" y="4"/>
                      <a:pt x="28" y="0"/>
                      <a:pt x="20" y="0"/>
                    </a:cubicBezTo>
                    <a:cubicBezTo>
                      <a:pt x="12" y="0"/>
                      <a:pt x="3" y="4"/>
                      <a:pt x="2" y="8"/>
                    </a:cubicBezTo>
                    <a:cubicBezTo>
                      <a:pt x="0" y="12"/>
                      <a:pt x="5" y="16"/>
                      <a:pt x="13" y="16"/>
                    </a:cubicBezTo>
                    <a:cubicBezTo>
                      <a:pt x="22" y="16"/>
                      <a:pt x="30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7" name="Freeform 750"/>
              <p:cNvSpPr/>
              <p:nvPr/>
            </p:nvSpPr>
            <p:spPr bwMode="auto">
              <a:xfrm>
                <a:off x="1891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20 w 33"/>
                  <a:gd name="T3" fmla="*/ 0 h 16"/>
                  <a:gd name="T4" fmla="*/ 1 w 33"/>
                  <a:gd name="T5" fmla="*/ 8 h 16"/>
                  <a:gd name="T6" fmla="*/ 13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3" y="4"/>
                      <a:pt x="28" y="0"/>
                      <a:pt x="20" y="0"/>
                    </a:cubicBezTo>
                    <a:cubicBezTo>
                      <a:pt x="11" y="0"/>
                      <a:pt x="3" y="4"/>
                      <a:pt x="1" y="8"/>
                    </a:cubicBezTo>
                    <a:cubicBezTo>
                      <a:pt x="0" y="13"/>
                      <a:pt x="5" y="16"/>
                      <a:pt x="13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8" name="Freeform 751"/>
              <p:cNvSpPr/>
              <p:nvPr/>
            </p:nvSpPr>
            <p:spPr bwMode="auto">
              <a:xfrm>
                <a:off x="1873" y="2357"/>
                <a:ext cx="70" cy="33"/>
              </a:xfrm>
              <a:custGeom>
                <a:avLst/>
                <a:gdLst>
                  <a:gd name="T0" fmla="*/ 33 w 34"/>
                  <a:gd name="T1" fmla="*/ 8 h 16"/>
                  <a:gd name="T2" fmla="*/ 21 w 34"/>
                  <a:gd name="T3" fmla="*/ 0 h 16"/>
                  <a:gd name="T4" fmla="*/ 2 w 34"/>
                  <a:gd name="T5" fmla="*/ 8 h 16"/>
                  <a:gd name="T6" fmla="*/ 14 w 34"/>
                  <a:gd name="T7" fmla="*/ 16 h 16"/>
                  <a:gd name="T8" fmla="*/ 33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3" y="8"/>
                    </a:moveTo>
                    <a:cubicBezTo>
                      <a:pt x="34" y="4"/>
                      <a:pt x="29" y="0"/>
                      <a:pt x="21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3"/>
                      <a:pt x="5" y="16"/>
                      <a:pt x="14" y="16"/>
                    </a:cubicBezTo>
                    <a:cubicBezTo>
                      <a:pt x="22" y="16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9" name="Freeform 752"/>
              <p:cNvSpPr/>
              <p:nvPr/>
            </p:nvSpPr>
            <p:spPr bwMode="auto">
              <a:xfrm>
                <a:off x="1856" y="2398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20 w 34"/>
                  <a:gd name="T3" fmla="*/ 0 h 17"/>
                  <a:gd name="T4" fmla="*/ 2 w 34"/>
                  <a:gd name="T5" fmla="*/ 8 h 17"/>
                  <a:gd name="T6" fmla="*/ 14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4" y="4"/>
                      <a:pt x="29" y="0"/>
                      <a:pt x="20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2" y="17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0" name="Freeform 753"/>
              <p:cNvSpPr/>
              <p:nvPr/>
            </p:nvSpPr>
            <p:spPr bwMode="auto">
              <a:xfrm>
                <a:off x="1838" y="2442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30" y="0"/>
                      <a:pt x="21" y="0"/>
                    </a:cubicBezTo>
                    <a:cubicBezTo>
                      <a:pt x="13" y="0"/>
                      <a:pt x="4" y="3"/>
                      <a:pt x="2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1" name="Freeform 754"/>
              <p:cNvSpPr/>
              <p:nvPr/>
            </p:nvSpPr>
            <p:spPr bwMode="auto">
              <a:xfrm>
                <a:off x="1819" y="2485"/>
                <a:ext cx="74" cy="35"/>
              </a:xfrm>
              <a:custGeom>
                <a:avLst/>
                <a:gdLst>
                  <a:gd name="T0" fmla="*/ 34 w 36"/>
                  <a:gd name="T1" fmla="*/ 8 h 17"/>
                  <a:gd name="T2" fmla="*/ 22 w 36"/>
                  <a:gd name="T3" fmla="*/ 0 h 17"/>
                  <a:gd name="T4" fmla="*/ 2 w 36"/>
                  <a:gd name="T5" fmla="*/ 8 h 17"/>
                  <a:gd name="T6" fmla="*/ 14 w 36"/>
                  <a:gd name="T7" fmla="*/ 17 h 17"/>
                  <a:gd name="T8" fmla="*/ 34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4" y="8"/>
                    </a:moveTo>
                    <a:cubicBezTo>
                      <a:pt x="36" y="3"/>
                      <a:pt x="30" y="0"/>
                      <a:pt x="22" y="0"/>
                    </a:cubicBezTo>
                    <a:cubicBezTo>
                      <a:pt x="13" y="0"/>
                      <a:pt x="4" y="3"/>
                      <a:pt x="2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2" y="13"/>
                      <a:pt x="3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2" name="Freeform 755"/>
              <p:cNvSpPr/>
              <p:nvPr/>
            </p:nvSpPr>
            <p:spPr bwMode="auto">
              <a:xfrm>
                <a:off x="1801" y="2528"/>
                <a:ext cx="74" cy="38"/>
              </a:xfrm>
              <a:custGeom>
                <a:avLst/>
                <a:gdLst>
                  <a:gd name="T0" fmla="*/ 34 w 36"/>
                  <a:gd name="T1" fmla="*/ 9 h 18"/>
                  <a:gd name="T2" fmla="*/ 22 w 36"/>
                  <a:gd name="T3" fmla="*/ 0 h 18"/>
                  <a:gd name="T4" fmla="*/ 2 w 36"/>
                  <a:gd name="T5" fmla="*/ 9 h 18"/>
                  <a:gd name="T6" fmla="*/ 15 w 36"/>
                  <a:gd name="T7" fmla="*/ 18 h 18"/>
                  <a:gd name="T8" fmla="*/ 34 w 3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34" y="9"/>
                    </a:moveTo>
                    <a:cubicBezTo>
                      <a:pt x="36" y="4"/>
                      <a:pt x="31" y="0"/>
                      <a:pt x="22" y="0"/>
                    </a:cubicBezTo>
                    <a:cubicBezTo>
                      <a:pt x="13" y="0"/>
                      <a:pt x="4" y="4"/>
                      <a:pt x="2" y="9"/>
                    </a:cubicBezTo>
                    <a:cubicBezTo>
                      <a:pt x="0" y="14"/>
                      <a:pt x="6" y="18"/>
                      <a:pt x="15" y="18"/>
                    </a:cubicBezTo>
                    <a:cubicBezTo>
                      <a:pt x="23" y="18"/>
                      <a:pt x="32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3" name="Freeform 756"/>
              <p:cNvSpPr/>
              <p:nvPr/>
            </p:nvSpPr>
            <p:spPr bwMode="auto">
              <a:xfrm>
                <a:off x="1782" y="2574"/>
                <a:ext cx="74" cy="39"/>
              </a:xfrm>
              <a:custGeom>
                <a:avLst/>
                <a:gdLst>
                  <a:gd name="T0" fmla="*/ 34 w 36"/>
                  <a:gd name="T1" fmla="*/ 10 h 19"/>
                  <a:gd name="T2" fmla="*/ 22 w 36"/>
                  <a:gd name="T3" fmla="*/ 0 h 19"/>
                  <a:gd name="T4" fmla="*/ 2 w 36"/>
                  <a:gd name="T5" fmla="*/ 10 h 19"/>
                  <a:gd name="T6" fmla="*/ 15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6" y="4"/>
                      <a:pt x="31" y="0"/>
                      <a:pt x="22" y="0"/>
                    </a:cubicBezTo>
                    <a:cubicBezTo>
                      <a:pt x="13" y="0"/>
                      <a:pt x="4" y="4"/>
                      <a:pt x="2" y="10"/>
                    </a:cubicBezTo>
                    <a:cubicBezTo>
                      <a:pt x="0" y="15"/>
                      <a:pt x="6" y="19"/>
                      <a:pt x="15" y="19"/>
                    </a:cubicBezTo>
                    <a:cubicBezTo>
                      <a:pt x="24" y="19"/>
                      <a:pt x="32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4" name="Freeform 757"/>
              <p:cNvSpPr/>
              <p:nvPr/>
            </p:nvSpPr>
            <p:spPr bwMode="auto">
              <a:xfrm>
                <a:off x="1914" y="2094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20 w 32"/>
                  <a:gd name="T3" fmla="*/ 0 h 14"/>
                  <a:gd name="T4" fmla="*/ 2 w 32"/>
                  <a:gd name="T5" fmla="*/ 7 h 14"/>
                  <a:gd name="T6" fmla="*/ 13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32" y="3"/>
                      <a:pt x="27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0"/>
                      <a:pt x="5" y="14"/>
                      <a:pt x="13" y="14"/>
                    </a:cubicBezTo>
                    <a:cubicBezTo>
                      <a:pt x="21" y="14"/>
                      <a:pt x="29" y="10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5" name="Freeform 758"/>
              <p:cNvSpPr/>
              <p:nvPr/>
            </p:nvSpPr>
            <p:spPr bwMode="auto">
              <a:xfrm>
                <a:off x="1900" y="2129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9 w 32"/>
                  <a:gd name="T3" fmla="*/ 0 h 14"/>
                  <a:gd name="T4" fmla="*/ 1 w 32"/>
                  <a:gd name="T5" fmla="*/ 7 h 14"/>
                  <a:gd name="T6" fmla="*/ 13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6" name="Freeform 759"/>
              <p:cNvSpPr/>
              <p:nvPr/>
            </p:nvSpPr>
            <p:spPr bwMode="auto">
              <a:xfrm>
                <a:off x="1883" y="2165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9 w 32"/>
                  <a:gd name="T3" fmla="*/ 0 h 14"/>
                  <a:gd name="T4" fmla="*/ 1 w 32"/>
                  <a:gd name="T5" fmla="*/ 7 h 14"/>
                  <a:gd name="T6" fmla="*/ 13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7" name="Freeform 760"/>
              <p:cNvSpPr/>
              <p:nvPr/>
            </p:nvSpPr>
            <p:spPr bwMode="auto">
              <a:xfrm>
                <a:off x="1867" y="2202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9 w 33"/>
                  <a:gd name="T3" fmla="*/ 0 h 15"/>
                  <a:gd name="T4" fmla="*/ 1 w 33"/>
                  <a:gd name="T5" fmla="*/ 7 h 15"/>
                  <a:gd name="T6" fmla="*/ 13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3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1" y="15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8" name="Freeform 761"/>
              <p:cNvSpPr/>
              <p:nvPr/>
            </p:nvSpPr>
            <p:spPr bwMode="auto">
              <a:xfrm>
                <a:off x="1848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0 w 34"/>
                  <a:gd name="T3" fmla="*/ 0 h 15"/>
                  <a:gd name="T4" fmla="*/ 2 w 34"/>
                  <a:gd name="T5" fmla="*/ 7 h 15"/>
                  <a:gd name="T6" fmla="*/ 14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2"/>
                      <a:pt x="5" y="15"/>
                      <a:pt x="14" y="15"/>
                    </a:cubicBezTo>
                    <a:cubicBezTo>
                      <a:pt x="22" y="15"/>
                      <a:pt x="30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9" name="Freeform 762"/>
              <p:cNvSpPr/>
              <p:nvPr/>
            </p:nvSpPr>
            <p:spPr bwMode="auto">
              <a:xfrm>
                <a:off x="1832" y="227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20 w 34"/>
                  <a:gd name="T3" fmla="*/ 0 h 16"/>
                  <a:gd name="T4" fmla="*/ 2 w 34"/>
                  <a:gd name="T5" fmla="*/ 8 h 16"/>
                  <a:gd name="T6" fmla="*/ 13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8" y="0"/>
                      <a:pt x="20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2"/>
                      <a:pt x="5" y="16"/>
                      <a:pt x="13" y="16"/>
                    </a:cubicBezTo>
                    <a:cubicBezTo>
                      <a:pt x="22" y="16"/>
                      <a:pt x="30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0" name="Freeform 763"/>
              <p:cNvSpPr/>
              <p:nvPr/>
            </p:nvSpPr>
            <p:spPr bwMode="auto">
              <a:xfrm>
                <a:off x="1813" y="2316"/>
                <a:ext cx="70" cy="33"/>
              </a:xfrm>
              <a:custGeom>
                <a:avLst/>
                <a:gdLst>
                  <a:gd name="T0" fmla="*/ 33 w 34"/>
                  <a:gd name="T1" fmla="*/ 8 h 16"/>
                  <a:gd name="T2" fmla="*/ 21 w 34"/>
                  <a:gd name="T3" fmla="*/ 0 h 16"/>
                  <a:gd name="T4" fmla="*/ 2 w 34"/>
                  <a:gd name="T5" fmla="*/ 8 h 16"/>
                  <a:gd name="T6" fmla="*/ 14 w 34"/>
                  <a:gd name="T7" fmla="*/ 16 h 16"/>
                  <a:gd name="T8" fmla="*/ 33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3" y="8"/>
                    </a:moveTo>
                    <a:cubicBezTo>
                      <a:pt x="34" y="4"/>
                      <a:pt x="29" y="0"/>
                      <a:pt x="21" y="0"/>
                    </a:cubicBezTo>
                    <a:cubicBezTo>
                      <a:pt x="13" y="0"/>
                      <a:pt x="4" y="4"/>
                      <a:pt x="2" y="8"/>
                    </a:cubicBezTo>
                    <a:cubicBezTo>
                      <a:pt x="0" y="13"/>
                      <a:pt x="6" y="16"/>
                      <a:pt x="14" y="16"/>
                    </a:cubicBezTo>
                    <a:cubicBezTo>
                      <a:pt x="22" y="16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1" name="Freeform 764"/>
              <p:cNvSpPr/>
              <p:nvPr/>
            </p:nvSpPr>
            <p:spPr bwMode="auto">
              <a:xfrm>
                <a:off x="1796" y="2357"/>
                <a:ext cx="71" cy="33"/>
              </a:xfrm>
              <a:custGeom>
                <a:avLst/>
                <a:gdLst>
                  <a:gd name="T0" fmla="*/ 32 w 34"/>
                  <a:gd name="T1" fmla="*/ 8 h 16"/>
                  <a:gd name="T2" fmla="*/ 20 w 34"/>
                  <a:gd name="T3" fmla="*/ 0 h 16"/>
                  <a:gd name="T4" fmla="*/ 2 w 34"/>
                  <a:gd name="T5" fmla="*/ 8 h 16"/>
                  <a:gd name="T6" fmla="*/ 13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9" y="0"/>
                      <a:pt x="20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3"/>
                      <a:pt x="5" y="16"/>
                      <a:pt x="13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2" name="Freeform 765"/>
              <p:cNvSpPr/>
              <p:nvPr/>
            </p:nvSpPr>
            <p:spPr bwMode="auto">
              <a:xfrm>
                <a:off x="1778" y="2398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4"/>
                      <a:pt x="29" y="0"/>
                      <a:pt x="21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2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3" name="Freeform 766"/>
              <p:cNvSpPr/>
              <p:nvPr/>
            </p:nvSpPr>
            <p:spPr bwMode="auto">
              <a:xfrm>
                <a:off x="1759" y="2442"/>
                <a:ext cx="73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30" y="0"/>
                      <a:pt x="21" y="0"/>
                    </a:cubicBezTo>
                    <a:cubicBezTo>
                      <a:pt x="12" y="0"/>
                      <a:pt x="4" y="3"/>
                      <a:pt x="2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2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4" name="Freeform 767"/>
              <p:cNvSpPr/>
              <p:nvPr/>
            </p:nvSpPr>
            <p:spPr bwMode="auto">
              <a:xfrm>
                <a:off x="1741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30" y="0"/>
                      <a:pt x="21" y="0"/>
                    </a:cubicBezTo>
                    <a:cubicBezTo>
                      <a:pt x="12" y="0"/>
                      <a:pt x="4" y="3"/>
                      <a:pt x="2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2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5" name="Freeform 768"/>
              <p:cNvSpPr/>
              <p:nvPr/>
            </p:nvSpPr>
            <p:spPr bwMode="auto">
              <a:xfrm>
                <a:off x="1720" y="2528"/>
                <a:ext cx="74" cy="38"/>
              </a:xfrm>
              <a:custGeom>
                <a:avLst/>
                <a:gdLst>
                  <a:gd name="T0" fmla="*/ 34 w 36"/>
                  <a:gd name="T1" fmla="*/ 9 h 18"/>
                  <a:gd name="T2" fmla="*/ 22 w 36"/>
                  <a:gd name="T3" fmla="*/ 0 h 18"/>
                  <a:gd name="T4" fmla="*/ 2 w 36"/>
                  <a:gd name="T5" fmla="*/ 9 h 18"/>
                  <a:gd name="T6" fmla="*/ 14 w 36"/>
                  <a:gd name="T7" fmla="*/ 18 h 18"/>
                  <a:gd name="T8" fmla="*/ 34 w 3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34" y="9"/>
                    </a:moveTo>
                    <a:cubicBezTo>
                      <a:pt x="36" y="4"/>
                      <a:pt x="31" y="0"/>
                      <a:pt x="22" y="0"/>
                    </a:cubicBezTo>
                    <a:cubicBezTo>
                      <a:pt x="13" y="0"/>
                      <a:pt x="4" y="4"/>
                      <a:pt x="2" y="9"/>
                    </a:cubicBezTo>
                    <a:cubicBezTo>
                      <a:pt x="0" y="14"/>
                      <a:pt x="6" y="18"/>
                      <a:pt x="14" y="18"/>
                    </a:cubicBezTo>
                    <a:cubicBezTo>
                      <a:pt x="23" y="18"/>
                      <a:pt x="32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6" name="Freeform 769"/>
              <p:cNvSpPr/>
              <p:nvPr/>
            </p:nvSpPr>
            <p:spPr bwMode="auto">
              <a:xfrm>
                <a:off x="1702" y="2574"/>
                <a:ext cx="74" cy="39"/>
              </a:xfrm>
              <a:custGeom>
                <a:avLst/>
                <a:gdLst>
                  <a:gd name="T0" fmla="*/ 34 w 36"/>
                  <a:gd name="T1" fmla="*/ 10 h 19"/>
                  <a:gd name="T2" fmla="*/ 22 w 36"/>
                  <a:gd name="T3" fmla="*/ 0 h 19"/>
                  <a:gd name="T4" fmla="*/ 2 w 36"/>
                  <a:gd name="T5" fmla="*/ 10 h 19"/>
                  <a:gd name="T6" fmla="*/ 14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6" y="4"/>
                      <a:pt x="31" y="0"/>
                      <a:pt x="22" y="0"/>
                    </a:cubicBezTo>
                    <a:cubicBezTo>
                      <a:pt x="13" y="0"/>
                      <a:pt x="4" y="4"/>
                      <a:pt x="2" y="10"/>
                    </a:cubicBezTo>
                    <a:cubicBezTo>
                      <a:pt x="0" y="15"/>
                      <a:pt x="5" y="19"/>
                      <a:pt x="14" y="19"/>
                    </a:cubicBezTo>
                    <a:cubicBezTo>
                      <a:pt x="23" y="19"/>
                      <a:pt x="32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7" name="Freeform 770"/>
              <p:cNvSpPr/>
              <p:nvPr/>
            </p:nvSpPr>
            <p:spPr bwMode="auto">
              <a:xfrm>
                <a:off x="1681" y="2621"/>
                <a:ext cx="76" cy="40"/>
              </a:xfrm>
              <a:custGeom>
                <a:avLst/>
                <a:gdLst>
                  <a:gd name="T0" fmla="*/ 35 w 37"/>
                  <a:gd name="T1" fmla="*/ 10 h 19"/>
                  <a:gd name="T2" fmla="*/ 22 w 37"/>
                  <a:gd name="T3" fmla="*/ 0 h 19"/>
                  <a:gd name="T4" fmla="*/ 2 w 37"/>
                  <a:gd name="T5" fmla="*/ 10 h 19"/>
                  <a:gd name="T6" fmla="*/ 15 w 37"/>
                  <a:gd name="T7" fmla="*/ 19 h 19"/>
                  <a:gd name="T8" fmla="*/ 35 w 37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9">
                    <a:moveTo>
                      <a:pt x="35" y="10"/>
                    </a:moveTo>
                    <a:cubicBezTo>
                      <a:pt x="37" y="4"/>
                      <a:pt x="31" y="0"/>
                      <a:pt x="22" y="0"/>
                    </a:cubicBezTo>
                    <a:cubicBezTo>
                      <a:pt x="13" y="0"/>
                      <a:pt x="4" y="4"/>
                      <a:pt x="2" y="10"/>
                    </a:cubicBezTo>
                    <a:cubicBezTo>
                      <a:pt x="0" y="15"/>
                      <a:pt x="6" y="19"/>
                      <a:pt x="15" y="19"/>
                    </a:cubicBezTo>
                    <a:cubicBezTo>
                      <a:pt x="24" y="19"/>
                      <a:pt x="33" y="15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8" name="Freeform 771"/>
              <p:cNvSpPr/>
              <p:nvPr/>
            </p:nvSpPr>
            <p:spPr bwMode="auto">
              <a:xfrm>
                <a:off x="1660" y="2669"/>
                <a:ext cx="77" cy="41"/>
              </a:xfrm>
              <a:custGeom>
                <a:avLst/>
                <a:gdLst>
                  <a:gd name="T0" fmla="*/ 35 w 37"/>
                  <a:gd name="T1" fmla="*/ 10 h 20"/>
                  <a:gd name="T2" fmla="*/ 23 w 37"/>
                  <a:gd name="T3" fmla="*/ 0 h 20"/>
                  <a:gd name="T4" fmla="*/ 2 w 37"/>
                  <a:gd name="T5" fmla="*/ 10 h 20"/>
                  <a:gd name="T6" fmla="*/ 15 w 37"/>
                  <a:gd name="T7" fmla="*/ 20 h 20"/>
                  <a:gd name="T8" fmla="*/ 35 w 37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0">
                    <a:moveTo>
                      <a:pt x="35" y="10"/>
                    </a:moveTo>
                    <a:cubicBezTo>
                      <a:pt x="37" y="5"/>
                      <a:pt x="32" y="0"/>
                      <a:pt x="23" y="0"/>
                    </a:cubicBezTo>
                    <a:cubicBezTo>
                      <a:pt x="14" y="0"/>
                      <a:pt x="5" y="5"/>
                      <a:pt x="2" y="10"/>
                    </a:cubicBezTo>
                    <a:cubicBezTo>
                      <a:pt x="0" y="16"/>
                      <a:pt x="6" y="20"/>
                      <a:pt x="15" y="20"/>
                    </a:cubicBezTo>
                    <a:cubicBezTo>
                      <a:pt x="24" y="20"/>
                      <a:pt x="33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9" name="Freeform 772"/>
              <p:cNvSpPr/>
              <p:nvPr/>
            </p:nvSpPr>
            <p:spPr bwMode="auto">
              <a:xfrm>
                <a:off x="1625" y="2094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0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0"/>
                      <a:pt x="5" y="14"/>
                      <a:pt x="13" y="14"/>
                    </a:cubicBezTo>
                    <a:cubicBezTo>
                      <a:pt x="21" y="14"/>
                      <a:pt x="29" y="10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0" name="Freeform 773"/>
              <p:cNvSpPr/>
              <p:nvPr/>
            </p:nvSpPr>
            <p:spPr bwMode="auto">
              <a:xfrm>
                <a:off x="1697" y="2094"/>
                <a:ext cx="69" cy="29"/>
              </a:xfrm>
              <a:custGeom>
                <a:avLst/>
                <a:gdLst>
                  <a:gd name="T0" fmla="*/ 31 w 33"/>
                  <a:gd name="T1" fmla="*/ 7 h 14"/>
                  <a:gd name="T2" fmla="*/ 20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0"/>
                      <a:pt x="5" y="14"/>
                      <a:pt x="13" y="14"/>
                    </a:cubicBezTo>
                    <a:cubicBezTo>
                      <a:pt x="21" y="14"/>
                      <a:pt x="29" y="10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1" name="Freeform 774"/>
              <p:cNvSpPr/>
              <p:nvPr/>
            </p:nvSpPr>
            <p:spPr bwMode="auto">
              <a:xfrm>
                <a:off x="1770" y="2094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0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0"/>
                      <a:pt x="5" y="14"/>
                      <a:pt x="13" y="14"/>
                    </a:cubicBezTo>
                    <a:cubicBezTo>
                      <a:pt x="21" y="14"/>
                      <a:pt x="29" y="10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2" name="Freeform 775"/>
              <p:cNvSpPr/>
              <p:nvPr/>
            </p:nvSpPr>
            <p:spPr bwMode="auto">
              <a:xfrm>
                <a:off x="1753" y="2129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9 w 32"/>
                  <a:gd name="T3" fmla="*/ 0 h 14"/>
                  <a:gd name="T4" fmla="*/ 2 w 32"/>
                  <a:gd name="T5" fmla="*/ 7 h 14"/>
                  <a:gd name="T6" fmla="*/ 13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3" name="Freeform 776"/>
              <p:cNvSpPr/>
              <p:nvPr/>
            </p:nvSpPr>
            <p:spPr bwMode="auto">
              <a:xfrm>
                <a:off x="1735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0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4" name="Freeform 777"/>
              <p:cNvSpPr/>
              <p:nvPr/>
            </p:nvSpPr>
            <p:spPr bwMode="auto">
              <a:xfrm>
                <a:off x="1716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2" y="15"/>
                      <a:pt x="30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5" name="Freeform 778"/>
              <p:cNvSpPr/>
              <p:nvPr/>
            </p:nvSpPr>
            <p:spPr bwMode="auto">
              <a:xfrm>
                <a:off x="1697" y="2239"/>
                <a:ext cx="71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4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2"/>
                      <a:pt x="5" y="15"/>
                      <a:pt x="14" y="15"/>
                    </a:cubicBezTo>
                    <a:cubicBezTo>
                      <a:pt x="22" y="15"/>
                      <a:pt x="30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6" name="Freeform 779"/>
              <p:cNvSpPr/>
              <p:nvPr/>
            </p:nvSpPr>
            <p:spPr bwMode="auto">
              <a:xfrm>
                <a:off x="1679" y="227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21 w 34"/>
                  <a:gd name="T3" fmla="*/ 0 h 16"/>
                  <a:gd name="T4" fmla="*/ 2 w 34"/>
                  <a:gd name="T5" fmla="*/ 8 h 16"/>
                  <a:gd name="T6" fmla="*/ 14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9" y="0"/>
                      <a:pt x="21" y="0"/>
                    </a:cubicBezTo>
                    <a:cubicBezTo>
                      <a:pt x="13" y="0"/>
                      <a:pt x="4" y="4"/>
                      <a:pt x="2" y="8"/>
                    </a:cubicBezTo>
                    <a:cubicBezTo>
                      <a:pt x="0" y="12"/>
                      <a:pt x="5" y="16"/>
                      <a:pt x="14" y="16"/>
                    </a:cubicBezTo>
                    <a:cubicBezTo>
                      <a:pt x="22" y="16"/>
                      <a:pt x="30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7" name="Freeform 780"/>
              <p:cNvSpPr/>
              <p:nvPr/>
            </p:nvSpPr>
            <p:spPr bwMode="auto">
              <a:xfrm>
                <a:off x="1660" y="231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21 w 34"/>
                  <a:gd name="T3" fmla="*/ 0 h 16"/>
                  <a:gd name="T4" fmla="*/ 2 w 34"/>
                  <a:gd name="T5" fmla="*/ 8 h 16"/>
                  <a:gd name="T6" fmla="*/ 13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9" y="0"/>
                      <a:pt x="21" y="0"/>
                    </a:cubicBezTo>
                    <a:cubicBezTo>
                      <a:pt x="13" y="0"/>
                      <a:pt x="4" y="4"/>
                      <a:pt x="2" y="8"/>
                    </a:cubicBezTo>
                    <a:cubicBezTo>
                      <a:pt x="0" y="13"/>
                      <a:pt x="5" y="16"/>
                      <a:pt x="13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8" name="Freeform 781"/>
              <p:cNvSpPr/>
              <p:nvPr/>
            </p:nvSpPr>
            <p:spPr bwMode="auto">
              <a:xfrm>
                <a:off x="1642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21 w 34"/>
                  <a:gd name="T3" fmla="*/ 0 h 16"/>
                  <a:gd name="T4" fmla="*/ 2 w 34"/>
                  <a:gd name="T5" fmla="*/ 8 h 16"/>
                  <a:gd name="T6" fmla="*/ 13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9" y="0"/>
                      <a:pt x="21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3"/>
                      <a:pt x="5" y="16"/>
                      <a:pt x="13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9" name="Freeform 782"/>
              <p:cNvSpPr/>
              <p:nvPr/>
            </p:nvSpPr>
            <p:spPr bwMode="auto">
              <a:xfrm>
                <a:off x="1621" y="2398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4"/>
                      <a:pt x="30" y="0"/>
                      <a:pt x="21" y="0"/>
                    </a:cubicBezTo>
                    <a:cubicBezTo>
                      <a:pt x="13" y="0"/>
                      <a:pt x="4" y="4"/>
                      <a:pt x="2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2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0" name="Freeform 783"/>
              <p:cNvSpPr/>
              <p:nvPr/>
            </p:nvSpPr>
            <p:spPr bwMode="auto">
              <a:xfrm>
                <a:off x="1600" y="2442"/>
                <a:ext cx="75" cy="35"/>
              </a:xfrm>
              <a:custGeom>
                <a:avLst/>
                <a:gdLst>
                  <a:gd name="T0" fmla="*/ 34 w 36"/>
                  <a:gd name="T1" fmla="*/ 8 h 17"/>
                  <a:gd name="T2" fmla="*/ 22 w 36"/>
                  <a:gd name="T3" fmla="*/ 0 h 17"/>
                  <a:gd name="T4" fmla="*/ 2 w 36"/>
                  <a:gd name="T5" fmla="*/ 8 h 17"/>
                  <a:gd name="T6" fmla="*/ 14 w 36"/>
                  <a:gd name="T7" fmla="*/ 17 h 17"/>
                  <a:gd name="T8" fmla="*/ 34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4" y="8"/>
                    </a:moveTo>
                    <a:cubicBezTo>
                      <a:pt x="36" y="3"/>
                      <a:pt x="31" y="0"/>
                      <a:pt x="22" y="0"/>
                    </a:cubicBezTo>
                    <a:cubicBezTo>
                      <a:pt x="13" y="0"/>
                      <a:pt x="5" y="3"/>
                      <a:pt x="2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3" y="17"/>
                      <a:pt x="31" y="13"/>
                      <a:pt x="3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1" name="Freeform 784"/>
              <p:cNvSpPr/>
              <p:nvPr/>
            </p:nvSpPr>
            <p:spPr bwMode="auto">
              <a:xfrm>
                <a:off x="1580" y="2485"/>
                <a:ext cx="74" cy="35"/>
              </a:xfrm>
              <a:custGeom>
                <a:avLst/>
                <a:gdLst>
                  <a:gd name="T0" fmla="*/ 34 w 36"/>
                  <a:gd name="T1" fmla="*/ 8 h 17"/>
                  <a:gd name="T2" fmla="*/ 22 w 36"/>
                  <a:gd name="T3" fmla="*/ 0 h 17"/>
                  <a:gd name="T4" fmla="*/ 3 w 36"/>
                  <a:gd name="T5" fmla="*/ 8 h 17"/>
                  <a:gd name="T6" fmla="*/ 14 w 36"/>
                  <a:gd name="T7" fmla="*/ 17 h 17"/>
                  <a:gd name="T8" fmla="*/ 34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4" y="8"/>
                    </a:moveTo>
                    <a:cubicBezTo>
                      <a:pt x="36" y="3"/>
                      <a:pt x="31" y="0"/>
                      <a:pt x="22" y="0"/>
                    </a:cubicBezTo>
                    <a:cubicBezTo>
                      <a:pt x="14" y="0"/>
                      <a:pt x="5" y="3"/>
                      <a:pt x="3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2" y="13"/>
                      <a:pt x="3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2" name="Freeform 785"/>
              <p:cNvSpPr/>
              <p:nvPr/>
            </p:nvSpPr>
            <p:spPr bwMode="auto">
              <a:xfrm>
                <a:off x="1559" y="2528"/>
                <a:ext cx="74" cy="38"/>
              </a:xfrm>
              <a:custGeom>
                <a:avLst/>
                <a:gdLst>
                  <a:gd name="T0" fmla="*/ 34 w 36"/>
                  <a:gd name="T1" fmla="*/ 9 h 18"/>
                  <a:gd name="T2" fmla="*/ 22 w 36"/>
                  <a:gd name="T3" fmla="*/ 0 h 18"/>
                  <a:gd name="T4" fmla="*/ 2 w 36"/>
                  <a:gd name="T5" fmla="*/ 9 h 18"/>
                  <a:gd name="T6" fmla="*/ 14 w 36"/>
                  <a:gd name="T7" fmla="*/ 18 h 18"/>
                  <a:gd name="T8" fmla="*/ 34 w 3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34" y="9"/>
                    </a:moveTo>
                    <a:cubicBezTo>
                      <a:pt x="36" y="4"/>
                      <a:pt x="31" y="0"/>
                      <a:pt x="22" y="0"/>
                    </a:cubicBezTo>
                    <a:cubicBezTo>
                      <a:pt x="14" y="0"/>
                      <a:pt x="5" y="4"/>
                      <a:pt x="2" y="9"/>
                    </a:cubicBezTo>
                    <a:cubicBezTo>
                      <a:pt x="0" y="14"/>
                      <a:pt x="5" y="18"/>
                      <a:pt x="14" y="18"/>
                    </a:cubicBezTo>
                    <a:cubicBezTo>
                      <a:pt x="23" y="18"/>
                      <a:pt x="32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3" name="Freeform 786"/>
              <p:cNvSpPr/>
              <p:nvPr/>
            </p:nvSpPr>
            <p:spPr bwMode="auto">
              <a:xfrm>
                <a:off x="1532" y="2129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1 w 33"/>
                  <a:gd name="T3" fmla="*/ 0 h 14"/>
                  <a:gd name="T4" fmla="*/ 3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9" y="0"/>
                      <a:pt x="21" y="0"/>
                    </a:cubicBezTo>
                    <a:cubicBezTo>
                      <a:pt x="13" y="0"/>
                      <a:pt x="5" y="3"/>
                      <a:pt x="3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4" name="Freeform 787"/>
              <p:cNvSpPr/>
              <p:nvPr/>
            </p:nvSpPr>
            <p:spPr bwMode="auto">
              <a:xfrm>
                <a:off x="1607" y="2129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0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5" name="Freeform 788"/>
              <p:cNvSpPr/>
              <p:nvPr/>
            </p:nvSpPr>
            <p:spPr bwMode="auto">
              <a:xfrm>
                <a:off x="1679" y="2129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0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6" name="Freeform 789"/>
              <p:cNvSpPr/>
              <p:nvPr/>
            </p:nvSpPr>
            <p:spPr bwMode="auto">
              <a:xfrm>
                <a:off x="1365" y="2165"/>
                <a:ext cx="70" cy="29"/>
              </a:xfrm>
              <a:custGeom>
                <a:avLst/>
                <a:gdLst>
                  <a:gd name="T0" fmla="*/ 32 w 34"/>
                  <a:gd name="T1" fmla="*/ 7 h 14"/>
                  <a:gd name="T2" fmla="*/ 21 w 34"/>
                  <a:gd name="T3" fmla="*/ 0 h 14"/>
                  <a:gd name="T4" fmla="*/ 3 w 34"/>
                  <a:gd name="T5" fmla="*/ 7 h 14"/>
                  <a:gd name="T6" fmla="*/ 13 w 34"/>
                  <a:gd name="T7" fmla="*/ 14 h 14"/>
                  <a:gd name="T8" fmla="*/ 32 w 3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4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5" y="3"/>
                      <a:pt x="3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7" name="Freeform 790"/>
              <p:cNvSpPr/>
              <p:nvPr/>
            </p:nvSpPr>
            <p:spPr bwMode="auto">
              <a:xfrm>
                <a:off x="1440" y="2165"/>
                <a:ext cx="70" cy="29"/>
              </a:xfrm>
              <a:custGeom>
                <a:avLst/>
                <a:gdLst>
                  <a:gd name="T0" fmla="*/ 31 w 34"/>
                  <a:gd name="T1" fmla="*/ 7 h 14"/>
                  <a:gd name="T2" fmla="*/ 21 w 34"/>
                  <a:gd name="T3" fmla="*/ 0 h 14"/>
                  <a:gd name="T4" fmla="*/ 2 w 34"/>
                  <a:gd name="T5" fmla="*/ 7 h 14"/>
                  <a:gd name="T6" fmla="*/ 13 w 34"/>
                  <a:gd name="T7" fmla="*/ 14 h 14"/>
                  <a:gd name="T8" fmla="*/ 31 w 3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4">
                    <a:moveTo>
                      <a:pt x="31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8" name="Freeform 791"/>
              <p:cNvSpPr/>
              <p:nvPr/>
            </p:nvSpPr>
            <p:spPr bwMode="auto">
              <a:xfrm>
                <a:off x="1514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0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9" name="Freeform 792"/>
              <p:cNvSpPr/>
              <p:nvPr/>
            </p:nvSpPr>
            <p:spPr bwMode="auto">
              <a:xfrm>
                <a:off x="1588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0 w 33"/>
                  <a:gd name="T3" fmla="*/ 0 h 14"/>
                  <a:gd name="T4" fmla="*/ 2 w 33"/>
                  <a:gd name="T5" fmla="*/ 7 h 14"/>
                  <a:gd name="T6" fmla="*/ 12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1"/>
                      <a:pt x="4" y="14"/>
                      <a:pt x="12" y="14"/>
                    </a:cubicBezTo>
                    <a:cubicBezTo>
                      <a:pt x="20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0" name="Freeform 793"/>
              <p:cNvSpPr/>
              <p:nvPr/>
            </p:nvSpPr>
            <p:spPr bwMode="auto">
              <a:xfrm>
                <a:off x="1660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1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1" name="Freeform 794"/>
              <p:cNvSpPr/>
              <p:nvPr/>
            </p:nvSpPr>
            <p:spPr bwMode="auto">
              <a:xfrm>
                <a:off x="1345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1"/>
                      <a:pt x="4" y="15"/>
                      <a:pt x="13" y="15"/>
                    </a:cubicBezTo>
                    <a:cubicBezTo>
                      <a:pt x="21" y="15"/>
                      <a:pt x="29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2" name="Freeform 795"/>
              <p:cNvSpPr/>
              <p:nvPr/>
            </p:nvSpPr>
            <p:spPr bwMode="auto">
              <a:xfrm>
                <a:off x="1419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1" y="15"/>
                      <a:pt x="29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3" name="Freeform 796"/>
              <p:cNvSpPr/>
              <p:nvPr/>
            </p:nvSpPr>
            <p:spPr bwMode="auto">
              <a:xfrm>
                <a:off x="1493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1" y="15"/>
                      <a:pt x="29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4" name="Freeform 797"/>
              <p:cNvSpPr/>
              <p:nvPr/>
            </p:nvSpPr>
            <p:spPr bwMode="auto">
              <a:xfrm>
                <a:off x="1567" y="2202"/>
                <a:ext cx="71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1" y="15"/>
                      <a:pt x="30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5" name="Freeform 798"/>
              <p:cNvSpPr/>
              <p:nvPr/>
            </p:nvSpPr>
            <p:spPr bwMode="auto">
              <a:xfrm>
                <a:off x="1642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1" y="15"/>
                      <a:pt x="30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6" name="Freeform 799"/>
              <p:cNvSpPr/>
              <p:nvPr/>
            </p:nvSpPr>
            <p:spPr bwMode="auto">
              <a:xfrm>
                <a:off x="1322" y="2239"/>
                <a:ext cx="72" cy="31"/>
              </a:xfrm>
              <a:custGeom>
                <a:avLst/>
                <a:gdLst>
                  <a:gd name="T0" fmla="*/ 32 w 35"/>
                  <a:gd name="T1" fmla="*/ 7 h 15"/>
                  <a:gd name="T2" fmla="*/ 22 w 35"/>
                  <a:gd name="T3" fmla="*/ 0 h 15"/>
                  <a:gd name="T4" fmla="*/ 2 w 35"/>
                  <a:gd name="T5" fmla="*/ 7 h 15"/>
                  <a:gd name="T6" fmla="*/ 13 w 35"/>
                  <a:gd name="T7" fmla="*/ 15 h 15"/>
                  <a:gd name="T8" fmla="*/ 32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2" y="7"/>
                    </a:moveTo>
                    <a:cubicBezTo>
                      <a:pt x="35" y="3"/>
                      <a:pt x="30" y="0"/>
                      <a:pt x="22" y="0"/>
                    </a:cubicBezTo>
                    <a:cubicBezTo>
                      <a:pt x="13" y="0"/>
                      <a:pt x="5" y="3"/>
                      <a:pt x="2" y="7"/>
                    </a:cubicBezTo>
                    <a:cubicBezTo>
                      <a:pt x="0" y="12"/>
                      <a:pt x="5" y="15"/>
                      <a:pt x="13" y="15"/>
                    </a:cubicBezTo>
                    <a:cubicBezTo>
                      <a:pt x="21" y="15"/>
                      <a:pt x="30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7" name="Freeform 800"/>
              <p:cNvSpPr/>
              <p:nvPr/>
            </p:nvSpPr>
            <p:spPr bwMode="auto">
              <a:xfrm>
                <a:off x="1398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2"/>
                      <a:pt x="4" y="15"/>
                      <a:pt x="13" y="15"/>
                    </a:cubicBezTo>
                    <a:cubicBezTo>
                      <a:pt x="21" y="15"/>
                      <a:pt x="29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8" name="Freeform 801"/>
              <p:cNvSpPr/>
              <p:nvPr/>
            </p:nvSpPr>
            <p:spPr bwMode="auto">
              <a:xfrm>
                <a:off x="1473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5" y="3"/>
                      <a:pt x="2" y="7"/>
                    </a:cubicBezTo>
                    <a:cubicBezTo>
                      <a:pt x="0" y="12"/>
                      <a:pt x="5" y="15"/>
                      <a:pt x="13" y="15"/>
                    </a:cubicBezTo>
                    <a:cubicBezTo>
                      <a:pt x="21" y="15"/>
                      <a:pt x="30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9" name="Freeform 802"/>
              <p:cNvSpPr/>
              <p:nvPr/>
            </p:nvSpPr>
            <p:spPr bwMode="auto">
              <a:xfrm>
                <a:off x="1547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3 w 34"/>
                  <a:gd name="T5" fmla="*/ 7 h 15"/>
                  <a:gd name="T6" fmla="*/ 14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30" y="0"/>
                      <a:pt x="21" y="0"/>
                    </a:cubicBezTo>
                    <a:cubicBezTo>
                      <a:pt x="13" y="0"/>
                      <a:pt x="5" y="3"/>
                      <a:pt x="3" y="7"/>
                    </a:cubicBezTo>
                    <a:cubicBezTo>
                      <a:pt x="0" y="12"/>
                      <a:pt x="5" y="15"/>
                      <a:pt x="14" y="15"/>
                    </a:cubicBezTo>
                    <a:cubicBezTo>
                      <a:pt x="22" y="15"/>
                      <a:pt x="30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0" name="Freeform 803"/>
              <p:cNvSpPr/>
              <p:nvPr/>
            </p:nvSpPr>
            <p:spPr bwMode="auto">
              <a:xfrm>
                <a:off x="1623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2"/>
                      <a:pt x="5" y="15"/>
                      <a:pt x="13" y="15"/>
                    </a:cubicBezTo>
                    <a:cubicBezTo>
                      <a:pt x="21" y="15"/>
                      <a:pt x="30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1" name="Freeform 804"/>
              <p:cNvSpPr/>
              <p:nvPr/>
            </p:nvSpPr>
            <p:spPr bwMode="auto">
              <a:xfrm>
                <a:off x="1223" y="227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22 w 35"/>
                  <a:gd name="T3" fmla="*/ 0 h 16"/>
                  <a:gd name="T4" fmla="*/ 3 w 35"/>
                  <a:gd name="T5" fmla="*/ 8 h 16"/>
                  <a:gd name="T6" fmla="*/ 13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5" y="4"/>
                      <a:pt x="31" y="0"/>
                      <a:pt x="22" y="0"/>
                    </a:cubicBezTo>
                    <a:cubicBezTo>
                      <a:pt x="14" y="0"/>
                      <a:pt x="5" y="4"/>
                      <a:pt x="3" y="8"/>
                    </a:cubicBezTo>
                    <a:cubicBezTo>
                      <a:pt x="0" y="12"/>
                      <a:pt x="5" y="16"/>
                      <a:pt x="13" y="16"/>
                    </a:cubicBezTo>
                    <a:cubicBezTo>
                      <a:pt x="22" y="16"/>
                      <a:pt x="30" y="12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2" name="Freeform 805"/>
              <p:cNvSpPr/>
              <p:nvPr/>
            </p:nvSpPr>
            <p:spPr bwMode="auto">
              <a:xfrm>
                <a:off x="1299" y="227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22 w 35"/>
                  <a:gd name="T3" fmla="*/ 0 h 16"/>
                  <a:gd name="T4" fmla="*/ 3 w 35"/>
                  <a:gd name="T5" fmla="*/ 8 h 16"/>
                  <a:gd name="T6" fmla="*/ 13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5" y="4"/>
                      <a:pt x="30" y="0"/>
                      <a:pt x="22" y="0"/>
                    </a:cubicBezTo>
                    <a:cubicBezTo>
                      <a:pt x="14" y="0"/>
                      <a:pt x="5" y="4"/>
                      <a:pt x="3" y="8"/>
                    </a:cubicBezTo>
                    <a:cubicBezTo>
                      <a:pt x="0" y="12"/>
                      <a:pt x="5" y="16"/>
                      <a:pt x="13" y="16"/>
                    </a:cubicBezTo>
                    <a:cubicBezTo>
                      <a:pt x="22" y="16"/>
                      <a:pt x="30" y="12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3" name="Freeform 806"/>
              <p:cNvSpPr/>
              <p:nvPr/>
            </p:nvSpPr>
            <p:spPr bwMode="auto">
              <a:xfrm>
                <a:off x="1376" y="2276"/>
                <a:ext cx="72" cy="33"/>
              </a:xfrm>
              <a:custGeom>
                <a:avLst/>
                <a:gdLst>
                  <a:gd name="T0" fmla="*/ 32 w 35"/>
                  <a:gd name="T1" fmla="*/ 8 h 16"/>
                  <a:gd name="T2" fmla="*/ 22 w 35"/>
                  <a:gd name="T3" fmla="*/ 0 h 16"/>
                  <a:gd name="T4" fmla="*/ 2 w 35"/>
                  <a:gd name="T5" fmla="*/ 8 h 16"/>
                  <a:gd name="T6" fmla="*/ 13 w 35"/>
                  <a:gd name="T7" fmla="*/ 16 h 16"/>
                  <a:gd name="T8" fmla="*/ 32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2" y="8"/>
                    </a:moveTo>
                    <a:cubicBezTo>
                      <a:pt x="35" y="4"/>
                      <a:pt x="30" y="0"/>
                      <a:pt x="22" y="0"/>
                    </a:cubicBezTo>
                    <a:cubicBezTo>
                      <a:pt x="13" y="0"/>
                      <a:pt x="5" y="4"/>
                      <a:pt x="2" y="8"/>
                    </a:cubicBezTo>
                    <a:cubicBezTo>
                      <a:pt x="0" y="12"/>
                      <a:pt x="5" y="16"/>
                      <a:pt x="13" y="16"/>
                    </a:cubicBezTo>
                    <a:cubicBezTo>
                      <a:pt x="21" y="16"/>
                      <a:pt x="30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4" name="Freeform 807"/>
              <p:cNvSpPr/>
              <p:nvPr/>
            </p:nvSpPr>
            <p:spPr bwMode="auto">
              <a:xfrm>
                <a:off x="1452" y="227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21 w 34"/>
                  <a:gd name="T3" fmla="*/ 0 h 16"/>
                  <a:gd name="T4" fmla="*/ 2 w 34"/>
                  <a:gd name="T5" fmla="*/ 8 h 16"/>
                  <a:gd name="T6" fmla="*/ 13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9" y="0"/>
                      <a:pt x="21" y="0"/>
                    </a:cubicBezTo>
                    <a:cubicBezTo>
                      <a:pt x="13" y="0"/>
                      <a:pt x="4" y="4"/>
                      <a:pt x="2" y="8"/>
                    </a:cubicBezTo>
                    <a:cubicBezTo>
                      <a:pt x="0" y="12"/>
                      <a:pt x="5" y="16"/>
                      <a:pt x="13" y="16"/>
                    </a:cubicBezTo>
                    <a:cubicBezTo>
                      <a:pt x="21" y="16"/>
                      <a:pt x="30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75" name="Freeform 809"/>
            <p:cNvSpPr/>
            <p:nvPr/>
          </p:nvSpPr>
          <p:spPr bwMode="auto">
            <a:xfrm>
              <a:off x="2425700" y="3613151"/>
              <a:ext cx="111125" cy="52388"/>
            </a:xfrm>
            <a:custGeom>
              <a:avLst/>
              <a:gdLst>
                <a:gd name="T0" fmla="*/ 32 w 34"/>
                <a:gd name="T1" fmla="*/ 8 h 16"/>
                <a:gd name="T2" fmla="*/ 21 w 34"/>
                <a:gd name="T3" fmla="*/ 0 h 16"/>
                <a:gd name="T4" fmla="*/ 2 w 34"/>
                <a:gd name="T5" fmla="*/ 8 h 16"/>
                <a:gd name="T6" fmla="*/ 13 w 34"/>
                <a:gd name="T7" fmla="*/ 16 h 16"/>
                <a:gd name="T8" fmla="*/ 32 w 3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2" y="8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2"/>
                    <a:pt x="5" y="16"/>
                    <a:pt x="13" y="16"/>
                  </a:cubicBezTo>
                  <a:cubicBezTo>
                    <a:pt x="21" y="16"/>
                    <a:pt x="30" y="12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76" name="Freeform 810"/>
            <p:cNvSpPr/>
            <p:nvPr/>
          </p:nvSpPr>
          <p:spPr bwMode="auto">
            <a:xfrm>
              <a:off x="2544763" y="3613151"/>
              <a:ext cx="114300" cy="52388"/>
            </a:xfrm>
            <a:custGeom>
              <a:avLst/>
              <a:gdLst>
                <a:gd name="T0" fmla="*/ 33 w 35"/>
                <a:gd name="T1" fmla="*/ 8 h 16"/>
                <a:gd name="T2" fmla="*/ 21 w 35"/>
                <a:gd name="T3" fmla="*/ 0 h 16"/>
                <a:gd name="T4" fmla="*/ 3 w 35"/>
                <a:gd name="T5" fmla="*/ 8 h 16"/>
                <a:gd name="T6" fmla="*/ 14 w 35"/>
                <a:gd name="T7" fmla="*/ 16 h 16"/>
                <a:gd name="T8" fmla="*/ 33 w 35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6">
                  <a:moveTo>
                    <a:pt x="33" y="8"/>
                  </a:moveTo>
                  <a:cubicBezTo>
                    <a:pt x="35" y="4"/>
                    <a:pt x="30" y="0"/>
                    <a:pt x="21" y="0"/>
                  </a:cubicBezTo>
                  <a:cubicBezTo>
                    <a:pt x="13" y="0"/>
                    <a:pt x="5" y="4"/>
                    <a:pt x="3" y="8"/>
                  </a:cubicBezTo>
                  <a:cubicBezTo>
                    <a:pt x="0" y="12"/>
                    <a:pt x="5" y="16"/>
                    <a:pt x="14" y="16"/>
                  </a:cubicBezTo>
                  <a:cubicBezTo>
                    <a:pt x="22" y="16"/>
                    <a:pt x="31" y="12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77" name="Freeform 811"/>
            <p:cNvSpPr/>
            <p:nvPr/>
          </p:nvSpPr>
          <p:spPr bwMode="auto">
            <a:xfrm>
              <a:off x="1347788" y="3436938"/>
              <a:ext cx="115888" cy="46038"/>
            </a:xfrm>
            <a:custGeom>
              <a:avLst/>
              <a:gdLst>
                <a:gd name="T0" fmla="*/ 32 w 35"/>
                <a:gd name="T1" fmla="*/ 7 h 14"/>
                <a:gd name="T2" fmla="*/ 22 w 35"/>
                <a:gd name="T3" fmla="*/ 0 h 14"/>
                <a:gd name="T4" fmla="*/ 3 w 35"/>
                <a:gd name="T5" fmla="*/ 7 h 14"/>
                <a:gd name="T6" fmla="*/ 12 w 35"/>
                <a:gd name="T7" fmla="*/ 14 h 14"/>
                <a:gd name="T8" fmla="*/ 32 w 35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4">
                  <a:moveTo>
                    <a:pt x="32" y="7"/>
                  </a:moveTo>
                  <a:cubicBezTo>
                    <a:pt x="35" y="3"/>
                    <a:pt x="30" y="0"/>
                    <a:pt x="22" y="0"/>
                  </a:cubicBezTo>
                  <a:cubicBezTo>
                    <a:pt x="14" y="0"/>
                    <a:pt x="5" y="3"/>
                    <a:pt x="3" y="7"/>
                  </a:cubicBezTo>
                  <a:cubicBezTo>
                    <a:pt x="0" y="11"/>
                    <a:pt x="4" y="14"/>
                    <a:pt x="12" y="14"/>
                  </a:cubicBezTo>
                  <a:cubicBezTo>
                    <a:pt x="20" y="14"/>
                    <a:pt x="29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78" name="Freeform 812"/>
            <p:cNvSpPr/>
            <p:nvPr/>
          </p:nvSpPr>
          <p:spPr bwMode="auto">
            <a:xfrm>
              <a:off x="1466850" y="3436938"/>
              <a:ext cx="111125" cy="46038"/>
            </a:xfrm>
            <a:custGeom>
              <a:avLst/>
              <a:gdLst>
                <a:gd name="T0" fmla="*/ 31 w 34"/>
                <a:gd name="T1" fmla="*/ 7 h 14"/>
                <a:gd name="T2" fmla="*/ 22 w 34"/>
                <a:gd name="T3" fmla="*/ 0 h 14"/>
                <a:gd name="T4" fmla="*/ 2 w 34"/>
                <a:gd name="T5" fmla="*/ 7 h 14"/>
                <a:gd name="T6" fmla="*/ 12 w 34"/>
                <a:gd name="T7" fmla="*/ 14 h 14"/>
                <a:gd name="T8" fmla="*/ 31 w 3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4">
                  <a:moveTo>
                    <a:pt x="31" y="7"/>
                  </a:moveTo>
                  <a:cubicBezTo>
                    <a:pt x="34" y="3"/>
                    <a:pt x="30" y="0"/>
                    <a:pt x="22" y="0"/>
                  </a:cubicBezTo>
                  <a:cubicBezTo>
                    <a:pt x="14" y="0"/>
                    <a:pt x="5" y="3"/>
                    <a:pt x="2" y="7"/>
                  </a:cubicBezTo>
                  <a:cubicBezTo>
                    <a:pt x="0" y="11"/>
                    <a:pt x="4" y="14"/>
                    <a:pt x="12" y="14"/>
                  </a:cubicBezTo>
                  <a:cubicBezTo>
                    <a:pt x="20" y="14"/>
                    <a:pt x="29" y="11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79" name="Freeform 813"/>
            <p:cNvSpPr/>
            <p:nvPr/>
          </p:nvSpPr>
          <p:spPr bwMode="auto">
            <a:xfrm>
              <a:off x="1581150" y="3436938"/>
              <a:ext cx="114300" cy="46038"/>
            </a:xfrm>
            <a:custGeom>
              <a:avLst/>
              <a:gdLst>
                <a:gd name="T0" fmla="*/ 32 w 35"/>
                <a:gd name="T1" fmla="*/ 7 h 14"/>
                <a:gd name="T2" fmla="*/ 22 w 35"/>
                <a:gd name="T3" fmla="*/ 0 h 14"/>
                <a:gd name="T4" fmla="*/ 3 w 35"/>
                <a:gd name="T5" fmla="*/ 7 h 14"/>
                <a:gd name="T6" fmla="*/ 13 w 35"/>
                <a:gd name="T7" fmla="*/ 14 h 14"/>
                <a:gd name="T8" fmla="*/ 32 w 35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4">
                  <a:moveTo>
                    <a:pt x="32" y="7"/>
                  </a:moveTo>
                  <a:cubicBezTo>
                    <a:pt x="35" y="3"/>
                    <a:pt x="30" y="0"/>
                    <a:pt x="22" y="0"/>
                  </a:cubicBezTo>
                  <a:cubicBezTo>
                    <a:pt x="14" y="0"/>
                    <a:pt x="6" y="3"/>
                    <a:pt x="3" y="7"/>
                  </a:cubicBezTo>
                  <a:cubicBezTo>
                    <a:pt x="0" y="11"/>
                    <a:pt x="5" y="14"/>
                    <a:pt x="13" y="14"/>
                  </a:cubicBezTo>
                  <a:cubicBezTo>
                    <a:pt x="21" y="14"/>
                    <a:pt x="30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0" name="Freeform 814"/>
            <p:cNvSpPr/>
            <p:nvPr/>
          </p:nvSpPr>
          <p:spPr bwMode="auto">
            <a:xfrm>
              <a:off x="1698625" y="3436938"/>
              <a:ext cx="111125" cy="46038"/>
            </a:xfrm>
            <a:custGeom>
              <a:avLst/>
              <a:gdLst>
                <a:gd name="T0" fmla="*/ 32 w 34"/>
                <a:gd name="T1" fmla="*/ 7 h 14"/>
                <a:gd name="T2" fmla="*/ 22 w 34"/>
                <a:gd name="T3" fmla="*/ 0 h 14"/>
                <a:gd name="T4" fmla="*/ 3 w 34"/>
                <a:gd name="T5" fmla="*/ 7 h 14"/>
                <a:gd name="T6" fmla="*/ 13 w 34"/>
                <a:gd name="T7" fmla="*/ 14 h 14"/>
                <a:gd name="T8" fmla="*/ 32 w 3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4">
                  <a:moveTo>
                    <a:pt x="32" y="7"/>
                  </a:moveTo>
                  <a:cubicBezTo>
                    <a:pt x="34" y="3"/>
                    <a:pt x="30" y="0"/>
                    <a:pt x="22" y="0"/>
                  </a:cubicBezTo>
                  <a:cubicBezTo>
                    <a:pt x="14" y="0"/>
                    <a:pt x="5" y="3"/>
                    <a:pt x="3" y="7"/>
                  </a:cubicBezTo>
                  <a:cubicBezTo>
                    <a:pt x="0" y="11"/>
                    <a:pt x="4" y="14"/>
                    <a:pt x="13" y="14"/>
                  </a:cubicBezTo>
                  <a:cubicBezTo>
                    <a:pt x="21" y="14"/>
                    <a:pt x="29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1" name="Freeform 815"/>
            <p:cNvSpPr/>
            <p:nvPr/>
          </p:nvSpPr>
          <p:spPr bwMode="auto">
            <a:xfrm>
              <a:off x="1817688" y="3436938"/>
              <a:ext cx="111125" cy="46038"/>
            </a:xfrm>
            <a:custGeom>
              <a:avLst/>
              <a:gdLst>
                <a:gd name="T0" fmla="*/ 32 w 34"/>
                <a:gd name="T1" fmla="*/ 7 h 14"/>
                <a:gd name="T2" fmla="*/ 22 w 34"/>
                <a:gd name="T3" fmla="*/ 0 h 14"/>
                <a:gd name="T4" fmla="*/ 2 w 34"/>
                <a:gd name="T5" fmla="*/ 7 h 14"/>
                <a:gd name="T6" fmla="*/ 12 w 34"/>
                <a:gd name="T7" fmla="*/ 14 h 14"/>
                <a:gd name="T8" fmla="*/ 32 w 3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4">
                  <a:moveTo>
                    <a:pt x="32" y="7"/>
                  </a:moveTo>
                  <a:cubicBezTo>
                    <a:pt x="34" y="3"/>
                    <a:pt x="30" y="0"/>
                    <a:pt x="22" y="0"/>
                  </a:cubicBezTo>
                  <a:cubicBezTo>
                    <a:pt x="14" y="0"/>
                    <a:pt x="5" y="3"/>
                    <a:pt x="2" y="7"/>
                  </a:cubicBezTo>
                  <a:cubicBezTo>
                    <a:pt x="0" y="11"/>
                    <a:pt x="4" y="14"/>
                    <a:pt x="12" y="14"/>
                  </a:cubicBezTo>
                  <a:cubicBezTo>
                    <a:pt x="20" y="14"/>
                    <a:pt x="29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2" name="Freeform 816"/>
            <p:cNvSpPr/>
            <p:nvPr/>
          </p:nvSpPr>
          <p:spPr bwMode="auto">
            <a:xfrm>
              <a:off x="1935163" y="3436938"/>
              <a:ext cx="111125" cy="46038"/>
            </a:xfrm>
            <a:custGeom>
              <a:avLst/>
              <a:gdLst>
                <a:gd name="T0" fmla="*/ 31 w 34"/>
                <a:gd name="T1" fmla="*/ 7 h 14"/>
                <a:gd name="T2" fmla="*/ 21 w 34"/>
                <a:gd name="T3" fmla="*/ 0 h 14"/>
                <a:gd name="T4" fmla="*/ 2 w 34"/>
                <a:gd name="T5" fmla="*/ 7 h 14"/>
                <a:gd name="T6" fmla="*/ 12 w 34"/>
                <a:gd name="T7" fmla="*/ 14 h 14"/>
                <a:gd name="T8" fmla="*/ 31 w 3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4">
                  <a:moveTo>
                    <a:pt x="31" y="7"/>
                  </a:moveTo>
                  <a:cubicBezTo>
                    <a:pt x="34" y="3"/>
                    <a:pt x="29" y="0"/>
                    <a:pt x="21" y="0"/>
                  </a:cubicBezTo>
                  <a:cubicBezTo>
                    <a:pt x="13" y="0"/>
                    <a:pt x="5" y="3"/>
                    <a:pt x="2" y="7"/>
                  </a:cubicBezTo>
                  <a:cubicBezTo>
                    <a:pt x="0" y="11"/>
                    <a:pt x="4" y="14"/>
                    <a:pt x="12" y="14"/>
                  </a:cubicBezTo>
                  <a:cubicBezTo>
                    <a:pt x="20" y="14"/>
                    <a:pt x="29" y="11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3" name="Freeform 817"/>
            <p:cNvSpPr/>
            <p:nvPr/>
          </p:nvSpPr>
          <p:spPr bwMode="auto">
            <a:xfrm>
              <a:off x="2049463" y="3436938"/>
              <a:ext cx="111125" cy="46038"/>
            </a:xfrm>
            <a:custGeom>
              <a:avLst/>
              <a:gdLst>
                <a:gd name="T0" fmla="*/ 32 w 34"/>
                <a:gd name="T1" fmla="*/ 7 h 14"/>
                <a:gd name="T2" fmla="*/ 22 w 34"/>
                <a:gd name="T3" fmla="*/ 0 h 14"/>
                <a:gd name="T4" fmla="*/ 3 w 34"/>
                <a:gd name="T5" fmla="*/ 7 h 14"/>
                <a:gd name="T6" fmla="*/ 13 w 34"/>
                <a:gd name="T7" fmla="*/ 14 h 14"/>
                <a:gd name="T8" fmla="*/ 32 w 3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4">
                  <a:moveTo>
                    <a:pt x="32" y="7"/>
                  </a:moveTo>
                  <a:cubicBezTo>
                    <a:pt x="34" y="3"/>
                    <a:pt x="30" y="0"/>
                    <a:pt x="22" y="0"/>
                  </a:cubicBezTo>
                  <a:cubicBezTo>
                    <a:pt x="14" y="0"/>
                    <a:pt x="5" y="3"/>
                    <a:pt x="3" y="7"/>
                  </a:cubicBezTo>
                  <a:cubicBezTo>
                    <a:pt x="0" y="11"/>
                    <a:pt x="5" y="14"/>
                    <a:pt x="13" y="14"/>
                  </a:cubicBezTo>
                  <a:cubicBezTo>
                    <a:pt x="21" y="14"/>
                    <a:pt x="30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4" name="Freeform 818"/>
            <p:cNvSpPr/>
            <p:nvPr/>
          </p:nvSpPr>
          <p:spPr bwMode="auto">
            <a:xfrm>
              <a:off x="1187450" y="3495676"/>
              <a:ext cx="115888" cy="49213"/>
            </a:xfrm>
            <a:custGeom>
              <a:avLst/>
              <a:gdLst>
                <a:gd name="T0" fmla="*/ 32 w 35"/>
                <a:gd name="T1" fmla="*/ 7 h 15"/>
                <a:gd name="T2" fmla="*/ 23 w 35"/>
                <a:gd name="T3" fmla="*/ 0 h 15"/>
                <a:gd name="T4" fmla="*/ 3 w 35"/>
                <a:gd name="T5" fmla="*/ 7 h 15"/>
                <a:gd name="T6" fmla="*/ 12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1" y="0"/>
                    <a:pt x="23" y="0"/>
                  </a:cubicBezTo>
                  <a:cubicBezTo>
                    <a:pt x="15" y="0"/>
                    <a:pt x="6" y="3"/>
                    <a:pt x="3" y="7"/>
                  </a:cubicBezTo>
                  <a:cubicBezTo>
                    <a:pt x="0" y="11"/>
                    <a:pt x="4" y="15"/>
                    <a:pt x="12" y="15"/>
                  </a:cubicBezTo>
                  <a:cubicBezTo>
                    <a:pt x="20" y="15"/>
                    <a:pt x="29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5" name="Freeform 819"/>
            <p:cNvSpPr/>
            <p:nvPr/>
          </p:nvSpPr>
          <p:spPr bwMode="auto">
            <a:xfrm>
              <a:off x="1306513" y="3495676"/>
              <a:ext cx="114300" cy="49213"/>
            </a:xfrm>
            <a:custGeom>
              <a:avLst/>
              <a:gdLst>
                <a:gd name="T0" fmla="*/ 32 w 35"/>
                <a:gd name="T1" fmla="*/ 7 h 15"/>
                <a:gd name="T2" fmla="*/ 23 w 35"/>
                <a:gd name="T3" fmla="*/ 0 h 15"/>
                <a:gd name="T4" fmla="*/ 3 w 35"/>
                <a:gd name="T5" fmla="*/ 7 h 15"/>
                <a:gd name="T6" fmla="*/ 12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1" y="0"/>
                    <a:pt x="23" y="0"/>
                  </a:cubicBezTo>
                  <a:cubicBezTo>
                    <a:pt x="15" y="0"/>
                    <a:pt x="6" y="3"/>
                    <a:pt x="3" y="7"/>
                  </a:cubicBezTo>
                  <a:cubicBezTo>
                    <a:pt x="0" y="11"/>
                    <a:pt x="4" y="15"/>
                    <a:pt x="12" y="15"/>
                  </a:cubicBezTo>
                  <a:cubicBezTo>
                    <a:pt x="20" y="15"/>
                    <a:pt x="29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6" name="Freeform 820"/>
            <p:cNvSpPr/>
            <p:nvPr/>
          </p:nvSpPr>
          <p:spPr bwMode="auto">
            <a:xfrm>
              <a:off x="1423988" y="3495676"/>
              <a:ext cx="114300" cy="49213"/>
            </a:xfrm>
            <a:custGeom>
              <a:avLst/>
              <a:gdLst>
                <a:gd name="T0" fmla="*/ 32 w 35"/>
                <a:gd name="T1" fmla="*/ 7 h 15"/>
                <a:gd name="T2" fmla="*/ 23 w 35"/>
                <a:gd name="T3" fmla="*/ 0 h 15"/>
                <a:gd name="T4" fmla="*/ 3 w 35"/>
                <a:gd name="T5" fmla="*/ 7 h 15"/>
                <a:gd name="T6" fmla="*/ 12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1" y="0"/>
                    <a:pt x="23" y="0"/>
                  </a:cubicBezTo>
                  <a:cubicBezTo>
                    <a:pt x="15" y="0"/>
                    <a:pt x="6" y="3"/>
                    <a:pt x="3" y="7"/>
                  </a:cubicBezTo>
                  <a:cubicBezTo>
                    <a:pt x="0" y="11"/>
                    <a:pt x="4" y="15"/>
                    <a:pt x="12" y="15"/>
                  </a:cubicBezTo>
                  <a:cubicBezTo>
                    <a:pt x="21" y="15"/>
                    <a:pt x="30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7" name="Freeform 821"/>
            <p:cNvSpPr/>
            <p:nvPr/>
          </p:nvSpPr>
          <p:spPr bwMode="auto">
            <a:xfrm>
              <a:off x="1541463" y="3495676"/>
              <a:ext cx="114300" cy="49213"/>
            </a:xfrm>
            <a:custGeom>
              <a:avLst/>
              <a:gdLst>
                <a:gd name="T0" fmla="*/ 32 w 35"/>
                <a:gd name="T1" fmla="*/ 7 h 15"/>
                <a:gd name="T2" fmla="*/ 23 w 35"/>
                <a:gd name="T3" fmla="*/ 0 h 15"/>
                <a:gd name="T4" fmla="*/ 3 w 35"/>
                <a:gd name="T5" fmla="*/ 7 h 15"/>
                <a:gd name="T6" fmla="*/ 13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1" y="0"/>
                    <a:pt x="23" y="0"/>
                  </a:cubicBezTo>
                  <a:cubicBezTo>
                    <a:pt x="14" y="0"/>
                    <a:pt x="6" y="3"/>
                    <a:pt x="3" y="7"/>
                  </a:cubicBezTo>
                  <a:cubicBezTo>
                    <a:pt x="0" y="11"/>
                    <a:pt x="4" y="15"/>
                    <a:pt x="13" y="15"/>
                  </a:cubicBezTo>
                  <a:cubicBezTo>
                    <a:pt x="21" y="15"/>
                    <a:pt x="30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8" name="Freeform 822"/>
            <p:cNvSpPr/>
            <p:nvPr/>
          </p:nvSpPr>
          <p:spPr bwMode="auto">
            <a:xfrm>
              <a:off x="1658938" y="3495676"/>
              <a:ext cx="115888" cy="49213"/>
            </a:xfrm>
            <a:custGeom>
              <a:avLst/>
              <a:gdLst>
                <a:gd name="T0" fmla="*/ 32 w 35"/>
                <a:gd name="T1" fmla="*/ 7 h 15"/>
                <a:gd name="T2" fmla="*/ 22 w 35"/>
                <a:gd name="T3" fmla="*/ 0 h 15"/>
                <a:gd name="T4" fmla="*/ 3 w 35"/>
                <a:gd name="T5" fmla="*/ 7 h 15"/>
                <a:gd name="T6" fmla="*/ 13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1" y="0"/>
                    <a:pt x="22" y="0"/>
                  </a:cubicBezTo>
                  <a:cubicBezTo>
                    <a:pt x="14" y="0"/>
                    <a:pt x="6" y="3"/>
                    <a:pt x="3" y="7"/>
                  </a:cubicBezTo>
                  <a:cubicBezTo>
                    <a:pt x="0" y="11"/>
                    <a:pt x="5" y="15"/>
                    <a:pt x="13" y="15"/>
                  </a:cubicBezTo>
                  <a:cubicBezTo>
                    <a:pt x="21" y="15"/>
                    <a:pt x="30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9" name="Freeform 823"/>
            <p:cNvSpPr/>
            <p:nvPr/>
          </p:nvSpPr>
          <p:spPr bwMode="auto">
            <a:xfrm>
              <a:off x="1778000" y="3495676"/>
              <a:ext cx="114300" cy="49213"/>
            </a:xfrm>
            <a:custGeom>
              <a:avLst/>
              <a:gdLst>
                <a:gd name="T0" fmla="*/ 32 w 35"/>
                <a:gd name="T1" fmla="*/ 7 h 15"/>
                <a:gd name="T2" fmla="*/ 22 w 35"/>
                <a:gd name="T3" fmla="*/ 0 h 15"/>
                <a:gd name="T4" fmla="*/ 3 w 35"/>
                <a:gd name="T5" fmla="*/ 7 h 15"/>
                <a:gd name="T6" fmla="*/ 13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0" y="0"/>
                    <a:pt x="22" y="0"/>
                  </a:cubicBezTo>
                  <a:cubicBezTo>
                    <a:pt x="14" y="0"/>
                    <a:pt x="6" y="3"/>
                    <a:pt x="3" y="7"/>
                  </a:cubicBezTo>
                  <a:cubicBezTo>
                    <a:pt x="0" y="11"/>
                    <a:pt x="5" y="15"/>
                    <a:pt x="13" y="15"/>
                  </a:cubicBezTo>
                  <a:cubicBezTo>
                    <a:pt x="21" y="15"/>
                    <a:pt x="30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0" name="Freeform 824"/>
            <p:cNvSpPr/>
            <p:nvPr/>
          </p:nvSpPr>
          <p:spPr bwMode="auto">
            <a:xfrm>
              <a:off x="1895475" y="3495676"/>
              <a:ext cx="114300" cy="49213"/>
            </a:xfrm>
            <a:custGeom>
              <a:avLst/>
              <a:gdLst>
                <a:gd name="T0" fmla="*/ 32 w 35"/>
                <a:gd name="T1" fmla="*/ 7 h 15"/>
                <a:gd name="T2" fmla="*/ 22 w 35"/>
                <a:gd name="T3" fmla="*/ 0 h 15"/>
                <a:gd name="T4" fmla="*/ 3 w 35"/>
                <a:gd name="T5" fmla="*/ 7 h 15"/>
                <a:gd name="T6" fmla="*/ 13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0" y="0"/>
                    <a:pt x="22" y="0"/>
                  </a:cubicBezTo>
                  <a:cubicBezTo>
                    <a:pt x="14" y="0"/>
                    <a:pt x="6" y="3"/>
                    <a:pt x="3" y="7"/>
                  </a:cubicBezTo>
                  <a:cubicBezTo>
                    <a:pt x="0" y="11"/>
                    <a:pt x="5" y="15"/>
                    <a:pt x="13" y="15"/>
                  </a:cubicBezTo>
                  <a:cubicBezTo>
                    <a:pt x="21" y="15"/>
                    <a:pt x="30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1" name="Freeform 825"/>
            <p:cNvSpPr/>
            <p:nvPr/>
          </p:nvSpPr>
          <p:spPr bwMode="auto">
            <a:xfrm>
              <a:off x="2016125" y="3495676"/>
              <a:ext cx="112713" cy="49213"/>
            </a:xfrm>
            <a:custGeom>
              <a:avLst/>
              <a:gdLst>
                <a:gd name="T0" fmla="*/ 31 w 34"/>
                <a:gd name="T1" fmla="*/ 7 h 15"/>
                <a:gd name="T2" fmla="*/ 21 w 34"/>
                <a:gd name="T3" fmla="*/ 0 h 15"/>
                <a:gd name="T4" fmla="*/ 2 w 34"/>
                <a:gd name="T5" fmla="*/ 7 h 15"/>
                <a:gd name="T6" fmla="*/ 12 w 34"/>
                <a:gd name="T7" fmla="*/ 15 h 15"/>
                <a:gd name="T8" fmla="*/ 31 w 3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31" y="7"/>
                  </a:moveTo>
                  <a:cubicBezTo>
                    <a:pt x="34" y="3"/>
                    <a:pt x="29" y="0"/>
                    <a:pt x="21" y="0"/>
                  </a:cubicBezTo>
                  <a:cubicBezTo>
                    <a:pt x="13" y="0"/>
                    <a:pt x="5" y="3"/>
                    <a:pt x="2" y="7"/>
                  </a:cubicBezTo>
                  <a:cubicBezTo>
                    <a:pt x="0" y="11"/>
                    <a:pt x="4" y="15"/>
                    <a:pt x="12" y="15"/>
                  </a:cubicBezTo>
                  <a:cubicBezTo>
                    <a:pt x="21" y="15"/>
                    <a:pt x="29" y="11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2" name="Freeform 826"/>
            <p:cNvSpPr/>
            <p:nvPr/>
          </p:nvSpPr>
          <p:spPr bwMode="auto">
            <a:xfrm>
              <a:off x="1263650" y="3554413"/>
              <a:ext cx="114300" cy="49213"/>
            </a:xfrm>
            <a:custGeom>
              <a:avLst/>
              <a:gdLst>
                <a:gd name="T0" fmla="*/ 33 w 35"/>
                <a:gd name="T1" fmla="*/ 7 h 15"/>
                <a:gd name="T2" fmla="*/ 23 w 35"/>
                <a:gd name="T3" fmla="*/ 0 h 15"/>
                <a:gd name="T4" fmla="*/ 3 w 35"/>
                <a:gd name="T5" fmla="*/ 7 h 15"/>
                <a:gd name="T6" fmla="*/ 12 w 35"/>
                <a:gd name="T7" fmla="*/ 15 h 15"/>
                <a:gd name="T8" fmla="*/ 33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3" y="7"/>
                  </a:moveTo>
                  <a:cubicBezTo>
                    <a:pt x="35" y="3"/>
                    <a:pt x="31" y="0"/>
                    <a:pt x="23" y="0"/>
                  </a:cubicBezTo>
                  <a:cubicBezTo>
                    <a:pt x="15" y="0"/>
                    <a:pt x="6" y="3"/>
                    <a:pt x="3" y="7"/>
                  </a:cubicBezTo>
                  <a:cubicBezTo>
                    <a:pt x="0" y="12"/>
                    <a:pt x="4" y="15"/>
                    <a:pt x="12" y="15"/>
                  </a:cubicBezTo>
                  <a:cubicBezTo>
                    <a:pt x="21" y="15"/>
                    <a:pt x="30" y="12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3" name="Freeform 827"/>
            <p:cNvSpPr/>
            <p:nvPr/>
          </p:nvSpPr>
          <p:spPr bwMode="auto">
            <a:xfrm>
              <a:off x="1381125" y="3554413"/>
              <a:ext cx="117475" cy="49213"/>
            </a:xfrm>
            <a:custGeom>
              <a:avLst/>
              <a:gdLst>
                <a:gd name="T0" fmla="*/ 33 w 36"/>
                <a:gd name="T1" fmla="*/ 7 h 15"/>
                <a:gd name="T2" fmla="*/ 23 w 36"/>
                <a:gd name="T3" fmla="*/ 0 h 15"/>
                <a:gd name="T4" fmla="*/ 3 w 36"/>
                <a:gd name="T5" fmla="*/ 7 h 15"/>
                <a:gd name="T6" fmla="*/ 13 w 36"/>
                <a:gd name="T7" fmla="*/ 15 h 15"/>
                <a:gd name="T8" fmla="*/ 33 w 36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5">
                  <a:moveTo>
                    <a:pt x="33" y="7"/>
                  </a:moveTo>
                  <a:cubicBezTo>
                    <a:pt x="36" y="3"/>
                    <a:pt x="31" y="0"/>
                    <a:pt x="23" y="0"/>
                  </a:cubicBezTo>
                  <a:cubicBezTo>
                    <a:pt x="15" y="0"/>
                    <a:pt x="6" y="3"/>
                    <a:pt x="3" y="7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1" y="15"/>
                    <a:pt x="30" y="12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4" name="Freeform 828"/>
            <p:cNvSpPr/>
            <p:nvPr/>
          </p:nvSpPr>
          <p:spPr bwMode="auto">
            <a:xfrm>
              <a:off x="1501775" y="3554413"/>
              <a:ext cx="115888" cy="49213"/>
            </a:xfrm>
            <a:custGeom>
              <a:avLst/>
              <a:gdLst>
                <a:gd name="T0" fmla="*/ 32 w 35"/>
                <a:gd name="T1" fmla="*/ 7 h 15"/>
                <a:gd name="T2" fmla="*/ 22 w 35"/>
                <a:gd name="T3" fmla="*/ 0 h 15"/>
                <a:gd name="T4" fmla="*/ 3 w 35"/>
                <a:gd name="T5" fmla="*/ 7 h 15"/>
                <a:gd name="T6" fmla="*/ 12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1" y="0"/>
                    <a:pt x="22" y="0"/>
                  </a:cubicBezTo>
                  <a:cubicBezTo>
                    <a:pt x="14" y="0"/>
                    <a:pt x="5" y="3"/>
                    <a:pt x="3" y="7"/>
                  </a:cubicBezTo>
                  <a:cubicBezTo>
                    <a:pt x="0" y="12"/>
                    <a:pt x="4" y="15"/>
                    <a:pt x="12" y="15"/>
                  </a:cubicBezTo>
                  <a:cubicBezTo>
                    <a:pt x="21" y="15"/>
                    <a:pt x="30" y="12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5" name="Freeform 829"/>
            <p:cNvSpPr/>
            <p:nvPr/>
          </p:nvSpPr>
          <p:spPr bwMode="auto">
            <a:xfrm>
              <a:off x="1620838" y="3554413"/>
              <a:ext cx="114300" cy="49213"/>
            </a:xfrm>
            <a:custGeom>
              <a:avLst/>
              <a:gdLst>
                <a:gd name="T0" fmla="*/ 33 w 35"/>
                <a:gd name="T1" fmla="*/ 7 h 15"/>
                <a:gd name="T2" fmla="*/ 23 w 35"/>
                <a:gd name="T3" fmla="*/ 0 h 15"/>
                <a:gd name="T4" fmla="*/ 3 w 35"/>
                <a:gd name="T5" fmla="*/ 7 h 15"/>
                <a:gd name="T6" fmla="*/ 13 w 35"/>
                <a:gd name="T7" fmla="*/ 15 h 15"/>
                <a:gd name="T8" fmla="*/ 33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3" y="7"/>
                  </a:moveTo>
                  <a:cubicBezTo>
                    <a:pt x="35" y="3"/>
                    <a:pt x="31" y="0"/>
                    <a:pt x="23" y="0"/>
                  </a:cubicBezTo>
                  <a:cubicBezTo>
                    <a:pt x="15" y="0"/>
                    <a:pt x="6" y="3"/>
                    <a:pt x="3" y="7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1" y="15"/>
                    <a:pt x="30" y="12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6" name="Freeform 830"/>
            <p:cNvSpPr/>
            <p:nvPr/>
          </p:nvSpPr>
          <p:spPr bwMode="auto">
            <a:xfrm>
              <a:off x="1741488" y="3554413"/>
              <a:ext cx="114300" cy="49213"/>
            </a:xfrm>
            <a:custGeom>
              <a:avLst/>
              <a:gdLst>
                <a:gd name="T0" fmla="*/ 32 w 35"/>
                <a:gd name="T1" fmla="*/ 7 h 15"/>
                <a:gd name="T2" fmla="*/ 22 w 35"/>
                <a:gd name="T3" fmla="*/ 0 h 15"/>
                <a:gd name="T4" fmla="*/ 2 w 35"/>
                <a:gd name="T5" fmla="*/ 7 h 15"/>
                <a:gd name="T6" fmla="*/ 12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0" y="0"/>
                    <a:pt x="22" y="0"/>
                  </a:cubicBezTo>
                  <a:cubicBezTo>
                    <a:pt x="14" y="0"/>
                    <a:pt x="5" y="3"/>
                    <a:pt x="2" y="7"/>
                  </a:cubicBezTo>
                  <a:cubicBezTo>
                    <a:pt x="0" y="12"/>
                    <a:pt x="4" y="15"/>
                    <a:pt x="12" y="15"/>
                  </a:cubicBezTo>
                  <a:cubicBezTo>
                    <a:pt x="21" y="15"/>
                    <a:pt x="29" y="12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7" name="Freeform 831"/>
            <p:cNvSpPr/>
            <p:nvPr/>
          </p:nvSpPr>
          <p:spPr bwMode="auto">
            <a:xfrm>
              <a:off x="1858963" y="3554413"/>
              <a:ext cx="115888" cy="49213"/>
            </a:xfrm>
            <a:custGeom>
              <a:avLst/>
              <a:gdLst>
                <a:gd name="T0" fmla="*/ 32 w 35"/>
                <a:gd name="T1" fmla="*/ 7 h 15"/>
                <a:gd name="T2" fmla="*/ 22 w 35"/>
                <a:gd name="T3" fmla="*/ 0 h 15"/>
                <a:gd name="T4" fmla="*/ 3 w 35"/>
                <a:gd name="T5" fmla="*/ 7 h 15"/>
                <a:gd name="T6" fmla="*/ 13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0" y="0"/>
                    <a:pt x="22" y="0"/>
                  </a:cubicBezTo>
                  <a:cubicBezTo>
                    <a:pt x="14" y="0"/>
                    <a:pt x="5" y="3"/>
                    <a:pt x="3" y="7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1" y="15"/>
                    <a:pt x="30" y="12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8" name="Freeform 832"/>
            <p:cNvSpPr/>
            <p:nvPr/>
          </p:nvSpPr>
          <p:spPr bwMode="auto">
            <a:xfrm>
              <a:off x="1981200" y="3554413"/>
              <a:ext cx="111125" cy="49213"/>
            </a:xfrm>
            <a:custGeom>
              <a:avLst/>
              <a:gdLst>
                <a:gd name="T0" fmla="*/ 32 w 34"/>
                <a:gd name="T1" fmla="*/ 7 h 15"/>
                <a:gd name="T2" fmla="*/ 21 w 34"/>
                <a:gd name="T3" fmla="*/ 0 h 15"/>
                <a:gd name="T4" fmla="*/ 2 w 34"/>
                <a:gd name="T5" fmla="*/ 7 h 15"/>
                <a:gd name="T6" fmla="*/ 12 w 34"/>
                <a:gd name="T7" fmla="*/ 15 h 15"/>
                <a:gd name="T8" fmla="*/ 32 w 3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32" y="7"/>
                  </a:moveTo>
                  <a:cubicBezTo>
                    <a:pt x="34" y="3"/>
                    <a:pt x="30" y="0"/>
                    <a:pt x="21" y="0"/>
                  </a:cubicBezTo>
                  <a:cubicBezTo>
                    <a:pt x="13" y="0"/>
                    <a:pt x="5" y="3"/>
                    <a:pt x="2" y="7"/>
                  </a:cubicBezTo>
                  <a:cubicBezTo>
                    <a:pt x="0" y="12"/>
                    <a:pt x="4" y="15"/>
                    <a:pt x="12" y="15"/>
                  </a:cubicBezTo>
                  <a:cubicBezTo>
                    <a:pt x="21" y="15"/>
                    <a:pt x="29" y="12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9" name="Freeform 833"/>
            <p:cNvSpPr/>
            <p:nvPr/>
          </p:nvSpPr>
          <p:spPr bwMode="auto">
            <a:xfrm>
              <a:off x="1338263" y="3613151"/>
              <a:ext cx="119063" cy="52388"/>
            </a:xfrm>
            <a:custGeom>
              <a:avLst/>
              <a:gdLst>
                <a:gd name="T0" fmla="*/ 33 w 36"/>
                <a:gd name="T1" fmla="*/ 8 h 16"/>
                <a:gd name="T2" fmla="*/ 24 w 36"/>
                <a:gd name="T3" fmla="*/ 0 h 16"/>
                <a:gd name="T4" fmla="*/ 3 w 36"/>
                <a:gd name="T5" fmla="*/ 8 h 16"/>
                <a:gd name="T6" fmla="*/ 13 w 36"/>
                <a:gd name="T7" fmla="*/ 16 h 16"/>
                <a:gd name="T8" fmla="*/ 33 w 3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6">
                  <a:moveTo>
                    <a:pt x="33" y="8"/>
                  </a:moveTo>
                  <a:cubicBezTo>
                    <a:pt x="36" y="4"/>
                    <a:pt x="32" y="0"/>
                    <a:pt x="24" y="0"/>
                  </a:cubicBezTo>
                  <a:cubicBezTo>
                    <a:pt x="15" y="0"/>
                    <a:pt x="6" y="4"/>
                    <a:pt x="3" y="8"/>
                  </a:cubicBezTo>
                  <a:cubicBezTo>
                    <a:pt x="0" y="12"/>
                    <a:pt x="5" y="16"/>
                    <a:pt x="13" y="16"/>
                  </a:cubicBezTo>
                  <a:cubicBezTo>
                    <a:pt x="21" y="16"/>
                    <a:pt x="30" y="12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0" name="Freeform 834"/>
            <p:cNvSpPr/>
            <p:nvPr/>
          </p:nvSpPr>
          <p:spPr bwMode="auto">
            <a:xfrm>
              <a:off x="1460500" y="3613151"/>
              <a:ext cx="117475" cy="52388"/>
            </a:xfrm>
            <a:custGeom>
              <a:avLst/>
              <a:gdLst>
                <a:gd name="T0" fmla="*/ 33 w 36"/>
                <a:gd name="T1" fmla="*/ 8 h 16"/>
                <a:gd name="T2" fmla="*/ 23 w 36"/>
                <a:gd name="T3" fmla="*/ 0 h 16"/>
                <a:gd name="T4" fmla="*/ 3 w 36"/>
                <a:gd name="T5" fmla="*/ 8 h 16"/>
                <a:gd name="T6" fmla="*/ 13 w 36"/>
                <a:gd name="T7" fmla="*/ 16 h 16"/>
                <a:gd name="T8" fmla="*/ 33 w 3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6">
                  <a:moveTo>
                    <a:pt x="33" y="8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5" y="0"/>
                    <a:pt x="6" y="4"/>
                    <a:pt x="3" y="8"/>
                  </a:cubicBezTo>
                  <a:cubicBezTo>
                    <a:pt x="0" y="12"/>
                    <a:pt x="5" y="16"/>
                    <a:pt x="13" y="16"/>
                  </a:cubicBezTo>
                  <a:cubicBezTo>
                    <a:pt x="21" y="16"/>
                    <a:pt x="30" y="12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1" name="Freeform 835"/>
            <p:cNvSpPr/>
            <p:nvPr/>
          </p:nvSpPr>
          <p:spPr bwMode="auto">
            <a:xfrm>
              <a:off x="1054100" y="3676651"/>
              <a:ext cx="117475" cy="52388"/>
            </a:xfrm>
            <a:custGeom>
              <a:avLst/>
              <a:gdLst>
                <a:gd name="T0" fmla="*/ 33 w 36"/>
                <a:gd name="T1" fmla="*/ 8 h 16"/>
                <a:gd name="T2" fmla="*/ 24 w 36"/>
                <a:gd name="T3" fmla="*/ 0 h 16"/>
                <a:gd name="T4" fmla="*/ 3 w 36"/>
                <a:gd name="T5" fmla="*/ 8 h 16"/>
                <a:gd name="T6" fmla="*/ 12 w 36"/>
                <a:gd name="T7" fmla="*/ 16 h 16"/>
                <a:gd name="T8" fmla="*/ 33 w 3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6">
                  <a:moveTo>
                    <a:pt x="33" y="8"/>
                  </a:moveTo>
                  <a:cubicBezTo>
                    <a:pt x="36" y="4"/>
                    <a:pt x="32" y="0"/>
                    <a:pt x="24" y="0"/>
                  </a:cubicBezTo>
                  <a:cubicBezTo>
                    <a:pt x="15" y="0"/>
                    <a:pt x="6" y="4"/>
                    <a:pt x="3" y="8"/>
                  </a:cubicBezTo>
                  <a:cubicBezTo>
                    <a:pt x="0" y="13"/>
                    <a:pt x="4" y="16"/>
                    <a:pt x="12" y="16"/>
                  </a:cubicBezTo>
                  <a:cubicBezTo>
                    <a:pt x="21" y="16"/>
                    <a:pt x="30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2" name="Freeform 836"/>
            <p:cNvSpPr/>
            <p:nvPr/>
          </p:nvSpPr>
          <p:spPr bwMode="auto">
            <a:xfrm>
              <a:off x="1174750" y="3676651"/>
              <a:ext cx="117475" cy="52388"/>
            </a:xfrm>
            <a:custGeom>
              <a:avLst/>
              <a:gdLst>
                <a:gd name="T0" fmla="*/ 33 w 36"/>
                <a:gd name="T1" fmla="*/ 8 h 16"/>
                <a:gd name="T2" fmla="*/ 24 w 36"/>
                <a:gd name="T3" fmla="*/ 0 h 16"/>
                <a:gd name="T4" fmla="*/ 3 w 36"/>
                <a:gd name="T5" fmla="*/ 8 h 16"/>
                <a:gd name="T6" fmla="*/ 13 w 36"/>
                <a:gd name="T7" fmla="*/ 16 h 16"/>
                <a:gd name="T8" fmla="*/ 33 w 3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6">
                  <a:moveTo>
                    <a:pt x="33" y="8"/>
                  </a:moveTo>
                  <a:cubicBezTo>
                    <a:pt x="36" y="4"/>
                    <a:pt x="32" y="0"/>
                    <a:pt x="24" y="0"/>
                  </a:cubicBezTo>
                  <a:cubicBezTo>
                    <a:pt x="15" y="0"/>
                    <a:pt x="6" y="4"/>
                    <a:pt x="3" y="8"/>
                  </a:cubicBezTo>
                  <a:cubicBezTo>
                    <a:pt x="0" y="13"/>
                    <a:pt x="4" y="16"/>
                    <a:pt x="13" y="16"/>
                  </a:cubicBezTo>
                  <a:cubicBezTo>
                    <a:pt x="21" y="16"/>
                    <a:pt x="30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3" name="Freeform 837"/>
            <p:cNvSpPr/>
            <p:nvPr/>
          </p:nvSpPr>
          <p:spPr bwMode="auto">
            <a:xfrm>
              <a:off x="2147888" y="3676651"/>
              <a:ext cx="114300" cy="52388"/>
            </a:xfrm>
            <a:custGeom>
              <a:avLst/>
              <a:gdLst>
                <a:gd name="T0" fmla="*/ 33 w 35"/>
                <a:gd name="T1" fmla="*/ 8 h 16"/>
                <a:gd name="T2" fmla="*/ 22 w 35"/>
                <a:gd name="T3" fmla="*/ 0 h 16"/>
                <a:gd name="T4" fmla="*/ 3 w 35"/>
                <a:gd name="T5" fmla="*/ 8 h 16"/>
                <a:gd name="T6" fmla="*/ 14 w 35"/>
                <a:gd name="T7" fmla="*/ 16 h 16"/>
                <a:gd name="T8" fmla="*/ 33 w 35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6">
                  <a:moveTo>
                    <a:pt x="33" y="8"/>
                  </a:moveTo>
                  <a:cubicBezTo>
                    <a:pt x="35" y="4"/>
                    <a:pt x="31" y="0"/>
                    <a:pt x="22" y="0"/>
                  </a:cubicBezTo>
                  <a:cubicBezTo>
                    <a:pt x="14" y="0"/>
                    <a:pt x="5" y="4"/>
                    <a:pt x="3" y="8"/>
                  </a:cubicBezTo>
                  <a:cubicBezTo>
                    <a:pt x="0" y="13"/>
                    <a:pt x="5" y="16"/>
                    <a:pt x="14" y="16"/>
                  </a:cubicBezTo>
                  <a:cubicBezTo>
                    <a:pt x="22" y="16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4" name="Freeform 838"/>
            <p:cNvSpPr/>
            <p:nvPr/>
          </p:nvSpPr>
          <p:spPr bwMode="auto">
            <a:xfrm>
              <a:off x="2271713" y="3676651"/>
              <a:ext cx="111125" cy="52388"/>
            </a:xfrm>
            <a:custGeom>
              <a:avLst/>
              <a:gdLst>
                <a:gd name="T0" fmla="*/ 32 w 34"/>
                <a:gd name="T1" fmla="*/ 8 h 16"/>
                <a:gd name="T2" fmla="*/ 21 w 34"/>
                <a:gd name="T3" fmla="*/ 0 h 16"/>
                <a:gd name="T4" fmla="*/ 2 w 34"/>
                <a:gd name="T5" fmla="*/ 8 h 16"/>
                <a:gd name="T6" fmla="*/ 13 w 34"/>
                <a:gd name="T7" fmla="*/ 16 h 16"/>
                <a:gd name="T8" fmla="*/ 32 w 3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2" y="8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4" y="16"/>
                    <a:pt x="13" y="16"/>
                  </a:cubicBezTo>
                  <a:cubicBezTo>
                    <a:pt x="21" y="16"/>
                    <a:pt x="30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5" name="Freeform 839"/>
            <p:cNvSpPr/>
            <p:nvPr/>
          </p:nvSpPr>
          <p:spPr bwMode="auto">
            <a:xfrm>
              <a:off x="2393950" y="3676651"/>
              <a:ext cx="111125" cy="52388"/>
            </a:xfrm>
            <a:custGeom>
              <a:avLst/>
              <a:gdLst>
                <a:gd name="T0" fmla="*/ 32 w 34"/>
                <a:gd name="T1" fmla="*/ 8 h 16"/>
                <a:gd name="T2" fmla="*/ 21 w 34"/>
                <a:gd name="T3" fmla="*/ 0 h 16"/>
                <a:gd name="T4" fmla="*/ 2 w 34"/>
                <a:gd name="T5" fmla="*/ 8 h 16"/>
                <a:gd name="T6" fmla="*/ 13 w 34"/>
                <a:gd name="T7" fmla="*/ 16 h 16"/>
                <a:gd name="T8" fmla="*/ 32 w 3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2" y="8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5" y="16"/>
                    <a:pt x="13" y="16"/>
                  </a:cubicBezTo>
                  <a:cubicBezTo>
                    <a:pt x="21" y="16"/>
                    <a:pt x="30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6" name="Freeform 840"/>
            <p:cNvSpPr/>
            <p:nvPr/>
          </p:nvSpPr>
          <p:spPr bwMode="auto">
            <a:xfrm>
              <a:off x="2514600" y="3676651"/>
              <a:ext cx="111125" cy="52388"/>
            </a:xfrm>
            <a:custGeom>
              <a:avLst/>
              <a:gdLst>
                <a:gd name="T0" fmla="*/ 32 w 34"/>
                <a:gd name="T1" fmla="*/ 8 h 16"/>
                <a:gd name="T2" fmla="*/ 21 w 34"/>
                <a:gd name="T3" fmla="*/ 0 h 16"/>
                <a:gd name="T4" fmla="*/ 2 w 34"/>
                <a:gd name="T5" fmla="*/ 8 h 16"/>
                <a:gd name="T6" fmla="*/ 13 w 34"/>
                <a:gd name="T7" fmla="*/ 16 h 16"/>
                <a:gd name="T8" fmla="*/ 32 w 3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2" y="8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5" y="16"/>
                    <a:pt x="13" y="16"/>
                  </a:cubicBezTo>
                  <a:cubicBezTo>
                    <a:pt x="22" y="16"/>
                    <a:pt x="30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7" name="Freeform 841"/>
            <p:cNvSpPr/>
            <p:nvPr/>
          </p:nvSpPr>
          <p:spPr bwMode="auto">
            <a:xfrm>
              <a:off x="2111375" y="3741738"/>
              <a:ext cx="117475" cy="52388"/>
            </a:xfrm>
            <a:custGeom>
              <a:avLst/>
              <a:gdLst>
                <a:gd name="T0" fmla="*/ 34 w 36"/>
                <a:gd name="T1" fmla="*/ 8 h 16"/>
                <a:gd name="T2" fmla="*/ 23 w 36"/>
                <a:gd name="T3" fmla="*/ 0 h 16"/>
                <a:gd name="T4" fmla="*/ 3 w 36"/>
                <a:gd name="T5" fmla="*/ 8 h 16"/>
                <a:gd name="T6" fmla="*/ 14 w 36"/>
                <a:gd name="T7" fmla="*/ 16 h 16"/>
                <a:gd name="T8" fmla="*/ 34 w 3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6">
                  <a:moveTo>
                    <a:pt x="34" y="8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4" y="0"/>
                    <a:pt x="5" y="4"/>
                    <a:pt x="3" y="8"/>
                  </a:cubicBezTo>
                  <a:cubicBezTo>
                    <a:pt x="0" y="13"/>
                    <a:pt x="5" y="16"/>
                    <a:pt x="14" y="16"/>
                  </a:cubicBezTo>
                  <a:cubicBezTo>
                    <a:pt x="22" y="16"/>
                    <a:pt x="31" y="13"/>
                    <a:pt x="3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8" name="Freeform 842"/>
            <p:cNvSpPr/>
            <p:nvPr/>
          </p:nvSpPr>
          <p:spPr bwMode="auto">
            <a:xfrm>
              <a:off x="2236788" y="3741738"/>
              <a:ext cx="114300" cy="52388"/>
            </a:xfrm>
            <a:custGeom>
              <a:avLst/>
              <a:gdLst>
                <a:gd name="T0" fmla="*/ 33 w 35"/>
                <a:gd name="T1" fmla="*/ 8 h 16"/>
                <a:gd name="T2" fmla="*/ 22 w 35"/>
                <a:gd name="T3" fmla="*/ 0 h 16"/>
                <a:gd name="T4" fmla="*/ 2 w 35"/>
                <a:gd name="T5" fmla="*/ 8 h 16"/>
                <a:gd name="T6" fmla="*/ 13 w 35"/>
                <a:gd name="T7" fmla="*/ 16 h 16"/>
                <a:gd name="T8" fmla="*/ 33 w 35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6">
                  <a:moveTo>
                    <a:pt x="33" y="8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4" y="0"/>
                    <a:pt x="5" y="4"/>
                    <a:pt x="2" y="8"/>
                  </a:cubicBezTo>
                  <a:cubicBezTo>
                    <a:pt x="0" y="13"/>
                    <a:pt x="5" y="16"/>
                    <a:pt x="13" y="16"/>
                  </a:cubicBezTo>
                  <a:cubicBezTo>
                    <a:pt x="22" y="16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9" name="Freeform 843"/>
            <p:cNvSpPr/>
            <p:nvPr/>
          </p:nvSpPr>
          <p:spPr bwMode="auto">
            <a:xfrm>
              <a:off x="2360613" y="3741738"/>
              <a:ext cx="114300" cy="52388"/>
            </a:xfrm>
            <a:custGeom>
              <a:avLst/>
              <a:gdLst>
                <a:gd name="T0" fmla="*/ 32 w 35"/>
                <a:gd name="T1" fmla="*/ 8 h 16"/>
                <a:gd name="T2" fmla="*/ 21 w 35"/>
                <a:gd name="T3" fmla="*/ 0 h 16"/>
                <a:gd name="T4" fmla="*/ 2 w 35"/>
                <a:gd name="T5" fmla="*/ 8 h 16"/>
                <a:gd name="T6" fmla="*/ 13 w 35"/>
                <a:gd name="T7" fmla="*/ 16 h 16"/>
                <a:gd name="T8" fmla="*/ 32 w 35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6">
                  <a:moveTo>
                    <a:pt x="32" y="8"/>
                  </a:moveTo>
                  <a:cubicBezTo>
                    <a:pt x="35" y="4"/>
                    <a:pt x="30" y="0"/>
                    <a:pt x="21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5" y="16"/>
                    <a:pt x="13" y="16"/>
                  </a:cubicBezTo>
                  <a:cubicBezTo>
                    <a:pt x="21" y="16"/>
                    <a:pt x="30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0" name="Freeform 844"/>
            <p:cNvSpPr/>
            <p:nvPr/>
          </p:nvSpPr>
          <p:spPr bwMode="auto">
            <a:xfrm>
              <a:off x="2481263" y="3741738"/>
              <a:ext cx="115888" cy="52388"/>
            </a:xfrm>
            <a:custGeom>
              <a:avLst/>
              <a:gdLst>
                <a:gd name="T0" fmla="*/ 33 w 35"/>
                <a:gd name="T1" fmla="*/ 8 h 16"/>
                <a:gd name="T2" fmla="*/ 22 w 35"/>
                <a:gd name="T3" fmla="*/ 0 h 16"/>
                <a:gd name="T4" fmla="*/ 2 w 35"/>
                <a:gd name="T5" fmla="*/ 8 h 16"/>
                <a:gd name="T6" fmla="*/ 14 w 35"/>
                <a:gd name="T7" fmla="*/ 16 h 16"/>
                <a:gd name="T8" fmla="*/ 33 w 35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6">
                  <a:moveTo>
                    <a:pt x="33" y="8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5" y="16"/>
                    <a:pt x="14" y="16"/>
                  </a:cubicBezTo>
                  <a:cubicBezTo>
                    <a:pt x="22" y="16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1" name="Freeform 845"/>
            <p:cNvSpPr/>
            <p:nvPr/>
          </p:nvSpPr>
          <p:spPr bwMode="auto">
            <a:xfrm>
              <a:off x="2200275" y="3806826"/>
              <a:ext cx="117475" cy="55563"/>
            </a:xfrm>
            <a:custGeom>
              <a:avLst/>
              <a:gdLst>
                <a:gd name="T0" fmla="*/ 34 w 36"/>
                <a:gd name="T1" fmla="*/ 8 h 17"/>
                <a:gd name="T2" fmla="*/ 22 w 36"/>
                <a:gd name="T3" fmla="*/ 0 h 17"/>
                <a:gd name="T4" fmla="*/ 3 w 36"/>
                <a:gd name="T5" fmla="*/ 8 h 17"/>
                <a:gd name="T6" fmla="*/ 14 w 36"/>
                <a:gd name="T7" fmla="*/ 17 h 17"/>
                <a:gd name="T8" fmla="*/ 34 w 3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4" y="8"/>
                  </a:moveTo>
                  <a:cubicBezTo>
                    <a:pt x="36" y="4"/>
                    <a:pt x="31" y="0"/>
                    <a:pt x="22" y="0"/>
                  </a:cubicBezTo>
                  <a:cubicBezTo>
                    <a:pt x="14" y="0"/>
                    <a:pt x="5" y="4"/>
                    <a:pt x="3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2" y="17"/>
                    <a:pt x="31" y="13"/>
                    <a:pt x="3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2" name="Freeform 846"/>
            <p:cNvSpPr/>
            <p:nvPr/>
          </p:nvSpPr>
          <p:spPr bwMode="auto">
            <a:xfrm>
              <a:off x="2324100" y="3806826"/>
              <a:ext cx="119063" cy="55563"/>
            </a:xfrm>
            <a:custGeom>
              <a:avLst/>
              <a:gdLst>
                <a:gd name="T0" fmla="*/ 33 w 36"/>
                <a:gd name="T1" fmla="*/ 8 h 17"/>
                <a:gd name="T2" fmla="*/ 22 w 36"/>
                <a:gd name="T3" fmla="*/ 0 h 17"/>
                <a:gd name="T4" fmla="*/ 3 w 36"/>
                <a:gd name="T5" fmla="*/ 8 h 17"/>
                <a:gd name="T6" fmla="*/ 14 w 36"/>
                <a:gd name="T7" fmla="*/ 17 h 17"/>
                <a:gd name="T8" fmla="*/ 33 w 3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3" y="8"/>
                  </a:moveTo>
                  <a:cubicBezTo>
                    <a:pt x="36" y="4"/>
                    <a:pt x="31" y="0"/>
                    <a:pt x="22" y="0"/>
                  </a:cubicBezTo>
                  <a:cubicBezTo>
                    <a:pt x="14" y="0"/>
                    <a:pt x="5" y="4"/>
                    <a:pt x="3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2" y="17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3" name="Freeform 847"/>
            <p:cNvSpPr/>
            <p:nvPr/>
          </p:nvSpPr>
          <p:spPr bwMode="auto">
            <a:xfrm>
              <a:off x="2449513" y="3806826"/>
              <a:ext cx="114300" cy="55563"/>
            </a:xfrm>
            <a:custGeom>
              <a:avLst/>
              <a:gdLst>
                <a:gd name="T0" fmla="*/ 33 w 35"/>
                <a:gd name="T1" fmla="*/ 8 h 17"/>
                <a:gd name="T2" fmla="*/ 22 w 35"/>
                <a:gd name="T3" fmla="*/ 0 h 17"/>
                <a:gd name="T4" fmla="*/ 2 w 35"/>
                <a:gd name="T5" fmla="*/ 8 h 17"/>
                <a:gd name="T6" fmla="*/ 14 w 35"/>
                <a:gd name="T7" fmla="*/ 17 h 17"/>
                <a:gd name="T8" fmla="*/ 33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3" y="8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3" y="0"/>
                    <a:pt x="5" y="4"/>
                    <a:pt x="2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2" y="17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4" name="Freeform 848"/>
            <p:cNvSpPr/>
            <p:nvPr/>
          </p:nvSpPr>
          <p:spPr bwMode="auto">
            <a:xfrm>
              <a:off x="2163763" y="3876676"/>
              <a:ext cx="117475" cy="55563"/>
            </a:xfrm>
            <a:custGeom>
              <a:avLst/>
              <a:gdLst>
                <a:gd name="T0" fmla="*/ 34 w 36"/>
                <a:gd name="T1" fmla="*/ 8 h 17"/>
                <a:gd name="T2" fmla="*/ 23 w 36"/>
                <a:gd name="T3" fmla="*/ 0 h 17"/>
                <a:gd name="T4" fmla="*/ 3 w 36"/>
                <a:gd name="T5" fmla="*/ 8 h 17"/>
                <a:gd name="T6" fmla="*/ 14 w 36"/>
                <a:gd name="T7" fmla="*/ 17 h 17"/>
                <a:gd name="T8" fmla="*/ 34 w 3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4" y="8"/>
                  </a:moveTo>
                  <a:cubicBezTo>
                    <a:pt x="36" y="3"/>
                    <a:pt x="31" y="0"/>
                    <a:pt x="23" y="0"/>
                  </a:cubicBezTo>
                  <a:cubicBezTo>
                    <a:pt x="14" y="0"/>
                    <a:pt x="5" y="3"/>
                    <a:pt x="3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3" y="17"/>
                    <a:pt x="32" y="13"/>
                    <a:pt x="3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5" name="Freeform 849"/>
            <p:cNvSpPr/>
            <p:nvPr/>
          </p:nvSpPr>
          <p:spPr bwMode="auto">
            <a:xfrm>
              <a:off x="2292350" y="3876676"/>
              <a:ext cx="117475" cy="55563"/>
            </a:xfrm>
            <a:custGeom>
              <a:avLst/>
              <a:gdLst>
                <a:gd name="T0" fmla="*/ 33 w 36"/>
                <a:gd name="T1" fmla="*/ 8 h 17"/>
                <a:gd name="T2" fmla="*/ 22 w 36"/>
                <a:gd name="T3" fmla="*/ 0 h 17"/>
                <a:gd name="T4" fmla="*/ 2 w 36"/>
                <a:gd name="T5" fmla="*/ 8 h 17"/>
                <a:gd name="T6" fmla="*/ 13 w 36"/>
                <a:gd name="T7" fmla="*/ 17 h 17"/>
                <a:gd name="T8" fmla="*/ 33 w 3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3" y="8"/>
                  </a:moveTo>
                  <a:cubicBezTo>
                    <a:pt x="36" y="3"/>
                    <a:pt x="30" y="0"/>
                    <a:pt x="22" y="0"/>
                  </a:cubicBezTo>
                  <a:cubicBezTo>
                    <a:pt x="13" y="0"/>
                    <a:pt x="4" y="3"/>
                    <a:pt x="2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2" y="17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6" name="Freeform 850"/>
            <p:cNvSpPr/>
            <p:nvPr/>
          </p:nvSpPr>
          <p:spPr bwMode="auto">
            <a:xfrm>
              <a:off x="2416175" y="3876676"/>
              <a:ext cx="117475" cy="55563"/>
            </a:xfrm>
            <a:custGeom>
              <a:avLst/>
              <a:gdLst>
                <a:gd name="T0" fmla="*/ 33 w 36"/>
                <a:gd name="T1" fmla="*/ 8 h 17"/>
                <a:gd name="T2" fmla="*/ 22 w 36"/>
                <a:gd name="T3" fmla="*/ 0 h 17"/>
                <a:gd name="T4" fmla="*/ 2 w 36"/>
                <a:gd name="T5" fmla="*/ 8 h 17"/>
                <a:gd name="T6" fmla="*/ 14 w 36"/>
                <a:gd name="T7" fmla="*/ 17 h 17"/>
                <a:gd name="T8" fmla="*/ 33 w 3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3" y="8"/>
                  </a:moveTo>
                  <a:cubicBezTo>
                    <a:pt x="36" y="3"/>
                    <a:pt x="31" y="0"/>
                    <a:pt x="22" y="0"/>
                  </a:cubicBezTo>
                  <a:cubicBezTo>
                    <a:pt x="13" y="0"/>
                    <a:pt x="5" y="3"/>
                    <a:pt x="2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2" y="17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7" name="Freeform 851"/>
            <p:cNvSpPr/>
            <p:nvPr/>
          </p:nvSpPr>
          <p:spPr bwMode="auto">
            <a:xfrm>
              <a:off x="2128838" y="3944938"/>
              <a:ext cx="120650" cy="55563"/>
            </a:xfrm>
            <a:custGeom>
              <a:avLst/>
              <a:gdLst>
                <a:gd name="T0" fmla="*/ 34 w 37"/>
                <a:gd name="T1" fmla="*/ 8 h 17"/>
                <a:gd name="T2" fmla="*/ 23 w 37"/>
                <a:gd name="T3" fmla="*/ 0 h 17"/>
                <a:gd name="T4" fmla="*/ 3 w 37"/>
                <a:gd name="T5" fmla="*/ 8 h 17"/>
                <a:gd name="T6" fmla="*/ 14 w 37"/>
                <a:gd name="T7" fmla="*/ 17 h 17"/>
                <a:gd name="T8" fmla="*/ 34 w 3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7">
                  <a:moveTo>
                    <a:pt x="34" y="8"/>
                  </a:moveTo>
                  <a:cubicBezTo>
                    <a:pt x="37" y="3"/>
                    <a:pt x="32" y="0"/>
                    <a:pt x="23" y="0"/>
                  </a:cubicBezTo>
                  <a:cubicBezTo>
                    <a:pt x="14" y="0"/>
                    <a:pt x="5" y="3"/>
                    <a:pt x="3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3" y="17"/>
                    <a:pt x="32" y="13"/>
                    <a:pt x="3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8" name="Freeform 852"/>
            <p:cNvSpPr/>
            <p:nvPr/>
          </p:nvSpPr>
          <p:spPr bwMode="auto">
            <a:xfrm>
              <a:off x="2255838" y="3944938"/>
              <a:ext cx="117475" cy="55563"/>
            </a:xfrm>
            <a:custGeom>
              <a:avLst/>
              <a:gdLst>
                <a:gd name="T0" fmla="*/ 34 w 36"/>
                <a:gd name="T1" fmla="*/ 8 h 17"/>
                <a:gd name="T2" fmla="*/ 22 w 36"/>
                <a:gd name="T3" fmla="*/ 0 h 17"/>
                <a:gd name="T4" fmla="*/ 2 w 36"/>
                <a:gd name="T5" fmla="*/ 8 h 17"/>
                <a:gd name="T6" fmla="*/ 14 w 36"/>
                <a:gd name="T7" fmla="*/ 17 h 17"/>
                <a:gd name="T8" fmla="*/ 34 w 3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4" y="8"/>
                  </a:moveTo>
                  <a:cubicBezTo>
                    <a:pt x="36" y="3"/>
                    <a:pt x="31" y="0"/>
                    <a:pt x="22" y="0"/>
                  </a:cubicBezTo>
                  <a:cubicBezTo>
                    <a:pt x="14" y="0"/>
                    <a:pt x="5" y="3"/>
                    <a:pt x="2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3" y="17"/>
                    <a:pt x="32" y="13"/>
                    <a:pt x="3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9" name="Freeform 853"/>
            <p:cNvSpPr/>
            <p:nvPr/>
          </p:nvSpPr>
          <p:spPr bwMode="auto">
            <a:xfrm>
              <a:off x="2382838" y="3944938"/>
              <a:ext cx="119063" cy="55563"/>
            </a:xfrm>
            <a:custGeom>
              <a:avLst/>
              <a:gdLst>
                <a:gd name="T0" fmla="*/ 33 w 36"/>
                <a:gd name="T1" fmla="*/ 8 h 17"/>
                <a:gd name="T2" fmla="*/ 22 w 36"/>
                <a:gd name="T3" fmla="*/ 0 h 17"/>
                <a:gd name="T4" fmla="*/ 2 w 36"/>
                <a:gd name="T5" fmla="*/ 8 h 17"/>
                <a:gd name="T6" fmla="*/ 14 w 36"/>
                <a:gd name="T7" fmla="*/ 17 h 17"/>
                <a:gd name="T8" fmla="*/ 33 w 3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3" y="8"/>
                  </a:moveTo>
                  <a:cubicBezTo>
                    <a:pt x="36" y="3"/>
                    <a:pt x="31" y="0"/>
                    <a:pt x="22" y="0"/>
                  </a:cubicBezTo>
                  <a:cubicBezTo>
                    <a:pt x="13" y="0"/>
                    <a:pt x="4" y="3"/>
                    <a:pt x="2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2" y="17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0" name="Freeform 854"/>
            <p:cNvSpPr/>
            <p:nvPr/>
          </p:nvSpPr>
          <p:spPr bwMode="auto">
            <a:xfrm>
              <a:off x="2219325" y="4013201"/>
              <a:ext cx="122238" cy="60325"/>
            </a:xfrm>
            <a:custGeom>
              <a:avLst/>
              <a:gdLst>
                <a:gd name="T0" fmla="*/ 34 w 37"/>
                <a:gd name="T1" fmla="*/ 9 h 18"/>
                <a:gd name="T2" fmla="*/ 23 w 37"/>
                <a:gd name="T3" fmla="*/ 0 h 18"/>
                <a:gd name="T4" fmla="*/ 3 w 37"/>
                <a:gd name="T5" fmla="*/ 9 h 18"/>
                <a:gd name="T6" fmla="*/ 14 w 37"/>
                <a:gd name="T7" fmla="*/ 18 h 18"/>
                <a:gd name="T8" fmla="*/ 34 w 37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8">
                  <a:moveTo>
                    <a:pt x="34" y="9"/>
                  </a:moveTo>
                  <a:cubicBezTo>
                    <a:pt x="37" y="4"/>
                    <a:pt x="32" y="0"/>
                    <a:pt x="23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4"/>
                    <a:pt x="5" y="18"/>
                    <a:pt x="14" y="18"/>
                  </a:cubicBezTo>
                  <a:cubicBezTo>
                    <a:pt x="23" y="18"/>
                    <a:pt x="32" y="14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1" name="Freeform 855"/>
            <p:cNvSpPr/>
            <p:nvPr/>
          </p:nvSpPr>
          <p:spPr bwMode="auto">
            <a:xfrm>
              <a:off x="2347913" y="4013201"/>
              <a:ext cx="120650" cy="60325"/>
            </a:xfrm>
            <a:custGeom>
              <a:avLst/>
              <a:gdLst>
                <a:gd name="T0" fmla="*/ 34 w 37"/>
                <a:gd name="T1" fmla="*/ 9 h 18"/>
                <a:gd name="T2" fmla="*/ 23 w 37"/>
                <a:gd name="T3" fmla="*/ 0 h 18"/>
                <a:gd name="T4" fmla="*/ 2 w 37"/>
                <a:gd name="T5" fmla="*/ 9 h 18"/>
                <a:gd name="T6" fmla="*/ 14 w 37"/>
                <a:gd name="T7" fmla="*/ 18 h 18"/>
                <a:gd name="T8" fmla="*/ 34 w 37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8">
                  <a:moveTo>
                    <a:pt x="34" y="9"/>
                  </a:moveTo>
                  <a:cubicBezTo>
                    <a:pt x="37" y="4"/>
                    <a:pt x="31" y="0"/>
                    <a:pt x="23" y="0"/>
                  </a:cubicBezTo>
                  <a:cubicBezTo>
                    <a:pt x="14" y="0"/>
                    <a:pt x="5" y="4"/>
                    <a:pt x="2" y="9"/>
                  </a:cubicBezTo>
                  <a:cubicBezTo>
                    <a:pt x="0" y="14"/>
                    <a:pt x="5" y="18"/>
                    <a:pt x="14" y="18"/>
                  </a:cubicBezTo>
                  <a:cubicBezTo>
                    <a:pt x="23" y="18"/>
                    <a:pt x="32" y="14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2" name="Freeform 856"/>
            <p:cNvSpPr/>
            <p:nvPr/>
          </p:nvSpPr>
          <p:spPr bwMode="auto">
            <a:xfrm>
              <a:off x="2311400" y="4086226"/>
              <a:ext cx="120650" cy="61913"/>
            </a:xfrm>
            <a:custGeom>
              <a:avLst/>
              <a:gdLst>
                <a:gd name="T0" fmla="*/ 35 w 37"/>
                <a:gd name="T1" fmla="*/ 10 h 19"/>
                <a:gd name="T2" fmla="*/ 23 w 37"/>
                <a:gd name="T3" fmla="*/ 0 h 19"/>
                <a:gd name="T4" fmla="*/ 3 w 37"/>
                <a:gd name="T5" fmla="*/ 10 h 19"/>
                <a:gd name="T6" fmla="*/ 15 w 37"/>
                <a:gd name="T7" fmla="*/ 19 h 19"/>
                <a:gd name="T8" fmla="*/ 35 w 37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9">
                  <a:moveTo>
                    <a:pt x="35" y="10"/>
                  </a:moveTo>
                  <a:cubicBezTo>
                    <a:pt x="37" y="4"/>
                    <a:pt x="32" y="0"/>
                    <a:pt x="23" y="0"/>
                  </a:cubicBezTo>
                  <a:cubicBezTo>
                    <a:pt x="14" y="0"/>
                    <a:pt x="5" y="4"/>
                    <a:pt x="3" y="10"/>
                  </a:cubicBezTo>
                  <a:cubicBezTo>
                    <a:pt x="0" y="15"/>
                    <a:pt x="6" y="19"/>
                    <a:pt x="15" y="19"/>
                  </a:cubicBezTo>
                  <a:cubicBezTo>
                    <a:pt x="23" y="19"/>
                    <a:pt x="33" y="15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3" name="Freeform 857"/>
            <p:cNvSpPr/>
            <p:nvPr/>
          </p:nvSpPr>
          <p:spPr bwMode="auto">
            <a:xfrm>
              <a:off x="2443163" y="4086226"/>
              <a:ext cx="120650" cy="61913"/>
            </a:xfrm>
            <a:custGeom>
              <a:avLst/>
              <a:gdLst>
                <a:gd name="T0" fmla="*/ 34 w 37"/>
                <a:gd name="T1" fmla="*/ 10 h 19"/>
                <a:gd name="T2" fmla="*/ 22 w 37"/>
                <a:gd name="T3" fmla="*/ 0 h 19"/>
                <a:gd name="T4" fmla="*/ 2 w 37"/>
                <a:gd name="T5" fmla="*/ 10 h 19"/>
                <a:gd name="T6" fmla="*/ 14 w 37"/>
                <a:gd name="T7" fmla="*/ 19 h 19"/>
                <a:gd name="T8" fmla="*/ 34 w 37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9">
                  <a:moveTo>
                    <a:pt x="34" y="10"/>
                  </a:moveTo>
                  <a:cubicBezTo>
                    <a:pt x="37" y="4"/>
                    <a:pt x="31" y="0"/>
                    <a:pt x="22" y="0"/>
                  </a:cubicBezTo>
                  <a:cubicBezTo>
                    <a:pt x="14" y="0"/>
                    <a:pt x="5" y="4"/>
                    <a:pt x="2" y="10"/>
                  </a:cubicBezTo>
                  <a:cubicBezTo>
                    <a:pt x="0" y="15"/>
                    <a:pt x="5" y="19"/>
                    <a:pt x="14" y="19"/>
                  </a:cubicBezTo>
                  <a:cubicBezTo>
                    <a:pt x="23" y="19"/>
                    <a:pt x="32" y="15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4" name="Freeform 858"/>
            <p:cNvSpPr/>
            <p:nvPr/>
          </p:nvSpPr>
          <p:spPr bwMode="auto">
            <a:xfrm>
              <a:off x="2406650" y="4160838"/>
              <a:ext cx="120650" cy="63500"/>
            </a:xfrm>
            <a:custGeom>
              <a:avLst/>
              <a:gdLst>
                <a:gd name="T0" fmla="*/ 35 w 37"/>
                <a:gd name="T1" fmla="*/ 10 h 19"/>
                <a:gd name="T2" fmla="*/ 23 w 37"/>
                <a:gd name="T3" fmla="*/ 0 h 19"/>
                <a:gd name="T4" fmla="*/ 3 w 37"/>
                <a:gd name="T5" fmla="*/ 10 h 19"/>
                <a:gd name="T6" fmla="*/ 15 w 37"/>
                <a:gd name="T7" fmla="*/ 19 h 19"/>
                <a:gd name="T8" fmla="*/ 35 w 37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9">
                  <a:moveTo>
                    <a:pt x="35" y="10"/>
                  </a:moveTo>
                  <a:cubicBezTo>
                    <a:pt x="37" y="4"/>
                    <a:pt x="32" y="0"/>
                    <a:pt x="23" y="0"/>
                  </a:cubicBezTo>
                  <a:cubicBezTo>
                    <a:pt x="14" y="0"/>
                    <a:pt x="5" y="4"/>
                    <a:pt x="3" y="10"/>
                  </a:cubicBezTo>
                  <a:cubicBezTo>
                    <a:pt x="0" y="15"/>
                    <a:pt x="6" y="19"/>
                    <a:pt x="15" y="19"/>
                  </a:cubicBezTo>
                  <a:cubicBezTo>
                    <a:pt x="24" y="19"/>
                    <a:pt x="33" y="15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5" name="Freeform 859"/>
            <p:cNvSpPr/>
            <p:nvPr/>
          </p:nvSpPr>
          <p:spPr bwMode="auto">
            <a:xfrm>
              <a:off x="2924175" y="3324226"/>
              <a:ext cx="104775" cy="46038"/>
            </a:xfrm>
            <a:custGeom>
              <a:avLst/>
              <a:gdLst>
                <a:gd name="T0" fmla="*/ 31 w 32"/>
                <a:gd name="T1" fmla="*/ 7 h 14"/>
                <a:gd name="T2" fmla="*/ 20 w 32"/>
                <a:gd name="T3" fmla="*/ 0 h 14"/>
                <a:gd name="T4" fmla="*/ 2 w 32"/>
                <a:gd name="T5" fmla="*/ 7 h 14"/>
                <a:gd name="T6" fmla="*/ 13 w 32"/>
                <a:gd name="T7" fmla="*/ 14 h 14"/>
                <a:gd name="T8" fmla="*/ 31 w 32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4">
                  <a:moveTo>
                    <a:pt x="31" y="7"/>
                  </a:moveTo>
                  <a:cubicBezTo>
                    <a:pt x="32" y="3"/>
                    <a:pt x="28" y="0"/>
                    <a:pt x="20" y="0"/>
                  </a:cubicBezTo>
                  <a:cubicBezTo>
                    <a:pt x="12" y="0"/>
                    <a:pt x="4" y="3"/>
                    <a:pt x="2" y="7"/>
                  </a:cubicBezTo>
                  <a:cubicBezTo>
                    <a:pt x="0" y="10"/>
                    <a:pt x="5" y="14"/>
                    <a:pt x="13" y="14"/>
                  </a:cubicBezTo>
                  <a:cubicBezTo>
                    <a:pt x="21" y="14"/>
                    <a:pt x="29" y="10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6" name="Freeform 860"/>
            <p:cNvSpPr/>
            <p:nvPr/>
          </p:nvSpPr>
          <p:spPr bwMode="auto">
            <a:xfrm>
              <a:off x="2897188" y="3379788"/>
              <a:ext cx="107950" cy="46038"/>
            </a:xfrm>
            <a:custGeom>
              <a:avLst/>
              <a:gdLst>
                <a:gd name="T0" fmla="*/ 31 w 33"/>
                <a:gd name="T1" fmla="*/ 7 h 14"/>
                <a:gd name="T2" fmla="*/ 20 w 33"/>
                <a:gd name="T3" fmla="*/ 0 h 14"/>
                <a:gd name="T4" fmla="*/ 2 w 33"/>
                <a:gd name="T5" fmla="*/ 7 h 14"/>
                <a:gd name="T6" fmla="*/ 13 w 33"/>
                <a:gd name="T7" fmla="*/ 14 h 14"/>
                <a:gd name="T8" fmla="*/ 31 w 33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31" y="7"/>
                  </a:moveTo>
                  <a:cubicBezTo>
                    <a:pt x="33" y="3"/>
                    <a:pt x="28" y="0"/>
                    <a:pt x="20" y="0"/>
                  </a:cubicBezTo>
                  <a:cubicBezTo>
                    <a:pt x="12" y="0"/>
                    <a:pt x="4" y="3"/>
                    <a:pt x="2" y="7"/>
                  </a:cubicBezTo>
                  <a:cubicBezTo>
                    <a:pt x="0" y="11"/>
                    <a:pt x="5" y="14"/>
                    <a:pt x="13" y="14"/>
                  </a:cubicBezTo>
                  <a:cubicBezTo>
                    <a:pt x="21" y="14"/>
                    <a:pt x="29" y="11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7" name="Freeform 861"/>
            <p:cNvSpPr/>
            <p:nvPr/>
          </p:nvSpPr>
          <p:spPr bwMode="auto">
            <a:xfrm>
              <a:off x="2871788" y="3436938"/>
              <a:ext cx="107950" cy="46038"/>
            </a:xfrm>
            <a:custGeom>
              <a:avLst/>
              <a:gdLst>
                <a:gd name="T0" fmla="*/ 31 w 33"/>
                <a:gd name="T1" fmla="*/ 7 h 14"/>
                <a:gd name="T2" fmla="*/ 20 w 33"/>
                <a:gd name="T3" fmla="*/ 0 h 14"/>
                <a:gd name="T4" fmla="*/ 2 w 33"/>
                <a:gd name="T5" fmla="*/ 7 h 14"/>
                <a:gd name="T6" fmla="*/ 13 w 33"/>
                <a:gd name="T7" fmla="*/ 14 h 14"/>
                <a:gd name="T8" fmla="*/ 31 w 33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31" y="7"/>
                  </a:moveTo>
                  <a:cubicBezTo>
                    <a:pt x="33" y="3"/>
                    <a:pt x="28" y="0"/>
                    <a:pt x="20" y="0"/>
                  </a:cubicBezTo>
                  <a:cubicBezTo>
                    <a:pt x="12" y="0"/>
                    <a:pt x="4" y="3"/>
                    <a:pt x="2" y="7"/>
                  </a:cubicBezTo>
                  <a:cubicBezTo>
                    <a:pt x="0" y="11"/>
                    <a:pt x="5" y="14"/>
                    <a:pt x="13" y="14"/>
                  </a:cubicBezTo>
                  <a:cubicBezTo>
                    <a:pt x="21" y="14"/>
                    <a:pt x="29" y="11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8" name="Freeform 862"/>
            <p:cNvSpPr/>
            <p:nvPr/>
          </p:nvSpPr>
          <p:spPr bwMode="auto">
            <a:xfrm>
              <a:off x="2841625" y="3495676"/>
              <a:ext cx="111125" cy="49213"/>
            </a:xfrm>
            <a:custGeom>
              <a:avLst/>
              <a:gdLst>
                <a:gd name="T0" fmla="*/ 32 w 34"/>
                <a:gd name="T1" fmla="*/ 7 h 15"/>
                <a:gd name="T2" fmla="*/ 20 w 34"/>
                <a:gd name="T3" fmla="*/ 0 h 15"/>
                <a:gd name="T4" fmla="*/ 2 w 34"/>
                <a:gd name="T5" fmla="*/ 7 h 15"/>
                <a:gd name="T6" fmla="*/ 14 w 34"/>
                <a:gd name="T7" fmla="*/ 15 h 15"/>
                <a:gd name="T8" fmla="*/ 32 w 3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32" y="7"/>
                  </a:moveTo>
                  <a:cubicBezTo>
                    <a:pt x="34" y="3"/>
                    <a:pt x="29" y="0"/>
                    <a:pt x="20" y="0"/>
                  </a:cubicBezTo>
                  <a:cubicBezTo>
                    <a:pt x="12" y="0"/>
                    <a:pt x="4" y="3"/>
                    <a:pt x="2" y="7"/>
                  </a:cubicBezTo>
                  <a:cubicBezTo>
                    <a:pt x="0" y="11"/>
                    <a:pt x="5" y="15"/>
                    <a:pt x="14" y="15"/>
                  </a:cubicBezTo>
                  <a:cubicBezTo>
                    <a:pt x="22" y="15"/>
                    <a:pt x="30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9" name="Freeform 863"/>
            <p:cNvSpPr/>
            <p:nvPr/>
          </p:nvSpPr>
          <p:spPr bwMode="auto">
            <a:xfrm>
              <a:off x="2816225" y="3554413"/>
              <a:ext cx="107950" cy="49213"/>
            </a:xfrm>
            <a:custGeom>
              <a:avLst/>
              <a:gdLst>
                <a:gd name="T0" fmla="*/ 31 w 33"/>
                <a:gd name="T1" fmla="*/ 7 h 15"/>
                <a:gd name="T2" fmla="*/ 20 w 33"/>
                <a:gd name="T3" fmla="*/ 0 h 15"/>
                <a:gd name="T4" fmla="*/ 2 w 33"/>
                <a:gd name="T5" fmla="*/ 7 h 15"/>
                <a:gd name="T6" fmla="*/ 13 w 33"/>
                <a:gd name="T7" fmla="*/ 15 h 15"/>
                <a:gd name="T8" fmla="*/ 31 w 33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5">
                  <a:moveTo>
                    <a:pt x="31" y="7"/>
                  </a:moveTo>
                  <a:cubicBezTo>
                    <a:pt x="33" y="3"/>
                    <a:pt x="28" y="0"/>
                    <a:pt x="20" y="0"/>
                  </a:cubicBezTo>
                  <a:cubicBezTo>
                    <a:pt x="12" y="0"/>
                    <a:pt x="4" y="3"/>
                    <a:pt x="2" y="7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1" y="15"/>
                    <a:pt x="30" y="12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0" name="Freeform 864"/>
            <p:cNvSpPr/>
            <p:nvPr/>
          </p:nvSpPr>
          <p:spPr bwMode="auto">
            <a:xfrm>
              <a:off x="2786063" y="3613151"/>
              <a:ext cx="111125" cy="52388"/>
            </a:xfrm>
            <a:custGeom>
              <a:avLst/>
              <a:gdLst>
                <a:gd name="T0" fmla="*/ 32 w 34"/>
                <a:gd name="T1" fmla="*/ 8 h 16"/>
                <a:gd name="T2" fmla="*/ 21 w 34"/>
                <a:gd name="T3" fmla="*/ 0 h 16"/>
                <a:gd name="T4" fmla="*/ 2 w 34"/>
                <a:gd name="T5" fmla="*/ 8 h 16"/>
                <a:gd name="T6" fmla="*/ 14 w 34"/>
                <a:gd name="T7" fmla="*/ 16 h 16"/>
                <a:gd name="T8" fmla="*/ 32 w 3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2" y="8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2" y="0"/>
                    <a:pt x="4" y="4"/>
                    <a:pt x="2" y="8"/>
                  </a:cubicBezTo>
                  <a:cubicBezTo>
                    <a:pt x="0" y="12"/>
                    <a:pt x="5" y="16"/>
                    <a:pt x="14" y="16"/>
                  </a:cubicBezTo>
                  <a:cubicBezTo>
                    <a:pt x="22" y="16"/>
                    <a:pt x="30" y="12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1" name="Freeform 865"/>
            <p:cNvSpPr/>
            <p:nvPr/>
          </p:nvSpPr>
          <p:spPr bwMode="auto">
            <a:xfrm>
              <a:off x="2757488" y="3676651"/>
              <a:ext cx="111125" cy="52388"/>
            </a:xfrm>
            <a:custGeom>
              <a:avLst/>
              <a:gdLst>
                <a:gd name="T0" fmla="*/ 32 w 34"/>
                <a:gd name="T1" fmla="*/ 8 h 16"/>
                <a:gd name="T2" fmla="*/ 21 w 34"/>
                <a:gd name="T3" fmla="*/ 0 h 16"/>
                <a:gd name="T4" fmla="*/ 2 w 34"/>
                <a:gd name="T5" fmla="*/ 8 h 16"/>
                <a:gd name="T6" fmla="*/ 14 w 34"/>
                <a:gd name="T7" fmla="*/ 16 h 16"/>
                <a:gd name="T8" fmla="*/ 32 w 3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2" y="8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5" y="16"/>
                    <a:pt x="14" y="16"/>
                  </a:cubicBezTo>
                  <a:cubicBezTo>
                    <a:pt x="22" y="16"/>
                    <a:pt x="31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2" name="Freeform 866"/>
            <p:cNvSpPr/>
            <p:nvPr/>
          </p:nvSpPr>
          <p:spPr bwMode="auto">
            <a:xfrm>
              <a:off x="2727325" y="3741738"/>
              <a:ext cx="114300" cy="52388"/>
            </a:xfrm>
            <a:custGeom>
              <a:avLst/>
              <a:gdLst>
                <a:gd name="T0" fmla="*/ 33 w 35"/>
                <a:gd name="T1" fmla="*/ 8 h 16"/>
                <a:gd name="T2" fmla="*/ 21 w 35"/>
                <a:gd name="T3" fmla="*/ 0 h 16"/>
                <a:gd name="T4" fmla="*/ 2 w 35"/>
                <a:gd name="T5" fmla="*/ 8 h 16"/>
                <a:gd name="T6" fmla="*/ 14 w 35"/>
                <a:gd name="T7" fmla="*/ 16 h 16"/>
                <a:gd name="T8" fmla="*/ 33 w 35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6">
                  <a:moveTo>
                    <a:pt x="33" y="8"/>
                  </a:moveTo>
                  <a:cubicBezTo>
                    <a:pt x="35" y="4"/>
                    <a:pt x="30" y="0"/>
                    <a:pt x="21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5" y="16"/>
                    <a:pt x="14" y="16"/>
                  </a:cubicBezTo>
                  <a:cubicBezTo>
                    <a:pt x="22" y="16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3" name="Freeform 867"/>
            <p:cNvSpPr/>
            <p:nvPr/>
          </p:nvSpPr>
          <p:spPr bwMode="auto">
            <a:xfrm>
              <a:off x="2697163" y="3806826"/>
              <a:ext cx="115888" cy="55563"/>
            </a:xfrm>
            <a:custGeom>
              <a:avLst/>
              <a:gdLst>
                <a:gd name="T0" fmla="*/ 33 w 35"/>
                <a:gd name="T1" fmla="*/ 8 h 17"/>
                <a:gd name="T2" fmla="*/ 21 w 35"/>
                <a:gd name="T3" fmla="*/ 0 h 17"/>
                <a:gd name="T4" fmla="*/ 2 w 35"/>
                <a:gd name="T5" fmla="*/ 8 h 17"/>
                <a:gd name="T6" fmla="*/ 14 w 35"/>
                <a:gd name="T7" fmla="*/ 17 h 17"/>
                <a:gd name="T8" fmla="*/ 33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3" y="8"/>
                  </a:moveTo>
                  <a:cubicBezTo>
                    <a:pt x="35" y="4"/>
                    <a:pt x="30" y="0"/>
                    <a:pt x="21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2" y="17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4" name="Freeform 868"/>
            <p:cNvSpPr/>
            <p:nvPr/>
          </p:nvSpPr>
          <p:spPr bwMode="auto">
            <a:xfrm>
              <a:off x="2668588" y="3876676"/>
              <a:ext cx="114300" cy="55563"/>
            </a:xfrm>
            <a:custGeom>
              <a:avLst/>
              <a:gdLst>
                <a:gd name="T0" fmla="*/ 33 w 35"/>
                <a:gd name="T1" fmla="*/ 8 h 17"/>
                <a:gd name="T2" fmla="*/ 21 w 35"/>
                <a:gd name="T3" fmla="*/ 0 h 17"/>
                <a:gd name="T4" fmla="*/ 2 w 35"/>
                <a:gd name="T5" fmla="*/ 8 h 17"/>
                <a:gd name="T6" fmla="*/ 13 w 35"/>
                <a:gd name="T7" fmla="*/ 17 h 17"/>
                <a:gd name="T8" fmla="*/ 33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3" y="8"/>
                  </a:moveTo>
                  <a:cubicBezTo>
                    <a:pt x="35" y="3"/>
                    <a:pt x="30" y="0"/>
                    <a:pt x="21" y="0"/>
                  </a:cubicBezTo>
                  <a:cubicBezTo>
                    <a:pt x="12" y="0"/>
                    <a:pt x="4" y="3"/>
                    <a:pt x="2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2" y="17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5" name="Freeform 869"/>
            <p:cNvSpPr/>
            <p:nvPr/>
          </p:nvSpPr>
          <p:spPr bwMode="auto">
            <a:xfrm>
              <a:off x="2635250" y="3944938"/>
              <a:ext cx="119063" cy="55563"/>
            </a:xfrm>
            <a:custGeom>
              <a:avLst/>
              <a:gdLst>
                <a:gd name="T0" fmla="*/ 34 w 36"/>
                <a:gd name="T1" fmla="*/ 8 h 17"/>
                <a:gd name="T2" fmla="*/ 22 w 36"/>
                <a:gd name="T3" fmla="*/ 0 h 17"/>
                <a:gd name="T4" fmla="*/ 2 w 36"/>
                <a:gd name="T5" fmla="*/ 8 h 17"/>
                <a:gd name="T6" fmla="*/ 14 w 36"/>
                <a:gd name="T7" fmla="*/ 17 h 17"/>
                <a:gd name="T8" fmla="*/ 34 w 3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4" y="8"/>
                  </a:moveTo>
                  <a:cubicBezTo>
                    <a:pt x="36" y="3"/>
                    <a:pt x="30" y="0"/>
                    <a:pt x="22" y="0"/>
                  </a:cubicBezTo>
                  <a:cubicBezTo>
                    <a:pt x="13" y="0"/>
                    <a:pt x="4" y="3"/>
                    <a:pt x="2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3" y="17"/>
                    <a:pt x="31" y="13"/>
                    <a:pt x="3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6" name="Freeform 870"/>
            <p:cNvSpPr/>
            <p:nvPr/>
          </p:nvSpPr>
          <p:spPr bwMode="auto">
            <a:xfrm>
              <a:off x="2603500" y="4013201"/>
              <a:ext cx="117475" cy="60325"/>
            </a:xfrm>
            <a:custGeom>
              <a:avLst/>
              <a:gdLst>
                <a:gd name="T0" fmla="*/ 34 w 36"/>
                <a:gd name="T1" fmla="*/ 9 h 18"/>
                <a:gd name="T2" fmla="*/ 22 w 36"/>
                <a:gd name="T3" fmla="*/ 0 h 18"/>
                <a:gd name="T4" fmla="*/ 2 w 36"/>
                <a:gd name="T5" fmla="*/ 9 h 18"/>
                <a:gd name="T6" fmla="*/ 14 w 36"/>
                <a:gd name="T7" fmla="*/ 18 h 18"/>
                <a:gd name="T8" fmla="*/ 34 w 36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8">
                  <a:moveTo>
                    <a:pt x="34" y="9"/>
                  </a:moveTo>
                  <a:cubicBezTo>
                    <a:pt x="36" y="4"/>
                    <a:pt x="31" y="0"/>
                    <a:pt x="22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4"/>
                    <a:pt x="6" y="18"/>
                    <a:pt x="14" y="18"/>
                  </a:cubicBezTo>
                  <a:cubicBezTo>
                    <a:pt x="23" y="18"/>
                    <a:pt x="32" y="14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7" name="Freeform 871"/>
            <p:cNvSpPr/>
            <p:nvPr/>
          </p:nvSpPr>
          <p:spPr bwMode="auto">
            <a:xfrm>
              <a:off x="2570163" y="4086226"/>
              <a:ext cx="120650" cy="61913"/>
            </a:xfrm>
            <a:custGeom>
              <a:avLst/>
              <a:gdLst>
                <a:gd name="T0" fmla="*/ 35 w 37"/>
                <a:gd name="T1" fmla="*/ 10 h 19"/>
                <a:gd name="T2" fmla="*/ 23 w 37"/>
                <a:gd name="T3" fmla="*/ 0 h 19"/>
                <a:gd name="T4" fmla="*/ 3 w 37"/>
                <a:gd name="T5" fmla="*/ 10 h 19"/>
                <a:gd name="T6" fmla="*/ 15 w 37"/>
                <a:gd name="T7" fmla="*/ 19 h 19"/>
                <a:gd name="T8" fmla="*/ 35 w 37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9">
                  <a:moveTo>
                    <a:pt x="35" y="10"/>
                  </a:moveTo>
                  <a:cubicBezTo>
                    <a:pt x="37" y="4"/>
                    <a:pt x="31" y="0"/>
                    <a:pt x="23" y="0"/>
                  </a:cubicBezTo>
                  <a:cubicBezTo>
                    <a:pt x="14" y="0"/>
                    <a:pt x="5" y="4"/>
                    <a:pt x="3" y="10"/>
                  </a:cubicBezTo>
                  <a:cubicBezTo>
                    <a:pt x="0" y="15"/>
                    <a:pt x="6" y="19"/>
                    <a:pt x="15" y="19"/>
                  </a:cubicBezTo>
                  <a:cubicBezTo>
                    <a:pt x="23" y="19"/>
                    <a:pt x="32" y="15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8" name="Freeform 872"/>
            <p:cNvSpPr/>
            <p:nvPr/>
          </p:nvSpPr>
          <p:spPr bwMode="auto">
            <a:xfrm>
              <a:off x="2536825" y="4160838"/>
              <a:ext cx="122238" cy="63500"/>
            </a:xfrm>
            <a:custGeom>
              <a:avLst/>
              <a:gdLst>
                <a:gd name="T0" fmla="*/ 35 w 37"/>
                <a:gd name="T1" fmla="*/ 10 h 19"/>
                <a:gd name="T2" fmla="*/ 23 w 37"/>
                <a:gd name="T3" fmla="*/ 0 h 19"/>
                <a:gd name="T4" fmla="*/ 2 w 37"/>
                <a:gd name="T5" fmla="*/ 10 h 19"/>
                <a:gd name="T6" fmla="*/ 15 w 37"/>
                <a:gd name="T7" fmla="*/ 19 h 19"/>
                <a:gd name="T8" fmla="*/ 35 w 37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9">
                  <a:moveTo>
                    <a:pt x="35" y="10"/>
                  </a:moveTo>
                  <a:cubicBezTo>
                    <a:pt x="37" y="4"/>
                    <a:pt x="32" y="0"/>
                    <a:pt x="23" y="0"/>
                  </a:cubicBezTo>
                  <a:cubicBezTo>
                    <a:pt x="14" y="0"/>
                    <a:pt x="5" y="4"/>
                    <a:pt x="2" y="10"/>
                  </a:cubicBezTo>
                  <a:cubicBezTo>
                    <a:pt x="0" y="15"/>
                    <a:pt x="6" y="19"/>
                    <a:pt x="15" y="19"/>
                  </a:cubicBezTo>
                  <a:cubicBezTo>
                    <a:pt x="24" y="19"/>
                    <a:pt x="33" y="15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9" name="Freeform 873"/>
            <p:cNvSpPr/>
            <p:nvPr/>
          </p:nvSpPr>
          <p:spPr bwMode="auto">
            <a:xfrm>
              <a:off x="2505075" y="4237038"/>
              <a:ext cx="120650" cy="65088"/>
            </a:xfrm>
            <a:custGeom>
              <a:avLst/>
              <a:gdLst>
                <a:gd name="T0" fmla="*/ 35 w 37"/>
                <a:gd name="T1" fmla="*/ 10 h 20"/>
                <a:gd name="T2" fmla="*/ 23 w 37"/>
                <a:gd name="T3" fmla="*/ 0 h 20"/>
                <a:gd name="T4" fmla="*/ 2 w 37"/>
                <a:gd name="T5" fmla="*/ 10 h 20"/>
                <a:gd name="T6" fmla="*/ 14 w 37"/>
                <a:gd name="T7" fmla="*/ 20 h 20"/>
                <a:gd name="T8" fmla="*/ 35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5" y="10"/>
                  </a:moveTo>
                  <a:cubicBezTo>
                    <a:pt x="37" y="5"/>
                    <a:pt x="32" y="0"/>
                    <a:pt x="23" y="0"/>
                  </a:cubicBezTo>
                  <a:cubicBezTo>
                    <a:pt x="14" y="0"/>
                    <a:pt x="5" y="5"/>
                    <a:pt x="2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4" y="20"/>
                    <a:pt x="33" y="16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0" name="Freeform 874"/>
            <p:cNvSpPr/>
            <p:nvPr/>
          </p:nvSpPr>
          <p:spPr bwMode="auto">
            <a:xfrm>
              <a:off x="2468563" y="4316413"/>
              <a:ext cx="123825" cy="68263"/>
            </a:xfrm>
            <a:custGeom>
              <a:avLst/>
              <a:gdLst>
                <a:gd name="T0" fmla="*/ 36 w 38"/>
                <a:gd name="T1" fmla="*/ 10 h 21"/>
                <a:gd name="T2" fmla="*/ 24 w 38"/>
                <a:gd name="T3" fmla="*/ 0 h 21"/>
                <a:gd name="T4" fmla="*/ 3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5"/>
                    <a:pt x="33" y="0"/>
                    <a:pt x="24" y="0"/>
                  </a:cubicBezTo>
                  <a:cubicBezTo>
                    <a:pt x="14" y="0"/>
                    <a:pt x="5" y="5"/>
                    <a:pt x="3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4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1" name="Freeform 875"/>
            <p:cNvSpPr/>
            <p:nvPr/>
          </p:nvSpPr>
          <p:spPr bwMode="auto">
            <a:xfrm>
              <a:off x="2603500" y="4316413"/>
              <a:ext cx="123825" cy="68263"/>
            </a:xfrm>
            <a:custGeom>
              <a:avLst/>
              <a:gdLst>
                <a:gd name="T0" fmla="*/ 36 w 38"/>
                <a:gd name="T1" fmla="*/ 10 h 21"/>
                <a:gd name="T2" fmla="*/ 23 w 38"/>
                <a:gd name="T3" fmla="*/ 0 h 21"/>
                <a:gd name="T4" fmla="*/ 2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4" y="0"/>
                    <a:pt x="5" y="5"/>
                    <a:pt x="2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4" y="21"/>
                    <a:pt x="33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2" name="Freeform 876"/>
            <p:cNvSpPr/>
            <p:nvPr/>
          </p:nvSpPr>
          <p:spPr bwMode="auto">
            <a:xfrm>
              <a:off x="2736850" y="4316413"/>
              <a:ext cx="122238" cy="68263"/>
            </a:xfrm>
            <a:custGeom>
              <a:avLst/>
              <a:gdLst>
                <a:gd name="T0" fmla="*/ 35 w 37"/>
                <a:gd name="T1" fmla="*/ 10 h 21"/>
                <a:gd name="T2" fmla="*/ 22 w 37"/>
                <a:gd name="T3" fmla="*/ 0 h 21"/>
                <a:gd name="T4" fmla="*/ 2 w 37"/>
                <a:gd name="T5" fmla="*/ 10 h 21"/>
                <a:gd name="T6" fmla="*/ 15 w 37"/>
                <a:gd name="T7" fmla="*/ 21 h 21"/>
                <a:gd name="T8" fmla="*/ 35 w 37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1">
                  <a:moveTo>
                    <a:pt x="35" y="10"/>
                  </a:moveTo>
                  <a:cubicBezTo>
                    <a:pt x="37" y="5"/>
                    <a:pt x="32" y="0"/>
                    <a:pt x="22" y="0"/>
                  </a:cubicBezTo>
                  <a:cubicBezTo>
                    <a:pt x="13" y="0"/>
                    <a:pt x="4" y="5"/>
                    <a:pt x="2" y="10"/>
                  </a:cubicBezTo>
                  <a:cubicBezTo>
                    <a:pt x="0" y="16"/>
                    <a:pt x="5" y="21"/>
                    <a:pt x="15" y="21"/>
                  </a:cubicBezTo>
                  <a:cubicBezTo>
                    <a:pt x="24" y="21"/>
                    <a:pt x="33" y="16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3" name="Freeform 877"/>
            <p:cNvSpPr/>
            <p:nvPr/>
          </p:nvSpPr>
          <p:spPr bwMode="auto">
            <a:xfrm>
              <a:off x="2868613" y="4316413"/>
              <a:ext cx="123825" cy="68263"/>
            </a:xfrm>
            <a:custGeom>
              <a:avLst/>
              <a:gdLst>
                <a:gd name="T0" fmla="*/ 36 w 38"/>
                <a:gd name="T1" fmla="*/ 10 h 21"/>
                <a:gd name="T2" fmla="*/ 23 w 38"/>
                <a:gd name="T3" fmla="*/ 0 h 21"/>
                <a:gd name="T4" fmla="*/ 3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4" y="0"/>
                    <a:pt x="5" y="5"/>
                    <a:pt x="3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5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4" name="Freeform 878"/>
            <p:cNvSpPr/>
            <p:nvPr/>
          </p:nvSpPr>
          <p:spPr bwMode="auto">
            <a:xfrm>
              <a:off x="2705100" y="4397376"/>
              <a:ext cx="123825" cy="69850"/>
            </a:xfrm>
            <a:custGeom>
              <a:avLst/>
              <a:gdLst>
                <a:gd name="T0" fmla="*/ 36 w 38"/>
                <a:gd name="T1" fmla="*/ 10 h 21"/>
                <a:gd name="T2" fmla="*/ 23 w 38"/>
                <a:gd name="T3" fmla="*/ 0 h 21"/>
                <a:gd name="T4" fmla="*/ 2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4" y="0"/>
                    <a:pt x="4" y="5"/>
                    <a:pt x="2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4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5" name="Freeform 879"/>
            <p:cNvSpPr/>
            <p:nvPr/>
          </p:nvSpPr>
          <p:spPr bwMode="auto">
            <a:xfrm>
              <a:off x="2838450" y="4397376"/>
              <a:ext cx="125413" cy="69850"/>
            </a:xfrm>
            <a:custGeom>
              <a:avLst/>
              <a:gdLst>
                <a:gd name="T0" fmla="*/ 36 w 38"/>
                <a:gd name="T1" fmla="*/ 10 h 21"/>
                <a:gd name="T2" fmla="*/ 23 w 38"/>
                <a:gd name="T3" fmla="*/ 0 h 21"/>
                <a:gd name="T4" fmla="*/ 2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4" y="0"/>
                    <a:pt x="4" y="5"/>
                    <a:pt x="2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4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6" name="Freeform 880"/>
            <p:cNvSpPr/>
            <p:nvPr/>
          </p:nvSpPr>
          <p:spPr bwMode="auto">
            <a:xfrm>
              <a:off x="2973388" y="4397376"/>
              <a:ext cx="123825" cy="69850"/>
            </a:xfrm>
            <a:custGeom>
              <a:avLst/>
              <a:gdLst>
                <a:gd name="T0" fmla="*/ 36 w 38"/>
                <a:gd name="T1" fmla="*/ 10 h 21"/>
                <a:gd name="T2" fmla="*/ 23 w 38"/>
                <a:gd name="T3" fmla="*/ 0 h 21"/>
                <a:gd name="T4" fmla="*/ 2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3" y="0"/>
                    <a:pt x="4" y="5"/>
                    <a:pt x="2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5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7" name="Freeform 881"/>
            <p:cNvSpPr/>
            <p:nvPr/>
          </p:nvSpPr>
          <p:spPr bwMode="auto">
            <a:xfrm>
              <a:off x="2943225" y="4479926"/>
              <a:ext cx="125413" cy="71438"/>
            </a:xfrm>
            <a:custGeom>
              <a:avLst/>
              <a:gdLst>
                <a:gd name="T0" fmla="*/ 36 w 38"/>
                <a:gd name="T1" fmla="*/ 11 h 22"/>
                <a:gd name="T2" fmla="*/ 23 w 38"/>
                <a:gd name="T3" fmla="*/ 0 h 22"/>
                <a:gd name="T4" fmla="*/ 2 w 38"/>
                <a:gd name="T5" fmla="*/ 11 h 22"/>
                <a:gd name="T6" fmla="*/ 15 w 38"/>
                <a:gd name="T7" fmla="*/ 22 h 22"/>
                <a:gd name="T8" fmla="*/ 36 w 38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36" y="11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3" y="0"/>
                    <a:pt x="4" y="5"/>
                    <a:pt x="2" y="11"/>
                  </a:cubicBezTo>
                  <a:cubicBezTo>
                    <a:pt x="0" y="17"/>
                    <a:pt x="6" y="22"/>
                    <a:pt x="15" y="22"/>
                  </a:cubicBezTo>
                  <a:cubicBezTo>
                    <a:pt x="25" y="22"/>
                    <a:pt x="34" y="17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8" name="Freeform 882"/>
            <p:cNvSpPr/>
            <p:nvPr/>
          </p:nvSpPr>
          <p:spPr bwMode="auto">
            <a:xfrm>
              <a:off x="3352800" y="4479926"/>
              <a:ext cx="120650" cy="71438"/>
            </a:xfrm>
            <a:custGeom>
              <a:avLst/>
              <a:gdLst>
                <a:gd name="T0" fmla="*/ 35 w 37"/>
                <a:gd name="T1" fmla="*/ 11 h 22"/>
                <a:gd name="T2" fmla="*/ 22 w 37"/>
                <a:gd name="T3" fmla="*/ 0 h 22"/>
                <a:gd name="T4" fmla="*/ 2 w 37"/>
                <a:gd name="T5" fmla="*/ 11 h 22"/>
                <a:gd name="T6" fmla="*/ 15 w 37"/>
                <a:gd name="T7" fmla="*/ 22 h 22"/>
                <a:gd name="T8" fmla="*/ 35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5" y="11"/>
                  </a:moveTo>
                  <a:cubicBezTo>
                    <a:pt x="37" y="5"/>
                    <a:pt x="31" y="0"/>
                    <a:pt x="22" y="0"/>
                  </a:cubicBezTo>
                  <a:cubicBezTo>
                    <a:pt x="12" y="0"/>
                    <a:pt x="3" y="5"/>
                    <a:pt x="2" y="11"/>
                  </a:cubicBezTo>
                  <a:cubicBezTo>
                    <a:pt x="0" y="17"/>
                    <a:pt x="6" y="22"/>
                    <a:pt x="15" y="22"/>
                  </a:cubicBezTo>
                  <a:cubicBezTo>
                    <a:pt x="25" y="22"/>
                    <a:pt x="34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9" name="Freeform 883"/>
            <p:cNvSpPr/>
            <p:nvPr/>
          </p:nvSpPr>
          <p:spPr bwMode="auto">
            <a:xfrm>
              <a:off x="3487738" y="4479926"/>
              <a:ext cx="120650" cy="71438"/>
            </a:xfrm>
            <a:custGeom>
              <a:avLst/>
              <a:gdLst>
                <a:gd name="T0" fmla="*/ 36 w 37"/>
                <a:gd name="T1" fmla="*/ 11 h 22"/>
                <a:gd name="T2" fmla="*/ 22 w 37"/>
                <a:gd name="T3" fmla="*/ 0 h 22"/>
                <a:gd name="T4" fmla="*/ 2 w 37"/>
                <a:gd name="T5" fmla="*/ 11 h 22"/>
                <a:gd name="T6" fmla="*/ 16 w 37"/>
                <a:gd name="T7" fmla="*/ 22 h 22"/>
                <a:gd name="T8" fmla="*/ 36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6" y="11"/>
                  </a:moveTo>
                  <a:cubicBezTo>
                    <a:pt x="37" y="5"/>
                    <a:pt x="31" y="0"/>
                    <a:pt x="22" y="0"/>
                  </a:cubicBezTo>
                  <a:cubicBezTo>
                    <a:pt x="13" y="0"/>
                    <a:pt x="4" y="5"/>
                    <a:pt x="2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5" y="22"/>
                    <a:pt x="34" y="17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0" name="Freeform 884"/>
            <p:cNvSpPr/>
            <p:nvPr/>
          </p:nvSpPr>
          <p:spPr bwMode="auto">
            <a:xfrm>
              <a:off x="3624263" y="4479926"/>
              <a:ext cx="122238" cy="71438"/>
            </a:xfrm>
            <a:custGeom>
              <a:avLst/>
              <a:gdLst>
                <a:gd name="T0" fmla="*/ 35 w 37"/>
                <a:gd name="T1" fmla="*/ 11 h 22"/>
                <a:gd name="T2" fmla="*/ 21 w 37"/>
                <a:gd name="T3" fmla="*/ 0 h 22"/>
                <a:gd name="T4" fmla="*/ 1 w 37"/>
                <a:gd name="T5" fmla="*/ 11 h 22"/>
                <a:gd name="T6" fmla="*/ 16 w 37"/>
                <a:gd name="T7" fmla="*/ 22 h 22"/>
                <a:gd name="T8" fmla="*/ 35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5" y="11"/>
                  </a:moveTo>
                  <a:cubicBezTo>
                    <a:pt x="37" y="5"/>
                    <a:pt x="30" y="0"/>
                    <a:pt x="21" y="0"/>
                  </a:cubicBezTo>
                  <a:cubicBezTo>
                    <a:pt x="12" y="0"/>
                    <a:pt x="3" y="5"/>
                    <a:pt x="1" y="11"/>
                  </a:cubicBezTo>
                  <a:cubicBezTo>
                    <a:pt x="0" y="17"/>
                    <a:pt x="6" y="22"/>
                    <a:pt x="16" y="22"/>
                  </a:cubicBezTo>
                  <a:cubicBezTo>
                    <a:pt x="25" y="22"/>
                    <a:pt x="34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1" name="Freeform 885"/>
            <p:cNvSpPr/>
            <p:nvPr/>
          </p:nvSpPr>
          <p:spPr bwMode="auto">
            <a:xfrm>
              <a:off x="3051175" y="4568826"/>
              <a:ext cx="125413" cy="68263"/>
            </a:xfrm>
            <a:custGeom>
              <a:avLst/>
              <a:gdLst>
                <a:gd name="T0" fmla="*/ 36 w 38"/>
                <a:gd name="T1" fmla="*/ 10 h 21"/>
                <a:gd name="T2" fmla="*/ 22 w 38"/>
                <a:gd name="T3" fmla="*/ 0 h 21"/>
                <a:gd name="T4" fmla="*/ 2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4"/>
                    <a:pt x="32" y="0"/>
                    <a:pt x="22" y="0"/>
                  </a:cubicBezTo>
                  <a:cubicBezTo>
                    <a:pt x="13" y="0"/>
                    <a:pt x="4" y="4"/>
                    <a:pt x="2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5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2" name="Freeform 886"/>
            <p:cNvSpPr/>
            <p:nvPr/>
          </p:nvSpPr>
          <p:spPr bwMode="auto">
            <a:xfrm>
              <a:off x="3189288" y="4568826"/>
              <a:ext cx="123825" cy="68263"/>
            </a:xfrm>
            <a:custGeom>
              <a:avLst/>
              <a:gdLst>
                <a:gd name="T0" fmla="*/ 36 w 38"/>
                <a:gd name="T1" fmla="*/ 10 h 21"/>
                <a:gd name="T2" fmla="*/ 22 w 38"/>
                <a:gd name="T3" fmla="*/ 0 h 21"/>
                <a:gd name="T4" fmla="*/ 2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4"/>
                    <a:pt x="32" y="0"/>
                    <a:pt x="22" y="0"/>
                  </a:cubicBezTo>
                  <a:cubicBezTo>
                    <a:pt x="13" y="0"/>
                    <a:pt x="4" y="4"/>
                    <a:pt x="2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5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3" name="Freeform 887"/>
            <p:cNvSpPr/>
            <p:nvPr/>
          </p:nvSpPr>
          <p:spPr bwMode="auto">
            <a:xfrm>
              <a:off x="3327400" y="4568826"/>
              <a:ext cx="123825" cy="68263"/>
            </a:xfrm>
            <a:custGeom>
              <a:avLst/>
              <a:gdLst>
                <a:gd name="T0" fmla="*/ 36 w 38"/>
                <a:gd name="T1" fmla="*/ 10 h 21"/>
                <a:gd name="T2" fmla="*/ 22 w 38"/>
                <a:gd name="T3" fmla="*/ 0 h 21"/>
                <a:gd name="T4" fmla="*/ 2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4"/>
                    <a:pt x="31" y="0"/>
                    <a:pt x="22" y="0"/>
                  </a:cubicBezTo>
                  <a:cubicBezTo>
                    <a:pt x="12" y="0"/>
                    <a:pt x="3" y="4"/>
                    <a:pt x="2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5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4" name="Freeform 888"/>
            <p:cNvSpPr/>
            <p:nvPr/>
          </p:nvSpPr>
          <p:spPr bwMode="auto">
            <a:xfrm>
              <a:off x="3463925" y="4568826"/>
              <a:ext cx="122238" cy="68263"/>
            </a:xfrm>
            <a:custGeom>
              <a:avLst/>
              <a:gdLst>
                <a:gd name="T0" fmla="*/ 36 w 37"/>
                <a:gd name="T1" fmla="*/ 10 h 21"/>
                <a:gd name="T2" fmla="*/ 22 w 37"/>
                <a:gd name="T3" fmla="*/ 0 h 21"/>
                <a:gd name="T4" fmla="*/ 1 w 37"/>
                <a:gd name="T5" fmla="*/ 10 h 21"/>
                <a:gd name="T6" fmla="*/ 16 w 37"/>
                <a:gd name="T7" fmla="*/ 21 h 21"/>
                <a:gd name="T8" fmla="*/ 36 w 37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1">
                  <a:moveTo>
                    <a:pt x="36" y="10"/>
                  </a:moveTo>
                  <a:cubicBezTo>
                    <a:pt x="37" y="4"/>
                    <a:pt x="31" y="0"/>
                    <a:pt x="22" y="0"/>
                  </a:cubicBezTo>
                  <a:cubicBezTo>
                    <a:pt x="12" y="0"/>
                    <a:pt x="3" y="4"/>
                    <a:pt x="1" y="10"/>
                  </a:cubicBezTo>
                  <a:cubicBezTo>
                    <a:pt x="0" y="16"/>
                    <a:pt x="6" y="21"/>
                    <a:pt x="16" y="21"/>
                  </a:cubicBezTo>
                  <a:cubicBezTo>
                    <a:pt x="25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5" name="Freeform 889"/>
            <p:cNvSpPr/>
            <p:nvPr/>
          </p:nvSpPr>
          <p:spPr bwMode="auto">
            <a:xfrm>
              <a:off x="3602038" y="4568826"/>
              <a:ext cx="120650" cy="68263"/>
            </a:xfrm>
            <a:custGeom>
              <a:avLst/>
              <a:gdLst>
                <a:gd name="T0" fmla="*/ 36 w 37"/>
                <a:gd name="T1" fmla="*/ 10 h 21"/>
                <a:gd name="T2" fmla="*/ 21 w 37"/>
                <a:gd name="T3" fmla="*/ 0 h 21"/>
                <a:gd name="T4" fmla="*/ 1 w 37"/>
                <a:gd name="T5" fmla="*/ 10 h 21"/>
                <a:gd name="T6" fmla="*/ 16 w 37"/>
                <a:gd name="T7" fmla="*/ 21 h 21"/>
                <a:gd name="T8" fmla="*/ 36 w 37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1">
                  <a:moveTo>
                    <a:pt x="36" y="10"/>
                  </a:moveTo>
                  <a:cubicBezTo>
                    <a:pt x="37" y="4"/>
                    <a:pt x="31" y="0"/>
                    <a:pt x="21" y="0"/>
                  </a:cubicBezTo>
                  <a:cubicBezTo>
                    <a:pt x="12" y="0"/>
                    <a:pt x="3" y="4"/>
                    <a:pt x="1" y="10"/>
                  </a:cubicBezTo>
                  <a:cubicBezTo>
                    <a:pt x="0" y="16"/>
                    <a:pt x="6" y="21"/>
                    <a:pt x="16" y="21"/>
                  </a:cubicBezTo>
                  <a:cubicBezTo>
                    <a:pt x="25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6" name="Freeform 890"/>
            <p:cNvSpPr/>
            <p:nvPr/>
          </p:nvSpPr>
          <p:spPr bwMode="auto">
            <a:xfrm>
              <a:off x="3740150" y="4568826"/>
              <a:ext cx="120650" cy="68263"/>
            </a:xfrm>
            <a:custGeom>
              <a:avLst/>
              <a:gdLst>
                <a:gd name="T0" fmla="*/ 35 w 37"/>
                <a:gd name="T1" fmla="*/ 10 h 21"/>
                <a:gd name="T2" fmla="*/ 21 w 37"/>
                <a:gd name="T3" fmla="*/ 0 h 21"/>
                <a:gd name="T4" fmla="*/ 1 w 37"/>
                <a:gd name="T5" fmla="*/ 10 h 21"/>
                <a:gd name="T6" fmla="*/ 16 w 37"/>
                <a:gd name="T7" fmla="*/ 21 h 21"/>
                <a:gd name="T8" fmla="*/ 35 w 37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1">
                  <a:moveTo>
                    <a:pt x="35" y="10"/>
                  </a:moveTo>
                  <a:cubicBezTo>
                    <a:pt x="37" y="4"/>
                    <a:pt x="30" y="0"/>
                    <a:pt x="21" y="0"/>
                  </a:cubicBezTo>
                  <a:cubicBezTo>
                    <a:pt x="12" y="0"/>
                    <a:pt x="3" y="4"/>
                    <a:pt x="1" y="10"/>
                  </a:cubicBezTo>
                  <a:cubicBezTo>
                    <a:pt x="0" y="16"/>
                    <a:pt x="6" y="21"/>
                    <a:pt x="16" y="21"/>
                  </a:cubicBezTo>
                  <a:cubicBezTo>
                    <a:pt x="25" y="21"/>
                    <a:pt x="34" y="16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7" name="Freeform 891"/>
            <p:cNvSpPr/>
            <p:nvPr/>
          </p:nvSpPr>
          <p:spPr bwMode="auto">
            <a:xfrm>
              <a:off x="3159125" y="4652963"/>
              <a:ext cx="128588" cy="76200"/>
            </a:xfrm>
            <a:custGeom>
              <a:avLst/>
              <a:gdLst>
                <a:gd name="T0" fmla="*/ 37 w 39"/>
                <a:gd name="T1" fmla="*/ 12 h 23"/>
                <a:gd name="T2" fmla="*/ 23 w 39"/>
                <a:gd name="T3" fmla="*/ 0 h 23"/>
                <a:gd name="T4" fmla="*/ 2 w 39"/>
                <a:gd name="T5" fmla="*/ 12 h 23"/>
                <a:gd name="T6" fmla="*/ 16 w 39"/>
                <a:gd name="T7" fmla="*/ 23 h 23"/>
                <a:gd name="T8" fmla="*/ 37 w 39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12"/>
                  </a:moveTo>
                  <a:cubicBezTo>
                    <a:pt x="39" y="5"/>
                    <a:pt x="32" y="0"/>
                    <a:pt x="23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8"/>
                    <a:pt x="6" y="23"/>
                    <a:pt x="16" y="23"/>
                  </a:cubicBezTo>
                  <a:cubicBezTo>
                    <a:pt x="26" y="23"/>
                    <a:pt x="35" y="18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8" name="Freeform 892"/>
            <p:cNvSpPr/>
            <p:nvPr/>
          </p:nvSpPr>
          <p:spPr bwMode="auto">
            <a:xfrm>
              <a:off x="3300413" y="4652963"/>
              <a:ext cx="125413" cy="76200"/>
            </a:xfrm>
            <a:custGeom>
              <a:avLst/>
              <a:gdLst>
                <a:gd name="T0" fmla="*/ 36 w 38"/>
                <a:gd name="T1" fmla="*/ 12 h 23"/>
                <a:gd name="T2" fmla="*/ 22 w 38"/>
                <a:gd name="T3" fmla="*/ 0 h 23"/>
                <a:gd name="T4" fmla="*/ 2 w 38"/>
                <a:gd name="T5" fmla="*/ 12 h 23"/>
                <a:gd name="T6" fmla="*/ 16 w 38"/>
                <a:gd name="T7" fmla="*/ 23 h 23"/>
                <a:gd name="T8" fmla="*/ 36 w 38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6" y="12"/>
                  </a:moveTo>
                  <a:cubicBezTo>
                    <a:pt x="38" y="5"/>
                    <a:pt x="32" y="0"/>
                    <a:pt x="22" y="0"/>
                  </a:cubicBezTo>
                  <a:cubicBezTo>
                    <a:pt x="13" y="0"/>
                    <a:pt x="3" y="5"/>
                    <a:pt x="2" y="12"/>
                  </a:cubicBezTo>
                  <a:cubicBezTo>
                    <a:pt x="0" y="18"/>
                    <a:pt x="6" y="23"/>
                    <a:pt x="16" y="23"/>
                  </a:cubicBezTo>
                  <a:cubicBezTo>
                    <a:pt x="25" y="23"/>
                    <a:pt x="34" y="18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9" name="Freeform 893"/>
            <p:cNvSpPr/>
            <p:nvPr/>
          </p:nvSpPr>
          <p:spPr bwMode="auto">
            <a:xfrm>
              <a:off x="3438525" y="4652963"/>
              <a:ext cx="123825" cy="76200"/>
            </a:xfrm>
            <a:custGeom>
              <a:avLst/>
              <a:gdLst>
                <a:gd name="T0" fmla="*/ 36 w 38"/>
                <a:gd name="T1" fmla="*/ 12 h 23"/>
                <a:gd name="T2" fmla="*/ 22 w 38"/>
                <a:gd name="T3" fmla="*/ 0 h 23"/>
                <a:gd name="T4" fmla="*/ 2 w 38"/>
                <a:gd name="T5" fmla="*/ 12 h 23"/>
                <a:gd name="T6" fmla="*/ 16 w 38"/>
                <a:gd name="T7" fmla="*/ 23 h 23"/>
                <a:gd name="T8" fmla="*/ 36 w 38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6" y="12"/>
                  </a:moveTo>
                  <a:cubicBezTo>
                    <a:pt x="38" y="5"/>
                    <a:pt x="32" y="0"/>
                    <a:pt x="22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8"/>
                    <a:pt x="6" y="23"/>
                    <a:pt x="16" y="23"/>
                  </a:cubicBezTo>
                  <a:cubicBezTo>
                    <a:pt x="26" y="23"/>
                    <a:pt x="35" y="18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0" name="Freeform 894"/>
            <p:cNvSpPr/>
            <p:nvPr/>
          </p:nvSpPr>
          <p:spPr bwMode="auto">
            <a:xfrm>
              <a:off x="3578225" y="4652963"/>
              <a:ext cx="122238" cy="76200"/>
            </a:xfrm>
            <a:custGeom>
              <a:avLst/>
              <a:gdLst>
                <a:gd name="T0" fmla="*/ 36 w 37"/>
                <a:gd name="T1" fmla="*/ 12 h 23"/>
                <a:gd name="T2" fmla="*/ 21 w 37"/>
                <a:gd name="T3" fmla="*/ 0 h 23"/>
                <a:gd name="T4" fmla="*/ 1 w 37"/>
                <a:gd name="T5" fmla="*/ 12 h 23"/>
                <a:gd name="T6" fmla="*/ 16 w 37"/>
                <a:gd name="T7" fmla="*/ 23 h 23"/>
                <a:gd name="T8" fmla="*/ 36 w 37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6" y="12"/>
                  </a:moveTo>
                  <a:cubicBezTo>
                    <a:pt x="37" y="5"/>
                    <a:pt x="31" y="0"/>
                    <a:pt x="21" y="0"/>
                  </a:cubicBezTo>
                  <a:cubicBezTo>
                    <a:pt x="12" y="0"/>
                    <a:pt x="3" y="5"/>
                    <a:pt x="1" y="12"/>
                  </a:cubicBezTo>
                  <a:cubicBezTo>
                    <a:pt x="0" y="18"/>
                    <a:pt x="6" y="23"/>
                    <a:pt x="16" y="23"/>
                  </a:cubicBezTo>
                  <a:cubicBezTo>
                    <a:pt x="25" y="23"/>
                    <a:pt x="34" y="18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1" name="Freeform 895"/>
            <p:cNvSpPr/>
            <p:nvPr/>
          </p:nvSpPr>
          <p:spPr bwMode="auto">
            <a:xfrm>
              <a:off x="3716338" y="4652963"/>
              <a:ext cx="125413" cy="76200"/>
            </a:xfrm>
            <a:custGeom>
              <a:avLst/>
              <a:gdLst>
                <a:gd name="T0" fmla="*/ 36 w 38"/>
                <a:gd name="T1" fmla="*/ 12 h 23"/>
                <a:gd name="T2" fmla="*/ 22 w 38"/>
                <a:gd name="T3" fmla="*/ 0 h 23"/>
                <a:gd name="T4" fmla="*/ 2 w 38"/>
                <a:gd name="T5" fmla="*/ 12 h 23"/>
                <a:gd name="T6" fmla="*/ 16 w 38"/>
                <a:gd name="T7" fmla="*/ 23 h 23"/>
                <a:gd name="T8" fmla="*/ 36 w 38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6" y="12"/>
                  </a:moveTo>
                  <a:cubicBezTo>
                    <a:pt x="38" y="5"/>
                    <a:pt x="31" y="0"/>
                    <a:pt x="22" y="0"/>
                  </a:cubicBezTo>
                  <a:cubicBezTo>
                    <a:pt x="12" y="0"/>
                    <a:pt x="3" y="5"/>
                    <a:pt x="2" y="12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6" y="23"/>
                    <a:pt x="35" y="18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2" name="Freeform 896"/>
            <p:cNvSpPr/>
            <p:nvPr/>
          </p:nvSpPr>
          <p:spPr bwMode="auto">
            <a:xfrm>
              <a:off x="3854450" y="4652963"/>
              <a:ext cx="123825" cy="76200"/>
            </a:xfrm>
            <a:custGeom>
              <a:avLst/>
              <a:gdLst>
                <a:gd name="T0" fmla="*/ 36 w 38"/>
                <a:gd name="T1" fmla="*/ 12 h 23"/>
                <a:gd name="T2" fmla="*/ 22 w 38"/>
                <a:gd name="T3" fmla="*/ 0 h 23"/>
                <a:gd name="T4" fmla="*/ 2 w 38"/>
                <a:gd name="T5" fmla="*/ 12 h 23"/>
                <a:gd name="T6" fmla="*/ 17 w 38"/>
                <a:gd name="T7" fmla="*/ 23 h 23"/>
                <a:gd name="T8" fmla="*/ 36 w 38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6" y="12"/>
                  </a:moveTo>
                  <a:cubicBezTo>
                    <a:pt x="38" y="5"/>
                    <a:pt x="31" y="0"/>
                    <a:pt x="22" y="0"/>
                  </a:cubicBezTo>
                  <a:cubicBezTo>
                    <a:pt x="12" y="0"/>
                    <a:pt x="3" y="5"/>
                    <a:pt x="2" y="12"/>
                  </a:cubicBezTo>
                  <a:cubicBezTo>
                    <a:pt x="0" y="18"/>
                    <a:pt x="7" y="23"/>
                    <a:pt x="17" y="23"/>
                  </a:cubicBezTo>
                  <a:cubicBezTo>
                    <a:pt x="26" y="23"/>
                    <a:pt x="35" y="18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3" name="Freeform 897"/>
            <p:cNvSpPr/>
            <p:nvPr/>
          </p:nvSpPr>
          <p:spPr bwMode="auto">
            <a:xfrm>
              <a:off x="2992438" y="4745038"/>
              <a:ext cx="128588" cy="76200"/>
            </a:xfrm>
            <a:custGeom>
              <a:avLst/>
              <a:gdLst>
                <a:gd name="T0" fmla="*/ 37 w 39"/>
                <a:gd name="T1" fmla="*/ 12 h 23"/>
                <a:gd name="T2" fmla="*/ 23 w 39"/>
                <a:gd name="T3" fmla="*/ 0 h 23"/>
                <a:gd name="T4" fmla="*/ 2 w 39"/>
                <a:gd name="T5" fmla="*/ 12 h 23"/>
                <a:gd name="T6" fmla="*/ 15 w 39"/>
                <a:gd name="T7" fmla="*/ 23 h 23"/>
                <a:gd name="T8" fmla="*/ 37 w 39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12"/>
                  </a:moveTo>
                  <a:cubicBezTo>
                    <a:pt x="39" y="5"/>
                    <a:pt x="32" y="0"/>
                    <a:pt x="23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8"/>
                    <a:pt x="6" y="23"/>
                    <a:pt x="15" y="23"/>
                  </a:cubicBezTo>
                  <a:cubicBezTo>
                    <a:pt x="25" y="23"/>
                    <a:pt x="35" y="18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4" name="Freeform 898"/>
            <p:cNvSpPr/>
            <p:nvPr/>
          </p:nvSpPr>
          <p:spPr bwMode="auto">
            <a:xfrm>
              <a:off x="3130550" y="4745038"/>
              <a:ext cx="127000" cy="76200"/>
            </a:xfrm>
            <a:custGeom>
              <a:avLst/>
              <a:gdLst>
                <a:gd name="T0" fmla="*/ 37 w 39"/>
                <a:gd name="T1" fmla="*/ 12 h 23"/>
                <a:gd name="T2" fmla="*/ 23 w 39"/>
                <a:gd name="T3" fmla="*/ 0 h 23"/>
                <a:gd name="T4" fmla="*/ 2 w 39"/>
                <a:gd name="T5" fmla="*/ 12 h 23"/>
                <a:gd name="T6" fmla="*/ 16 w 39"/>
                <a:gd name="T7" fmla="*/ 23 h 23"/>
                <a:gd name="T8" fmla="*/ 37 w 39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12"/>
                  </a:moveTo>
                  <a:cubicBezTo>
                    <a:pt x="39" y="5"/>
                    <a:pt x="33" y="0"/>
                    <a:pt x="23" y="0"/>
                  </a:cubicBezTo>
                  <a:cubicBezTo>
                    <a:pt x="14" y="0"/>
                    <a:pt x="4" y="5"/>
                    <a:pt x="2" y="12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6" y="23"/>
                    <a:pt x="36" y="18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5" name="Freeform 899"/>
            <p:cNvSpPr/>
            <p:nvPr/>
          </p:nvSpPr>
          <p:spPr bwMode="auto">
            <a:xfrm>
              <a:off x="3271838" y="4745038"/>
              <a:ext cx="127000" cy="76200"/>
            </a:xfrm>
            <a:custGeom>
              <a:avLst/>
              <a:gdLst>
                <a:gd name="T0" fmla="*/ 37 w 39"/>
                <a:gd name="T1" fmla="*/ 12 h 23"/>
                <a:gd name="T2" fmla="*/ 23 w 39"/>
                <a:gd name="T3" fmla="*/ 0 h 23"/>
                <a:gd name="T4" fmla="*/ 2 w 39"/>
                <a:gd name="T5" fmla="*/ 12 h 23"/>
                <a:gd name="T6" fmla="*/ 16 w 39"/>
                <a:gd name="T7" fmla="*/ 23 h 23"/>
                <a:gd name="T8" fmla="*/ 37 w 39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12"/>
                  </a:moveTo>
                  <a:cubicBezTo>
                    <a:pt x="39" y="5"/>
                    <a:pt x="33" y="0"/>
                    <a:pt x="23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6" y="23"/>
                    <a:pt x="35" y="18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6" name="Freeform 900"/>
            <p:cNvSpPr/>
            <p:nvPr/>
          </p:nvSpPr>
          <p:spPr bwMode="auto">
            <a:xfrm>
              <a:off x="3411538" y="4745038"/>
              <a:ext cx="128588" cy="76200"/>
            </a:xfrm>
            <a:custGeom>
              <a:avLst/>
              <a:gdLst>
                <a:gd name="T0" fmla="*/ 37 w 39"/>
                <a:gd name="T1" fmla="*/ 12 h 23"/>
                <a:gd name="T2" fmla="*/ 23 w 39"/>
                <a:gd name="T3" fmla="*/ 0 h 23"/>
                <a:gd name="T4" fmla="*/ 2 w 39"/>
                <a:gd name="T5" fmla="*/ 12 h 23"/>
                <a:gd name="T6" fmla="*/ 16 w 39"/>
                <a:gd name="T7" fmla="*/ 23 h 23"/>
                <a:gd name="T8" fmla="*/ 37 w 39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12"/>
                  </a:moveTo>
                  <a:cubicBezTo>
                    <a:pt x="39" y="5"/>
                    <a:pt x="32" y="0"/>
                    <a:pt x="23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6" y="23"/>
                    <a:pt x="35" y="18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7" name="Freeform 901"/>
            <p:cNvSpPr/>
            <p:nvPr/>
          </p:nvSpPr>
          <p:spPr bwMode="auto">
            <a:xfrm>
              <a:off x="3552825" y="4745038"/>
              <a:ext cx="123825" cy="76200"/>
            </a:xfrm>
            <a:custGeom>
              <a:avLst/>
              <a:gdLst>
                <a:gd name="T0" fmla="*/ 37 w 38"/>
                <a:gd name="T1" fmla="*/ 12 h 23"/>
                <a:gd name="T2" fmla="*/ 22 w 38"/>
                <a:gd name="T3" fmla="*/ 0 h 23"/>
                <a:gd name="T4" fmla="*/ 2 w 38"/>
                <a:gd name="T5" fmla="*/ 12 h 23"/>
                <a:gd name="T6" fmla="*/ 16 w 38"/>
                <a:gd name="T7" fmla="*/ 23 h 23"/>
                <a:gd name="T8" fmla="*/ 37 w 38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7" y="12"/>
                  </a:moveTo>
                  <a:cubicBezTo>
                    <a:pt x="38" y="5"/>
                    <a:pt x="32" y="0"/>
                    <a:pt x="22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6" y="23"/>
                    <a:pt x="35" y="18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8" name="Freeform 902"/>
            <p:cNvSpPr/>
            <p:nvPr/>
          </p:nvSpPr>
          <p:spPr bwMode="auto">
            <a:xfrm>
              <a:off x="3694113" y="4745038"/>
              <a:ext cx="123825" cy="76200"/>
            </a:xfrm>
            <a:custGeom>
              <a:avLst/>
              <a:gdLst>
                <a:gd name="T0" fmla="*/ 37 w 38"/>
                <a:gd name="T1" fmla="*/ 12 h 23"/>
                <a:gd name="T2" fmla="*/ 22 w 38"/>
                <a:gd name="T3" fmla="*/ 0 h 23"/>
                <a:gd name="T4" fmla="*/ 2 w 38"/>
                <a:gd name="T5" fmla="*/ 12 h 23"/>
                <a:gd name="T6" fmla="*/ 16 w 38"/>
                <a:gd name="T7" fmla="*/ 23 h 23"/>
                <a:gd name="T8" fmla="*/ 37 w 38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7" y="12"/>
                  </a:moveTo>
                  <a:cubicBezTo>
                    <a:pt x="38" y="5"/>
                    <a:pt x="32" y="0"/>
                    <a:pt x="22" y="0"/>
                  </a:cubicBezTo>
                  <a:cubicBezTo>
                    <a:pt x="12" y="0"/>
                    <a:pt x="3" y="5"/>
                    <a:pt x="2" y="12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6" y="23"/>
                    <a:pt x="35" y="18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9" name="Freeform 903"/>
            <p:cNvSpPr/>
            <p:nvPr/>
          </p:nvSpPr>
          <p:spPr bwMode="auto">
            <a:xfrm>
              <a:off x="3833813" y="4745038"/>
              <a:ext cx="125413" cy="76200"/>
            </a:xfrm>
            <a:custGeom>
              <a:avLst/>
              <a:gdLst>
                <a:gd name="T0" fmla="*/ 36 w 38"/>
                <a:gd name="T1" fmla="*/ 12 h 23"/>
                <a:gd name="T2" fmla="*/ 22 w 38"/>
                <a:gd name="T3" fmla="*/ 0 h 23"/>
                <a:gd name="T4" fmla="*/ 2 w 38"/>
                <a:gd name="T5" fmla="*/ 12 h 23"/>
                <a:gd name="T6" fmla="*/ 16 w 38"/>
                <a:gd name="T7" fmla="*/ 23 h 23"/>
                <a:gd name="T8" fmla="*/ 36 w 38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6" y="12"/>
                  </a:moveTo>
                  <a:cubicBezTo>
                    <a:pt x="38" y="5"/>
                    <a:pt x="31" y="0"/>
                    <a:pt x="22" y="0"/>
                  </a:cubicBezTo>
                  <a:cubicBezTo>
                    <a:pt x="12" y="0"/>
                    <a:pt x="3" y="5"/>
                    <a:pt x="2" y="12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6" y="23"/>
                    <a:pt x="35" y="18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0" name="Freeform 904"/>
            <p:cNvSpPr/>
            <p:nvPr/>
          </p:nvSpPr>
          <p:spPr bwMode="auto">
            <a:xfrm>
              <a:off x="3975100" y="4745038"/>
              <a:ext cx="123825" cy="76200"/>
            </a:xfrm>
            <a:custGeom>
              <a:avLst/>
              <a:gdLst>
                <a:gd name="T0" fmla="*/ 36 w 38"/>
                <a:gd name="T1" fmla="*/ 12 h 23"/>
                <a:gd name="T2" fmla="*/ 21 w 38"/>
                <a:gd name="T3" fmla="*/ 0 h 23"/>
                <a:gd name="T4" fmla="*/ 1 w 38"/>
                <a:gd name="T5" fmla="*/ 12 h 23"/>
                <a:gd name="T6" fmla="*/ 16 w 38"/>
                <a:gd name="T7" fmla="*/ 23 h 23"/>
                <a:gd name="T8" fmla="*/ 36 w 38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6" y="12"/>
                  </a:moveTo>
                  <a:cubicBezTo>
                    <a:pt x="38" y="5"/>
                    <a:pt x="31" y="0"/>
                    <a:pt x="21" y="0"/>
                  </a:cubicBezTo>
                  <a:cubicBezTo>
                    <a:pt x="12" y="0"/>
                    <a:pt x="3" y="5"/>
                    <a:pt x="1" y="12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6" y="23"/>
                    <a:pt x="35" y="18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1" name="Freeform 905"/>
            <p:cNvSpPr/>
            <p:nvPr/>
          </p:nvSpPr>
          <p:spPr bwMode="auto">
            <a:xfrm>
              <a:off x="2960688" y="4837113"/>
              <a:ext cx="130175" cy="79375"/>
            </a:xfrm>
            <a:custGeom>
              <a:avLst/>
              <a:gdLst>
                <a:gd name="T0" fmla="*/ 38 w 40"/>
                <a:gd name="T1" fmla="*/ 12 h 24"/>
                <a:gd name="T2" fmla="*/ 24 w 40"/>
                <a:gd name="T3" fmla="*/ 0 h 24"/>
                <a:gd name="T4" fmla="*/ 2 w 40"/>
                <a:gd name="T5" fmla="*/ 12 h 24"/>
                <a:gd name="T6" fmla="*/ 16 w 40"/>
                <a:gd name="T7" fmla="*/ 24 h 24"/>
                <a:gd name="T8" fmla="*/ 38 w 40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38" y="12"/>
                  </a:moveTo>
                  <a:cubicBezTo>
                    <a:pt x="40" y="6"/>
                    <a:pt x="33" y="0"/>
                    <a:pt x="24" y="0"/>
                  </a:cubicBezTo>
                  <a:cubicBezTo>
                    <a:pt x="14" y="0"/>
                    <a:pt x="4" y="6"/>
                    <a:pt x="2" y="12"/>
                  </a:cubicBezTo>
                  <a:cubicBezTo>
                    <a:pt x="0" y="19"/>
                    <a:pt x="6" y="24"/>
                    <a:pt x="16" y="24"/>
                  </a:cubicBezTo>
                  <a:cubicBezTo>
                    <a:pt x="26" y="24"/>
                    <a:pt x="36" y="19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2" name="Freeform 906"/>
            <p:cNvSpPr/>
            <p:nvPr/>
          </p:nvSpPr>
          <p:spPr bwMode="auto">
            <a:xfrm>
              <a:off x="3103563" y="4837113"/>
              <a:ext cx="128588" cy="79375"/>
            </a:xfrm>
            <a:custGeom>
              <a:avLst/>
              <a:gdLst>
                <a:gd name="T0" fmla="*/ 37 w 39"/>
                <a:gd name="T1" fmla="*/ 12 h 24"/>
                <a:gd name="T2" fmla="*/ 23 w 39"/>
                <a:gd name="T3" fmla="*/ 0 h 24"/>
                <a:gd name="T4" fmla="*/ 2 w 39"/>
                <a:gd name="T5" fmla="*/ 12 h 24"/>
                <a:gd name="T6" fmla="*/ 16 w 39"/>
                <a:gd name="T7" fmla="*/ 24 h 24"/>
                <a:gd name="T8" fmla="*/ 37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12"/>
                  </a:moveTo>
                  <a:cubicBezTo>
                    <a:pt x="39" y="6"/>
                    <a:pt x="33" y="0"/>
                    <a:pt x="23" y="0"/>
                  </a:cubicBezTo>
                  <a:cubicBezTo>
                    <a:pt x="13" y="0"/>
                    <a:pt x="4" y="6"/>
                    <a:pt x="2" y="12"/>
                  </a:cubicBezTo>
                  <a:cubicBezTo>
                    <a:pt x="0" y="19"/>
                    <a:pt x="6" y="24"/>
                    <a:pt x="16" y="24"/>
                  </a:cubicBezTo>
                  <a:cubicBezTo>
                    <a:pt x="25" y="24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3" name="Freeform 907"/>
            <p:cNvSpPr/>
            <p:nvPr/>
          </p:nvSpPr>
          <p:spPr bwMode="auto">
            <a:xfrm>
              <a:off x="3244850" y="4837113"/>
              <a:ext cx="128588" cy="79375"/>
            </a:xfrm>
            <a:custGeom>
              <a:avLst/>
              <a:gdLst>
                <a:gd name="T0" fmla="*/ 37 w 39"/>
                <a:gd name="T1" fmla="*/ 12 h 24"/>
                <a:gd name="T2" fmla="*/ 23 w 39"/>
                <a:gd name="T3" fmla="*/ 0 h 24"/>
                <a:gd name="T4" fmla="*/ 2 w 39"/>
                <a:gd name="T5" fmla="*/ 12 h 24"/>
                <a:gd name="T6" fmla="*/ 16 w 39"/>
                <a:gd name="T7" fmla="*/ 24 h 24"/>
                <a:gd name="T8" fmla="*/ 37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12"/>
                  </a:moveTo>
                  <a:cubicBezTo>
                    <a:pt x="39" y="6"/>
                    <a:pt x="33" y="0"/>
                    <a:pt x="23" y="0"/>
                  </a:cubicBezTo>
                  <a:cubicBezTo>
                    <a:pt x="13" y="0"/>
                    <a:pt x="4" y="6"/>
                    <a:pt x="2" y="12"/>
                  </a:cubicBezTo>
                  <a:cubicBezTo>
                    <a:pt x="0" y="19"/>
                    <a:pt x="6" y="24"/>
                    <a:pt x="16" y="24"/>
                  </a:cubicBezTo>
                  <a:cubicBezTo>
                    <a:pt x="26" y="24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4" name="Freeform 908"/>
            <p:cNvSpPr/>
            <p:nvPr/>
          </p:nvSpPr>
          <p:spPr bwMode="auto">
            <a:xfrm>
              <a:off x="3386138" y="4837113"/>
              <a:ext cx="127000" cy="79375"/>
            </a:xfrm>
            <a:custGeom>
              <a:avLst/>
              <a:gdLst>
                <a:gd name="T0" fmla="*/ 37 w 39"/>
                <a:gd name="T1" fmla="*/ 12 h 24"/>
                <a:gd name="T2" fmla="*/ 23 w 39"/>
                <a:gd name="T3" fmla="*/ 0 h 24"/>
                <a:gd name="T4" fmla="*/ 2 w 39"/>
                <a:gd name="T5" fmla="*/ 12 h 24"/>
                <a:gd name="T6" fmla="*/ 17 w 39"/>
                <a:gd name="T7" fmla="*/ 24 h 24"/>
                <a:gd name="T8" fmla="*/ 37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12"/>
                  </a:moveTo>
                  <a:cubicBezTo>
                    <a:pt x="39" y="6"/>
                    <a:pt x="33" y="0"/>
                    <a:pt x="23" y="0"/>
                  </a:cubicBezTo>
                  <a:cubicBezTo>
                    <a:pt x="13" y="0"/>
                    <a:pt x="4" y="6"/>
                    <a:pt x="2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6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5" name="Freeform 909"/>
            <p:cNvSpPr/>
            <p:nvPr/>
          </p:nvSpPr>
          <p:spPr bwMode="auto">
            <a:xfrm>
              <a:off x="3530600" y="4837113"/>
              <a:ext cx="123825" cy="79375"/>
            </a:xfrm>
            <a:custGeom>
              <a:avLst/>
              <a:gdLst>
                <a:gd name="T0" fmla="*/ 37 w 38"/>
                <a:gd name="T1" fmla="*/ 12 h 24"/>
                <a:gd name="T2" fmla="*/ 22 w 38"/>
                <a:gd name="T3" fmla="*/ 0 h 24"/>
                <a:gd name="T4" fmla="*/ 1 w 38"/>
                <a:gd name="T5" fmla="*/ 12 h 24"/>
                <a:gd name="T6" fmla="*/ 16 w 38"/>
                <a:gd name="T7" fmla="*/ 24 h 24"/>
                <a:gd name="T8" fmla="*/ 37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7" y="12"/>
                  </a:moveTo>
                  <a:cubicBezTo>
                    <a:pt x="38" y="6"/>
                    <a:pt x="32" y="0"/>
                    <a:pt x="22" y="0"/>
                  </a:cubicBezTo>
                  <a:cubicBezTo>
                    <a:pt x="12" y="0"/>
                    <a:pt x="3" y="6"/>
                    <a:pt x="1" y="12"/>
                  </a:cubicBezTo>
                  <a:cubicBezTo>
                    <a:pt x="0" y="19"/>
                    <a:pt x="6" y="24"/>
                    <a:pt x="16" y="24"/>
                  </a:cubicBezTo>
                  <a:cubicBezTo>
                    <a:pt x="26" y="24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6" name="Freeform 910"/>
            <p:cNvSpPr/>
            <p:nvPr/>
          </p:nvSpPr>
          <p:spPr bwMode="auto">
            <a:xfrm>
              <a:off x="3670300" y="4837113"/>
              <a:ext cx="128588" cy="79375"/>
            </a:xfrm>
            <a:custGeom>
              <a:avLst/>
              <a:gdLst>
                <a:gd name="T0" fmla="*/ 37 w 39"/>
                <a:gd name="T1" fmla="*/ 12 h 24"/>
                <a:gd name="T2" fmla="*/ 22 w 39"/>
                <a:gd name="T3" fmla="*/ 0 h 24"/>
                <a:gd name="T4" fmla="*/ 2 w 39"/>
                <a:gd name="T5" fmla="*/ 12 h 24"/>
                <a:gd name="T6" fmla="*/ 17 w 39"/>
                <a:gd name="T7" fmla="*/ 24 h 24"/>
                <a:gd name="T8" fmla="*/ 37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12"/>
                  </a:moveTo>
                  <a:cubicBezTo>
                    <a:pt x="39" y="6"/>
                    <a:pt x="32" y="0"/>
                    <a:pt x="22" y="0"/>
                  </a:cubicBezTo>
                  <a:cubicBezTo>
                    <a:pt x="12" y="0"/>
                    <a:pt x="3" y="6"/>
                    <a:pt x="2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6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7" name="Freeform 911"/>
            <p:cNvSpPr/>
            <p:nvPr/>
          </p:nvSpPr>
          <p:spPr bwMode="auto">
            <a:xfrm>
              <a:off x="3814763" y="4837113"/>
              <a:ext cx="123825" cy="79375"/>
            </a:xfrm>
            <a:custGeom>
              <a:avLst/>
              <a:gdLst>
                <a:gd name="T0" fmla="*/ 36 w 38"/>
                <a:gd name="T1" fmla="*/ 12 h 24"/>
                <a:gd name="T2" fmla="*/ 21 w 38"/>
                <a:gd name="T3" fmla="*/ 0 h 24"/>
                <a:gd name="T4" fmla="*/ 1 w 38"/>
                <a:gd name="T5" fmla="*/ 12 h 24"/>
                <a:gd name="T6" fmla="*/ 16 w 38"/>
                <a:gd name="T7" fmla="*/ 24 h 24"/>
                <a:gd name="T8" fmla="*/ 36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6" y="12"/>
                  </a:moveTo>
                  <a:cubicBezTo>
                    <a:pt x="38" y="6"/>
                    <a:pt x="31" y="0"/>
                    <a:pt x="21" y="0"/>
                  </a:cubicBezTo>
                  <a:cubicBezTo>
                    <a:pt x="12" y="0"/>
                    <a:pt x="3" y="6"/>
                    <a:pt x="1" y="12"/>
                  </a:cubicBezTo>
                  <a:cubicBezTo>
                    <a:pt x="0" y="19"/>
                    <a:pt x="6" y="24"/>
                    <a:pt x="16" y="24"/>
                  </a:cubicBezTo>
                  <a:cubicBezTo>
                    <a:pt x="26" y="24"/>
                    <a:pt x="35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8" name="Freeform 912"/>
            <p:cNvSpPr/>
            <p:nvPr/>
          </p:nvSpPr>
          <p:spPr bwMode="auto">
            <a:xfrm>
              <a:off x="3956050" y="4837113"/>
              <a:ext cx="123825" cy="79375"/>
            </a:xfrm>
            <a:custGeom>
              <a:avLst/>
              <a:gdLst>
                <a:gd name="T0" fmla="*/ 37 w 38"/>
                <a:gd name="T1" fmla="*/ 12 h 24"/>
                <a:gd name="T2" fmla="*/ 21 w 38"/>
                <a:gd name="T3" fmla="*/ 0 h 24"/>
                <a:gd name="T4" fmla="*/ 1 w 38"/>
                <a:gd name="T5" fmla="*/ 12 h 24"/>
                <a:gd name="T6" fmla="*/ 17 w 38"/>
                <a:gd name="T7" fmla="*/ 24 h 24"/>
                <a:gd name="T8" fmla="*/ 37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7" y="12"/>
                  </a:moveTo>
                  <a:cubicBezTo>
                    <a:pt x="38" y="6"/>
                    <a:pt x="31" y="0"/>
                    <a:pt x="21" y="0"/>
                  </a:cubicBezTo>
                  <a:cubicBezTo>
                    <a:pt x="12" y="0"/>
                    <a:pt x="3" y="6"/>
                    <a:pt x="1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9" name="Freeform 913"/>
            <p:cNvSpPr/>
            <p:nvPr/>
          </p:nvSpPr>
          <p:spPr bwMode="auto">
            <a:xfrm>
              <a:off x="4095750" y="4837113"/>
              <a:ext cx="125413" cy="79375"/>
            </a:xfrm>
            <a:custGeom>
              <a:avLst/>
              <a:gdLst>
                <a:gd name="T0" fmla="*/ 37 w 38"/>
                <a:gd name="T1" fmla="*/ 12 h 24"/>
                <a:gd name="T2" fmla="*/ 21 w 38"/>
                <a:gd name="T3" fmla="*/ 0 h 24"/>
                <a:gd name="T4" fmla="*/ 2 w 38"/>
                <a:gd name="T5" fmla="*/ 12 h 24"/>
                <a:gd name="T6" fmla="*/ 17 w 38"/>
                <a:gd name="T7" fmla="*/ 24 h 24"/>
                <a:gd name="T8" fmla="*/ 37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7" y="12"/>
                  </a:moveTo>
                  <a:cubicBezTo>
                    <a:pt x="38" y="6"/>
                    <a:pt x="31" y="0"/>
                    <a:pt x="21" y="0"/>
                  </a:cubicBezTo>
                  <a:cubicBezTo>
                    <a:pt x="12" y="0"/>
                    <a:pt x="3" y="6"/>
                    <a:pt x="2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7" y="24"/>
                    <a:pt x="36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0" name="Freeform 914"/>
            <p:cNvSpPr/>
            <p:nvPr/>
          </p:nvSpPr>
          <p:spPr bwMode="auto">
            <a:xfrm>
              <a:off x="4240213" y="4837113"/>
              <a:ext cx="122238" cy="79375"/>
            </a:xfrm>
            <a:custGeom>
              <a:avLst/>
              <a:gdLst>
                <a:gd name="T0" fmla="*/ 36 w 37"/>
                <a:gd name="T1" fmla="*/ 12 h 24"/>
                <a:gd name="T2" fmla="*/ 21 w 37"/>
                <a:gd name="T3" fmla="*/ 0 h 24"/>
                <a:gd name="T4" fmla="*/ 1 w 37"/>
                <a:gd name="T5" fmla="*/ 12 h 24"/>
                <a:gd name="T6" fmla="*/ 17 w 37"/>
                <a:gd name="T7" fmla="*/ 24 h 24"/>
                <a:gd name="T8" fmla="*/ 36 w 37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36" y="12"/>
                  </a:moveTo>
                  <a:cubicBezTo>
                    <a:pt x="37" y="6"/>
                    <a:pt x="30" y="0"/>
                    <a:pt x="21" y="0"/>
                  </a:cubicBezTo>
                  <a:cubicBezTo>
                    <a:pt x="11" y="0"/>
                    <a:pt x="2" y="6"/>
                    <a:pt x="1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5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1" name="Freeform 915"/>
            <p:cNvSpPr/>
            <p:nvPr/>
          </p:nvSpPr>
          <p:spPr bwMode="auto">
            <a:xfrm>
              <a:off x="3074988" y="4935538"/>
              <a:ext cx="127000" cy="79375"/>
            </a:xfrm>
            <a:custGeom>
              <a:avLst/>
              <a:gdLst>
                <a:gd name="T0" fmla="*/ 37 w 39"/>
                <a:gd name="T1" fmla="*/ 12 h 24"/>
                <a:gd name="T2" fmla="*/ 23 w 39"/>
                <a:gd name="T3" fmla="*/ 0 h 24"/>
                <a:gd name="T4" fmla="*/ 2 w 39"/>
                <a:gd name="T5" fmla="*/ 12 h 24"/>
                <a:gd name="T6" fmla="*/ 16 w 39"/>
                <a:gd name="T7" fmla="*/ 24 h 24"/>
                <a:gd name="T8" fmla="*/ 37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12"/>
                  </a:moveTo>
                  <a:cubicBezTo>
                    <a:pt x="39" y="5"/>
                    <a:pt x="33" y="0"/>
                    <a:pt x="23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9"/>
                    <a:pt x="6" y="24"/>
                    <a:pt x="16" y="24"/>
                  </a:cubicBezTo>
                  <a:cubicBezTo>
                    <a:pt x="26" y="24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2" name="Freeform 916"/>
            <p:cNvSpPr/>
            <p:nvPr/>
          </p:nvSpPr>
          <p:spPr bwMode="auto">
            <a:xfrm>
              <a:off x="3214688" y="4935538"/>
              <a:ext cx="131763" cy="79375"/>
            </a:xfrm>
            <a:custGeom>
              <a:avLst/>
              <a:gdLst>
                <a:gd name="T0" fmla="*/ 38 w 40"/>
                <a:gd name="T1" fmla="*/ 12 h 24"/>
                <a:gd name="T2" fmla="*/ 24 w 40"/>
                <a:gd name="T3" fmla="*/ 0 h 24"/>
                <a:gd name="T4" fmla="*/ 2 w 40"/>
                <a:gd name="T5" fmla="*/ 12 h 24"/>
                <a:gd name="T6" fmla="*/ 17 w 40"/>
                <a:gd name="T7" fmla="*/ 24 h 24"/>
                <a:gd name="T8" fmla="*/ 38 w 40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38" y="12"/>
                  </a:moveTo>
                  <a:cubicBezTo>
                    <a:pt x="40" y="5"/>
                    <a:pt x="33" y="0"/>
                    <a:pt x="24" y="0"/>
                  </a:cubicBezTo>
                  <a:cubicBezTo>
                    <a:pt x="14" y="0"/>
                    <a:pt x="4" y="5"/>
                    <a:pt x="2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7" y="24"/>
                    <a:pt x="36" y="19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3" name="Freeform 917"/>
            <p:cNvSpPr/>
            <p:nvPr/>
          </p:nvSpPr>
          <p:spPr bwMode="auto">
            <a:xfrm>
              <a:off x="3359150" y="4935538"/>
              <a:ext cx="131763" cy="79375"/>
            </a:xfrm>
            <a:custGeom>
              <a:avLst/>
              <a:gdLst>
                <a:gd name="T0" fmla="*/ 38 w 40"/>
                <a:gd name="T1" fmla="*/ 12 h 24"/>
                <a:gd name="T2" fmla="*/ 23 w 40"/>
                <a:gd name="T3" fmla="*/ 0 h 24"/>
                <a:gd name="T4" fmla="*/ 2 w 40"/>
                <a:gd name="T5" fmla="*/ 12 h 24"/>
                <a:gd name="T6" fmla="*/ 17 w 40"/>
                <a:gd name="T7" fmla="*/ 24 h 24"/>
                <a:gd name="T8" fmla="*/ 38 w 40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38" y="12"/>
                  </a:moveTo>
                  <a:cubicBezTo>
                    <a:pt x="40" y="5"/>
                    <a:pt x="33" y="0"/>
                    <a:pt x="23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7" y="24"/>
                    <a:pt x="36" y="19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4" name="Freeform 918"/>
            <p:cNvSpPr/>
            <p:nvPr/>
          </p:nvSpPr>
          <p:spPr bwMode="auto">
            <a:xfrm>
              <a:off x="3503613" y="4935538"/>
              <a:ext cx="127000" cy="79375"/>
            </a:xfrm>
            <a:custGeom>
              <a:avLst/>
              <a:gdLst>
                <a:gd name="T0" fmla="*/ 38 w 39"/>
                <a:gd name="T1" fmla="*/ 12 h 24"/>
                <a:gd name="T2" fmla="*/ 23 w 39"/>
                <a:gd name="T3" fmla="*/ 0 h 24"/>
                <a:gd name="T4" fmla="*/ 2 w 39"/>
                <a:gd name="T5" fmla="*/ 12 h 24"/>
                <a:gd name="T6" fmla="*/ 17 w 39"/>
                <a:gd name="T7" fmla="*/ 24 h 24"/>
                <a:gd name="T8" fmla="*/ 38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8" y="12"/>
                  </a:moveTo>
                  <a:cubicBezTo>
                    <a:pt x="39" y="5"/>
                    <a:pt x="33" y="0"/>
                    <a:pt x="23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7" y="24"/>
                    <a:pt x="36" y="19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5" name="Freeform 919"/>
            <p:cNvSpPr/>
            <p:nvPr/>
          </p:nvSpPr>
          <p:spPr bwMode="auto">
            <a:xfrm>
              <a:off x="3648075" y="4935538"/>
              <a:ext cx="127000" cy="79375"/>
            </a:xfrm>
            <a:custGeom>
              <a:avLst/>
              <a:gdLst>
                <a:gd name="T0" fmla="*/ 37 w 39"/>
                <a:gd name="T1" fmla="*/ 12 h 24"/>
                <a:gd name="T2" fmla="*/ 22 w 39"/>
                <a:gd name="T3" fmla="*/ 0 h 24"/>
                <a:gd name="T4" fmla="*/ 2 w 39"/>
                <a:gd name="T5" fmla="*/ 12 h 24"/>
                <a:gd name="T6" fmla="*/ 17 w 39"/>
                <a:gd name="T7" fmla="*/ 24 h 24"/>
                <a:gd name="T8" fmla="*/ 37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12"/>
                  </a:moveTo>
                  <a:cubicBezTo>
                    <a:pt x="39" y="5"/>
                    <a:pt x="32" y="0"/>
                    <a:pt x="22" y="0"/>
                  </a:cubicBezTo>
                  <a:cubicBezTo>
                    <a:pt x="13" y="0"/>
                    <a:pt x="3" y="5"/>
                    <a:pt x="2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7" y="24"/>
                    <a:pt x="36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6" name="Freeform 920"/>
            <p:cNvSpPr/>
            <p:nvPr/>
          </p:nvSpPr>
          <p:spPr bwMode="auto">
            <a:xfrm>
              <a:off x="3792538" y="4935538"/>
              <a:ext cx="127000" cy="79375"/>
            </a:xfrm>
            <a:custGeom>
              <a:avLst/>
              <a:gdLst>
                <a:gd name="T0" fmla="*/ 37 w 39"/>
                <a:gd name="T1" fmla="*/ 12 h 24"/>
                <a:gd name="T2" fmla="*/ 22 w 39"/>
                <a:gd name="T3" fmla="*/ 0 h 24"/>
                <a:gd name="T4" fmla="*/ 1 w 39"/>
                <a:gd name="T5" fmla="*/ 12 h 24"/>
                <a:gd name="T6" fmla="*/ 17 w 39"/>
                <a:gd name="T7" fmla="*/ 24 h 24"/>
                <a:gd name="T8" fmla="*/ 37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12"/>
                  </a:moveTo>
                  <a:cubicBezTo>
                    <a:pt x="39" y="5"/>
                    <a:pt x="32" y="0"/>
                    <a:pt x="22" y="0"/>
                  </a:cubicBezTo>
                  <a:cubicBezTo>
                    <a:pt x="12" y="0"/>
                    <a:pt x="3" y="5"/>
                    <a:pt x="1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6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7" name="Freeform 921"/>
            <p:cNvSpPr/>
            <p:nvPr/>
          </p:nvSpPr>
          <p:spPr bwMode="auto">
            <a:xfrm>
              <a:off x="3935413" y="4935538"/>
              <a:ext cx="125413" cy="79375"/>
            </a:xfrm>
            <a:custGeom>
              <a:avLst/>
              <a:gdLst>
                <a:gd name="T0" fmla="*/ 37 w 38"/>
                <a:gd name="T1" fmla="*/ 12 h 24"/>
                <a:gd name="T2" fmla="*/ 21 w 38"/>
                <a:gd name="T3" fmla="*/ 0 h 24"/>
                <a:gd name="T4" fmla="*/ 1 w 38"/>
                <a:gd name="T5" fmla="*/ 12 h 24"/>
                <a:gd name="T6" fmla="*/ 17 w 38"/>
                <a:gd name="T7" fmla="*/ 24 h 24"/>
                <a:gd name="T8" fmla="*/ 37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7" y="12"/>
                  </a:moveTo>
                  <a:cubicBezTo>
                    <a:pt x="38" y="5"/>
                    <a:pt x="31" y="0"/>
                    <a:pt x="21" y="0"/>
                  </a:cubicBezTo>
                  <a:cubicBezTo>
                    <a:pt x="12" y="0"/>
                    <a:pt x="3" y="5"/>
                    <a:pt x="1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6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8" name="Freeform 922"/>
            <p:cNvSpPr/>
            <p:nvPr/>
          </p:nvSpPr>
          <p:spPr bwMode="auto">
            <a:xfrm>
              <a:off x="4079875" y="4935538"/>
              <a:ext cx="123825" cy="79375"/>
            </a:xfrm>
            <a:custGeom>
              <a:avLst/>
              <a:gdLst>
                <a:gd name="T0" fmla="*/ 37 w 38"/>
                <a:gd name="T1" fmla="*/ 12 h 24"/>
                <a:gd name="T2" fmla="*/ 21 w 38"/>
                <a:gd name="T3" fmla="*/ 0 h 24"/>
                <a:gd name="T4" fmla="*/ 1 w 38"/>
                <a:gd name="T5" fmla="*/ 12 h 24"/>
                <a:gd name="T6" fmla="*/ 16 w 38"/>
                <a:gd name="T7" fmla="*/ 24 h 24"/>
                <a:gd name="T8" fmla="*/ 37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7" y="12"/>
                  </a:moveTo>
                  <a:cubicBezTo>
                    <a:pt x="38" y="5"/>
                    <a:pt x="31" y="0"/>
                    <a:pt x="21" y="0"/>
                  </a:cubicBezTo>
                  <a:cubicBezTo>
                    <a:pt x="11" y="0"/>
                    <a:pt x="2" y="5"/>
                    <a:pt x="1" y="12"/>
                  </a:cubicBezTo>
                  <a:cubicBezTo>
                    <a:pt x="0" y="19"/>
                    <a:pt x="7" y="24"/>
                    <a:pt x="16" y="24"/>
                  </a:cubicBezTo>
                  <a:cubicBezTo>
                    <a:pt x="26" y="24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9" name="Freeform 923"/>
            <p:cNvSpPr/>
            <p:nvPr/>
          </p:nvSpPr>
          <p:spPr bwMode="auto">
            <a:xfrm>
              <a:off x="4221163" y="4935538"/>
              <a:ext cx="123825" cy="79375"/>
            </a:xfrm>
            <a:custGeom>
              <a:avLst/>
              <a:gdLst>
                <a:gd name="T0" fmla="*/ 37 w 38"/>
                <a:gd name="T1" fmla="*/ 12 h 24"/>
                <a:gd name="T2" fmla="*/ 22 w 38"/>
                <a:gd name="T3" fmla="*/ 0 h 24"/>
                <a:gd name="T4" fmla="*/ 2 w 38"/>
                <a:gd name="T5" fmla="*/ 12 h 24"/>
                <a:gd name="T6" fmla="*/ 17 w 38"/>
                <a:gd name="T7" fmla="*/ 24 h 24"/>
                <a:gd name="T8" fmla="*/ 37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7" y="12"/>
                  </a:moveTo>
                  <a:cubicBezTo>
                    <a:pt x="38" y="5"/>
                    <a:pt x="31" y="0"/>
                    <a:pt x="22" y="0"/>
                  </a:cubicBezTo>
                  <a:cubicBezTo>
                    <a:pt x="12" y="0"/>
                    <a:pt x="3" y="5"/>
                    <a:pt x="2" y="12"/>
                  </a:cubicBezTo>
                  <a:cubicBezTo>
                    <a:pt x="0" y="19"/>
                    <a:pt x="8" y="24"/>
                    <a:pt x="17" y="24"/>
                  </a:cubicBezTo>
                  <a:cubicBezTo>
                    <a:pt x="27" y="24"/>
                    <a:pt x="36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0" name="Freeform 924"/>
            <p:cNvSpPr/>
            <p:nvPr/>
          </p:nvSpPr>
          <p:spPr bwMode="auto">
            <a:xfrm>
              <a:off x="4365625" y="4935538"/>
              <a:ext cx="123825" cy="79375"/>
            </a:xfrm>
            <a:custGeom>
              <a:avLst/>
              <a:gdLst>
                <a:gd name="T0" fmla="*/ 37 w 38"/>
                <a:gd name="T1" fmla="*/ 12 h 24"/>
                <a:gd name="T2" fmla="*/ 21 w 38"/>
                <a:gd name="T3" fmla="*/ 0 h 24"/>
                <a:gd name="T4" fmla="*/ 1 w 38"/>
                <a:gd name="T5" fmla="*/ 12 h 24"/>
                <a:gd name="T6" fmla="*/ 17 w 38"/>
                <a:gd name="T7" fmla="*/ 24 h 24"/>
                <a:gd name="T8" fmla="*/ 37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7" y="12"/>
                  </a:moveTo>
                  <a:cubicBezTo>
                    <a:pt x="38" y="5"/>
                    <a:pt x="31" y="0"/>
                    <a:pt x="21" y="0"/>
                  </a:cubicBezTo>
                  <a:cubicBezTo>
                    <a:pt x="11" y="0"/>
                    <a:pt x="2" y="5"/>
                    <a:pt x="1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7" y="24"/>
                    <a:pt x="36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1" name="Freeform 925"/>
            <p:cNvSpPr/>
            <p:nvPr/>
          </p:nvSpPr>
          <p:spPr bwMode="auto">
            <a:xfrm>
              <a:off x="3041650" y="5033963"/>
              <a:ext cx="134938" cy="82550"/>
            </a:xfrm>
            <a:custGeom>
              <a:avLst/>
              <a:gdLst>
                <a:gd name="T0" fmla="*/ 39 w 41"/>
                <a:gd name="T1" fmla="*/ 13 h 25"/>
                <a:gd name="T2" fmla="*/ 24 w 41"/>
                <a:gd name="T3" fmla="*/ 0 h 25"/>
                <a:gd name="T4" fmla="*/ 2 w 41"/>
                <a:gd name="T5" fmla="*/ 13 h 25"/>
                <a:gd name="T6" fmla="*/ 17 w 41"/>
                <a:gd name="T7" fmla="*/ 25 h 25"/>
                <a:gd name="T8" fmla="*/ 39 w 41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5">
                  <a:moveTo>
                    <a:pt x="39" y="13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3"/>
                  </a:cubicBezTo>
                  <a:cubicBezTo>
                    <a:pt x="0" y="20"/>
                    <a:pt x="7" y="25"/>
                    <a:pt x="17" y="25"/>
                  </a:cubicBezTo>
                  <a:cubicBezTo>
                    <a:pt x="27" y="25"/>
                    <a:pt x="37" y="20"/>
                    <a:pt x="3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2" name="Freeform 926"/>
            <p:cNvSpPr/>
            <p:nvPr/>
          </p:nvSpPr>
          <p:spPr bwMode="auto">
            <a:xfrm>
              <a:off x="3189288" y="5033963"/>
              <a:ext cx="130175" cy="82550"/>
            </a:xfrm>
            <a:custGeom>
              <a:avLst/>
              <a:gdLst>
                <a:gd name="T0" fmla="*/ 38 w 40"/>
                <a:gd name="T1" fmla="*/ 13 h 25"/>
                <a:gd name="T2" fmla="*/ 23 w 40"/>
                <a:gd name="T3" fmla="*/ 0 h 25"/>
                <a:gd name="T4" fmla="*/ 2 w 40"/>
                <a:gd name="T5" fmla="*/ 13 h 25"/>
                <a:gd name="T6" fmla="*/ 16 w 40"/>
                <a:gd name="T7" fmla="*/ 25 h 25"/>
                <a:gd name="T8" fmla="*/ 38 w 4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5">
                  <a:moveTo>
                    <a:pt x="38" y="13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4" y="6"/>
                    <a:pt x="2" y="13"/>
                  </a:cubicBezTo>
                  <a:cubicBezTo>
                    <a:pt x="0" y="20"/>
                    <a:pt x="6" y="25"/>
                    <a:pt x="16" y="25"/>
                  </a:cubicBezTo>
                  <a:cubicBezTo>
                    <a:pt x="26" y="25"/>
                    <a:pt x="36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3" name="Freeform 927"/>
            <p:cNvSpPr/>
            <p:nvPr/>
          </p:nvSpPr>
          <p:spPr bwMode="auto">
            <a:xfrm>
              <a:off x="3333750" y="5033963"/>
              <a:ext cx="130175" cy="82550"/>
            </a:xfrm>
            <a:custGeom>
              <a:avLst/>
              <a:gdLst>
                <a:gd name="T0" fmla="*/ 38 w 40"/>
                <a:gd name="T1" fmla="*/ 13 h 25"/>
                <a:gd name="T2" fmla="*/ 23 w 40"/>
                <a:gd name="T3" fmla="*/ 0 h 25"/>
                <a:gd name="T4" fmla="*/ 2 w 40"/>
                <a:gd name="T5" fmla="*/ 13 h 25"/>
                <a:gd name="T6" fmla="*/ 17 w 40"/>
                <a:gd name="T7" fmla="*/ 25 h 25"/>
                <a:gd name="T8" fmla="*/ 38 w 4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5">
                  <a:moveTo>
                    <a:pt x="38" y="13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4" y="6"/>
                    <a:pt x="2" y="13"/>
                  </a:cubicBezTo>
                  <a:cubicBezTo>
                    <a:pt x="0" y="20"/>
                    <a:pt x="7" y="25"/>
                    <a:pt x="17" y="25"/>
                  </a:cubicBezTo>
                  <a:cubicBezTo>
                    <a:pt x="27" y="25"/>
                    <a:pt x="36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4" name="Freeform 928"/>
            <p:cNvSpPr/>
            <p:nvPr/>
          </p:nvSpPr>
          <p:spPr bwMode="auto">
            <a:xfrm>
              <a:off x="3478213" y="5033963"/>
              <a:ext cx="130175" cy="82550"/>
            </a:xfrm>
            <a:custGeom>
              <a:avLst/>
              <a:gdLst>
                <a:gd name="T0" fmla="*/ 38 w 40"/>
                <a:gd name="T1" fmla="*/ 13 h 25"/>
                <a:gd name="T2" fmla="*/ 23 w 40"/>
                <a:gd name="T3" fmla="*/ 0 h 25"/>
                <a:gd name="T4" fmla="*/ 2 w 40"/>
                <a:gd name="T5" fmla="*/ 13 h 25"/>
                <a:gd name="T6" fmla="*/ 17 w 40"/>
                <a:gd name="T7" fmla="*/ 25 h 25"/>
                <a:gd name="T8" fmla="*/ 38 w 4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5">
                  <a:moveTo>
                    <a:pt x="38" y="13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4" y="6"/>
                    <a:pt x="2" y="13"/>
                  </a:cubicBezTo>
                  <a:cubicBezTo>
                    <a:pt x="0" y="20"/>
                    <a:pt x="7" y="25"/>
                    <a:pt x="17" y="25"/>
                  </a:cubicBezTo>
                  <a:cubicBezTo>
                    <a:pt x="27" y="25"/>
                    <a:pt x="37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5" name="Freeform 929"/>
            <p:cNvSpPr/>
            <p:nvPr/>
          </p:nvSpPr>
          <p:spPr bwMode="auto">
            <a:xfrm>
              <a:off x="3624263" y="5033963"/>
              <a:ext cx="128588" cy="82550"/>
            </a:xfrm>
            <a:custGeom>
              <a:avLst/>
              <a:gdLst>
                <a:gd name="T0" fmla="*/ 37 w 39"/>
                <a:gd name="T1" fmla="*/ 13 h 25"/>
                <a:gd name="T2" fmla="*/ 22 w 39"/>
                <a:gd name="T3" fmla="*/ 0 h 25"/>
                <a:gd name="T4" fmla="*/ 1 w 39"/>
                <a:gd name="T5" fmla="*/ 13 h 25"/>
                <a:gd name="T6" fmla="*/ 17 w 39"/>
                <a:gd name="T7" fmla="*/ 25 h 25"/>
                <a:gd name="T8" fmla="*/ 37 w 39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3"/>
                  </a:moveTo>
                  <a:cubicBezTo>
                    <a:pt x="39" y="6"/>
                    <a:pt x="32" y="0"/>
                    <a:pt x="22" y="0"/>
                  </a:cubicBezTo>
                  <a:cubicBezTo>
                    <a:pt x="12" y="0"/>
                    <a:pt x="3" y="6"/>
                    <a:pt x="1" y="13"/>
                  </a:cubicBezTo>
                  <a:cubicBezTo>
                    <a:pt x="0" y="20"/>
                    <a:pt x="7" y="25"/>
                    <a:pt x="17" y="25"/>
                  </a:cubicBezTo>
                  <a:cubicBezTo>
                    <a:pt x="27" y="25"/>
                    <a:pt x="36" y="20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6" name="Freeform 930"/>
            <p:cNvSpPr/>
            <p:nvPr/>
          </p:nvSpPr>
          <p:spPr bwMode="auto">
            <a:xfrm>
              <a:off x="3768725" y="5033963"/>
              <a:ext cx="128588" cy="82550"/>
            </a:xfrm>
            <a:custGeom>
              <a:avLst/>
              <a:gdLst>
                <a:gd name="T0" fmla="*/ 38 w 39"/>
                <a:gd name="T1" fmla="*/ 13 h 25"/>
                <a:gd name="T2" fmla="*/ 22 w 39"/>
                <a:gd name="T3" fmla="*/ 0 h 25"/>
                <a:gd name="T4" fmla="*/ 2 w 39"/>
                <a:gd name="T5" fmla="*/ 13 h 25"/>
                <a:gd name="T6" fmla="*/ 17 w 39"/>
                <a:gd name="T7" fmla="*/ 25 h 25"/>
                <a:gd name="T8" fmla="*/ 38 w 39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8" y="13"/>
                  </a:moveTo>
                  <a:cubicBezTo>
                    <a:pt x="39" y="6"/>
                    <a:pt x="32" y="0"/>
                    <a:pt x="22" y="0"/>
                  </a:cubicBezTo>
                  <a:cubicBezTo>
                    <a:pt x="12" y="0"/>
                    <a:pt x="3" y="6"/>
                    <a:pt x="2" y="13"/>
                  </a:cubicBezTo>
                  <a:cubicBezTo>
                    <a:pt x="0" y="20"/>
                    <a:pt x="7" y="25"/>
                    <a:pt x="17" y="25"/>
                  </a:cubicBezTo>
                  <a:cubicBezTo>
                    <a:pt x="27" y="25"/>
                    <a:pt x="36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7" name="Freeform 931"/>
            <p:cNvSpPr/>
            <p:nvPr/>
          </p:nvSpPr>
          <p:spPr bwMode="auto">
            <a:xfrm>
              <a:off x="3913188" y="5033963"/>
              <a:ext cx="127000" cy="82550"/>
            </a:xfrm>
            <a:custGeom>
              <a:avLst/>
              <a:gdLst>
                <a:gd name="T0" fmla="*/ 38 w 39"/>
                <a:gd name="T1" fmla="*/ 13 h 25"/>
                <a:gd name="T2" fmla="*/ 22 w 39"/>
                <a:gd name="T3" fmla="*/ 0 h 25"/>
                <a:gd name="T4" fmla="*/ 2 w 39"/>
                <a:gd name="T5" fmla="*/ 13 h 25"/>
                <a:gd name="T6" fmla="*/ 17 w 39"/>
                <a:gd name="T7" fmla="*/ 25 h 25"/>
                <a:gd name="T8" fmla="*/ 38 w 39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8" y="13"/>
                  </a:moveTo>
                  <a:cubicBezTo>
                    <a:pt x="39" y="6"/>
                    <a:pt x="32" y="0"/>
                    <a:pt x="22" y="0"/>
                  </a:cubicBezTo>
                  <a:cubicBezTo>
                    <a:pt x="13" y="0"/>
                    <a:pt x="3" y="6"/>
                    <a:pt x="2" y="13"/>
                  </a:cubicBezTo>
                  <a:cubicBezTo>
                    <a:pt x="0" y="20"/>
                    <a:pt x="7" y="25"/>
                    <a:pt x="17" y="25"/>
                  </a:cubicBezTo>
                  <a:cubicBezTo>
                    <a:pt x="27" y="25"/>
                    <a:pt x="37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8" name="Freeform 932"/>
            <p:cNvSpPr/>
            <p:nvPr/>
          </p:nvSpPr>
          <p:spPr bwMode="auto">
            <a:xfrm>
              <a:off x="4060825" y="5033963"/>
              <a:ext cx="123825" cy="82550"/>
            </a:xfrm>
            <a:custGeom>
              <a:avLst/>
              <a:gdLst>
                <a:gd name="T0" fmla="*/ 37 w 38"/>
                <a:gd name="T1" fmla="*/ 13 h 25"/>
                <a:gd name="T2" fmla="*/ 21 w 38"/>
                <a:gd name="T3" fmla="*/ 0 h 25"/>
                <a:gd name="T4" fmla="*/ 1 w 38"/>
                <a:gd name="T5" fmla="*/ 13 h 25"/>
                <a:gd name="T6" fmla="*/ 17 w 38"/>
                <a:gd name="T7" fmla="*/ 25 h 25"/>
                <a:gd name="T8" fmla="*/ 37 w 38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5">
                  <a:moveTo>
                    <a:pt x="37" y="13"/>
                  </a:moveTo>
                  <a:cubicBezTo>
                    <a:pt x="38" y="6"/>
                    <a:pt x="31" y="0"/>
                    <a:pt x="21" y="0"/>
                  </a:cubicBezTo>
                  <a:cubicBezTo>
                    <a:pt x="12" y="0"/>
                    <a:pt x="2" y="6"/>
                    <a:pt x="1" y="13"/>
                  </a:cubicBezTo>
                  <a:cubicBezTo>
                    <a:pt x="0" y="20"/>
                    <a:pt x="7" y="25"/>
                    <a:pt x="17" y="25"/>
                  </a:cubicBezTo>
                  <a:cubicBezTo>
                    <a:pt x="27" y="25"/>
                    <a:pt x="36" y="20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9" name="Freeform 933"/>
            <p:cNvSpPr/>
            <p:nvPr/>
          </p:nvSpPr>
          <p:spPr bwMode="auto">
            <a:xfrm>
              <a:off x="4203700" y="5033963"/>
              <a:ext cx="128588" cy="82550"/>
            </a:xfrm>
            <a:custGeom>
              <a:avLst/>
              <a:gdLst>
                <a:gd name="T0" fmla="*/ 37 w 39"/>
                <a:gd name="T1" fmla="*/ 13 h 25"/>
                <a:gd name="T2" fmla="*/ 22 w 39"/>
                <a:gd name="T3" fmla="*/ 0 h 25"/>
                <a:gd name="T4" fmla="*/ 1 w 39"/>
                <a:gd name="T5" fmla="*/ 13 h 25"/>
                <a:gd name="T6" fmla="*/ 17 w 39"/>
                <a:gd name="T7" fmla="*/ 25 h 25"/>
                <a:gd name="T8" fmla="*/ 37 w 39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3"/>
                  </a:moveTo>
                  <a:cubicBezTo>
                    <a:pt x="39" y="6"/>
                    <a:pt x="31" y="0"/>
                    <a:pt x="22" y="0"/>
                  </a:cubicBezTo>
                  <a:cubicBezTo>
                    <a:pt x="12" y="0"/>
                    <a:pt x="3" y="6"/>
                    <a:pt x="1" y="13"/>
                  </a:cubicBezTo>
                  <a:cubicBezTo>
                    <a:pt x="0" y="20"/>
                    <a:pt x="7" y="25"/>
                    <a:pt x="17" y="25"/>
                  </a:cubicBezTo>
                  <a:cubicBezTo>
                    <a:pt x="27" y="25"/>
                    <a:pt x="36" y="20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0" name="Freeform 934"/>
            <p:cNvSpPr/>
            <p:nvPr/>
          </p:nvSpPr>
          <p:spPr bwMode="auto">
            <a:xfrm>
              <a:off x="3159125" y="5135563"/>
              <a:ext cx="131763" cy="85725"/>
            </a:xfrm>
            <a:custGeom>
              <a:avLst/>
              <a:gdLst>
                <a:gd name="T0" fmla="*/ 38 w 40"/>
                <a:gd name="T1" fmla="*/ 13 h 26"/>
                <a:gd name="T2" fmla="*/ 24 w 40"/>
                <a:gd name="T3" fmla="*/ 0 h 26"/>
                <a:gd name="T4" fmla="*/ 2 w 40"/>
                <a:gd name="T5" fmla="*/ 13 h 26"/>
                <a:gd name="T6" fmla="*/ 16 w 40"/>
                <a:gd name="T7" fmla="*/ 26 h 26"/>
                <a:gd name="T8" fmla="*/ 38 w 40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8" y="13"/>
                  </a:moveTo>
                  <a:cubicBezTo>
                    <a:pt x="40" y="6"/>
                    <a:pt x="34" y="0"/>
                    <a:pt x="24" y="0"/>
                  </a:cubicBezTo>
                  <a:cubicBezTo>
                    <a:pt x="14" y="0"/>
                    <a:pt x="4" y="6"/>
                    <a:pt x="2" y="13"/>
                  </a:cubicBezTo>
                  <a:cubicBezTo>
                    <a:pt x="0" y="20"/>
                    <a:pt x="6" y="26"/>
                    <a:pt x="16" y="26"/>
                  </a:cubicBezTo>
                  <a:cubicBezTo>
                    <a:pt x="27" y="26"/>
                    <a:pt x="36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1" name="Freeform 935"/>
            <p:cNvSpPr/>
            <p:nvPr/>
          </p:nvSpPr>
          <p:spPr bwMode="auto">
            <a:xfrm>
              <a:off x="3306763" y="5135563"/>
              <a:ext cx="131763" cy="85725"/>
            </a:xfrm>
            <a:custGeom>
              <a:avLst/>
              <a:gdLst>
                <a:gd name="T0" fmla="*/ 38 w 40"/>
                <a:gd name="T1" fmla="*/ 13 h 26"/>
                <a:gd name="T2" fmla="*/ 23 w 40"/>
                <a:gd name="T3" fmla="*/ 0 h 26"/>
                <a:gd name="T4" fmla="*/ 2 w 40"/>
                <a:gd name="T5" fmla="*/ 13 h 26"/>
                <a:gd name="T6" fmla="*/ 16 w 40"/>
                <a:gd name="T7" fmla="*/ 26 h 26"/>
                <a:gd name="T8" fmla="*/ 38 w 40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8" y="13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3" y="6"/>
                    <a:pt x="2" y="13"/>
                  </a:cubicBezTo>
                  <a:cubicBezTo>
                    <a:pt x="0" y="20"/>
                    <a:pt x="6" y="26"/>
                    <a:pt x="16" y="26"/>
                  </a:cubicBezTo>
                  <a:cubicBezTo>
                    <a:pt x="27" y="26"/>
                    <a:pt x="36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2" name="Freeform 936"/>
            <p:cNvSpPr/>
            <p:nvPr/>
          </p:nvSpPr>
          <p:spPr bwMode="auto">
            <a:xfrm>
              <a:off x="3451225" y="5135563"/>
              <a:ext cx="131763" cy="85725"/>
            </a:xfrm>
            <a:custGeom>
              <a:avLst/>
              <a:gdLst>
                <a:gd name="T0" fmla="*/ 39 w 40"/>
                <a:gd name="T1" fmla="*/ 13 h 26"/>
                <a:gd name="T2" fmla="*/ 24 w 40"/>
                <a:gd name="T3" fmla="*/ 0 h 26"/>
                <a:gd name="T4" fmla="*/ 2 w 40"/>
                <a:gd name="T5" fmla="*/ 13 h 26"/>
                <a:gd name="T6" fmla="*/ 17 w 40"/>
                <a:gd name="T7" fmla="*/ 26 h 26"/>
                <a:gd name="T8" fmla="*/ 39 w 40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9" y="13"/>
                  </a:moveTo>
                  <a:cubicBezTo>
                    <a:pt x="40" y="6"/>
                    <a:pt x="34" y="0"/>
                    <a:pt x="24" y="0"/>
                  </a:cubicBezTo>
                  <a:cubicBezTo>
                    <a:pt x="14" y="0"/>
                    <a:pt x="4" y="6"/>
                    <a:pt x="2" y="13"/>
                  </a:cubicBezTo>
                  <a:cubicBezTo>
                    <a:pt x="0" y="20"/>
                    <a:pt x="7" y="26"/>
                    <a:pt x="17" y="26"/>
                  </a:cubicBezTo>
                  <a:cubicBezTo>
                    <a:pt x="27" y="26"/>
                    <a:pt x="37" y="20"/>
                    <a:pt x="3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3" name="Freeform 937"/>
            <p:cNvSpPr/>
            <p:nvPr/>
          </p:nvSpPr>
          <p:spPr bwMode="auto">
            <a:xfrm>
              <a:off x="3598863" y="5135563"/>
              <a:ext cx="130175" cy="85725"/>
            </a:xfrm>
            <a:custGeom>
              <a:avLst/>
              <a:gdLst>
                <a:gd name="T0" fmla="*/ 39 w 40"/>
                <a:gd name="T1" fmla="*/ 13 h 26"/>
                <a:gd name="T2" fmla="*/ 23 w 40"/>
                <a:gd name="T3" fmla="*/ 0 h 26"/>
                <a:gd name="T4" fmla="*/ 2 w 40"/>
                <a:gd name="T5" fmla="*/ 13 h 26"/>
                <a:gd name="T6" fmla="*/ 17 w 40"/>
                <a:gd name="T7" fmla="*/ 26 h 26"/>
                <a:gd name="T8" fmla="*/ 39 w 40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9" y="13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4" y="6"/>
                    <a:pt x="2" y="13"/>
                  </a:cubicBezTo>
                  <a:cubicBezTo>
                    <a:pt x="0" y="20"/>
                    <a:pt x="7" y="26"/>
                    <a:pt x="17" y="26"/>
                  </a:cubicBezTo>
                  <a:cubicBezTo>
                    <a:pt x="27" y="26"/>
                    <a:pt x="37" y="20"/>
                    <a:pt x="3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4" name="Freeform 938"/>
            <p:cNvSpPr/>
            <p:nvPr/>
          </p:nvSpPr>
          <p:spPr bwMode="auto">
            <a:xfrm>
              <a:off x="3746500" y="5135563"/>
              <a:ext cx="130175" cy="85725"/>
            </a:xfrm>
            <a:custGeom>
              <a:avLst/>
              <a:gdLst>
                <a:gd name="T0" fmla="*/ 38 w 40"/>
                <a:gd name="T1" fmla="*/ 13 h 26"/>
                <a:gd name="T2" fmla="*/ 23 w 40"/>
                <a:gd name="T3" fmla="*/ 0 h 26"/>
                <a:gd name="T4" fmla="*/ 2 w 40"/>
                <a:gd name="T5" fmla="*/ 13 h 26"/>
                <a:gd name="T6" fmla="*/ 17 w 40"/>
                <a:gd name="T7" fmla="*/ 26 h 26"/>
                <a:gd name="T8" fmla="*/ 38 w 40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8" y="13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3" y="6"/>
                    <a:pt x="2" y="13"/>
                  </a:cubicBezTo>
                  <a:cubicBezTo>
                    <a:pt x="0" y="20"/>
                    <a:pt x="7" y="26"/>
                    <a:pt x="17" y="26"/>
                  </a:cubicBezTo>
                  <a:cubicBezTo>
                    <a:pt x="27" y="26"/>
                    <a:pt x="37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5" name="Freeform 939"/>
            <p:cNvSpPr/>
            <p:nvPr/>
          </p:nvSpPr>
          <p:spPr bwMode="auto">
            <a:xfrm>
              <a:off x="3894138" y="5135563"/>
              <a:ext cx="127000" cy="85725"/>
            </a:xfrm>
            <a:custGeom>
              <a:avLst/>
              <a:gdLst>
                <a:gd name="T0" fmla="*/ 38 w 39"/>
                <a:gd name="T1" fmla="*/ 13 h 26"/>
                <a:gd name="T2" fmla="*/ 22 w 39"/>
                <a:gd name="T3" fmla="*/ 0 h 26"/>
                <a:gd name="T4" fmla="*/ 1 w 39"/>
                <a:gd name="T5" fmla="*/ 13 h 26"/>
                <a:gd name="T6" fmla="*/ 17 w 39"/>
                <a:gd name="T7" fmla="*/ 26 h 26"/>
                <a:gd name="T8" fmla="*/ 38 w 39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6">
                  <a:moveTo>
                    <a:pt x="38" y="13"/>
                  </a:moveTo>
                  <a:cubicBezTo>
                    <a:pt x="39" y="6"/>
                    <a:pt x="32" y="0"/>
                    <a:pt x="22" y="0"/>
                  </a:cubicBezTo>
                  <a:cubicBezTo>
                    <a:pt x="12" y="0"/>
                    <a:pt x="3" y="6"/>
                    <a:pt x="1" y="13"/>
                  </a:cubicBezTo>
                  <a:cubicBezTo>
                    <a:pt x="0" y="20"/>
                    <a:pt x="7" y="26"/>
                    <a:pt x="17" y="26"/>
                  </a:cubicBezTo>
                  <a:cubicBezTo>
                    <a:pt x="27" y="26"/>
                    <a:pt x="37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6" name="Freeform 940"/>
            <p:cNvSpPr/>
            <p:nvPr/>
          </p:nvSpPr>
          <p:spPr bwMode="auto">
            <a:xfrm>
              <a:off x="4040188" y="5135563"/>
              <a:ext cx="128588" cy="85725"/>
            </a:xfrm>
            <a:custGeom>
              <a:avLst/>
              <a:gdLst>
                <a:gd name="T0" fmla="*/ 38 w 39"/>
                <a:gd name="T1" fmla="*/ 13 h 26"/>
                <a:gd name="T2" fmla="*/ 22 w 39"/>
                <a:gd name="T3" fmla="*/ 0 h 26"/>
                <a:gd name="T4" fmla="*/ 1 w 39"/>
                <a:gd name="T5" fmla="*/ 13 h 26"/>
                <a:gd name="T6" fmla="*/ 17 w 39"/>
                <a:gd name="T7" fmla="*/ 26 h 26"/>
                <a:gd name="T8" fmla="*/ 38 w 39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6">
                  <a:moveTo>
                    <a:pt x="38" y="13"/>
                  </a:moveTo>
                  <a:cubicBezTo>
                    <a:pt x="39" y="6"/>
                    <a:pt x="32" y="0"/>
                    <a:pt x="22" y="0"/>
                  </a:cubicBezTo>
                  <a:cubicBezTo>
                    <a:pt x="12" y="0"/>
                    <a:pt x="3" y="6"/>
                    <a:pt x="1" y="13"/>
                  </a:cubicBezTo>
                  <a:cubicBezTo>
                    <a:pt x="0" y="20"/>
                    <a:pt x="7" y="26"/>
                    <a:pt x="17" y="26"/>
                  </a:cubicBezTo>
                  <a:cubicBezTo>
                    <a:pt x="27" y="26"/>
                    <a:pt x="37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7" name="Freeform 941"/>
            <p:cNvSpPr/>
            <p:nvPr/>
          </p:nvSpPr>
          <p:spPr bwMode="auto">
            <a:xfrm>
              <a:off x="4187825" y="5135563"/>
              <a:ext cx="128588" cy="85725"/>
            </a:xfrm>
            <a:custGeom>
              <a:avLst/>
              <a:gdLst>
                <a:gd name="T0" fmla="*/ 38 w 39"/>
                <a:gd name="T1" fmla="*/ 13 h 26"/>
                <a:gd name="T2" fmla="*/ 21 w 39"/>
                <a:gd name="T3" fmla="*/ 0 h 26"/>
                <a:gd name="T4" fmla="*/ 1 w 39"/>
                <a:gd name="T5" fmla="*/ 13 h 26"/>
                <a:gd name="T6" fmla="*/ 17 w 39"/>
                <a:gd name="T7" fmla="*/ 26 h 26"/>
                <a:gd name="T8" fmla="*/ 38 w 39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6">
                  <a:moveTo>
                    <a:pt x="38" y="13"/>
                  </a:moveTo>
                  <a:cubicBezTo>
                    <a:pt x="39" y="6"/>
                    <a:pt x="31" y="0"/>
                    <a:pt x="21" y="0"/>
                  </a:cubicBezTo>
                  <a:cubicBezTo>
                    <a:pt x="11" y="0"/>
                    <a:pt x="2" y="6"/>
                    <a:pt x="1" y="13"/>
                  </a:cubicBezTo>
                  <a:cubicBezTo>
                    <a:pt x="0" y="20"/>
                    <a:pt x="7" y="26"/>
                    <a:pt x="17" y="26"/>
                  </a:cubicBezTo>
                  <a:cubicBezTo>
                    <a:pt x="27" y="26"/>
                    <a:pt x="36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8" name="Freeform 942"/>
            <p:cNvSpPr/>
            <p:nvPr/>
          </p:nvSpPr>
          <p:spPr bwMode="auto">
            <a:xfrm>
              <a:off x="3278188" y="5240338"/>
              <a:ext cx="133350" cy="88900"/>
            </a:xfrm>
            <a:custGeom>
              <a:avLst/>
              <a:gdLst>
                <a:gd name="T0" fmla="*/ 39 w 41"/>
                <a:gd name="T1" fmla="*/ 14 h 27"/>
                <a:gd name="T2" fmla="*/ 24 w 41"/>
                <a:gd name="T3" fmla="*/ 0 h 27"/>
                <a:gd name="T4" fmla="*/ 2 w 41"/>
                <a:gd name="T5" fmla="*/ 14 h 27"/>
                <a:gd name="T6" fmla="*/ 17 w 41"/>
                <a:gd name="T7" fmla="*/ 27 h 27"/>
                <a:gd name="T8" fmla="*/ 39 w 41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7">
                  <a:moveTo>
                    <a:pt x="39" y="14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1"/>
                    <a:pt x="7" y="27"/>
                    <a:pt x="17" y="27"/>
                  </a:cubicBezTo>
                  <a:cubicBezTo>
                    <a:pt x="27" y="27"/>
                    <a:pt x="37" y="21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9" name="Freeform 943"/>
            <p:cNvSpPr/>
            <p:nvPr/>
          </p:nvSpPr>
          <p:spPr bwMode="auto">
            <a:xfrm>
              <a:off x="3425825" y="5240338"/>
              <a:ext cx="133350" cy="88900"/>
            </a:xfrm>
            <a:custGeom>
              <a:avLst/>
              <a:gdLst>
                <a:gd name="T0" fmla="*/ 39 w 41"/>
                <a:gd name="T1" fmla="*/ 14 h 27"/>
                <a:gd name="T2" fmla="*/ 24 w 41"/>
                <a:gd name="T3" fmla="*/ 0 h 27"/>
                <a:gd name="T4" fmla="*/ 2 w 41"/>
                <a:gd name="T5" fmla="*/ 14 h 27"/>
                <a:gd name="T6" fmla="*/ 17 w 41"/>
                <a:gd name="T7" fmla="*/ 27 h 27"/>
                <a:gd name="T8" fmla="*/ 39 w 41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7">
                  <a:moveTo>
                    <a:pt x="39" y="14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1"/>
                    <a:pt x="7" y="27"/>
                    <a:pt x="17" y="27"/>
                  </a:cubicBezTo>
                  <a:cubicBezTo>
                    <a:pt x="28" y="27"/>
                    <a:pt x="37" y="21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0" name="Freeform 944"/>
            <p:cNvSpPr/>
            <p:nvPr/>
          </p:nvSpPr>
          <p:spPr bwMode="auto">
            <a:xfrm>
              <a:off x="3575050" y="5240338"/>
              <a:ext cx="131763" cy="88900"/>
            </a:xfrm>
            <a:custGeom>
              <a:avLst/>
              <a:gdLst>
                <a:gd name="T0" fmla="*/ 38 w 40"/>
                <a:gd name="T1" fmla="*/ 14 h 27"/>
                <a:gd name="T2" fmla="*/ 23 w 40"/>
                <a:gd name="T3" fmla="*/ 0 h 27"/>
                <a:gd name="T4" fmla="*/ 1 w 40"/>
                <a:gd name="T5" fmla="*/ 14 h 27"/>
                <a:gd name="T6" fmla="*/ 17 w 40"/>
                <a:gd name="T7" fmla="*/ 27 h 27"/>
                <a:gd name="T8" fmla="*/ 38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8" y="14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3" y="6"/>
                    <a:pt x="1" y="14"/>
                  </a:cubicBezTo>
                  <a:cubicBezTo>
                    <a:pt x="0" y="21"/>
                    <a:pt x="7" y="27"/>
                    <a:pt x="17" y="27"/>
                  </a:cubicBezTo>
                  <a:cubicBezTo>
                    <a:pt x="27" y="27"/>
                    <a:pt x="37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1" name="Freeform 945"/>
            <p:cNvSpPr/>
            <p:nvPr/>
          </p:nvSpPr>
          <p:spPr bwMode="auto">
            <a:xfrm>
              <a:off x="3722688" y="5240338"/>
              <a:ext cx="131763" cy="88900"/>
            </a:xfrm>
            <a:custGeom>
              <a:avLst/>
              <a:gdLst>
                <a:gd name="T0" fmla="*/ 39 w 40"/>
                <a:gd name="T1" fmla="*/ 14 h 27"/>
                <a:gd name="T2" fmla="*/ 23 w 40"/>
                <a:gd name="T3" fmla="*/ 0 h 27"/>
                <a:gd name="T4" fmla="*/ 2 w 40"/>
                <a:gd name="T5" fmla="*/ 14 h 27"/>
                <a:gd name="T6" fmla="*/ 17 w 40"/>
                <a:gd name="T7" fmla="*/ 27 h 27"/>
                <a:gd name="T8" fmla="*/ 39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9" y="14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3" y="6"/>
                    <a:pt x="2" y="14"/>
                  </a:cubicBezTo>
                  <a:cubicBezTo>
                    <a:pt x="0" y="21"/>
                    <a:pt x="7" y="27"/>
                    <a:pt x="17" y="27"/>
                  </a:cubicBezTo>
                  <a:cubicBezTo>
                    <a:pt x="28" y="27"/>
                    <a:pt x="37" y="21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2" name="Freeform 946"/>
            <p:cNvSpPr/>
            <p:nvPr/>
          </p:nvSpPr>
          <p:spPr bwMode="auto">
            <a:xfrm>
              <a:off x="3873500" y="5240338"/>
              <a:ext cx="128588" cy="88900"/>
            </a:xfrm>
            <a:custGeom>
              <a:avLst/>
              <a:gdLst>
                <a:gd name="T0" fmla="*/ 38 w 39"/>
                <a:gd name="T1" fmla="*/ 14 h 27"/>
                <a:gd name="T2" fmla="*/ 22 w 39"/>
                <a:gd name="T3" fmla="*/ 0 h 27"/>
                <a:gd name="T4" fmla="*/ 1 w 39"/>
                <a:gd name="T5" fmla="*/ 14 h 27"/>
                <a:gd name="T6" fmla="*/ 17 w 39"/>
                <a:gd name="T7" fmla="*/ 27 h 27"/>
                <a:gd name="T8" fmla="*/ 38 w 39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7">
                  <a:moveTo>
                    <a:pt x="38" y="14"/>
                  </a:moveTo>
                  <a:cubicBezTo>
                    <a:pt x="39" y="6"/>
                    <a:pt x="32" y="0"/>
                    <a:pt x="22" y="0"/>
                  </a:cubicBezTo>
                  <a:cubicBezTo>
                    <a:pt x="12" y="0"/>
                    <a:pt x="2" y="6"/>
                    <a:pt x="1" y="14"/>
                  </a:cubicBezTo>
                  <a:cubicBezTo>
                    <a:pt x="0" y="21"/>
                    <a:pt x="7" y="27"/>
                    <a:pt x="17" y="27"/>
                  </a:cubicBezTo>
                  <a:cubicBezTo>
                    <a:pt x="27" y="27"/>
                    <a:pt x="37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3" name="Freeform 947"/>
            <p:cNvSpPr/>
            <p:nvPr/>
          </p:nvSpPr>
          <p:spPr bwMode="auto">
            <a:xfrm>
              <a:off x="4021138" y="5240338"/>
              <a:ext cx="127000" cy="88900"/>
            </a:xfrm>
            <a:custGeom>
              <a:avLst/>
              <a:gdLst>
                <a:gd name="T0" fmla="*/ 38 w 39"/>
                <a:gd name="T1" fmla="*/ 14 h 27"/>
                <a:gd name="T2" fmla="*/ 22 w 39"/>
                <a:gd name="T3" fmla="*/ 0 h 27"/>
                <a:gd name="T4" fmla="*/ 1 w 39"/>
                <a:gd name="T5" fmla="*/ 14 h 27"/>
                <a:gd name="T6" fmla="*/ 17 w 39"/>
                <a:gd name="T7" fmla="*/ 27 h 27"/>
                <a:gd name="T8" fmla="*/ 38 w 39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7">
                  <a:moveTo>
                    <a:pt x="38" y="14"/>
                  </a:moveTo>
                  <a:cubicBezTo>
                    <a:pt x="39" y="6"/>
                    <a:pt x="32" y="0"/>
                    <a:pt x="22" y="0"/>
                  </a:cubicBezTo>
                  <a:cubicBezTo>
                    <a:pt x="12" y="0"/>
                    <a:pt x="3" y="6"/>
                    <a:pt x="1" y="14"/>
                  </a:cubicBezTo>
                  <a:cubicBezTo>
                    <a:pt x="0" y="21"/>
                    <a:pt x="7" y="27"/>
                    <a:pt x="17" y="27"/>
                  </a:cubicBezTo>
                  <a:cubicBezTo>
                    <a:pt x="28" y="27"/>
                    <a:pt x="37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4" name="Freeform 948"/>
            <p:cNvSpPr/>
            <p:nvPr/>
          </p:nvSpPr>
          <p:spPr bwMode="auto">
            <a:xfrm>
              <a:off x="4168775" y="5240338"/>
              <a:ext cx="130175" cy="88900"/>
            </a:xfrm>
            <a:custGeom>
              <a:avLst/>
              <a:gdLst>
                <a:gd name="T0" fmla="*/ 38 w 40"/>
                <a:gd name="T1" fmla="*/ 14 h 27"/>
                <a:gd name="T2" fmla="*/ 22 w 40"/>
                <a:gd name="T3" fmla="*/ 0 h 27"/>
                <a:gd name="T4" fmla="*/ 2 w 40"/>
                <a:gd name="T5" fmla="*/ 14 h 27"/>
                <a:gd name="T6" fmla="*/ 18 w 40"/>
                <a:gd name="T7" fmla="*/ 27 h 27"/>
                <a:gd name="T8" fmla="*/ 38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8" y="14"/>
                  </a:moveTo>
                  <a:cubicBezTo>
                    <a:pt x="40" y="6"/>
                    <a:pt x="32" y="0"/>
                    <a:pt x="22" y="0"/>
                  </a:cubicBezTo>
                  <a:cubicBezTo>
                    <a:pt x="12" y="0"/>
                    <a:pt x="3" y="6"/>
                    <a:pt x="2" y="14"/>
                  </a:cubicBezTo>
                  <a:cubicBezTo>
                    <a:pt x="0" y="21"/>
                    <a:pt x="8" y="27"/>
                    <a:pt x="18" y="27"/>
                  </a:cubicBezTo>
                  <a:cubicBezTo>
                    <a:pt x="28" y="27"/>
                    <a:pt x="37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5" name="Freeform 949"/>
            <p:cNvSpPr/>
            <p:nvPr/>
          </p:nvSpPr>
          <p:spPr bwMode="auto">
            <a:xfrm>
              <a:off x="3248025" y="5349876"/>
              <a:ext cx="138113" cy="92075"/>
            </a:xfrm>
            <a:custGeom>
              <a:avLst/>
              <a:gdLst>
                <a:gd name="T0" fmla="*/ 40 w 42"/>
                <a:gd name="T1" fmla="*/ 14 h 28"/>
                <a:gd name="T2" fmla="*/ 24 w 42"/>
                <a:gd name="T3" fmla="*/ 0 h 28"/>
                <a:gd name="T4" fmla="*/ 2 w 42"/>
                <a:gd name="T5" fmla="*/ 14 h 28"/>
                <a:gd name="T6" fmla="*/ 17 w 42"/>
                <a:gd name="T7" fmla="*/ 28 h 28"/>
                <a:gd name="T8" fmla="*/ 40 w 42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">
                  <a:moveTo>
                    <a:pt x="40" y="14"/>
                  </a:moveTo>
                  <a:cubicBezTo>
                    <a:pt x="42" y="7"/>
                    <a:pt x="35" y="0"/>
                    <a:pt x="24" y="0"/>
                  </a:cubicBezTo>
                  <a:cubicBezTo>
                    <a:pt x="14" y="0"/>
                    <a:pt x="4" y="7"/>
                    <a:pt x="2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8" y="28"/>
                    <a:pt x="38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6" name="Freeform 950"/>
            <p:cNvSpPr/>
            <p:nvPr/>
          </p:nvSpPr>
          <p:spPr bwMode="auto">
            <a:xfrm>
              <a:off x="3398838" y="5349876"/>
              <a:ext cx="134938" cy="92075"/>
            </a:xfrm>
            <a:custGeom>
              <a:avLst/>
              <a:gdLst>
                <a:gd name="T0" fmla="*/ 39 w 41"/>
                <a:gd name="T1" fmla="*/ 14 h 28"/>
                <a:gd name="T2" fmla="*/ 24 w 41"/>
                <a:gd name="T3" fmla="*/ 0 h 28"/>
                <a:gd name="T4" fmla="*/ 2 w 41"/>
                <a:gd name="T5" fmla="*/ 14 h 28"/>
                <a:gd name="T6" fmla="*/ 17 w 41"/>
                <a:gd name="T7" fmla="*/ 28 h 28"/>
                <a:gd name="T8" fmla="*/ 39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9" y="14"/>
                  </a:moveTo>
                  <a:cubicBezTo>
                    <a:pt x="41" y="7"/>
                    <a:pt x="34" y="0"/>
                    <a:pt x="24" y="0"/>
                  </a:cubicBezTo>
                  <a:cubicBezTo>
                    <a:pt x="14" y="0"/>
                    <a:pt x="4" y="7"/>
                    <a:pt x="2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8" y="28"/>
                    <a:pt x="38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7" name="Freeform 951"/>
            <p:cNvSpPr/>
            <p:nvPr/>
          </p:nvSpPr>
          <p:spPr bwMode="auto">
            <a:xfrm>
              <a:off x="3549650" y="5349876"/>
              <a:ext cx="133350" cy="92075"/>
            </a:xfrm>
            <a:custGeom>
              <a:avLst/>
              <a:gdLst>
                <a:gd name="T0" fmla="*/ 39 w 41"/>
                <a:gd name="T1" fmla="*/ 14 h 28"/>
                <a:gd name="T2" fmla="*/ 24 w 41"/>
                <a:gd name="T3" fmla="*/ 0 h 28"/>
                <a:gd name="T4" fmla="*/ 2 w 41"/>
                <a:gd name="T5" fmla="*/ 14 h 28"/>
                <a:gd name="T6" fmla="*/ 17 w 41"/>
                <a:gd name="T7" fmla="*/ 28 h 28"/>
                <a:gd name="T8" fmla="*/ 39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9" y="14"/>
                  </a:moveTo>
                  <a:cubicBezTo>
                    <a:pt x="41" y="7"/>
                    <a:pt x="34" y="0"/>
                    <a:pt x="24" y="0"/>
                  </a:cubicBezTo>
                  <a:cubicBezTo>
                    <a:pt x="13" y="0"/>
                    <a:pt x="4" y="7"/>
                    <a:pt x="2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8" y="28"/>
                    <a:pt x="38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8" name="Freeform 952"/>
            <p:cNvSpPr/>
            <p:nvPr/>
          </p:nvSpPr>
          <p:spPr bwMode="auto">
            <a:xfrm>
              <a:off x="3700463" y="5349876"/>
              <a:ext cx="130175" cy="92075"/>
            </a:xfrm>
            <a:custGeom>
              <a:avLst/>
              <a:gdLst>
                <a:gd name="T0" fmla="*/ 39 w 40"/>
                <a:gd name="T1" fmla="*/ 14 h 28"/>
                <a:gd name="T2" fmla="*/ 23 w 40"/>
                <a:gd name="T3" fmla="*/ 0 h 28"/>
                <a:gd name="T4" fmla="*/ 2 w 40"/>
                <a:gd name="T5" fmla="*/ 14 h 28"/>
                <a:gd name="T6" fmla="*/ 17 w 40"/>
                <a:gd name="T7" fmla="*/ 28 h 28"/>
                <a:gd name="T8" fmla="*/ 39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9" y="14"/>
                  </a:moveTo>
                  <a:cubicBezTo>
                    <a:pt x="40" y="7"/>
                    <a:pt x="33" y="0"/>
                    <a:pt x="23" y="0"/>
                  </a:cubicBezTo>
                  <a:cubicBezTo>
                    <a:pt x="13" y="0"/>
                    <a:pt x="3" y="7"/>
                    <a:pt x="2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8" y="28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9" name="Freeform 953"/>
            <p:cNvSpPr/>
            <p:nvPr/>
          </p:nvSpPr>
          <p:spPr bwMode="auto">
            <a:xfrm>
              <a:off x="3851275" y="5349876"/>
              <a:ext cx="130175" cy="92075"/>
            </a:xfrm>
            <a:custGeom>
              <a:avLst/>
              <a:gdLst>
                <a:gd name="T0" fmla="*/ 39 w 40"/>
                <a:gd name="T1" fmla="*/ 14 h 28"/>
                <a:gd name="T2" fmla="*/ 23 w 40"/>
                <a:gd name="T3" fmla="*/ 0 h 28"/>
                <a:gd name="T4" fmla="*/ 1 w 40"/>
                <a:gd name="T5" fmla="*/ 14 h 28"/>
                <a:gd name="T6" fmla="*/ 17 w 40"/>
                <a:gd name="T7" fmla="*/ 28 h 28"/>
                <a:gd name="T8" fmla="*/ 39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9" y="14"/>
                  </a:moveTo>
                  <a:cubicBezTo>
                    <a:pt x="40" y="7"/>
                    <a:pt x="33" y="0"/>
                    <a:pt x="23" y="0"/>
                  </a:cubicBezTo>
                  <a:cubicBezTo>
                    <a:pt x="12" y="0"/>
                    <a:pt x="3" y="7"/>
                    <a:pt x="1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8" y="28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0" name="Freeform 954"/>
            <p:cNvSpPr/>
            <p:nvPr/>
          </p:nvSpPr>
          <p:spPr bwMode="auto">
            <a:xfrm>
              <a:off x="3219450" y="5464176"/>
              <a:ext cx="136525" cy="95250"/>
            </a:xfrm>
            <a:custGeom>
              <a:avLst/>
              <a:gdLst>
                <a:gd name="T0" fmla="*/ 40 w 42"/>
                <a:gd name="T1" fmla="*/ 14 h 29"/>
                <a:gd name="T2" fmla="*/ 25 w 42"/>
                <a:gd name="T3" fmla="*/ 0 h 29"/>
                <a:gd name="T4" fmla="*/ 2 w 42"/>
                <a:gd name="T5" fmla="*/ 14 h 29"/>
                <a:gd name="T6" fmla="*/ 18 w 42"/>
                <a:gd name="T7" fmla="*/ 29 h 29"/>
                <a:gd name="T8" fmla="*/ 40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40" y="14"/>
                  </a:moveTo>
                  <a:cubicBezTo>
                    <a:pt x="42" y="6"/>
                    <a:pt x="35" y="0"/>
                    <a:pt x="25" y="0"/>
                  </a:cubicBezTo>
                  <a:cubicBezTo>
                    <a:pt x="15" y="0"/>
                    <a:pt x="5" y="6"/>
                    <a:pt x="2" y="14"/>
                  </a:cubicBezTo>
                  <a:cubicBezTo>
                    <a:pt x="0" y="22"/>
                    <a:pt x="7" y="29"/>
                    <a:pt x="18" y="29"/>
                  </a:cubicBezTo>
                  <a:cubicBezTo>
                    <a:pt x="28" y="29"/>
                    <a:pt x="38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1" name="Freeform 955"/>
            <p:cNvSpPr/>
            <p:nvPr/>
          </p:nvSpPr>
          <p:spPr bwMode="auto">
            <a:xfrm>
              <a:off x="3373438" y="5464176"/>
              <a:ext cx="133350" cy="95250"/>
            </a:xfrm>
            <a:custGeom>
              <a:avLst/>
              <a:gdLst>
                <a:gd name="T0" fmla="*/ 40 w 41"/>
                <a:gd name="T1" fmla="*/ 14 h 29"/>
                <a:gd name="T2" fmla="*/ 24 w 41"/>
                <a:gd name="T3" fmla="*/ 0 h 29"/>
                <a:gd name="T4" fmla="*/ 2 w 41"/>
                <a:gd name="T5" fmla="*/ 14 h 29"/>
                <a:gd name="T6" fmla="*/ 17 w 41"/>
                <a:gd name="T7" fmla="*/ 29 h 29"/>
                <a:gd name="T8" fmla="*/ 40 w 41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9">
                  <a:moveTo>
                    <a:pt x="40" y="14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7" y="29"/>
                    <a:pt x="17" y="29"/>
                  </a:cubicBezTo>
                  <a:cubicBezTo>
                    <a:pt x="28" y="29"/>
                    <a:pt x="38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2" name="Freeform 956"/>
            <p:cNvSpPr/>
            <p:nvPr/>
          </p:nvSpPr>
          <p:spPr bwMode="auto">
            <a:xfrm>
              <a:off x="3522663" y="5464176"/>
              <a:ext cx="138113" cy="95250"/>
            </a:xfrm>
            <a:custGeom>
              <a:avLst/>
              <a:gdLst>
                <a:gd name="T0" fmla="*/ 40 w 42"/>
                <a:gd name="T1" fmla="*/ 14 h 29"/>
                <a:gd name="T2" fmla="*/ 24 w 42"/>
                <a:gd name="T3" fmla="*/ 0 h 29"/>
                <a:gd name="T4" fmla="*/ 2 w 42"/>
                <a:gd name="T5" fmla="*/ 14 h 29"/>
                <a:gd name="T6" fmla="*/ 18 w 42"/>
                <a:gd name="T7" fmla="*/ 29 h 29"/>
                <a:gd name="T8" fmla="*/ 40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40" y="14"/>
                  </a:moveTo>
                  <a:cubicBezTo>
                    <a:pt x="42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7" y="29"/>
                    <a:pt x="18" y="29"/>
                  </a:cubicBezTo>
                  <a:cubicBezTo>
                    <a:pt x="28" y="29"/>
                    <a:pt x="38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3" name="Freeform 957"/>
            <p:cNvSpPr/>
            <p:nvPr/>
          </p:nvSpPr>
          <p:spPr bwMode="auto">
            <a:xfrm>
              <a:off x="3676650" y="5464176"/>
              <a:ext cx="134938" cy="95250"/>
            </a:xfrm>
            <a:custGeom>
              <a:avLst/>
              <a:gdLst>
                <a:gd name="T0" fmla="*/ 39 w 41"/>
                <a:gd name="T1" fmla="*/ 14 h 29"/>
                <a:gd name="T2" fmla="*/ 23 w 41"/>
                <a:gd name="T3" fmla="*/ 0 h 29"/>
                <a:gd name="T4" fmla="*/ 1 w 41"/>
                <a:gd name="T5" fmla="*/ 14 h 29"/>
                <a:gd name="T6" fmla="*/ 17 w 41"/>
                <a:gd name="T7" fmla="*/ 29 h 29"/>
                <a:gd name="T8" fmla="*/ 39 w 41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9">
                  <a:moveTo>
                    <a:pt x="39" y="14"/>
                  </a:moveTo>
                  <a:cubicBezTo>
                    <a:pt x="41" y="6"/>
                    <a:pt x="34" y="0"/>
                    <a:pt x="23" y="0"/>
                  </a:cubicBezTo>
                  <a:cubicBezTo>
                    <a:pt x="13" y="0"/>
                    <a:pt x="3" y="6"/>
                    <a:pt x="1" y="14"/>
                  </a:cubicBezTo>
                  <a:cubicBezTo>
                    <a:pt x="0" y="22"/>
                    <a:pt x="7" y="29"/>
                    <a:pt x="17" y="29"/>
                  </a:cubicBezTo>
                  <a:cubicBezTo>
                    <a:pt x="28" y="29"/>
                    <a:pt x="38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4" name="Freeform 958"/>
            <p:cNvSpPr/>
            <p:nvPr/>
          </p:nvSpPr>
          <p:spPr bwMode="auto">
            <a:xfrm>
              <a:off x="3827463" y="5464176"/>
              <a:ext cx="134938" cy="95250"/>
            </a:xfrm>
            <a:custGeom>
              <a:avLst/>
              <a:gdLst>
                <a:gd name="T0" fmla="*/ 39 w 41"/>
                <a:gd name="T1" fmla="*/ 14 h 29"/>
                <a:gd name="T2" fmla="*/ 23 w 41"/>
                <a:gd name="T3" fmla="*/ 0 h 29"/>
                <a:gd name="T4" fmla="*/ 2 w 41"/>
                <a:gd name="T5" fmla="*/ 14 h 29"/>
                <a:gd name="T6" fmla="*/ 18 w 41"/>
                <a:gd name="T7" fmla="*/ 29 h 29"/>
                <a:gd name="T8" fmla="*/ 39 w 41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9">
                  <a:moveTo>
                    <a:pt x="39" y="14"/>
                  </a:moveTo>
                  <a:cubicBezTo>
                    <a:pt x="41" y="6"/>
                    <a:pt x="34" y="0"/>
                    <a:pt x="23" y="0"/>
                  </a:cubicBezTo>
                  <a:cubicBezTo>
                    <a:pt x="13" y="0"/>
                    <a:pt x="3" y="6"/>
                    <a:pt x="2" y="14"/>
                  </a:cubicBezTo>
                  <a:cubicBezTo>
                    <a:pt x="0" y="22"/>
                    <a:pt x="7" y="29"/>
                    <a:pt x="18" y="29"/>
                  </a:cubicBezTo>
                  <a:cubicBezTo>
                    <a:pt x="28" y="29"/>
                    <a:pt x="38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5" name="Freeform 959"/>
            <p:cNvSpPr/>
            <p:nvPr/>
          </p:nvSpPr>
          <p:spPr bwMode="auto">
            <a:xfrm>
              <a:off x="3189288" y="5578476"/>
              <a:ext cx="141288" cy="98425"/>
            </a:xfrm>
            <a:custGeom>
              <a:avLst/>
              <a:gdLst>
                <a:gd name="T0" fmla="*/ 41 w 43"/>
                <a:gd name="T1" fmla="*/ 15 h 30"/>
                <a:gd name="T2" fmla="*/ 25 w 43"/>
                <a:gd name="T3" fmla="*/ 0 h 30"/>
                <a:gd name="T4" fmla="*/ 3 w 43"/>
                <a:gd name="T5" fmla="*/ 15 h 30"/>
                <a:gd name="T6" fmla="*/ 18 w 43"/>
                <a:gd name="T7" fmla="*/ 30 h 30"/>
                <a:gd name="T8" fmla="*/ 41 w 43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0">
                  <a:moveTo>
                    <a:pt x="41" y="15"/>
                  </a:moveTo>
                  <a:cubicBezTo>
                    <a:pt x="43" y="7"/>
                    <a:pt x="36" y="0"/>
                    <a:pt x="25" y="0"/>
                  </a:cubicBezTo>
                  <a:cubicBezTo>
                    <a:pt x="15" y="0"/>
                    <a:pt x="5" y="7"/>
                    <a:pt x="3" y="15"/>
                  </a:cubicBezTo>
                  <a:cubicBezTo>
                    <a:pt x="0" y="23"/>
                    <a:pt x="7" y="30"/>
                    <a:pt x="18" y="30"/>
                  </a:cubicBezTo>
                  <a:cubicBezTo>
                    <a:pt x="29" y="30"/>
                    <a:pt x="39" y="23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6" name="Freeform 960"/>
            <p:cNvSpPr/>
            <p:nvPr/>
          </p:nvSpPr>
          <p:spPr bwMode="auto">
            <a:xfrm>
              <a:off x="3343275" y="5578476"/>
              <a:ext cx="138113" cy="98425"/>
            </a:xfrm>
            <a:custGeom>
              <a:avLst/>
              <a:gdLst>
                <a:gd name="T0" fmla="*/ 41 w 42"/>
                <a:gd name="T1" fmla="*/ 15 h 30"/>
                <a:gd name="T2" fmla="*/ 25 w 42"/>
                <a:gd name="T3" fmla="*/ 0 h 30"/>
                <a:gd name="T4" fmla="*/ 2 w 42"/>
                <a:gd name="T5" fmla="*/ 15 h 30"/>
                <a:gd name="T6" fmla="*/ 18 w 42"/>
                <a:gd name="T7" fmla="*/ 30 h 30"/>
                <a:gd name="T8" fmla="*/ 41 w 4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1" y="15"/>
                  </a:moveTo>
                  <a:cubicBezTo>
                    <a:pt x="42" y="7"/>
                    <a:pt x="35" y="0"/>
                    <a:pt x="25" y="0"/>
                  </a:cubicBezTo>
                  <a:cubicBezTo>
                    <a:pt x="14" y="0"/>
                    <a:pt x="4" y="7"/>
                    <a:pt x="2" y="15"/>
                  </a:cubicBezTo>
                  <a:cubicBezTo>
                    <a:pt x="0" y="23"/>
                    <a:pt x="7" y="30"/>
                    <a:pt x="18" y="30"/>
                  </a:cubicBezTo>
                  <a:cubicBezTo>
                    <a:pt x="29" y="30"/>
                    <a:pt x="39" y="23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7" name="Freeform 961"/>
            <p:cNvSpPr/>
            <p:nvPr/>
          </p:nvSpPr>
          <p:spPr bwMode="auto">
            <a:xfrm>
              <a:off x="3497263" y="5578476"/>
              <a:ext cx="138113" cy="98425"/>
            </a:xfrm>
            <a:custGeom>
              <a:avLst/>
              <a:gdLst>
                <a:gd name="T0" fmla="*/ 40 w 42"/>
                <a:gd name="T1" fmla="*/ 15 h 30"/>
                <a:gd name="T2" fmla="*/ 24 w 42"/>
                <a:gd name="T3" fmla="*/ 0 h 30"/>
                <a:gd name="T4" fmla="*/ 2 w 42"/>
                <a:gd name="T5" fmla="*/ 15 h 30"/>
                <a:gd name="T6" fmla="*/ 18 w 42"/>
                <a:gd name="T7" fmla="*/ 30 h 30"/>
                <a:gd name="T8" fmla="*/ 40 w 4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0" y="15"/>
                  </a:moveTo>
                  <a:cubicBezTo>
                    <a:pt x="42" y="7"/>
                    <a:pt x="35" y="0"/>
                    <a:pt x="24" y="0"/>
                  </a:cubicBezTo>
                  <a:cubicBezTo>
                    <a:pt x="14" y="0"/>
                    <a:pt x="4" y="7"/>
                    <a:pt x="2" y="15"/>
                  </a:cubicBezTo>
                  <a:cubicBezTo>
                    <a:pt x="0" y="23"/>
                    <a:pt x="7" y="30"/>
                    <a:pt x="18" y="30"/>
                  </a:cubicBezTo>
                  <a:cubicBezTo>
                    <a:pt x="29" y="30"/>
                    <a:pt x="39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8" name="Freeform 962"/>
            <p:cNvSpPr/>
            <p:nvPr/>
          </p:nvSpPr>
          <p:spPr bwMode="auto">
            <a:xfrm>
              <a:off x="3651250" y="5578476"/>
              <a:ext cx="138113" cy="98425"/>
            </a:xfrm>
            <a:custGeom>
              <a:avLst/>
              <a:gdLst>
                <a:gd name="T0" fmla="*/ 40 w 42"/>
                <a:gd name="T1" fmla="*/ 15 h 30"/>
                <a:gd name="T2" fmla="*/ 24 w 42"/>
                <a:gd name="T3" fmla="*/ 0 h 30"/>
                <a:gd name="T4" fmla="*/ 2 w 42"/>
                <a:gd name="T5" fmla="*/ 15 h 30"/>
                <a:gd name="T6" fmla="*/ 18 w 42"/>
                <a:gd name="T7" fmla="*/ 30 h 30"/>
                <a:gd name="T8" fmla="*/ 40 w 4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0" y="15"/>
                  </a:moveTo>
                  <a:cubicBezTo>
                    <a:pt x="42" y="7"/>
                    <a:pt x="35" y="0"/>
                    <a:pt x="24" y="0"/>
                  </a:cubicBezTo>
                  <a:cubicBezTo>
                    <a:pt x="14" y="0"/>
                    <a:pt x="4" y="7"/>
                    <a:pt x="2" y="15"/>
                  </a:cubicBezTo>
                  <a:cubicBezTo>
                    <a:pt x="0" y="23"/>
                    <a:pt x="8" y="30"/>
                    <a:pt x="18" y="30"/>
                  </a:cubicBezTo>
                  <a:cubicBezTo>
                    <a:pt x="29" y="30"/>
                    <a:pt x="39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9" name="Freeform 963"/>
            <p:cNvSpPr/>
            <p:nvPr/>
          </p:nvSpPr>
          <p:spPr bwMode="auto">
            <a:xfrm>
              <a:off x="3005138" y="5700713"/>
              <a:ext cx="141288" cy="101600"/>
            </a:xfrm>
            <a:custGeom>
              <a:avLst/>
              <a:gdLst>
                <a:gd name="T0" fmla="*/ 41 w 43"/>
                <a:gd name="T1" fmla="*/ 15 h 31"/>
                <a:gd name="T2" fmla="*/ 25 w 43"/>
                <a:gd name="T3" fmla="*/ 0 h 31"/>
                <a:gd name="T4" fmla="*/ 2 w 43"/>
                <a:gd name="T5" fmla="*/ 15 h 31"/>
                <a:gd name="T6" fmla="*/ 17 w 43"/>
                <a:gd name="T7" fmla="*/ 31 h 31"/>
                <a:gd name="T8" fmla="*/ 41 w 43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1">
                  <a:moveTo>
                    <a:pt x="41" y="15"/>
                  </a:moveTo>
                  <a:cubicBezTo>
                    <a:pt x="43" y="6"/>
                    <a:pt x="36" y="0"/>
                    <a:pt x="25" y="0"/>
                  </a:cubicBezTo>
                  <a:cubicBezTo>
                    <a:pt x="15" y="0"/>
                    <a:pt x="4" y="6"/>
                    <a:pt x="2" y="15"/>
                  </a:cubicBezTo>
                  <a:cubicBezTo>
                    <a:pt x="0" y="24"/>
                    <a:pt x="7" y="31"/>
                    <a:pt x="17" y="31"/>
                  </a:cubicBezTo>
                  <a:cubicBezTo>
                    <a:pt x="28" y="31"/>
                    <a:pt x="39" y="24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0" name="Freeform 964"/>
            <p:cNvSpPr/>
            <p:nvPr/>
          </p:nvSpPr>
          <p:spPr bwMode="auto">
            <a:xfrm>
              <a:off x="3159125" y="5700713"/>
              <a:ext cx="141288" cy="101600"/>
            </a:xfrm>
            <a:custGeom>
              <a:avLst/>
              <a:gdLst>
                <a:gd name="T0" fmla="*/ 41 w 43"/>
                <a:gd name="T1" fmla="*/ 15 h 31"/>
                <a:gd name="T2" fmla="*/ 25 w 43"/>
                <a:gd name="T3" fmla="*/ 0 h 31"/>
                <a:gd name="T4" fmla="*/ 2 w 43"/>
                <a:gd name="T5" fmla="*/ 15 h 31"/>
                <a:gd name="T6" fmla="*/ 18 w 43"/>
                <a:gd name="T7" fmla="*/ 31 h 31"/>
                <a:gd name="T8" fmla="*/ 41 w 43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1">
                  <a:moveTo>
                    <a:pt x="41" y="15"/>
                  </a:moveTo>
                  <a:cubicBezTo>
                    <a:pt x="43" y="6"/>
                    <a:pt x="36" y="0"/>
                    <a:pt x="25" y="0"/>
                  </a:cubicBezTo>
                  <a:cubicBezTo>
                    <a:pt x="15" y="0"/>
                    <a:pt x="4" y="6"/>
                    <a:pt x="2" y="15"/>
                  </a:cubicBezTo>
                  <a:cubicBezTo>
                    <a:pt x="0" y="24"/>
                    <a:pt x="7" y="31"/>
                    <a:pt x="18" y="31"/>
                  </a:cubicBezTo>
                  <a:cubicBezTo>
                    <a:pt x="29" y="31"/>
                    <a:pt x="39" y="24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1" name="Freeform 965"/>
            <p:cNvSpPr/>
            <p:nvPr/>
          </p:nvSpPr>
          <p:spPr bwMode="auto">
            <a:xfrm>
              <a:off x="3316288" y="5700713"/>
              <a:ext cx="138113" cy="101600"/>
            </a:xfrm>
            <a:custGeom>
              <a:avLst/>
              <a:gdLst>
                <a:gd name="T0" fmla="*/ 40 w 42"/>
                <a:gd name="T1" fmla="*/ 15 h 31"/>
                <a:gd name="T2" fmla="*/ 24 w 42"/>
                <a:gd name="T3" fmla="*/ 0 h 31"/>
                <a:gd name="T4" fmla="*/ 2 w 42"/>
                <a:gd name="T5" fmla="*/ 15 h 31"/>
                <a:gd name="T6" fmla="*/ 18 w 42"/>
                <a:gd name="T7" fmla="*/ 31 h 31"/>
                <a:gd name="T8" fmla="*/ 40 w 42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1">
                  <a:moveTo>
                    <a:pt x="40" y="15"/>
                  </a:moveTo>
                  <a:cubicBezTo>
                    <a:pt x="42" y="6"/>
                    <a:pt x="35" y="0"/>
                    <a:pt x="24" y="0"/>
                  </a:cubicBezTo>
                  <a:cubicBezTo>
                    <a:pt x="14" y="0"/>
                    <a:pt x="4" y="6"/>
                    <a:pt x="2" y="15"/>
                  </a:cubicBezTo>
                  <a:cubicBezTo>
                    <a:pt x="0" y="24"/>
                    <a:pt x="7" y="31"/>
                    <a:pt x="18" y="31"/>
                  </a:cubicBezTo>
                  <a:cubicBezTo>
                    <a:pt x="28" y="31"/>
                    <a:pt x="38" y="24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2" name="Freeform 966"/>
            <p:cNvSpPr/>
            <p:nvPr/>
          </p:nvSpPr>
          <p:spPr bwMode="auto">
            <a:xfrm>
              <a:off x="3470275" y="5700713"/>
              <a:ext cx="138113" cy="101600"/>
            </a:xfrm>
            <a:custGeom>
              <a:avLst/>
              <a:gdLst>
                <a:gd name="T0" fmla="*/ 41 w 42"/>
                <a:gd name="T1" fmla="*/ 15 h 31"/>
                <a:gd name="T2" fmla="*/ 25 w 42"/>
                <a:gd name="T3" fmla="*/ 0 h 31"/>
                <a:gd name="T4" fmla="*/ 2 w 42"/>
                <a:gd name="T5" fmla="*/ 15 h 31"/>
                <a:gd name="T6" fmla="*/ 18 w 42"/>
                <a:gd name="T7" fmla="*/ 31 h 31"/>
                <a:gd name="T8" fmla="*/ 41 w 42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1">
                  <a:moveTo>
                    <a:pt x="41" y="15"/>
                  </a:moveTo>
                  <a:cubicBezTo>
                    <a:pt x="42" y="6"/>
                    <a:pt x="35" y="0"/>
                    <a:pt x="25" y="0"/>
                  </a:cubicBezTo>
                  <a:cubicBezTo>
                    <a:pt x="14" y="0"/>
                    <a:pt x="4" y="6"/>
                    <a:pt x="2" y="15"/>
                  </a:cubicBezTo>
                  <a:cubicBezTo>
                    <a:pt x="0" y="24"/>
                    <a:pt x="7" y="31"/>
                    <a:pt x="18" y="31"/>
                  </a:cubicBezTo>
                  <a:cubicBezTo>
                    <a:pt x="29" y="31"/>
                    <a:pt x="39" y="24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3" name="Freeform 967"/>
            <p:cNvSpPr/>
            <p:nvPr/>
          </p:nvSpPr>
          <p:spPr bwMode="auto">
            <a:xfrm>
              <a:off x="2973388" y="5821363"/>
              <a:ext cx="141288" cy="104775"/>
            </a:xfrm>
            <a:custGeom>
              <a:avLst/>
              <a:gdLst>
                <a:gd name="T0" fmla="*/ 41 w 43"/>
                <a:gd name="T1" fmla="*/ 16 h 32"/>
                <a:gd name="T2" fmla="*/ 26 w 43"/>
                <a:gd name="T3" fmla="*/ 0 h 32"/>
                <a:gd name="T4" fmla="*/ 2 w 43"/>
                <a:gd name="T5" fmla="*/ 16 h 32"/>
                <a:gd name="T6" fmla="*/ 18 w 43"/>
                <a:gd name="T7" fmla="*/ 32 h 32"/>
                <a:gd name="T8" fmla="*/ 41 w 4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2">
                  <a:moveTo>
                    <a:pt x="41" y="16"/>
                  </a:moveTo>
                  <a:cubicBezTo>
                    <a:pt x="43" y="8"/>
                    <a:pt x="36" y="0"/>
                    <a:pt x="26" y="0"/>
                  </a:cubicBezTo>
                  <a:cubicBezTo>
                    <a:pt x="15" y="0"/>
                    <a:pt x="4" y="8"/>
                    <a:pt x="2" y="16"/>
                  </a:cubicBezTo>
                  <a:cubicBezTo>
                    <a:pt x="0" y="25"/>
                    <a:pt x="7" y="32"/>
                    <a:pt x="18" y="32"/>
                  </a:cubicBezTo>
                  <a:cubicBezTo>
                    <a:pt x="29" y="32"/>
                    <a:pt x="39" y="25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4" name="Freeform 968"/>
            <p:cNvSpPr/>
            <p:nvPr/>
          </p:nvSpPr>
          <p:spPr bwMode="auto">
            <a:xfrm>
              <a:off x="3130550" y="5821363"/>
              <a:ext cx="141288" cy="104775"/>
            </a:xfrm>
            <a:custGeom>
              <a:avLst/>
              <a:gdLst>
                <a:gd name="T0" fmla="*/ 41 w 43"/>
                <a:gd name="T1" fmla="*/ 16 h 32"/>
                <a:gd name="T2" fmla="*/ 25 w 43"/>
                <a:gd name="T3" fmla="*/ 0 h 32"/>
                <a:gd name="T4" fmla="*/ 2 w 43"/>
                <a:gd name="T5" fmla="*/ 16 h 32"/>
                <a:gd name="T6" fmla="*/ 18 w 43"/>
                <a:gd name="T7" fmla="*/ 32 h 32"/>
                <a:gd name="T8" fmla="*/ 41 w 4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2">
                  <a:moveTo>
                    <a:pt x="41" y="16"/>
                  </a:moveTo>
                  <a:cubicBezTo>
                    <a:pt x="43" y="8"/>
                    <a:pt x="36" y="0"/>
                    <a:pt x="25" y="0"/>
                  </a:cubicBezTo>
                  <a:cubicBezTo>
                    <a:pt x="15" y="0"/>
                    <a:pt x="4" y="8"/>
                    <a:pt x="2" y="16"/>
                  </a:cubicBezTo>
                  <a:cubicBezTo>
                    <a:pt x="0" y="25"/>
                    <a:pt x="7" y="32"/>
                    <a:pt x="18" y="32"/>
                  </a:cubicBezTo>
                  <a:cubicBezTo>
                    <a:pt x="29" y="32"/>
                    <a:pt x="39" y="25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5" name="Freeform 969"/>
            <p:cNvSpPr/>
            <p:nvPr/>
          </p:nvSpPr>
          <p:spPr bwMode="auto">
            <a:xfrm>
              <a:off x="3287713" y="5821363"/>
              <a:ext cx="141288" cy="104775"/>
            </a:xfrm>
            <a:custGeom>
              <a:avLst/>
              <a:gdLst>
                <a:gd name="T0" fmla="*/ 41 w 43"/>
                <a:gd name="T1" fmla="*/ 16 h 32"/>
                <a:gd name="T2" fmla="*/ 25 w 43"/>
                <a:gd name="T3" fmla="*/ 0 h 32"/>
                <a:gd name="T4" fmla="*/ 2 w 43"/>
                <a:gd name="T5" fmla="*/ 16 h 32"/>
                <a:gd name="T6" fmla="*/ 18 w 43"/>
                <a:gd name="T7" fmla="*/ 32 h 32"/>
                <a:gd name="T8" fmla="*/ 41 w 4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2">
                  <a:moveTo>
                    <a:pt x="41" y="16"/>
                  </a:moveTo>
                  <a:cubicBezTo>
                    <a:pt x="43" y="8"/>
                    <a:pt x="36" y="0"/>
                    <a:pt x="25" y="0"/>
                  </a:cubicBezTo>
                  <a:cubicBezTo>
                    <a:pt x="14" y="0"/>
                    <a:pt x="4" y="8"/>
                    <a:pt x="2" y="16"/>
                  </a:cubicBezTo>
                  <a:cubicBezTo>
                    <a:pt x="0" y="25"/>
                    <a:pt x="7" y="32"/>
                    <a:pt x="18" y="32"/>
                  </a:cubicBezTo>
                  <a:cubicBezTo>
                    <a:pt x="29" y="32"/>
                    <a:pt x="39" y="25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6" name="Freeform 970"/>
            <p:cNvSpPr/>
            <p:nvPr/>
          </p:nvSpPr>
          <p:spPr bwMode="auto">
            <a:xfrm>
              <a:off x="2940050" y="5953126"/>
              <a:ext cx="144463" cy="107950"/>
            </a:xfrm>
            <a:custGeom>
              <a:avLst/>
              <a:gdLst>
                <a:gd name="T0" fmla="*/ 42 w 44"/>
                <a:gd name="T1" fmla="*/ 16 h 33"/>
                <a:gd name="T2" fmla="*/ 26 w 44"/>
                <a:gd name="T3" fmla="*/ 0 h 33"/>
                <a:gd name="T4" fmla="*/ 2 w 44"/>
                <a:gd name="T5" fmla="*/ 16 h 33"/>
                <a:gd name="T6" fmla="*/ 18 w 44"/>
                <a:gd name="T7" fmla="*/ 33 h 33"/>
                <a:gd name="T8" fmla="*/ 42 w 44"/>
                <a:gd name="T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3">
                  <a:moveTo>
                    <a:pt x="42" y="16"/>
                  </a:moveTo>
                  <a:cubicBezTo>
                    <a:pt x="44" y="7"/>
                    <a:pt x="37" y="0"/>
                    <a:pt x="26" y="0"/>
                  </a:cubicBezTo>
                  <a:cubicBezTo>
                    <a:pt x="15" y="0"/>
                    <a:pt x="4" y="7"/>
                    <a:pt x="2" y="16"/>
                  </a:cubicBezTo>
                  <a:cubicBezTo>
                    <a:pt x="0" y="25"/>
                    <a:pt x="7" y="33"/>
                    <a:pt x="18" y="33"/>
                  </a:cubicBezTo>
                  <a:cubicBezTo>
                    <a:pt x="29" y="33"/>
                    <a:pt x="39" y="25"/>
                    <a:pt x="4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7" name="Freeform 971"/>
            <p:cNvSpPr/>
            <p:nvPr/>
          </p:nvSpPr>
          <p:spPr bwMode="auto">
            <a:xfrm>
              <a:off x="3097213" y="5953126"/>
              <a:ext cx="144463" cy="107950"/>
            </a:xfrm>
            <a:custGeom>
              <a:avLst/>
              <a:gdLst>
                <a:gd name="T0" fmla="*/ 42 w 44"/>
                <a:gd name="T1" fmla="*/ 16 h 33"/>
                <a:gd name="T2" fmla="*/ 26 w 44"/>
                <a:gd name="T3" fmla="*/ 0 h 33"/>
                <a:gd name="T4" fmla="*/ 3 w 44"/>
                <a:gd name="T5" fmla="*/ 16 h 33"/>
                <a:gd name="T6" fmla="*/ 18 w 44"/>
                <a:gd name="T7" fmla="*/ 33 h 33"/>
                <a:gd name="T8" fmla="*/ 42 w 44"/>
                <a:gd name="T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3">
                  <a:moveTo>
                    <a:pt x="42" y="16"/>
                  </a:moveTo>
                  <a:cubicBezTo>
                    <a:pt x="44" y="7"/>
                    <a:pt x="37" y="0"/>
                    <a:pt x="26" y="0"/>
                  </a:cubicBezTo>
                  <a:cubicBezTo>
                    <a:pt x="15" y="0"/>
                    <a:pt x="5" y="7"/>
                    <a:pt x="3" y="16"/>
                  </a:cubicBezTo>
                  <a:cubicBezTo>
                    <a:pt x="0" y="25"/>
                    <a:pt x="8" y="33"/>
                    <a:pt x="18" y="33"/>
                  </a:cubicBezTo>
                  <a:cubicBezTo>
                    <a:pt x="29" y="33"/>
                    <a:pt x="40" y="25"/>
                    <a:pt x="4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8" name="Freeform 972"/>
            <p:cNvSpPr/>
            <p:nvPr/>
          </p:nvSpPr>
          <p:spPr bwMode="auto">
            <a:xfrm>
              <a:off x="2908300" y="6084888"/>
              <a:ext cx="142875" cy="114300"/>
            </a:xfrm>
            <a:custGeom>
              <a:avLst/>
              <a:gdLst>
                <a:gd name="T0" fmla="*/ 42 w 44"/>
                <a:gd name="T1" fmla="*/ 17 h 35"/>
                <a:gd name="T2" fmla="*/ 26 w 44"/>
                <a:gd name="T3" fmla="*/ 0 h 35"/>
                <a:gd name="T4" fmla="*/ 2 w 44"/>
                <a:gd name="T5" fmla="*/ 17 h 35"/>
                <a:gd name="T6" fmla="*/ 18 w 44"/>
                <a:gd name="T7" fmla="*/ 35 h 35"/>
                <a:gd name="T8" fmla="*/ 42 w 4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5">
                  <a:moveTo>
                    <a:pt x="42" y="17"/>
                  </a:moveTo>
                  <a:cubicBezTo>
                    <a:pt x="44" y="8"/>
                    <a:pt x="37" y="0"/>
                    <a:pt x="26" y="0"/>
                  </a:cubicBezTo>
                  <a:cubicBezTo>
                    <a:pt x="15" y="0"/>
                    <a:pt x="4" y="8"/>
                    <a:pt x="2" y="17"/>
                  </a:cubicBezTo>
                  <a:cubicBezTo>
                    <a:pt x="0" y="27"/>
                    <a:pt x="7" y="35"/>
                    <a:pt x="18" y="35"/>
                  </a:cubicBezTo>
                  <a:cubicBezTo>
                    <a:pt x="29" y="35"/>
                    <a:pt x="40" y="27"/>
                    <a:pt x="4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9" name="Freeform 973"/>
            <p:cNvSpPr/>
            <p:nvPr/>
          </p:nvSpPr>
          <p:spPr bwMode="auto">
            <a:xfrm>
              <a:off x="3068638" y="6084888"/>
              <a:ext cx="142875" cy="114300"/>
            </a:xfrm>
            <a:custGeom>
              <a:avLst/>
              <a:gdLst>
                <a:gd name="T0" fmla="*/ 42 w 44"/>
                <a:gd name="T1" fmla="*/ 17 h 35"/>
                <a:gd name="T2" fmla="*/ 26 w 44"/>
                <a:gd name="T3" fmla="*/ 0 h 35"/>
                <a:gd name="T4" fmla="*/ 2 w 44"/>
                <a:gd name="T5" fmla="*/ 17 h 35"/>
                <a:gd name="T6" fmla="*/ 18 w 44"/>
                <a:gd name="T7" fmla="*/ 35 h 35"/>
                <a:gd name="T8" fmla="*/ 42 w 4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5">
                  <a:moveTo>
                    <a:pt x="42" y="17"/>
                  </a:moveTo>
                  <a:cubicBezTo>
                    <a:pt x="44" y="8"/>
                    <a:pt x="37" y="0"/>
                    <a:pt x="26" y="0"/>
                  </a:cubicBezTo>
                  <a:cubicBezTo>
                    <a:pt x="15" y="0"/>
                    <a:pt x="4" y="8"/>
                    <a:pt x="2" y="17"/>
                  </a:cubicBezTo>
                  <a:cubicBezTo>
                    <a:pt x="0" y="27"/>
                    <a:pt x="7" y="35"/>
                    <a:pt x="18" y="35"/>
                  </a:cubicBezTo>
                  <a:cubicBezTo>
                    <a:pt x="29" y="35"/>
                    <a:pt x="40" y="27"/>
                    <a:pt x="4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40" name="Freeform 974"/>
            <p:cNvSpPr/>
            <p:nvPr/>
          </p:nvSpPr>
          <p:spPr bwMode="auto">
            <a:xfrm>
              <a:off x="2871788" y="6221413"/>
              <a:ext cx="147638" cy="119063"/>
            </a:xfrm>
            <a:custGeom>
              <a:avLst/>
              <a:gdLst>
                <a:gd name="T0" fmla="*/ 43 w 45"/>
                <a:gd name="T1" fmla="*/ 18 h 36"/>
                <a:gd name="T2" fmla="*/ 27 w 45"/>
                <a:gd name="T3" fmla="*/ 0 h 36"/>
                <a:gd name="T4" fmla="*/ 2 w 45"/>
                <a:gd name="T5" fmla="*/ 18 h 36"/>
                <a:gd name="T6" fmla="*/ 19 w 45"/>
                <a:gd name="T7" fmla="*/ 36 h 36"/>
                <a:gd name="T8" fmla="*/ 43 w 45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6">
                  <a:moveTo>
                    <a:pt x="43" y="18"/>
                  </a:moveTo>
                  <a:cubicBezTo>
                    <a:pt x="45" y="8"/>
                    <a:pt x="38" y="0"/>
                    <a:pt x="27" y="0"/>
                  </a:cubicBezTo>
                  <a:cubicBezTo>
                    <a:pt x="16" y="0"/>
                    <a:pt x="5" y="8"/>
                    <a:pt x="2" y="18"/>
                  </a:cubicBezTo>
                  <a:cubicBezTo>
                    <a:pt x="0" y="28"/>
                    <a:pt x="7" y="36"/>
                    <a:pt x="19" y="36"/>
                  </a:cubicBezTo>
                  <a:cubicBezTo>
                    <a:pt x="30" y="36"/>
                    <a:pt x="41" y="28"/>
                    <a:pt x="4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41" name="Freeform 975"/>
            <p:cNvSpPr/>
            <p:nvPr/>
          </p:nvSpPr>
          <p:spPr bwMode="auto">
            <a:xfrm>
              <a:off x="3035300" y="6221413"/>
              <a:ext cx="147638" cy="119063"/>
            </a:xfrm>
            <a:custGeom>
              <a:avLst/>
              <a:gdLst>
                <a:gd name="T0" fmla="*/ 43 w 45"/>
                <a:gd name="T1" fmla="*/ 18 h 36"/>
                <a:gd name="T2" fmla="*/ 26 w 45"/>
                <a:gd name="T3" fmla="*/ 0 h 36"/>
                <a:gd name="T4" fmla="*/ 2 w 45"/>
                <a:gd name="T5" fmla="*/ 18 h 36"/>
                <a:gd name="T6" fmla="*/ 18 w 45"/>
                <a:gd name="T7" fmla="*/ 36 h 36"/>
                <a:gd name="T8" fmla="*/ 43 w 45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6">
                  <a:moveTo>
                    <a:pt x="43" y="18"/>
                  </a:moveTo>
                  <a:cubicBezTo>
                    <a:pt x="45" y="8"/>
                    <a:pt x="37" y="0"/>
                    <a:pt x="26" y="0"/>
                  </a:cubicBezTo>
                  <a:cubicBezTo>
                    <a:pt x="15" y="0"/>
                    <a:pt x="4" y="8"/>
                    <a:pt x="2" y="18"/>
                  </a:cubicBezTo>
                  <a:cubicBezTo>
                    <a:pt x="0" y="28"/>
                    <a:pt x="7" y="36"/>
                    <a:pt x="18" y="36"/>
                  </a:cubicBezTo>
                  <a:cubicBezTo>
                    <a:pt x="30" y="36"/>
                    <a:pt x="40" y="28"/>
                    <a:pt x="4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42" name="Freeform 976"/>
            <p:cNvSpPr/>
            <p:nvPr/>
          </p:nvSpPr>
          <p:spPr bwMode="auto">
            <a:xfrm>
              <a:off x="2835275" y="6365876"/>
              <a:ext cx="150813" cy="122238"/>
            </a:xfrm>
            <a:custGeom>
              <a:avLst/>
              <a:gdLst>
                <a:gd name="T0" fmla="*/ 44 w 46"/>
                <a:gd name="T1" fmla="*/ 18 h 37"/>
                <a:gd name="T2" fmla="*/ 28 w 46"/>
                <a:gd name="T3" fmla="*/ 0 h 37"/>
                <a:gd name="T4" fmla="*/ 3 w 46"/>
                <a:gd name="T5" fmla="*/ 18 h 37"/>
                <a:gd name="T6" fmla="*/ 19 w 46"/>
                <a:gd name="T7" fmla="*/ 37 h 37"/>
                <a:gd name="T8" fmla="*/ 44 w 46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7">
                  <a:moveTo>
                    <a:pt x="44" y="18"/>
                  </a:moveTo>
                  <a:cubicBezTo>
                    <a:pt x="46" y="8"/>
                    <a:pt x="39" y="0"/>
                    <a:pt x="28" y="0"/>
                  </a:cubicBezTo>
                  <a:cubicBezTo>
                    <a:pt x="16" y="0"/>
                    <a:pt x="5" y="8"/>
                    <a:pt x="3" y="18"/>
                  </a:cubicBezTo>
                  <a:cubicBezTo>
                    <a:pt x="0" y="28"/>
                    <a:pt x="8" y="37"/>
                    <a:pt x="19" y="37"/>
                  </a:cubicBezTo>
                  <a:cubicBezTo>
                    <a:pt x="31" y="37"/>
                    <a:pt x="42" y="28"/>
                    <a:pt x="4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43" name="Freeform 977"/>
            <p:cNvSpPr/>
            <p:nvPr/>
          </p:nvSpPr>
          <p:spPr bwMode="auto">
            <a:xfrm>
              <a:off x="3001963" y="6365876"/>
              <a:ext cx="147638" cy="122238"/>
            </a:xfrm>
            <a:custGeom>
              <a:avLst/>
              <a:gdLst>
                <a:gd name="T0" fmla="*/ 43 w 45"/>
                <a:gd name="T1" fmla="*/ 18 h 37"/>
                <a:gd name="T2" fmla="*/ 27 w 45"/>
                <a:gd name="T3" fmla="*/ 0 h 37"/>
                <a:gd name="T4" fmla="*/ 2 w 45"/>
                <a:gd name="T5" fmla="*/ 18 h 37"/>
                <a:gd name="T6" fmla="*/ 19 w 45"/>
                <a:gd name="T7" fmla="*/ 37 h 37"/>
                <a:gd name="T8" fmla="*/ 43 w 45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7">
                  <a:moveTo>
                    <a:pt x="43" y="18"/>
                  </a:moveTo>
                  <a:cubicBezTo>
                    <a:pt x="45" y="8"/>
                    <a:pt x="38" y="0"/>
                    <a:pt x="27" y="0"/>
                  </a:cubicBezTo>
                  <a:cubicBezTo>
                    <a:pt x="15" y="0"/>
                    <a:pt x="4" y="8"/>
                    <a:pt x="2" y="18"/>
                  </a:cubicBezTo>
                  <a:cubicBezTo>
                    <a:pt x="0" y="28"/>
                    <a:pt x="7" y="37"/>
                    <a:pt x="19" y="37"/>
                  </a:cubicBezTo>
                  <a:cubicBezTo>
                    <a:pt x="30" y="37"/>
                    <a:pt x="41" y="28"/>
                    <a:pt x="4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44" name="Freeform 978"/>
            <p:cNvSpPr/>
            <p:nvPr/>
          </p:nvSpPr>
          <p:spPr bwMode="auto">
            <a:xfrm>
              <a:off x="3167063" y="6365876"/>
              <a:ext cx="146050" cy="122238"/>
            </a:xfrm>
            <a:custGeom>
              <a:avLst/>
              <a:gdLst>
                <a:gd name="T0" fmla="*/ 43 w 45"/>
                <a:gd name="T1" fmla="*/ 18 h 37"/>
                <a:gd name="T2" fmla="*/ 27 w 45"/>
                <a:gd name="T3" fmla="*/ 0 h 37"/>
                <a:gd name="T4" fmla="*/ 2 w 45"/>
                <a:gd name="T5" fmla="*/ 18 h 37"/>
                <a:gd name="T6" fmla="*/ 19 w 45"/>
                <a:gd name="T7" fmla="*/ 37 h 37"/>
                <a:gd name="T8" fmla="*/ 43 w 45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7">
                  <a:moveTo>
                    <a:pt x="43" y="18"/>
                  </a:moveTo>
                  <a:cubicBezTo>
                    <a:pt x="45" y="8"/>
                    <a:pt x="38" y="0"/>
                    <a:pt x="27" y="0"/>
                  </a:cubicBezTo>
                  <a:cubicBezTo>
                    <a:pt x="15" y="0"/>
                    <a:pt x="5" y="8"/>
                    <a:pt x="2" y="18"/>
                  </a:cubicBezTo>
                  <a:cubicBezTo>
                    <a:pt x="0" y="28"/>
                    <a:pt x="8" y="37"/>
                    <a:pt x="19" y="37"/>
                  </a:cubicBezTo>
                  <a:cubicBezTo>
                    <a:pt x="30" y="37"/>
                    <a:pt x="41" y="28"/>
                    <a:pt x="4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20" name="TextBox 8"/>
          <p:cNvSpPr txBox="1"/>
          <p:nvPr/>
        </p:nvSpPr>
        <p:spPr>
          <a:xfrm>
            <a:off x="1657985" y="2329180"/>
            <a:ext cx="9305925" cy="147701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9600" b="1" spc="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气</a:t>
            </a:r>
            <a:r>
              <a:rPr lang="en-US" altLang="zh-CN" sz="9600" b="1" spc="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 </a:t>
            </a:r>
            <a:r>
              <a:rPr lang="zh-CN" altLang="en-US" sz="9600" b="1" spc="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排</a:t>
            </a:r>
            <a:r>
              <a:rPr lang="en-US" altLang="zh-CN" sz="9600" b="1" spc="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 </a:t>
            </a:r>
            <a:r>
              <a:rPr lang="zh-CN" altLang="en-US" sz="9600" b="1" spc="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球</a:t>
            </a:r>
            <a:r>
              <a:rPr lang="en-US" altLang="zh-CN" sz="9600" b="1" spc="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 </a:t>
            </a:r>
            <a:endParaRPr lang="zh-CN" altLang="en-US" sz="9600" b="1" spc="200" dirty="0">
              <a:solidFill>
                <a:schemeClr val="tx1">
                  <a:lumMod val="95000"/>
                  <a:lumOff val="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460228" y="4964882"/>
            <a:ext cx="16582544" cy="1921192"/>
            <a:chOff x="-460228" y="4964882"/>
            <a:chExt cx="16582544" cy="1921192"/>
          </a:xfrm>
        </p:grpSpPr>
        <p:sp>
          <p:nvSpPr>
            <p:cNvPr id="6" name="等腰三角形 5"/>
            <p:cNvSpPr/>
            <p:nvPr/>
          </p:nvSpPr>
          <p:spPr>
            <a:xfrm>
              <a:off x="-460228" y="5749042"/>
              <a:ext cx="3560710" cy="1137032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78B6A9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5"/>
            <p:cNvSpPr/>
            <p:nvPr/>
          </p:nvSpPr>
          <p:spPr>
            <a:xfrm>
              <a:off x="1498898" y="5414211"/>
              <a:ext cx="4355342" cy="1471863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  <a:gd name="connsiteX0-17" fmla="*/ 0 w 3560710"/>
                <a:gd name="connsiteY0-18" fmla="*/ 1137032 h 1137032"/>
                <a:gd name="connsiteX1-19" fmla="*/ 1780355 w 3560710"/>
                <a:gd name="connsiteY1-20" fmla="*/ 88 h 1137032"/>
                <a:gd name="connsiteX2-21" fmla="*/ 3560710 w 3560710"/>
                <a:gd name="connsiteY2-22" fmla="*/ 1137032 h 1137032"/>
                <a:gd name="connsiteX3-23" fmla="*/ 0 w 3560710"/>
                <a:gd name="connsiteY3-24" fmla="*/ 1137032 h 1137032"/>
                <a:gd name="connsiteX0-25" fmla="*/ 0 w 3560710"/>
                <a:gd name="connsiteY0-26" fmla="*/ 1137032 h 1137032"/>
                <a:gd name="connsiteX1-27" fmla="*/ 1780355 w 3560710"/>
                <a:gd name="connsiteY1-28" fmla="*/ 88 h 1137032"/>
                <a:gd name="connsiteX2-29" fmla="*/ 3560710 w 3560710"/>
                <a:gd name="connsiteY2-30" fmla="*/ 1137032 h 1137032"/>
                <a:gd name="connsiteX3-31" fmla="*/ 0 w 3560710"/>
                <a:gd name="connsiteY3-32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298852" y="-9500"/>
                    <a:pt x="1780355" y="88"/>
                  </a:cubicBezTo>
                  <a:cubicBezTo>
                    <a:pt x="2261858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FDD069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5"/>
            <p:cNvSpPr/>
            <p:nvPr/>
          </p:nvSpPr>
          <p:spPr>
            <a:xfrm>
              <a:off x="3763709" y="4964882"/>
              <a:ext cx="5327811" cy="1921192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ED935C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等腰三角形 5"/>
            <p:cNvSpPr/>
            <p:nvPr/>
          </p:nvSpPr>
          <p:spPr>
            <a:xfrm>
              <a:off x="6780019" y="5781117"/>
              <a:ext cx="5439657" cy="1076883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  <a:gd name="connsiteX0-17" fmla="*/ 0 w 3560710"/>
                <a:gd name="connsiteY0-18" fmla="*/ 1076883 h 1076883"/>
                <a:gd name="connsiteX1-19" fmla="*/ 2134761 w 3560710"/>
                <a:gd name="connsiteY1-20" fmla="*/ 97 h 1076883"/>
                <a:gd name="connsiteX2-21" fmla="*/ 3560710 w 3560710"/>
                <a:gd name="connsiteY2-22" fmla="*/ 1076883 h 1076883"/>
                <a:gd name="connsiteX3-23" fmla="*/ 0 w 3560710"/>
                <a:gd name="connsiteY3-24" fmla="*/ 1076883 h 10768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076883">
                  <a:moveTo>
                    <a:pt x="0" y="1076883"/>
                  </a:moveTo>
                  <a:cubicBezTo>
                    <a:pt x="593452" y="697902"/>
                    <a:pt x="1456530" y="-9491"/>
                    <a:pt x="2134761" y="97"/>
                  </a:cubicBezTo>
                  <a:cubicBezTo>
                    <a:pt x="2812992" y="9685"/>
                    <a:pt x="2967258" y="697902"/>
                    <a:pt x="3560710" y="1076883"/>
                  </a:cubicBezTo>
                  <a:lnTo>
                    <a:pt x="0" y="1076883"/>
                  </a:lnTo>
                  <a:close/>
                </a:path>
              </a:pathLst>
            </a:custGeom>
            <a:solidFill>
              <a:srgbClr val="E9746E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等腰三角形 5"/>
            <p:cNvSpPr/>
            <p:nvPr/>
          </p:nvSpPr>
          <p:spPr>
            <a:xfrm>
              <a:off x="9613231" y="5220014"/>
              <a:ext cx="6509085" cy="1637986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AB7DB6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228524" y="4461669"/>
            <a:ext cx="2161673" cy="228600"/>
            <a:chOff x="2805536" y="-1467853"/>
            <a:chExt cx="2161673" cy="228600"/>
          </a:xfrm>
        </p:grpSpPr>
        <p:sp>
          <p:nvSpPr>
            <p:cNvPr id="26" name="椭圆 25"/>
            <p:cNvSpPr/>
            <p:nvPr/>
          </p:nvSpPr>
          <p:spPr>
            <a:xfrm>
              <a:off x="2805536" y="-1467853"/>
              <a:ext cx="228600" cy="228600"/>
            </a:xfrm>
            <a:prstGeom prst="ellipse">
              <a:avLst/>
            </a:prstGeom>
            <a:solidFill>
              <a:srgbClr val="78B6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288804" y="-1467853"/>
              <a:ext cx="228600" cy="228600"/>
            </a:xfrm>
            <a:prstGeom prst="ellipse">
              <a:avLst/>
            </a:prstGeom>
            <a:solidFill>
              <a:srgbClr val="FDD0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772072" y="-1467853"/>
              <a:ext cx="228600" cy="228600"/>
            </a:xfrm>
            <a:prstGeom prst="ellipse">
              <a:avLst/>
            </a:prstGeom>
            <a:solidFill>
              <a:srgbClr val="ED93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255340" y="-1467853"/>
              <a:ext cx="228600" cy="228600"/>
            </a:xfrm>
            <a:prstGeom prst="ellipse">
              <a:avLst/>
            </a:prstGeom>
            <a:solidFill>
              <a:srgbClr val="E974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4738609" y="-1467853"/>
              <a:ext cx="228600" cy="228600"/>
            </a:xfrm>
            <a:prstGeom prst="ellipse">
              <a:avLst/>
            </a:prstGeom>
            <a:solidFill>
              <a:srgbClr val="AB7D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1_1"/>
          <p:cNvGrpSpPr/>
          <p:nvPr/>
        </p:nvGrpSpPr>
        <p:grpSpPr>
          <a:xfrm>
            <a:off x="-1013679" y="-43169"/>
            <a:ext cx="12858769" cy="6560166"/>
            <a:chOff x="-1013679" y="-43169"/>
            <a:chExt cx="12858769" cy="6560166"/>
          </a:xfrm>
        </p:grpSpPr>
        <p:grpSp>
          <p:nvGrpSpPr>
            <p:cNvPr id="27" name="组合 26"/>
            <p:cNvGrpSpPr/>
            <p:nvPr/>
          </p:nvGrpSpPr>
          <p:grpSpPr>
            <a:xfrm>
              <a:off x="327184" y="209584"/>
              <a:ext cx="4934585" cy="1200329"/>
              <a:chOff x="738390" y="243460"/>
              <a:chExt cx="4934585" cy="1200329"/>
            </a:xfrm>
          </p:grpSpPr>
          <p:pic>
            <p:nvPicPr>
              <p:cNvPr id="40" name="图形 39" descr="后引号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1331543" y="831696"/>
                <a:ext cx="612093" cy="612093"/>
              </a:xfrm>
              <a:prstGeom prst="rect">
                <a:avLst/>
              </a:prstGeom>
            </p:spPr>
          </p:pic>
          <p:sp>
            <p:nvSpPr>
              <p:cNvPr id="41" name="文本框 40"/>
              <p:cNvSpPr txBox="1"/>
              <p:nvPr/>
            </p:nvSpPr>
            <p:spPr>
              <a:xfrm>
                <a:off x="738390" y="243460"/>
                <a:ext cx="698934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2</a:t>
                </a:r>
                <a:endParaRPr lang="zh-CN" altLang="en-US" sz="72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359420" y="541910"/>
                <a:ext cx="4313555" cy="5554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0"/>
                <a:r>
                  <a:rPr lang="zh-CN" sz="2400" b="1">
                    <a:ea typeface="宋体" panose="02010600030101010101" pitchFamily="2" charset="-122"/>
                    <a:sym typeface="+mn-ea"/>
                  </a:rPr>
                  <a:t>气排球运动基本技术</a:t>
                </a:r>
                <a:endParaRPr lang="zh-CN" altLang="en-US" sz="2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683417" y="6288397"/>
              <a:ext cx="2161673" cy="228600"/>
              <a:chOff x="2805536" y="-1467853"/>
              <a:chExt cx="2161673" cy="22860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805536" y="-1467853"/>
                <a:ext cx="228600" cy="228600"/>
              </a:xfrm>
              <a:prstGeom prst="ellipse">
                <a:avLst/>
              </a:prstGeom>
              <a:solidFill>
                <a:srgbClr val="78B6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288804" y="-1467853"/>
                <a:ext cx="228600" cy="228600"/>
              </a:xfrm>
              <a:prstGeom prst="ellipse">
                <a:avLst/>
              </a:prstGeom>
              <a:solidFill>
                <a:srgbClr val="FDD0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772072" y="-1467853"/>
                <a:ext cx="228600" cy="228600"/>
              </a:xfrm>
              <a:prstGeom prst="ellipse">
                <a:avLst/>
              </a:prstGeom>
              <a:solidFill>
                <a:srgbClr val="ED93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255340" y="-1467853"/>
                <a:ext cx="228600" cy="228600"/>
              </a:xfrm>
              <a:prstGeom prst="ellipse">
                <a:avLst/>
              </a:prstGeom>
              <a:solidFill>
                <a:srgbClr val="E974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738609" y="-1467853"/>
                <a:ext cx="228600" cy="228600"/>
              </a:xfrm>
              <a:prstGeom prst="ellipse">
                <a:avLst/>
              </a:prstGeom>
              <a:solidFill>
                <a:srgbClr val="AB7D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 flipV="1">
              <a:off x="-1013679" y="-43169"/>
              <a:ext cx="4948007" cy="573258"/>
              <a:chOff x="-460228" y="4964882"/>
              <a:chExt cx="16582544" cy="1921192"/>
            </a:xfrm>
          </p:grpSpPr>
          <p:sp>
            <p:nvSpPr>
              <p:cNvPr id="30" name="等腰三角形 5"/>
              <p:cNvSpPr/>
              <p:nvPr/>
            </p:nvSpPr>
            <p:spPr>
              <a:xfrm>
                <a:off x="-460228" y="5749042"/>
                <a:ext cx="3560710" cy="113703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78B6A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5"/>
              <p:cNvSpPr/>
              <p:nvPr/>
            </p:nvSpPr>
            <p:spPr>
              <a:xfrm>
                <a:off x="1498898" y="5414211"/>
                <a:ext cx="4355342" cy="147186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137032 h 1137032"/>
                  <a:gd name="connsiteX1-19" fmla="*/ 1780355 w 3560710"/>
                  <a:gd name="connsiteY1-20" fmla="*/ 88 h 1137032"/>
                  <a:gd name="connsiteX2-21" fmla="*/ 3560710 w 3560710"/>
                  <a:gd name="connsiteY2-22" fmla="*/ 1137032 h 1137032"/>
                  <a:gd name="connsiteX3-23" fmla="*/ 0 w 3560710"/>
                  <a:gd name="connsiteY3-24" fmla="*/ 1137032 h 1137032"/>
                  <a:gd name="connsiteX0-25" fmla="*/ 0 w 3560710"/>
                  <a:gd name="connsiteY0-26" fmla="*/ 1137032 h 1137032"/>
                  <a:gd name="connsiteX1-27" fmla="*/ 1780355 w 3560710"/>
                  <a:gd name="connsiteY1-28" fmla="*/ 88 h 1137032"/>
                  <a:gd name="connsiteX2-29" fmla="*/ 3560710 w 3560710"/>
                  <a:gd name="connsiteY2-30" fmla="*/ 1137032 h 1137032"/>
                  <a:gd name="connsiteX3-31" fmla="*/ 0 w 3560710"/>
                  <a:gd name="connsiteY3-32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298852" y="-9500"/>
                      <a:pt x="1780355" y="88"/>
                    </a:cubicBezTo>
                    <a:cubicBezTo>
                      <a:pt x="2261858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FDD06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等腰三角形 5"/>
              <p:cNvSpPr/>
              <p:nvPr/>
            </p:nvSpPr>
            <p:spPr>
              <a:xfrm>
                <a:off x="3763709" y="4964882"/>
                <a:ext cx="5327811" cy="192119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ED935C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等腰三角形 5"/>
              <p:cNvSpPr/>
              <p:nvPr/>
            </p:nvSpPr>
            <p:spPr>
              <a:xfrm>
                <a:off x="6780019" y="5781117"/>
                <a:ext cx="5439657" cy="107688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076883 h 1076883"/>
                  <a:gd name="connsiteX1-19" fmla="*/ 2134761 w 3560710"/>
                  <a:gd name="connsiteY1-20" fmla="*/ 97 h 1076883"/>
                  <a:gd name="connsiteX2-21" fmla="*/ 3560710 w 3560710"/>
                  <a:gd name="connsiteY2-22" fmla="*/ 1076883 h 1076883"/>
                  <a:gd name="connsiteX3-23" fmla="*/ 0 w 3560710"/>
                  <a:gd name="connsiteY3-24" fmla="*/ 1076883 h 107688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076883">
                    <a:moveTo>
                      <a:pt x="0" y="1076883"/>
                    </a:moveTo>
                    <a:cubicBezTo>
                      <a:pt x="593452" y="697902"/>
                      <a:pt x="1456530" y="-9491"/>
                      <a:pt x="2134761" y="97"/>
                    </a:cubicBezTo>
                    <a:cubicBezTo>
                      <a:pt x="2812992" y="9685"/>
                      <a:pt x="2967258" y="697902"/>
                      <a:pt x="3560710" y="1076883"/>
                    </a:cubicBezTo>
                    <a:lnTo>
                      <a:pt x="0" y="1076883"/>
                    </a:lnTo>
                    <a:close/>
                  </a:path>
                </a:pathLst>
              </a:custGeom>
              <a:solidFill>
                <a:srgbClr val="E9746E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等腰三角形 5"/>
              <p:cNvSpPr/>
              <p:nvPr/>
            </p:nvSpPr>
            <p:spPr>
              <a:xfrm>
                <a:off x="9613231" y="5220014"/>
                <a:ext cx="6509085" cy="1637986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AB7DB6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1026160" y="130556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sz="2400" b="1">
                <a:solidFill>
                  <a:schemeClr val="accent4">
                    <a:lumMod val="50000"/>
                  </a:schemeClr>
                </a:solidFill>
                <a:ea typeface="宋体" panose="02010600030101010101" pitchFamily="2" charset="-122"/>
              </a:rPr>
              <a:t>传球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93540" y="9194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5430"/>
            <a:r>
              <a:rPr lang="zh-CN" b="1">
                <a:ea typeface="宋体" panose="02010600030101010101" pitchFamily="2" charset="-122"/>
              </a:rPr>
              <a:t>正面传球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86985" y="1159828"/>
            <a:ext cx="50800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>
              <a:buFont typeface="+mj-ea"/>
              <a:buNone/>
            </a:pPr>
            <a:r>
              <a:rPr lang="zh-CN" b="1">
                <a:solidFill>
                  <a:srgbClr val="000000"/>
                </a:solidFill>
                <a:ea typeface="宋体" panose="02010600030101010101" pitchFamily="2" charset="-122"/>
              </a:rPr>
              <a:t>动作方法（图3-2-15）：</a:t>
            </a:r>
            <a:endParaRPr lang="zh-CN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0">
              <a:buFont typeface="+mj-ea"/>
              <a:buNone/>
            </a:pPr>
            <a:endParaRPr lang="zh-CN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marL="342900" indent="-342900">
              <a:buFont typeface="+mj-ea"/>
              <a:buAutoNum type="arabicPeriod"/>
            </a:pPr>
            <a:r>
              <a:rPr lang="zh-CN">
                <a:solidFill>
                  <a:srgbClr val="000000"/>
                </a:solidFill>
                <a:ea typeface="宋体" panose="02010600030101010101" pitchFamily="2" charset="-122"/>
              </a:rPr>
              <a:t>准备姿势</a:t>
            </a:r>
            <a:endParaRPr lang="en-US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342900" indent="-342900">
              <a:buFont typeface="+mj-ea"/>
              <a:buAutoNum type="arabicPeriod"/>
            </a:pPr>
            <a:r>
              <a:rPr lang="zh-CN">
                <a:solidFill>
                  <a:srgbClr val="000000"/>
                </a:solidFill>
                <a:ea typeface="宋体" panose="02010600030101010101" pitchFamily="2" charset="-122"/>
              </a:rPr>
              <a:t>移动和取位</a:t>
            </a:r>
            <a:endParaRPr lang="zh-CN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marL="342900" indent="-342900">
              <a:buFont typeface="+mj-ea"/>
              <a:buAutoNum type="arabicPeriod"/>
            </a:pPr>
            <a:r>
              <a:rPr lang="zh-CN">
                <a:solidFill>
                  <a:srgbClr val="000000"/>
                </a:solidFill>
                <a:ea typeface="宋体" panose="02010600030101010101" pitchFamily="2" charset="-122"/>
              </a:rPr>
              <a:t>传球的用力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1364615" y="2385695"/>
            <a:ext cx="6625590" cy="3651250"/>
            <a:chOff x="-662" y="5679"/>
            <a:chExt cx="8000" cy="3727"/>
          </a:xfrm>
        </p:grpSpPr>
        <p:grpSp>
          <p:nvGrpSpPr>
            <p:cNvPr id="17" name="组合 16"/>
            <p:cNvGrpSpPr/>
            <p:nvPr/>
          </p:nvGrpSpPr>
          <p:grpSpPr>
            <a:xfrm>
              <a:off x="1242" y="5679"/>
              <a:ext cx="4869" cy="3256"/>
              <a:chOff x="1242" y="5679"/>
              <a:chExt cx="4869" cy="3256"/>
            </a:xfrm>
          </p:grpSpPr>
          <p:pic>
            <p:nvPicPr>
              <p:cNvPr id="681" name="图片 34" descr="无球手型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42" y="5679"/>
                <a:ext cx="2427" cy="323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89" name="图片 35" descr="有球手型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69" y="5679"/>
                <a:ext cx="2442" cy="325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8" name="文本框 17"/>
            <p:cNvSpPr txBox="1"/>
            <p:nvPr/>
          </p:nvSpPr>
          <p:spPr>
            <a:xfrm>
              <a:off x="-662" y="9062"/>
              <a:ext cx="8000" cy="3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265430" algn="ctr"/>
              <a:r>
                <a:rPr lang="zh-CN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图</a:t>
              </a:r>
              <a:r>
                <a:rPr lang="en-US" sz="1600" b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3-2-14</a:t>
              </a:r>
              <a:r>
                <a:rPr lang="zh-CN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传球手型</a:t>
              </a:r>
              <a:endParaRPr lang="zh-CN" altLang="en-US" sz="1600" b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809365" y="2636520"/>
            <a:ext cx="8035925" cy="3831590"/>
            <a:chOff x="8631" y="4146"/>
            <a:chExt cx="8000" cy="4078"/>
          </a:xfrm>
        </p:grpSpPr>
        <p:sp>
          <p:nvSpPr>
            <p:cNvPr id="16" name="文本框 15"/>
            <p:cNvSpPr txBox="1"/>
            <p:nvPr/>
          </p:nvSpPr>
          <p:spPr>
            <a:xfrm>
              <a:off x="8631" y="7832"/>
              <a:ext cx="8000" cy="3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265430" algn="ctr"/>
              <a:r>
                <a:rPr lang="zh-CN" b="0">
                  <a:solidFill>
                    <a:srgbClr val="000000"/>
                  </a:solidFill>
                  <a:ea typeface="宋体" panose="02010600030101010101" pitchFamily="2" charset="-122"/>
                </a:rPr>
                <a:t>图</a:t>
              </a:r>
              <a:r>
                <a:rPr lang="en-US" b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3-2-15</a:t>
              </a:r>
              <a:r>
                <a:rPr lang="zh-CN" b="0">
                  <a:solidFill>
                    <a:srgbClr val="000000"/>
                  </a:solidFill>
                  <a:ea typeface="宋体" panose="02010600030101010101" pitchFamily="2" charset="-122"/>
                </a:rPr>
                <a:t>正面传球</a:t>
              </a:r>
              <a:endParaRPr lang="zh-CN" altLang="en-US" b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20" name="图片 36" descr="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84" y="4146"/>
              <a:ext cx="2279" cy="30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图片 37" descr="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763" y="4146"/>
              <a:ext cx="2308" cy="30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图片 38" descr="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071" y="4158"/>
              <a:ext cx="2300" cy="306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5" grpId="0"/>
      <p:bldP spid="1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>
            <a:off x="6752343" y="5781117"/>
            <a:ext cx="5439657" cy="1076883"/>
          </a:xfrm>
          <a:custGeom>
            <a:avLst/>
            <a:gdLst>
              <a:gd name="connsiteX0" fmla="*/ 0 w 3560710"/>
              <a:gd name="connsiteY0" fmla="*/ 1136944 h 1136944"/>
              <a:gd name="connsiteX1" fmla="*/ 1780355 w 3560710"/>
              <a:gd name="connsiteY1" fmla="*/ 0 h 1136944"/>
              <a:gd name="connsiteX2" fmla="*/ 3560710 w 3560710"/>
              <a:gd name="connsiteY2" fmla="*/ 1136944 h 1136944"/>
              <a:gd name="connsiteX3" fmla="*/ 0 w 3560710"/>
              <a:gd name="connsiteY3" fmla="*/ 1136944 h 1136944"/>
              <a:gd name="connsiteX0-1" fmla="*/ 0 w 3560710"/>
              <a:gd name="connsiteY0-2" fmla="*/ 1136944 h 1136944"/>
              <a:gd name="connsiteX1-3" fmla="*/ 1780355 w 3560710"/>
              <a:gd name="connsiteY1-4" fmla="*/ 0 h 1136944"/>
              <a:gd name="connsiteX2-5" fmla="*/ 3560710 w 3560710"/>
              <a:gd name="connsiteY2-6" fmla="*/ 1136944 h 1136944"/>
              <a:gd name="connsiteX3-7" fmla="*/ 0 w 3560710"/>
              <a:gd name="connsiteY3-8" fmla="*/ 1136944 h 1136944"/>
              <a:gd name="connsiteX0-9" fmla="*/ 0 w 3560710"/>
              <a:gd name="connsiteY0-10" fmla="*/ 1137032 h 1137032"/>
              <a:gd name="connsiteX1-11" fmla="*/ 1780355 w 3560710"/>
              <a:gd name="connsiteY1-12" fmla="*/ 88 h 1137032"/>
              <a:gd name="connsiteX2-13" fmla="*/ 3560710 w 3560710"/>
              <a:gd name="connsiteY2-14" fmla="*/ 1137032 h 1137032"/>
              <a:gd name="connsiteX3-15" fmla="*/ 0 w 3560710"/>
              <a:gd name="connsiteY3-16" fmla="*/ 1137032 h 1137032"/>
              <a:gd name="connsiteX0-17" fmla="*/ 0 w 3560710"/>
              <a:gd name="connsiteY0-18" fmla="*/ 1076883 h 1076883"/>
              <a:gd name="connsiteX1-19" fmla="*/ 2134761 w 3560710"/>
              <a:gd name="connsiteY1-20" fmla="*/ 97 h 1076883"/>
              <a:gd name="connsiteX2-21" fmla="*/ 3560710 w 3560710"/>
              <a:gd name="connsiteY2-22" fmla="*/ 1076883 h 1076883"/>
              <a:gd name="connsiteX3-23" fmla="*/ 0 w 3560710"/>
              <a:gd name="connsiteY3-24" fmla="*/ 1076883 h 10768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560710" h="1076883">
                <a:moveTo>
                  <a:pt x="0" y="1076883"/>
                </a:moveTo>
                <a:cubicBezTo>
                  <a:pt x="593452" y="697902"/>
                  <a:pt x="1456530" y="-9491"/>
                  <a:pt x="2134761" y="97"/>
                </a:cubicBezTo>
                <a:cubicBezTo>
                  <a:pt x="2812992" y="9685"/>
                  <a:pt x="2967258" y="697902"/>
                  <a:pt x="3560710" y="1076883"/>
                </a:cubicBezTo>
                <a:lnTo>
                  <a:pt x="0" y="1076883"/>
                </a:lnTo>
                <a:close/>
              </a:path>
            </a:pathLst>
          </a:custGeom>
          <a:solidFill>
            <a:srgbClr val="E9746E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等腰三角形 5"/>
          <p:cNvSpPr/>
          <p:nvPr/>
        </p:nvSpPr>
        <p:spPr>
          <a:xfrm>
            <a:off x="9613231" y="5220014"/>
            <a:ext cx="6509085" cy="1637986"/>
          </a:xfrm>
          <a:custGeom>
            <a:avLst/>
            <a:gdLst>
              <a:gd name="connsiteX0" fmla="*/ 0 w 3560710"/>
              <a:gd name="connsiteY0" fmla="*/ 1136944 h 1136944"/>
              <a:gd name="connsiteX1" fmla="*/ 1780355 w 3560710"/>
              <a:gd name="connsiteY1" fmla="*/ 0 h 1136944"/>
              <a:gd name="connsiteX2" fmla="*/ 3560710 w 3560710"/>
              <a:gd name="connsiteY2" fmla="*/ 1136944 h 1136944"/>
              <a:gd name="connsiteX3" fmla="*/ 0 w 3560710"/>
              <a:gd name="connsiteY3" fmla="*/ 1136944 h 1136944"/>
              <a:gd name="connsiteX0-1" fmla="*/ 0 w 3560710"/>
              <a:gd name="connsiteY0-2" fmla="*/ 1136944 h 1136944"/>
              <a:gd name="connsiteX1-3" fmla="*/ 1780355 w 3560710"/>
              <a:gd name="connsiteY1-4" fmla="*/ 0 h 1136944"/>
              <a:gd name="connsiteX2-5" fmla="*/ 3560710 w 3560710"/>
              <a:gd name="connsiteY2-6" fmla="*/ 1136944 h 1136944"/>
              <a:gd name="connsiteX3-7" fmla="*/ 0 w 3560710"/>
              <a:gd name="connsiteY3-8" fmla="*/ 1136944 h 1136944"/>
              <a:gd name="connsiteX0-9" fmla="*/ 0 w 3560710"/>
              <a:gd name="connsiteY0-10" fmla="*/ 1137032 h 1137032"/>
              <a:gd name="connsiteX1-11" fmla="*/ 1780355 w 3560710"/>
              <a:gd name="connsiteY1-12" fmla="*/ 88 h 1137032"/>
              <a:gd name="connsiteX2-13" fmla="*/ 3560710 w 3560710"/>
              <a:gd name="connsiteY2-14" fmla="*/ 1137032 h 1137032"/>
              <a:gd name="connsiteX3-15" fmla="*/ 0 w 3560710"/>
              <a:gd name="connsiteY3-16" fmla="*/ 1137032 h 11370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560710" h="1137032">
                <a:moveTo>
                  <a:pt x="0" y="1137032"/>
                </a:moveTo>
                <a:cubicBezTo>
                  <a:pt x="593452" y="758051"/>
                  <a:pt x="1102124" y="-9500"/>
                  <a:pt x="1780355" y="88"/>
                </a:cubicBezTo>
                <a:cubicBezTo>
                  <a:pt x="2458586" y="9676"/>
                  <a:pt x="2967258" y="758051"/>
                  <a:pt x="3560710" y="1137032"/>
                </a:cubicBezTo>
                <a:lnTo>
                  <a:pt x="0" y="1137032"/>
                </a:lnTo>
                <a:close/>
              </a:path>
            </a:pathLst>
          </a:custGeom>
          <a:solidFill>
            <a:srgbClr val="AB7DB6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 flipH="1" flipV="1">
            <a:off x="-1570853" y="0"/>
            <a:ext cx="8564426" cy="1445299"/>
            <a:chOff x="-460228" y="4964882"/>
            <a:chExt cx="9551748" cy="1921192"/>
          </a:xfrm>
        </p:grpSpPr>
        <p:sp>
          <p:nvSpPr>
            <p:cNvPr id="10" name="等腰三角形 5"/>
            <p:cNvSpPr/>
            <p:nvPr/>
          </p:nvSpPr>
          <p:spPr>
            <a:xfrm>
              <a:off x="-460228" y="5749042"/>
              <a:ext cx="3560710" cy="1137032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78B6A9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5"/>
            <p:cNvSpPr/>
            <p:nvPr/>
          </p:nvSpPr>
          <p:spPr>
            <a:xfrm>
              <a:off x="1498898" y="5414211"/>
              <a:ext cx="4355342" cy="1471863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  <a:gd name="connsiteX0-17" fmla="*/ 0 w 3560710"/>
                <a:gd name="connsiteY0-18" fmla="*/ 1137032 h 1137032"/>
                <a:gd name="connsiteX1-19" fmla="*/ 1780355 w 3560710"/>
                <a:gd name="connsiteY1-20" fmla="*/ 88 h 1137032"/>
                <a:gd name="connsiteX2-21" fmla="*/ 3560710 w 3560710"/>
                <a:gd name="connsiteY2-22" fmla="*/ 1137032 h 1137032"/>
                <a:gd name="connsiteX3-23" fmla="*/ 0 w 3560710"/>
                <a:gd name="connsiteY3-24" fmla="*/ 1137032 h 1137032"/>
                <a:gd name="connsiteX0-25" fmla="*/ 0 w 3560710"/>
                <a:gd name="connsiteY0-26" fmla="*/ 1137032 h 1137032"/>
                <a:gd name="connsiteX1-27" fmla="*/ 1780355 w 3560710"/>
                <a:gd name="connsiteY1-28" fmla="*/ 88 h 1137032"/>
                <a:gd name="connsiteX2-29" fmla="*/ 3560710 w 3560710"/>
                <a:gd name="connsiteY2-30" fmla="*/ 1137032 h 1137032"/>
                <a:gd name="connsiteX3-31" fmla="*/ 0 w 3560710"/>
                <a:gd name="connsiteY3-32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298852" y="-9500"/>
                    <a:pt x="1780355" y="88"/>
                  </a:cubicBezTo>
                  <a:cubicBezTo>
                    <a:pt x="2261858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FDD069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等腰三角形 5"/>
            <p:cNvSpPr/>
            <p:nvPr/>
          </p:nvSpPr>
          <p:spPr>
            <a:xfrm>
              <a:off x="3763709" y="4964882"/>
              <a:ext cx="5327811" cy="1921192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ED935C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01380" y="2581884"/>
            <a:ext cx="3209731" cy="2183708"/>
            <a:chOff x="1987157" y="2597302"/>
            <a:chExt cx="2389637" cy="1625765"/>
          </a:xfrm>
        </p:grpSpPr>
        <p:pic>
          <p:nvPicPr>
            <p:cNvPr id="14" name="图形 13" descr="左引号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6469" y="2597302"/>
              <a:ext cx="626155" cy="626155"/>
            </a:xfrm>
            <a:prstGeom prst="rect">
              <a:avLst/>
            </a:prstGeom>
          </p:spPr>
        </p:pic>
        <p:pic>
          <p:nvPicPr>
            <p:cNvPr id="15" name="图形 14" descr="后引号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0639" y="3596912"/>
              <a:ext cx="626155" cy="62615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085927" y="2767280"/>
              <a:ext cx="714991" cy="1386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3</a:t>
              </a:r>
              <a:endParaRPr lang="zh-CN" altLang="en-US" sz="115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87157" y="3395478"/>
              <a:ext cx="1694046" cy="5270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PART</a:t>
              </a:r>
              <a:endParaRPr lang="zh-CN" altLang="en-US" sz="4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13705" y="2605405"/>
            <a:ext cx="50495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spc="20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思源黑体 CN Medium" charset="0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气排球</a:t>
            </a:r>
            <a:endParaRPr lang="zh-CN" altLang="en-US" sz="5400" spc="200" dirty="0">
              <a:solidFill>
                <a:schemeClr val="tx1">
                  <a:lumMod val="95000"/>
                  <a:lumOff val="5000"/>
                </a:schemeClr>
              </a:solidFill>
              <a:uFillTx/>
              <a:latin typeface="思源黑体 CN Medium" charset="0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 algn="l"/>
            <a:r>
              <a:rPr lang="zh-CN" altLang="en-US" sz="5400" spc="20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思源黑体 CN Medium" charset="0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运动基本战术</a:t>
            </a:r>
            <a:endParaRPr lang="zh-CN" altLang="en-US" sz="5400" spc="200" dirty="0">
              <a:solidFill>
                <a:schemeClr val="tx1">
                  <a:lumMod val="95000"/>
                  <a:lumOff val="5000"/>
                </a:schemeClr>
              </a:solidFill>
              <a:uFillTx/>
              <a:latin typeface="思源黑体 CN Medium" charset="0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1_1"/>
          <p:cNvGrpSpPr/>
          <p:nvPr/>
        </p:nvGrpSpPr>
        <p:grpSpPr>
          <a:xfrm>
            <a:off x="-1013679" y="-43169"/>
            <a:ext cx="12858769" cy="6560166"/>
            <a:chOff x="-1013679" y="-43169"/>
            <a:chExt cx="12858769" cy="6560166"/>
          </a:xfrm>
        </p:grpSpPr>
        <p:grpSp>
          <p:nvGrpSpPr>
            <p:cNvPr id="27" name="组合 26"/>
            <p:cNvGrpSpPr/>
            <p:nvPr/>
          </p:nvGrpSpPr>
          <p:grpSpPr>
            <a:xfrm>
              <a:off x="327184" y="209584"/>
              <a:ext cx="4934585" cy="1200329"/>
              <a:chOff x="738390" y="243460"/>
              <a:chExt cx="4934585" cy="1200329"/>
            </a:xfrm>
          </p:grpSpPr>
          <p:pic>
            <p:nvPicPr>
              <p:cNvPr id="40" name="图形 39" descr="后引号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1331543" y="831696"/>
                <a:ext cx="612093" cy="612093"/>
              </a:xfrm>
              <a:prstGeom prst="rect">
                <a:avLst/>
              </a:prstGeom>
            </p:spPr>
          </p:pic>
          <p:sp>
            <p:nvSpPr>
              <p:cNvPr id="41" name="文本框 40"/>
              <p:cNvSpPr txBox="1"/>
              <p:nvPr/>
            </p:nvSpPr>
            <p:spPr>
              <a:xfrm>
                <a:off x="738390" y="243460"/>
                <a:ext cx="698934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3</a:t>
                </a:r>
                <a:endParaRPr lang="zh-CN" altLang="en-US" sz="72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359420" y="541910"/>
                <a:ext cx="4313555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0"/>
                <a:r>
                  <a:rPr lang="zh-CN" sz="2400" b="1">
                    <a:ea typeface="宋体" panose="02010600030101010101" pitchFamily="2" charset="-122"/>
                    <a:sym typeface="+mn-ea"/>
                  </a:rPr>
                  <a:t>气排球运动基本战术</a:t>
                </a:r>
                <a:endParaRPr lang="zh-CN" sz="2400" b="1">
                  <a:ea typeface="宋体" panose="02010600030101010101" pitchFamily="2" charset="-122"/>
                  <a:sym typeface="+mn-ea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683417" y="6288397"/>
              <a:ext cx="2161673" cy="228600"/>
              <a:chOff x="2805536" y="-1467853"/>
              <a:chExt cx="2161673" cy="22860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805536" y="-1467853"/>
                <a:ext cx="228600" cy="228600"/>
              </a:xfrm>
              <a:prstGeom prst="ellipse">
                <a:avLst/>
              </a:prstGeom>
              <a:solidFill>
                <a:srgbClr val="78B6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288804" y="-1467853"/>
                <a:ext cx="228600" cy="228600"/>
              </a:xfrm>
              <a:prstGeom prst="ellipse">
                <a:avLst/>
              </a:prstGeom>
              <a:solidFill>
                <a:srgbClr val="FDD0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772072" y="-1467853"/>
                <a:ext cx="228600" cy="228600"/>
              </a:xfrm>
              <a:prstGeom prst="ellipse">
                <a:avLst/>
              </a:prstGeom>
              <a:solidFill>
                <a:srgbClr val="ED93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255340" y="-1467853"/>
                <a:ext cx="228600" cy="228600"/>
              </a:xfrm>
              <a:prstGeom prst="ellipse">
                <a:avLst/>
              </a:prstGeom>
              <a:solidFill>
                <a:srgbClr val="E974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738609" y="-1467853"/>
                <a:ext cx="228600" cy="228600"/>
              </a:xfrm>
              <a:prstGeom prst="ellipse">
                <a:avLst/>
              </a:prstGeom>
              <a:solidFill>
                <a:srgbClr val="AB7D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 flipV="1">
              <a:off x="-1013679" y="-43169"/>
              <a:ext cx="4948007" cy="573258"/>
              <a:chOff x="-460228" y="4964882"/>
              <a:chExt cx="16582544" cy="1921192"/>
            </a:xfrm>
          </p:grpSpPr>
          <p:sp>
            <p:nvSpPr>
              <p:cNvPr id="30" name="等腰三角形 5"/>
              <p:cNvSpPr/>
              <p:nvPr/>
            </p:nvSpPr>
            <p:spPr>
              <a:xfrm>
                <a:off x="-460228" y="5749042"/>
                <a:ext cx="3560710" cy="113703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78B6A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5"/>
              <p:cNvSpPr/>
              <p:nvPr/>
            </p:nvSpPr>
            <p:spPr>
              <a:xfrm>
                <a:off x="1498898" y="5414211"/>
                <a:ext cx="4355342" cy="147186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137032 h 1137032"/>
                  <a:gd name="connsiteX1-19" fmla="*/ 1780355 w 3560710"/>
                  <a:gd name="connsiteY1-20" fmla="*/ 88 h 1137032"/>
                  <a:gd name="connsiteX2-21" fmla="*/ 3560710 w 3560710"/>
                  <a:gd name="connsiteY2-22" fmla="*/ 1137032 h 1137032"/>
                  <a:gd name="connsiteX3-23" fmla="*/ 0 w 3560710"/>
                  <a:gd name="connsiteY3-24" fmla="*/ 1137032 h 1137032"/>
                  <a:gd name="connsiteX0-25" fmla="*/ 0 w 3560710"/>
                  <a:gd name="connsiteY0-26" fmla="*/ 1137032 h 1137032"/>
                  <a:gd name="connsiteX1-27" fmla="*/ 1780355 w 3560710"/>
                  <a:gd name="connsiteY1-28" fmla="*/ 88 h 1137032"/>
                  <a:gd name="connsiteX2-29" fmla="*/ 3560710 w 3560710"/>
                  <a:gd name="connsiteY2-30" fmla="*/ 1137032 h 1137032"/>
                  <a:gd name="connsiteX3-31" fmla="*/ 0 w 3560710"/>
                  <a:gd name="connsiteY3-32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298852" y="-9500"/>
                      <a:pt x="1780355" y="88"/>
                    </a:cubicBezTo>
                    <a:cubicBezTo>
                      <a:pt x="2261858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FDD06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等腰三角形 5"/>
              <p:cNvSpPr/>
              <p:nvPr/>
            </p:nvSpPr>
            <p:spPr>
              <a:xfrm>
                <a:off x="3763709" y="4964882"/>
                <a:ext cx="5327811" cy="192119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ED935C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等腰三角形 5"/>
              <p:cNvSpPr/>
              <p:nvPr/>
            </p:nvSpPr>
            <p:spPr>
              <a:xfrm>
                <a:off x="6780019" y="5781117"/>
                <a:ext cx="5439657" cy="107688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076883 h 1076883"/>
                  <a:gd name="connsiteX1-19" fmla="*/ 2134761 w 3560710"/>
                  <a:gd name="connsiteY1-20" fmla="*/ 97 h 1076883"/>
                  <a:gd name="connsiteX2-21" fmla="*/ 3560710 w 3560710"/>
                  <a:gd name="connsiteY2-22" fmla="*/ 1076883 h 1076883"/>
                  <a:gd name="connsiteX3-23" fmla="*/ 0 w 3560710"/>
                  <a:gd name="connsiteY3-24" fmla="*/ 1076883 h 107688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076883">
                    <a:moveTo>
                      <a:pt x="0" y="1076883"/>
                    </a:moveTo>
                    <a:cubicBezTo>
                      <a:pt x="593452" y="697902"/>
                      <a:pt x="1456530" y="-9491"/>
                      <a:pt x="2134761" y="97"/>
                    </a:cubicBezTo>
                    <a:cubicBezTo>
                      <a:pt x="2812992" y="9685"/>
                      <a:pt x="2967258" y="697902"/>
                      <a:pt x="3560710" y="1076883"/>
                    </a:cubicBezTo>
                    <a:lnTo>
                      <a:pt x="0" y="1076883"/>
                    </a:lnTo>
                    <a:close/>
                  </a:path>
                </a:pathLst>
              </a:custGeom>
              <a:solidFill>
                <a:srgbClr val="E9746E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等腰三角形 5"/>
              <p:cNvSpPr/>
              <p:nvPr/>
            </p:nvSpPr>
            <p:spPr>
              <a:xfrm>
                <a:off x="9613231" y="5220014"/>
                <a:ext cx="6509085" cy="1637986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AB7DB6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0" y="1135380"/>
            <a:ext cx="11938000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353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气排球战术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气排球战术是指队员在比赛中根据气排球运动的客观规律、彼此双方的具体情况和临场的发展变化，合理运用技术和有效配合所采取的有组织、有目的和有预见性的行动。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2.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阵容配备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气排球比赛中阵容配备的基本形式有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四一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配备、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三二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配备及其他配备。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3.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交换位置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在规则允许的条件下，以交换场上队员的位置来组织有效的战术。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个人战术和集体战术</a:t>
            </a:r>
            <a:endParaRPr lang="zh-CN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r>
              <a:rPr lang="en-US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个人战术是集体战术的组成部分，集体战术是个人战术的综合体现，二者之间的关系是局部和全局的关系。</a:t>
            </a:r>
            <a:endParaRPr lang="en-US" sz="2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进攻战术与防守战术</a:t>
            </a:r>
            <a:endParaRPr lang="zh-CN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在比赛中必须贯彻攻防兼备的指导思想。</a:t>
            </a:r>
            <a:endParaRPr lang="zh-CN" sz="2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6.快攻战术与强攻战术快攻战术</a:t>
            </a:r>
            <a:endParaRPr lang="zh-CN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是运用各种快球和以快球为掩护的各种战术变化，目的是为了出其不意攻其不备，以突破对方防守。强攻战术是凭借队员的身高和弹跳优势，利用扣球的力量和技巧，以个人强攻来突破对方防守的战术变化。</a:t>
            </a:r>
            <a:endParaRPr lang="zh-CN" sz="2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排球运动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5830" y="1835785"/>
            <a:ext cx="2376170" cy="2316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>
            <a:off x="6752343" y="5781117"/>
            <a:ext cx="5439657" cy="1076883"/>
          </a:xfrm>
          <a:custGeom>
            <a:avLst/>
            <a:gdLst>
              <a:gd name="connsiteX0" fmla="*/ 0 w 3560710"/>
              <a:gd name="connsiteY0" fmla="*/ 1136944 h 1136944"/>
              <a:gd name="connsiteX1" fmla="*/ 1780355 w 3560710"/>
              <a:gd name="connsiteY1" fmla="*/ 0 h 1136944"/>
              <a:gd name="connsiteX2" fmla="*/ 3560710 w 3560710"/>
              <a:gd name="connsiteY2" fmla="*/ 1136944 h 1136944"/>
              <a:gd name="connsiteX3" fmla="*/ 0 w 3560710"/>
              <a:gd name="connsiteY3" fmla="*/ 1136944 h 1136944"/>
              <a:gd name="connsiteX0-1" fmla="*/ 0 w 3560710"/>
              <a:gd name="connsiteY0-2" fmla="*/ 1136944 h 1136944"/>
              <a:gd name="connsiteX1-3" fmla="*/ 1780355 w 3560710"/>
              <a:gd name="connsiteY1-4" fmla="*/ 0 h 1136944"/>
              <a:gd name="connsiteX2-5" fmla="*/ 3560710 w 3560710"/>
              <a:gd name="connsiteY2-6" fmla="*/ 1136944 h 1136944"/>
              <a:gd name="connsiteX3-7" fmla="*/ 0 w 3560710"/>
              <a:gd name="connsiteY3-8" fmla="*/ 1136944 h 1136944"/>
              <a:gd name="connsiteX0-9" fmla="*/ 0 w 3560710"/>
              <a:gd name="connsiteY0-10" fmla="*/ 1137032 h 1137032"/>
              <a:gd name="connsiteX1-11" fmla="*/ 1780355 w 3560710"/>
              <a:gd name="connsiteY1-12" fmla="*/ 88 h 1137032"/>
              <a:gd name="connsiteX2-13" fmla="*/ 3560710 w 3560710"/>
              <a:gd name="connsiteY2-14" fmla="*/ 1137032 h 1137032"/>
              <a:gd name="connsiteX3-15" fmla="*/ 0 w 3560710"/>
              <a:gd name="connsiteY3-16" fmla="*/ 1137032 h 1137032"/>
              <a:gd name="connsiteX0-17" fmla="*/ 0 w 3560710"/>
              <a:gd name="connsiteY0-18" fmla="*/ 1076883 h 1076883"/>
              <a:gd name="connsiteX1-19" fmla="*/ 2134761 w 3560710"/>
              <a:gd name="connsiteY1-20" fmla="*/ 97 h 1076883"/>
              <a:gd name="connsiteX2-21" fmla="*/ 3560710 w 3560710"/>
              <a:gd name="connsiteY2-22" fmla="*/ 1076883 h 1076883"/>
              <a:gd name="connsiteX3-23" fmla="*/ 0 w 3560710"/>
              <a:gd name="connsiteY3-24" fmla="*/ 1076883 h 10768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560710" h="1076883">
                <a:moveTo>
                  <a:pt x="0" y="1076883"/>
                </a:moveTo>
                <a:cubicBezTo>
                  <a:pt x="593452" y="697902"/>
                  <a:pt x="1456530" y="-9491"/>
                  <a:pt x="2134761" y="97"/>
                </a:cubicBezTo>
                <a:cubicBezTo>
                  <a:pt x="2812992" y="9685"/>
                  <a:pt x="2967258" y="697902"/>
                  <a:pt x="3560710" y="1076883"/>
                </a:cubicBezTo>
                <a:lnTo>
                  <a:pt x="0" y="1076883"/>
                </a:lnTo>
                <a:close/>
              </a:path>
            </a:pathLst>
          </a:custGeom>
          <a:solidFill>
            <a:srgbClr val="E9746E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等腰三角形 5"/>
          <p:cNvSpPr/>
          <p:nvPr/>
        </p:nvSpPr>
        <p:spPr>
          <a:xfrm>
            <a:off x="9613231" y="5220014"/>
            <a:ext cx="6509085" cy="1637986"/>
          </a:xfrm>
          <a:custGeom>
            <a:avLst/>
            <a:gdLst>
              <a:gd name="connsiteX0" fmla="*/ 0 w 3560710"/>
              <a:gd name="connsiteY0" fmla="*/ 1136944 h 1136944"/>
              <a:gd name="connsiteX1" fmla="*/ 1780355 w 3560710"/>
              <a:gd name="connsiteY1" fmla="*/ 0 h 1136944"/>
              <a:gd name="connsiteX2" fmla="*/ 3560710 w 3560710"/>
              <a:gd name="connsiteY2" fmla="*/ 1136944 h 1136944"/>
              <a:gd name="connsiteX3" fmla="*/ 0 w 3560710"/>
              <a:gd name="connsiteY3" fmla="*/ 1136944 h 1136944"/>
              <a:gd name="connsiteX0-1" fmla="*/ 0 w 3560710"/>
              <a:gd name="connsiteY0-2" fmla="*/ 1136944 h 1136944"/>
              <a:gd name="connsiteX1-3" fmla="*/ 1780355 w 3560710"/>
              <a:gd name="connsiteY1-4" fmla="*/ 0 h 1136944"/>
              <a:gd name="connsiteX2-5" fmla="*/ 3560710 w 3560710"/>
              <a:gd name="connsiteY2-6" fmla="*/ 1136944 h 1136944"/>
              <a:gd name="connsiteX3-7" fmla="*/ 0 w 3560710"/>
              <a:gd name="connsiteY3-8" fmla="*/ 1136944 h 1136944"/>
              <a:gd name="connsiteX0-9" fmla="*/ 0 w 3560710"/>
              <a:gd name="connsiteY0-10" fmla="*/ 1137032 h 1137032"/>
              <a:gd name="connsiteX1-11" fmla="*/ 1780355 w 3560710"/>
              <a:gd name="connsiteY1-12" fmla="*/ 88 h 1137032"/>
              <a:gd name="connsiteX2-13" fmla="*/ 3560710 w 3560710"/>
              <a:gd name="connsiteY2-14" fmla="*/ 1137032 h 1137032"/>
              <a:gd name="connsiteX3-15" fmla="*/ 0 w 3560710"/>
              <a:gd name="connsiteY3-16" fmla="*/ 1137032 h 11370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560710" h="1137032">
                <a:moveTo>
                  <a:pt x="0" y="1137032"/>
                </a:moveTo>
                <a:cubicBezTo>
                  <a:pt x="593452" y="758051"/>
                  <a:pt x="1102124" y="-9500"/>
                  <a:pt x="1780355" y="88"/>
                </a:cubicBezTo>
                <a:cubicBezTo>
                  <a:pt x="2458586" y="9676"/>
                  <a:pt x="2967258" y="758051"/>
                  <a:pt x="3560710" y="1137032"/>
                </a:cubicBezTo>
                <a:lnTo>
                  <a:pt x="0" y="1137032"/>
                </a:lnTo>
                <a:close/>
              </a:path>
            </a:pathLst>
          </a:custGeom>
          <a:solidFill>
            <a:srgbClr val="AB7DB6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 flipH="1" flipV="1">
            <a:off x="-1570853" y="0"/>
            <a:ext cx="8564426" cy="1445299"/>
            <a:chOff x="-460228" y="4964882"/>
            <a:chExt cx="9551748" cy="1921192"/>
          </a:xfrm>
        </p:grpSpPr>
        <p:sp>
          <p:nvSpPr>
            <p:cNvPr id="10" name="等腰三角形 5"/>
            <p:cNvSpPr/>
            <p:nvPr/>
          </p:nvSpPr>
          <p:spPr>
            <a:xfrm>
              <a:off x="-460228" y="5749042"/>
              <a:ext cx="3560710" cy="1137032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78B6A9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5"/>
            <p:cNvSpPr/>
            <p:nvPr/>
          </p:nvSpPr>
          <p:spPr>
            <a:xfrm>
              <a:off x="1498898" y="5414211"/>
              <a:ext cx="4355342" cy="1471863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  <a:gd name="connsiteX0-17" fmla="*/ 0 w 3560710"/>
                <a:gd name="connsiteY0-18" fmla="*/ 1137032 h 1137032"/>
                <a:gd name="connsiteX1-19" fmla="*/ 1780355 w 3560710"/>
                <a:gd name="connsiteY1-20" fmla="*/ 88 h 1137032"/>
                <a:gd name="connsiteX2-21" fmla="*/ 3560710 w 3560710"/>
                <a:gd name="connsiteY2-22" fmla="*/ 1137032 h 1137032"/>
                <a:gd name="connsiteX3-23" fmla="*/ 0 w 3560710"/>
                <a:gd name="connsiteY3-24" fmla="*/ 1137032 h 1137032"/>
                <a:gd name="connsiteX0-25" fmla="*/ 0 w 3560710"/>
                <a:gd name="connsiteY0-26" fmla="*/ 1137032 h 1137032"/>
                <a:gd name="connsiteX1-27" fmla="*/ 1780355 w 3560710"/>
                <a:gd name="connsiteY1-28" fmla="*/ 88 h 1137032"/>
                <a:gd name="connsiteX2-29" fmla="*/ 3560710 w 3560710"/>
                <a:gd name="connsiteY2-30" fmla="*/ 1137032 h 1137032"/>
                <a:gd name="connsiteX3-31" fmla="*/ 0 w 3560710"/>
                <a:gd name="connsiteY3-32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298852" y="-9500"/>
                    <a:pt x="1780355" y="88"/>
                  </a:cubicBezTo>
                  <a:cubicBezTo>
                    <a:pt x="2261858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FDD069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等腰三角形 5"/>
            <p:cNvSpPr/>
            <p:nvPr/>
          </p:nvSpPr>
          <p:spPr>
            <a:xfrm>
              <a:off x="3763709" y="4964882"/>
              <a:ext cx="5327811" cy="1921192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ED935C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01380" y="2581884"/>
            <a:ext cx="3209731" cy="2183708"/>
            <a:chOff x="1987157" y="2597302"/>
            <a:chExt cx="2389637" cy="1625765"/>
          </a:xfrm>
        </p:grpSpPr>
        <p:pic>
          <p:nvPicPr>
            <p:cNvPr id="14" name="图形 13" descr="左引号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6469" y="2597302"/>
              <a:ext cx="626155" cy="626155"/>
            </a:xfrm>
            <a:prstGeom prst="rect">
              <a:avLst/>
            </a:prstGeom>
          </p:spPr>
        </p:pic>
        <p:pic>
          <p:nvPicPr>
            <p:cNvPr id="15" name="图形 14" descr="后引号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0639" y="3596912"/>
              <a:ext cx="626155" cy="62615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085927" y="2767280"/>
              <a:ext cx="714991" cy="1386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4</a:t>
              </a:r>
              <a:endParaRPr lang="zh-CN" altLang="en-US" sz="115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87157" y="3395478"/>
              <a:ext cx="1694046" cy="5270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PART</a:t>
              </a:r>
              <a:endParaRPr lang="zh-CN" altLang="en-US" sz="4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13705" y="2605405"/>
            <a:ext cx="64846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spc="40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思源黑体 CN Medium" charset="0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气排球</a:t>
            </a:r>
            <a:endParaRPr lang="zh-CN" altLang="en-US" sz="5400" spc="400" dirty="0">
              <a:solidFill>
                <a:schemeClr val="tx1">
                  <a:lumMod val="95000"/>
                  <a:lumOff val="5000"/>
                </a:schemeClr>
              </a:solidFill>
              <a:uFillTx/>
              <a:latin typeface="思源黑体 CN Medium" charset="0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 algn="l"/>
            <a:r>
              <a:rPr lang="zh-CN" altLang="en-US" sz="5400" spc="40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思源黑体 CN Medium" charset="0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运动竞赛规则简介</a:t>
            </a:r>
            <a:endParaRPr lang="zh-CN" altLang="en-US" sz="5400" spc="400" dirty="0">
              <a:solidFill>
                <a:schemeClr val="tx1">
                  <a:lumMod val="95000"/>
                  <a:lumOff val="5000"/>
                </a:schemeClr>
              </a:solidFill>
              <a:uFillTx/>
              <a:latin typeface="思源黑体 CN Medium" charset="0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1_1"/>
          <p:cNvGrpSpPr/>
          <p:nvPr/>
        </p:nvGrpSpPr>
        <p:grpSpPr>
          <a:xfrm>
            <a:off x="-1013679" y="-43169"/>
            <a:ext cx="12858769" cy="6560166"/>
            <a:chOff x="-1013679" y="-43169"/>
            <a:chExt cx="12858769" cy="6560166"/>
          </a:xfrm>
        </p:grpSpPr>
        <p:grpSp>
          <p:nvGrpSpPr>
            <p:cNvPr id="27" name="组合 26"/>
            <p:cNvGrpSpPr/>
            <p:nvPr/>
          </p:nvGrpSpPr>
          <p:grpSpPr>
            <a:xfrm>
              <a:off x="327184" y="209584"/>
              <a:ext cx="4934585" cy="1200329"/>
              <a:chOff x="738390" y="243460"/>
              <a:chExt cx="4934585" cy="1200329"/>
            </a:xfrm>
          </p:grpSpPr>
          <p:pic>
            <p:nvPicPr>
              <p:cNvPr id="40" name="图形 39" descr="后引号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1331543" y="831696"/>
                <a:ext cx="612093" cy="612093"/>
              </a:xfrm>
              <a:prstGeom prst="rect">
                <a:avLst/>
              </a:prstGeom>
            </p:spPr>
          </p:pic>
          <p:sp>
            <p:nvSpPr>
              <p:cNvPr id="41" name="文本框 40"/>
              <p:cNvSpPr txBox="1"/>
              <p:nvPr/>
            </p:nvSpPr>
            <p:spPr>
              <a:xfrm>
                <a:off x="738390" y="243460"/>
                <a:ext cx="698934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4</a:t>
                </a:r>
                <a:endParaRPr lang="zh-CN" altLang="en-US" sz="72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359420" y="541910"/>
                <a:ext cx="4313555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0"/>
                <a:r>
                  <a:rPr lang="zh-CN" sz="2400" b="1">
                    <a:ea typeface="宋体" panose="02010600030101010101" pitchFamily="2" charset="-122"/>
                    <a:sym typeface="+mn-ea"/>
                  </a:rPr>
                  <a:t>气排球运动竞赛规则简介</a:t>
                </a:r>
                <a:endParaRPr lang="zh-CN" sz="2400" b="1">
                  <a:ea typeface="宋体" panose="02010600030101010101" pitchFamily="2" charset="-122"/>
                  <a:sym typeface="+mn-ea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683417" y="6288397"/>
              <a:ext cx="2161673" cy="228600"/>
              <a:chOff x="2805536" y="-1467853"/>
              <a:chExt cx="2161673" cy="22860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805536" y="-1467853"/>
                <a:ext cx="228600" cy="228600"/>
              </a:xfrm>
              <a:prstGeom prst="ellipse">
                <a:avLst/>
              </a:prstGeom>
              <a:solidFill>
                <a:srgbClr val="78B6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288804" y="-1467853"/>
                <a:ext cx="228600" cy="228600"/>
              </a:xfrm>
              <a:prstGeom prst="ellipse">
                <a:avLst/>
              </a:prstGeom>
              <a:solidFill>
                <a:srgbClr val="FDD0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772072" y="-1467853"/>
                <a:ext cx="228600" cy="228600"/>
              </a:xfrm>
              <a:prstGeom prst="ellipse">
                <a:avLst/>
              </a:prstGeom>
              <a:solidFill>
                <a:srgbClr val="ED93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255340" y="-1467853"/>
                <a:ext cx="228600" cy="228600"/>
              </a:xfrm>
              <a:prstGeom prst="ellipse">
                <a:avLst/>
              </a:prstGeom>
              <a:solidFill>
                <a:srgbClr val="E974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738609" y="-1467853"/>
                <a:ext cx="228600" cy="228600"/>
              </a:xfrm>
              <a:prstGeom prst="ellipse">
                <a:avLst/>
              </a:prstGeom>
              <a:solidFill>
                <a:srgbClr val="AB7D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 flipV="1">
              <a:off x="-1013679" y="-43169"/>
              <a:ext cx="4948007" cy="573258"/>
              <a:chOff x="-460228" y="4964882"/>
              <a:chExt cx="16582544" cy="1921192"/>
            </a:xfrm>
          </p:grpSpPr>
          <p:sp>
            <p:nvSpPr>
              <p:cNvPr id="30" name="等腰三角形 5"/>
              <p:cNvSpPr/>
              <p:nvPr/>
            </p:nvSpPr>
            <p:spPr>
              <a:xfrm>
                <a:off x="-460228" y="5749042"/>
                <a:ext cx="3560710" cy="113703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78B6A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5"/>
              <p:cNvSpPr/>
              <p:nvPr/>
            </p:nvSpPr>
            <p:spPr>
              <a:xfrm>
                <a:off x="1498898" y="5414211"/>
                <a:ext cx="4355342" cy="147186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137032 h 1137032"/>
                  <a:gd name="connsiteX1-19" fmla="*/ 1780355 w 3560710"/>
                  <a:gd name="connsiteY1-20" fmla="*/ 88 h 1137032"/>
                  <a:gd name="connsiteX2-21" fmla="*/ 3560710 w 3560710"/>
                  <a:gd name="connsiteY2-22" fmla="*/ 1137032 h 1137032"/>
                  <a:gd name="connsiteX3-23" fmla="*/ 0 w 3560710"/>
                  <a:gd name="connsiteY3-24" fmla="*/ 1137032 h 1137032"/>
                  <a:gd name="connsiteX0-25" fmla="*/ 0 w 3560710"/>
                  <a:gd name="connsiteY0-26" fmla="*/ 1137032 h 1137032"/>
                  <a:gd name="connsiteX1-27" fmla="*/ 1780355 w 3560710"/>
                  <a:gd name="connsiteY1-28" fmla="*/ 88 h 1137032"/>
                  <a:gd name="connsiteX2-29" fmla="*/ 3560710 w 3560710"/>
                  <a:gd name="connsiteY2-30" fmla="*/ 1137032 h 1137032"/>
                  <a:gd name="connsiteX3-31" fmla="*/ 0 w 3560710"/>
                  <a:gd name="connsiteY3-32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298852" y="-9500"/>
                      <a:pt x="1780355" y="88"/>
                    </a:cubicBezTo>
                    <a:cubicBezTo>
                      <a:pt x="2261858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FDD06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等腰三角形 5"/>
              <p:cNvSpPr/>
              <p:nvPr/>
            </p:nvSpPr>
            <p:spPr>
              <a:xfrm>
                <a:off x="3763709" y="4964882"/>
                <a:ext cx="5327811" cy="192119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ED935C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等腰三角形 5"/>
              <p:cNvSpPr/>
              <p:nvPr/>
            </p:nvSpPr>
            <p:spPr>
              <a:xfrm>
                <a:off x="6780019" y="5781117"/>
                <a:ext cx="5439657" cy="107688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076883 h 1076883"/>
                  <a:gd name="connsiteX1-19" fmla="*/ 2134761 w 3560710"/>
                  <a:gd name="connsiteY1-20" fmla="*/ 97 h 1076883"/>
                  <a:gd name="connsiteX2-21" fmla="*/ 3560710 w 3560710"/>
                  <a:gd name="connsiteY2-22" fmla="*/ 1076883 h 1076883"/>
                  <a:gd name="connsiteX3-23" fmla="*/ 0 w 3560710"/>
                  <a:gd name="connsiteY3-24" fmla="*/ 1076883 h 107688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076883">
                    <a:moveTo>
                      <a:pt x="0" y="1076883"/>
                    </a:moveTo>
                    <a:cubicBezTo>
                      <a:pt x="593452" y="697902"/>
                      <a:pt x="1456530" y="-9491"/>
                      <a:pt x="2134761" y="97"/>
                    </a:cubicBezTo>
                    <a:cubicBezTo>
                      <a:pt x="2812992" y="9685"/>
                      <a:pt x="2967258" y="697902"/>
                      <a:pt x="3560710" y="1076883"/>
                    </a:cubicBezTo>
                    <a:lnTo>
                      <a:pt x="0" y="1076883"/>
                    </a:lnTo>
                    <a:close/>
                  </a:path>
                </a:pathLst>
              </a:custGeom>
              <a:solidFill>
                <a:srgbClr val="E9746E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等腰三角形 5"/>
              <p:cNvSpPr/>
              <p:nvPr/>
            </p:nvSpPr>
            <p:spPr>
              <a:xfrm>
                <a:off x="9613231" y="5220014"/>
                <a:ext cx="6509085" cy="1637986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AB7DB6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326390" y="1808480"/>
            <a:ext cx="1121219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比赛场地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比赛场区为长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12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米、宽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米的长方形。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2.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球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圆周长为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72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78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厘米，重量为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140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克，气压为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0.15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0.18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平方厘米。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3.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比赛方法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比赛采用每球得分制，即胜一球得一分。比赛采用三局两胜制，胜两局的队为胜一场。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4.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场上位置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四人制比赛队员位置：靠近球网 2 号位（右）、3 号位（左）二名队员为前排队员，另外二名队员 1 号位（右）、4 号位（左）为后排队员。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五人制比赛队员位置：靠近球网 2 号位（右）、3 号位（中）、4号位（左）三名队员为前排队员，另外二名队员 1 号位（右）、5 号位（左）为后排队员。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比赛的间断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正常的比赛间断有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暂停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换人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。每局比赛中，每队最多请求两次暂停和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人次（四人制）或 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人次（五人制）换人。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>
            <a:off x="6752343" y="5781117"/>
            <a:ext cx="5439657" cy="1076883"/>
          </a:xfrm>
          <a:custGeom>
            <a:avLst/>
            <a:gdLst>
              <a:gd name="connsiteX0" fmla="*/ 0 w 3560710"/>
              <a:gd name="connsiteY0" fmla="*/ 1136944 h 1136944"/>
              <a:gd name="connsiteX1" fmla="*/ 1780355 w 3560710"/>
              <a:gd name="connsiteY1" fmla="*/ 0 h 1136944"/>
              <a:gd name="connsiteX2" fmla="*/ 3560710 w 3560710"/>
              <a:gd name="connsiteY2" fmla="*/ 1136944 h 1136944"/>
              <a:gd name="connsiteX3" fmla="*/ 0 w 3560710"/>
              <a:gd name="connsiteY3" fmla="*/ 1136944 h 1136944"/>
              <a:gd name="connsiteX0-1" fmla="*/ 0 w 3560710"/>
              <a:gd name="connsiteY0-2" fmla="*/ 1136944 h 1136944"/>
              <a:gd name="connsiteX1-3" fmla="*/ 1780355 w 3560710"/>
              <a:gd name="connsiteY1-4" fmla="*/ 0 h 1136944"/>
              <a:gd name="connsiteX2-5" fmla="*/ 3560710 w 3560710"/>
              <a:gd name="connsiteY2-6" fmla="*/ 1136944 h 1136944"/>
              <a:gd name="connsiteX3-7" fmla="*/ 0 w 3560710"/>
              <a:gd name="connsiteY3-8" fmla="*/ 1136944 h 1136944"/>
              <a:gd name="connsiteX0-9" fmla="*/ 0 w 3560710"/>
              <a:gd name="connsiteY0-10" fmla="*/ 1137032 h 1137032"/>
              <a:gd name="connsiteX1-11" fmla="*/ 1780355 w 3560710"/>
              <a:gd name="connsiteY1-12" fmla="*/ 88 h 1137032"/>
              <a:gd name="connsiteX2-13" fmla="*/ 3560710 w 3560710"/>
              <a:gd name="connsiteY2-14" fmla="*/ 1137032 h 1137032"/>
              <a:gd name="connsiteX3-15" fmla="*/ 0 w 3560710"/>
              <a:gd name="connsiteY3-16" fmla="*/ 1137032 h 1137032"/>
              <a:gd name="connsiteX0-17" fmla="*/ 0 w 3560710"/>
              <a:gd name="connsiteY0-18" fmla="*/ 1076883 h 1076883"/>
              <a:gd name="connsiteX1-19" fmla="*/ 2134761 w 3560710"/>
              <a:gd name="connsiteY1-20" fmla="*/ 97 h 1076883"/>
              <a:gd name="connsiteX2-21" fmla="*/ 3560710 w 3560710"/>
              <a:gd name="connsiteY2-22" fmla="*/ 1076883 h 1076883"/>
              <a:gd name="connsiteX3-23" fmla="*/ 0 w 3560710"/>
              <a:gd name="connsiteY3-24" fmla="*/ 1076883 h 10768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560710" h="1076883">
                <a:moveTo>
                  <a:pt x="0" y="1076883"/>
                </a:moveTo>
                <a:cubicBezTo>
                  <a:pt x="593452" y="697902"/>
                  <a:pt x="1456530" y="-9491"/>
                  <a:pt x="2134761" y="97"/>
                </a:cubicBezTo>
                <a:cubicBezTo>
                  <a:pt x="2812992" y="9685"/>
                  <a:pt x="2967258" y="697902"/>
                  <a:pt x="3560710" y="1076883"/>
                </a:cubicBezTo>
                <a:lnTo>
                  <a:pt x="0" y="1076883"/>
                </a:lnTo>
                <a:close/>
              </a:path>
            </a:pathLst>
          </a:custGeom>
          <a:solidFill>
            <a:srgbClr val="E9746E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等腰三角形 5"/>
          <p:cNvSpPr/>
          <p:nvPr/>
        </p:nvSpPr>
        <p:spPr>
          <a:xfrm>
            <a:off x="9613231" y="5220014"/>
            <a:ext cx="6509085" cy="1637986"/>
          </a:xfrm>
          <a:custGeom>
            <a:avLst/>
            <a:gdLst>
              <a:gd name="connsiteX0" fmla="*/ 0 w 3560710"/>
              <a:gd name="connsiteY0" fmla="*/ 1136944 h 1136944"/>
              <a:gd name="connsiteX1" fmla="*/ 1780355 w 3560710"/>
              <a:gd name="connsiteY1" fmla="*/ 0 h 1136944"/>
              <a:gd name="connsiteX2" fmla="*/ 3560710 w 3560710"/>
              <a:gd name="connsiteY2" fmla="*/ 1136944 h 1136944"/>
              <a:gd name="connsiteX3" fmla="*/ 0 w 3560710"/>
              <a:gd name="connsiteY3" fmla="*/ 1136944 h 1136944"/>
              <a:gd name="connsiteX0-1" fmla="*/ 0 w 3560710"/>
              <a:gd name="connsiteY0-2" fmla="*/ 1136944 h 1136944"/>
              <a:gd name="connsiteX1-3" fmla="*/ 1780355 w 3560710"/>
              <a:gd name="connsiteY1-4" fmla="*/ 0 h 1136944"/>
              <a:gd name="connsiteX2-5" fmla="*/ 3560710 w 3560710"/>
              <a:gd name="connsiteY2-6" fmla="*/ 1136944 h 1136944"/>
              <a:gd name="connsiteX3-7" fmla="*/ 0 w 3560710"/>
              <a:gd name="connsiteY3-8" fmla="*/ 1136944 h 1136944"/>
              <a:gd name="connsiteX0-9" fmla="*/ 0 w 3560710"/>
              <a:gd name="connsiteY0-10" fmla="*/ 1137032 h 1137032"/>
              <a:gd name="connsiteX1-11" fmla="*/ 1780355 w 3560710"/>
              <a:gd name="connsiteY1-12" fmla="*/ 88 h 1137032"/>
              <a:gd name="connsiteX2-13" fmla="*/ 3560710 w 3560710"/>
              <a:gd name="connsiteY2-14" fmla="*/ 1137032 h 1137032"/>
              <a:gd name="connsiteX3-15" fmla="*/ 0 w 3560710"/>
              <a:gd name="connsiteY3-16" fmla="*/ 1137032 h 11370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560710" h="1137032">
                <a:moveTo>
                  <a:pt x="0" y="1137032"/>
                </a:moveTo>
                <a:cubicBezTo>
                  <a:pt x="593452" y="758051"/>
                  <a:pt x="1102124" y="-9500"/>
                  <a:pt x="1780355" y="88"/>
                </a:cubicBezTo>
                <a:cubicBezTo>
                  <a:pt x="2458586" y="9676"/>
                  <a:pt x="2967258" y="758051"/>
                  <a:pt x="3560710" y="1137032"/>
                </a:cubicBezTo>
                <a:lnTo>
                  <a:pt x="0" y="1137032"/>
                </a:lnTo>
                <a:close/>
              </a:path>
            </a:pathLst>
          </a:custGeom>
          <a:solidFill>
            <a:srgbClr val="AB7DB6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 flipH="1" flipV="1">
            <a:off x="-1570853" y="0"/>
            <a:ext cx="8564426" cy="1445299"/>
            <a:chOff x="-460228" y="4964882"/>
            <a:chExt cx="9551748" cy="1921192"/>
          </a:xfrm>
        </p:grpSpPr>
        <p:sp>
          <p:nvSpPr>
            <p:cNvPr id="10" name="等腰三角形 5"/>
            <p:cNvSpPr/>
            <p:nvPr/>
          </p:nvSpPr>
          <p:spPr>
            <a:xfrm>
              <a:off x="-460228" y="5749042"/>
              <a:ext cx="3560710" cy="1137032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78B6A9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5"/>
            <p:cNvSpPr/>
            <p:nvPr/>
          </p:nvSpPr>
          <p:spPr>
            <a:xfrm>
              <a:off x="1498898" y="5414211"/>
              <a:ext cx="4355342" cy="1471863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  <a:gd name="connsiteX0-17" fmla="*/ 0 w 3560710"/>
                <a:gd name="connsiteY0-18" fmla="*/ 1137032 h 1137032"/>
                <a:gd name="connsiteX1-19" fmla="*/ 1780355 w 3560710"/>
                <a:gd name="connsiteY1-20" fmla="*/ 88 h 1137032"/>
                <a:gd name="connsiteX2-21" fmla="*/ 3560710 w 3560710"/>
                <a:gd name="connsiteY2-22" fmla="*/ 1137032 h 1137032"/>
                <a:gd name="connsiteX3-23" fmla="*/ 0 w 3560710"/>
                <a:gd name="connsiteY3-24" fmla="*/ 1137032 h 1137032"/>
                <a:gd name="connsiteX0-25" fmla="*/ 0 w 3560710"/>
                <a:gd name="connsiteY0-26" fmla="*/ 1137032 h 1137032"/>
                <a:gd name="connsiteX1-27" fmla="*/ 1780355 w 3560710"/>
                <a:gd name="connsiteY1-28" fmla="*/ 88 h 1137032"/>
                <a:gd name="connsiteX2-29" fmla="*/ 3560710 w 3560710"/>
                <a:gd name="connsiteY2-30" fmla="*/ 1137032 h 1137032"/>
                <a:gd name="connsiteX3-31" fmla="*/ 0 w 3560710"/>
                <a:gd name="connsiteY3-32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298852" y="-9500"/>
                    <a:pt x="1780355" y="88"/>
                  </a:cubicBezTo>
                  <a:cubicBezTo>
                    <a:pt x="2261858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FDD069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等腰三角形 5"/>
            <p:cNvSpPr/>
            <p:nvPr/>
          </p:nvSpPr>
          <p:spPr>
            <a:xfrm>
              <a:off x="3763709" y="4964882"/>
              <a:ext cx="5327811" cy="1921192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ED935C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01380" y="2581884"/>
            <a:ext cx="3209731" cy="2183708"/>
            <a:chOff x="1987157" y="2597302"/>
            <a:chExt cx="2389637" cy="1625765"/>
          </a:xfrm>
        </p:grpSpPr>
        <p:pic>
          <p:nvPicPr>
            <p:cNvPr id="14" name="图形 13" descr="左引号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6469" y="2597302"/>
              <a:ext cx="626155" cy="626155"/>
            </a:xfrm>
            <a:prstGeom prst="rect">
              <a:avLst/>
            </a:prstGeom>
          </p:spPr>
        </p:pic>
        <p:pic>
          <p:nvPicPr>
            <p:cNvPr id="15" name="图形 14" descr="后引号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0639" y="3596912"/>
              <a:ext cx="626155" cy="62615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085927" y="2767280"/>
              <a:ext cx="714991" cy="1385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5</a:t>
              </a:r>
              <a:endParaRPr lang="zh-CN" altLang="en-US" sz="115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87157" y="3395478"/>
              <a:ext cx="1694046" cy="5270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PART</a:t>
              </a:r>
              <a:endParaRPr lang="zh-CN" altLang="en-US" sz="4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083810" y="2608580"/>
            <a:ext cx="68573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spc="40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思源黑体 CN Medium" charset="0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气排球</a:t>
            </a:r>
            <a:endParaRPr lang="zh-CN" altLang="en-US" sz="5400" spc="400" dirty="0">
              <a:solidFill>
                <a:schemeClr val="tx1">
                  <a:lumMod val="95000"/>
                  <a:lumOff val="5000"/>
                </a:schemeClr>
              </a:solidFill>
              <a:uFillTx/>
              <a:latin typeface="思源黑体 CN Medium" charset="0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 algn="l"/>
            <a:r>
              <a:rPr lang="zh-CN" altLang="en-US" sz="5400" spc="40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思源黑体 CN Medium" charset="0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选项课考核评价标准</a:t>
            </a:r>
            <a:endParaRPr lang="zh-CN" altLang="en-US" sz="5400" spc="400" dirty="0">
              <a:solidFill>
                <a:schemeClr val="tx1">
                  <a:lumMod val="95000"/>
                  <a:lumOff val="5000"/>
                </a:schemeClr>
              </a:solidFill>
              <a:uFillTx/>
              <a:latin typeface="思源黑体 CN Medium" charset="0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1_1"/>
          <p:cNvGrpSpPr/>
          <p:nvPr/>
        </p:nvGrpSpPr>
        <p:grpSpPr>
          <a:xfrm>
            <a:off x="-1013679" y="-43169"/>
            <a:ext cx="12858769" cy="6560166"/>
            <a:chOff x="-1013679" y="-43169"/>
            <a:chExt cx="12858769" cy="6560166"/>
          </a:xfrm>
        </p:grpSpPr>
        <p:grpSp>
          <p:nvGrpSpPr>
            <p:cNvPr id="27" name="组合 26"/>
            <p:cNvGrpSpPr/>
            <p:nvPr/>
          </p:nvGrpSpPr>
          <p:grpSpPr>
            <a:xfrm>
              <a:off x="327184" y="209584"/>
              <a:ext cx="4934585" cy="1200329"/>
              <a:chOff x="738390" y="243460"/>
              <a:chExt cx="4934585" cy="1200329"/>
            </a:xfrm>
          </p:grpSpPr>
          <p:pic>
            <p:nvPicPr>
              <p:cNvPr id="40" name="图形 39" descr="后引号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1331543" y="831696"/>
                <a:ext cx="612093" cy="612093"/>
              </a:xfrm>
              <a:prstGeom prst="rect">
                <a:avLst/>
              </a:prstGeom>
            </p:spPr>
          </p:pic>
          <p:sp>
            <p:nvSpPr>
              <p:cNvPr id="41" name="文本框 40"/>
              <p:cNvSpPr txBox="1"/>
              <p:nvPr/>
            </p:nvSpPr>
            <p:spPr>
              <a:xfrm>
                <a:off x="738390" y="243460"/>
                <a:ext cx="698934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5</a:t>
                </a:r>
                <a:endParaRPr lang="zh-CN" altLang="en-US" sz="72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359420" y="541910"/>
                <a:ext cx="4313555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0"/>
                <a:r>
                  <a:rPr lang="zh-CN" sz="2400" b="1">
                    <a:ea typeface="宋体" panose="02010600030101010101" pitchFamily="2" charset="-122"/>
                    <a:sym typeface="+mn-ea"/>
                  </a:rPr>
                  <a:t>气排球选项课考核评价标准</a:t>
                </a:r>
                <a:endParaRPr lang="zh-CN" sz="2400" b="1">
                  <a:ea typeface="宋体" panose="02010600030101010101" pitchFamily="2" charset="-122"/>
                  <a:sym typeface="+mn-ea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683417" y="6288397"/>
              <a:ext cx="2161673" cy="228600"/>
              <a:chOff x="2805536" y="-1467853"/>
              <a:chExt cx="2161673" cy="22860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805536" y="-1467853"/>
                <a:ext cx="228600" cy="228600"/>
              </a:xfrm>
              <a:prstGeom prst="ellipse">
                <a:avLst/>
              </a:prstGeom>
              <a:solidFill>
                <a:srgbClr val="78B6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288804" y="-1467853"/>
                <a:ext cx="228600" cy="228600"/>
              </a:xfrm>
              <a:prstGeom prst="ellipse">
                <a:avLst/>
              </a:prstGeom>
              <a:solidFill>
                <a:srgbClr val="FDD0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772072" y="-1467853"/>
                <a:ext cx="228600" cy="228600"/>
              </a:xfrm>
              <a:prstGeom prst="ellipse">
                <a:avLst/>
              </a:prstGeom>
              <a:solidFill>
                <a:srgbClr val="ED93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255340" y="-1467853"/>
                <a:ext cx="228600" cy="228600"/>
              </a:xfrm>
              <a:prstGeom prst="ellipse">
                <a:avLst/>
              </a:prstGeom>
              <a:solidFill>
                <a:srgbClr val="E974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738609" y="-1467853"/>
                <a:ext cx="228600" cy="228600"/>
              </a:xfrm>
              <a:prstGeom prst="ellipse">
                <a:avLst/>
              </a:prstGeom>
              <a:solidFill>
                <a:srgbClr val="AB7D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 flipV="1">
              <a:off x="-1013679" y="-43169"/>
              <a:ext cx="4948007" cy="573258"/>
              <a:chOff x="-460228" y="4964882"/>
              <a:chExt cx="16582544" cy="1921192"/>
            </a:xfrm>
          </p:grpSpPr>
          <p:sp>
            <p:nvSpPr>
              <p:cNvPr id="30" name="等腰三角形 5"/>
              <p:cNvSpPr/>
              <p:nvPr/>
            </p:nvSpPr>
            <p:spPr>
              <a:xfrm>
                <a:off x="-460228" y="5749042"/>
                <a:ext cx="3560710" cy="113703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78B6A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5"/>
              <p:cNvSpPr/>
              <p:nvPr/>
            </p:nvSpPr>
            <p:spPr>
              <a:xfrm>
                <a:off x="1498898" y="5414211"/>
                <a:ext cx="4355342" cy="147186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137032 h 1137032"/>
                  <a:gd name="connsiteX1-19" fmla="*/ 1780355 w 3560710"/>
                  <a:gd name="connsiteY1-20" fmla="*/ 88 h 1137032"/>
                  <a:gd name="connsiteX2-21" fmla="*/ 3560710 w 3560710"/>
                  <a:gd name="connsiteY2-22" fmla="*/ 1137032 h 1137032"/>
                  <a:gd name="connsiteX3-23" fmla="*/ 0 w 3560710"/>
                  <a:gd name="connsiteY3-24" fmla="*/ 1137032 h 1137032"/>
                  <a:gd name="connsiteX0-25" fmla="*/ 0 w 3560710"/>
                  <a:gd name="connsiteY0-26" fmla="*/ 1137032 h 1137032"/>
                  <a:gd name="connsiteX1-27" fmla="*/ 1780355 w 3560710"/>
                  <a:gd name="connsiteY1-28" fmla="*/ 88 h 1137032"/>
                  <a:gd name="connsiteX2-29" fmla="*/ 3560710 w 3560710"/>
                  <a:gd name="connsiteY2-30" fmla="*/ 1137032 h 1137032"/>
                  <a:gd name="connsiteX3-31" fmla="*/ 0 w 3560710"/>
                  <a:gd name="connsiteY3-32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298852" y="-9500"/>
                      <a:pt x="1780355" y="88"/>
                    </a:cubicBezTo>
                    <a:cubicBezTo>
                      <a:pt x="2261858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FDD06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等腰三角形 5"/>
              <p:cNvSpPr/>
              <p:nvPr/>
            </p:nvSpPr>
            <p:spPr>
              <a:xfrm>
                <a:off x="3763709" y="4964882"/>
                <a:ext cx="5327811" cy="192119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ED935C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等腰三角形 5"/>
              <p:cNvSpPr/>
              <p:nvPr/>
            </p:nvSpPr>
            <p:spPr>
              <a:xfrm>
                <a:off x="6780019" y="5781117"/>
                <a:ext cx="5439657" cy="107688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076883 h 1076883"/>
                  <a:gd name="connsiteX1-19" fmla="*/ 2134761 w 3560710"/>
                  <a:gd name="connsiteY1-20" fmla="*/ 97 h 1076883"/>
                  <a:gd name="connsiteX2-21" fmla="*/ 3560710 w 3560710"/>
                  <a:gd name="connsiteY2-22" fmla="*/ 1076883 h 1076883"/>
                  <a:gd name="connsiteX3-23" fmla="*/ 0 w 3560710"/>
                  <a:gd name="connsiteY3-24" fmla="*/ 1076883 h 107688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076883">
                    <a:moveTo>
                      <a:pt x="0" y="1076883"/>
                    </a:moveTo>
                    <a:cubicBezTo>
                      <a:pt x="593452" y="697902"/>
                      <a:pt x="1456530" y="-9491"/>
                      <a:pt x="2134761" y="97"/>
                    </a:cubicBezTo>
                    <a:cubicBezTo>
                      <a:pt x="2812992" y="9685"/>
                      <a:pt x="2967258" y="697902"/>
                      <a:pt x="3560710" y="1076883"/>
                    </a:cubicBezTo>
                    <a:lnTo>
                      <a:pt x="0" y="1076883"/>
                    </a:lnTo>
                    <a:close/>
                  </a:path>
                </a:pathLst>
              </a:custGeom>
              <a:solidFill>
                <a:srgbClr val="E9746E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等腰三角形 5"/>
              <p:cNvSpPr/>
              <p:nvPr/>
            </p:nvSpPr>
            <p:spPr>
              <a:xfrm>
                <a:off x="9613231" y="5220014"/>
                <a:ext cx="6509085" cy="1637986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AB7DB6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62965" y="1409700"/>
            <a:ext cx="904875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353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课程考核方式与成绩评定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）考核类别：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技术考试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）考核形式：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随堂考试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第一学期气排球课程成绩计算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课程成绩（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体育专项考试成绩（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分）＋四项体能测试成绩（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学生平时成绩（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分＝上课出勤率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学习态度等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晨跑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第二学期、第三学期、第四学期气排球课程成绩计算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课程成绩（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体育专项考试成绩（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分）＋四项体能测试成绩（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学生平时成绩（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分＝上课出勤率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学习态度等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晨跑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18465" y="5247640"/>
            <a:ext cx="1252855" cy="1283335"/>
            <a:chOff x="5756968" y="2052816"/>
            <a:chExt cx="1087437" cy="1176338"/>
          </a:xfrm>
        </p:grpSpPr>
        <p:sp>
          <p:nvSpPr>
            <p:cNvPr id="85" name="Freeform 69"/>
            <p:cNvSpPr/>
            <p:nvPr/>
          </p:nvSpPr>
          <p:spPr bwMode="auto">
            <a:xfrm>
              <a:off x="5860155" y="2078216"/>
              <a:ext cx="984250" cy="1150938"/>
            </a:xfrm>
            <a:custGeom>
              <a:avLst/>
              <a:gdLst>
                <a:gd name="T0" fmla="*/ 307 w 614"/>
                <a:gd name="T1" fmla="*/ 0 h 719"/>
                <a:gd name="T2" fmla="*/ 0 w 614"/>
                <a:gd name="T3" fmla="*/ 307 h 719"/>
                <a:gd name="T4" fmla="*/ 307 w 614"/>
                <a:gd name="T5" fmla="*/ 615 h 719"/>
                <a:gd name="T6" fmla="*/ 321 w 614"/>
                <a:gd name="T7" fmla="*/ 614 h 719"/>
                <a:gd name="T8" fmla="*/ 445 w 614"/>
                <a:gd name="T9" fmla="*/ 719 h 719"/>
                <a:gd name="T10" fmla="*/ 458 w 614"/>
                <a:gd name="T11" fmla="*/ 575 h 719"/>
                <a:gd name="T12" fmla="*/ 614 w 614"/>
                <a:gd name="T13" fmla="*/ 307 h 719"/>
                <a:gd name="T14" fmla="*/ 307 w 614"/>
                <a:gd name="T15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307" y="0"/>
                  </a:move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5"/>
                    <a:pt x="307" y="615"/>
                  </a:cubicBezTo>
                  <a:cubicBezTo>
                    <a:pt x="312" y="615"/>
                    <a:pt x="316" y="615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ubicBezTo>
                    <a:pt x="614" y="138"/>
                    <a:pt x="477" y="0"/>
                    <a:pt x="307" y="0"/>
                  </a:cubicBezTo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6" name="Freeform 70"/>
            <p:cNvSpPr/>
            <p:nvPr/>
          </p:nvSpPr>
          <p:spPr bwMode="auto">
            <a:xfrm>
              <a:off x="5756968" y="2052816"/>
              <a:ext cx="982662" cy="1150938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grpSp>
          <p:nvGrpSpPr>
            <p:cNvPr id="119" name="Group 118"/>
            <p:cNvGrpSpPr/>
            <p:nvPr/>
          </p:nvGrpSpPr>
          <p:grpSpPr>
            <a:xfrm>
              <a:off x="6025254" y="2311787"/>
              <a:ext cx="509379" cy="509380"/>
              <a:chOff x="8878888" y="3305175"/>
              <a:chExt cx="928687" cy="928688"/>
            </a:xfrm>
            <a:solidFill>
              <a:schemeClr val="tx1"/>
            </a:solidFill>
          </p:grpSpPr>
          <p:sp>
            <p:nvSpPr>
              <p:cNvPr id="120" name="AutoShape 136"/>
              <p:cNvSpPr/>
              <p:nvPr/>
            </p:nvSpPr>
            <p:spPr bwMode="auto">
              <a:xfrm>
                <a:off x="9372600" y="3421063"/>
                <a:ext cx="304800" cy="3048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21" name="AutoShape 137"/>
              <p:cNvSpPr/>
              <p:nvPr/>
            </p:nvSpPr>
            <p:spPr bwMode="auto">
              <a:xfrm>
                <a:off x="8878888" y="3305175"/>
                <a:ext cx="928687" cy="928688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22" name="AutoShape 138"/>
              <p:cNvSpPr/>
              <p:nvPr/>
            </p:nvSpPr>
            <p:spPr bwMode="auto">
              <a:xfrm>
                <a:off x="9372600" y="3305175"/>
                <a:ext cx="434975" cy="4349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1_1"/>
          <p:cNvGrpSpPr/>
          <p:nvPr/>
        </p:nvGrpSpPr>
        <p:grpSpPr>
          <a:xfrm>
            <a:off x="-1013679" y="-43169"/>
            <a:ext cx="12858769" cy="6560166"/>
            <a:chOff x="-1013679" y="-43169"/>
            <a:chExt cx="12858769" cy="6560166"/>
          </a:xfrm>
        </p:grpSpPr>
        <p:grpSp>
          <p:nvGrpSpPr>
            <p:cNvPr id="27" name="组合 26"/>
            <p:cNvGrpSpPr/>
            <p:nvPr/>
          </p:nvGrpSpPr>
          <p:grpSpPr>
            <a:xfrm>
              <a:off x="327184" y="209584"/>
              <a:ext cx="4934585" cy="1200329"/>
              <a:chOff x="738390" y="243460"/>
              <a:chExt cx="4934585" cy="1200329"/>
            </a:xfrm>
          </p:grpSpPr>
          <p:pic>
            <p:nvPicPr>
              <p:cNvPr id="40" name="图形 39" descr="后引号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1331543" y="831696"/>
                <a:ext cx="612093" cy="612093"/>
              </a:xfrm>
              <a:prstGeom prst="rect">
                <a:avLst/>
              </a:prstGeom>
            </p:spPr>
          </p:pic>
          <p:sp>
            <p:nvSpPr>
              <p:cNvPr id="41" name="文本框 40"/>
              <p:cNvSpPr txBox="1"/>
              <p:nvPr/>
            </p:nvSpPr>
            <p:spPr>
              <a:xfrm>
                <a:off x="738390" y="243460"/>
                <a:ext cx="698934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5</a:t>
                </a:r>
                <a:endParaRPr lang="zh-CN" altLang="en-US" sz="72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359420" y="541910"/>
                <a:ext cx="4313555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0"/>
                <a:r>
                  <a:rPr lang="zh-CN" sz="2400" b="1">
                    <a:ea typeface="宋体" panose="02010600030101010101" pitchFamily="2" charset="-122"/>
                    <a:sym typeface="+mn-ea"/>
                  </a:rPr>
                  <a:t>气排球选项课考核评价标准</a:t>
                </a:r>
                <a:endParaRPr lang="zh-CN" sz="2400" b="1">
                  <a:ea typeface="宋体" panose="02010600030101010101" pitchFamily="2" charset="-122"/>
                  <a:sym typeface="+mn-ea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683417" y="6288397"/>
              <a:ext cx="2161673" cy="228600"/>
              <a:chOff x="2805536" y="-1467853"/>
              <a:chExt cx="2161673" cy="22860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805536" y="-1467853"/>
                <a:ext cx="228600" cy="228600"/>
              </a:xfrm>
              <a:prstGeom prst="ellipse">
                <a:avLst/>
              </a:prstGeom>
              <a:solidFill>
                <a:srgbClr val="78B6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288804" y="-1467853"/>
                <a:ext cx="228600" cy="228600"/>
              </a:xfrm>
              <a:prstGeom prst="ellipse">
                <a:avLst/>
              </a:prstGeom>
              <a:solidFill>
                <a:srgbClr val="FDD0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772072" y="-1467853"/>
                <a:ext cx="228600" cy="228600"/>
              </a:xfrm>
              <a:prstGeom prst="ellipse">
                <a:avLst/>
              </a:prstGeom>
              <a:solidFill>
                <a:srgbClr val="ED93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255340" y="-1467853"/>
                <a:ext cx="228600" cy="228600"/>
              </a:xfrm>
              <a:prstGeom prst="ellipse">
                <a:avLst/>
              </a:prstGeom>
              <a:solidFill>
                <a:srgbClr val="E974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738609" y="-1467853"/>
                <a:ext cx="228600" cy="228600"/>
              </a:xfrm>
              <a:prstGeom prst="ellipse">
                <a:avLst/>
              </a:prstGeom>
              <a:solidFill>
                <a:srgbClr val="AB7D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 flipV="1">
              <a:off x="-1013679" y="-43169"/>
              <a:ext cx="4948007" cy="573258"/>
              <a:chOff x="-460228" y="4964882"/>
              <a:chExt cx="16582544" cy="1921192"/>
            </a:xfrm>
          </p:grpSpPr>
          <p:sp>
            <p:nvSpPr>
              <p:cNvPr id="30" name="等腰三角形 5"/>
              <p:cNvSpPr/>
              <p:nvPr/>
            </p:nvSpPr>
            <p:spPr>
              <a:xfrm>
                <a:off x="-460228" y="5749042"/>
                <a:ext cx="3560710" cy="113703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78B6A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5"/>
              <p:cNvSpPr/>
              <p:nvPr/>
            </p:nvSpPr>
            <p:spPr>
              <a:xfrm>
                <a:off x="1498898" y="5414211"/>
                <a:ext cx="4355342" cy="147186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137032 h 1137032"/>
                  <a:gd name="connsiteX1-19" fmla="*/ 1780355 w 3560710"/>
                  <a:gd name="connsiteY1-20" fmla="*/ 88 h 1137032"/>
                  <a:gd name="connsiteX2-21" fmla="*/ 3560710 w 3560710"/>
                  <a:gd name="connsiteY2-22" fmla="*/ 1137032 h 1137032"/>
                  <a:gd name="connsiteX3-23" fmla="*/ 0 w 3560710"/>
                  <a:gd name="connsiteY3-24" fmla="*/ 1137032 h 1137032"/>
                  <a:gd name="connsiteX0-25" fmla="*/ 0 w 3560710"/>
                  <a:gd name="connsiteY0-26" fmla="*/ 1137032 h 1137032"/>
                  <a:gd name="connsiteX1-27" fmla="*/ 1780355 w 3560710"/>
                  <a:gd name="connsiteY1-28" fmla="*/ 88 h 1137032"/>
                  <a:gd name="connsiteX2-29" fmla="*/ 3560710 w 3560710"/>
                  <a:gd name="connsiteY2-30" fmla="*/ 1137032 h 1137032"/>
                  <a:gd name="connsiteX3-31" fmla="*/ 0 w 3560710"/>
                  <a:gd name="connsiteY3-32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298852" y="-9500"/>
                      <a:pt x="1780355" y="88"/>
                    </a:cubicBezTo>
                    <a:cubicBezTo>
                      <a:pt x="2261858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FDD06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等腰三角形 5"/>
              <p:cNvSpPr/>
              <p:nvPr/>
            </p:nvSpPr>
            <p:spPr>
              <a:xfrm>
                <a:off x="3763709" y="4964882"/>
                <a:ext cx="5327811" cy="192119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ED935C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等腰三角形 5"/>
              <p:cNvSpPr/>
              <p:nvPr/>
            </p:nvSpPr>
            <p:spPr>
              <a:xfrm>
                <a:off x="6780019" y="5781117"/>
                <a:ext cx="5439657" cy="107688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076883 h 1076883"/>
                  <a:gd name="connsiteX1-19" fmla="*/ 2134761 w 3560710"/>
                  <a:gd name="connsiteY1-20" fmla="*/ 97 h 1076883"/>
                  <a:gd name="connsiteX2-21" fmla="*/ 3560710 w 3560710"/>
                  <a:gd name="connsiteY2-22" fmla="*/ 1076883 h 1076883"/>
                  <a:gd name="connsiteX3-23" fmla="*/ 0 w 3560710"/>
                  <a:gd name="connsiteY3-24" fmla="*/ 1076883 h 107688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076883">
                    <a:moveTo>
                      <a:pt x="0" y="1076883"/>
                    </a:moveTo>
                    <a:cubicBezTo>
                      <a:pt x="593452" y="697902"/>
                      <a:pt x="1456530" y="-9491"/>
                      <a:pt x="2134761" y="97"/>
                    </a:cubicBezTo>
                    <a:cubicBezTo>
                      <a:pt x="2812992" y="9685"/>
                      <a:pt x="2967258" y="697902"/>
                      <a:pt x="3560710" y="1076883"/>
                    </a:cubicBezTo>
                    <a:lnTo>
                      <a:pt x="0" y="1076883"/>
                    </a:lnTo>
                    <a:close/>
                  </a:path>
                </a:pathLst>
              </a:custGeom>
              <a:solidFill>
                <a:srgbClr val="E9746E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等腰三角形 5"/>
              <p:cNvSpPr/>
              <p:nvPr/>
            </p:nvSpPr>
            <p:spPr>
              <a:xfrm>
                <a:off x="9613231" y="5220014"/>
                <a:ext cx="6509085" cy="1637986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AB7DB6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479425" y="1272540"/>
            <a:ext cx="1156652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353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气排球课程各测试项目及评分标准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）体育专项考试项目</a:t>
            </a:r>
            <a:endParaRPr lang="zh-CN" sz="2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专项技术考核内容：发球和垫球专项技术评分标准：发球考试第一学期成绩占到总成绩的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5%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，第二学期、第三学期、第四学期成绩占到总成绩的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10%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垫球考试第一学期成绩占到总成绩的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15% 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，第二学期、第三学期、第四学期成绩占到总成绩的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30%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垫球考试中分为技评和达标两部分，其中技评第一学期成绩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分，第二学期、第三学期、第四学期成绩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分；达标第一学期成绩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分，第二学期、第三学期、第四学期成绩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）四项体能测试项目和标准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男生：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米跑、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米跑、立定跳远、引体向上。女生：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米跑、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米跑、立定跳远、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分钟仰卧起坐。评分标准：严格执行教育部印发的《国家大学生体质健康标准（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2014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年修订）》。体能测试项目成绩：四单项平均得分。第一学期，每项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分，第二学期、第三学期和第四学期每项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分。</a:t>
            </a: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）晨跑记分标准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由于学校鼓励学生晨跑锻炼，因此特规定学生晨跑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次计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分，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分，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分，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分，不足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次计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分，一学期中晨跑超过规定次数每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次体育课总成绩加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分，不足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次不加分，累计不超过</a:t>
            </a:r>
            <a:r>
              <a:rPr 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分。</a:t>
            </a:r>
            <a:endParaRPr lang="zh-CN" altLang="en-US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/>
          <p:cNvGrpSpPr/>
          <p:nvPr/>
        </p:nvGrpSpPr>
        <p:grpSpPr>
          <a:xfrm>
            <a:off x="1430655" y="27305"/>
            <a:ext cx="9061450" cy="3242945"/>
            <a:chOff x="1054100" y="3163888"/>
            <a:chExt cx="9772651" cy="3324226"/>
          </a:xfrm>
          <a:solidFill>
            <a:schemeClr val="tx1">
              <a:lumMod val="50000"/>
              <a:lumOff val="50000"/>
              <a:alpha val="65000"/>
            </a:schemeClr>
          </a:solidFill>
        </p:grpSpPr>
        <p:grpSp>
          <p:nvGrpSpPr>
            <p:cNvPr id="71" name="Group 205"/>
            <p:cNvGrpSpPr/>
            <p:nvPr/>
          </p:nvGrpSpPr>
          <p:grpSpPr bwMode="auto">
            <a:xfrm>
              <a:off x="3844925" y="3163888"/>
              <a:ext cx="5416550" cy="1303338"/>
              <a:chOff x="2422" y="1993"/>
              <a:chExt cx="3412" cy="821"/>
            </a:xfrm>
            <a:grpFill/>
          </p:grpSpPr>
          <p:sp>
            <p:nvSpPr>
              <p:cNvPr id="845" name="Freeform 5"/>
              <p:cNvSpPr/>
              <p:nvPr/>
            </p:nvSpPr>
            <p:spPr bwMode="auto">
              <a:xfrm>
                <a:off x="2807" y="1993"/>
                <a:ext cx="62" cy="27"/>
              </a:xfrm>
              <a:custGeom>
                <a:avLst/>
                <a:gdLst>
                  <a:gd name="T0" fmla="*/ 29 w 30"/>
                  <a:gd name="T1" fmla="*/ 7 h 13"/>
                  <a:gd name="T2" fmla="*/ 16 w 30"/>
                  <a:gd name="T3" fmla="*/ 0 h 13"/>
                  <a:gd name="T4" fmla="*/ 1 w 30"/>
                  <a:gd name="T5" fmla="*/ 7 h 13"/>
                  <a:gd name="T6" fmla="*/ 13 w 30"/>
                  <a:gd name="T7" fmla="*/ 13 h 13"/>
                  <a:gd name="T8" fmla="*/ 29 w 30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3"/>
                      <a:pt x="13" y="13"/>
                    </a:cubicBezTo>
                    <a:cubicBezTo>
                      <a:pt x="21" y="13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6" name="Freeform 6"/>
              <p:cNvSpPr/>
              <p:nvPr/>
            </p:nvSpPr>
            <p:spPr bwMode="auto">
              <a:xfrm>
                <a:off x="2877" y="1993"/>
                <a:ext cx="62" cy="27"/>
              </a:xfrm>
              <a:custGeom>
                <a:avLst/>
                <a:gdLst>
                  <a:gd name="T0" fmla="*/ 29 w 30"/>
                  <a:gd name="T1" fmla="*/ 7 h 13"/>
                  <a:gd name="T2" fmla="*/ 16 w 30"/>
                  <a:gd name="T3" fmla="*/ 0 h 13"/>
                  <a:gd name="T4" fmla="*/ 1 w 30"/>
                  <a:gd name="T5" fmla="*/ 7 h 13"/>
                  <a:gd name="T6" fmla="*/ 14 w 30"/>
                  <a:gd name="T7" fmla="*/ 13 h 13"/>
                  <a:gd name="T8" fmla="*/ 29 w 30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3"/>
                      <a:pt x="14" y="13"/>
                    </a:cubicBezTo>
                    <a:cubicBezTo>
                      <a:pt x="21" y="13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7" name="Freeform 7"/>
              <p:cNvSpPr/>
              <p:nvPr/>
            </p:nvSpPr>
            <p:spPr bwMode="auto">
              <a:xfrm>
                <a:off x="2948" y="1993"/>
                <a:ext cx="62" cy="27"/>
              </a:xfrm>
              <a:custGeom>
                <a:avLst/>
                <a:gdLst>
                  <a:gd name="T0" fmla="*/ 29 w 30"/>
                  <a:gd name="T1" fmla="*/ 7 h 13"/>
                  <a:gd name="T2" fmla="*/ 16 w 30"/>
                  <a:gd name="T3" fmla="*/ 0 h 13"/>
                  <a:gd name="T4" fmla="*/ 1 w 30"/>
                  <a:gd name="T5" fmla="*/ 7 h 13"/>
                  <a:gd name="T6" fmla="*/ 14 w 30"/>
                  <a:gd name="T7" fmla="*/ 13 h 13"/>
                  <a:gd name="T8" fmla="*/ 29 w 30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3"/>
                      <a:pt x="14" y="13"/>
                    </a:cubicBezTo>
                    <a:cubicBezTo>
                      <a:pt x="22" y="13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8" name="Freeform 8"/>
              <p:cNvSpPr/>
              <p:nvPr/>
            </p:nvSpPr>
            <p:spPr bwMode="auto">
              <a:xfrm>
                <a:off x="3020" y="1993"/>
                <a:ext cx="60" cy="27"/>
              </a:xfrm>
              <a:custGeom>
                <a:avLst/>
                <a:gdLst>
                  <a:gd name="T0" fmla="*/ 28 w 29"/>
                  <a:gd name="T1" fmla="*/ 7 h 13"/>
                  <a:gd name="T2" fmla="*/ 15 w 29"/>
                  <a:gd name="T3" fmla="*/ 0 h 13"/>
                  <a:gd name="T4" fmla="*/ 0 w 29"/>
                  <a:gd name="T5" fmla="*/ 7 h 13"/>
                  <a:gd name="T6" fmla="*/ 13 w 29"/>
                  <a:gd name="T7" fmla="*/ 13 h 13"/>
                  <a:gd name="T8" fmla="*/ 28 w 29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">
                    <a:moveTo>
                      <a:pt x="28" y="7"/>
                    </a:moveTo>
                    <a:cubicBezTo>
                      <a:pt x="29" y="3"/>
                      <a:pt x="23" y="0"/>
                      <a:pt x="15" y="0"/>
                    </a:cubicBezTo>
                    <a:cubicBezTo>
                      <a:pt x="8" y="0"/>
                      <a:pt x="1" y="3"/>
                      <a:pt x="0" y="7"/>
                    </a:cubicBezTo>
                    <a:cubicBezTo>
                      <a:pt x="0" y="10"/>
                      <a:pt x="5" y="13"/>
                      <a:pt x="13" y="13"/>
                    </a:cubicBezTo>
                    <a:cubicBezTo>
                      <a:pt x="21" y="13"/>
                      <a:pt x="28" y="10"/>
                      <a:pt x="2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9" name="Freeform 9"/>
              <p:cNvSpPr/>
              <p:nvPr/>
            </p:nvSpPr>
            <p:spPr bwMode="auto">
              <a:xfrm>
                <a:off x="2657" y="2026"/>
                <a:ext cx="62" cy="27"/>
              </a:xfrm>
              <a:custGeom>
                <a:avLst/>
                <a:gdLst>
                  <a:gd name="T0" fmla="*/ 30 w 30"/>
                  <a:gd name="T1" fmla="*/ 7 h 13"/>
                  <a:gd name="T2" fmla="*/ 17 w 30"/>
                  <a:gd name="T3" fmla="*/ 0 h 13"/>
                  <a:gd name="T4" fmla="*/ 1 w 30"/>
                  <a:gd name="T5" fmla="*/ 7 h 13"/>
                  <a:gd name="T6" fmla="*/ 14 w 30"/>
                  <a:gd name="T7" fmla="*/ 13 h 13"/>
                  <a:gd name="T8" fmla="*/ 30 w 30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">
                    <a:moveTo>
                      <a:pt x="30" y="7"/>
                    </a:moveTo>
                    <a:cubicBezTo>
                      <a:pt x="30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3"/>
                      <a:pt x="14" y="13"/>
                    </a:cubicBezTo>
                    <a:cubicBezTo>
                      <a:pt x="22" y="13"/>
                      <a:pt x="29" y="10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0" name="Freeform 10"/>
              <p:cNvSpPr/>
              <p:nvPr/>
            </p:nvSpPr>
            <p:spPr bwMode="auto">
              <a:xfrm>
                <a:off x="2729" y="2026"/>
                <a:ext cx="62" cy="27"/>
              </a:xfrm>
              <a:custGeom>
                <a:avLst/>
                <a:gdLst>
                  <a:gd name="T0" fmla="*/ 29 w 30"/>
                  <a:gd name="T1" fmla="*/ 7 h 13"/>
                  <a:gd name="T2" fmla="*/ 16 w 30"/>
                  <a:gd name="T3" fmla="*/ 0 h 13"/>
                  <a:gd name="T4" fmla="*/ 1 w 30"/>
                  <a:gd name="T5" fmla="*/ 7 h 13"/>
                  <a:gd name="T6" fmla="*/ 13 w 30"/>
                  <a:gd name="T7" fmla="*/ 13 h 13"/>
                  <a:gd name="T8" fmla="*/ 29 w 30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3"/>
                      <a:pt x="13" y="13"/>
                    </a:cubicBezTo>
                    <a:cubicBezTo>
                      <a:pt x="21" y="13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1" name="Freeform 11"/>
              <p:cNvSpPr/>
              <p:nvPr/>
            </p:nvSpPr>
            <p:spPr bwMode="auto">
              <a:xfrm>
                <a:off x="2799" y="2026"/>
                <a:ext cx="62" cy="27"/>
              </a:xfrm>
              <a:custGeom>
                <a:avLst/>
                <a:gdLst>
                  <a:gd name="T0" fmla="*/ 29 w 30"/>
                  <a:gd name="T1" fmla="*/ 7 h 13"/>
                  <a:gd name="T2" fmla="*/ 17 w 30"/>
                  <a:gd name="T3" fmla="*/ 0 h 13"/>
                  <a:gd name="T4" fmla="*/ 1 w 30"/>
                  <a:gd name="T5" fmla="*/ 7 h 13"/>
                  <a:gd name="T6" fmla="*/ 14 w 30"/>
                  <a:gd name="T7" fmla="*/ 13 h 13"/>
                  <a:gd name="T8" fmla="*/ 29 w 30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">
                    <a:moveTo>
                      <a:pt x="29" y="7"/>
                    </a:moveTo>
                    <a:cubicBezTo>
                      <a:pt x="30" y="3"/>
                      <a:pt x="24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3"/>
                      <a:pt x="14" y="13"/>
                    </a:cubicBezTo>
                    <a:cubicBezTo>
                      <a:pt x="22" y="13"/>
                      <a:pt x="29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2" name="Freeform 12"/>
              <p:cNvSpPr/>
              <p:nvPr/>
            </p:nvSpPr>
            <p:spPr bwMode="auto">
              <a:xfrm>
                <a:off x="2871" y="2026"/>
                <a:ext cx="60" cy="27"/>
              </a:xfrm>
              <a:custGeom>
                <a:avLst/>
                <a:gdLst>
                  <a:gd name="T0" fmla="*/ 29 w 29"/>
                  <a:gd name="T1" fmla="*/ 7 h 13"/>
                  <a:gd name="T2" fmla="*/ 16 w 29"/>
                  <a:gd name="T3" fmla="*/ 0 h 13"/>
                  <a:gd name="T4" fmla="*/ 1 w 29"/>
                  <a:gd name="T5" fmla="*/ 7 h 13"/>
                  <a:gd name="T6" fmla="*/ 13 w 29"/>
                  <a:gd name="T7" fmla="*/ 13 h 13"/>
                  <a:gd name="T8" fmla="*/ 29 w 29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">
                    <a:moveTo>
                      <a:pt x="29" y="7"/>
                    </a:moveTo>
                    <a:cubicBezTo>
                      <a:pt x="29" y="3"/>
                      <a:pt x="24" y="0"/>
                      <a:pt x="16" y="0"/>
                    </a:cubicBezTo>
                    <a:cubicBezTo>
                      <a:pt x="8" y="0"/>
                      <a:pt x="1" y="3"/>
                      <a:pt x="1" y="7"/>
                    </a:cubicBezTo>
                    <a:cubicBezTo>
                      <a:pt x="0" y="10"/>
                      <a:pt x="6" y="13"/>
                      <a:pt x="13" y="13"/>
                    </a:cubicBezTo>
                    <a:cubicBezTo>
                      <a:pt x="21" y="13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3" name="Freeform 13"/>
              <p:cNvSpPr/>
              <p:nvPr/>
            </p:nvSpPr>
            <p:spPr bwMode="auto">
              <a:xfrm>
                <a:off x="2941" y="2026"/>
                <a:ext cx="62" cy="27"/>
              </a:xfrm>
              <a:custGeom>
                <a:avLst/>
                <a:gdLst>
                  <a:gd name="T0" fmla="*/ 29 w 30"/>
                  <a:gd name="T1" fmla="*/ 7 h 13"/>
                  <a:gd name="T2" fmla="*/ 16 w 30"/>
                  <a:gd name="T3" fmla="*/ 0 h 13"/>
                  <a:gd name="T4" fmla="*/ 1 w 30"/>
                  <a:gd name="T5" fmla="*/ 7 h 13"/>
                  <a:gd name="T6" fmla="*/ 14 w 30"/>
                  <a:gd name="T7" fmla="*/ 13 h 13"/>
                  <a:gd name="T8" fmla="*/ 29 w 30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3"/>
                      <a:pt x="14" y="13"/>
                    </a:cubicBezTo>
                    <a:cubicBezTo>
                      <a:pt x="22" y="13"/>
                      <a:pt x="29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4" name="Freeform 14"/>
              <p:cNvSpPr/>
              <p:nvPr/>
            </p:nvSpPr>
            <p:spPr bwMode="auto">
              <a:xfrm>
                <a:off x="3014" y="2026"/>
                <a:ext cx="59" cy="27"/>
              </a:xfrm>
              <a:custGeom>
                <a:avLst/>
                <a:gdLst>
                  <a:gd name="T0" fmla="*/ 29 w 29"/>
                  <a:gd name="T1" fmla="*/ 7 h 13"/>
                  <a:gd name="T2" fmla="*/ 16 w 29"/>
                  <a:gd name="T3" fmla="*/ 0 h 13"/>
                  <a:gd name="T4" fmla="*/ 0 w 29"/>
                  <a:gd name="T5" fmla="*/ 7 h 13"/>
                  <a:gd name="T6" fmla="*/ 13 w 29"/>
                  <a:gd name="T7" fmla="*/ 13 h 13"/>
                  <a:gd name="T8" fmla="*/ 29 w 29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">
                    <a:moveTo>
                      <a:pt x="29" y="7"/>
                    </a:moveTo>
                    <a:cubicBezTo>
                      <a:pt x="29" y="3"/>
                      <a:pt x="23" y="0"/>
                      <a:pt x="16" y="0"/>
                    </a:cubicBezTo>
                    <a:cubicBezTo>
                      <a:pt x="8" y="0"/>
                      <a:pt x="1" y="3"/>
                      <a:pt x="0" y="7"/>
                    </a:cubicBezTo>
                    <a:cubicBezTo>
                      <a:pt x="0" y="10"/>
                      <a:pt x="6" y="13"/>
                      <a:pt x="13" y="13"/>
                    </a:cubicBezTo>
                    <a:cubicBezTo>
                      <a:pt x="21" y="13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5" name="Freeform 15"/>
              <p:cNvSpPr/>
              <p:nvPr/>
            </p:nvSpPr>
            <p:spPr bwMode="auto">
              <a:xfrm>
                <a:off x="2504" y="205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8 w 31"/>
                  <a:gd name="T3" fmla="*/ 0 h 14"/>
                  <a:gd name="T4" fmla="*/ 2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6" y="0"/>
                      <a:pt x="18" y="0"/>
                    </a:cubicBezTo>
                    <a:cubicBezTo>
                      <a:pt x="10" y="0"/>
                      <a:pt x="3" y="3"/>
                      <a:pt x="2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6" name="Freeform 16"/>
              <p:cNvSpPr/>
              <p:nvPr/>
            </p:nvSpPr>
            <p:spPr bwMode="auto">
              <a:xfrm>
                <a:off x="2576" y="205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7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10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1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7" name="Freeform 17"/>
              <p:cNvSpPr/>
              <p:nvPr/>
            </p:nvSpPr>
            <p:spPr bwMode="auto">
              <a:xfrm>
                <a:off x="2648" y="2059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7 w 30"/>
                  <a:gd name="T3" fmla="*/ 0 h 14"/>
                  <a:gd name="T4" fmla="*/ 1 w 30"/>
                  <a:gd name="T5" fmla="*/ 7 h 14"/>
                  <a:gd name="T6" fmla="*/ 13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3" y="14"/>
                    </a:cubicBezTo>
                    <a:cubicBezTo>
                      <a:pt x="21" y="14"/>
                      <a:pt x="28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8" name="Freeform 18"/>
              <p:cNvSpPr/>
              <p:nvPr/>
            </p:nvSpPr>
            <p:spPr bwMode="auto">
              <a:xfrm>
                <a:off x="2721" y="2059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7 w 30"/>
                  <a:gd name="T3" fmla="*/ 0 h 14"/>
                  <a:gd name="T4" fmla="*/ 1 w 30"/>
                  <a:gd name="T5" fmla="*/ 7 h 14"/>
                  <a:gd name="T6" fmla="*/ 13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8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9" name="Freeform 19"/>
              <p:cNvSpPr/>
              <p:nvPr/>
            </p:nvSpPr>
            <p:spPr bwMode="auto">
              <a:xfrm>
                <a:off x="2793" y="2059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3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8" y="0"/>
                      <a:pt x="1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8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0" name="Freeform 20"/>
              <p:cNvSpPr/>
              <p:nvPr/>
            </p:nvSpPr>
            <p:spPr bwMode="auto">
              <a:xfrm>
                <a:off x="2863" y="2059"/>
                <a:ext cx="62" cy="29"/>
              </a:xfrm>
              <a:custGeom>
                <a:avLst/>
                <a:gdLst>
                  <a:gd name="T0" fmla="*/ 30 w 30"/>
                  <a:gd name="T1" fmla="*/ 7 h 14"/>
                  <a:gd name="T2" fmla="*/ 17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30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30" y="7"/>
                    </a:moveTo>
                    <a:cubicBezTo>
                      <a:pt x="30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1" name="Freeform 21"/>
              <p:cNvSpPr/>
              <p:nvPr/>
            </p:nvSpPr>
            <p:spPr bwMode="auto">
              <a:xfrm>
                <a:off x="2935" y="2059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2" name="Freeform 22"/>
              <p:cNvSpPr/>
              <p:nvPr/>
            </p:nvSpPr>
            <p:spPr bwMode="auto">
              <a:xfrm>
                <a:off x="3007" y="2059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8" y="0"/>
                      <a:pt x="1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8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3" name="Freeform 23"/>
              <p:cNvSpPr/>
              <p:nvPr/>
            </p:nvSpPr>
            <p:spPr bwMode="auto">
              <a:xfrm>
                <a:off x="3080" y="2059"/>
                <a:ext cx="59" cy="29"/>
              </a:xfrm>
              <a:custGeom>
                <a:avLst/>
                <a:gdLst>
                  <a:gd name="T0" fmla="*/ 29 w 29"/>
                  <a:gd name="T1" fmla="*/ 7 h 14"/>
                  <a:gd name="T2" fmla="*/ 16 w 29"/>
                  <a:gd name="T3" fmla="*/ 0 h 14"/>
                  <a:gd name="T4" fmla="*/ 0 w 29"/>
                  <a:gd name="T5" fmla="*/ 7 h 14"/>
                  <a:gd name="T6" fmla="*/ 14 w 29"/>
                  <a:gd name="T7" fmla="*/ 14 h 14"/>
                  <a:gd name="T8" fmla="*/ 29 w 29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4">
                    <a:moveTo>
                      <a:pt x="29" y="7"/>
                    </a:moveTo>
                    <a:cubicBezTo>
                      <a:pt x="29" y="3"/>
                      <a:pt x="23" y="0"/>
                      <a:pt x="16" y="0"/>
                    </a:cubicBezTo>
                    <a:cubicBezTo>
                      <a:pt x="8" y="0"/>
                      <a:pt x="1" y="3"/>
                      <a:pt x="0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1" y="14"/>
                      <a:pt x="28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4" name="Freeform 24"/>
              <p:cNvSpPr/>
              <p:nvPr/>
            </p:nvSpPr>
            <p:spPr bwMode="auto">
              <a:xfrm>
                <a:off x="3152" y="2059"/>
                <a:ext cx="60" cy="29"/>
              </a:xfrm>
              <a:custGeom>
                <a:avLst/>
                <a:gdLst>
                  <a:gd name="T0" fmla="*/ 28 w 29"/>
                  <a:gd name="T1" fmla="*/ 7 h 14"/>
                  <a:gd name="T2" fmla="*/ 15 w 29"/>
                  <a:gd name="T3" fmla="*/ 0 h 14"/>
                  <a:gd name="T4" fmla="*/ 0 w 29"/>
                  <a:gd name="T5" fmla="*/ 7 h 14"/>
                  <a:gd name="T6" fmla="*/ 13 w 29"/>
                  <a:gd name="T7" fmla="*/ 14 h 14"/>
                  <a:gd name="T8" fmla="*/ 28 w 29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4">
                    <a:moveTo>
                      <a:pt x="28" y="7"/>
                    </a:moveTo>
                    <a:cubicBezTo>
                      <a:pt x="29" y="3"/>
                      <a:pt x="23" y="0"/>
                      <a:pt x="15" y="0"/>
                    </a:cubicBezTo>
                    <a:cubicBezTo>
                      <a:pt x="7" y="0"/>
                      <a:pt x="1" y="3"/>
                      <a:pt x="0" y="7"/>
                    </a:cubicBezTo>
                    <a:cubicBezTo>
                      <a:pt x="0" y="11"/>
                      <a:pt x="6" y="14"/>
                      <a:pt x="13" y="14"/>
                    </a:cubicBezTo>
                    <a:cubicBezTo>
                      <a:pt x="21" y="14"/>
                      <a:pt x="28" y="11"/>
                      <a:pt x="2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5" name="Freeform 25"/>
              <p:cNvSpPr/>
              <p:nvPr/>
            </p:nvSpPr>
            <p:spPr bwMode="auto">
              <a:xfrm>
                <a:off x="2422" y="2094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8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6" y="0"/>
                      <a:pt x="18" y="0"/>
                    </a:cubicBezTo>
                    <a:cubicBezTo>
                      <a:pt x="10" y="0"/>
                      <a:pt x="3" y="3"/>
                      <a:pt x="1" y="7"/>
                    </a:cubicBezTo>
                    <a:cubicBezTo>
                      <a:pt x="0" y="10"/>
                      <a:pt x="6" y="14"/>
                      <a:pt x="14" y="14"/>
                    </a:cubicBezTo>
                    <a:cubicBezTo>
                      <a:pt x="21" y="14"/>
                      <a:pt x="29" y="10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6" name="Freeform 26"/>
              <p:cNvSpPr/>
              <p:nvPr/>
            </p:nvSpPr>
            <p:spPr bwMode="auto">
              <a:xfrm>
                <a:off x="2494" y="2094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8 w 31"/>
                  <a:gd name="T3" fmla="*/ 0 h 14"/>
                  <a:gd name="T4" fmla="*/ 2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6" y="0"/>
                      <a:pt x="18" y="0"/>
                    </a:cubicBezTo>
                    <a:cubicBezTo>
                      <a:pt x="10" y="0"/>
                      <a:pt x="3" y="3"/>
                      <a:pt x="2" y="7"/>
                    </a:cubicBezTo>
                    <a:cubicBezTo>
                      <a:pt x="0" y="10"/>
                      <a:pt x="6" y="14"/>
                      <a:pt x="14" y="14"/>
                    </a:cubicBezTo>
                    <a:cubicBezTo>
                      <a:pt x="22" y="14"/>
                      <a:pt x="29" y="10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7" name="Freeform 27"/>
              <p:cNvSpPr/>
              <p:nvPr/>
            </p:nvSpPr>
            <p:spPr bwMode="auto">
              <a:xfrm>
                <a:off x="2566" y="2094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8 w 31"/>
                  <a:gd name="T3" fmla="*/ 0 h 14"/>
                  <a:gd name="T4" fmla="*/ 2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6" y="0"/>
                      <a:pt x="18" y="0"/>
                    </a:cubicBezTo>
                    <a:cubicBezTo>
                      <a:pt x="10" y="0"/>
                      <a:pt x="3" y="3"/>
                      <a:pt x="2" y="7"/>
                    </a:cubicBezTo>
                    <a:cubicBezTo>
                      <a:pt x="0" y="10"/>
                      <a:pt x="6" y="14"/>
                      <a:pt x="14" y="14"/>
                    </a:cubicBezTo>
                    <a:cubicBezTo>
                      <a:pt x="22" y="14"/>
                      <a:pt x="29" y="10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8" name="Freeform 28"/>
              <p:cNvSpPr/>
              <p:nvPr/>
            </p:nvSpPr>
            <p:spPr bwMode="auto">
              <a:xfrm>
                <a:off x="2640" y="2094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7 w 30"/>
                  <a:gd name="T3" fmla="*/ 0 h 14"/>
                  <a:gd name="T4" fmla="*/ 1 w 30"/>
                  <a:gd name="T5" fmla="*/ 7 h 14"/>
                  <a:gd name="T6" fmla="*/ 13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5" y="14"/>
                      <a:pt x="13" y="14"/>
                    </a:cubicBezTo>
                    <a:cubicBezTo>
                      <a:pt x="21" y="14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9" name="Freeform 29"/>
              <p:cNvSpPr/>
              <p:nvPr/>
            </p:nvSpPr>
            <p:spPr bwMode="auto">
              <a:xfrm>
                <a:off x="2712" y="2094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7 w 30"/>
                  <a:gd name="T3" fmla="*/ 0 h 14"/>
                  <a:gd name="T4" fmla="*/ 1 w 30"/>
                  <a:gd name="T5" fmla="*/ 7 h 14"/>
                  <a:gd name="T6" fmla="*/ 13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5" y="14"/>
                      <a:pt x="13" y="14"/>
                    </a:cubicBezTo>
                    <a:cubicBezTo>
                      <a:pt x="21" y="14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0" name="Freeform 30"/>
              <p:cNvSpPr/>
              <p:nvPr/>
            </p:nvSpPr>
            <p:spPr bwMode="auto">
              <a:xfrm>
                <a:off x="2785" y="2094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7 w 30"/>
                  <a:gd name="T3" fmla="*/ 0 h 14"/>
                  <a:gd name="T4" fmla="*/ 1 w 30"/>
                  <a:gd name="T5" fmla="*/ 7 h 14"/>
                  <a:gd name="T6" fmla="*/ 13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4"/>
                      <a:pt x="13" y="14"/>
                    </a:cubicBezTo>
                    <a:cubicBezTo>
                      <a:pt x="21" y="14"/>
                      <a:pt x="28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1" name="Freeform 31"/>
              <p:cNvSpPr/>
              <p:nvPr/>
            </p:nvSpPr>
            <p:spPr bwMode="auto">
              <a:xfrm>
                <a:off x="2857" y="2094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0"/>
                      <a:pt x="6" y="14"/>
                      <a:pt x="14" y="14"/>
                    </a:cubicBezTo>
                    <a:cubicBezTo>
                      <a:pt x="22" y="14"/>
                      <a:pt x="29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2" name="Freeform 32"/>
              <p:cNvSpPr/>
              <p:nvPr/>
            </p:nvSpPr>
            <p:spPr bwMode="auto">
              <a:xfrm>
                <a:off x="2929" y="2094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8" y="0"/>
                      <a:pt x="1" y="3"/>
                      <a:pt x="1" y="7"/>
                    </a:cubicBezTo>
                    <a:cubicBezTo>
                      <a:pt x="0" y="10"/>
                      <a:pt x="6" y="14"/>
                      <a:pt x="14" y="14"/>
                    </a:cubicBezTo>
                    <a:cubicBezTo>
                      <a:pt x="22" y="14"/>
                      <a:pt x="29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3" name="Freeform 33"/>
              <p:cNvSpPr/>
              <p:nvPr/>
            </p:nvSpPr>
            <p:spPr bwMode="auto">
              <a:xfrm>
                <a:off x="3001" y="2094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8" y="0"/>
                      <a:pt x="1" y="3"/>
                      <a:pt x="1" y="7"/>
                    </a:cubicBezTo>
                    <a:cubicBezTo>
                      <a:pt x="0" y="10"/>
                      <a:pt x="6" y="14"/>
                      <a:pt x="14" y="14"/>
                    </a:cubicBezTo>
                    <a:cubicBezTo>
                      <a:pt x="22" y="14"/>
                      <a:pt x="29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4" name="Freeform 34"/>
              <p:cNvSpPr/>
              <p:nvPr/>
            </p:nvSpPr>
            <p:spPr bwMode="auto">
              <a:xfrm>
                <a:off x="3073" y="2094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8" y="0"/>
                      <a:pt x="1" y="3"/>
                      <a:pt x="1" y="7"/>
                    </a:cubicBezTo>
                    <a:cubicBezTo>
                      <a:pt x="0" y="10"/>
                      <a:pt x="6" y="14"/>
                      <a:pt x="14" y="14"/>
                    </a:cubicBezTo>
                    <a:cubicBezTo>
                      <a:pt x="22" y="14"/>
                      <a:pt x="29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5" name="Freeform 35"/>
              <p:cNvSpPr/>
              <p:nvPr/>
            </p:nvSpPr>
            <p:spPr bwMode="auto">
              <a:xfrm>
                <a:off x="2558" y="212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7 w 31"/>
                  <a:gd name="T3" fmla="*/ 0 h 14"/>
                  <a:gd name="T4" fmla="*/ 1 w 31"/>
                  <a:gd name="T5" fmla="*/ 7 h 14"/>
                  <a:gd name="T6" fmla="*/ 13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6" name="Freeform 36"/>
              <p:cNvSpPr/>
              <p:nvPr/>
            </p:nvSpPr>
            <p:spPr bwMode="auto">
              <a:xfrm>
                <a:off x="2630" y="212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7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7" name="Freeform 37"/>
              <p:cNvSpPr/>
              <p:nvPr/>
            </p:nvSpPr>
            <p:spPr bwMode="auto">
              <a:xfrm>
                <a:off x="2702" y="212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8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8" y="0"/>
                    </a:cubicBezTo>
                    <a:cubicBezTo>
                      <a:pt x="10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8" name="Freeform 38"/>
              <p:cNvSpPr/>
              <p:nvPr/>
            </p:nvSpPr>
            <p:spPr bwMode="auto">
              <a:xfrm>
                <a:off x="2776" y="2129"/>
                <a:ext cx="62" cy="29"/>
              </a:xfrm>
              <a:custGeom>
                <a:avLst/>
                <a:gdLst>
                  <a:gd name="T0" fmla="*/ 30 w 30"/>
                  <a:gd name="T1" fmla="*/ 7 h 14"/>
                  <a:gd name="T2" fmla="*/ 17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30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30" y="7"/>
                    </a:moveTo>
                    <a:cubicBezTo>
                      <a:pt x="30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9" name="Freeform 39"/>
              <p:cNvSpPr/>
              <p:nvPr/>
            </p:nvSpPr>
            <p:spPr bwMode="auto">
              <a:xfrm>
                <a:off x="2849" y="212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7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0" name="Freeform 40"/>
              <p:cNvSpPr/>
              <p:nvPr/>
            </p:nvSpPr>
            <p:spPr bwMode="auto">
              <a:xfrm>
                <a:off x="2923" y="2129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8" y="0"/>
                      <a:pt x="1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1" name="Freeform 41"/>
              <p:cNvSpPr/>
              <p:nvPr/>
            </p:nvSpPr>
            <p:spPr bwMode="auto">
              <a:xfrm>
                <a:off x="2995" y="2129"/>
                <a:ext cx="62" cy="29"/>
              </a:xfrm>
              <a:custGeom>
                <a:avLst/>
                <a:gdLst>
                  <a:gd name="T0" fmla="*/ 30 w 30"/>
                  <a:gd name="T1" fmla="*/ 7 h 14"/>
                  <a:gd name="T2" fmla="*/ 16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30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30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2" name="Freeform 42"/>
              <p:cNvSpPr/>
              <p:nvPr/>
            </p:nvSpPr>
            <p:spPr bwMode="auto">
              <a:xfrm>
                <a:off x="3069" y="2129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6 w 30"/>
                  <a:gd name="T3" fmla="*/ 0 h 14"/>
                  <a:gd name="T4" fmla="*/ 0 w 30"/>
                  <a:gd name="T5" fmla="*/ 7 h 14"/>
                  <a:gd name="T6" fmla="*/ 14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30" y="3"/>
                      <a:pt x="24" y="0"/>
                      <a:pt x="16" y="0"/>
                    </a:cubicBezTo>
                    <a:cubicBezTo>
                      <a:pt x="8" y="0"/>
                      <a:pt x="1" y="3"/>
                      <a:pt x="0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3" name="Freeform 43"/>
              <p:cNvSpPr/>
              <p:nvPr/>
            </p:nvSpPr>
            <p:spPr bwMode="auto">
              <a:xfrm>
                <a:off x="2620" y="2165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8 w 32"/>
                  <a:gd name="T3" fmla="*/ 0 h 14"/>
                  <a:gd name="T4" fmla="*/ 1 w 32"/>
                  <a:gd name="T5" fmla="*/ 7 h 14"/>
                  <a:gd name="T6" fmla="*/ 14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32" y="3"/>
                      <a:pt x="26" y="0"/>
                      <a:pt x="18" y="0"/>
                    </a:cubicBezTo>
                    <a:cubicBezTo>
                      <a:pt x="10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30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4" name="Freeform 44"/>
              <p:cNvSpPr/>
              <p:nvPr/>
            </p:nvSpPr>
            <p:spPr bwMode="auto">
              <a:xfrm>
                <a:off x="2694" y="2165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7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5" name="Freeform 45"/>
              <p:cNvSpPr/>
              <p:nvPr/>
            </p:nvSpPr>
            <p:spPr bwMode="auto">
              <a:xfrm>
                <a:off x="2768" y="2165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7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6" name="Freeform 46"/>
              <p:cNvSpPr/>
              <p:nvPr/>
            </p:nvSpPr>
            <p:spPr bwMode="auto">
              <a:xfrm>
                <a:off x="2842" y="2165"/>
                <a:ext cx="62" cy="29"/>
              </a:xfrm>
              <a:custGeom>
                <a:avLst/>
                <a:gdLst>
                  <a:gd name="T0" fmla="*/ 30 w 30"/>
                  <a:gd name="T1" fmla="*/ 7 h 14"/>
                  <a:gd name="T2" fmla="*/ 17 w 30"/>
                  <a:gd name="T3" fmla="*/ 0 h 14"/>
                  <a:gd name="T4" fmla="*/ 1 w 30"/>
                  <a:gd name="T5" fmla="*/ 7 h 14"/>
                  <a:gd name="T6" fmla="*/ 14 w 30"/>
                  <a:gd name="T7" fmla="*/ 14 h 14"/>
                  <a:gd name="T8" fmla="*/ 30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30" y="7"/>
                    </a:moveTo>
                    <a:cubicBezTo>
                      <a:pt x="30" y="3"/>
                      <a:pt x="25" y="0"/>
                      <a:pt x="17" y="0"/>
                    </a:cubicBezTo>
                    <a:cubicBezTo>
                      <a:pt x="9" y="0"/>
                      <a:pt x="1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7" name="Freeform 47"/>
              <p:cNvSpPr/>
              <p:nvPr/>
            </p:nvSpPr>
            <p:spPr bwMode="auto">
              <a:xfrm>
                <a:off x="2915" y="2165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7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3" y="14"/>
                      <a:pt x="30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8" name="Freeform 48"/>
              <p:cNvSpPr/>
              <p:nvPr/>
            </p:nvSpPr>
            <p:spPr bwMode="auto">
              <a:xfrm>
                <a:off x="2989" y="2165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7 w 31"/>
                  <a:gd name="T3" fmla="*/ 0 h 14"/>
                  <a:gd name="T4" fmla="*/ 1 w 31"/>
                  <a:gd name="T5" fmla="*/ 7 h 14"/>
                  <a:gd name="T6" fmla="*/ 14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9" name="Freeform 49"/>
              <p:cNvSpPr/>
              <p:nvPr/>
            </p:nvSpPr>
            <p:spPr bwMode="auto">
              <a:xfrm>
                <a:off x="2611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7 w 31"/>
                  <a:gd name="T3" fmla="*/ 0 h 15"/>
                  <a:gd name="T4" fmla="*/ 1 w 31"/>
                  <a:gd name="T5" fmla="*/ 7 h 15"/>
                  <a:gd name="T6" fmla="*/ 14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5" y="15"/>
                      <a:pt x="14" y="15"/>
                    </a:cubicBezTo>
                    <a:cubicBezTo>
                      <a:pt x="22" y="15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0" name="Freeform 50"/>
              <p:cNvSpPr/>
              <p:nvPr/>
            </p:nvSpPr>
            <p:spPr bwMode="auto">
              <a:xfrm>
                <a:off x="2686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7 w 31"/>
                  <a:gd name="T3" fmla="*/ 0 h 15"/>
                  <a:gd name="T4" fmla="*/ 1 w 31"/>
                  <a:gd name="T5" fmla="*/ 7 h 15"/>
                  <a:gd name="T6" fmla="*/ 14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5"/>
                      <a:pt x="14" y="15"/>
                    </a:cubicBezTo>
                    <a:cubicBezTo>
                      <a:pt x="22" y="15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1" name="Freeform 51"/>
              <p:cNvSpPr/>
              <p:nvPr/>
            </p:nvSpPr>
            <p:spPr bwMode="auto">
              <a:xfrm>
                <a:off x="2760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7 w 31"/>
                  <a:gd name="T3" fmla="*/ 0 h 15"/>
                  <a:gd name="T4" fmla="*/ 1 w 31"/>
                  <a:gd name="T5" fmla="*/ 7 h 15"/>
                  <a:gd name="T6" fmla="*/ 14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6" y="15"/>
                      <a:pt x="14" y="15"/>
                    </a:cubicBezTo>
                    <a:cubicBezTo>
                      <a:pt x="22" y="15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2" name="Freeform 52"/>
              <p:cNvSpPr/>
              <p:nvPr/>
            </p:nvSpPr>
            <p:spPr bwMode="auto">
              <a:xfrm>
                <a:off x="2675" y="2239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8 w 32"/>
                  <a:gd name="T3" fmla="*/ 0 h 15"/>
                  <a:gd name="T4" fmla="*/ 1 w 32"/>
                  <a:gd name="T5" fmla="*/ 7 h 15"/>
                  <a:gd name="T6" fmla="*/ 14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6" y="0"/>
                      <a:pt x="18" y="0"/>
                    </a:cubicBezTo>
                    <a:cubicBezTo>
                      <a:pt x="10" y="0"/>
                      <a:pt x="2" y="3"/>
                      <a:pt x="1" y="7"/>
                    </a:cubicBezTo>
                    <a:cubicBezTo>
                      <a:pt x="0" y="12"/>
                      <a:pt x="6" y="15"/>
                      <a:pt x="14" y="15"/>
                    </a:cubicBezTo>
                    <a:cubicBezTo>
                      <a:pt x="23" y="15"/>
                      <a:pt x="30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3" name="Freeform 53"/>
              <p:cNvSpPr/>
              <p:nvPr/>
            </p:nvSpPr>
            <p:spPr bwMode="auto">
              <a:xfrm>
                <a:off x="3131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7 w 31"/>
                  <a:gd name="T3" fmla="*/ 0 h 15"/>
                  <a:gd name="T4" fmla="*/ 1 w 31"/>
                  <a:gd name="T5" fmla="*/ 7 h 15"/>
                  <a:gd name="T6" fmla="*/ 15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31" y="3"/>
                      <a:pt x="25" y="0"/>
                      <a:pt x="17" y="0"/>
                    </a:cubicBezTo>
                    <a:cubicBezTo>
                      <a:pt x="9" y="0"/>
                      <a:pt x="2" y="3"/>
                      <a:pt x="1" y="7"/>
                    </a:cubicBezTo>
                    <a:cubicBezTo>
                      <a:pt x="0" y="11"/>
                      <a:pt x="7" y="15"/>
                      <a:pt x="15" y="15"/>
                    </a:cubicBezTo>
                    <a:cubicBezTo>
                      <a:pt x="23" y="15"/>
                      <a:pt x="30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4" name="Freeform 54"/>
              <p:cNvSpPr/>
              <p:nvPr/>
            </p:nvSpPr>
            <p:spPr bwMode="auto">
              <a:xfrm>
                <a:off x="3208" y="2202"/>
                <a:ext cx="61" cy="31"/>
              </a:xfrm>
              <a:custGeom>
                <a:avLst/>
                <a:gdLst>
                  <a:gd name="T0" fmla="*/ 29 w 30"/>
                  <a:gd name="T1" fmla="*/ 7 h 15"/>
                  <a:gd name="T2" fmla="*/ 15 w 30"/>
                  <a:gd name="T3" fmla="*/ 0 h 15"/>
                  <a:gd name="T4" fmla="*/ 0 w 30"/>
                  <a:gd name="T5" fmla="*/ 7 h 15"/>
                  <a:gd name="T6" fmla="*/ 14 w 30"/>
                  <a:gd name="T7" fmla="*/ 15 h 15"/>
                  <a:gd name="T8" fmla="*/ 29 w 3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29" y="7"/>
                    </a:moveTo>
                    <a:cubicBezTo>
                      <a:pt x="30" y="3"/>
                      <a:pt x="24" y="0"/>
                      <a:pt x="15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1"/>
                      <a:pt x="6" y="15"/>
                      <a:pt x="14" y="15"/>
                    </a:cubicBezTo>
                    <a:cubicBezTo>
                      <a:pt x="22" y="15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5" name="Freeform 55"/>
              <p:cNvSpPr/>
              <p:nvPr/>
            </p:nvSpPr>
            <p:spPr bwMode="auto">
              <a:xfrm>
                <a:off x="4099" y="2202"/>
                <a:ext cx="62" cy="31"/>
              </a:xfrm>
              <a:custGeom>
                <a:avLst/>
                <a:gdLst>
                  <a:gd name="T0" fmla="*/ 30 w 30"/>
                  <a:gd name="T1" fmla="*/ 7 h 15"/>
                  <a:gd name="T2" fmla="*/ 14 w 30"/>
                  <a:gd name="T3" fmla="*/ 0 h 15"/>
                  <a:gd name="T4" fmla="*/ 0 w 30"/>
                  <a:gd name="T5" fmla="*/ 7 h 15"/>
                  <a:gd name="T6" fmla="*/ 16 w 30"/>
                  <a:gd name="T7" fmla="*/ 15 h 15"/>
                  <a:gd name="T8" fmla="*/ 30 w 3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1" y="11"/>
                      <a:pt x="8" y="15"/>
                      <a:pt x="16" y="15"/>
                    </a:cubicBezTo>
                    <a:cubicBezTo>
                      <a:pt x="24" y="15"/>
                      <a:pt x="30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6" name="Freeform 56"/>
              <p:cNvSpPr/>
              <p:nvPr/>
            </p:nvSpPr>
            <p:spPr bwMode="auto">
              <a:xfrm>
                <a:off x="4103" y="2239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6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30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2"/>
                      <a:pt x="8" y="15"/>
                      <a:pt x="16" y="15"/>
                    </a:cubicBezTo>
                    <a:cubicBezTo>
                      <a:pt x="25" y="15"/>
                      <a:pt x="31" y="12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7" name="Freeform 57"/>
              <p:cNvSpPr/>
              <p:nvPr/>
            </p:nvSpPr>
            <p:spPr bwMode="auto">
              <a:xfrm>
                <a:off x="4107" y="2276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1 w 31"/>
                  <a:gd name="T5" fmla="*/ 8 h 16"/>
                  <a:gd name="T6" fmla="*/ 17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1" y="12"/>
                      <a:pt x="8" y="16"/>
                      <a:pt x="17" y="16"/>
                    </a:cubicBezTo>
                    <a:cubicBezTo>
                      <a:pt x="25" y="16"/>
                      <a:pt x="31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8" name="Freeform 58"/>
              <p:cNvSpPr/>
              <p:nvPr/>
            </p:nvSpPr>
            <p:spPr bwMode="auto">
              <a:xfrm>
                <a:off x="4117" y="2357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4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0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1" y="13"/>
                      <a:pt x="8" y="16"/>
                      <a:pt x="16" y="16"/>
                    </a:cubicBezTo>
                    <a:cubicBezTo>
                      <a:pt x="25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9" name="Freeform 59"/>
              <p:cNvSpPr/>
              <p:nvPr/>
            </p:nvSpPr>
            <p:spPr bwMode="auto">
              <a:xfrm>
                <a:off x="3880" y="2276"/>
                <a:ext cx="64" cy="33"/>
              </a:xfrm>
              <a:custGeom>
                <a:avLst/>
                <a:gdLst>
                  <a:gd name="T0" fmla="*/ 30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0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0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1" y="12"/>
                      <a:pt x="8" y="16"/>
                      <a:pt x="16" y="16"/>
                    </a:cubicBezTo>
                    <a:cubicBezTo>
                      <a:pt x="24" y="16"/>
                      <a:pt x="31" y="12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0" name="Freeform 60"/>
              <p:cNvSpPr/>
              <p:nvPr/>
            </p:nvSpPr>
            <p:spPr bwMode="auto">
              <a:xfrm>
                <a:off x="3956" y="2276"/>
                <a:ext cx="64" cy="33"/>
              </a:xfrm>
              <a:custGeom>
                <a:avLst/>
                <a:gdLst>
                  <a:gd name="T0" fmla="*/ 30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0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0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1" y="12"/>
                      <a:pt x="8" y="16"/>
                      <a:pt x="16" y="16"/>
                    </a:cubicBezTo>
                    <a:cubicBezTo>
                      <a:pt x="24" y="16"/>
                      <a:pt x="31" y="12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1" name="Freeform 61"/>
              <p:cNvSpPr/>
              <p:nvPr/>
            </p:nvSpPr>
            <p:spPr bwMode="auto">
              <a:xfrm>
                <a:off x="4033" y="2276"/>
                <a:ext cx="62" cy="33"/>
              </a:xfrm>
              <a:custGeom>
                <a:avLst/>
                <a:gdLst>
                  <a:gd name="T0" fmla="*/ 30 w 30"/>
                  <a:gd name="T1" fmla="*/ 8 h 16"/>
                  <a:gd name="T2" fmla="*/ 14 w 30"/>
                  <a:gd name="T3" fmla="*/ 0 h 16"/>
                  <a:gd name="T4" fmla="*/ 0 w 30"/>
                  <a:gd name="T5" fmla="*/ 8 h 16"/>
                  <a:gd name="T6" fmla="*/ 16 w 30"/>
                  <a:gd name="T7" fmla="*/ 16 h 16"/>
                  <a:gd name="T8" fmla="*/ 30 w 30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6">
                    <a:moveTo>
                      <a:pt x="30" y="8"/>
                    </a:moveTo>
                    <a:cubicBezTo>
                      <a:pt x="29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0" y="12"/>
                      <a:pt x="7" y="16"/>
                      <a:pt x="16" y="16"/>
                    </a:cubicBezTo>
                    <a:cubicBezTo>
                      <a:pt x="24" y="16"/>
                      <a:pt x="30" y="12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2" name="Freeform 62"/>
              <p:cNvSpPr/>
              <p:nvPr/>
            </p:nvSpPr>
            <p:spPr bwMode="auto">
              <a:xfrm>
                <a:off x="3959" y="2316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1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1" y="13"/>
                      <a:pt x="8" y="16"/>
                      <a:pt x="16" y="16"/>
                    </a:cubicBezTo>
                    <a:cubicBezTo>
                      <a:pt x="25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3" name="Freeform 63"/>
              <p:cNvSpPr/>
              <p:nvPr/>
            </p:nvSpPr>
            <p:spPr bwMode="auto">
              <a:xfrm>
                <a:off x="4035" y="2316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1 w 31"/>
                  <a:gd name="T5" fmla="*/ 8 h 16"/>
                  <a:gd name="T6" fmla="*/ 17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1" y="13"/>
                      <a:pt x="8" y="16"/>
                      <a:pt x="17" y="16"/>
                    </a:cubicBezTo>
                    <a:cubicBezTo>
                      <a:pt x="25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4" name="Freeform 64"/>
              <p:cNvSpPr/>
              <p:nvPr/>
            </p:nvSpPr>
            <p:spPr bwMode="auto">
              <a:xfrm>
                <a:off x="3963" y="2357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0" y="13"/>
                      <a:pt x="8" y="16"/>
                      <a:pt x="16" y="16"/>
                    </a:cubicBezTo>
                    <a:cubicBezTo>
                      <a:pt x="25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5" name="Freeform 65"/>
              <p:cNvSpPr/>
              <p:nvPr/>
            </p:nvSpPr>
            <p:spPr bwMode="auto">
              <a:xfrm>
                <a:off x="4039" y="2357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7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1" y="13"/>
                      <a:pt x="8" y="16"/>
                      <a:pt x="17" y="16"/>
                    </a:cubicBezTo>
                    <a:cubicBezTo>
                      <a:pt x="25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6" name="Freeform 66"/>
              <p:cNvSpPr/>
              <p:nvPr/>
            </p:nvSpPr>
            <p:spPr bwMode="auto">
              <a:xfrm>
                <a:off x="3965" y="2398"/>
                <a:ext cx="66" cy="35"/>
              </a:xfrm>
              <a:custGeom>
                <a:avLst/>
                <a:gdLst>
                  <a:gd name="T0" fmla="*/ 31 w 32"/>
                  <a:gd name="T1" fmla="*/ 8 h 17"/>
                  <a:gd name="T2" fmla="*/ 15 w 32"/>
                  <a:gd name="T3" fmla="*/ 0 h 17"/>
                  <a:gd name="T4" fmla="*/ 1 w 32"/>
                  <a:gd name="T5" fmla="*/ 8 h 17"/>
                  <a:gd name="T6" fmla="*/ 17 w 32"/>
                  <a:gd name="T7" fmla="*/ 17 h 17"/>
                  <a:gd name="T8" fmla="*/ 31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1" y="13"/>
                      <a:pt x="8" y="17"/>
                      <a:pt x="17" y="17"/>
                    </a:cubicBezTo>
                    <a:cubicBezTo>
                      <a:pt x="25" y="17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7" name="Freeform 67"/>
              <p:cNvSpPr/>
              <p:nvPr/>
            </p:nvSpPr>
            <p:spPr bwMode="auto">
              <a:xfrm>
                <a:off x="4043" y="2398"/>
                <a:ext cx="66" cy="35"/>
              </a:xfrm>
              <a:custGeom>
                <a:avLst/>
                <a:gdLst>
                  <a:gd name="T0" fmla="*/ 31 w 32"/>
                  <a:gd name="T1" fmla="*/ 8 h 17"/>
                  <a:gd name="T2" fmla="*/ 15 w 32"/>
                  <a:gd name="T3" fmla="*/ 0 h 17"/>
                  <a:gd name="T4" fmla="*/ 0 w 32"/>
                  <a:gd name="T5" fmla="*/ 8 h 17"/>
                  <a:gd name="T6" fmla="*/ 17 w 32"/>
                  <a:gd name="T7" fmla="*/ 17 h 17"/>
                  <a:gd name="T8" fmla="*/ 31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1" y="13"/>
                      <a:pt x="8" y="17"/>
                      <a:pt x="17" y="17"/>
                    </a:cubicBezTo>
                    <a:cubicBezTo>
                      <a:pt x="25" y="17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8" name="Freeform 68"/>
              <p:cNvSpPr/>
              <p:nvPr/>
            </p:nvSpPr>
            <p:spPr bwMode="auto">
              <a:xfrm>
                <a:off x="3721" y="2165"/>
                <a:ext cx="62" cy="29"/>
              </a:xfrm>
              <a:custGeom>
                <a:avLst/>
                <a:gdLst>
                  <a:gd name="T0" fmla="*/ 30 w 30"/>
                  <a:gd name="T1" fmla="*/ 7 h 14"/>
                  <a:gd name="T2" fmla="*/ 15 w 30"/>
                  <a:gd name="T3" fmla="*/ 0 h 14"/>
                  <a:gd name="T4" fmla="*/ 0 w 30"/>
                  <a:gd name="T5" fmla="*/ 7 h 14"/>
                  <a:gd name="T6" fmla="*/ 15 w 30"/>
                  <a:gd name="T7" fmla="*/ 14 h 14"/>
                  <a:gd name="T8" fmla="*/ 30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30" y="7"/>
                    </a:moveTo>
                    <a:cubicBezTo>
                      <a:pt x="29" y="3"/>
                      <a:pt x="23" y="0"/>
                      <a:pt x="15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1"/>
                      <a:pt x="7" y="14"/>
                      <a:pt x="15" y="14"/>
                    </a:cubicBezTo>
                    <a:cubicBezTo>
                      <a:pt x="23" y="14"/>
                      <a:pt x="30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9" name="Freeform 69"/>
              <p:cNvSpPr/>
              <p:nvPr/>
            </p:nvSpPr>
            <p:spPr bwMode="auto">
              <a:xfrm>
                <a:off x="3796" y="2165"/>
                <a:ext cx="59" cy="29"/>
              </a:xfrm>
              <a:custGeom>
                <a:avLst/>
                <a:gdLst>
                  <a:gd name="T0" fmla="*/ 29 w 29"/>
                  <a:gd name="T1" fmla="*/ 7 h 14"/>
                  <a:gd name="T2" fmla="*/ 14 w 29"/>
                  <a:gd name="T3" fmla="*/ 0 h 14"/>
                  <a:gd name="T4" fmla="*/ 0 w 29"/>
                  <a:gd name="T5" fmla="*/ 7 h 14"/>
                  <a:gd name="T6" fmla="*/ 15 w 29"/>
                  <a:gd name="T7" fmla="*/ 14 h 14"/>
                  <a:gd name="T8" fmla="*/ 29 w 29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4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1"/>
                      <a:pt x="7" y="14"/>
                      <a:pt x="15" y="14"/>
                    </a:cubicBezTo>
                    <a:cubicBezTo>
                      <a:pt x="23" y="14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0" name="Freeform 70"/>
              <p:cNvSpPr/>
              <p:nvPr/>
            </p:nvSpPr>
            <p:spPr bwMode="auto">
              <a:xfrm>
                <a:off x="3870" y="2165"/>
                <a:ext cx="60" cy="29"/>
              </a:xfrm>
              <a:custGeom>
                <a:avLst/>
                <a:gdLst>
                  <a:gd name="T0" fmla="*/ 29 w 29"/>
                  <a:gd name="T1" fmla="*/ 7 h 14"/>
                  <a:gd name="T2" fmla="*/ 14 w 29"/>
                  <a:gd name="T3" fmla="*/ 0 h 14"/>
                  <a:gd name="T4" fmla="*/ 0 w 29"/>
                  <a:gd name="T5" fmla="*/ 7 h 14"/>
                  <a:gd name="T6" fmla="*/ 15 w 29"/>
                  <a:gd name="T7" fmla="*/ 14 h 14"/>
                  <a:gd name="T8" fmla="*/ 29 w 29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4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1"/>
                      <a:pt x="7" y="14"/>
                      <a:pt x="15" y="14"/>
                    </a:cubicBezTo>
                    <a:cubicBezTo>
                      <a:pt x="23" y="14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1" name="Freeform 71"/>
              <p:cNvSpPr/>
              <p:nvPr/>
            </p:nvSpPr>
            <p:spPr bwMode="auto">
              <a:xfrm>
                <a:off x="3942" y="2165"/>
                <a:ext cx="62" cy="29"/>
              </a:xfrm>
              <a:custGeom>
                <a:avLst/>
                <a:gdLst>
                  <a:gd name="T0" fmla="*/ 30 w 30"/>
                  <a:gd name="T1" fmla="*/ 7 h 14"/>
                  <a:gd name="T2" fmla="*/ 14 w 30"/>
                  <a:gd name="T3" fmla="*/ 0 h 14"/>
                  <a:gd name="T4" fmla="*/ 0 w 30"/>
                  <a:gd name="T5" fmla="*/ 7 h 14"/>
                  <a:gd name="T6" fmla="*/ 16 w 30"/>
                  <a:gd name="T7" fmla="*/ 14 h 14"/>
                  <a:gd name="T8" fmla="*/ 30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1" y="11"/>
                      <a:pt x="8" y="14"/>
                      <a:pt x="16" y="14"/>
                    </a:cubicBezTo>
                    <a:cubicBezTo>
                      <a:pt x="24" y="14"/>
                      <a:pt x="30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2" name="Freeform 72"/>
              <p:cNvSpPr/>
              <p:nvPr/>
            </p:nvSpPr>
            <p:spPr bwMode="auto">
              <a:xfrm>
                <a:off x="4016" y="2165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4 w 30"/>
                  <a:gd name="T3" fmla="*/ 0 h 14"/>
                  <a:gd name="T4" fmla="*/ 0 w 30"/>
                  <a:gd name="T5" fmla="*/ 7 h 14"/>
                  <a:gd name="T6" fmla="*/ 15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1" y="11"/>
                      <a:pt x="7" y="14"/>
                      <a:pt x="15" y="14"/>
                    </a:cubicBezTo>
                    <a:cubicBezTo>
                      <a:pt x="24" y="14"/>
                      <a:pt x="30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3" name="Freeform 73"/>
              <p:cNvSpPr/>
              <p:nvPr/>
            </p:nvSpPr>
            <p:spPr bwMode="auto">
              <a:xfrm>
                <a:off x="3649" y="2202"/>
                <a:ext cx="60" cy="31"/>
              </a:xfrm>
              <a:custGeom>
                <a:avLst/>
                <a:gdLst>
                  <a:gd name="T0" fmla="*/ 29 w 29"/>
                  <a:gd name="T1" fmla="*/ 7 h 15"/>
                  <a:gd name="T2" fmla="*/ 14 w 29"/>
                  <a:gd name="T3" fmla="*/ 0 h 15"/>
                  <a:gd name="T4" fmla="*/ 0 w 29"/>
                  <a:gd name="T5" fmla="*/ 7 h 15"/>
                  <a:gd name="T6" fmla="*/ 14 w 29"/>
                  <a:gd name="T7" fmla="*/ 15 h 15"/>
                  <a:gd name="T8" fmla="*/ 29 w 2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1"/>
                      <a:pt x="6" y="15"/>
                      <a:pt x="14" y="15"/>
                    </a:cubicBezTo>
                    <a:cubicBezTo>
                      <a:pt x="23" y="15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4" name="Freeform 74"/>
              <p:cNvSpPr/>
              <p:nvPr/>
            </p:nvSpPr>
            <p:spPr bwMode="auto">
              <a:xfrm>
                <a:off x="3723" y="2202"/>
                <a:ext cx="60" cy="31"/>
              </a:xfrm>
              <a:custGeom>
                <a:avLst/>
                <a:gdLst>
                  <a:gd name="T0" fmla="*/ 29 w 29"/>
                  <a:gd name="T1" fmla="*/ 7 h 15"/>
                  <a:gd name="T2" fmla="*/ 14 w 29"/>
                  <a:gd name="T3" fmla="*/ 0 h 15"/>
                  <a:gd name="T4" fmla="*/ 0 w 29"/>
                  <a:gd name="T5" fmla="*/ 7 h 15"/>
                  <a:gd name="T6" fmla="*/ 15 w 29"/>
                  <a:gd name="T7" fmla="*/ 15 h 15"/>
                  <a:gd name="T8" fmla="*/ 29 w 2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1"/>
                      <a:pt x="6" y="15"/>
                      <a:pt x="15" y="15"/>
                    </a:cubicBezTo>
                    <a:cubicBezTo>
                      <a:pt x="23" y="15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5" name="Freeform 75"/>
              <p:cNvSpPr/>
              <p:nvPr/>
            </p:nvSpPr>
            <p:spPr bwMode="auto">
              <a:xfrm>
                <a:off x="3798" y="2202"/>
                <a:ext cx="59" cy="31"/>
              </a:xfrm>
              <a:custGeom>
                <a:avLst/>
                <a:gdLst>
                  <a:gd name="T0" fmla="*/ 29 w 29"/>
                  <a:gd name="T1" fmla="*/ 7 h 15"/>
                  <a:gd name="T2" fmla="*/ 14 w 29"/>
                  <a:gd name="T3" fmla="*/ 0 h 15"/>
                  <a:gd name="T4" fmla="*/ 0 w 29"/>
                  <a:gd name="T5" fmla="*/ 7 h 15"/>
                  <a:gd name="T6" fmla="*/ 15 w 29"/>
                  <a:gd name="T7" fmla="*/ 15 h 15"/>
                  <a:gd name="T8" fmla="*/ 29 w 2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1"/>
                      <a:pt x="7" y="15"/>
                      <a:pt x="15" y="15"/>
                    </a:cubicBezTo>
                    <a:cubicBezTo>
                      <a:pt x="23" y="15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6" name="Freeform 76"/>
              <p:cNvSpPr/>
              <p:nvPr/>
            </p:nvSpPr>
            <p:spPr bwMode="auto">
              <a:xfrm>
                <a:off x="3872" y="2202"/>
                <a:ext cx="60" cy="31"/>
              </a:xfrm>
              <a:custGeom>
                <a:avLst/>
                <a:gdLst>
                  <a:gd name="T0" fmla="*/ 29 w 29"/>
                  <a:gd name="T1" fmla="*/ 7 h 15"/>
                  <a:gd name="T2" fmla="*/ 14 w 29"/>
                  <a:gd name="T3" fmla="*/ 0 h 15"/>
                  <a:gd name="T4" fmla="*/ 0 w 29"/>
                  <a:gd name="T5" fmla="*/ 7 h 15"/>
                  <a:gd name="T6" fmla="*/ 15 w 29"/>
                  <a:gd name="T7" fmla="*/ 15 h 15"/>
                  <a:gd name="T8" fmla="*/ 29 w 2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1"/>
                      <a:pt x="7" y="15"/>
                      <a:pt x="15" y="15"/>
                    </a:cubicBezTo>
                    <a:cubicBezTo>
                      <a:pt x="23" y="15"/>
                      <a:pt x="29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7" name="Freeform 77"/>
              <p:cNvSpPr/>
              <p:nvPr/>
            </p:nvSpPr>
            <p:spPr bwMode="auto">
              <a:xfrm>
                <a:off x="3946" y="2202"/>
                <a:ext cx="62" cy="31"/>
              </a:xfrm>
              <a:custGeom>
                <a:avLst/>
                <a:gdLst>
                  <a:gd name="T0" fmla="*/ 29 w 30"/>
                  <a:gd name="T1" fmla="*/ 7 h 15"/>
                  <a:gd name="T2" fmla="*/ 14 w 30"/>
                  <a:gd name="T3" fmla="*/ 0 h 15"/>
                  <a:gd name="T4" fmla="*/ 0 w 30"/>
                  <a:gd name="T5" fmla="*/ 7 h 15"/>
                  <a:gd name="T6" fmla="*/ 15 w 30"/>
                  <a:gd name="T7" fmla="*/ 15 h 15"/>
                  <a:gd name="T8" fmla="*/ 29 w 3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1"/>
                      <a:pt x="7" y="15"/>
                      <a:pt x="15" y="15"/>
                    </a:cubicBezTo>
                    <a:cubicBezTo>
                      <a:pt x="23" y="15"/>
                      <a:pt x="30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8" name="Freeform 78"/>
              <p:cNvSpPr/>
              <p:nvPr/>
            </p:nvSpPr>
            <p:spPr bwMode="auto">
              <a:xfrm>
                <a:off x="4018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5 w 31"/>
                  <a:gd name="T3" fmla="*/ 0 h 15"/>
                  <a:gd name="T4" fmla="*/ 1 w 31"/>
                  <a:gd name="T5" fmla="*/ 7 h 15"/>
                  <a:gd name="T6" fmla="*/ 16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30" y="3"/>
                      <a:pt x="23" y="0"/>
                      <a:pt x="15" y="0"/>
                    </a:cubicBezTo>
                    <a:cubicBezTo>
                      <a:pt x="7" y="0"/>
                      <a:pt x="0" y="3"/>
                      <a:pt x="1" y="7"/>
                    </a:cubicBezTo>
                    <a:cubicBezTo>
                      <a:pt x="1" y="11"/>
                      <a:pt x="8" y="15"/>
                      <a:pt x="16" y="15"/>
                    </a:cubicBezTo>
                    <a:cubicBezTo>
                      <a:pt x="24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9" name="Oval 79"/>
              <p:cNvSpPr>
                <a:spLocks noChangeArrowheads="1"/>
              </p:cNvSpPr>
              <p:nvPr/>
            </p:nvSpPr>
            <p:spPr bwMode="auto">
              <a:xfrm>
                <a:off x="3573" y="2239"/>
                <a:ext cx="6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0" name="Freeform 80"/>
              <p:cNvSpPr/>
              <p:nvPr/>
            </p:nvSpPr>
            <p:spPr bwMode="auto">
              <a:xfrm>
                <a:off x="3649" y="2239"/>
                <a:ext cx="60" cy="31"/>
              </a:xfrm>
              <a:custGeom>
                <a:avLst/>
                <a:gdLst>
                  <a:gd name="T0" fmla="*/ 29 w 29"/>
                  <a:gd name="T1" fmla="*/ 7 h 15"/>
                  <a:gd name="T2" fmla="*/ 14 w 29"/>
                  <a:gd name="T3" fmla="*/ 0 h 15"/>
                  <a:gd name="T4" fmla="*/ 0 w 29"/>
                  <a:gd name="T5" fmla="*/ 7 h 15"/>
                  <a:gd name="T6" fmla="*/ 15 w 29"/>
                  <a:gd name="T7" fmla="*/ 15 h 15"/>
                  <a:gd name="T8" fmla="*/ 29 w 2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9" y="7"/>
                    </a:moveTo>
                    <a:cubicBezTo>
                      <a:pt x="29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2"/>
                      <a:pt x="6" y="15"/>
                      <a:pt x="15" y="15"/>
                    </a:cubicBezTo>
                    <a:cubicBezTo>
                      <a:pt x="23" y="15"/>
                      <a:pt x="29" y="12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1" name="Oval 81"/>
              <p:cNvSpPr>
                <a:spLocks noChangeArrowheads="1"/>
              </p:cNvSpPr>
              <p:nvPr/>
            </p:nvSpPr>
            <p:spPr bwMode="auto">
              <a:xfrm>
                <a:off x="3723" y="2239"/>
                <a:ext cx="62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2" name="Freeform 82"/>
              <p:cNvSpPr/>
              <p:nvPr/>
            </p:nvSpPr>
            <p:spPr bwMode="auto">
              <a:xfrm>
                <a:off x="3878" y="2239"/>
                <a:ext cx="62" cy="31"/>
              </a:xfrm>
              <a:custGeom>
                <a:avLst/>
                <a:gdLst>
                  <a:gd name="T0" fmla="*/ 30 w 30"/>
                  <a:gd name="T1" fmla="*/ 7 h 15"/>
                  <a:gd name="T2" fmla="*/ 15 w 30"/>
                  <a:gd name="T3" fmla="*/ 0 h 15"/>
                  <a:gd name="T4" fmla="*/ 0 w 30"/>
                  <a:gd name="T5" fmla="*/ 7 h 15"/>
                  <a:gd name="T6" fmla="*/ 16 w 30"/>
                  <a:gd name="T7" fmla="*/ 15 h 15"/>
                  <a:gd name="T8" fmla="*/ 30 w 3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30" y="7"/>
                    </a:moveTo>
                    <a:cubicBezTo>
                      <a:pt x="30" y="3"/>
                      <a:pt x="23" y="0"/>
                      <a:pt x="15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1" y="12"/>
                      <a:pt x="8" y="15"/>
                      <a:pt x="16" y="15"/>
                    </a:cubicBezTo>
                    <a:cubicBezTo>
                      <a:pt x="24" y="15"/>
                      <a:pt x="30" y="12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3" name="Freeform 83"/>
              <p:cNvSpPr/>
              <p:nvPr/>
            </p:nvSpPr>
            <p:spPr bwMode="auto">
              <a:xfrm>
                <a:off x="3948" y="2239"/>
                <a:ext cx="62" cy="31"/>
              </a:xfrm>
              <a:custGeom>
                <a:avLst/>
                <a:gdLst>
                  <a:gd name="T0" fmla="*/ 30 w 30"/>
                  <a:gd name="T1" fmla="*/ 7 h 15"/>
                  <a:gd name="T2" fmla="*/ 14 w 30"/>
                  <a:gd name="T3" fmla="*/ 0 h 15"/>
                  <a:gd name="T4" fmla="*/ 0 w 30"/>
                  <a:gd name="T5" fmla="*/ 7 h 15"/>
                  <a:gd name="T6" fmla="*/ 16 w 30"/>
                  <a:gd name="T7" fmla="*/ 15 h 15"/>
                  <a:gd name="T8" fmla="*/ 30 w 3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30" y="7"/>
                    </a:moveTo>
                    <a:cubicBezTo>
                      <a:pt x="29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0" y="12"/>
                      <a:pt x="7" y="15"/>
                      <a:pt x="16" y="15"/>
                    </a:cubicBezTo>
                    <a:cubicBezTo>
                      <a:pt x="24" y="15"/>
                      <a:pt x="30" y="12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4" name="Freeform 84"/>
              <p:cNvSpPr/>
              <p:nvPr/>
            </p:nvSpPr>
            <p:spPr bwMode="auto">
              <a:xfrm>
                <a:off x="4023" y="2239"/>
                <a:ext cx="63" cy="31"/>
              </a:xfrm>
              <a:custGeom>
                <a:avLst/>
                <a:gdLst>
                  <a:gd name="T0" fmla="*/ 30 w 31"/>
                  <a:gd name="T1" fmla="*/ 7 h 15"/>
                  <a:gd name="T2" fmla="*/ 15 w 31"/>
                  <a:gd name="T3" fmla="*/ 0 h 15"/>
                  <a:gd name="T4" fmla="*/ 1 w 31"/>
                  <a:gd name="T5" fmla="*/ 7 h 15"/>
                  <a:gd name="T6" fmla="*/ 16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30" y="3"/>
                      <a:pt x="23" y="0"/>
                      <a:pt x="15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2"/>
                      <a:pt x="8" y="15"/>
                      <a:pt x="16" y="15"/>
                    </a:cubicBezTo>
                    <a:cubicBezTo>
                      <a:pt x="24" y="15"/>
                      <a:pt x="31" y="12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5" name="Oval 85"/>
              <p:cNvSpPr>
                <a:spLocks noChangeArrowheads="1"/>
              </p:cNvSpPr>
              <p:nvPr/>
            </p:nvSpPr>
            <p:spPr bwMode="auto">
              <a:xfrm>
                <a:off x="3573" y="2276"/>
                <a:ext cx="62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6" name="Oval 86"/>
              <p:cNvSpPr>
                <a:spLocks noChangeArrowheads="1"/>
              </p:cNvSpPr>
              <p:nvPr/>
            </p:nvSpPr>
            <p:spPr bwMode="auto">
              <a:xfrm>
                <a:off x="3649" y="2276"/>
                <a:ext cx="62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7" name="Freeform 87"/>
              <p:cNvSpPr/>
              <p:nvPr/>
            </p:nvSpPr>
            <p:spPr bwMode="auto">
              <a:xfrm>
                <a:off x="3723" y="2276"/>
                <a:ext cx="64" cy="33"/>
              </a:xfrm>
              <a:custGeom>
                <a:avLst/>
                <a:gdLst>
                  <a:gd name="T0" fmla="*/ 30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0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0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2"/>
                      <a:pt x="7" y="16"/>
                      <a:pt x="16" y="16"/>
                    </a:cubicBezTo>
                    <a:cubicBezTo>
                      <a:pt x="24" y="16"/>
                      <a:pt x="31" y="12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8" name="Freeform 88"/>
              <p:cNvSpPr/>
              <p:nvPr/>
            </p:nvSpPr>
            <p:spPr bwMode="auto">
              <a:xfrm>
                <a:off x="3577" y="2316"/>
                <a:ext cx="64" cy="33"/>
              </a:xfrm>
              <a:custGeom>
                <a:avLst/>
                <a:gdLst>
                  <a:gd name="T0" fmla="*/ 30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5 w 31"/>
                  <a:gd name="T7" fmla="*/ 16 h 16"/>
                  <a:gd name="T8" fmla="*/ 30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0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7" y="16"/>
                      <a:pt x="15" y="16"/>
                    </a:cubicBezTo>
                    <a:cubicBezTo>
                      <a:pt x="24" y="16"/>
                      <a:pt x="30" y="13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9" name="Freeform 89"/>
              <p:cNvSpPr/>
              <p:nvPr/>
            </p:nvSpPr>
            <p:spPr bwMode="auto">
              <a:xfrm>
                <a:off x="3653" y="2316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7" y="16"/>
                      <a:pt x="16" y="16"/>
                    </a:cubicBezTo>
                    <a:cubicBezTo>
                      <a:pt x="24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0" name="Freeform 90"/>
              <p:cNvSpPr/>
              <p:nvPr/>
            </p:nvSpPr>
            <p:spPr bwMode="auto">
              <a:xfrm>
                <a:off x="3730" y="2316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1" y="13"/>
                      <a:pt x="7" y="16"/>
                      <a:pt x="16" y="16"/>
                    </a:cubicBezTo>
                    <a:cubicBezTo>
                      <a:pt x="24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1" name="Freeform 91"/>
              <p:cNvSpPr/>
              <p:nvPr/>
            </p:nvSpPr>
            <p:spPr bwMode="auto">
              <a:xfrm>
                <a:off x="3806" y="2316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1" y="13"/>
                      <a:pt x="8" y="16"/>
                      <a:pt x="16" y="16"/>
                    </a:cubicBezTo>
                    <a:cubicBezTo>
                      <a:pt x="24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2" name="Freeform 92"/>
              <p:cNvSpPr/>
              <p:nvPr/>
            </p:nvSpPr>
            <p:spPr bwMode="auto">
              <a:xfrm>
                <a:off x="3882" y="2316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1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1" y="13"/>
                      <a:pt x="8" y="16"/>
                      <a:pt x="16" y="16"/>
                    </a:cubicBezTo>
                    <a:cubicBezTo>
                      <a:pt x="25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3" name="Freeform 93"/>
              <p:cNvSpPr/>
              <p:nvPr/>
            </p:nvSpPr>
            <p:spPr bwMode="auto">
              <a:xfrm>
                <a:off x="3426" y="2276"/>
                <a:ext cx="62" cy="33"/>
              </a:xfrm>
              <a:custGeom>
                <a:avLst/>
                <a:gdLst>
                  <a:gd name="T0" fmla="*/ 30 w 30"/>
                  <a:gd name="T1" fmla="*/ 8 h 16"/>
                  <a:gd name="T2" fmla="*/ 15 w 30"/>
                  <a:gd name="T3" fmla="*/ 0 h 16"/>
                  <a:gd name="T4" fmla="*/ 0 w 30"/>
                  <a:gd name="T5" fmla="*/ 8 h 16"/>
                  <a:gd name="T6" fmla="*/ 15 w 30"/>
                  <a:gd name="T7" fmla="*/ 16 h 16"/>
                  <a:gd name="T8" fmla="*/ 30 w 30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6">
                    <a:moveTo>
                      <a:pt x="30" y="8"/>
                    </a:moveTo>
                    <a:cubicBezTo>
                      <a:pt x="30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2"/>
                      <a:pt x="6" y="16"/>
                      <a:pt x="15" y="16"/>
                    </a:cubicBezTo>
                    <a:cubicBezTo>
                      <a:pt x="23" y="16"/>
                      <a:pt x="30" y="12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4" name="Freeform 94"/>
              <p:cNvSpPr/>
              <p:nvPr/>
            </p:nvSpPr>
            <p:spPr bwMode="auto">
              <a:xfrm>
                <a:off x="3348" y="2316"/>
                <a:ext cx="62" cy="33"/>
              </a:xfrm>
              <a:custGeom>
                <a:avLst/>
                <a:gdLst>
                  <a:gd name="T0" fmla="*/ 30 w 30"/>
                  <a:gd name="T1" fmla="*/ 8 h 16"/>
                  <a:gd name="T2" fmla="*/ 16 w 30"/>
                  <a:gd name="T3" fmla="*/ 0 h 16"/>
                  <a:gd name="T4" fmla="*/ 0 w 30"/>
                  <a:gd name="T5" fmla="*/ 8 h 16"/>
                  <a:gd name="T6" fmla="*/ 15 w 30"/>
                  <a:gd name="T7" fmla="*/ 16 h 16"/>
                  <a:gd name="T8" fmla="*/ 30 w 30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6">
                    <a:moveTo>
                      <a:pt x="30" y="8"/>
                    </a:moveTo>
                    <a:cubicBezTo>
                      <a:pt x="30" y="4"/>
                      <a:pt x="24" y="0"/>
                      <a:pt x="16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6" y="16"/>
                      <a:pt x="15" y="16"/>
                    </a:cubicBezTo>
                    <a:cubicBezTo>
                      <a:pt x="23" y="16"/>
                      <a:pt x="30" y="13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5" name="Freeform 95"/>
              <p:cNvSpPr/>
              <p:nvPr/>
            </p:nvSpPr>
            <p:spPr bwMode="auto">
              <a:xfrm>
                <a:off x="3424" y="2316"/>
                <a:ext cx="64" cy="33"/>
              </a:xfrm>
              <a:custGeom>
                <a:avLst/>
                <a:gdLst>
                  <a:gd name="T0" fmla="*/ 30 w 31"/>
                  <a:gd name="T1" fmla="*/ 8 h 16"/>
                  <a:gd name="T2" fmla="*/ 16 w 31"/>
                  <a:gd name="T3" fmla="*/ 0 h 16"/>
                  <a:gd name="T4" fmla="*/ 0 w 31"/>
                  <a:gd name="T5" fmla="*/ 8 h 16"/>
                  <a:gd name="T6" fmla="*/ 15 w 31"/>
                  <a:gd name="T7" fmla="*/ 16 h 16"/>
                  <a:gd name="T8" fmla="*/ 30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0" y="8"/>
                    </a:moveTo>
                    <a:cubicBezTo>
                      <a:pt x="31" y="4"/>
                      <a:pt x="24" y="0"/>
                      <a:pt x="16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6" y="16"/>
                      <a:pt x="15" y="16"/>
                    </a:cubicBezTo>
                    <a:cubicBezTo>
                      <a:pt x="23" y="16"/>
                      <a:pt x="30" y="13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6" name="Freeform 96"/>
              <p:cNvSpPr/>
              <p:nvPr/>
            </p:nvSpPr>
            <p:spPr bwMode="auto">
              <a:xfrm>
                <a:off x="3344" y="2357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6 w 31"/>
                  <a:gd name="T3" fmla="*/ 0 h 16"/>
                  <a:gd name="T4" fmla="*/ 1 w 31"/>
                  <a:gd name="T5" fmla="*/ 8 h 16"/>
                  <a:gd name="T6" fmla="*/ 15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5" y="0"/>
                      <a:pt x="16" y="0"/>
                    </a:cubicBezTo>
                    <a:cubicBezTo>
                      <a:pt x="8" y="0"/>
                      <a:pt x="1" y="4"/>
                      <a:pt x="1" y="8"/>
                    </a:cubicBezTo>
                    <a:cubicBezTo>
                      <a:pt x="0" y="13"/>
                      <a:pt x="7" y="16"/>
                      <a:pt x="15" y="16"/>
                    </a:cubicBezTo>
                    <a:cubicBezTo>
                      <a:pt x="24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7" name="Freeform 97"/>
              <p:cNvSpPr/>
              <p:nvPr/>
            </p:nvSpPr>
            <p:spPr bwMode="auto">
              <a:xfrm>
                <a:off x="3498" y="2357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6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4" y="0"/>
                      <a:pt x="16" y="0"/>
                    </a:cubicBezTo>
                    <a:cubicBezTo>
                      <a:pt x="8" y="0"/>
                      <a:pt x="1" y="4"/>
                      <a:pt x="0" y="8"/>
                    </a:cubicBezTo>
                    <a:cubicBezTo>
                      <a:pt x="0" y="13"/>
                      <a:pt x="7" y="16"/>
                      <a:pt x="16" y="16"/>
                    </a:cubicBezTo>
                    <a:cubicBezTo>
                      <a:pt x="24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8" name="Oval 98"/>
              <p:cNvSpPr>
                <a:spLocks noChangeArrowheads="1"/>
              </p:cNvSpPr>
              <p:nvPr/>
            </p:nvSpPr>
            <p:spPr bwMode="auto">
              <a:xfrm>
                <a:off x="3577" y="2357"/>
                <a:ext cx="62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9" name="Oval 99"/>
              <p:cNvSpPr>
                <a:spLocks noChangeArrowheads="1"/>
              </p:cNvSpPr>
              <p:nvPr/>
            </p:nvSpPr>
            <p:spPr bwMode="auto">
              <a:xfrm>
                <a:off x="3653" y="2357"/>
                <a:ext cx="6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0" name="Freeform 100"/>
              <p:cNvSpPr/>
              <p:nvPr/>
            </p:nvSpPr>
            <p:spPr bwMode="auto">
              <a:xfrm>
                <a:off x="3732" y="2357"/>
                <a:ext cx="64" cy="33"/>
              </a:xfrm>
              <a:custGeom>
                <a:avLst/>
                <a:gdLst>
                  <a:gd name="T0" fmla="*/ 30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5 w 31"/>
                  <a:gd name="T7" fmla="*/ 16 h 16"/>
                  <a:gd name="T8" fmla="*/ 30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0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0" y="13"/>
                      <a:pt x="7" y="16"/>
                      <a:pt x="15" y="16"/>
                    </a:cubicBezTo>
                    <a:cubicBezTo>
                      <a:pt x="24" y="16"/>
                      <a:pt x="31" y="13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1" name="Freeform 101"/>
              <p:cNvSpPr/>
              <p:nvPr/>
            </p:nvSpPr>
            <p:spPr bwMode="auto">
              <a:xfrm>
                <a:off x="3808" y="2357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5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7" y="16"/>
                      <a:pt x="16" y="16"/>
                    </a:cubicBezTo>
                    <a:cubicBezTo>
                      <a:pt x="24" y="16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2" name="Freeform 102"/>
              <p:cNvSpPr/>
              <p:nvPr/>
            </p:nvSpPr>
            <p:spPr bwMode="auto">
              <a:xfrm>
                <a:off x="3884" y="2357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6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1" y="13"/>
                      <a:pt x="8" y="16"/>
                      <a:pt x="16" y="16"/>
                    </a:cubicBezTo>
                    <a:cubicBezTo>
                      <a:pt x="25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3" name="Freeform 103"/>
              <p:cNvSpPr/>
              <p:nvPr/>
            </p:nvSpPr>
            <p:spPr bwMode="auto">
              <a:xfrm>
                <a:off x="3420" y="2398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6 w 31"/>
                  <a:gd name="T3" fmla="*/ 0 h 17"/>
                  <a:gd name="T4" fmla="*/ 0 w 31"/>
                  <a:gd name="T5" fmla="*/ 8 h 17"/>
                  <a:gd name="T6" fmla="*/ 15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4"/>
                      <a:pt x="24" y="0"/>
                      <a:pt x="16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6" y="17"/>
                      <a:pt x="15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4" name="Freeform 104"/>
              <p:cNvSpPr/>
              <p:nvPr/>
            </p:nvSpPr>
            <p:spPr bwMode="auto">
              <a:xfrm>
                <a:off x="3498" y="2398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5 w 31"/>
                  <a:gd name="T3" fmla="*/ 0 h 17"/>
                  <a:gd name="T4" fmla="*/ 0 w 31"/>
                  <a:gd name="T5" fmla="*/ 8 h 17"/>
                  <a:gd name="T6" fmla="*/ 15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6" y="17"/>
                      <a:pt x="15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5" name="Freeform 105"/>
              <p:cNvSpPr/>
              <p:nvPr/>
            </p:nvSpPr>
            <p:spPr bwMode="auto">
              <a:xfrm>
                <a:off x="3575" y="2398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6 w 31"/>
                  <a:gd name="T3" fmla="*/ 0 h 17"/>
                  <a:gd name="T4" fmla="*/ 1 w 31"/>
                  <a:gd name="T5" fmla="*/ 8 h 17"/>
                  <a:gd name="T6" fmla="*/ 16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4"/>
                      <a:pt x="25" y="0"/>
                      <a:pt x="16" y="0"/>
                    </a:cubicBezTo>
                    <a:cubicBezTo>
                      <a:pt x="8" y="0"/>
                      <a:pt x="1" y="4"/>
                      <a:pt x="1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6" name="Oval 106"/>
              <p:cNvSpPr>
                <a:spLocks noChangeArrowheads="1"/>
              </p:cNvSpPr>
              <p:nvPr/>
            </p:nvSpPr>
            <p:spPr bwMode="auto">
              <a:xfrm>
                <a:off x="3653" y="2398"/>
                <a:ext cx="64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7" name="Freeform 107"/>
              <p:cNvSpPr/>
              <p:nvPr/>
            </p:nvSpPr>
            <p:spPr bwMode="auto">
              <a:xfrm>
                <a:off x="3732" y="2398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5 w 31"/>
                  <a:gd name="T3" fmla="*/ 0 h 17"/>
                  <a:gd name="T4" fmla="*/ 0 w 31"/>
                  <a:gd name="T5" fmla="*/ 8 h 17"/>
                  <a:gd name="T6" fmla="*/ 16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8" name="Freeform 108"/>
              <p:cNvSpPr/>
              <p:nvPr/>
            </p:nvSpPr>
            <p:spPr bwMode="auto">
              <a:xfrm>
                <a:off x="3810" y="2398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5 w 31"/>
                  <a:gd name="T3" fmla="*/ 0 h 17"/>
                  <a:gd name="T4" fmla="*/ 0 w 31"/>
                  <a:gd name="T5" fmla="*/ 8 h 17"/>
                  <a:gd name="T6" fmla="*/ 16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9" name="Freeform 109"/>
              <p:cNvSpPr/>
              <p:nvPr/>
            </p:nvSpPr>
            <p:spPr bwMode="auto">
              <a:xfrm>
                <a:off x="3888" y="2398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5 w 31"/>
                  <a:gd name="T3" fmla="*/ 0 h 17"/>
                  <a:gd name="T4" fmla="*/ 0 w 31"/>
                  <a:gd name="T5" fmla="*/ 8 h 17"/>
                  <a:gd name="T6" fmla="*/ 16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0" name="Freeform 110"/>
              <p:cNvSpPr/>
              <p:nvPr/>
            </p:nvSpPr>
            <p:spPr bwMode="auto">
              <a:xfrm>
                <a:off x="3338" y="2442"/>
                <a:ext cx="66" cy="35"/>
              </a:xfrm>
              <a:custGeom>
                <a:avLst/>
                <a:gdLst>
                  <a:gd name="T0" fmla="*/ 32 w 32"/>
                  <a:gd name="T1" fmla="*/ 8 h 17"/>
                  <a:gd name="T2" fmla="*/ 17 w 32"/>
                  <a:gd name="T3" fmla="*/ 0 h 17"/>
                  <a:gd name="T4" fmla="*/ 1 w 32"/>
                  <a:gd name="T5" fmla="*/ 8 h 17"/>
                  <a:gd name="T6" fmla="*/ 16 w 32"/>
                  <a:gd name="T7" fmla="*/ 17 h 17"/>
                  <a:gd name="T8" fmla="*/ 32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2" y="8"/>
                    </a:moveTo>
                    <a:cubicBezTo>
                      <a:pt x="32" y="3"/>
                      <a:pt x="25" y="0"/>
                      <a:pt x="17" y="0"/>
                    </a:cubicBezTo>
                    <a:cubicBezTo>
                      <a:pt x="8" y="0"/>
                      <a:pt x="1" y="3"/>
                      <a:pt x="1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4" y="17"/>
                      <a:pt x="32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1" name="Freeform 111"/>
              <p:cNvSpPr/>
              <p:nvPr/>
            </p:nvSpPr>
            <p:spPr bwMode="auto">
              <a:xfrm>
                <a:off x="3418" y="2442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6 w 31"/>
                  <a:gd name="T3" fmla="*/ 0 h 17"/>
                  <a:gd name="T4" fmla="*/ 0 w 31"/>
                  <a:gd name="T5" fmla="*/ 8 h 17"/>
                  <a:gd name="T6" fmla="*/ 15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3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8"/>
                    </a:cubicBezTo>
                    <a:cubicBezTo>
                      <a:pt x="0" y="13"/>
                      <a:pt x="6" y="17"/>
                      <a:pt x="15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2" name="Freeform 112"/>
              <p:cNvSpPr/>
              <p:nvPr/>
            </p:nvSpPr>
            <p:spPr bwMode="auto">
              <a:xfrm>
                <a:off x="3496" y="2442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6 w 31"/>
                  <a:gd name="T3" fmla="*/ 0 h 17"/>
                  <a:gd name="T4" fmla="*/ 0 w 31"/>
                  <a:gd name="T5" fmla="*/ 8 h 17"/>
                  <a:gd name="T6" fmla="*/ 15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3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8"/>
                    </a:cubicBezTo>
                    <a:cubicBezTo>
                      <a:pt x="0" y="13"/>
                      <a:pt x="7" y="17"/>
                      <a:pt x="15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3" name="Oval 113"/>
              <p:cNvSpPr>
                <a:spLocks noChangeArrowheads="1"/>
              </p:cNvSpPr>
              <p:nvPr/>
            </p:nvSpPr>
            <p:spPr bwMode="auto">
              <a:xfrm>
                <a:off x="3575" y="2442"/>
                <a:ext cx="64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4" name="Freeform 114"/>
              <p:cNvSpPr/>
              <p:nvPr/>
            </p:nvSpPr>
            <p:spPr bwMode="auto">
              <a:xfrm>
                <a:off x="3653" y="2442"/>
                <a:ext cx="66" cy="35"/>
              </a:xfrm>
              <a:custGeom>
                <a:avLst/>
                <a:gdLst>
                  <a:gd name="T0" fmla="*/ 32 w 32"/>
                  <a:gd name="T1" fmla="*/ 8 h 17"/>
                  <a:gd name="T2" fmla="*/ 16 w 32"/>
                  <a:gd name="T3" fmla="*/ 0 h 17"/>
                  <a:gd name="T4" fmla="*/ 0 w 32"/>
                  <a:gd name="T5" fmla="*/ 8 h 17"/>
                  <a:gd name="T6" fmla="*/ 16 w 32"/>
                  <a:gd name="T7" fmla="*/ 17 h 17"/>
                  <a:gd name="T8" fmla="*/ 32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2" y="8"/>
                    </a:moveTo>
                    <a:cubicBezTo>
                      <a:pt x="31" y="3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5" y="17"/>
                      <a:pt x="32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5" name="Freeform 115"/>
              <p:cNvSpPr/>
              <p:nvPr/>
            </p:nvSpPr>
            <p:spPr bwMode="auto">
              <a:xfrm>
                <a:off x="3734" y="2442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5 w 31"/>
                  <a:gd name="T3" fmla="*/ 0 h 17"/>
                  <a:gd name="T4" fmla="*/ 0 w 31"/>
                  <a:gd name="T5" fmla="*/ 8 h 17"/>
                  <a:gd name="T6" fmla="*/ 15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3"/>
                      <a:pt x="24" y="0"/>
                      <a:pt x="15" y="0"/>
                    </a:cubicBezTo>
                    <a:cubicBezTo>
                      <a:pt x="6" y="0"/>
                      <a:pt x="0" y="3"/>
                      <a:pt x="0" y="8"/>
                    </a:cubicBezTo>
                    <a:cubicBezTo>
                      <a:pt x="0" y="13"/>
                      <a:pt x="7" y="17"/>
                      <a:pt x="15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6" name="Freeform 116"/>
              <p:cNvSpPr/>
              <p:nvPr/>
            </p:nvSpPr>
            <p:spPr bwMode="auto">
              <a:xfrm>
                <a:off x="3812" y="2442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5 w 31"/>
                  <a:gd name="T3" fmla="*/ 0 h 17"/>
                  <a:gd name="T4" fmla="*/ 0 w 31"/>
                  <a:gd name="T5" fmla="*/ 8 h 17"/>
                  <a:gd name="T6" fmla="*/ 16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3"/>
                      <a:pt x="24" y="0"/>
                      <a:pt x="15" y="0"/>
                    </a:cubicBezTo>
                    <a:cubicBezTo>
                      <a:pt x="6" y="0"/>
                      <a:pt x="0" y="3"/>
                      <a:pt x="0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4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7" name="Freeform 117"/>
              <p:cNvSpPr/>
              <p:nvPr/>
            </p:nvSpPr>
            <p:spPr bwMode="auto">
              <a:xfrm>
                <a:off x="3890" y="2442"/>
                <a:ext cx="64" cy="35"/>
              </a:xfrm>
              <a:custGeom>
                <a:avLst/>
                <a:gdLst>
                  <a:gd name="T0" fmla="*/ 31 w 31"/>
                  <a:gd name="T1" fmla="*/ 8 h 17"/>
                  <a:gd name="T2" fmla="*/ 15 w 31"/>
                  <a:gd name="T3" fmla="*/ 0 h 17"/>
                  <a:gd name="T4" fmla="*/ 0 w 31"/>
                  <a:gd name="T5" fmla="*/ 8 h 17"/>
                  <a:gd name="T6" fmla="*/ 16 w 31"/>
                  <a:gd name="T7" fmla="*/ 17 h 17"/>
                  <a:gd name="T8" fmla="*/ 31 w 31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8"/>
                    </a:moveTo>
                    <a:cubicBezTo>
                      <a:pt x="31" y="3"/>
                      <a:pt x="24" y="0"/>
                      <a:pt x="15" y="0"/>
                    </a:cubicBezTo>
                    <a:cubicBezTo>
                      <a:pt x="6" y="0"/>
                      <a:pt x="0" y="3"/>
                      <a:pt x="0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5" y="17"/>
                      <a:pt x="31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8" name="Freeform 118"/>
              <p:cNvSpPr/>
              <p:nvPr/>
            </p:nvSpPr>
            <p:spPr bwMode="auto">
              <a:xfrm>
                <a:off x="3335" y="2485"/>
                <a:ext cx="67" cy="35"/>
              </a:xfrm>
              <a:custGeom>
                <a:avLst/>
                <a:gdLst>
                  <a:gd name="T0" fmla="*/ 32 w 32"/>
                  <a:gd name="T1" fmla="*/ 8 h 17"/>
                  <a:gd name="T2" fmla="*/ 16 w 32"/>
                  <a:gd name="T3" fmla="*/ 0 h 17"/>
                  <a:gd name="T4" fmla="*/ 0 w 32"/>
                  <a:gd name="T5" fmla="*/ 8 h 17"/>
                  <a:gd name="T6" fmla="*/ 15 w 32"/>
                  <a:gd name="T7" fmla="*/ 17 h 17"/>
                  <a:gd name="T8" fmla="*/ 32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2" y="8"/>
                    </a:moveTo>
                    <a:cubicBezTo>
                      <a:pt x="32" y="3"/>
                      <a:pt x="25" y="0"/>
                      <a:pt x="16" y="0"/>
                    </a:cubicBezTo>
                    <a:cubicBezTo>
                      <a:pt x="8" y="0"/>
                      <a:pt x="0" y="3"/>
                      <a:pt x="0" y="8"/>
                    </a:cubicBezTo>
                    <a:cubicBezTo>
                      <a:pt x="0" y="13"/>
                      <a:pt x="7" y="17"/>
                      <a:pt x="15" y="17"/>
                    </a:cubicBezTo>
                    <a:cubicBezTo>
                      <a:pt x="24" y="17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9" name="Freeform 119"/>
              <p:cNvSpPr/>
              <p:nvPr/>
            </p:nvSpPr>
            <p:spPr bwMode="auto">
              <a:xfrm>
                <a:off x="3414" y="2485"/>
                <a:ext cx="66" cy="35"/>
              </a:xfrm>
              <a:custGeom>
                <a:avLst/>
                <a:gdLst>
                  <a:gd name="T0" fmla="*/ 32 w 32"/>
                  <a:gd name="T1" fmla="*/ 8 h 17"/>
                  <a:gd name="T2" fmla="*/ 17 w 32"/>
                  <a:gd name="T3" fmla="*/ 0 h 17"/>
                  <a:gd name="T4" fmla="*/ 1 w 32"/>
                  <a:gd name="T5" fmla="*/ 8 h 17"/>
                  <a:gd name="T6" fmla="*/ 16 w 32"/>
                  <a:gd name="T7" fmla="*/ 17 h 17"/>
                  <a:gd name="T8" fmla="*/ 32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2" y="8"/>
                    </a:moveTo>
                    <a:cubicBezTo>
                      <a:pt x="32" y="3"/>
                      <a:pt x="26" y="0"/>
                      <a:pt x="17" y="0"/>
                    </a:cubicBezTo>
                    <a:cubicBezTo>
                      <a:pt x="8" y="0"/>
                      <a:pt x="1" y="3"/>
                      <a:pt x="1" y="8"/>
                    </a:cubicBezTo>
                    <a:cubicBezTo>
                      <a:pt x="0" y="13"/>
                      <a:pt x="7" y="17"/>
                      <a:pt x="16" y="17"/>
                    </a:cubicBezTo>
                    <a:cubicBezTo>
                      <a:pt x="25" y="17"/>
                      <a:pt x="32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0" name="Freeform 120"/>
              <p:cNvSpPr/>
              <p:nvPr/>
            </p:nvSpPr>
            <p:spPr bwMode="auto">
              <a:xfrm>
                <a:off x="3812" y="2485"/>
                <a:ext cx="66" cy="35"/>
              </a:xfrm>
              <a:custGeom>
                <a:avLst/>
                <a:gdLst>
                  <a:gd name="T0" fmla="*/ 32 w 32"/>
                  <a:gd name="T1" fmla="*/ 8 h 17"/>
                  <a:gd name="T2" fmla="*/ 16 w 32"/>
                  <a:gd name="T3" fmla="*/ 0 h 17"/>
                  <a:gd name="T4" fmla="*/ 1 w 32"/>
                  <a:gd name="T5" fmla="*/ 8 h 17"/>
                  <a:gd name="T6" fmla="*/ 17 w 32"/>
                  <a:gd name="T7" fmla="*/ 17 h 17"/>
                  <a:gd name="T8" fmla="*/ 32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2" y="8"/>
                    </a:moveTo>
                    <a:cubicBezTo>
                      <a:pt x="32" y="3"/>
                      <a:pt x="25" y="0"/>
                      <a:pt x="16" y="0"/>
                    </a:cubicBezTo>
                    <a:cubicBezTo>
                      <a:pt x="7" y="0"/>
                      <a:pt x="0" y="3"/>
                      <a:pt x="1" y="8"/>
                    </a:cubicBezTo>
                    <a:cubicBezTo>
                      <a:pt x="1" y="13"/>
                      <a:pt x="8" y="17"/>
                      <a:pt x="17" y="17"/>
                    </a:cubicBezTo>
                    <a:cubicBezTo>
                      <a:pt x="25" y="17"/>
                      <a:pt x="32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1" name="Freeform 121"/>
              <p:cNvSpPr/>
              <p:nvPr/>
            </p:nvSpPr>
            <p:spPr bwMode="auto">
              <a:xfrm>
                <a:off x="3893" y="2485"/>
                <a:ext cx="66" cy="35"/>
              </a:xfrm>
              <a:custGeom>
                <a:avLst/>
                <a:gdLst>
                  <a:gd name="T0" fmla="*/ 32 w 32"/>
                  <a:gd name="T1" fmla="*/ 8 h 17"/>
                  <a:gd name="T2" fmla="*/ 15 w 32"/>
                  <a:gd name="T3" fmla="*/ 0 h 17"/>
                  <a:gd name="T4" fmla="*/ 0 w 32"/>
                  <a:gd name="T5" fmla="*/ 8 h 17"/>
                  <a:gd name="T6" fmla="*/ 16 w 32"/>
                  <a:gd name="T7" fmla="*/ 17 h 17"/>
                  <a:gd name="T8" fmla="*/ 32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2" y="8"/>
                    </a:moveTo>
                    <a:cubicBezTo>
                      <a:pt x="31" y="3"/>
                      <a:pt x="24" y="0"/>
                      <a:pt x="15" y="0"/>
                    </a:cubicBezTo>
                    <a:cubicBezTo>
                      <a:pt x="7" y="0"/>
                      <a:pt x="0" y="3"/>
                      <a:pt x="0" y="8"/>
                    </a:cubicBezTo>
                    <a:cubicBezTo>
                      <a:pt x="0" y="13"/>
                      <a:pt x="8" y="17"/>
                      <a:pt x="16" y="17"/>
                    </a:cubicBezTo>
                    <a:cubicBezTo>
                      <a:pt x="25" y="17"/>
                      <a:pt x="32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2" name="Freeform 122"/>
              <p:cNvSpPr/>
              <p:nvPr/>
            </p:nvSpPr>
            <p:spPr bwMode="auto">
              <a:xfrm>
                <a:off x="3971" y="2485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6 w 33"/>
                  <a:gd name="T3" fmla="*/ 0 h 17"/>
                  <a:gd name="T4" fmla="*/ 1 w 33"/>
                  <a:gd name="T5" fmla="*/ 8 h 17"/>
                  <a:gd name="T6" fmla="*/ 17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2" y="3"/>
                      <a:pt x="24" y="0"/>
                      <a:pt x="16" y="0"/>
                    </a:cubicBezTo>
                    <a:cubicBezTo>
                      <a:pt x="7" y="0"/>
                      <a:pt x="0" y="3"/>
                      <a:pt x="1" y="8"/>
                    </a:cubicBezTo>
                    <a:cubicBezTo>
                      <a:pt x="1" y="13"/>
                      <a:pt x="8" y="17"/>
                      <a:pt x="17" y="17"/>
                    </a:cubicBezTo>
                    <a:cubicBezTo>
                      <a:pt x="26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3" name="Freeform 123"/>
              <p:cNvSpPr/>
              <p:nvPr/>
            </p:nvSpPr>
            <p:spPr bwMode="auto">
              <a:xfrm>
                <a:off x="4051" y="2485"/>
                <a:ext cx="66" cy="35"/>
              </a:xfrm>
              <a:custGeom>
                <a:avLst/>
                <a:gdLst>
                  <a:gd name="T0" fmla="*/ 32 w 32"/>
                  <a:gd name="T1" fmla="*/ 8 h 17"/>
                  <a:gd name="T2" fmla="*/ 15 w 32"/>
                  <a:gd name="T3" fmla="*/ 0 h 17"/>
                  <a:gd name="T4" fmla="*/ 0 w 32"/>
                  <a:gd name="T5" fmla="*/ 8 h 17"/>
                  <a:gd name="T6" fmla="*/ 17 w 32"/>
                  <a:gd name="T7" fmla="*/ 17 h 17"/>
                  <a:gd name="T8" fmla="*/ 32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2" y="8"/>
                    </a:moveTo>
                    <a:cubicBezTo>
                      <a:pt x="31" y="3"/>
                      <a:pt x="24" y="0"/>
                      <a:pt x="15" y="0"/>
                    </a:cubicBezTo>
                    <a:cubicBezTo>
                      <a:pt x="7" y="0"/>
                      <a:pt x="0" y="3"/>
                      <a:pt x="0" y="8"/>
                    </a:cubicBezTo>
                    <a:cubicBezTo>
                      <a:pt x="1" y="13"/>
                      <a:pt x="8" y="17"/>
                      <a:pt x="17" y="17"/>
                    </a:cubicBezTo>
                    <a:cubicBezTo>
                      <a:pt x="26" y="17"/>
                      <a:pt x="32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4" name="Freeform 124"/>
              <p:cNvSpPr/>
              <p:nvPr/>
            </p:nvSpPr>
            <p:spPr bwMode="auto">
              <a:xfrm>
                <a:off x="5638" y="2669"/>
                <a:ext cx="78" cy="41"/>
              </a:xfrm>
              <a:custGeom>
                <a:avLst/>
                <a:gdLst>
                  <a:gd name="T0" fmla="*/ 36 w 38"/>
                  <a:gd name="T1" fmla="*/ 10 h 20"/>
                  <a:gd name="T2" fmla="*/ 15 w 38"/>
                  <a:gd name="T3" fmla="*/ 0 h 20"/>
                  <a:gd name="T4" fmla="*/ 3 w 38"/>
                  <a:gd name="T5" fmla="*/ 10 h 20"/>
                  <a:gd name="T6" fmla="*/ 23 w 38"/>
                  <a:gd name="T7" fmla="*/ 20 h 20"/>
                  <a:gd name="T8" fmla="*/ 36 w 38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0">
                    <a:moveTo>
                      <a:pt x="36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3" y="10"/>
                    </a:cubicBezTo>
                    <a:cubicBezTo>
                      <a:pt x="5" y="16"/>
                      <a:pt x="14" y="20"/>
                      <a:pt x="23" y="20"/>
                    </a:cubicBezTo>
                    <a:cubicBezTo>
                      <a:pt x="32" y="20"/>
                      <a:pt x="38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5" name="Freeform 125"/>
              <p:cNvSpPr/>
              <p:nvPr/>
            </p:nvSpPr>
            <p:spPr bwMode="auto">
              <a:xfrm>
                <a:off x="5681" y="2770"/>
                <a:ext cx="79" cy="44"/>
              </a:xfrm>
              <a:custGeom>
                <a:avLst/>
                <a:gdLst>
                  <a:gd name="T0" fmla="*/ 36 w 38"/>
                  <a:gd name="T1" fmla="*/ 10 h 21"/>
                  <a:gd name="T2" fmla="*/ 15 w 38"/>
                  <a:gd name="T3" fmla="*/ 0 h 21"/>
                  <a:gd name="T4" fmla="*/ 2 w 38"/>
                  <a:gd name="T5" fmla="*/ 10 h 21"/>
                  <a:gd name="T6" fmla="*/ 23 w 38"/>
                  <a:gd name="T7" fmla="*/ 21 h 21"/>
                  <a:gd name="T8" fmla="*/ 36 w 38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1">
                    <a:moveTo>
                      <a:pt x="36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5" y="0"/>
                      <a:pt x="0" y="5"/>
                      <a:pt x="2" y="10"/>
                    </a:cubicBezTo>
                    <a:cubicBezTo>
                      <a:pt x="5" y="16"/>
                      <a:pt x="14" y="21"/>
                      <a:pt x="23" y="21"/>
                    </a:cubicBezTo>
                    <a:cubicBezTo>
                      <a:pt x="33" y="21"/>
                      <a:pt x="38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6" name="Freeform 126"/>
              <p:cNvSpPr/>
              <p:nvPr/>
            </p:nvSpPr>
            <p:spPr bwMode="auto">
              <a:xfrm>
                <a:off x="5401" y="2129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13 w 33"/>
                  <a:gd name="T3" fmla="*/ 0 h 14"/>
                  <a:gd name="T4" fmla="*/ 2 w 33"/>
                  <a:gd name="T5" fmla="*/ 7 h 14"/>
                  <a:gd name="T6" fmla="*/ 20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4"/>
                      <a:pt x="20" y="14"/>
                    </a:cubicBezTo>
                    <a:cubicBezTo>
                      <a:pt x="28" y="14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7" name="Freeform 127"/>
              <p:cNvSpPr/>
              <p:nvPr/>
            </p:nvSpPr>
            <p:spPr bwMode="auto">
              <a:xfrm>
                <a:off x="5475" y="2129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2 w 32"/>
                  <a:gd name="T3" fmla="*/ 0 h 14"/>
                  <a:gd name="T4" fmla="*/ 1 w 32"/>
                  <a:gd name="T5" fmla="*/ 7 h 14"/>
                  <a:gd name="T6" fmla="*/ 19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8" y="3"/>
                      <a:pt x="20" y="0"/>
                      <a:pt x="12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8" name="Freeform 128"/>
              <p:cNvSpPr/>
              <p:nvPr/>
            </p:nvSpPr>
            <p:spPr bwMode="auto">
              <a:xfrm>
                <a:off x="5692" y="2129"/>
                <a:ext cx="70" cy="29"/>
              </a:xfrm>
              <a:custGeom>
                <a:avLst/>
                <a:gdLst>
                  <a:gd name="T0" fmla="*/ 31 w 34"/>
                  <a:gd name="T1" fmla="*/ 7 h 14"/>
                  <a:gd name="T2" fmla="*/ 13 w 34"/>
                  <a:gd name="T3" fmla="*/ 0 h 14"/>
                  <a:gd name="T4" fmla="*/ 3 w 34"/>
                  <a:gd name="T5" fmla="*/ 7 h 14"/>
                  <a:gd name="T6" fmla="*/ 21 w 34"/>
                  <a:gd name="T7" fmla="*/ 14 h 14"/>
                  <a:gd name="T8" fmla="*/ 31 w 3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3" y="7"/>
                    </a:cubicBezTo>
                    <a:cubicBezTo>
                      <a:pt x="5" y="11"/>
                      <a:pt x="13" y="14"/>
                      <a:pt x="21" y="14"/>
                    </a:cubicBezTo>
                    <a:cubicBezTo>
                      <a:pt x="29" y="14"/>
                      <a:pt x="34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9" name="Freeform 129"/>
              <p:cNvSpPr/>
              <p:nvPr/>
            </p:nvSpPr>
            <p:spPr bwMode="auto">
              <a:xfrm>
                <a:off x="5766" y="2129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12 w 33"/>
                  <a:gd name="T3" fmla="*/ 0 h 14"/>
                  <a:gd name="T4" fmla="*/ 2 w 33"/>
                  <a:gd name="T5" fmla="*/ 7 h 14"/>
                  <a:gd name="T6" fmla="*/ 20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29" y="3"/>
                      <a:pt x="20" y="0"/>
                      <a:pt x="12" y="0"/>
                    </a:cubicBezTo>
                    <a:cubicBezTo>
                      <a:pt x="4" y="0"/>
                      <a:pt x="0" y="3"/>
                      <a:pt x="2" y="7"/>
                    </a:cubicBezTo>
                    <a:cubicBezTo>
                      <a:pt x="4" y="11"/>
                      <a:pt x="12" y="14"/>
                      <a:pt x="20" y="14"/>
                    </a:cubicBezTo>
                    <a:cubicBezTo>
                      <a:pt x="28" y="14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0" name="Freeform 130"/>
              <p:cNvSpPr/>
              <p:nvPr/>
            </p:nvSpPr>
            <p:spPr bwMode="auto">
              <a:xfrm>
                <a:off x="4060" y="2574"/>
                <a:ext cx="68" cy="39"/>
              </a:xfrm>
              <a:custGeom>
                <a:avLst/>
                <a:gdLst>
                  <a:gd name="T0" fmla="*/ 32 w 33"/>
                  <a:gd name="T1" fmla="*/ 10 h 19"/>
                  <a:gd name="T2" fmla="*/ 15 w 33"/>
                  <a:gd name="T3" fmla="*/ 0 h 19"/>
                  <a:gd name="T4" fmla="*/ 0 w 33"/>
                  <a:gd name="T5" fmla="*/ 10 h 19"/>
                  <a:gd name="T6" fmla="*/ 17 w 33"/>
                  <a:gd name="T7" fmla="*/ 19 h 19"/>
                  <a:gd name="T8" fmla="*/ 32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2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1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1" name="Freeform 131"/>
              <p:cNvSpPr/>
              <p:nvPr/>
            </p:nvSpPr>
            <p:spPr bwMode="auto">
              <a:xfrm>
                <a:off x="4111" y="231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7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1" y="13"/>
                      <a:pt x="9" y="16"/>
                      <a:pt x="17" y="16"/>
                    </a:cubicBezTo>
                    <a:cubicBezTo>
                      <a:pt x="25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2" name="Freeform 132"/>
              <p:cNvSpPr/>
              <p:nvPr/>
            </p:nvSpPr>
            <p:spPr bwMode="auto">
              <a:xfrm>
                <a:off x="4198" y="2398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2" y="13"/>
                      <a:pt x="9" y="17"/>
                      <a:pt x="18" y="17"/>
                    </a:cubicBezTo>
                    <a:cubicBezTo>
                      <a:pt x="26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3" name="Freeform 133"/>
              <p:cNvSpPr/>
              <p:nvPr/>
            </p:nvSpPr>
            <p:spPr bwMode="auto">
              <a:xfrm>
                <a:off x="4122" y="2398"/>
                <a:ext cx="66" cy="35"/>
              </a:xfrm>
              <a:custGeom>
                <a:avLst/>
                <a:gdLst>
                  <a:gd name="T0" fmla="*/ 31 w 32"/>
                  <a:gd name="T1" fmla="*/ 8 h 17"/>
                  <a:gd name="T2" fmla="*/ 15 w 32"/>
                  <a:gd name="T3" fmla="*/ 0 h 17"/>
                  <a:gd name="T4" fmla="*/ 0 w 32"/>
                  <a:gd name="T5" fmla="*/ 8 h 17"/>
                  <a:gd name="T6" fmla="*/ 17 w 32"/>
                  <a:gd name="T7" fmla="*/ 17 h 17"/>
                  <a:gd name="T8" fmla="*/ 31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1" y="13"/>
                      <a:pt x="8" y="17"/>
                      <a:pt x="17" y="17"/>
                    </a:cubicBezTo>
                    <a:cubicBezTo>
                      <a:pt x="25" y="17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4" name="Freeform 134"/>
              <p:cNvSpPr/>
              <p:nvPr/>
            </p:nvSpPr>
            <p:spPr bwMode="auto">
              <a:xfrm>
                <a:off x="4204" y="2442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1 w 33"/>
                  <a:gd name="T5" fmla="*/ 8 h 17"/>
                  <a:gd name="T6" fmla="*/ 17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3"/>
                      <a:pt x="24" y="0"/>
                      <a:pt x="15" y="0"/>
                    </a:cubicBezTo>
                    <a:cubicBezTo>
                      <a:pt x="7" y="0"/>
                      <a:pt x="0" y="3"/>
                      <a:pt x="1" y="8"/>
                    </a:cubicBezTo>
                    <a:cubicBezTo>
                      <a:pt x="1" y="13"/>
                      <a:pt x="9" y="17"/>
                      <a:pt x="17" y="17"/>
                    </a:cubicBezTo>
                    <a:cubicBezTo>
                      <a:pt x="26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5" name="Freeform 135"/>
              <p:cNvSpPr/>
              <p:nvPr/>
            </p:nvSpPr>
            <p:spPr bwMode="auto">
              <a:xfrm>
                <a:off x="4130" y="2485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6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2" y="3"/>
                      <a:pt x="24" y="0"/>
                      <a:pt x="16" y="0"/>
                    </a:cubicBezTo>
                    <a:cubicBezTo>
                      <a:pt x="7" y="0"/>
                      <a:pt x="0" y="3"/>
                      <a:pt x="1" y="8"/>
                    </a:cubicBezTo>
                    <a:cubicBezTo>
                      <a:pt x="1" y="13"/>
                      <a:pt x="9" y="17"/>
                      <a:pt x="18" y="17"/>
                    </a:cubicBezTo>
                    <a:cubicBezTo>
                      <a:pt x="26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6" name="Freeform 136"/>
              <p:cNvSpPr/>
              <p:nvPr/>
            </p:nvSpPr>
            <p:spPr bwMode="auto">
              <a:xfrm>
                <a:off x="4210" y="2485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0 w 33"/>
                  <a:gd name="T5" fmla="*/ 8 h 17"/>
                  <a:gd name="T6" fmla="*/ 17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3"/>
                      <a:pt x="24" y="0"/>
                      <a:pt x="15" y="0"/>
                    </a:cubicBezTo>
                    <a:cubicBezTo>
                      <a:pt x="6" y="0"/>
                      <a:pt x="0" y="3"/>
                      <a:pt x="0" y="8"/>
                    </a:cubicBezTo>
                    <a:cubicBezTo>
                      <a:pt x="1" y="13"/>
                      <a:pt x="9" y="17"/>
                      <a:pt x="17" y="17"/>
                    </a:cubicBezTo>
                    <a:cubicBezTo>
                      <a:pt x="26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7" name="Freeform 137"/>
              <p:cNvSpPr/>
              <p:nvPr/>
            </p:nvSpPr>
            <p:spPr bwMode="auto">
              <a:xfrm>
                <a:off x="4289" y="2485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2" y="3"/>
                      <a:pt x="24" y="0"/>
                      <a:pt x="15" y="0"/>
                    </a:cubicBezTo>
                    <a:cubicBezTo>
                      <a:pt x="7" y="0"/>
                      <a:pt x="0" y="3"/>
                      <a:pt x="1" y="8"/>
                    </a:cubicBezTo>
                    <a:cubicBezTo>
                      <a:pt x="2" y="13"/>
                      <a:pt x="9" y="17"/>
                      <a:pt x="18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8" name="Freeform 138"/>
              <p:cNvSpPr/>
              <p:nvPr/>
            </p:nvSpPr>
            <p:spPr bwMode="auto">
              <a:xfrm>
                <a:off x="4136" y="2528"/>
                <a:ext cx="68" cy="38"/>
              </a:xfrm>
              <a:custGeom>
                <a:avLst/>
                <a:gdLst>
                  <a:gd name="T0" fmla="*/ 32 w 33"/>
                  <a:gd name="T1" fmla="*/ 9 h 18"/>
                  <a:gd name="T2" fmla="*/ 15 w 33"/>
                  <a:gd name="T3" fmla="*/ 0 h 18"/>
                  <a:gd name="T4" fmla="*/ 0 w 33"/>
                  <a:gd name="T5" fmla="*/ 9 h 18"/>
                  <a:gd name="T6" fmla="*/ 17 w 33"/>
                  <a:gd name="T7" fmla="*/ 18 h 18"/>
                  <a:gd name="T8" fmla="*/ 32 w 33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8">
                    <a:moveTo>
                      <a:pt x="32" y="9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0" y="9"/>
                    </a:cubicBezTo>
                    <a:cubicBezTo>
                      <a:pt x="1" y="14"/>
                      <a:pt x="8" y="18"/>
                      <a:pt x="17" y="18"/>
                    </a:cubicBezTo>
                    <a:cubicBezTo>
                      <a:pt x="26" y="18"/>
                      <a:pt x="33" y="14"/>
                      <a:pt x="3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9" name="Freeform 139"/>
              <p:cNvSpPr/>
              <p:nvPr/>
            </p:nvSpPr>
            <p:spPr bwMode="auto">
              <a:xfrm>
                <a:off x="4216" y="2528"/>
                <a:ext cx="69" cy="38"/>
              </a:xfrm>
              <a:custGeom>
                <a:avLst/>
                <a:gdLst>
                  <a:gd name="T0" fmla="*/ 32 w 33"/>
                  <a:gd name="T1" fmla="*/ 9 h 18"/>
                  <a:gd name="T2" fmla="*/ 15 w 33"/>
                  <a:gd name="T3" fmla="*/ 0 h 18"/>
                  <a:gd name="T4" fmla="*/ 0 w 33"/>
                  <a:gd name="T5" fmla="*/ 9 h 18"/>
                  <a:gd name="T6" fmla="*/ 17 w 33"/>
                  <a:gd name="T7" fmla="*/ 18 h 18"/>
                  <a:gd name="T8" fmla="*/ 32 w 33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8">
                    <a:moveTo>
                      <a:pt x="32" y="9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0" y="9"/>
                    </a:cubicBezTo>
                    <a:cubicBezTo>
                      <a:pt x="1" y="14"/>
                      <a:pt x="8" y="18"/>
                      <a:pt x="17" y="18"/>
                    </a:cubicBezTo>
                    <a:cubicBezTo>
                      <a:pt x="26" y="18"/>
                      <a:pt x="33" y="14"/>
                      <a:pt x="3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0" name="Freeform 140"/>
              <p:cNvSpPr/>
              <p:nvPr/>
            </p:nvSpPr>
            <p:spPr bwMode="auto">
              <a:xfrm>
                <a:off x="4295" y="2528"/>
                <a:ext cx="70" cy="38"/>
              </a:xfrm>
              <a:custGeom>
                <a:avLst/>
                <a:gdLst>
                  <a:gd name="T0" fmla="*/ 33 w 34"/>
                  <a:gd name="T1" fmla="*/ 9 h 18"/>
                  <a:gd name="T2" fmla="*/ 16 w 34"/>
                  <a:gd name="T3" fmla="*/ 0 h 18"/>
                  <a:gd name="T4" fmla="*/ 1 w 34"/>
                  <a:gd name="T5" fmla="*/ 9 h 18"/>
                  <a:gd name="T6" fmla="*/ 18 w 34"/>
                  <a:gd name="T7" fmla="*/ 18 h 18"/>
                  <a:gd name="T8" fmla="*/ 33 w 3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3" y="9"/>
                    </a:moveTo>
                    <a:cubicBezTo>
                      <a:pt x="32" y="4"/>
                      <a:pt x="24" y="0"/>
                      <a:pt x="16" y="0"/>
                    </a:cubicBezTo>
                    <a:cubicBezTo>
                      <a:pt x="7" y="0"/>
                      <a:pt x="0" y="4"/>
                      <a:pt x="1" y="9"/>
                    </a:cubicBezTo>
                    <a:cubicBezTo>
                      <a:pt x="2" y="14"/>
                      <a:pt x="10" y="18"/>
                      <a:pt x="18" y="18"/>
                    </a:cubicBezTo>
                    <a:cubicBezTo>
                      <a:pt x="27" y="18"/>
                      <a:pt x="34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1" name="Freeform 141"/>
              <p:cNvSpPr/>
              <p:nvPr/>
            </p:nvSpPr>
            <p:spPr bwMode="auto">
              <a:xfrm>
                <a:off x="4375" y="2528"/>
                <a:ext cx="70" cy="38"/>
              </a:xfrm>
              <a:custGeom>
                <a:avLst/>
                <a:gdLst>
                  <a:gd name="T0" fmla="*/ 33 w 34"/>
                  <a:gd name="T1" fmla="*/ 9 h 18"/>
                  <a:gd name="T2" fmla="*/ 15 w 34"/>
                  <a:gd name="T3" fmla="*/ 0 h 18"/>
                  <a:gd name="T4" fmla="*/ 1 w 34"/>
                  <a:gd name="T5" fmla="*/ 9 h 18"/>
                  <a:gd name="T6" fmla="*/ 19 w 34"/>
                  <a:gd name="T7" fmla="*/ 18 h 18"/>
                  <a:gd name="T8" fmla="*/ 33 w 3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3" y="9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9"/>
                    </a:cubicBezTo>
                    <a:cubicBezTo>
                      <a:pt x="2" y="14"/>
                      <a:pt x="10" y="18"/>
                      <a:pt x="19" y="18"/>
                    </a:cubicBezTo>
                    <a:cubicBezTo>
                      <a:pt x="27" y="18"/>
                      <a:pt x="34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2" name="Freeform 142"/>
              <p:cNvSpPr/>
              <p:nvPr/>
            </p:nvSpPr>
            <p:spPr bwMode="auto">
              <a:xfrm>
                <a:off x="4140" y="2574"/>
                <a:ext cx="68" cy="39"/>
              </a:xfrm>
              <a:custGeom>
                <a:avLst/>
                <a:gdLst>
                  <a:gd name="T0" fmla="*/ 33 w 33"/>
                  <a:gd name="T1" fmla="*/ 10 h 19"/>
                  <a:gd name="T2" fmla="*/ 16 w 33"/>
                  <a:gd name="T3" fmla="*/ 0 h 19"/>
                  <a:gd name="T4" fmla="*/ 1 w 33"/>
                  <a:gd name="T5" fmla="*/ 10 h 19"/>
                  <a:gd name="T6" fmla="*/ 18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2" y="4"/>
                      <a:pt x="24" y="0"/>
                      <a:pt x="16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1" y="15"/>
                      <a:pt x="9" y="19"/>
                      <a:pt x="18" y="19"/>
                    </a:cubicBezTo>
                    <a:cubicBezTo>
                      <a:pt x="27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3" name="Freeform 143"/>
              <p:cNvSpPr/>
              <p:nvPr/>
            </p:nvSpPr>
            <p:spPr bwMode="auto">
              <a:xfrm>
                <a:off x="4221" y="2574"/>
                <a:ext cx="70" cy="39"/>
              </a:xfrm>
              <a:custGeom>
                <a:avLst/>
                <a:gdLst>
                  <a:gd name="T0" fmla="*/ 33 w 34"/>
                  <a:gd name="T1" fmla="*/ 10 h 19"/>
                  <a:gd name="T2" fmla="*/ 16 w 34"/>
                  <a:gd name="T3" fmla="*/ 0 h 19"/>
                  <a:gd name="T4" fmla="*/ 1 w 34"/>
                  <a:gd name="T5" fmla="*/ 10 h 19"/>
                  <a:gd name="T6" fmla="*/ 18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2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2" y="15"/>
                      <a:pt x="9" y="19"/>
                      <a:pt x="18" y="19"/>
                    </a:cubicBezTo>
                    <a:cubicBezTo>
                      <a:pt x="27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4" name="Freeform 144"/>
              <p:cNvSpPr/>
              <p:nvPr/>
            </p:nvSpPr>
            <p:spPr bwMode="auto">
              <a:xfrm>
                <a:off x="4303" y="2574"/>
                <a:ext cx="68" cy="39"/>
              </a:xfrm>
              <a:custGeom>
                <a:avLst/>
                <a:gdLst>
                  <a:gd name="T0" fmla="*/ 32 w 33"/>
                  <a:gd name="T1" fmla="*/ 10 h 19"/>
                  <a:gd name="T2" fmla="*/ 15 w 33"/>
                  <a:gd name="T3" fmla="*/ 0 h 19"/>
                  <a:gd name="T4" fmla="*/ 0 w 33"/>
                  <a:gd name="T5" fmla="*/ 10 h 19"/>
                  <a:gd name="T6" fmla="*/ 18 w 33"/>
                  <a:gd name="T7" fmla="*/ 19 h 19"/>
                  <a:gd name="T8" fmla="*/ 32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2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0" y="10"/>
                    </a:cubicBezTo>
                    <a:cubicBezTo>
                      <a:pt x="1" y="15"/>
                      <a:pt x="9" y="19"/>
                      <a:pt x="18" y="19"/>
                    </a:cubicBezTo>
                    <a:cubicBezTo>
                      <a:pt x="27" y="19"/>
                      <a:pt x="33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5" name="Freeform 145"/>
              <p:cNvSpPr/>
              <p:nvPr/>
            </p:nvSpPr>
            <p:spPr bwMode="auto">
              <a:xfrm>
                <a:off x="4384" y="2574"/>
                <a:ext cx="70" cy="39"/>
              </a:xfrm>
              <a:custGeom>
                <a:avLst/>
                <a:gdLst>
                  <a:gd name="T0" fmla="*/ 33 w 34"/>
                  <a:gd name="T1" fmla="*/ 10 h 19"/>
                  <a:gd name="T2" fmla="*/ 15 w 34"/>
                  <a:gd name="T3" fmla="*/ 0 h 19"/>
                  <a:gd name="T4" fmla="*/ 1 w 34"/>
                  <a:gd name="T5" fmla="*/ 10 h 19"/>
                  <a:gd name="T6" fmla="*/ 18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2" y="15"/>
                      <a:pt x="9" y="19"/>
                      <a:pt x="18" y="19"/>
                    </a:cubicBezTo>
                    <a:cubicBezTo>
                      <a:pt x="27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6" name="Freeform 146"/>
              <p:cNvSpPr/>
              <p:nvPr/>
            </p:nvSpPr>
            <p:spPr bwMode="auto">
              <a:xfrm>
                <a:off x="4146" y="2621"/>
                <a:ext cx="68" cy="40"/>
              </a:xfrm>
              <a:custGeom>
                <a:avLst/>
                <a:gdLst>
                  <a:gd name="T0" fmla="*/ 33 w 33"/>
                  <a:gd name="T1" fmla="*/ 10 h 19"/>
                  <a:gd name="T2" fmla="*/ 15 w 33"/>
                  <a:gd name="T3" fmla="*/ 0 h 19"/>
                  <a:gd name="T4" fmla="*/ 0 w 33"/>
                  <a:gd name="T5" fmla="*/ 10 h 19"/>
                  <a:gd name="T6" fmla="*/ 17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0" y="10"/>
                    </a:cubicBezTo>
                    <a:cubicBezTo>
                      <a:pt x="1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7" name="Freeform 147"/>
              <p:cNvSpPr/>
              <p:nvPr/>
            </p:nvSpPr>
            <p:spPr bwMode="auto">
              <a:xfrm>
                <a:off x="4227" y="2621"/>
                <a:ext cx="70" cy="40"/>
              </a:xfrm>
              <a:custGeom>
                <a:avLst/>
                <a:gdLst>
                  <a:gd name="T0" fmla="*/ 33 w 34"/>
                  <a:gd name="T1" fmla="*/ 10 h 19"/>
                  <a:gd name="T2" fmla="*/ 16 w 34"/>
                  <a:gd name="T3" fmla="*/ 0 h 19"/>
                  <a:gd name="T4" fmla="*/ 1 w 34"/>
                  <a:gd name="T5" fmla="*/ 10 h 19"/>
                  <a:gd name="T6" fmla="*/ 18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3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2" y="15"/>
                      <a:pt x="9" y="19"/>
                      <a:pt x="18" y="19"/>
                    </a:cubicBezTo>
                    <a:cubicBezTo>
                      <a:pt x="27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8" name="Freeform 148"/>
              <p:cNvSpPr/>
              <p:nvPr/>
            </p:nvSpPr>
            <p:spPr bwMode="auto">
              <a:xfrm>
                <a:off x="4309" y="2621"/>
                <a:ext cx="70" cy="40"/>
              </a:xfrm>
              <a:custGeom>
                <a:avLst/>
                <a:gdLst>
                  <a:gd name="T0" fmla="*/ 33 w 34"/>
                  <a:gd name="T1" fmla="*/ 10 h 19"/>
                  <a:gd name="T2" fmla="*/ 15 w 34"/>
                  <a:gd name="T3" fmla="*/ 0 h 19"/>
                  <a:gd name="T4" fmla="*/ 1 w 34"/>
                  <a:gd name="T5" fmla="*/ 10 h 19"/>
                  <a:gd name="T6" fmla="*/ 18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1" y="15"/>
                      <a:pt x="9" y="19"/>
                      <a:pt x="18" y="19"/>
                    </a:cubicBezTo>
                    <a:cubicBezTo>
                      <a:pt x="27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9" name="Freeform 149"/>
              <p:cNvSpPr/>
              <p:nvPr/>
            </p:nvSpPr>
            <p:spPr bwMode="auto">
              <a:xfrm>
                <a:off x="4150" y="2669"/>
                <a:ext cx="71" cy="41"/>
              </a:xfrm>
              <a:custGeom>
                <a:avLst/>
                <a:gdLst>
                  <a:gd name="T0" fmla="*/ 33 w 34"/>
                  <a:gd name="T1" fmla="*/ 10 h 20"/>
                  <a:gd name="T2" fmla="*/ 16 w 34"/>
                  <a:gd name="T3" fmla="*/ 0 h 20"/>
                  <a:gd name="T4" fmla="*/ 1 w 34"/>
                  <a:gd name="T5" fmla="*/ 10 h 20"/>
                  <a:gd name="T6" fmla="*/ 18 w 34"/>
                  <a:gd name="T7" fmla="*/ 20 h 20"/>
                  <a:gd name="T8" fmla="*/ 33 w 34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33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1" y="16"/>
                      <a:pt x="9" y="20"/>
                      <a:pt x="18" y="20"/>
                    </a:cubicBezTo>
                    <a:cubicBezTo>
                      <a:pt x="27" y="20"/>
                      <a:pt x="34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0" name="Freeform 150"/>
              <p:cNvSpPr/>
              <p:nvPr/>
            </p:nvSpPr>
            <p:spPr bwMode="auto">
              <a:xfrm>
                <a:off x="4233" y="2669"/>
                <a:ext cx="70" cy="41"/>
              </a:xfrm>
              <a:custGeom>
                <a:avLst/>
                <a:gdLst>
                  <a:gd name="T0" fmla="*/ 34 w 34"/>
                  <a:gd name="T1" fmla="*/ 10 h 20"/>
                  <a:gd name="T2" fmla="*/ 16 w 34"/>
                  <a:gd name="T3" fmla="*/ 0 h 20"/>
                  <a:gd name="T4" fmla="*/ 1 w 34"/>
                  <a:gd name="T5" fmla="*/ 10 h 20"/>
                  <a:gd name="T6" fmla="*/ 18 w 34"/>
                  <a:gd name="T7" fmla="*/ 20 h 20"/>
                  <a:gd name="T8" fmla="*/ 34 w 34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1" y="16"/>
                      <a:pt x="9" y="20"/>
                      <a:pt x="18" y="20"/>
                    </a:cubicBezTo>
                    <a:cubicBezTo>
                      <a:pt x="28" y="20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1" name="Freeform 151"/>
              <p:cNvSpPr/>
              <p:nvPr/>
            </p:nvSpPr>
            <p:spPr bwMode="auto">
              <a:xfrm>
                <a:off x="4315" y="2669"/>
                <a:ext cx="73" cy="41"/>
              </a:xfrm>
              <a:custGeom>
                <a:avLst/>
                <a:gdLst>
                  <a:gd name="T0" fmla="*/ 34 w 35"/>
                  <a:gd name="T1" fmla="*/ 10 h 20"/>
                  <a:gd name="T2" fmla="*/ 16 w 35"/>
                  <a:gd name="T3" fmla="*/ 0 h 20"/>
                  <a:gd name="T4" fmla="*/ 1 w 35"/>
                  <a:gd name="T5" fmla="*/ 10 h 20"/>
                  <a:gd name="T6" fmla="*/ 19 w 35"/>
                  <a:gd name="T7" fmla="*/ 20 h 20"/>
                  <a:gd name="T8" fmla="*/ 34 w 35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0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2" y="16"/>
                      <a:pt x="10" y="20"/>
                      <a:pt x="19" y="20"/>
                    </a:cubicBezTo>
                    <a:cubicBezTo>
                      <a:pt x="28" y="20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2" name="Freeform 152"/>
              <p:cNvSpPr/>
              <p:nvPr/>
            </p:nvSpPr>
            <p:spPr bwMode="auto">
              <a:xfrm>
                <a:off x="4398" y="2669"/>
                <a:ext cx="72" cy="41"/>
              </a:xfrm>
              <a:custGeom>
                <a:avLst/>
                <a:gdLst>
                  <a:gd name="T0" fmla="*/ 34 w 35"/>
                  <a:gd name="T1" fmla="*/ 10 h 20"/>
                  <a:gd name="T2" fmla="*/ 16 w 35"/>
                  <a:gd name="T3" fmla="*/ 0 h 20"/>
                  <a:gd name="T4" fmla="*/ 1 w 35"/>
                  <a:gd name="T5" fmla="*/ 10 h 20"/>
                  <a:gd name="T6" fmla="*/ 19 w 35"/>
                  <a:gd name="T7" fmla="*/ 20 h 20"/>
                  <a:gd name="T8" fmla="*/ 34 w 35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0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2" y="16"/>
                      <a:pt x="10" y="20"/>
                      <a:pt x="19" y="20"/>
                    </a:cubicBezTo>
                    <a:cubicBezTo>
                      <a:pt x="28" y="20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3" name="Freeform 153"/>
              <p:cNvSpPr/>
              <p:nvPr/>
            </p:nvSpPr>
            <p:spPr bwMode="auto">
              <a:xfrm>
                <a:off x="4481" y="2669"/>
                <a:ext cx="72" cy="41"/>
              </a:xfrm>
              <a:custGeom>
                <a:avLst/>
                <a:gdLst>
                  <a:gd name="T0" fmla="*/ 34 w 35"/>
                  <a:gd name="T1" fmla="*/ 10 h 20"/>
                  <a:gd name="T2" fmla="*/ 16 w 35"/>
                  <a:gd name="T3" fmla="*/ 0 h 20"/>
                  <a:gd name="T4" fmla="*/ 1 w 35"/>
                  <a:gd name="T5" fmla="*/ 10 h 20"/>
                  <a:gd name="T6" fmla="*/ 20 w 35"/>
                  <a:gd name="T7" fmla="*/ 20 h 20"/>
                  <a:gd name="T8" fmla="*/ 34 w 35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0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2" y="16"/>
                      <a:pt x="10" y="20"/>
                      <a:pt x="20" y="20"/>
                    </a:cubicBezTo>
                    <a:cubicBezTo>
                      <a:pt x="29" y="20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4" name="Freeform 154"/>
              <p:cNvSpPr/>
              <p:nvPr/>
            </p:nvSpPr>
            <p:spPr bwMode="auto">
              <a:xfrm>
                <a:off x="4239" y="2719"/>
                <a:ext cx="72" cy="43"/>
              </a:xfrm>
              <a:custGeom>
                <a:avLst/>
                <a:gdLst>
                  <a:gd name="T0" fmla="*/ 34 w 35"/>
                  <a:gd name="T1" fmla="*/ 10 h 21"/>
                  <a:gd name="T2" fmla="*/ 16 w 35"/>
                  <a:gd name="T3" fmla="*/ 0 h 21"/>
                  <a:gd name="T4" fmla="*/ 1 w 35"/>
                  <a:gd name="T5" fmla="*/ 10 h 21"/>
                  <a:gd name="T6" fmla="*/ 19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1" y="16"/>
                      <a:pt x="9" y="21"/>
                      <a:pt x="19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5" name="Freeform 155"/>
              <p:cNvSpPr/>
              <p:nvPr/>
            </p:nvSpPr>
            <p:spPr bwMode="auto">
              <a:xfrm>
                <a:off x="4324" y="2719"/>
                <a:ext cx="70" cy="43"/>
              </a:xfrm>
              <a:custGeom>
                <a:avLst/>
                <a:gdLst>
                  <a:gd name="T0" fmla="*/ 33 w 34"/>
                  <a:gd name="T1" fmla="*/ 10 h 21"/>
                  <a:gd name="T2" fmla="*/ 15 w 34"/>
                  <a:gd name="T3" fmla="*/ 0 h 21"/>
                  <a:gd name="T4" fmla="*/ 0 w 34"/>
                  <a:gd name="T5" fmla="*/ 10 h 21"/>
                  <a:gd name="T6" fmla="*/ 18 w 34"/>
                  <a:gd name="T7" fmla="*/ 21 h 21"/>
                  <a:gd name="T8" fmla="*/ 33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3" y="10"/>
                    </a:moveTo>
                    <a:cubicBezTo>
                      <a:pt x="33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0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8" y="21"/>
                      <a:pt x="34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6" name="Freeform 156"/>
              <p:cNvSpPr/>
              <p:nvPr/>
            </p:nvSpPr>
            <p:spPr bwMode="auto">
              <a:xfrm>
                <a:off x="4406" y="2719"/>
                <a:ext cx="72" cy="43"/>
              </a:xfrm>
              <a:custGeom>
                <a:avLst/>
                <a:gdLst>
                  <a:gd name="T0" fmla="*/ 34 w 35"/>
                  <a:gd name="T1" fmla="*/ 10 h 21"/>
                  <a:gd name="T2" fmla="*/ 16 w 35"/>
                  <a:gd name="T3" fmla="*/ 0 h 21"/>
                  <a:gd name="T4" fmla="*/ 1 w 35"/>
                  <a:gd name="T5" fmla="*/ 10 h 21"/>
                  <a:gd name="T6" fmla="*/ 19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2" y="16"/>
                      <a:pt x="10" y="21"/>
                      <a:pt x="19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7" name="Freeform 157"/>
              <p:cNvSpPr/>
              <p:nvPr/>
            </p:nvSpPr>
            <p:spPr bwMode="auto">
              <a:xfrm>
                <a:off x="4491" y="2719"/>
                <a:ext cx="72" cy="43"/>
              </a:xfrm>
              <a:custGeom>
                <a:avLst/>
                <a:gdLst>
                  <a:gd name="T0" fmla="*/ 34 w 35"/>
                  <a:gd name="T1" fmla="*/ 10 h 21"/>
                  <a:gd name="T2" fmla="*/ 15 w 35"/>
                  <a:gd name="T3" fmla="*/ 0 h 21"/>
                  <a:gd name="T4" fmla="*/ 1 w 35"/>
                  <a:gd name="T5" fmla="*/ 10 h 21"/>
                  <a:gd name="T6" fmla="*/ 19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2" y="16"/>
                      <a:pt x="10" y="21"/>
                      <a:pt x="19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8" name="Freeform 158"/>
              <p:cNvSpPr/>
              <p:nvPr/>
            </p:nvSpPr>
            <p:spPr bwMode="auto">
              <a:xfrm>
                <a:off x="4740" y="2719"/>
                <a:ext cx="75" cy="43"/>
              </a:xfrm>
              <a:custGeom>
                <a:avLst/>
                <a:gdLst>
                  <a:gd name="T0" fmla="*/ 34 w 36"/>
                  <a:gd name="T1" fmla="*/ 10 h 21"/>
                  <a:gd name="T2" fmla="*/ 16 w 36"/>
                  <a:gd name="T3" fmla="*/ 0 h 21"/>
                  <a:gd name="T4" fmla="*/ 1 w 36"/>
                  <a:gd name="T5" fmla="*/ 10 h 21"/>
                  <a:gd name="T6" fmla="*/ 20 w 36"/>
                  <a:gd name="T7" fmla="*/ 21 h 21"/>
                  <a:gd name="T8" fmla="*/ 34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3" y="16"/>
                      <a:pt x="11" y="21"/>
                      <a:pt x="20" y="21"/>
                    </a:cubicBezTo>
                    <a:cubicBezTo>
                      <a:pt x="29" y="21"/>
                      <a:pt x="36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9" name="Freeform 159"/>
              <p:cNvSpPr/>
              <p:nvPr/>
            </p:nvSpPr>
            <p:spPr bwMode="auto">
              <a:xfrm>
                <a:off x="4245" y="2770"/>
                <a:ext cx="73" cy="44"/>
              </a:xfrm>
              <a:custGeom>
                <a:avLst/>
                <a:gdLst>
                  <a:gd name="T0" fmla="*/ 34 w 35"/>
                  <a:gd name="T1" fmla="*/ 10 h 21"/>
                  <a:gd name="T2" fmla="*/ 16 w 35"/>
                  <a:gd name="T3" fmla="*/ 0 h 21"/>
                  <a:gd name="T4" fmla="*/ 1 w 35"/>
                  <a:gd name="T5" fmla="*/ 10 h 21"/>
                  <a:gd name="T6" fmla="*/ 19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4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2" y="16"/>
                      <a:pt x="10" y="21"/>
                      <a:pt x="19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0" name="Freeform 160"/>
              <p:cNvSpPr/>
              <p:nvPr/>
            </p:nvSpPr>
            <p:spPr bwMode="auto">
              <a:xfrm>
                <a:off x="4330" y="2770"/>
                <a:ext cx="72" cy="44"/>
              </a:xfrm>
              <a:custGeom>
                <a:avLst/>
                <a:gdLst>
                  <a:gd name="T0" fmla="*/ 34 w 35"/>
                  <a:gd name="T1" fmla="*/ 10 h 21"/>
                  <a:gd name="T2" fmla="*/ 16 w 35"/>
                  <a:gd name="T3" fmla="*/ 0 h 21"/>
                  <a:gd name="T4" fmla="*/ 1 w 35"/>
                  <a:gd name="T5" fmla="*/ 10 h 21"/>
                  <a:gd name="T6" fmla="*/ 19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2" y="16"/>
                      <a:pt x="10" y="21"/>
                      <a:pt x="19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1" name="Freeform 161"/>
              <p:cNvSpPr/>
              <p:nvPr/>
            </p:nvSpPr>
            <p:spPr bwMode="auto">
              <a:xfrm>
                <a:off x="4730" y="2669"/>
                <a:ext cx="72" cy="41"/>
              </a:xfrm>
              <a:custGeom>
                <a:avLst/>
                <a:gdLst>
                  <a:gd name="T0" fmla="*/ 34 w 35"/>
                  <a:gd name="T1" fmla="*/ 10 h 20"/>
                  <a:gd name="T2" fmla="*/ 15 w 35"/>
                  <a:gd name="T3" fmla="*/ 0 h 20"/>
                  <a:gd name="T4" fmla="*/ 1 w 35"/>
                  <a:gd name="T5" fmla="*/ 10 h 20"/>
                  <a:gd name="T6" fmla="*/ 20 w 35"/>
                  <a:gd name="T7" fmla="*/ 20 h 20"/>
                  <a:gd name="T8" fmla="*/ 34 w 35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0">
                    <a:moveTo>
                      <a:pt x="34" y="10"/>
                    </a:moveTo>
                    <a:cubicBezTo>
                      <a:pt x="32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2" y="16"/>
                      <a:pt x="10" y="20"/>
                      <a:pt x="20" y="20"/>
                    </a:cubicBezTo>
                    <a:cubicBezTo>
                      <a:pt x="29" y="20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2" name="Freeform 162"/>
              <p:cNvSpPr/>
              <p:nvPr/>
            </p:nvSpPr>
            <p:spPr bwMode="auto">
              <a:xfrm>
                <a:off x="4813" y="2669"/>
                <a:ext cx="72" cy="41"/>
              </a:xfrm>
              <a:custGeom>
                <a:avLst/>
                <a:gdLst>
                  <a:gd name="T0" fmla="*/ 34 w 35"/>
                  <a:gd name="T1" fmla="*/ 10 h 20"/>
                  <a:gd name="T2" fmla="*/ 15 w 35"/>
                  <a:gd name="T3" fmla="*/ 0 h 20"/>
                  <a:gd name="T4" fmla="*/ 1 w 35"/>
                  <a:gd name="T5" fmla="*/ 10 h 20"/>
                  <a:gd name="T6" fmla="*/ 20 w 35"/>
                  <a:gd name="T7" fmla="*/ 20 h 20"/>
                  <a:gd name="T8" fmla="*/ 34 w 35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0">
                    <a:moveTo>
                      <a:pt x="34" y="10"/>
                    </a:moveTo>
                    <a:cubicBezTo>
                      <a:pt x="32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2" y="16"/>
                      <a:pt x="11" y="20"/>
                      <a:pt x="20" y="20"/>
                    </a:cubicBezTo>
                    <a:cubicBezTo>
                      <a:pt x="29" y="20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3" name="Freeform 163"/>
              <p:cNvSpPr/>
              <p:nvPr/>
            </p:nvSpPr>
            <p:spPr bwMode="auto">
              <a:xfrm>
                <a:off x="4895" y="2669"/>
                <a:ext cx="72" cy="41"/>
              </a:xfrm>
              <a:custGeom>
                <a:avLst/>
                <a:gdLst>
                  <a:gd name="T0" fmla="*/ 34 w 35"/>
                  <a:gd name="T1" fmla="*/ 10 h 20"/>
                  <a:gd name="T2" fmla="*/ 15 w 35"/>
                  <a:gd name="T3" fmla="*/ 0 h 20"/>
                  <a:gd name="T4" fmla="*/ 1 w 35"/>
                  <a:gd name="T5" fmla="*/ 10 h 20"/>
                  <a:gd name="T6" fmla="*/ 20 w 35"/>
                  <a:gd name="T7" fmla="*/ 20 h 20"/>
                  <a:gd name="T8" fmla="*/ 34 w 35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0">
                    <a:moveTo>
                      <a:pt x="34" y="10"/>
                    </a:moveTo>
                    <a:cubicBezTo>
                      <a:pt x="32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3" y="16"/>
                      <a:pt x="11" y="20"/>
                      <a:pt x="20" y="20"/>
                    </a:cubicBezTo>
                    <a:cubicBezTo>
                      <a:pt x="29" y="20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4" name="Freeform 164"/>
              <p:cNvSpPr/>
              <p:nvPr/>
            </p:nvSpPr>
            <p:spPr bwMode="auto">
              <a:xfrm>
                <a:off x="4978" y="2669"/>
                <a:ext cx="74" cy="41"/>
              </a:xfrm>
              <a:custGeom>
                <a:avLst/>
                <a:gdLst>
                  <a:gd name="T0" fmla="*/ 34 w 36"/>
                  <a:gd name="T1" fmla="*/ 10 h 20"/>
                  <a:gd name="T2" fmla="*/ 15 w 36"/>
                  <a:gd name="T3" fmla="*/ 0 h 20"/>
                  <a:gd name="T4" fmla="*/ 1 w 36"/>
                  <a:gd name="T5" fmla="*/ 10 h 20"/>
                  <a:gd name="T6" fmla="*/ 21 w 36"/>
                  <a:gd name="T7" fmla="*/ 20 h 20"/>
                  <a:gd name="T8" fmla="*/ 34 w 36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0">
                    <a:moveTo>
                      <a:pt x="34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3" y="16"/>
                      <a:pt x="11" y="20"/>
                      <a:pt x="21" y="20"/>
                    </a:cubicBezTo>
                    <a:cubicBezTo>
                      <a:pt x="30" y="20"/>
                      <a:pt x="36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5" name="Freeform 165"/>
              <p:cNvSpPr/>
              <p:nvPr/>
            </p:nvSpPr>
            <p:spPr bwMode="auto">
              <a:xfrm>
                <a:off x="5060" y="2669"/>
                <a:ext cx="75" cy="41"/>
              </a:xfrm>
              <a:custGeom>
                <a:avLst/>
                <a:gdLst>
                  <a:gd name="T0" fmla="*/ 34 w 36"/>
                  <a:gd name="T1" fmla="*/ 10 h 20"/>
                  <a:gd name="T2" fmla="*/ 15 w 36"/>
                  <a:gd name="T3" fmla="*/ 0 h 20"/>
                  <a:gd name="T4" fmla="*/ 2 w 36"/>
                  <a:gd name="T5" fmla="*/ 10 h 20"/>
                  <a:gd name="T6" fmla="*/ 21 w 36"/>
                  <a:gd name="T7" fmla="*/ 20 h 20"/>
                  <a:gd name="T8" fmla="*/ 34 w 36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0">
                    <a:moveTo>
                      <a:pt x="34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3" y="16"/>
                      <a:pt x="12" y="20"/>
                      <a:pt x="21" y="20"/>
                    </a:cubicBezTo>
                    <a:cubicBezTo>
                      <a:pt x="30" y="20"/>
                      <a:pt x="36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6" name="Freeform 166"/>
              <p:cNvSpPr/>
              <p:nvPr/>
            </p:nvSpPr>
            <p:spPr bwMode="auto">
              <a:xfrm>
                <a:off x="5143" y="2669"/>
                <a:ext cx="74" cy="41"/>
              </a:xfrm>
              <a:custGeom>
                <a:avLst/>
                <a:gdLst>
                  <a:gd name="T0" fmla="*/ 34 w 36"/>
                  <a:gd name="T1" fmla="*/ 10 h 20"/>
                  <a:gd name="T2" fmla="*/ 15 w 36"/>
                  <a:gd name="T3" fmla="*/ 0 h 20"/>
                  <a:gd name="T4" fmla="*/ 2 w 36"/>
                  <a:gd name="T5" fmla="*/ 10 h 20"/>
                  <a:gd name="T6" fmla="*/ 21 w 36"/>
                  <a:gd name="T7" fmla="*/ 20 h 20"/>
                  <a:gd name="T8" fmla="*/ 34 w 36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0">
                    <a:moveTo>
                      <a:pt x="34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3" y="16"/>
                      <a:pt x="12" y="20"/>
                      <a:pt x="21" y="20"/>
                    </a:cubicBezTo>
                    <a:cubicBezTo>
                      <a:pt x="30" y="20"/>
                      <a:pt x="36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7" name="Freeform 167"/>
              <p:cNvSpPr/>
              <p:nvPr/>
            </p:nvSpPr>
            <p:spPr bwMode="auto">
              <a:xfrm>
                <a:off x="5225" y="2669"/>
                <a:ext cx="77" cy="41"/>
              </a:xfrm>
              <a:custGeom>
                <a:avLst/>
                <a:gdLst>
                  <a:gd name="T0" fmla="*/ 35 w 37"/>
                  <a:gd name="T1" fmla="*/ 10 h 20"/>
                  <a:gd name="T2" fmla="*/ 15 w 37"/>
                  <a:gd name="T3" fmla="*/ 0 h 20"/>
                  <a:gd name="T4" fmla="*/ 2 w 37"/>
                  <a:gd name="T5" fmla="*/ 10 h 20"/>
                  <a:gd name="T6" fmla="*/ 22 w 37"/>
                  <a:gd name="T7" fmla="*/ 20 h 20"/>
                  <a:gd name="T8" fmla="*/ 35 w 37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0">
                    <a:moveTo>
                      <a:pt x="35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3" y="20"/>
                      <a:pt x="22" y="20"/>
                    </a:cubicBezTo>
                    <a:cubicBezTo>
                      <a:pt x="31" y="20"/>
                      <a:pt x="37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8" name="Freeform 168"/>
              <p:cNvSpPr/>
              <p:nvPr/>
            </p:nvSpPr>
            <p:spPr bwMode="auto">
              <a:xfrm>
                <a:off x="5308" y="2669"/>
                <a:ext cx="76" cy="41"/>
              </a:xfrm>
              <a:custGeom>
                <a:avLst/>
                <a:gdLst>
                  <a:gd name="T0" fmla="*/ 35 w 37"/>
                  <a:gd name="T1" fmla="*/ 10 h 20"/>
                  <a:gd name="T2" fmla="*/ 15 w 37"/>
                  <a:gd name="T3" fmla="*/ 0 h 20"/>
                  <a:gd name="T4" fmla="*/ 2 w 37"/>
                  <a:gd name="T5" fmla="*/ 10 h 20"/>
                  <a:gd name="T6" fmla="*/ 22 w 37"/>
                  <a:gd name="T7" fmla="*/ 20 h 20"/>
                  <a:gd name="T8" fmla="*/ 35 w 37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0">
                    <a:moveTo>
                      <a:pt x="35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3" y="20"/>
                      <a:pt x="22" y="20"/>
                    </a:cubicBezTo>
                    <a:cubicBezTo>
                      <a:pt x="31" y="20"/>
                      <a:pt x="37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9" name="Freeform 169"/>
              <p:cNvSpPr/>
              <p:nvPr/>
            </p:nvSpPr>
            <p:spPr bwMode="auto">
              <a:xfrm>
                <a:off x="5390" y="2669"/>
                <a:ext cx="77" cy="41"/>
              </a:xfrm>
              <a:custGeom>
                <a:avLst/>
                <a:gdLst>
                  <a:gd name="T0" fmla="*/ 35 w 37"/>
                  <a:gd name="T1" fmla="*/ 10 h 20"/>
                  <a:gd name="T2" fmla="*/ 15 w 37"/>
                  <a:gd name="T3" fmla="*/ 0 h 20"/>
                  <a:gd name="T4" fmla="*/ 2 w 37"/>
                  <a:gd name="T5" fmla="*/ 10 h 20"/>
                  <a:gd name="T6" fmla="*/ 22 w 37"/>
                  <a:gd name="T7" fmla="*/ 20 h 20"/>
                  <a:gd name="T8" fmla="*/ 35 w 37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0">
                    <a:moveTo>
                      <a:pt x="35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3" y="20"/>
                      <a:pt x="22" y="20"/>
                    </a:cubicBezTo>
                    <a:cubicBezTo>
                      <a:pt x="31" y="20"/>
                      <a:pt x="37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0" name="Freeform 170"/>
              <p:cNvSpPr/>
              <p:nvPr/>
            </p:nvSpPr>
            <p:spPr bwMode="auto">
              <a:xfrm>
                <a:off x="4448" y="2485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15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2" y="3"/>
                      <a:pt x="24" y="0"/>
                      <a:pt x="15" y="0"/>
                    </a:cubicBezTo>
                    <a:cubicBezTo>
                      <a:pt x="7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9" y="17"/>
                    </a:cubicBezTo>
                    <a:cubicBezTo>
                      <a:pt x="27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1" name="Freeform 171"/>
              <p:cNvSpPr/>
              <p:nvPr/>
            </p:nvSpPr>
            <p:spPr bwMode="auto">
              <a:xfrm>
                <a:off x="4528" y="2485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3"/>
                      <a:pt x="23" y="0"/>
                      <a:pt x="15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8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2" name="Freeform 172"/>
              <p:cNvSpPr/>
              <p:nvPr/>
            </p:nvSpPr>
            <p:spPr bwMode="auto">
              <a:xfrm>
                <a:off x="4606" y="2485"/>
                <a:ext cx="71" cy="35"/>
              </a:xfrm>
              <a:custGeom>
                <a:avLst/>
                <a:gdLst>
                  <a:gd name="T0" fmla="*/ 33 w 34"/>
                  <a:gd name="T1" fmla="*/ 8 h 17"/>
                  <a:gd name="T2" fmla="*/ 15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9" y="17"/>
                    </a:cubicBezTo>
                    <a:cubicBezTo>
                      <a:pt x="28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3" name="Freeform 173"/>
              <p:cNvSpPr/>
              <p:nvPr/>
            </p:nvSpPr>
            <p:spPr bwMode="auto">
              <a:xfrm>
                <a:off x="4687" y="2485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15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1" y="3"/>
                      <a:pt x="23" y="0"/>
                      <a:pt x="15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9" y="17"/>
                    </a:cubicBezTo>
                    <a:cubicBezTo>
                      <a:pt x="27" y="17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4" name="Freeform 174"/>
              <p:cNvSpPr/>
              <p:nvPr/>
            </p:nvSpPr>
            <p:spPr bwMode="auto">
              <a:xfrm>
                <a:off x="4765" y="2485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15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2" y="3"/>
                      <a:pt x="24" y="0"/>
                      <a:pt x="15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3" y="13"/>
                      <a:pt x="11" y="17"/>
                      <a:pt x="19" y="17"/>
                    </a:cubicBezTo>
                    <a:cubicBezTo>
                      <a:pt x="28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5" name="Freeform 175"/>
              <p:cNvSpPr/>
              <p:nvPr/>
            </p:nvSpPr>
            <p:spPr bwMode="auto">
              <a:xfrm>
                <a:off x="4846" y="2485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9" y="17"/>
                    </a:cubicBezTo>
                    <a:cubicBezTo>
                      <a:pt x="28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6" name="Freeform 176"/>
              <p:cNvSpPr/>
              <p:nvPr/>
            </p:nvSpPr>
            <p:spPr bwMode="auto">
              <a:xfrm>
                <a:off x="4924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5 w 35"/>
                  <a:gd name="T3" fmla="*/ 0 h 17"/>
                  <a:gd name="T4" fmla="*/ 2 w 35"/>
                  <a:gd name="T5" fmla="*/ 8 h 17"/>
                  <a:gd name="T6" fmla="*/ 20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2" y="3"/>
                      <a:pt x="23" y="0"/>
                      <a:pt x="15" y="0"/>
                    </a:cubicBezTo>
                    <a:cubicBezTo>
                      <a:pt x="6" y="0"/>
                      <a:pt x="0" y="3"/>
                      <a:pt x="2" y="8"/>
                    </a:cubicBezTo>
                    <a:cubicBezTo>
                      <a:pt x="3" y="13"/>
                      <a:pt x="11" y="17"/>
                      <a:pt x="20" y="17"/>
                    </a:cubicBezTo>
                    <a:cubicBezTo>
                      <a:pt x="29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7" name="Freeform 177"/>
              <p:cNvSpPr/>
              <p:nvPr/>
            </p:nvSpPr>
            <p:spPr bwMode="auto">
              <a:xfrm>
                <a:off x="5005" y="2485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20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5" y="0"/>
                      <a:pt x="0" y="3"/>
                      <a:pt x="1" y="8"/>
                    </a:cubicBezTo>
                    <a:cubicBezTo>
                      <a:pt x="3" y="13"/>
                      <a:pt x="11" y="17"/>
                      <a:pt x="20" y="17"/>
                    </a:cubicBezTo>
                    <a:cubicBezTo>
                      <a:pt x="28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8" name="Freeform 178"/>
              <p:cNvSpPr/>
              <p:nvPr/>
            </p:nvSpPr>
            <p:spPr bwMode="auto">
              <a:xfrm>
                <a:off x="5083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5 w 35"/>
                  <a:gd name="T3" fmla="*/ 0 h 17"/>
                  <a:gd name="T4" fmla="*/ 2 w 35"/>
                  <a:gd name="T5" fmla="*/ 8 h 17"/>
                  <a:gd name="T6" fmla="*/ 20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2" y="3"/>
                      <a:pt x="23" y="0"/>
                      <a:pt x="15" y="0"/>
                    </a:cubicBezTo>
                    <a:cubicBezTo>
                      <a:pt x="6" y="0"/>
                      <a:pt x="0" y="3"/>
                      <a:pt x="2" y="8"/>
                    </a:cubicBezTo>
                    <a:cubicBezTo>
                      <a:pt x="3" y="13"/>
                      <a:pt x="12" y="17"/>
                      <a:pt x="20" y="17"/>
                    </a:cubicBezTo>
                    <a:cubicBezTo>
                      <a:pt x="29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9" name="Freeform 179"/>
              <p:cNvSpPr/>
              <p:nvPr/>
            </p:nvSpPr>
            <p:spPr bwMode="auto">
              <a:xfrm>
                <a:off x="5163" y="2485"/>
                <a:ext cx="73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1 w 35"/>
                  <a:gd name="T5" fmla="*/ 8 h 17"/>
                  <a:gd name="T6" fmla="*/ 20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5" y="0"/>
                      <a:pt x="0" y="3"/>
                      <a:pt x="1" y="8"/>
                    </a:cubicBezTo>
                    <a:cubicBezTo>
                      <a:pt x="3" y="13"/>
                      <a:pt x="11" y="17"/>
                      <a:pt x="20" y="17"/>
                    </a:cubicBezTo>
                    <a:cubicBezTo>
                      <a:pt x="29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0" name="Freeform 180"/>
              <p:cNvSpPr/>
              <p:nvPr/>
            </p:nvSpPr>
            <p:spPr bwMode="auto">
              <a:xfrm>
                <a:off x="5242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2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2" y="8"/>
                    </a:cubicBezTo>
                    <a:cubicBezTo>
                      <a:pt x="4" y="13"/>
                      <a:pt x="12" y="17"/>
                      <a:pt x="21" y="17"/>
                    </a:cubicBezTo>
                    <a:cubicBezTo>
                      <a:pt x="30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1" name="Freeform 181"/>
              <p:cNvSpPr/>
              <p:nvPr/>
            </p:nvSpPr>
            <p:spPr bwMode="auto">
              <a:xfrm>
                <a:off x="5322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1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1" y="8"/>
                    </a:cubicBezTo>
                    <a:cubicBezTo>
                      <a:pt x="3" y="13"/>
                      <a:pt x="12" y="17"/>
                      <a:pt x="21" y="17"/>
                    </a:cubicBezTo>
                    <a:cubicBezTo>
                      <a:pt x="29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2" name="Freeform 182"/>
              <p:cNvSpPr/>
              <p:nvPr/>
            </p:nvSpPr>
            <p:spPr bwMode="auto">
              <a:xfrm>
                <a:off x="4456" y="2528"/>
                <a:ext cx="70" cy="38"/>
              </a:xfrm>
              <a:custGeom>
                <a:avLst/>
                <a:gdLst>
                  <a:gd name="T0" fmla="*/ 33 w 34"/>
                  <a:gd name="T1" fmla="*/ 9 h 18"/>
                  <a:gd name="T2" fmla="*/ 15 w 34"/>
                  <a:gd name="T3" fmla="*/ 0 h 18"/>
                  <a:gd name="T4" fmla="*/ 1 w 34"/>
                  <a:gd name="T5" fmla="*/ 9 h 18"/>
                  <a:gd name="T6" fmla="*/ 19 w 34"/>
                  <a:gd name="T7" fmla="*/ 18 h 18"/>
                  <a:gd name="T8" fmla="*/ 33 w 3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3" y="9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9"/>
                    </a:cubicBezTo>
                    <a:cubicBezTo>
                      <a:pt x="2" y="14"/>
                      <a:pt x="10" y="18"/>
                      <a:pt x="19" y="18"/>
                    </a:cubicBezTo>
                    <a:cubicBezTo>
                      <a:pt x="27" y="18"/>
                      <a:pt x="34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3" name="Freeform 183"/>
              <p:cNvSpPr/>
              <p:nvPr/>
            </p:nvSpPr>
            <p:spPr bwMode="auto">
              <a:xfrm>
                <a:off x="4536" y="2528"/>
                <a:ext cx="70" cy="38"/>
              </a:xfrm>
              <a:custGeom>
                <a:avLst/>
                <a:gdLst>
                  <a:gd name="T0" fmla="*/ 33 w 34"/>
                  <a:gd name="T1" fmla="*/ 9 h 18"/>
                  <a:gd name="T2" fmla="*/ 15 w 34"/>
                  <a:gd name="T3" fmla="*/ 0 h 18"/>
                  <a:gd name="T4" fmla="*/ 1 w 34"/>
                  <a:gd name="T5" fmla="*/ 9 h 18"/>
                  <a:gd name="T6" fmla="*/ 19 w 34"/>
                  <a:gd name="T7" fmla="*/ 18 h 18"/>
                  <a:gd name="T8" fmla="*/ 33 w 3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3" y="9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9"/>
                    </a:cubicBezTo>
                    <a:cubicBezTo>
                      <a:pt x="2" y="14"/>
                      <a:pt x="10" y="18"/>
                      <a:pt x="19" y="18"/>
                    </a:cubicBezTo>
                    <a:cubicBezTo>
                      <a:pt x="28" y="18"/>
                      <a:pt x="34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4" name="Freeform 184"/>
              <p:cNvSpPr/>
              <p:nvPr/>
            </p:nvSpPr>
            <p:spPr bwMode="auto">
              <a:xfrm>
                <a:off x="4617" y="2528"/>
                <a:ext cx="70" cy="38"/>
              </a:xfrm>
              <a:custGeom>
                <a:avLst/>
                <a:gdLst>
                  <a:gd name="T0" fmla="*/ 33 w 34"/>
                  <a:gd name="T1" fmla="*/ 9 h 18"/>
                  <a:gd name="T2" fmla="*/ 15 w 34"/>
                  <a:gd name="T3" fmla="*/ 0 h 18"/>
                  <a:gd name="T4" fmla="*/ 1 w 34"/>
                  <a:gd name="T5" fmla="*/ 9 h 18"/>
                  <a:gd name="T6" fmla="*/ 19 w 34"/>
                  <a:gd name="T7" fmla="*/ 18 h 18"/>
                  <a:gd name="T8" fmla="*/ 33 w 3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3" y="9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9"/>
                    </a:cubicBezTo>
                    <a:cubicBezTo>
                      <a:pt x="2" y="14"/>
                      <a:pt x="10" y="18"/>
                      <a:pt x="19" y="18"/>
                    </a:cubicBezTo>
                    <a:cubicBezTo>
                      <a:pt x="28" y="18"/>
                      <a:pt x="34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5" name="Freeform 185"/>
              <p:cNvSpPr/>
              <p:nvPr/>
            </p:nvSpPr>
            <p:spPr bwMode="auto">
              <a:xfrm>
                <a:off x="4697" y="2528"/>
                <a:ext cx="70" cy="38"/>
              </a:xfrm>
              <a:custGeom>
                <a:avLst/>
                <a:gdLst>
                  <a:gd name="T0" fmla="*/ 33 w 34"/>
                  <a:gd name="T1" fmla="*/ 9 h 18"/>
                  <a:gd name="T2" fmla="*/ 15 w 34"/>
                  <a:gd name="T3" fmla="*/ 0 h 18"/>
                  <a:gd name="T4" fmla="*/ 1 w 34"/>
                  <a:gd name="T5" fmla="*/ 9 h 18"/>
                  <a:gd name="T6" fmla="*/ 19 w 34"/>
                  <a:gd name="T7" fmla="*/ 18 h 18"/>
                  <a:gd name="T8" fmla="*/ 33 w 3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3" y="9"/>
                    </a:moveTo>
                    <a:cubicBezTo>
                      <a:pt x="32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9"/>
                    </a:cubicBezTo>
                    <a:cubicBezTo>
                      <a:pt x="2" y="14"/>
                      <a:pt x="10" y="18"/>
                      <a:pt x="19" y="18"/>
                    </a:cubicBezTo>
                    <a:cubicBezTo>
                      <a:pt x="28" y="18"/>
                      <a:pt x="34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6" name="Freeform 186"/>
              <p:cNvSpPr/>
              <p:nvPr/>
            </p:nvSpPr>
            <p:spPr bwMode="auto">
              <a:xfrm>
                <a:off x="4778" y="2528"/>
                <a:ext cx="70" cy="38"/>
              </a:xfrm>
              <a:custGeom>
                <a:avLst/>
                <a:gdLst>
                  <a:gd name="T0" fmla="*/ 33 w 34"/>
                  <a:gd name="T1" fmla="*/ 9 h 18"/>
                  <a:gd name="T2" fmla="*/ 15 w 34"/>
                  <a:gd name="T3" fmla="*/ 0 h 18"/>
                  <a:gd name="T4" fmla="*/ 1 w 34"/>
                  <a:gd name="T5" fmla="*/ 9 h 18"/>
                  <a:gd name="T6" fmla="*/ 19 w 34"/>
                  <a:gd name="T7" fmla="*/ 18 h 18"/>
                  <a:gd name="T8" fmla="*/ 33 w 3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3" y="9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9"/>
                    </a:cubicBezTo>
                    <a:cubicBezTo>
                      <a:pt x="2" y="14"/>
                      <a:pt x="10" y="18"/>
                      <a:pt x="19" y="18"/>
                    </a:cubicBezTo>
                    <a:cubicBezTo>
                      <a:pt x="28" y="18"/>
                      <a:pt x="34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7" name="Freeform 187"/>
              <p:cNvSpPr/>
              <p:nvPr/>
            </p:nvSpPr>
            <p:spPr bwMode="auto">
              <a:xfrm>
                <a:off x="4858" y="2528"/>
                <a:ext cx="70" cy="38"/>
              </a:xfrm>
              <a:custGeom>
                <a:avLst/>
                <a:gdLst>
                  <a:gd name="T0" fmla="*/ 33 w 34"/>
                  <a:gd name="T1" fmla="*/ 9 h 18"/>
                  <a:gd name="T2" fmla="*/ 14 w 34"/>
                  <a:gd name="T3" fmla="*/ 0 h 18"/>
                  <a:gd name="T4" fmla="*/ 1 w 34"/>
                  <a:gd name="T5" fmla="*/ 9 h 18"/>
                  <a:gd name="T6" fmla="*/ 19 w 34"/>
                  <a:gd name="T7" fmla="*/ 18 h 18"/>
                  <a:gd name="T8" fmla="*/ 33 w 3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3" y="9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9"/>
                    </a:cubicBezTo>
                    <a:cubicBezTo>
                      <a:pt x="2" y="14"/>
                      <a:pt x="10" y="18"/>
                      <a:pt x="19" y="18"/>
                    </a:cubicBezTo>
                    <a:cubicBezTo>
                      <a:pt x="28" y="18"/>
                      <a:pt x="34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8" name="Freeform 188"/>
              <p:cNvSpPr/>
              <p:nvPr/>
            </p:nvSpPr>
            <p:spPr bwMode="auto">
              <a:xfrm>
                <a:off x="4936" y="2528"/>
                <a:ext cx="73" cy="38"/>
              </a:xfrm>
              <a:custGeom>
                <a:avLst/>
                <a:gdLst>
                  <a:gd name="T0" fmla="*/ 34 w 35"/>
                  <a:gd name="T1" fmla="*/ 9 h 18"/>
                  <a:gd name="T2" fmla="*/ 15 w 35"/>
                  <a:gd name="T3" fmla="*/ 0 h 18"/>
                  <a:gd name="T4" fmla="*/ 2 w 35"/>
                  <a:gd name="T5" fmla="*/ 9 h 18"/>
                  <a:gd name="T6" fmla="*/ 20 w 35"/>
                  <a:gd name="T7" fmla="*/ 18 h 18"/>
                  <a:gd name="T8" fmla="*/ 34 w 35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8">
                    <a:moveTo>
                      <a:pt x="34" y="9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9"/>
                    </a:cubicBezTo>
                    <a:cubicBezTo>
                      <a:pt x="3" y="14"/>
                      <a:pt x="12" y="18"/>
                      <a:pt x="20" y="18"/>
                    </a:cubicBezTo>
                    <a:cubicBezTo>
                      <a:pt x="29" y="18"/>
                      <a:pt x="35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9" name="Freeform 189"/>
              <p:cNvSpPr/>
              <p:nvPr/>
            </p:nvSpPr>
            <p:spPr bwMode="auto">
              <a:xfrm>
                <a:off x="5017" y="2528"/>
                <a:ext cx="72" cy="38"/>
              </a:xfrm>
              <a:custGeom>
                <a:avLst/>
                <a:gdLst>
                  <a:gd name="T0" fmla="*/ 34 w 35"/>
                  <a:gd name="T1" fmla="*/ 9 h 18"/>
                  <a:gd name="T2" fmla="*/ 15 w 35"/>
                  <a:gd name="T3" fmla="*/ 0 h 18"/>
                  <a:gd name="T4" fmla="*/ 2 w 35"/>
                  <a:gd name="T5" fmla="*/ 9 h 18"/>
                  <a:gd name="T6" fmla="*/ 21 w 35"/>
                  <a:gd name="T7" fmla="*/ 18 h 18"/>
                  <a:gd name="T8" fmla="*/ 34 w 35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8">
                    <a:moveTo>
                      <a:pt x="34" y="9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9"/>
                    </a:cubicBezTo>
                    <a:cubicBezTo>
                      <a:pt x="3" y="14"/>
                      <a:pt x="12" y="18"/>
                      <a:pt x="21" y="18"/>
                    </a:cubicBezTo>
                    <a:cubicBezTo>
                      <a:pt x="29" y="18"/>
                      <a:pt x="35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0" name="Freeform 190"/>
              <p:cNvSpPr/>
              <p:nvPr/>
            </p:nvSpPr>
            <p:spPr bwMode="auto">
              <a:xfrm>
                <a:off x="5097" y="2528"/>
                <a:ext cx="73" cy="38"/>
              </a:xfrm>
              <a:custGeom>
                <a:avLst/>
                <a:gdLst>
                  <a:gd name="T0" fmla="*/ 34 w 35"/>
                  <a:gd name="T1" fmla="*/ 9 h 18"/>
                  <a:gd name="T2" fmla="*/ 15 w 35"/>
                  <a:gd name="T3" fmla="*/ 0 h 18"/>
                  <a:gd name="T4" fmla="*/ 2 w 35"/>
                  <a:gd name="T5" fmla="*/ 9 h 18"/>
                  <a:gd name="T6" fmla="*/ 21 w 35"/>
                  <a:gd name="T7" fmla="*/ 18 h 18"/>
                  <a:gd name="T8" fmla="*/ 34 w 35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8">
                    <a:moveTo>
                      <a:pt x="34" y="9"/>
                    </a:moveTo>
                    <a:cubicBezTo>
                      <a:pt x="32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2" y="9"/>
                    </a:cubicBezTo>
                    <a:cubicBezTo>
                      <a:pt x="3" y="14"/>
                      <a:pt x="12" y="18"/>
                      <a:pt x="21" y="18"/>
                    </a:cubicBezTo>
                    <a:cubicBezTo>
                      <a:pt x="29" y="18"/>
                      <a:pt x="35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1" name="Freeform 191"/>
              <p:cNvSpPr/>
              <p:nvPr/>
            </p:nvSpPr>
            <p:spPr bwMode="auto">
              <a:xfrm>
                <a:off x="5178" y="2528"/>
                <a:ext cx="72" cy="38"/>
              </a:xfrm>
              <a:custGeom>
                <a:avLst/>
                <a:gdLst>
                  <a:gd name="T0" fmla="*/ 34 w 35"/>
                  <a:gd name="T1" fmla="*/ 9 h 18"/>
                  <a:gd name="T2" fmla="*/ 15 w 35"/>
                  <a:gd name="T3" fmla="*/ 0 h 18"/>
                  <a:gd name="T4" fmla="*/ 2 w 35"/>
                  <a:gd name="T5" fmla="*/ 9 h 18"/>
                  <a:gd name="T6" fmla="*/ 21 w 35"/>
                  <a:gd name="T7" fmla="*/ 18 h 18"/>
                  <a:gd name="T8" fmla="*/ 34 w 35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8">
                    <a:moveTo>
                      <a:pt x="34" y="9"/>
                    </a:moveTo>
                    <a:cubicBezTo>
                      <a:pt x="32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2" y="9"/>
                    </a:cubicBezTo>
                    <a:cubicBezTo>
                      <a:pt x="3" y="14"/>
                      <a:pt x="12" y="18"/>
                      <a:pt x="21" y="18"/>
                    </a:cubicBezTo>
                    <a:cubicBezTo>
                      <a:pt x="30" y="18"/>
                      <a:pt x="35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2" name="Freeform 192"/>
              <p:cNvSpPr/>
              <p:nvPr/>
            </p:nvSpPr>
            <p:spPr bwMode="auto">
              <a:xfrm>
                <a:off x="5258" y="2528"/>
                <a:ext cx="73" cy="38"/>
              </a:xfrm>
              <a:custGeom>
                <a:avLst/>
                <a:gdLst>
                  <a:gd name="T0" fmla="*/ 34 w 35"/>
                  <a:gd name="T1" fmla="*/ 9 h 18"/>
                  <a:gd name="T2" fmla="*/ 14 w 35"/>
                  <a:gd name="T3" fmla="*/ 0 h 18"/>
                  <a:gd name="T4" fmla="*/ 2 w 35"/>
                  <a:gd name="T5" fmla="*/ 9 h 18"/>
                  <a:gd name="T6" fmla="*/ 21 w 35"/>
                  <a:gd name="T7" fmla="*/ 18 h 18"/>
                  <a:gd name="T8" fmla="*/ 34 w 35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8">
                    <a:moveTo>
                      <a:pt x="34" y="9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9"/>
                    </a:cubicBezTo>
                    <a:cubicBezTo>
                      <a:pt x="4" y="14"/>
                      <a:pt x="12" y="18"/>
                      <a:pt x="21" y="18"/>
                    </a:cubicBezTo>
                    <a:cubicBezTo>
                      <a:pt x="30" y="18"/>
                      <a:pt x="35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3" name="Freeform 193"/>
              <p:cNvSpPr/>
              <p:nvPr/>
            </p:nvSpPr>
            <p:spPr bwMode="auto">
              <a:xfrm>
                <a:off x="5339" y="2528"/>
                <a:ext cx="72" cy="38"/>
              </a:xfrm>
              <a:custGeom>
                <a:avLst/>
                <a:gdLst>
                  <a:gd name="T0" fmla="*/ 33 w 35"/>
                  <a:gd name="T1" fmla="*/ 9 h 18"/>
                  <a:gd name="T2" fmla="*/ 14 w 35"/>
                  <a:gd name="T3" fmla="*/ 0 h 18"/>
                  <a:gd name="T4" fmla="*/ 2 w 35"/>
                  <a:gd name="T5" fmla="*/ 9 h 18"/>
                  <a:gd name="T6" fmla="*/ 21 w 35"/>
                  <a:gd name="T7" fmla="*/ 18 h 18"/>
                  <a:gd name="T8" fmla="*/ 33 w 35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8">
                    <a:moveTo>
                      <a:pt x="33" y="9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2" y="9"/>
                    </a:cubicBezTo>
                    <a:cubicBezTo>
                      <a:pt x="4" y="14"/>
                      <a:pt x="12" y="18"/>
                      <a:pt x="21" y="18"/>
                    </a:cubicBezTo>
                    <a:cubicBezTo>
                      <a:pt x="30" y="18"/>
                      <a:pt x="35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4" name="Freeform 194"/>
              <p:cNvSpPr/>
              <p:nvPr/>
            </p:nvSpPr>
            <p:spPr bwMode="auto">
              <a:xfrm>
                <a:off x="4464" y="2574"/>
                <a:ext cx="70" cy="39"/>
              </a:xfrm>
              <a:custGeom>
                <a:avLst/>
                <a:gdLst>
                  <a:gd name="T0" fmla="*/ 33 w 34"/>
                  <a:gd name="T1" fmla="*/ 10 h 19"/>
                  <a:gd name="T2" fmla="*/ 15 w 34"/>
                  <a:gd name="T3" fmla="*/ 0 h 19"/>
                  <a:gd name="T4" fmla="*/ 1 w 34"/>
                  <a:gd name="T5" fmla="*/ 10 h 19"/>
                  <a:gd name="T6" fmla="*/ 19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2" y="15"/>
                      <a:pt x="10" y="19"/>
                      <a:pt x="19" y="19"/>
                    </a:cubicBezTo>
                    <a:cubicBezTo>
                      <a:pt x="28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5" name="Freeform 195"/>
              <p:cNvSpPr/>
              <p:nvPr/>
            </p:nvSpPr>
            <p:spPr bwMode="auto">
              <a:xfrm>
                <a:off x="4544" y="2574"/>
                <a:ext cx="73" cy="39"/>
              </a:xfrm>
              <a:custGeom>
                <a:avLst/>
                <a:gdLst>
                  <a:gd name="T0" fmla="*/ 34 w 35"/>
                  <a:gd name="T1" fmla="*/ 10 h 19"/>
                  <a:gd name="T2" fmla="*/ 16 w 35"/>
                  <a:gd name="T3" fmla="*/ 0 h 19"/>
                  <a:gd name="T4" fmla="*/ 1 w 35"/>
                  <a:gd name="T5" fmla="*/ 10 h 19"/>
                  <a:gd name="T6" fmla="*/ 19 w 35"/>
                  <a:gd name="T7" fmla="*/ 19 h 19"/>
                  <a:gd name="T8" fmla="*/ 34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4" y="10"/>
                    </a:moveTo>
                    <a:cubicBezTo>
                      <a:pt x="32" y="4"/>
                      <a:pt x="24" y="0"/>
                      <a:pt x="16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2" y="15"/>
                      <a:pt x="10" y="19"/>
                      <a:pt x="19" y="19"/>
                    </a:cubicBezTo>
                    <a:cubicBezTo>
                      <a:pt x="28" y="19"/>
                      <a:pt x="35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6" name="Freeform 196"/>
              <p:cNvSpPr/>
              <p:nvPr/>
            </p:nvSpPr>
            <p:spPr bwMode="auto">
              <a:xfrm>
                <a:off x="4627" y="2574"/>
                <a:ext cx="70" cy="39"/>
              </a:xfrm>
              <a:custGeom>
                <a:avLst/>
                <a:gdLst>
                  <a:gd name="T0" fmla="*/ 33 w 34"/>
                  <a:gd name="T1" fmla="*/ 10 h 19"/>
                  <a:gd name="T2" fmla="*/ 15 w 34"/>
                  <a:gd name="T3" fmla="*/ 0 h 19"/>
                  <a:gd name="T4" fmla="*/ 1 w 34"/>
                  <a:gd name="T5" fmla="*/ 10 h 19"/>
                  <a:gd name="T6" fmla="*/ 19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2" y="15"/>
                      <a:pt x="10" y="19"/>
                      <a:pt x="19" y="19"/>
                    </a:cubicBezTo>
                    <a:cubicBezTo>
                      <a:pt x="28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7" name="Freeform 197"/>
              <p:cNvSpPr/>
              <p:nvPr/>
            </p:nvSpPr>
            <p:spPr bwMode="auto">
              <a:xfrm>
                <a:off x="4707" y="2574"/>
                <a:ext cx="73" cy="39"/>
              </a:xfrm>
              <a:custGeom>
                <a:avLst/>
                <a:gdLst>
                  <a:gd name="T0" fmla="*/ 33 w 35"/>
                  <a:gd name="T1" fmla="*/ 10 h 19"/>
                  <a:gd name="T2" fmla="*/ 15 w 35"/>
                  <a:gd name="T3" fmla="*/ 0 h 19"/>
                  <a:gd name="T4" fmla="*/ 1 w 35"/>
                  <a:gd name="T5" fmla="*/ 10 h 19"/>
                  <a:gd name="T6" fmla="*/ 19 w 35"/>
                  <a:gd name="T7" fmla="*/ 19 h 19"/>
                  <a:gd name="T8" fmla="*/ 33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2" y="15"/>
                      <a:pt x="11" y="19"/>
                      <a:pt x="19" y="19"/>
                    </a:cubicBezTo>
                    <a:cubicBezTo>
                      <a:pt x="28" y="19"/>
                      <a:pt x="35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8" name="Freeform 198"/>
              <p:cNvSpPr/>
              <p:nvPr/>
            </p:nvSpPr>
            <p:spPr bwMode="auto">
              <a:xfrm>
                <a:off x="4788" y="2574"/>
                <a:ext cx="72" cy="39"/>
              </a:xfrm>
              <a:custGeom>
                <a:avLst/>
                <a:gdLst>
                  <a:gd name="T0" fmla="*/ 34 w 35"/>
                  <a:gd name="T1" fmla="*/ 10 h 19"/>
                  <a:gd name="T2" fmla="*/ 15 w 35"/>
                  <a:gd name="T3" fmla="*/ 0 h 19"/>
                  <a:gd name="T4" fmla="*/ 2 w 35"/>
                  <a:gd name="T5" fmla="*/ 10 h 19"/>
                  <a:gd name="T6" fmla="*/ 20 w 35"/>
                  <a:gd name="T7" fmla="*/ 19 h 19"/>
                  <a:gd name="T8" fmla="*/ 34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4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3" y="15"/>
                      <a:pt x="11" y="19"/>
                      <a:pt x="20" y="19"/>
                    </a:cubicBezTo>
                    <a:cubicBezTo>
                      <a:pt x="29" y="19"/>
                      <a:pt x="35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9" name="Freeform 199"/>
              <p:cNvSpPr/>
              <p:nvPr/>
            </p:nvSpPr>
            <p:spPr bwMode="auto">
              <a:xfrm>
                <a:off x="4870" y="2574"/>
                <a:ext cx="71" cy="39"/>
              </a:xfrm>
              <a:custGeom>
                <a:avLst/>
                <a:gdLst>
                  <a:gd name="T0" fmla="*/ 33 w 34"/>
                  <a:gd name="T1" fmla="*/ 10 h 19"/>
                  <a:gd name="T2" fmla="*/ 14 w 34"/>
                  <a:gd name="T3" fmla="*/ 0 h 19"/>
                  <a:gd name="T4" fmla="*/ 1 w 34"/>
                  <a:gd name="T5" fmla="*/ 10 h 19"/>
                  <a:gd name="T6" fmla="*/ 20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2" y="15"/>
                      <a:pt x="11" y="19"/>
                      <a:pt x="20" y="19"/>
                    </a:cubicBezTo>
                    <a:cubicBezTo>
                      <a:pt x="28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40" name="Freeform 200"/>
              <p:cNvSpPr/>
              <p:nvPr/>
            </p:nvSpPr>
            <p:spPr bwMode="auto">
              <a:xfrm>
                <a:off x="4951" y="2574"/>
                <a:ext cx="72" cy="39"/>
              </a:xfrm>
              <a:custGeom>
                <a:avLst/>
                <a:gdLst>
                  <a:gd name="T0" fmla="*/ 33 w 35"/>
                  <a:gd name="T1" fmla="*/ 10 h 19"/>
                  <a:gd name="T2" fmla="*/ 15 w 35"/>
                  <a:gd name="T3" fmla="*/ 0 h 19"/>
                  <a:gd name="T4" fmla="*/ 1 w 35"/>
                  <a:gd name="T5" fmla="*/ 10 h 19"/>
                  <a:gd name="T6" fmla="*/ 20 w 35"/>
                  <a:gd name="T7" fmla="*/ 19 h 19"/>
                  <a:gd name="T8" fmla="*/ 33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3" y="10"/>
                    </a:moveTo>
                    <a:cubicBezTo>
                      <a:pt x="32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3" y="15"/>
                      <a:pt x="11" y="19"/>
                      <a:pt x="20" y="19"/>
                    </a:cubicBezTo>
                    <a:cubicBezTo>
                      <a:pt x="29" y="19"/>
                      <a:pt x="35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41" name="Freeform 201"/>
              <p:cNvSpPr/>
              <p:nvPr/>
            </p:nvSpPr>
            <p:spPr bwMode="auto">
              <a:xfrm>
                <a:off x="5031" y="2574"/>
                <a:ext cx="73" cy="39"/>
              </a:xfrm>
              <a:custGeom>
                <a:avLst/>
                <a:gdLst>
                  <a:gd name="T0" fmla="*/ 34 w 35"/>
                  <a:gd name="T1" fmla="*/ 10 h 19"/>
                  <a:gd name="T2" fmla="*/ 15 w 35"/>
                  <a:gd name="T3" fmla="*/ 0 h 19"/>
                  <a:gd name="T4" fmla="*/ 2 w 35"/>
                  <a:gd name="T5" fmla="*/ 10 h 19"/>
                  <a:gd name="T6" fmla="*/ 21 w 35"/>
                  <a:gd name="T7" fmla="*/ 19 h 19"/>
                  <a:gd name="T8" fmla="*/ 34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4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3" y="15"/>
                      <a:pt x="12" y="19"/>
                      <a:pt x="21" y="19"/>
                    </a:cubicBezTo>
                    <a:cubicBezTo>
                      <a:pt x="29" y="19"/>
                      <a:pt x="35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42" name="Freeform 202"/>
              <p:cNvSpPr/>
              <p:nvPr/>
            </p:nvSpPr>
            <p:spPr bwMode="auto">
              <a:xfrm>
                <a:off x="5112" y="2574"/>
                <a:ext cx="74" cy="39"/>
              </a:xfrm>
              <a:custGeom>
                <a:avLst/>
                <a:gdLst>
                  <a:gd name="T0" fmla="*/ 34 w 36"/>
                  <a:gd name="T1" fmla="*/ 10 h 19"/>
                  <a:gd name="T2" fmla="*/ 15 w 36"/>
                  <a:gd name="T3" fmla="*/ 0 h 19"/>
                  <a:gd name="T4" fmla="*/ 2 w 36"/>
                  <a:gd name="T5" fmla="*/ 10 h 19"/>
                  <a:gd name="T6" fmla="*/ 21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4" y="15"/>
                      <a:pt x="12" y="19"/>
                      <a:pt x="21" y="19"/>
                    </a:cubicBezTo>
                    <a:cubicBezTo>
                      <a:pt x="30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43" name="Freeform 203"/>
              <p:cNvSpPr/>
              <p:nvPr/>
            </p:nvSpPr>
            <p:spPr bwMode="auto">
              <a:xfrm>
                <a:off x="5194" y="2574"/>
                <a:ext cx="73" cy="39"/>
              </a:xfrm>
              <a:custGeom>
                <a:avLst/>
                <a:gdLst>
                  <a:gd name="T0" fmla="*/ 33 w 35"/>
                  <a:gd name="T1" fmla="*/ 10 h 19"/>
                  <a:gd name="T2" fmla="*/ 14 w 35"/>
                  <a:gd name="T3" fmla="*/ 0 h 19"/>
                  <a:gd name="T4" fmla="*/ 1 w 35"/>
                  <a:gd name="T5" fmla="*/ 10 h 19"/>
                  <a:gd name="T6" fmla="*/ 21 w 35"/>
                  <a:gd name="T7" fmla="*/ 19 h 19"/>
                  <a:gd name="T8" fmla="*/ 33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3" y="10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1" y="10"/>
                    </a:cubicBezTo>
                    <a:cubicBezTo>
                      <a:pt x="3" y="15"/>
                      <a:pt x="12" y="19"/>
                      <a:pt x="21" y="19"/>
                    </a:cubicBezTo>
                    <a:cubicBezTo>
                      <a:pt x="29" y="19"/>
                      <a:pt x="35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44" name="Freeform 204"/>
              <p:cNvSpPr/>
              <p:nvPr/>
            </p:nvSpPr>
            <p:spPr bwMode="auto">
              <a:xfrm>
                <a:off x="5275" y="2574"/>
                <a:ext cx="74" cy="39"/>
              </a:xfrm>
              <a:custGeom>
                <a:avLst/>
                <a:gdLst>
                  <a:gd name="T0" fmla="*/ 34 w 36"/>
                  <a:gd name="T1" fmla="*/ 10 h 19"/>
                  <a:gd name="T2" fmla="*/ 14 w 36"/>
                  <a:gd name="T3" fmla="*/ 0 h 19"/>
                  <a:gd name="T4" fmla="*/ 2 w 36"/>
                  <a:gd name="T5" fmla="*/ 10 h 19"/>
                  <a:gd name="T6" fmla="*/ 21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4" y="15"/>
                      <a:pt x="12" y="19"/>
                      <a:pt x="21" y="19"/>
                    </a:cubicBezTo>
                    <a:cubicBezTo>
                      <a:pt x="30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72" name="Group 406"/>
            <p:cNvGrpSpPr/>
            <p:nvPr/>
          </p:nvGrpSpPr>
          <p:grpSpPr bwMode="auto">
            <a:xfrm>
              <a:off x="6624638" y="3324226"/>
              <a:ext cx="3530600" cy="900113"/>
              <a:chOff x="4173" y="2094"/>
              <a:chExt cx="2224" cy="567"/>
            </a:xfrm>
            <a:grpFill/>
          </p:grpSpPr>
          <p:sp>
            <p:nvSpPr>
              <p:cNvPr id="645" name="Freeform 206"/>
              <p:cNvSpPr/>
              <p:nvPr/>
            </p:nvSpPr>
            <p:spPr bwMode="auto">
              <a:xfrm>
                <a:off x="5355" y="2574"/>
                <a:ext cx="75" cy="39"/>
              </a:xfrm>
              <a:custGeom>
                <a:avLst/>
                <a:gdLst>
                  <a:gd name="T0" fmla="*/ 34 w 36"/>
                  <a:gd name="T1" fmla="*/ 10 h 19"/>
                  <a:gd name="T2" fmla="*/ 15 w 36"/>
                  <a:gd name="T3" fmla="*/ 0 h 19"/>
                  <a:gd name="T4" fmla="*/ 2 w 36"/>
                  <a:gd name="T5" fmla="*/ 10 h 19"/>
                  <a:gd name="T6" fmla="*/ 22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2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4" y="15"/>
                      <a:pt x="13" y="19"/>
                      <a:pt x="22" y="19"/>
                    </a:cubicBezTo>
                    <a:cubicBezTo>
                      <a:pt x="31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6" name="Freeform 207"/>
              <p:cNvSpPr/>
              <p:nvPr/>
            </p:nvSpPr>
            <p:spPr bwMode="auto">
              <a:xfrm>
                <a:off x="4472" y="2621"/>
                <a:ext cx="72" cy="40"/>
              </a:xfrm>
              <a:custGeom>
                <a:avLst/>
                <a:gdLst>
                  <a:gd name="T0" fmla="*/ 34 w 35"/>
                  <a:gd name="T1" fmla="*/ 10 h 19"/>
                  <a:gd name="T2" fmla="*/ 16 w 35"/>
                  <a:gd name="T3" fmla="*/ 0 h 19"/>
                  <a:gd name="T4" fmla="*/ 1 w 35"/>
                  <a:gd name="T5" fmla="*/ 10 h 19"/>
                  <a:gd name="T6" fmla="*/ 19 w 35"/>
                  <a:gd name="T7" fmla="*/ 19 h 19"/>
                  <a:gd name="T8" fmla="*/ 34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4" y="10"/>
                    </a:moveTo>
                    <a:cubicBezTo>
                      <a:pt x="33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2" y="15"/>
                      <a:pt x="10" y="19"/>
                      <a:pt x="19" y="19"/>
                    </a:cubicBezTo>
                    <a:cubicBezTo>
                      <a:pt x="28" y="19"/>
                      <a:pt x="35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7" name="Freeform 208"/>
              <p:cNvSpPr/>
              <p:nvPr/>
            </p:nvSpPr>
            <p:spPr bwMode="auto">
              <a:xfrm>
                <a:off x="4555" y="2621"/>
                <a:ext cx="70" cy="40"/>
              </a:xfrm>
              <a:custGeom>
                <a:avLst/>
                <a:gdLst>
                  <a:gd name="T0" fmla="*/ 33 w 34"/>
                  <a:gd name="T1" fmla="*/ 10 h 19"/>
                  <a:gd name="T2" fmla="*/ 15 w 34"/>
                  <a:gd name="T3" fmla="*/ 0 h 19"/>
                  <a:gd name="T4" fmla="*/ 1 w 34"/>
                  <a:gd name="T5" fmla="*/ 10 h 19"/>
                  <a:gd name="T6" fmla="*/ 19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2" y="15"/>
                      <a:pt x="10" y="19"/>
                      <a:pt x="19" y="19"/>
                    </a:cubicBezTo>
                    <a:cubicBezTo>
                      <a:pt x="28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8" name="Freeform 209"/>
              <p:cNvSpPr/>
              <p:nvPr/>
            </p:nvSpPr>
            <p:spPr bwMode="auto">
              <a:xfrm>
                <a:off x="4637" y="2621"/>
                <a:ext cx="70" cy="40"/>
              </a:xfrm>
              <a:custGeom>
                <a:avLst/>
                <a:gdLst>
                  <a:gd name="T0" fmla="*/ 33 w 34"/>
                  <a:gd name="T1" fmla="*/ 10 h 19"/>
                  <a:gd name="T2" fmla="*/ 15 w 34"/>
                  <a:gd name="T3" fmla="*/ 0 h 19"/>
                  <a:gd name="T4" fmla="*/ 1 w 34"/>
                  <a:gd name="T5" fmla="*/ 10 h 19"/>
                  <a:gd name="T6" fmla="*/ 19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2" y="15"/>
                      <a:pt x="10" y="19"/>
                      <a:pt x="19" y="19"/>
                    </a:cubicBezTo>
                    <a:cubicBezTo>
                      <a:pt x="28" y="19"/>
                      <a:pt x="34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9" name="Freeform 210"/>
              <p:cNvSpPr/>
              <p:nvPr/>
            </p:nvSpPr>
            <p:spPr bwMode="auto">
              <a:xfrm>
                <a:off x="4718" y="2621"/>
                <a:ext cx="72" cy="40"/>
              </a:xfrm>
              <a:custGeom>
                <a:avLst/>
                <a:gdLst>
                  <a:gd name="T0" fmla="*/ 34 w 35"/>
                  <a:gd name="T1" fmla="*/ 10 h 19"/>
                  <a:gd name="T2" fmla="*/ 15 w 35"/>
                  <a:gd name="T3" fmla="*/ 0 h 19"/>
                  <a:gd name="T4" fmla="*/ 1 w 35"/>
                  <a:gd name="T5" fmla="*/ 10 h 19"/>
                  <a:gd name="T6" fmla="*/ 20 w 35"/>
                  <a:gd name="T7" fmla="*/ 19 h 19"/>
                  <a:gd name="T8" fmla="*/ 34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4" y="10"/>
                    </a:moveTo>
                    <a:cubicBezTo>
                      <a:pt x="33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3" y="15"/>
                      <a:pt x="11" y="19"/>
                      <a:pt x="20" y="19"/>
                    </a:cubicBezTo>
                    <a:cubicBezTo>
                      <a:pt x="29" y="19"/>
                      <a:pt x="35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0" name="Freeform 211"/>
              <p:cNvSpPr/>
              <p:nvPr/>
            </p:nvSpPr>
            <p:spPr bwMode="auto">
              <a:xfrm>
                <a:off x="4800" y="2621"/>
                <a:ext cx="73" cy="40"/>
              </a:xfrm>
              <a:custGeom>
                <a:avLst/>
                <a:gdLst>
                  <a:gd name="T0" fmla="*/ 34 w 35"/>
                  <a:gd name="T1" fmla="*/ 10 h 19"/>
                  <a:gd name="T2" fmla="*/ 15 w 35"/>
                  <a:gd name="T3" fmla="*/ 0 h 19"/>
                  <a:gd name="T4" fmla="*/ 1 w 35"/>
                  <a:gd name="T5" fmla="*/ 10 h 19"/>
                  <a:gd name="T6" fmla="*/ 20 w 35"/>
                  <a:gd name="T7" fmla="*/ 19 h 19"/>
                  <a:gd name="T8" fmla="*/ 34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4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3" y="15"/>
                      <a:pt x="11" y="19"/>
                      <a:pt x="20" y="19"/>
                    </a:cubicBezTo>
                    <a:cubicBezTo>
                      <a:pt x="29" y="19"/>
                      <a:pt x="35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1" name="Freeform 212"/>
              <p:cNvSpPr/>
              <p:nvPr/>
            </p:nvSpPr>
            <p:spPr bwMode="auto">
              <a:xfrm>
                <a:off x="4883" y="2621"/>
                <a:ext cx="72" cy="40"/>
              </a:xfrm>
              <a:custGeom>
                <a:avLst/>
                <a:gdLst>
                  <a:gd name="T0" fmla="*/ 33 w 35"/>
                  <a:gd name="T1" fmla="*/ 10 h 19"/>
                  <a:gd name="T2" fmla="*/ 15 w 35"/>
                  <a:gd name="T3" fmla="*/ 0 h 19"/>
                  <a:gd name="T4" fmla="*/ 1 w 35"/>
                  <a:gd name="T5" fmla="*/ 10 h 19"/>
                  <a:gd name="T6" fmla="*/ 20 w 35"/>
                  <a:gd name="T7" fmla="*/ 19 h 19"/>
                  <a:gd name="T8" fmla="*/ 33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3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2" y="15"/>
                      <a:pt x="11" y="19"/>
                      <a:pt x="20" y="19"/>
                    </a:cubicBezTo>
                    <a:cubicBezTo>
                      <a:pt x="29" y="19"/>
                      <a:pt x="35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2" name="Freeform 213"/>
              <p:cNvSpPr/>
              <p:nvPr/>
            </p:nvSpPr>
            <p:spPr bwMode="auto">
              <a:xfrm>
                <a:off x="4963" y="2621"/>
                <a:ext cx="75" cy="40"/>
              </a:xfrm>
              <a:custGeom>
                <a:avLst/>
                <a:gdLst>
                  <a:gd name="T0" fmla="*/ 34 w 36"/>
                  <a:gd name="T1" fmla="*/ 10 h 19"/>
                  <a:gd name="T2" fmla="*/ 15 w 36"/>
                  <a:gd name="T3" fmla="*/ 0 h 19"/>
                  <a:gd name="T4" fmla="*/ 2 w 36"/>
                  <a:gd name="T5" fmla="*/ 10 h 19"/>
                  <a:gd name="T6" fmla="*/ 21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3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3" y="15"/>
                      <a:pt x="12" y="19"/>
                      <a:pt x="21" y="19"/>
                    </a:cubicBezTo>
                    <a:cubicBezTo>
                      <a:pt x="30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3" name="Freeform 214"/>
              <p:cNvSpPr/>
              <p:nvPr/>
            </p:nvSpPr>
            <p:spPr bwMode="auto">
              <a:xfrm>
                <a:off x="5046" y="2621"/>
                <a:ext cx="74" cy="40"/>
              </a:xfrm>
              <a:custGeom>
                <a:avLst/>
                <a:gdLst>
                  <a:gd name="T0" fmla="*/ 34 w 36"/>
                  <a:gd name="T1" fmla="*/ 10 h 19"/>
                  <a:gd name="T2" fmla="*/ 15 w 36"/>
                  <a:gd name="T3" fmla="*/ 0 h 19"/>
                  <a:gd name="T4" fmla="*/ 1 w 36"/>
                  <a:gd name="T5" fmla="*/ 10 h 19"/>
                  <a:gd name="T6" fmla="*/ 21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3" y="15"/>
                      <a:pt x="12" y="19"/>
                      <a:pt x="21" y="19"/>
                    </a:cubicBezTo>
                    <a:cubicBezTo>
                      <a:pt x="30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4" name="Freeform 215"/>
              <p:cNvSpPr/>
              <p:nvPr/>
            </p:nvSpPr>
            <p:spPr bwMode="auto">
              <a:xfrm>
                <a:off x="5128" y="2621"/>
                <a:ext cx="73" cy="40"/>
              </a:xfrm>
              <a:custGeom>
                <a:avLst/>
                <a:gdLst>
                  <a:gd name="T0" fmla="*/ 34 w 35"/>
                  <a:gd name="T1" fmla="*/ 10 h 19"/>
                  <a:gd name="T2" fmla="*/ 14 w 35"/>
                  <a:gd name="T3" fmla="*/ 0 h 19"/>
                  <a:gd name="T4" fmla="*/ 1 w 35"/>
                  <a:gd name="T5" fmla="*/ 10 h 19"/>
                  <a:gd name="T6" fmla="*/ 21 w 35"/>
                  <a:gd name="T7" fmla="*/ 19 h 19"/>
                  <a:gd name="T8" fmla="*/ 34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4" y="10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1" y="10"/>
                    </a:cubicBezTo>
                    <a:cubicBezTo>
                      <a:pt x="3" y="15"/>
                      <a:pt x="12" y="19"/>
                      <a:pt x="21" y="19"/>
                    </a:cubicBezTo>
                    <a:cubicBezTo>
                      <a:pt x="30" y="19"/>
                      <a:pt x="35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5" name="Freeform 216"/>
              <p:cNvSpPr/>
              <p:nvPr/>
            </p:nvSpPr>
            <p:spPr bwMode="auto">
              <a:xfrm>
                <a:off x="5209" y="2621"/>
                <a:ext cx="74" cy="40"/>
              </a:xfrm>
              <a:custGeom>
                <a:avLst/>
                <a:gdLst>
                  <a:gd name="T0" fmla="*/ 34 w 36"/>
                  <a:gd name="T1" fmla="*/ 10 h 19"/>
                  <a:gd name="T2" fmla="*/ 15 w 36"/>
                  <a:gd name="T3" fmla="*/ 0 h 19"/>
                  <a:gd name="T4" fmla="*/ 2 w 36"/>
                  <a:gd name="T5" fmla="*/ 10 h 19"/>
                  <a:gd name="T6" fmla="*/ 22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3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4" y="15"/>
                      <a:pt x="13" y="19"/>
                      <a:pt x="22" y="19"/>
                    </a:cubicBezTo>
                    <a:cubicBezTo>
                      <a:pt x="31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6" name="Freeform 217"/>
              <p:cNvSpPr/>
              <p:nvPr/>
            </p:nvSpPr>
            <p:spPr bwMode="auto">
              <a:xfrm>
                <a:off x="5291" y="2621"/>
                <a:ext cx="75" cy="40"/>
              </a:xfrm>
              <a:custGeom>
                <a:avLst/>
                <a:gdLst>
                  <a:gd name="T0" fmla="*/ 34 w 36"/>
                  <a:gd name="T1" fmla="*/ 10 h 19"/>
                  <a:gd name="T2" fmla="*/ 15 w 36"/>
                  <a:gd name="T3" fmla="*/ 0 h 19"/>
                  <a:gd name="T4" fmla="*/ 2 w 36"/>
                  <a:gd name="T5" fmla="*/ 10 h 19"/>
                  <a:gd name="T6" fmla="*/ 21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4" y="15"/>
                      <a:pt x="12" y="19"/>
                      <a:pt x="21" y="19"/>
                    </a:cubicBezTo>
                    <a:cubicBezTo>
                      <a:pt x="30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7" name="Freeform 218"/>
              <p:cNvSpPr/>
              <p:nvPr/>
            </p:nvSpPr>
            <p:spPr bwMode="auto">
              <a:xfrm>
                <a:off x="5374" y="2621"/>
                <a:ext cx="74" cy="40"/>
              </a:xfrm>
              <a:custGeom>
                <a:avLst/>
                <a:gdLst>
                  <a:gd name="T0" fmla="*/ 34 w 36"/>
                  <a:gd name="T1" fmla="*/ 10 h 19"/>
                  <a:gd name="T2" fmla="*/ 14 w 36"/>
                  <a:gd name="T3" fmla="*/ 0 h 19"/>
                  <a:gd name="T4" fmla="*/ 2 w 36"/>
                  <a:gd name="T5" fmla="*/ 10 h 19"/>
                  <a:gd name="T6" fmla="*/ 21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2" y="10"/>
                    </a:cubicBezTo>
                    <a:cubicBezTo>
                      <a:pt x="4" y="15"/>
                      <a:pt x="12" y="19"/>
                      <a:pt x="21" y="19"/>
                    </a:cubicBezTo>
                    <a:cubicBezTo>
                      <a:pt x="30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8" name="Freeform 219"/>
              <p:cNvSpPr/>
              <p:nvPr/>
            </p:nvSpPr>
            <p:spPr bwMode="auto">
              <a:xfrm>
                <a:off x="6073" y="227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3 w 35"/>
                  <a:gd name="T3" fmla="*/ 0 h 16"/>
                  <a:gd name="T4" fmla="*/ 3 w 35"/>
                  <a:gd name="T5" fmla="*/ 8 h 16"/>
                  <a:gd name="T6" fmla="*/ 22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0" y="4"/>
                      <a:pt x="21" y="0"/>
                      <a:pt x="13" y="0"/>
                    </a:cubicBezTo>
                    <a:cubicBezTo>
                      <a:pt x="5" y="0"/>
                      <a:pt x="0" y="4"/>
                      <a:pt x="3" y="8"/>
                    </a:cubicBezTo>
                    <a:cubicBezTo>
                      <a:pt x="5" y="12"/>
                      <a:pt x="14" y="16"/>
                      <a:pt x="22" y="16"/>
                    </a:cubicBezTo>
                    <a:cubicBezTo>
                      <a:pt x="31" y="16"/>
                      <a:pt x="35" y="12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9" name="Freeform 220"/>
              <p:cNvSpPr/>
              <p:nvPr/>
            </p:nvSpPr>
            <p:spPr bwMode="auto">
              <a:xfrm>
                <a:off x="6020" y="2316"/>
                <a:ext cx="74" cy="33"/>
              </a:xfrm>
              <a:custGeom>
                <a:avLst/>
                <a:gdLst>
                  <a:gd name="T0" fmla="*/ 33 w 36"/>
                  <a:gd name="T1" fmla="*/ 8 h 16"/>
                  <a:gd name="T2" fmla="*/ 13 w 36"/>
                  <a:gd name="T3" fmla="*/ 0 h 16"/>
                  <a:gd name="T4" fmla="*/ 3 w 36"/>
                  <a:gd name="T5" fmla="*/ 8 h 16"/>
                  <a:gd name="T6" fmla="*/ 23 w 36"/>
                  <a:gd name="T7" fmla="*/ 16 h 16"/>
                  <a:gd name="T8" fmla="*/ 33 w 3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6">
                    <a:moveTo>
                      <a:pt x="33" y="8"/>
                    </a:moveTo>
                    <a:cubicBezTo>
                      <a:pt x="31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3" y="8"/>
                    </a:cubicBezTo>
                    <a:cubicBezTo>
                      <a:pt x="5" y="13"/>
                      <a:pt x="14" y="16"/>
                      <a:pt x="23" y="16"/>
                    </a:cubicBezTo>
                    <a:cubicBezTo>
                      <a:pt x="31" y="16"/>
                      <a:pt x="36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0" name="Freeform 221"/>
              <p:cNvSpPr/>
              <p:nvPr/>
            </p:nvSpPr>
            <p:spPr bwMode="auto">
              <a:xfrm>
                <a:off x="6096" y="2316"/>
                <a:ext cx="74" cy="33"/>
              </a:xfrm>
              <a:custGeom>
                <a:avLst/>
                <a:gdLst>
                  <a:gd name="T0" fmla="*/ 33 w 36"/>
                  <a:gd name="T1" fmla="*/ 8 h 16"/>
                  <a:gd name="T2" fmla="*/ 13 w 36"/>
                  <a:gd name="T3" fmla="*/ 0 h 16"/>
                  <a:gd name="T4" fmla="*/ 3 w 36"/>
                  <a:gd name="T5" fmla="*/ 8 h 16"/>
                  <a:gd name="T6" fmla="*/ 23 w 36"/>
                  <a:gd name="T7" fmla="*/ 16 h 16"/>
                  <a:gd name="T8" fmla="*/ 33 w 3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6">
                    <a:moveTo>
                      <a:pt x="33" y="8"/>
                    </a:moveTo>
                    <a:cubicBezTo>
                      <a:pt x="31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3" y="8"/>
                    </a:cubicBezTo>
                    <a:cubicBezTo>
                      <a:pt x="6" y="13"/>
                      <a:pt x="15" y="16"/>
                      <a:pt x="23" y="16"/>
                    </a:cubicBezTo>
                    <a:cubicBezTo>
                      <a:pt x="31" y="16"/>
                      <a:pt x="36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1" name="Freeform 222"/>
              <p:cNvSpPr/>
              <p:nvPr/>
            </p:nvSpPr>
            <p:spPr bwMode="auto">
              <a:xfrm>
                <a:off x="5834" y="2398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3 w 35"/>
                  <a:gd name="T3" fmla="*/ 0 h 17"/>
                  <a:gd name="T4" fmla="*/ 2 w 35"/>
                  <a:gd name="T5" fmla="*/ 8 h 17"/>
                  <a:gd name="T6" fmla="*/ 22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5" y="13"/>
                      <a:pt x="13" y="17"/>
                      <a:pt x="22" y="17"/>
                    </a:cubicBezTo>
                    <a:cubicBezTo>
                      <a:pt x="31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2" name="Freeform 223"/>
              <p:cNvSpPr/>
              <p:nvPr/>
            </p:nvSpPr>
            <p:spPr bwMode="auto">
              <a:xfrm>
                <a:off x="5855" y="2442"/>
                <a:ext cx="74" cy="35"/>
              </a:xfrm>
              <a:custGeom>
                <a:avLst/>
                <a:gdLst>
                  <a:gd name="T0" fmla="*/ 34 w 36"/>
                  <a:gd name="T1" fmla="*/ 8 h 17"/>
                  <a:gd name="T2" fmla="*/ 14 w 36"/>
                  <a:gd name="T3" fmla="*/ 0 h 17"/>
                  <a:gd name="T4" fmla="*/ 3 w 36"/>
                  <a:gd name="T5" fmla="*/ 8 h 17"/>
                  <a:gd name="T6" fmla="*/ 23 w 36"/>
                  <a:gd name="T7" fmla="*/ 17 h 17"/>
                  <a:gd name="T8" fmla="*/ 34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4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5" y="0"/>
                      <a:pt x="0" y="3"/>
                      <a:pt x="3" y="8"/>
                    </a:cubicBezTo>
                    <a:cubicBezTo>
                      <a:pt x="5" y="13"/>
                      <a:pt x="14" y="17"/>
                      <a:pt x="23" y="17"/>
                    </a:cubicBezTo>
                    <a:cubicBezTo>
                      <a:pt x="31" y="17"/>
                      <a:pt x="36" y="13"/>
                      <a:pt x="3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3" name="Freeform 224"/>
              <p:cNvSpPr/>
              <p:nvPr/>
            </p:nvSpPr>
            <p:spPr bwMode="auto">
              <a:xfrm>
                <a:off x="5877" y="2485"/>
                <a:ext cx="75" cy="35"/>
              </a:xfrm>
              <a:custGeom>
                <a:avLst/>
                <a:gdLst>
                  <a:gd name="T0" fmla="*/ 34 w 36"/>
                  <a:gd name="T1" fmla="*/ 8 h 17"/>
                  <a:gd name="T2" fmla="*/ 14 w 36"/>
                  <a:gd name="T3" fmla="*/ 0 h 17"/>
                  <a:gd name="T4" fmla="*/ 2 w 36"/>
                  <a:gd name="T5" fmla="*/ 8 h 17"/>
                  <a:gd name="T6" fmla="*/ 23 w 36"/>
                  <a:gd name="T7" fmla="*/ 17 h 17"/>
                  <a:gd name="T8" fmla="*/ 34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4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8"/>
                    </a:cubicBezTo>
                    <a:cubicBezTo>
                      <a:pt x="5" y="13"/>
                      <a:pt x="14" y="17"/>
                      <a:pt x="23" y="17"/>
                    </a:cubicBezTo>
                    <a:cubicBezTo>
                      <a:pt x="31" y="17"/>
                      <a:pt x="36" y="13"/>
                      <a:pt x="3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4" name="Freeform 225"/>
              <p:cNvSpPr/>
              <p:nvPr/>
            </p:nvSpPr>
            <p:spPr bwMode="auto">
              <a:xfrm>
                <a:off x="5739" y="2528"/>
                <a:ext cx="76" cy="38"/>
              </a:xfrm>
              <a:custGeom>
                <a:avLst/>
                <a:gdLst>
                  <a:gd name="T0" fmla="*/ 34 w 37"/>
                  <a:gd name="T1" fmla="*/ 9 h 18"/>
                  <a:gd name="T2" fmla="*/ 14 w 37"/>
                  <a:gd name="T3" fmla="*/ 0 h 18"/>
                  <a:gd name="T4" fmla="*/ 2 w 37"/>
                  <a:gd name="T5" fmla="*/ 9 h 18"/>
                  <a:gd name="T6" fmla="*/ 23 w 37"/>
                  <a:gd name="T7" fmla="*/ 18 h 18"/>
                  <a:gd name="T8" fmla="*/ 34 w 37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8">
                    <a:moveTo>
                      <a:pt x="34" y="9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2" y="9"/>
                    </a:cubicBezTo>
                    <a:cubicBezTo>
                      <a:pt x="5" y="14"/>
                      <a:pt x="14" y="18"/>
                      <a:pt x="23" y="18"/>
                    </a:cubicBezTo>
                    <a:cubicBezTo>
                      <a:pt x="31" y="18"/>
                      <a:pt x="37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5" name="Freeform 226"/>
              <p:cNvSpPr/>
              <p:nvPr/>
            </p:nvSpPr>
            <p:spPr bwMode="auto">
              <a:xfrm>
                <a:off x="5819" y="2528"/>
                <a:ext cx="77" cy="38"/>
              </a:xfrm>
              <a:custGeom>
                <a:avLst/>
                <a:gdLst>
                  <a:gd name="T0" fmla="*/ 34 w 37"/>
                  <a:gd name="T1" fmla="*/ 9 h 18"/>
                  <a:gd name="T2" fmla="*/ 14 w 37"/>
                  <a:gd name="T3" fmla="*/ 0 h 18"/>
                  <a:gd name="T4" fmla="*/ 2 w 37"/>
                  <a:gd name="T5" fmla="*/ 9 h 18"/>
                  <a:gd name="T6" fmla="*/ 23 w 37"/>
                  <a:gd name="T7" fmla="*/ 18 h 18"/>
                  <a:gd name="T8" fmla="*/ 34 w 37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8">
                    <a:moveTo>
                      <a:pt x="34" y="9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2" y="9"/>
                    </a:cubicBezTo>
                    <a:cubicBezTo>
                      <a:pt x="5" y="14"/>
                      <a:pt x="14" y="18"/>
                      <a:pt x="23" y="18"/>
                    </a:cubicBezTo>
                    <a:cubicBezTo>
                      <a:pt x="32" y="18"/>
                      <a:pt x="37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6" name="Freeform 227"/>
              <p:cNvSpPr/>
              <p:nvPr/>
            </p:nvSpPr>
            <p:spPr bwMode="auto">
              <a:xfrm>
                <a:off x="5770" y="227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3 w 35"/>
                  <a:gd name="T5" fmla="*/ 8 h 16"/>
                  <a:gd name="T6" fmla="*/ 22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3" y="8"/>
                    </a:cubicBezTo>
                    <a:cubicBezTo>
                      <a:pt x="5" y="12"/>
                      <a:pt x="14" y="16"/>
                      <a:pt x="22" y="16"/>
                    </a:cubicBezTo>
                    <a:cubicBezTo>
                      <a:pt x="30" y="16"/>
                      <a:pt x="35" y="12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7" name="Freeform 228"/>
              <p:cNvSpPr/>
              <p:nvPr/>
            </p:nvSpPr>
            <p:spPr bwMode="auto">
              <a:xfrm>
                <a:off x="5791" y="231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3 w 35"/>
                  <a:gd name="T5" fmla="*/ 8 h 16"/>
                  <a:gd name="T6" fmla="*/ 22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3" y="8"/>
                    </a:cubicBezTo>
                    <a:cubicBezTo>
                      <a:pt x="5" y="13"/>
                      <a:pt x="14" y="16"/>
                      <a:pt x="22" y="16"/>
                    </a:cubicBezTo>
                    <a:cubicBezTo>
                      <a:pt x="30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8" name="Freeform 229"/>
              <p:cNvSpPr/>
              <p:nvPr/>
            </p:nvSpPr>
            <p:spPr bwMode="auto">
              <a:xfrm>
                <a:off x="5813" y="2357"/>
                <a:ext cx="73" cy="33"/>
              </a:xfrm>
              <a:custGeom>
                <a:avLst/>
                <a:gdLst>
                  <a:gd name="T0" fmla="*/ 32 w 35"/>
                  <a:gd name="T1" fmla="*/ 8 h 16"/>
                  <a:gd name="T2" fmla="*/ 13 w 35"/>
                  <a:gd name="T3" fmla="*/ 0 h 16"/>
                  <a:gd name="T4" fmla="*/ 2 w 35"/>
                  <a:gd name="T5" fmla="*/ 8 h 16"/>
                  <a:gd name="T6" fmla="*/ 21 w 35"/>
                  <a:gd name="T7" fmla="*/ 16 h 16"/>
                  <a:gd name="T8" fmla="*/ 32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2" y="8"/>
                    </a:moveTo>
                    <a:cubicBezTo>
                      <a:pt x="30" y="4"/>
                      <a:pt x="21" y="0"/>
                      <a:pt x="13" y="0"/>
                    </a:cubicBezTo>
                    <a:cubicBezTo>
                      <a:pt x="4" y="0"/>
                      <a:pt x="0" y="4"/>
                      <a:pt x="2" y="8"/>
                    </a:cubicBezTo>
                    <a:cubicBezTo>
                      <a:pt x="4" y="13"/>
                      <a:pt x="13" y="16"/>
                      <a:pt x="21" y="16"/>
                    </a:cubicBezTo>
                    <a:cubicBezTo>
                      <a:pt x="30" y="16"/>
                      <a:pt x="35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9" name="Freeform 230"/>
              <p:cNvSpPr/>
              <p:nvPr/>
            </p:nvSpPr>
            <p:spPr bwMode="auto">
              <a:xfrm>
                <a:off x="5097" y="2094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3 w 31"/>
                  <a:gd name="T3" fmla="*/ 0 h 14"/>
                  <a:gd name="T4" fmla="*/ 1 w 31"/>
                  <a:gd name="T5" fmla="*/ 7 h 14"/>
                  <a:gd name="T6" fmla="*/ 18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28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0"/>
                      <a:pt x="10" y="14"/>
                      <a:pt x="18" y="14"/>
                    </a:cubicBezTo>
                    <a:cubicBezTo>
                      <a:pt x="26" y="14"/>
                      <a:pt x="31" y="10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0" name="Freeform 231"/>
              <p:cNvSpPr/>
              <p:nvPr/>
            </p:nvSpPr>
            <p:spPr bwMode="auto">
              <a:xfrm>
                <a:off x="4448" y="2094"/>
                <a:ext cx="61" cy="29"/>
              </a:xfrm>
              <a:custGeom>
                <a:avLst/>
                <a:gdLst>
                  <a:gd name="T0" fmla="*/ 29 w 30"/>
                  <a:gd name="T1" fmla="*/ 7 h 14"/>
                  <a:gd name="T2" fmla="*/ 13 w 30"/>
                  <a:gd name="T3" fmla="*/ 0 h 14"/>
                  <a:gd name="T4" fmla="*/ 1 w 30"/>
                  <a:gd name="T5" fmla="*/ 7 h 14"/>
                  <a:gd name="T6" fmla="*/ 17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28" y="3"/>
                      <a:pt x="21" y="0"/>
                      <a:pt x="13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0"/>
                      <a:pt x="9" y="14"/>
                      <a:pt x="17" y="14"/>
                    </a:cubicBezTo>
                    <a:cubicBezTo>
                      <a:pt x="24" y="14"/>
                      <a:pt x="30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1" name="Freeform 232"/>
              <p:cNvSpPr/>
              <p:nvPr/>
            </p:nvSpPr>
            <p:spPr bwMode="auto">
              <a:xfrm>
                <a:off x="4520" y="2094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3 w 30"/>
                  <a:gd name="T3" fmla="*/ 0 h 14"/>
                  <a:gd name="T4" fmla="*/ 1 w 30"/>
                  <a:gd name="T5" fmla="*/ 7 h 14"/>
                  <a:gd name="T6" fmla="*/ 17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28" y="3"/>
                      <a:pt x="21" y="0"/>
                      <a:pt x="13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0"/>
                      <a:pt x="9" y="14"/>
                      <a:pt x="17" y="14"/>
                    </a:cubicBezTo>
                    <a:cubicBezTo>
                      <a:pt x="25" y="14"/>
                      <a:pt x="30" y="10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2" name="Freeform 233"/>
              <p:cNvSpPr/>
              <p:nvPr/>
            </p:nvSpPr>
            <p:spPr bwMode="auto">
              <a:xfrm>
                <a:off x="4309" y="2129"/>
                <a:ext cx="62" cy="29"/>
              </a:xfrm>
              <a:custGeom>
                <a:avLst/>
                <a:gdLst>
                  <a:gd name="T0" fmla="*/ 29 w 30"/>
                  <a:gd name="T1" fmla="*/ 7 h 14"/>
                  <a:gd name="T2" fmla="*/ 14 w 30"/>
                  <a:gd name="T3" fmla="*/ 0 h 14"/>
                  <a:gd name="T4" fmla="*/ 1 w 30"/>
                  <a:gd name="T5" fmla="*/ 7 h 14"/>
                  <a:gd name="T6" fmla="*/ 16 w 30"/>
                  <a:gd name="T7" fmla="*/ 14 h 14"/>
                  <a:gd name="T8" fmla="*/ 29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29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1"/>
                      <a:pt x="8" y="14"/>
                      <a:pt x="16" y="14"/>
                    </a:cubicBezTo>
                    <a:cubicBezTo>
                      <a:pt x="24" y="14"/>
                      <a:pt x="30" y="1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3" name="Freeform 234"/>
              <p:cNvSpPr/>
              <p:nvPr/>
            </p:nvSpPr>
            <p:spPr bwMode="auto">
              <a:xfrm>
                <a:off x="4381" y="212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4 w 31"/>
                  <a:gd name="T3" fmla="*/ 0 h 14"/>
                  <a:gd name="T4" fmla="*/ 1 w 31"/>
                  <a:gd name="T5" fmla="*/ 7 h 14"/>
                  <a:gd name="T6" fmla="*/ 17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1"/>
                      <a:pt x="9" y="14"/>
                      <a:pt x="17" y="14"/>
                    </a:cubicBezTo>
                    <a:cubicBezTo>
                      <a:pt x="25" y="14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4" name="Freeform 235"/>
              <p:cNvSpPr/>
              <p:nvPr/>
            </p:nvSpPr>
            <p:spPr bwMode="auto">
              <a:xfrm>
                <a:off x="4315" y="2165"/>
                <a:ext cx="62" cy="29"/>
              </a:xfrm>
              <a:custGeom>
                <a:avLst/>
                <a:gdLst>
                  <a:gd name="T0" fmla="*/ 30 w 30"/>
                  <a:gd name="T1" fmla="*/ 7 h 14"/>
                  <a:gd name="T2" fmla="*/ 14 w 30"/>
                  <a:gd name="T3" fmla="*/ 0 h 14"/>
                  <a:gd name="T4" fmla="*/ 1 w 30"/>
                  <a:gd name="T5" fmla="*/ 7 h 14"/>
                  <a:gd name="T6" fmla="*/ 16 w 30"/>
                  <a:gd name="T7" fmla="*/ 14 h 14"/>
                  <a:gd name="T8" fmla="*/ 30 w 3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1"/>
                      <a:pt x="8" y="14"/>
                      <a:pt x="16" y="14"/>
                    </a:cubicBezTo>
                    <a:cubicBezTo>
                      <a:pt x="24" y="14"/>
                      <a:pt x="30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5" name="Freeform 236"/>
              <p:cNvSpPr/>
              <p:nvPr/>
            </p:nvSpPr>
            <p:spPr bwMode="auto">
              <a:xfrm>
                <a:off x="4462" y="2165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4 w 31"/>
                  <a:gd name="T3" fmla="*/ 0 h 14"/>
                  <a:gd name="T4" fmla="*/ 1 w 31"/>
                  <a:gd name="T5" fmla="*/ 7 h 14"/>
                  <a:gd name="T6" fmla="*/ 17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1"/>
                      <a:pt x="9" y="14"/>
                      <a:pt x="17" y="14"/>
                    </a:cubicBezTo>
                    <a:cubicBezTo>
                      <a:pt x="25" y="14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6" name="Freeform 237"/>
              <p:cNvSpPr/>
              <p:nvPr/>
            </p:nvSpPr>
            <p:spPr bwMode="auto">
              <a:xfrm>
                <a:off x="4536" y="2165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3 w 31"/>
                  <a:gd name="T3" fmla="*/ 0 h 14"/>
                  <a:gd name="T4" fmla="*/ 1 w 31"/>
                  <a:gd name="T5" fmla="*/ 7 h 14"/>
                  <a:gd name="T6" fmla="*/ 17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29" y="3"/>
                      <a:pt x="22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9" y="14"/>
                      <a:pt x="17" y="14"/>
                    </a:cubicBezTo>
                    <a:cubicBezTo>
                      <a:pt x="25" y="14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7" name="Freeform 238"/>
              <p:cNvSpPr/>
              <p:nvPr/>
            </p:nvSpPr>
            <p:spPr bwMode="auto">
              <a:xfrm>
                <a:off x="4608" y="2165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4 w 32"/>
                  <a:gd name="T3" fmla="*/ 0 h 14"/>
                  <a:gd name="T4" fmla="*/ 1 w 32"/>
                  <a:gd name="T5" fmla="*/ 7 h 14"/>
                  <a:gd name="T6" fmla="*/ 18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1"/>
                      <a:pt x="10" y="14"/>
                      <a:pt x="18" y="14"/>
                    </a:cubicBezTo>
                    <a:cubicBezTo>
                      <a:pt x="26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8" name="Freeform 239"/>
              <p:cNvSpPr/>
              <p:nvPr/>
            </p:nvSpPr>
            <p:spPr bwMode="auto">
              <a:xfrm>
                <a:off x="4757" y="2165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3 w 31"/>
                  <a:gd name="T3" fmla="*/ 0 h 14"/>
                  <a:gd name="T4" fmla="*/ 1 w 31"/>
                  <a:gd name="T5" fmla="*/ 7 h 14"/>
                  <a:gd name="T6" fmla="*/ 17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9" y="14"/>
                      <a:pt x="17" y="14"/>
                    </a:cubicBezTo>
                    <a:cubicBezTo>
                      <a:pt x="26" y="14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9" name="Freeform 240"/>
              <p:cNvSpPr/>
              <p:nvPr/>
            </p:nvSpPr>
            <p:spPr bwMode="auto">
              <a:xfrm>
                <a:off x="4819" y="212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3 w 31"/>
                  <a:gd name="T3" fmla="*/ 0 h 14"/>
                  <a:gd name="T4" fmla="*/ 1 w 31"/>
                  <a:gd name="T5" fmla="*/ 7 h 14"/>
                  <a:gd name="T6" fmla="*/ 18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10" y="14"/>
                      <a:pt x="18" y="14"/>
                    </a:cubicBezTo>
                    <a:cubicBezTo>
                      <a:pt x="26" y="14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0" name="Freeform 241"/>
              <p:cNvSpPr/>
              <p:nvPr/>
            </p:nvSpPr>
            <p:spPr bwMode="auto">
              <a:xfrm>
                <a:off x="4891" y="2129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4 w 32"/>
                  <a:gd name="T3" fmla="*/ 0 h 14"/>
                  <a:gd name="T4" fmla="*/ 1 w 32"/>
                  <a:gd name="T5" fmla="*/ 7 h 14"/>
                  <a:gd name="T6" fmla="*/ 18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3" y="11"/>
                      <a:pt x="10" y="14"/>
                      <a:pt x="18" y="14"/>
                    </a:cubicBezTo>
                    <a:cubicBezTo>
                      <a:pt x="26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1" name="Freeform 242"/>
              <p:cNvSpPr/>
              <p:nvPr/>
            </p:nvSpPr>
            <p:spPr bwMode="auto">
              <a:xfrm>
                <a:off x="4965" y="212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3 w 31"/>
                  <a:gd name="T3" fmla="*/ 0 h 14"/>
                  <a:gd name="T4" fmla="*/ 1 w 31"/>
                  <a:gd name="T5" fmla="*/ 7 h 14"/>
                  <a:gd name="T6" fmla="*/ 18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28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10" y="14"/>
                      <a:pt x="18" y="14"/>
                    </a:cubicBezTo>
                    <a:cubicBezTo>
                      <a:pt x="26" y="14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2" name="Freeform 243"/>
              <p:cNvSpPr/>
              <p:nvPr/>
            </p:nvSpPr>
            <p:spPr bwMode="auto">
              <a:xfrm>
                <a:off x="5038" y="2129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3 w 32"/>
                  <a:gd name="T3" fmla="*/ 0 h 14"/>
                  <a:gd name="T4" fmla="*/ 1 w 32"/>
                  <a:gd name="T5" fmla="*/ 7 h 14"/>
                  <a:gd name="T6" fmla="*/ 18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1"/>
                      <a:pt x="10" y="14"/>
                      <a:pt x="18" y="14"/>
                    </a:cubicBezTo>
                    <a:cubicBezTo>
                      <a:pt x="26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3" name="Freeform 244"/>
              <p:cNvSpPr/>
              <p:nvPr/>
            </p:nvSpPr>
            <p:spPr bwMode="auto">
              <a:xfrm>
                <a:off x="5110" y="2129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3 w 32"/>
                  <a:gd name="T3" fmla="*/ 0 h 14"/>
                  <a:gd name="T4" fmla="*/ 2 w 32"/>
                  <a:gd name="T5" fmla="*/ 7 h 14"/>
                  <a:gd name="T6" fmla="*/ 19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3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4" name="Freeform 245"/>
              <p:cNvSpPr/>
              <p:nvPr/>
            </p:nvSpPr>
            <p:spPr bwMode="auto">
              <a:xfrm>
                <a:off x="5182" y="2129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4 w 32"/>
                  <a:gd name="T3" fmla="*/ 0 h 14"/>
                  <a:gd name="T4" fmla="*/ 2 w 32"/>
                  <a:gd name="T5" fmla="*/ 7 h 14"/>
                  <a:gd name="T6" fmla="*/ 19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29" y="3"/>
                      <a:pt x="21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4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5" name="Freeform 246"/>
              <p:cNvSpPr/>
              <p:nvPr/>
            </p:nvSpPr>
            <p:spPr bwMode="auto">
              <a:xfrm>
                <a:off x="5256" y="2129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3 w 32"/>
                  <a:gd name="T3" fmla="*/ 0 h 14"/>
                  <a:gd name="T4" fmla="*/ 1 w 32"/>
                  <a:gd name="T5" fmla="*/ 7 h 14"/>
                  <a:gd name="T6" fmla="*/ 19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6" name="Freeform 247"/>
              <p:cNvSpPr/>
              <p:nvPr/>
            </p:nvSpPr>
            <p:spPr bwMode="auto">
              <a:xfrm>
                <a:off x="5731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3" y="15"/>
                      <a:pt x="21" y="15"/>
                    </a:cubicBezTo>
                    <a:cubicBezTo>
                      <a:pt x="29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7" name="Freeform 248"/>
              <p:cNvSpPr/>
              <p:nvPr/>
            </p:nvSpPr>
            <p:spPr bwMode="auto">
              <a:xfrm>
                <a:off x="5805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5" y="11"/>
                      <a:pt x="13" y="15"/>
                      <a:pt x="21" y="15"/>
                    </a:cubicBezTo>
                    <a:cubicBezTo>
                      <a:pt x="29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8" name="Freeform 249"/>
              <p:cNvSpPr/>
              <p:nvPr/>
            </p:nvSpPr>
            <p:spPr bwMode="auto">
              <a:xfrm>
                <a:off x="5879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5" y="11"/>
                      <a:pt x="13" y="15"/>
                      <a:pt x="21" y="15"/>
                    </a:cubicBezTo>
                    <a:cubicBezTo>
                      <a:pt x="29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9" name="Freeform 250"/>
              <p:cNvSpPr/>
              <p:nvPr/>
            </p:nvSpPr>
            <p:spPr bwMode="auto">
              <a:xfrm>
                <a:off x="5954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2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5" y="11"/>
                      <a:pt x="13" y="15"/>
                      <a:pt x="22" y="15"/>
                    </a:cubicBezTo>
                    <a:cubicBezTo>
                      <a:pt x="30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0" name="Freeform 251"/>
              <p:cNvSpPr/>
              <p:nvPr/>
            </p:nvSpPr>
            <p:spPr bwMode="auto">
              <a:xfrm>
                <a:off x="6028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2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5" y="11"/>
                      <a:pt x="14" y="15"/>
                      <a:pt x="22" y="15"/>
                    </a:cubicBezTo>
                    <a:cubicBezTo>
                      <a:pt x="30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1" name="Freeform 252"/>
              <p:cNvSpPr/>
              <p:nvPr/>
            </p:nvSpPr>
            <p:spPr bwMode="auto">
              <a:xfrm>
                <a:off x="6102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2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4" y="0"/>
                      <a:pt x="0" y="3"/>
                      <a:pt x="2" y="7"/>
                    </a:cubicBezTo>
                    <a:cubicBezTo>
                      <a:pt x="5" y="11"/>
                      <a:pt x="14" y="15"/>
                      <a:pt x="22" y="15"/>
                    </a:cubicBezTo>
                    <a:cubicBezTo>
                      <a:pt x="30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2" name="Freeform 253"/>
              <p:cNvSpPr/>
              <p:nvPr/>
            </p:nvSpPr>
            <p:spPr bwMode="auto">
              <a:xfrm>
                <a:off x="6176" y="2202"/>
                <a:ext cx="73" cy="31"/>
              </a:xfrm>
              <a:custGeom>
                <a:avLst/>
                <a:gdLst>
                  <a:gd name="T0" fmla="*/ 32 w 35"/>
                  <a:gd name="T1" fmla="*/ 7 h 15"/>
                  <a:gd name="T2" fmla="*/ 12 w 35"/>
                  <a:gd name="T3" fmla="*/ 0 h 15"/>
                  <a:gd name="T4" fmla="*/ 3 w 35"/>
                  <a:gd name="T5" fmla="*/ 7 h 15"/>
                  <a:gd name="T6" fmla="*/ 22 w 35"/>
                  <a:gd name="T7" fmla="*/ 15 h 15"/>
                  <a:gd name="T8" fmla="*/ 32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2" y="7"/>
                    </a:moveTo>
                    <a:cubicBezTo>
                      <a:pt x="29" y="3"/>
                      <a:pt x="21" y="0"/>
                      <a:pt x="12" y="0"/>
                    </a:cubicBezTo>
                    <a:cubicBezTo>
                      <a:pt x="4" y="0"/>
                      <a:pt x="0" y="3"/>
                      <a:pt x="3" y="7"/>
                    </a:cubicBezTo>
                    <a:cubicBezTo>
                      <a:pt x="5" y="11"/>
                      <a:pt x="14" y="15"/>
                      <a:pt x="22" y="15"/>
                    </a:cubicBezTo>
                    <a:cubicBezTo>
                      <a:pt x="30" y="15"/>
                      <a:pt x="35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3" name="Freeform 254"/>
              <p:cNvSpPr/>
              <p:nvPr/>
            </p:nvSpPr>
            <p:spPr bwMode="auto">
              <a:xfrm>
                <a:off x="6251" y="2202"/>
                <a:ext cx="72" cy="31"/>
              </a:xfrm>
              <a:custGeom>
                <a:avLst/>
                <a:gdLst>
                  <a:gd name="T0" fmla="*/ 32 w 35"/>
                  <a:gd name="T1" fmla="*/ 7 h 15"/>
                  <a:gd name="T2" fmla="*/ 12 w 35"/>
                  <a:gd name="T3" fmla="*/ 0 h 15"/>
                  <a:gd name="T4" fmla="*/ 3 w 35"/>
                  <a:gd name="T5" fmla="*/ 7 h 15"/>
                  <a:gd name="T6" fmla="*/ 22 w 35"/>
                  <a:gd name="T7" fmla="*/ 15 h 15"/>
                  <a:gd name="T8" fmla="*/ 32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2" y="7"/>
                    </a:moveTo>
                    <a:cubicBezTo>
                      <a:pt x="29" y="3"/>
                      <a:pt x="20" y="0"/>
                      <a:pt x="12" y="0"/>
                    </a:cubicBezTo>
                    <a:cubicBezTo>
                      <a:pt x="4" y="0"/>
                      <a:pt x="0" y="3"/>
                      <a:pt x="3" y="7"/>
                    </a:cubicBezTo>
                    <a:cubicBezTo>
                      <a:pt x="5" y="11"/>
                      <a:pt x="14" y="15"/>
                      <a:pt x="22" y="15"/>
                    </a:cubicBezTo>
                    <a:cubicBezTo>
                      <a:pt x="30" y="15"/>
                      <a:pt x="35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4" name="Freeform 255"/>
              <p:cNvSpPr/>
              <p:nvPr/>
            </p:nvSpPr>
            <p:spPr bwMode="auto">
              <a:xfrm>
                <a:off x="6325" y="2202"/>
                <a:ext cx="72" cy="31"/>
              </a:xfrm>
              <a:custGeom>
                <a:avLst/>
                <a:gdLst>
                  <a:gd name="T0" fmla="*/ 32 w 35"/>
                  <a:gd name="T1" fmla="*/ 7 h 15"/>
                  <a:gd name="T2" fmla="*/ 12 w 35"/>
                  <a:gd name="T3" fmla="*/ 0 h 15"/>
                  <a:gd name="T4" fmla="*/ 3 w 35"/>
                  <a:gd name="T5" fmla="*/ 7 h 15"/>
                  <a:gd name="T6" fmla="*/ 22 w 35"/>
                  <a:gd name="T7" fmla="*/ 15 h 15"/>
                  <a:gd name="T8" fmla="*/ 32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2" y="7"/>
                    </a:moveTo>
                    <a:cubicBezTo>
                      <a:pt x="29" y="3"/>
                      <a:pt x="20" y="0"/>
                      <a:pt x="12" y="0"/>
                    </a:cubicBezTo>
                    <a:cubicBezTo>
                      <a:pt x="4" y="0"/>
                      <a:pt x="0" y="3"/>
                      <a:pt x="3" y="7"/>
                    </a:cubicBezTo>
                    <a:cubicBezTo>
                      <a:pt x="5" y="11"/>
                      <a:pt x="14" y="15"/>
                      <a:pt x="22" y="15"/>
                    </a:cubicBezTo>
                    <a:cubicBezTo>
                      <a:pt x="31" y="15"/>
                      <a:pt x="35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5" name="Freeform 256"/>
              <p:cNvSpPr/>
              <p:nvPr/>
            </p:nvSpPr>
            <p:spPr bwMode="auto">
              <a:xfrm>
                <a:off x="5751" y="2239"/>
                <a:ext cx="71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2"/>
                      <a:pt x="13" y="15"/>
                      <a:pt x="21" y="15"/>
                    </a:cubicBezTo>
                    <a:cubicBezTo>
                      <a:pt x="29" y="15"/>
                      <a:pt x="34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6" name="Freeform 257"/>
              <p:cNvSpPr/>
              <p:nvPr/>
            </p:nvSpPr>
            <p:spPr bwMode="auto">
              <a:xfrm>
                <a:off x="5826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5" y="12"/>
                      <a:pt x="13" y="15"/>
                      <a:pt x="21" y="15"/>
                    </a:cubicBezTo>
                    <a:cubicBezTo>
                      <a:pt x="30" y="15"/>
                      <a:pt x="34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7" name="Freeform 258"/>
              <p:cNvSpPr/>
              <p:nvPr/>
            </p:nvSpPr>
            <p:spPr bwMode="auto">
              <a:xfrm>
                <a:off x="5900" y="2239"/>
                <a:ext cx="72" cy="31"/>
              </a:xfrm>
              <a:custGeom>
                <a:avLst/>
                <a:gdLst>
                  <a:gd name="T0" fmla="*/ 32 w 35"/>
                  <a:gd name="T1" fmla="*/ 7 h 15"/>
                  <a:gd name="T2" fmla="*/ 13 w 35"/>
                  <a:gd name="T3" fmla="*/ 0 h 15"/>
                  <a:gd name="T4" fmla="*/ 3 w 35"/>
                  <a:gd name="T5" fmla="*/ 7 h 15"/>
                  <a:gd name="T6" fmla="*/ 22 w 35"/>
                  <a:gd name="T7" fmla="*/ 15 h 15"/>
                  <a:gd name="T8" fmla="*/ 32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3" y="7"/>
                    </a:cubicBezTo>
                    <a:cubicBezTo>
                      <a:pt x="5" y="12"/>
                      <a:pt x="14" y="15"/>
                      <a:pt x="22" y="15"/>
                    </a:cubicBezTo>
                    <a:cubicBezTo>
                      <a:pt x="30" y="15"/>
                      <a:pt x="35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8" name="Freeform 259"/>
              <p:cNvSpPr/>
              <p:nvPr/>
            </p:nvSpPr>
            <p:spPr bwMode="auto">
              <a:xfrm>
                <a:off x="5976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2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29" y="3"/>
                      <a:pt x="21" y="0"/>
                      <a:pt x="12" y="0"/>
                    </a:cubicBezTo>
                    <a:cubicBezTo>
                      <a:pt x="4" y="0"/>
                      <a:pt x="0" y="3"/>
                      <a:pt x="2" y="7"/>
                    </a:cubicBezTo>
                    <a:cubicBezTo>
                      <a:pt x="5" y="12"/>
                      <a:pt x="13" y="15"/>
                      <a:pt x="21" y="15"/>
                    </a:cubicBezTo>
                    <a:cubicBezTo>
                      <a:pt x="30" y="15"/>
                      <a:pt x="34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9" name="Freeform 260"/>
              <p:cNvSpPr/>
              <p:nvPr/>
            </p:nvSpPr>
            <p:spPr bwMode="auto">
              <a:xfrm>
                <a:off x="6051" y="2239"/>
                <a:ext cx="72" cy="31"/>
              </a:xfrm>
              <a:custGeom>
                <a:avLst/>
                <a:gdLst>
                  <a:gd name="T0" fmla="*/ 32 w 35"/>
                  <a:gd name="T1" fmla="*/ 7 h 15"/>
                  <a:gd name="T2" fmla="*/ 13 w 35"/>
                  <a:gd name="T3" fmla="*/ 0 h 15"/>
                  <a:gd name="T4" fmla="*/ 2 w 35"/>
                  <a:gd name="T5" fmla="*/ 7 h 15"/>
                  <a:gd name="T6" fmla="*/ 22 w 35"/>
                  <a:gd name="T7" fmla="*/ 15 h 15"/>
                  <a:gd name="T8" fmla="*/ 32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5" y="12"/>
                      <a:pt x="14" y="15"/>
                      <a:pt x="22" y="15"/>
                    </a:cubicBezTo>
                    <a:cubicBezTo>
                      <a:pt x="30" y="15"/>
                      <a:pt x="35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0" name="Freeform 261"/>
              <p:cNvSpPr/>
              <p:nvPr/>
            </p:nvSpPr>
            <p:spPr bwMode="auto">
              <a:xfrm>
                <a:off x="6125" y="2239"/>
                <a:ext cx="72" cy="31"/>
              </a:xfrm>
              <a:custGeom>
                <a:avLst/>
                <a:gdLst>
                  <a:gd name="T0" fmla="*/ 33 w 35"/>
                  <a:gd name="T1" fmla="*/ 7 h 15"/>
                  <a:gd name="T2" fmla="*/ 13 w 35"/>
                  <a:gd name="T3" fmla="*/ 0 h 15"/>
                  <a:gd name="T4" fmla="*/ 3 w 35"/>
                  <a:gd name="T5" fmla="*/ 7 h 15"/>
                  <a:gd name="T6" fmla="*/ 22 w 35"/>
                  <a:gd name="T7" fmla="*/ 15 h 15"/>
                  <a:gd name="T8" fmla="*/ 33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3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3" y="7"/>
                    </a:cubicBezTo>
                    <a:cubicBezTo>
                      <a:pt x="5" y="12"/>
                      <a:pt x="14" y="15"/>
                      <a:pt x="22" y="15"/>
                    </a:cubicBezTo>
                    <a:cubicBezTo>
                      <a:pt x="31" y="15"/>
                      <a:pt x="35" y="12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1" name="Freeform 262"/>
              <p:cNvSpPr/>
              <p:nvPr/>
            </p:nvSpPr>
            <p:spPr bwMode="auto">
              <a:xfrm>
                <a:off x="6201" y="2239"/>
                <a:ext cx="72" cy="31"/>
              </a:xfrm>
              <a:custGeom>
                <a:avLst/>
                <a:gdLst>
                  <a:gd name="T0" fmla="*/ 32 w 35"/>
                  <a:gd name="T1" fmla="*/ 7 h 15"/>
                  <a:gd name="T2" fmla="*/ 12 w 35"/>
                  <a:gd name="T3" fmla="*/ 0 h 15"/>
                  <a:gd name="T4" fmla="*/ 2 w 35"/>
                  <a:gd name="T5" fmla="*/ 7 h 15"/>
                  <a:gd name="T6" fmla="*/ 22 w 35"/>
                  <a:gd name="T7" fmla="*/ 15 h 15"/>
                  <a:gd name="T8" fmla="*/ 32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2" y="7"/>
                    </a:moveTo>
                    <a:cubicBezTo>
                      <a:pt x="29" y="3"/>
                      <a:pt x="20" y="0"/>
                      <a:pt x="12" y="0"/>
                    </a:cubicBezTo>
                    <a:cubicBezTo>
                      <a:pt x="4" y="0"/>
                      <a:pt x="0" y="3"/>
                      <a:pt x="2" y="7"/>
                    </a:cubicBezTo>
                    <a:cubicBezTo>
                      <a:pt x="5" y="12"/>
                      <a:pt x="14" y="15"/>
                      <a:pt x="22" y="15"/>
                    </a:cubicBezTo>
                    <a:cubicBezTo>
                      <a:pt x="30" y="15"/>
                      <a:pt x="35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2" name="Freeform 263"/>
              <p:cNvSpPr/>
              <p:nvPr/>
            </p:nvSpPr>
            <p:spPr bwMode="auto">
              <a:xfrm>
                <a:off x="6275" y="2239"/>
                <a:ext cx="73" cy="31"/>
              </a:xfrm>
              <a:custGeom>
                <a:avLst/>
                <a:gdLst>
                  <a:gd name="T0" fmla="*/ 32 w 35"/>
                  <a:gd name="T1" fmla="*/ 7 h 15"/>
                  <a:gd name="T2" fmla="*/ 12 w 35"/>
                  <a:gd name="T3" fmla="*/ 0 h 15"/>
                  <a:gd name="T4" fmla="*/ 3 w 35"/>
                  <a:gd name="T5" fmla="*/ 7 h 15"/>
                  <a:gd name="T6" fmla="*/ 22 w 35"/>
                  <a:gd name="T7" fmla="*/ 15 h 15"/>
                  <a:gd name="T8" fmla="*/ 32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2" y="7"/>
                    </a:moveTo>
                    <a:cubicBezTo>
                      <a:pt x="29" y="3"/>
                      <a:pt x="21" y="0"/>
                      <a:pt x="12" y="0"/>
                    </a:cubicBezTo>
                    <a:cubicBezTo>
                      <a:pt x="4" y="0"/>
                      <a:pt x="0" y="3"/>
                      <a:pt x="3" y="7"/>
                    </a:cubicBezTo>
                    <a:cubicBezTo>
                      <a:pt x="5" y="12"/>
                      <a:pt x="14" y="15"/>
                      <a:pt x="22" y="15"/>
                    </a:cubicBezTo>
                    <a:cubicBezTo>
                      <a:pt x="31" y="15"/>
                      <a:pt x="35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3" name="Freeform 264"/>
              <p:cNvSpPr/>
              <p:nvPr/>
            </p:nvSpPr>
            <p:spPr bwMode="auto">
              <a:xfrm>
                <a:off x="4829" y="2165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4 w 32"/>
                  <a:gd name="T3" fmla="*/ 0 h 14"/>
                  <a:gd name="T4" fmla="*/ 1 w 32"/>
                  <a:gd name="T5" fmla="*/ 7 h 14"/>
                  <a:gd name="T6" fmla="*/ 18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3" y="11"/>
                      <a:pt x="10" y="14"/>
                      <a:pt x="18" y="14"/>
                    </a:cubicBezTo>
                    <a:cubicBezTo>
                      <a:pt x="26" y="14"/>
                      <a:pt x="32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4" name="Freeform 265"/>
              <p:cNvSpPr/>
              <p:nvPr/>
            </p:nvSpPr>
            <p:spPr bwMode="auto">
              <a:xfrm>
                <a:off x="4903" y="2165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3 w 32"/>
                  <a:gd name="T3" fmla="*/ 0 h 14"/>
                  <a:gd name="T4" fmla="*/ 1 w 32"/>
                  <a:gd name="T5" fmla="*/ 7 h 14"/>
                  <a:gd name="T6" fmla="*/ 18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10" y="14"/>
                      <a:pt x="18" y="14"/>
                    </a:cubicBezTo>
                    <a:cubicBezTo>
                      <a:pt x="26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5" name="Freeform 266"/>
              <p:cNvSpPr/>
              <p:nvPr/>
            </p:nvSpPr>
            <p:spPr bwMode="auto">
              <a:xfrm>
                <a:off x="4976" y="2165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4 w 32"/>
                  <a:gd name="T3" fmla="*/ 0 h 14"/>
                  <a:gd name="T4" fmla="*/ 2 w 32"/>
                  <a:gd name="T5" fmla="*/ 7 h 14"/>
                  <a:gd name="T6" fmla="*/ 19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3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6" name="Freeform 267"/>
              <p:cNvSpPr/>
              <p:nvPr/>
            </p:nvSpPr>
            <p:spPr bwMode="auto">
              <a:xfrm>
                <a:off x="5050" y="2165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3 w 32"/>
                  <a:gd name="T3" fmla="*/ 0 h 14"/>
                  <a:gd name="T4" fmla="*/ 2 w 32"/>
                  <a:gd name="T5" fmla="*/ 7 h 14"/>
                  <a:gd name="T6" fmla="*/ 19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3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7" name="Freeform 268"/>
              <p:cNvSpPr/>
              <p:nvPr/>
            </p:nvSpPr>
            <p:spPr bwMode="auto">
              <a:xfrm>
                <a:off x="5124" y="2165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3 w 32"/>
                  <a:gd name="T3" fmla="*/ 0 h 14"/>
                  <a:gd name="T4" fmla="*/ 1 w 32"/>
                  <a:gd name="T5" fmla="*/ 7 h 14"/>
                  <a:gd name="T6" fmla="*/ 19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8" name="Freeform 269"/>
              <p:cNvSpPr/>
              <p:nvPr/>
            </p:nvSpPr>
            <p:spPr bwMode="auto">
              <a:xfrm>
                <a:off x="5196" y="2165"/>
                <a:ext cx="69" cy="29"/>
              </a:xfrm>
              <a:custGeom>
                <a:avLst/>
                <a:gdLst>
                  <a:gd name="T0" fmla="*/ 31 w 33"/>
                  <a:gd name="T1" fmla="*/ 7 h 14"/>
                  <a:gd name="T2" fmla="*/ 14 w 33"/>
                  <a:gd name="T3" fmla="*/ 0 h 14"/>
                  <a:gd name="T4" fmla="*/ 2 w 33"/>
                  <a:gd name="T5" fmla="*/ 7 h 14"/>
                  <a:gd name="T6" fmla="*/ 19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4" y="11"/>
                      <a:pt x="11" y="14"/>
                      <a:pt x="19" y="14"/>
                    </a:cubicBezTo>
                    <a:cubicBezTo>
                      <a:pt x="28" y="14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9" name="Freeform 270"/>
              <p:cNvSpPr/>
              <p:nvPr/>
            </p:nvSpPr>
            <p:spPr bwMode="auto">
              <a:xfrm>
                <a:off x="5271" y="2165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3 w 32"/>
                  <a:gd name="T3" fmla="*/ 0 h 14"/>
                  <a:gd name="T4" fmla="*/ 2 w 32"/>
                  <a:gd name="T5" fmla="*/ 7 h 14"/>
                  <a:gd name="T6" fmla="*/ 19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3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0" name="Freeform 271"/>
              <p:cNvSpPr/>
              <p:nvPr/>
            </p:nvSpPr>
            <p:spPr bwMode="auto">
              <a:xfrm>
                <a:off x="5345" y="2165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3 w 32"/>
                  <a:gd name="T3" fmla="*/ 0 h 14"/>
                  <a:gd name="T4" fmla="*/ 1 w 32"/>
                  <a:gd name="T5" fmla="*/ 7 h 14"/>
                  <a:gd name="T6" fmla="*/ 19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1"/>
                      <a:pt x="11" y="14"/>
                      <a:pt x="19" y="14"/>
                    </a:cubicBezTo>
                    <a:cubicBezTo>
                      <a:pt x="27" y="14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1" name="Freeform 272"/>
              <p:cNvSpPr/>
              <p:nvPr/>
            </p:nvSpPr>
            <p:spPr bwMode="auto">
              <a:xfrm>
                <a:off x="5417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13 w 33"/>
                  <a:gd name="T3" fmla="*/ 0 h 14"/>
                  <a:gd name="T4" fmla="*/ 2 w 33"/>
                  <a:gd name="T5" fmla="*/ 7 h 14"/>
                  <a:gd name="T6" fmla="*/ 20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4"/>
                      <a:pt x="20" y="14"/>
                    </a:cubicBezTo>
                    <a:cubicBezTo>
                      <a:pt x="28" y="14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2" name="Freeform 273"/>
              <p:cNvSpPr/>
              <p:nvPr/>
            </p:nvSpPr>
            <p:spPr bwMode="auto">
              <a:xfrm>
                <a:off x="5491" y="2165"/>
                <a:ext cx="69" cy="29"/>
              </a:xfrm>
              <a:custGeom>
                <a:avLst/>
                <a:gdLst>
                  <a:gd name="T0" fmla="*/ 31 w 33"/>
                  <a:gd name="T1" fmla="*/ 7 h 14"/>
                  <a:gd name="T2" fmla="*/ 13 w 33"/>
                  <a:gd name="T3" fmla="*/ 0 h 14"/>
                  <a:gd name="T4" fmla="*/ 2 w 33"/>
                  <a:gd name="T5" fmla="*/ 7 h 14"/>
                  <a:gd name="T6" fmla="*/ 20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4"/>
                      <a:pt x="20" y="14"/>
                    </a:cubicBezTo>
                    <a:cubicBezTo>
                      <a:pt x="28" y="14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3" name="Freeform 274"/>
              <p:cNvSpPr/>
              <p:nvPr/>
            </p:nvSpPr>
            <p:spPr bwMode="auto">
              <a:xfrm>
                <a:off x="5564" y="2165"/>
                <a:ext cx="70" cy="29"/>
              </a:xfrm>
              <a:custGeom>
                <a:avLst/>
                <a:gdLst>
                  <a:gd name="T0" fmla="*/ 32 w 34"/>
                  <a:gd name="T1" fmla="*/ 7 h 14"/>
                  <a:gd name="T2" fmla="*/ 13 w 34"/>
                  <a:gd name="T3" fmla="*/ 0 h 14"/>
                  <a:gd name="T4" fmla="*/ 2 w 34"/>
                  <a:gd name="T5" fmla="*/ 7 h 14"/>
                  <a:gd name="T6" fmla="*/ 21 w 34"/>
                  <a:gd name="T7" fmla="*/ 14 h 14"/>
                  <a:gd name="T8" fmla="*/ 32 w 3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4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3" y="14"/>
                      <a:pt x="21" y="14"/>
                    </a:cubicBezTo>
                    <a:cubicBezTo>
                      <a:pt x="29" y="14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4" name="Freeform 275"/>
              <p:cNvSpPr/>
              <p:nvPr/>
            </p:nvSpPr>
            <p:spPr bwMode="auto">
              <a:xfrm>
                <a:off x="5638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13 w 33"/>
                  <a:gd name="T3" fmla="*/ 0 h 14"/>
                  <a:gd name="T4" fmla="*/ 2 w 33"/>
                  <a:gd name="T5" fmla="*/ 7 h 14"/>
                  <a:gd name="T6" fmla="*/ 20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4"/>
                      <a:pt x="20" y="14"/>
                    </a:cubicBezTo>
                    <a:cubicBezTo>
                      <a:pt x="29" y="14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5" name="Freeform 276"/>
              <p:cNvSpPr/>
              <p:nvPr/>
            </p:nvSpPr>
            <p:spPr bwMode="auto">
              <a:xfrm>
                <a:off x="5712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13 w 33"/>
                  <a:gd name="T3" fmla="*/ 0 h 14"/>
                  <a:gd name="T4" fmla="*/ 2 w 33"/>
                  <a:gd name="T5" fmla="*/ 7 h 14"/>
                  <a:gd name="T6" fmla="*/ 20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4"/>
                      <a:pt x="20" y="14"/>
                    </a:cubicBezTo>
                    <a:cubicBezTo>
                      <a:pt x="28" y="14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6" name="Freeform 277"/>
              <p:cNvSpPr/>
              <p:nvPr/>
            </p:nvSpPr>
            <p:spPr bwMode="auto">
              <a:xfrm>
                <a:off x="5784" y="2165"/>
                <a:ext cx="71" cy="29"/>
              </a:xfrm>
              <a:custGeom>
                <a:avLst/>
                <a:gdLst>
                  <a:gd name="T0" fmla="*/ 32 w 34"/>
                  <a:gd name="T1" fmla="*/ 7 h 14"/>
                  <a:gd name="T2" fmla="*/ 13 w 34"/>
                  <a:gd name="T3" fmla="*/ 0 h 14"/>
                  <a:gd name="T4" fmla="*/ 3 w 34"/>
                  <a:gd name="T5" fmla="*/ 7 h 14"/>
                  <a:gd name="T6" fmla="*/ 21 w 34"/>
                  <a:gd name="T7" fmla="*/ 14 h 14"/>
                  <a:gd name="T8" fmla="*/ 32 w 3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4">
                    <a:moveTo>
                      <a:pt x="32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3" y="7"/>
                    </a:cubicBezTo>
                    <a:cubicBezTo>
                      <a:pt x="5" y="11"/>
                      <a:pt x="13" y="14"/>
                      <a:pt x="21" y="14"/>
                    </a:cubicBezTo>
                    <a:cubicBezTo>
                      <a:pt x="29" y="14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7" name="Freeform 278"/>
              <p:cNvSpPr/>
              <p:nvPr/>
            </p:nvSpPr>
            <p:spPr bwMode="auto">
              <a:xfrm>
                <a:off x="5859" y="2165"/>
                <a:ext cx="70" cy="29"/>
              </a:xfrm>
              <a:custGeom>
                <a:avLst/>
                <a:gdLst>
                  <a:gd name="T0" fmla="*/ 31 w 34"/>
                  <a:gd name="T1" fmla="*/ 7 h 14"/>
                  <a:gd name="T2" fmla="*/ 13 w 34"/>
                  <a:gd name="T3" fmla="*/ 0 h 14"/>
                  <a:gd name="T4" fmla="*/ 2 w 34"/>
                  <a:gd name="T5" fmla="*/ 7 h 14"/>
                  <a:gd name="T6" fmla="*/ 21 w 34"/>
                  <a:gd name="T7" fmla="*/ 14 h 14"/>
                  <a:gd name="T8" fmla="*/ 31 w 3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4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3" y="14"/>
                      <a:pt x="21" y="14"/>
                    </a:cubicBezTo>
                    <a:cubicBezTo>
                      <a:pt x="29" y="14"/>
                      <a:pt x="34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8" name="Freeform 279"/>
              <p:cNvSpPr/>
              <p:nvPr/>
            </p:nvSpPr>
            <p:spPr bwMode="auto">
              <a:xfrm>
                <a:off x="5933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12 w 33"/>
                  <a:gd name="T3" fmla="*/ 0 h 14"/>
                  <a:gd name="T4" fmla="*/ 2 w 33"/>
                  <a:gd name="T5" fmla="*/ 7 h 14"/>
                  <a:gd name="T6" fmla="*/ 21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29" y="3"/>
                      <a:pt x="20" y="0"/>
                      <a:pt x="12" y="0"/>
                    </a:cubicBezTo>
                    <a:cubicBezTo>
                      <a:pt x="4" y="0"/>
                      <a:pt x="0" y="3"/>
                      <a:pt x="2" y="7"/>
                    </a:cubicBezTo>
                    <a:cubicBezTo>
                      <a:pt x="4" y="11"/>
                      <a:pt x="13" y="14"/>
                      <a:pt x="21" y="14"/>
                    </a:cubicBezTo>
                    <a:cubicBezTo>
                      <a:pt x="29" y="14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9" name="Freeform 280"/>
              <p:cNvSpPr/>
              <p:nvPr/>
            </p:nvSpPr>
            <p:spPr bwMode="auto">
              <a:xfrm>
                <a:off x="6005" y="2165"/>
                <a:ext cx="70" cy="29"/>
              </a:xfrm>
              <a:custGeom>
                <a:avLst/>
                <a:gdLst>
                  <a:gd name="T0" fmla="*/ 32 w 34"/>
                  <a:gd name="T1" fmla="*/ 7 h 14"/>
                  <a:gd name="T2" fmla="*/ 13 w 34"/>
                  <a:gd name="T3" fmla="*/ 0 h 14"/>
                  <a:gd name="T4" fmla="*/ 3 w 34"/>
                  <a:gd name="T5" fmla="*/ 7 h 14"/>
                  <a:gd name="T6" fmla="*/ 22 w 34"/>
                  <a:gd name="T7" fmla="*/ 14 h 14"/>
                  <a:gd name="T8" fmla="*/ 32 w 3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4">
                    <a:moveTo>
                      <a:pt x="32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3" y="7"/>
                    </a:cubicBezTo>
                    <a:cubicBezTo>
                      <a:pt x="5" y="11"/>
                      <a:pt x="14" y="14"/>
                      <a:pt x="22" y="14"/>
                    </a:cubicBezTo>
                    <a:cubicBezTo>
                      <a:pt x="30" y="14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0" name="Freeform 281"/>
              <p:cNvSpPr/>
              <p:nvPr/>
            </p:nvSpPr>
            <p:spPr bwMode="auto">
              <a:xfrm>
                <a:off x="6079" y="2165"/>
                <a:ext cx="71" cy="29"/>
              </a:xfrm>
              <a:custGeom>
                <a:avLst/>
                <a:gdLst>
                  <a:gd name="T0" fmla="*/ 31 w 34"/>
                  <a:gd name="T1" fmla="*/ 7 h 14"/>
                  <a:gd name="T2" fmla="*/ 12 w 34"/>
                  <a:gd name="T3" fmla="*/ 0 h 14"/>
                  <a:gd name="T4" fmla="*/ 2 w 34"/>
                  <a:gd name="T5" fmla="*/ 7 h 14"/>
                  <a:gd name="T6" fmla="*/ 21 w 34"/>
                  <a:gd name="T7" fmla="*/ 14 h 14"/>
                  <a:gd name="T8" fmla="*/ 31 w 3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4">
                    <a:moveTo>
                      <a:pt x="31" y="7"/>
                    </a:moveTo>
                    <a:cubicBezTo>
                      <a:pt x="29" y="3"/>
                      <a:pt x="20" y="0"/>
                      <a:pt x="12" y="0"/>
                    </a:cubicBezTo>
                    <a:cubicBezTo>
                      <a:pt x="4" y="0"/>
                      <a:pt x="0" y="3"/>
                      <a:pt x="2" y="7"/>
                    </a:cubicBezTo>
                    <a:cubicBezTo>
                      <a:pt x="5" y="11"/>
                      <a:pt x="13" y="14"/>
                      <a:pt x="21" y="14"/>
                    </a:cubicBezTo>
                    <a:cubicBezTo>
                      <a:pt x="30" y="14"/>
                      <a:pt x="34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1" name="Freeform 282"/>
              <p:cNvSpPr/>
              <p:nvPr/>
            </p:nvSpPr>
            <p:spPr bwMode="auto">
              <a:xfrm>
                <a:off x="6152" y="2165"/>
                <a:ext cx="72" cy="29"/>
              </a:xfrm>
              <a:custGeom>
                <a:avLst/>
                <a:gdLst>
                  <a:gd name="T0" fmla="*/ 32 w 35"/>
                  <a:gd name="T1" fmla="*/ 7 h 14"/>
                  <a:gd name="T2" fmla="*/ 13 w 35"/>
                  <a:gd name="T3" fmla="*/ 0 h 14"/>
                  <a:gd name="T4" fmla="*/ 3 w 35"/>
                  <a:gd name="T5" fmla="*/ 7 h 14"/>
                  <a:gd name="T6" fmla="*/ 22 w 35"/>
                  <a:gd name="T7" fmla="*/ 14 h 14"/>
                  <a:gd name="T8" fmla="*/ 32 w 35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4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3" y="7"/>
                    </a:cubicBezTo>
                    <a:cubicBezTo>
                      <a:pt x="6" y="11"/>
                      <a:pt x="14" y="14"/>
                      <a:pt x="22" y="14"/>
                    </a:cubicBezTo>
                    <a:cubicBezTo>
                      <a:pt x="30" y="14"/>
                      <a:pt x="35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2" name="Freeform 283"/>
              <p:cNvSpPr/>
              <p:nvPr/>
            </p:nvSpPr>
            <p:spPr bwMode="auto">
              <a:xfrm>
                <a:off x="6226" y="2165"/>
                <a:ext cx="72" cy="29"/>
              </a:xfrm>
              <a:custGeom>
                <a:avLst/>
                <a:gdLst>
                  <a:gd name="T0" fmla="*/ 32 w 35"/>
                  <a:gd name="T1" fmla="*/ 7 h 14"/>
                  <a:gd name="T2" fmla="*/ 12 w 35"/>
                  <a:gd name="T3" fmla="*/ 0 h 14"/>
                  <a:gd name="T4" fmla="*/ 3 w 35"/>
                  <a:gd name="T5" fmla="*/ 7 h 14"/>
                  <a:gd name="T6" fmla="*/ 22 w 35"/>
                  <a:gd name="T7" fmla="*/ 14 h 14"/>
                  <a:gd name="T8" fmla="*/ 32 w 35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4">
                    <a:moveTo>
                      <a:pt x="32" y="7"/>
                    </a:moveTo>
                    <a:cubicBezTo>
                      <a:pt x="29" y="3"/>
                      <a:pt x="20" y="0"/>
                      <a:pt x="12" y="0"/>
                    </a:cubicBezTo>
                    <a:cubicBezTo>
                      <a:pt x="4" y="0"/>
                      <a:pt x="0" y="3"/>
                      <a:pt x="3" y="7"/>
                    </a:cubicBezTo>
                    <a:cubicBezTo>
                      <a:pt x="5" y="11"/>
                      <a:pt x="14" y="14"/>
                      <a:pt x="22" y="14"/>
                    </a:cubicBezTo>
                    <a:cubicBezTo>
                      <a:pt x="30" y="14"/>
                      <a:pt x="35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3" name="Freeform 284"/>
              <p:cNvSpPr/>
              <p:nvPr/>
            </p:nvSpPr>
            <p:spPr bwMode="auto">
              <a:xfrm>
                <a:off x="4173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6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1"/>
                      <a:pt x="8" y="15"/>
                      <a:pt x="16" y="15"/>
                    </a:cubicBezTo>
                    <a:cubicBezTo>
                      <a:pt x="24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4" name="Freeform 285"/>
              <p:cNvSpPr/>
              <p:nvPr/>
            </p:nvSpPr>
            <p:spPr bwMode="auto">
              <a:xfrm>
                <a:off x="4247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6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1"/>
                      <a:pt x="8" y="15"/>
                      <a:pt x="16" y="15"/>
                    </a:cubicBezTo>
                    <a:cubicBezTo>
                      <a:pt x="25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5" name="Freeform 286"/>
              <p:cNvSpPr/>
              <p:nvPr/>
            </p:nvSpPr>
            <p:spPr bwMode="auto">
              <a:xfrm>
                <a:off x="4322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7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1"/>
                      <a:pt x="8" y="15"/>
                      <a:pt x="17" y="15"/>
                    </a:cubicBezTo>
                    <a:cubicBezTo>
                      <a:pt x="25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6" name="Freeform 287"/>
              <p:cNvSpPr/>
              <p:nvPr/>
            </p:nvSpPr>
            <p:spPr bwMode="auto">
              <a:xfrm>
                <a:off x="4396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7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1"/>
                      <a:pt x="9" y="15"/>
                      <a:pt x="17" y="15"/>
                    </a:cubicBezTo>
                    <a:cubicBezTo>
                      <a:pt x="25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7" name="Freeform 288"/>
              <p:cNvSpPr/>
              <p:nvPr/>
            </p:nvSpPr>
            <p:spPr bwMode="auto">
              <a:xfrm>
                <a:off x="4470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7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1"/>
                      <a:pt x="9" y="15"/>
                      <a:pt x="17" y="15"/>
                    </a:cubicBezTo>
                    <a:cubicBezTo>
                      <a:pt x="25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8" name="Freeform 289"/>
              <p:cNvSpPr/>
              <p:nvPr/>
            </p:nvSpPr>
            <p:spPr bwMode="auto">
              <a:xfrm>
                <a:off x="4544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7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1"/>
                      <a:pt x="9" y="15"/>
                      <a:pt x="17" y="15"/>
                    </a:cubicBezTo>
                    <a:cubicBezTo>
                      <a:pt x="25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9" name="Freeform 290"/>
              <p:cNvSpPr/>
              <p:nvPr/>
            </p:nvSpPr>
            <p:spPr bwMode="auto">
              <a:xfrm>
                <a:off x="4619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7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9" y="15"/>
                      <a:pt x="17" y="15"/>
                    </a:cubicBezTo>
                    <a:cubicBezTo>
                      <a:pt x="25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0" name="Freeform 291"/>
              <p:cNvSpPr/>
              <p:nvPr/>
            </p:nvSpPr>
            <p:spPr bwMode="auto">
              <a:xfrm>
                <a:off x="4693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3 w 31"/>
                  <a:gd name="T3" fmla="*/ 0 h 15"/>
                  <a:gd name="T4" fmla="*/ 1 w 31"/>
                  <a:gd name="T5" fmla="*/ 7 h 15"/>
                  <a:gd name="T6" fmla="*/ 18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9" y="15"/>
                      <a:pt x="18" y="15"/>
                    </a:cubicBezTo>
                    <a:cubicBezTo>
                      <a:pt x="26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1" name="Freeform 292"/>
              <p:cNvSpPr/>
              <p:nvPr/>
            </p:nvSpPr>
            <p:spPr bwMode="auto">
              <a:xfrm>
                <a:off x="4767" y="2202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3 w 31"/>
                  <a:gd name="T3" fmla="*/ 0 h 15"/>
                  <a:gd name="T4" fmla="*/ 1 w 31"/>
                  <a:gd name="T5" fmla="*/ 7 h 15"/>
                  <a:gd name="T6" fmla="*/ 18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10" y="15"/>
                      <a:pt x="18" y="15"/>
                    </a:cubicBezTo>
                    <a:cubicBezTo>
                      <a:pt x="26" y="15"/>
                      <a:pt x="31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2" name="Freeform 293"/>
              <p:cNvSpPr/>
              <p:nvPr/>
            </p:nvSpPr>
            <p:spPr bwMode="auto">
              <a:xfrm>
                <a:off x="4842" y="2202"/>
                <a:ext cx="66" cy="31"/>
              </a:xfrm>
              <a:custGeom>
                <a:avLst/>
                <a:gdLst>
                  <a:gd name="T0" fmla="*/ 30 w 32"/>
                  <a:gd name="T1" fmla="*/ 7 h 15"/>
                  <a:gd name="T2" fmla="*/ 13 w 32"/>
                  <a:gd name="T3" fmla="*/ 0 h 15"/>
                  <a:gd name="T4" fmla="*/ 1 w 32"/>
                  <a:gd name="T5" fmla="*/ 7 h 15"/>
                  <a:gd name="T6" fmla="*/ 18 w 32"/>
                  <a:gd name="T7" fmla="*/ 15 h 15"/>
                  <a:gd name="T8" fmla="*/ 30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10" y="15"/>
                      <a:pt x="18" y="15"/>
                    </a:cubicBezTo>
                    <a:cubicBezTo>
                      <a:pt x="26" y="15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3" name="Freeform 294"/>
              <p:cNvSpPr/>
              <p:nvPr/>
            </p:nvSpPr>
            <p:spPr bwMode="auto">
              <a:xfrm>
                <a:off x="4916" y="2202"/>
                <a:ext cx="66" cy="31"/>
              </a:xfrm>
              <a:custGeom>
                <a:avLst/>
                <a:gdLst>
                  <a:gd name="T0" fmla="*/ 30 w 32"/>
                  <a:gd name="T1" fmla="*/ 7 h 15"/>
                  <a:gd name="T2" fmla="*/ 13 w 32"/>
                  <a:gd name="T3" fmla="*/ 0 h 15"/>
                  <a:gd name="T4" fmla="*/ 1 w 32"/>
                  <a:gd name="T5" fmla="*/ 7 h 15"/>
                  <a:gd name="T6" fmla="*/ 18 w 32"/>
                  <a:gd name="T7" fmla="*/ 15 h 15"/>
                  <a:gd name="T8" fmla="*/ 30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10" y="15"/>
                      <a:pt x="18" y="15"/>
                    </a:cubicBezTo>
                    <a:cubicBezTo>
                      <a:pt x="26" y="15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4" name="Freeform 295"/>
              <p:cNvSpPr/>
              <p:nvPr/>
            </p:nvSpPr>
            <p:spPr bwMode="auto">
              <a:xfrm>
                <a:off x="4990" y="2202"/>
                <a:ext cx="66" cy="31"/>
              </a:xfrm>
              <a:custGeom>
                <a:avLst/>
                <a:gdLst>
                  <a:gd name="T0" fmla="*/ 30 w 32"/>
                  <a:gd name="T1" fmla="*/ 7 h 15"/>
                  <a:gd name="T2" fmla="*/ 13 w 32"/>
                  <a:gd name="T3" fmla="*/ 0 h 15"/>
                  <a:gd name="T4" fmla="*/ 1 w 32"/>
                  <a:gd name="T5" fmla="*/ 7 h 15"/>
                  <a:gd name="T6" fmla="*/ 18 w 32"/>
                  <a:gd name="T7" fmla="*/ 15 h 15"/>
                  <a:gd name="T8" fmla="*/ 30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0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1"/>
                      <a:pt x="10" y="15"/>
                      <a:pt x="18" y="15"/>
                    </a:cubicBezTo>
                    <a:cubicBezTo>
                      <a:pt x="26" y="15"/>
                      <a:pt x="32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5" name="Freeform 296"/>
              <p:cNvSpPr/>
              <p:nvPr/>
            </p:nvSpPr>
            <p:spPr bwMode="auto">
              <a:xfrm>
                <a:off x="5062" y="2202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4 w 33"/>
                  <a:gd name="T3" fmla="*/ 0 h 15"/>
                  <a:gd name="T4" fmla="*/ 2 w 33"/>
                  <a:gd name="T5" fmla="*/ 7 h 15"/>
                  <a:gd name="T6" fmla="*/ 19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3" y="11"/>
                      <a:pt x="11" y="15"/>
                      <a:pt x="19" y="15"/>
                    </a:cubicBezTo>
                    <a:cubicBezTo>
                      <a:pt x="28" y="15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6" name="Freeform 297"/>
              <p:cNvSpPr/>
              <p:nvPr/>
            </p:nvSpPr>
            <p:spPr bwMode="auto">
              <a:xfrm>
                <a:off x="5137" y="2202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4 w 33"/>
                  <a:gd name="T3" fmla="*/ 0 h 15"/>
                  <a:gd name="T4" fmla="*/ 2 w 33"/>
                  <a:gd name="T5" fmla="*/ 7 h 15"/>
                  <a:gd name="T6" fmla="*/ 20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4" y="11"/>
                      <a:pt x="11" y="15"/>
                      <a:pt x="20" y="15"/>
                    </a:cubicBezTo>
                    <a:cubicBezTo>
                      <a:pt x="28" y="15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7" name="Freeform 298"/>
              <p:cNvSpPr/>
              <p:nvPr/>
            </p:nvSpPr>
            <p:spPr bwMode="auto">
              <a:xfrm>
                <a:off x="5211" y="2202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4 w 33"/>
                  <a:gd name="T3" fmla="*/ 0 h 15"/>
                  <a:gd name="T4" fmla="*/ 2 w 33"/>
                  <a:gd name="T5" fmla="*/ 7 h 15"/>
                  <a:gd name="T6" fmla="*/ 20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4" y="11"/>
                      <a:pt x="12" y="15"/>
                      <a:pt x="20" y="15"/>
                    </a:cubicBezTo>
                    <a:cubicBezTo>
                      <a:pt x="28" y="15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8" name="Freeform 299"/>
              <p:cNvSpPr/>
              <p:nvPr/>
            </p:nvSpPr>
            <p:spPr bwMode="auto">
              <a:xfrm>
                <a:off x="5285" y="2202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4 w 33"/>
                  <a:gd name="T3" fmla="*/ 0 h 15"/>
                  <a:gd name="T4" fmla="*/ 2 w 33"/>
                  <a:gd name="T5" fmla="*/ 7 h 15"/>
                  <a:gd name="T6" fmla="*/ 20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4" y="11"/>
                      <a:pt x="12" y="15"/>
                      <a:pt x="20" y="15"/>
                    </a:cubicBezTo>
                    <a:cubicBezTo>
                      <a:pt x="28" y="15"/>
                      <a:pt x="33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9" name="Freeform 300"/>
              <p:cNvSpPr/>
              <p:nvPr/>
            </p:nvSpPr>
            <p:spPr bwMode="auto">
              <a:xfrm>
                <a:off x="5359" y="2202"/>
                <a:ext cx="69" cy="31"/>
              </a:xfrm>
              <a:custGeom>
                <a:avLst/>
                <a:gdLst>
                  <a:gd name="T0" fmla="*/ 32 w 33"/>
                  <a:gd name="T1" fmla="*/ 7 h 15"/>
                  <a:gd name="T2" fmla="*/ 14 w 33"/>
                  <a:gd name="T3" fmla="*/ 0 h 15"/>
                  <a:gd name="T4" fmla="*/ 2 w 33"/>
                  <a:gd name="T5" fmla="*/ 7 h 15"/>
                  <a:gd name="T6" fmla="*/ 20 w 33"/>
                  <a:gd name="T7" fmla="*/ 15 h 15"/>
                  <a:gd name="T8" fmla="*/ 32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2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5"/>
                      <a:pt x="20" y="15"/>
                    </a:cubicBezTo>
                    <a:cubicBezTo>
                      <a:pt x="28" y="15"/>
                      <a:pt x="33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0" name="Freeform 301"/>
              <p:cNvSpPr/>
              <p:nvPr/>
            </p:nvSpPr>
            <p:spPr bwMode="auto">
              <a:xfrm>
                <a:off x="5434" y="2202"/>
                <a:ext cx="68" cy="31"/>
              </a:xfrm>
              <a:custGeom>
                <a:avLst/>
                <a:gdLst>
                  <a:gd name="T0" fmla="*/ 32 w 33"/>
                  <a:gd name="T1" fmla="*/ 7 h 15"/>
                  <a:gd name="T2" fmla="*/ 13 w 33"/>
                  <a:gd name="T3" fmla="*/ 0 h 15"/>
                  <a:gd name="T4" fmla="*/ 2 w 33"/>
                  <a:gd name="T5" fmla="*/ 7 h 15"/>
                  <a:gd name="T6" fmla="*/ 20 w 33"/>
                  <a:gd name="T7" fmla="*/ 15 h 15"/>
                  <a:gd name="T8" fmla="*/ 32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2" y="7"/>
                    </a:moveTo>
                    <a:cubicBezTo>
                      <a:pt x="30" y="3"/>
                      <a:pt x="22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5"/>
                      <a:pt x="20" y="15"/>
                    </a:cubicBezTo>
                    <a:cubicBezTo>
                      <a:pt x="28" y="15"/>
                      <a:pt x="33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1" name="Freeform 302"/>
              <p:cNvSpPr/>
              <p:nvPr/>
            </p:nvSpPr>
            <p:spPr bwMode="auto">
              <a:xfrm>
                <a:off x="5508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0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5"/>
                      <a:pt x="20" y="15"/>
                    </a:cubicBezTo>
                    <a:cubicBezTo>
                      <a:pt x="29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2" name="Freeform 303"/>
              <p:cNvSpPr/>
              <p:nvPr/>
            </p:nvSpPr>
            <p:spPr bwMode="auto">
              <a:xfrm>
                <a:off x="5582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2" y="15"/>
                      <a:pt x="21" y="15"/>
                    </a:cubicBezTo>
                    <a:cubicBezTo>
                      <a:pt x="29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3" name="Freeform 304"/>
              <p:cNvSpPr/>
              <p:nvPr/>
            </p:nvSpPr>
            <p:spPr bwMode="auto">
              <a:xfrm>
                <a:off x="5657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1"/>
                      <a:pt x="13" y="15"/>
                      <a:pt x="21" y="15"/>
                    </a:cubicBezTo>
                    <a:cubicBezTo>
                      <a:pt x="29" y="15"/>
                      <a:pt x="34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4" name="Freeform 305"/>
              <p:cNvSpPr/>
              <p:nvPr/>
            </p:nvSpPr>
            <p:spPr bwMode="auto">
              <a:xfrm>
                <a:off x="4177" y="2239"/>
                <a:ext cx="64" cy="31"/>
              </a:xfrm>
              <a:custGeom>
                <a:avLst/>
                <a:gdLst>
                  <a:gd name="T0" fmla="*/ 31 w 31"/>
                  <a:gd name="T1" fmla="*/ 7 h 15"/>
                  <a:gd name="T2" fmla="*/ 15 w 31"/>
                  <a:gd name="T3" fmla="*/ 0 h 15"/>
                  <a:gd name="T4" fmla="*/ 1 w 31"/>
                  <a:gd name="T5" fmla="*/ 7 h 15"/>
                  <a:gd name="T6" fmla="*/ 17 w 31"/>
                  <a:gd name="T7" fmla="*/ 15 h 15"/>
                  <a:gd name="T8" fmla="*/ 31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1" y="7"/>
                    </a:moveTo>
                    <a:cubicBezTo>
                      <a:pt x="30" y="3"/>
                      <a:pt x="23" y="0"/>
                      <a:pt x="15" y="0"/>
                    </a:cubicBezTo>
                    <a:cubicBezTo>
                      <a:pt x="7" y="0"/>
                      <a:pt x="0" y="3"/>
                      <a:pt x="1" y="7"/>
                    </a:cubicBezTo>
                    <a:cubicBezTo>
                      <a:pt x="2" y="12"/>
                      <a:pt x="9" y="15"/>
                      <a:pt x="17" y="15"/>
                    </a:cubicBezTo>
                    <a:cubicBezTo>
                      <a:pt x="25" y="15"/>
                      <a:pt x="31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5" name="Freeform 306"/>
              <p:cNvSpPr/>
              <p:nvPr/>
            </p:nvSpPr>
            <p:spPr bwMode="auto">
              <a:xfrm>
                <a:off x="4254" y="2239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0 w 31"/>
                  <a:gd name="T5" fmla="*/ 7 h 15"/>
                  <a:gd name="T6" fmla="*/ 16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1" y="12"/>
                      <a:pt x="8" y="15"/>
                      <a:pt x="16" y="15"/>
                    </a:cubicBezTo>
                    <a:cubicBezTo>
                      <a:pt x="25" y="15"/>
                      <a:pt x="31" y="12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6" name="Freeform 307"/>
              <p:cNvSpPr/>
              <p:nvPr/>
            </p:nvSpPr>
            <p:spPr bwMode="auto">
              <a:xfrm>
                <a:off x="4328" y="2239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1 w 31"/>
                  <a:gd name="T5" fmla="*/ 7 h 15"/>
                  <a:gd name="T6" fmla="*/ 17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1" y="12"/>
                      <a:pt x="9" y="15"/>
                      <a:pt x="17" y="15"/>
                    </a:cubicBezTo>
                    <a:cubicBezTo>
                      <a:pt x="25" y="15"/>
                      <a:pt x="31" y="12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7" name="Freeform 308"/>
              <p:cNvSpPr/>
              <p:nvPr/>
            </p:nvSpPr>
            <p:spPr bwMode="auto">
              <a:xfrm>
                <a:off x="4402" y="2239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4 w 32"/>
                  <a:gd name="T3" fmla="*/ 0 h 15"/>
                  <a:gd name="T4" fmla="*/ 1 w 32"/>
                  <a:gd name="T5" fmla="*/ 7 h 15"/>
                  <a:gd name="T6" fmla="*/ 17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0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2"/>
                      <a:pt x="9" y="15"/>
                      <a:pt x="17" y="15"/>
                    </a:cubicBezTo>
                    <a:cubicBezTo>
                      <a:pt x="26" y="15"/>
                      <a:pt x="32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8" name="Freeform 309"/>
              <p:cNvSpPr/>
              <p:nvPr/>
            </p:nvSpPr>
            <p:spPr bwMode="auto">
              <a:xfrm>
                <a:off x="4478" y="2239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4 w 31"/>
                  <a:gd name="T3" fmla="*/ 0 h 15"/>
                  <a:gd name="T4" fmla="*/ 0 w 31"/>
                  <a:gd name="T5" fmla="*/ 7 h 15"/>
                  <a:gd name="T6" fmla="*/ 17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ubicBezTo>
                      <a:pt x="1" y="12"/>
                      <a:pt x="9" y="15"/>
                      <a:pt x="17" y="15"/>
                    </a:cubicBezTo>
                    <a:cubicBezTo>
                      <a:pt x="25" y="15"/>
                      <a:pt x="31" y="12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9" name="Freeform 310"/>
              <p:cNvSpPr/>
              <p:nvPr/>
            </p:nvSpPr>
            <p:spPr bwMode="auto">
              <a:xfrm>
                <a:off x="4553" y="2239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4 w 32"/>
                  <a:gd name="T3" fmla="*/ 0 h 15"/>
                  <a:gd name="T4" fmla="*/ 1 w 32"/>
                  <a:gd name="T5" fmla="*/ 7 h 15"/>
                  <a:gd name="T6" fmla="*/ 17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2"/>
                      <a:pt x="9" y="15"/>
                      <a:pt x="17" y="15"/>
                    </a:cubicBezTo>
                    <a:cubicBezTo>
                      <a:pt x="26" y="15"/>
                      <a:pt x="32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0" name="Freeform 311"/>
              <p:cNvSpPr/>
              <p:nvPr/>
            </p:nvSpPr>
            <p:spPr bwMode="auto">
              <a:xfrm>
                <a:off x="4627" y="2239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4 w 32"/>
                  <a:gd name="T3" fmla="*/ 0 h 15"/>
                  <a:gd name="T4" fmla="*/ 1 w 32"/>
                  <a:gd name="T5" fmla="*/ 7 h 15"/>
                  <a:gd name="T6" fmla="*/ 18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2" y="12"/>
                      <a:pt x="10" y="15"/>
                      <a:pt x="18" y="15"/>
                    </a:cubicBezTo>
                    <a:cubicBezTo>
                      <a:pt x="26" y="15"/>
                      <a:pt x="32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1" name="Freeform 312"/>
              <p:cNvSpPr/>
              <p:nvPr/>
            </p:nvSpPr>
            <p:spPr bwMode="auto">
              <a:xfrm>
                <a:off x="4703" y="2239"/>
                <a:ext cx="64" cy="31"/>
              </a:xfrm>
              <a:custGeom>
                <a:avLst/>
                <a:gdLst>
                  <a:gd name="T0" fmla="*/ 30 w 31"/>
                  <a:gd name="T1" fmla="*/ 7 h 15"/>
                  <a:gd name="T2" fmla="*/ 13 w 31"/>
                  <a:gd name="T3" fmla="*/ 0 h 15"/>
                  <a:gd name="T4" fmla="*/ 1 w 31"/>
                  <a:gd name="T5" fmla="*/ 7 h 15"/>
                  <a:gd name="T6" fmla="*/ 18 w 31"/>
                  <a:gd name="T7" fmla="*/ 15 h 15"/>
                  <a:gd name="T8" fmla="*/ 30 w 3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0" y="7"/>
                    </a:moveTo>
                    <a:cubicBezTo>
                      <a:pt x="29" y="3"/>
                      <a:pt x="22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2"/>
                      <a:pt x="9" y="15"/>
                      <a:pt x="18" y="15"/>
                    </a:cubicBezTo>
                    <a:cubicBezTo>
                      <a:pt x="26" y="15"/>
                      <a:pt x="31" y="12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2" name="Freeform 313"/>
              <p:cNvSpPr/>
              <p:nvPr/>
            </p:nvSpPr>
            <p:spPr bwMode="auto">
              <a:xfrm>
                <a:off x="4778" y="2239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4 w 32"/>
                  <a:gd name="T3" fmla="*/ 0 h 15"/>
                  <a:gd name="T4" fmla="*/ 1 w 32"/>
                  <a:gd name="T5" fmla="*/ 7 h 15"/>
                  <a:gd name="T6" fmla="*/ 18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29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2" y="12"/>
                      <a:pt x="10" y="15"/>
                      <a:pt x="18" y="15"/>
                    </a:cubicBezTo>
                    <a:cubicBezTo>
                      <a:pt x="26" y="15"/>
                      <a:pt x="32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3" name="Freeform 314"/>
              <p:cNvSpPr/>
              <p:nvPr/>
            </p:nvSpPr>
            <p:spPr bwMode="auto">
              <a:xfrm>
                <a:off x="4852" y="2239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4 w 32"/>
                  <a:gd name="T3" fmla="*/ 0 h 15"/>
                  <a:gd name="T4" fmla="*/ 1 w 32"/>
                  <a:gd name="T5" fmla="*/ 7 h 15"/>
                  <a:gd name="T6" fmla="*/ 19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1" y="7"/>
                    </a:cubicBezTo>
                    <a:cubicBezTo>
                      <a:pt x="3" y="12"/>
                      <a:pt x="10" y="15"/>
                      <a:pt x="19" y="15"/>
                    </a:cubicBezTo>
                    <a:cubicBezTo>
                      <a:pt x="27" y="15"/>
                      <a:pt x="32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4" name="Freeform 315"/>
              <p:cNvSpPr/>
              <p:nvPr/>
            </p:nvSpPr>
            <p:spPr bwMode="auto">
              <a:xfrm>
                <a:off x="4926" y="2239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4 w 33"/>
                  <a:gd name="T3" fmla="*/ 0 h 15"/>
                  <a:gd name="T4" fmla="*/ 2 w 33"/>
                  <a:gd name="T5" fmla="*/ 7 h 15"/>
                  <a:gd name="T6" fmla="*/ 19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3" y="12"/>
                      <a:pt x="11" y="15"/>
                      <a:pt x="19" y="15"/>
                    </a:cubicBezTo>
                    <a:cubicBezTo>
                      <a:pt x="27" y="15"/>
                      <a:pt x="33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5" name="Freeform 316"/>
              <p:cNvSpPr/>
              <p:nvPr/>
            </p:nvSpPr>
            <p:spPr bwMode="auto">
              <a:xfrm>
                <a:off x="5002" y="2239"/>
                <a:ext cx="67" cy="31"/>
              </a:xfrm>
              <a:custGeom>
                <a:avLst/>
                <a:gdLst>
                  <a:gd name="T0" fmla="*/ 31 w 32"/>
                  <a:gd name="T1" fmla="*/ 7 h 15"/>
                  <a:gd name="T2" fmla="*/ 13 w 32"/>
                  <a:gd name="T3" fmla="*/ 0 h 15"/>
                  <a:gd name="T4" fmla="*/ 1 w 32"/>
                  <a:gd name="T5" fmla="*/ 7 h 15"/>
                  <a:gd name="T6" fmla="*/ 19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29" y="3"/>
                      <a:pt x="22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2"/>
                      <a:pt x="10" y="15"/>
                      <a:pt x="19" y="15"/>
                    </a:cubicBezTo>
                    <a:cubicBezTo>
                      <a:pt x="27" y="15"/>
                      <a:pt x="32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6" name="Freeform 317"/>
              <p:cNvSpPr/>
              <p:nvPr/>
            </p:nvSpPr>
            <p:spPr bwMode="auto">
              <a:xfrm>
                <a:off x="5077" y="2239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4 w 33"/>
                  <a:gd name="T3" fmla="*/ 0 h 15"/>
                  <a:gd name="T4" fmla="*/ 1 w 33"/>
                  <a:gd name="T5" fmla="*/ 7 h 15"/>
                  <a:gd name="T6" fmla="*/ 19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2"/>
                      <a:pt x="11" y="15"/>
                      <a:pt x="19" y="15"/>
                    </a:cubicBezTo>
                    <a:cubicBezTo>
                      <a:pt x="27" y="15"/>
                      <a:pt x="33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7" name="Freeform 318"/>
              <p:cNvSpPr/>
              <p:nvPr/>
            </p:nvSpPr>
            <p:spPr bwMode="auto">
              <a:xfrm>
                <a:off x="5151" y="2239"/>
                <a:ext cx="68" cy="31"/>
              </a:xfrm>
              <a:custGeom>
                <a:avLst/>
                <a:gdLst>
                  <a:gd name="T0" fmla="*/ 32 w 33"/>
                  <a:gd name="T1" fmla="*/ 7 h 15"/>
                  <a:gd name="T2" fmla="*/ 14 w 33"/>
                  <a:gd name="T3" fmla="*/ 0 h 15"/>
                  <a:gd name="T4" fmla="*/ 2 w 33"/>
                  <a:gd name="T5" fmla="*/ 7 h 15"/>
                  <a:gd name="T6" fmla="*/ 20 w 33"/>
                  <a:gd name="T7" fmla="*/ 15 h 15"/>
                  <a:gd name="T8" fmla="*/ 32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2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2" y="7"/>
                    </a:cubicBezTo>
                    <a:cubicBezTo>
                      <a:pt x="3" y="12"/>
                      <a:pt x="11" y="15"/>
                      <a:pt x="20" y="15"/>
                    </a:cubicBezTo>
                    <a:cubicBezTo>
                      <a:pt x="28" y="15"/>
                      <a:pt x="33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8" name="Freeform 319"/>
              <p:cNvSpPr/>
              <p:nvPr/>
            </p:nvSpPr>
            <p:spPr bwMode="auto">
              <a:xfrm>
                <a:off x="5227" y="2239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3 w 33"/>
                  <a:gd name="T3" fmla="*/ 0 h 15"/>
                  <a:gd name="T4" fmla="*/ 1 w 33"/>
                  <a:gd name="T5" fmla="*/ 7 h 15"/>
                  <a:gd name="T6" fmla="*/ 19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2"/>
                      <a:pt x="11" y="15"/>
                      <a:pt x="19" y="15"/>
                    </a:cubicBezTo>
                    <a:cubicBezTo>
                      <a:pt x="27" y="15"/>
                      <a:pt x="33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9" name="Freeform 320"/>
              <p:cNvSpPr/>
              <p:nvPr/>
            </p:nvSpPr>
            <p:spPr bwMode="auto">
              <a:xfrm>
                <a:off x="5302" y="2239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3 w 33"/>
                  <a:gd name="T3" fmla="*/ 0 h 15"/>
                  <a:gd name="T4" fmla="*/ 2 w 33"/>
                  <a:gd name="T5" fmla="*/ 7 h 15"/>
                  <a:gd name="T6" fmla="*/ 20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3" y="12"/>
                      <a:pt x="11" y="15"/>
                      <a:pt x="20" y="15"/>
                    </a:cubicBezTo>
                    <a:cubicBezTo>
                      <a:pt x="28" y="15"/>
                      <a:pt x="33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0" name="Freeform 321"/>
              <p:cNvSpPr/>
              <p:nvPr/>
            </p:nvSpPr>
            <p:spPr bwMode="auto">
              <a:xfrm>
                <a:off x="5376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4 w 34"/>
                  <a:gd name="T3" fmla="*/ 0 h 15"/>
                  <a:gd name="T4" fmla="*/ 2 w 34"/>
                  <a:gd name="T5" fmla="*/ 7 h 15"/>
                  <a:gd name="T6" fmla="*/ 20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2"/>
                      <a:pt x="12" y="15"/>
                      <a:pt x="20" y="15"/>
                    </a:cubicBezTo>
                    <a:cubicBezTo>
                      <a:pt x="28" y="15"/>
                      <a:pt x="34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1" name="Freeform 322"/>
              <p:cNvSpPr/>
              <p:nvPr/>
            </p:nvSpPr>
            <p:spPr bwMode="auto">
              <a:xfrm>
                <a:off x="5452" y="2239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3 w 33"/>
                  <a:gd name="T3" fmla="*/ 0 h 15"/>
                  <a:gd name="T4" fmla="*/ 1 w 33"/>
                  <a:gd name="T5" fmla="*/ 7 h 15"/>
                  <a:gd name="T6" fmla="*/ 20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1" y="7"/>
                    </a:cubicBezTo>
                    <a:cubicBezTo>
                      <a:pt x="3" y="12"/>
                      <a:pt x="11" y="15"/>
                      <a:pt x="20" y="15"/>
                    </a:cubicBezTo>
                    <a:cubicBezTo>
                      <a:pt x="28" y="15"/>
                      <a:pt x="33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2" name="Freeform 323"/>
              <p:cNvSpPr/>
              <p:nvPr/>
            </p:nvSpPr>
            <p:spPr bwMode="auto">
              <a:xfrm>
                <a:off x="5527" y="2239"/>
                <a:ext cx="70" cy="31"/>
              </a:xfrm>
              <a:custGeom>
                <a:avLst/>
                <a:gdLst>
                  <a:gd name="T0" fmla="*/ 31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0 w 34"/>
                  <a:gd name="T7" fmla="*/ 15 h 15"/>
                  <a:gd name="T8" fmla="*/ 31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1" y="7"/>
                    </a:moveTo>
                    <a:cubicBezTo>
                      <a:pt x="29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2"/>
                      <a:pt x="12" y="15"/>
                      <a:pt x="20" y="15"/>
                    </a:cubicBezTo>
                    <a:cubicBezTo>
                      <a:pt x="28" y="15"/>
                      <a:pt x="34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3" name="Freeform 324"/>
              <p:cNvSpPr/>
              <p:nvPr/>
            </p:nvSpPr>
            <p:spPr bwMode="auto">
              <a:xfrm>
                <a:off x="5601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3 w 34"/>
                  <a:gd name="T3" fmla="*/ 0 h 15"/>
                  <a:gd name="T4" fmla="*/ 2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0" y="3"/>
                      <a:pt x="21" y="0"/>
                      <a:pt x="13" y="0"/>
                    </a:cubicBezTo>
                    <a:cubicBezTo>
                      <a:pt x="5" y="0"/>
                      <a:pt x="0" y="3"/>
                      <a:pt x="2" y="7"/>
                    </a:cubicBezTo>
                    <a:cubicBezTo>
                      <a:pt x="4" y="12"/>
                      <a:pt x="13" y="15"/>
                      <a:pt x="21" y="15"/>
                    </a:cubicBezTo>
                    <a:cubicBezTo>
                      <a:pt x="29" y="15"/>
                      <a:pt x="34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4" name="Freeform 325"/>
              <p:cNvSpPr/>
              <p:nvPr/>
            </p:nvSpPr>
            <p:spPr bwMode="auto">
              <a:xfrm>
                <a:off x="5675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14 w 34"/>
                  <a:gd name="T3" fmla="*/ 0 h 15"/>
                  <a:gd name="T4" fmla="*/ 3 w 34"/>
                  <a:gd name="T5" fmla="*/ 7 h 15"/>
                  <a:gd name="T6" fmla="*/ 21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0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3" y="7"/>
                    </a:cubicBezTo>
                    <a:cubicBezTo>
                      <a:pt x="5" y="12"/>
                      <a:pt x="13" y="15"/>
                      <a:pt x="21" y="15"/>
                    </a:cubicBezTo>
                    <a:cubicBezTo>
                      <a:pt x="30" y="15"/>
                      <a:pt x="34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5" name="Freeform 326"/>
              <p:cNvSpPr/>
              <p:nvPr/>
            </p:nvSpPr>
            <p:spPr bwMode="auto">
              <a:xfrm>
                <a:off x="4183" y="2276"/>
                <a:ext cx="64" cy="33"/>
              </a:xfrm>
              <a:custGeom>
                <a:avLst/>
                <a:gdLst>
                  <a:gd name="T0" fmla="*/ 30 w 31"/>
                  <a:gd name="T1" fmla="*/ 8 h 16"/>
                  <a:gd name="T2" fmla="*/ 14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0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0" y="8"/>
                    </a:moveTo>
                    <a:cubicBezTo>
                      <a:pt x="30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1" y="12"/>
                      <a:pt x="8" y="16"/>
                      <a:pt x="16" y="16"/>
                    </a:cubicBezTo>
                    <a:cubicBezTo>
                      <a:pt x="25" y="16"/>
                      <a:pt x="31" y="12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6" name="Freeform 327"/>
              <p:cNvSpPr/>
              <p:nvPr/>
            </p:nvSpPr>
            <p:spPr bwMode="auto">
              <a:xfrm>
                <a:off x="4260" y="2276"/>
                <a:ext cx="64" cy="33"/>
              </a:xfrm>
              <a:custGeom>
                <a:avLst/>
                <a:gdLst>
                  <a:gd name="T0" fmla="*/ 30 w 31"/>
                  <a:gd name="T1" fmla="*/ 8 h 16"/>
                  <a:gd name="T2" fmla="*/ 14 w 31"/>
                  <a:gd name="T3" fmla="*/ 0 h 16"/>
                  <a:gd name="T4" fmla="*/ 0 w 31"/>
                  <a:gd name="T5" fmla="*/ 8 h 16"/>
                  <a:gd name="T6" fmla="*/ 16 w 31"/>
                  <a:gd name="T7" fmla="*/ 16 h 16"/>
                  <a:gd name="T8" fmla="*/ 30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0" y="8"/>
                    </a:moveTo>
                    <a:cubicBezTo>
                      <a:pt x="29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1" y="12"/>
                      <a:pt x="8" y="16"/>
                      <a:pt x="16" y="16"/>
                    </a:cubicBezTo>
                    <a:cubicBezTo>
                      <a:pt x="25" y="16"/>
                      <a:pt x="31" y="12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7" name="Freeform 328"/>
              <p:cNvSpPr/>
              <p:nvPr/>
            </p:nvSpPr>
            <p:spPr bwMode="auto">
              <a:xfrm>
                <a:off x="4334" y="227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4 w 32"/>
                  <a:gd name="T3" fmla="*/ 0 h 16"/>
                  <a:gd name="T4" fmla="*/ 1 w 32"/>
                  <a:gd name="T5" fmla="*/ 8 h 16"/>
                  <a:gd name="T6" fmla="*/ 17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2"/>
                      <a:pt x="9" y="16"/>
                      <a:pt x="17" y="16"/>
                    </a:cubicBezTo>
                    <a:cubicBezTo>
                      <a:pt x="26" y="16"/>
                      <a:pt x="32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8" name="Freeform 329"/>
              <p:cNvSpPr/>
              <p:nvPr/>
            </p:nvSpPr>
            <p:spPr bwMode="auto">
              <a:xfrm>
                <a:off x="4410" y="2276"/>
                <a:ext cx="64" cy="33"/>
              </a:xfrm>
              <a:custGeom>
                <a:avLst/>
                <a:gdLst>
                  <a:gd name="T0" fmla="*/ 31 w 31"/>
                  <a:gd name="T1" fmla="*/ 8 h 16"/>
                  <a:gd name="T2" fmla="*/ 14 w 31"/>
                  <a:gd name="T3" fmla="*/ 0 h 16"/>
                  <a:gd name="T4" fmla="*/ 1 w 31"/>
                  <a:gd name="T5" fmla="*/ 8 h 16"/>
                  <a:gd name="T6" fmla="*/ 17 w 31"/>
                  <a:gd name="T7" fmla="*/ 16 h 16"/>
                  <a:gd name="T8" fmla="*/ 31 w 31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31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1" y="12"/>
                      <a:pt x="9" y="16"/>
                      <a:pt x="17" y="16"/>
                    </a:cubicBezTo>
                    <a:cubicBezTo>
                      <a:pt x="25" y="16"/>
                      <a:pt x="31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9" name="Freeform 330"/>
              <p:cNvSpPr/>
              <p:nvPr/>
            </p:nvSpPr>
            <p:spPr bwMode="auto">
              <a:xfrm>
                <a:off x="4485" y="227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2"/>
                      <a:pt x="10" y="16"/>
                      <a:pt x="18" y="16"/>
                    </a:cubicBezTo>
                    <a:cubicBezTo>
                      <a:pt x="26" y="16"/>
                      <a:pt x="32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0" name="Freeform 331"/>
              <p:cNvSpPr/>
              <p:nvPr/>
            </p:nvSpPr>
            <p:spPr bwMode="auto">
              <a:xfrm>
                <a:off x="4561" y="227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4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2"/>
                      <a:pt x="10" y="16"/>
                      <a:pt x="18" y="16"/>
                    </a:cubicBezTo>
                    <a:cubicBezTo>
                      <a:pt x="26" y="16"/>
                      <a:pt x="32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1" name="Freeform 332"/>
              <p:cNvSpPr/>
              <p:nvPr/>
            </p:nvSpPr>
            <p:spPr bwMode="auto">
              <a:xfrm>
                <a:off x="4637" y="227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4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2"/>
                      <a:pt x="9" y="16"/>
                      <a:pt x="18" y="16"/>
                    </a:cubicBezTo>
                    <a:cubicBezTo>
                      <a:pt x="26" y="16"/>
                      <a:pt x="32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2" name="Freeform 333"/>
              <p:cNvSpPr/>
              <p:nvPr/>
            </p:nvSpPr>
            <p:spPr bwMode="auto">
              <a:xfrm>
                <a:off x="4712" y="2276"/>
                <a:ext cx="68" cy="33"/>
              </a:xfrm>
              <a:custGeom>
                <a:avLst/>
                <a:gdLst>
                  <a:gd name="T0" fmla="*/ 31 w 33"/>
                  <a:gd name="T1" fmla="*/ 8 h 16"/>
                  <a:gd name="T2" fmla="*/ 14 w 33"/>
                  <a:gd name="T3" fmla="*/ 0 h 16"/>
                  <a:gd name="T4" fmla="*/ 2 w 33"/>
                  <a:gd name="T5" fmla="*/ 8 h 16"/>
                  <a:gd name="T6" fmla="*/ 19 w 33"/>
                  <a:gd name="T7" fmla="*/ 16 h 16"/>
                  <a:gd name="T8" fmla="*/ 31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1" y="8"/>
                    </a:moveTo>
                    <a:cubicBezTo>
                      <a:pt x="30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2"/>
                      <a:pt x="10" y="16"/>
                      <a:pt x="19" y="16"/>
                    </a:cubicBezTo>
                    <a:cubicBezTo>
                      <a:pt x="27" y="16"/>
                      <a:pt x="33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3" name="Freeform 334"/>
              <p:cNvSpPr/>
              <p:nvPr/>
            </p:nvSpPr>
            <p:spPr bwMode="auto">
              <a:xfrm>
                <a:off x="4788" y="227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4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2"/>
                      <a:pt x="10" y="16"/>
                      <a:pt x="18" y="16"/>
                    </a:cubicBezTo>
                    <a:cubicBezTo>
                      <a:pt x="27" y="16"/>
                      <a:pt x="32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4" name="Freeform 335"/>
              <p:cNvSpPr/>
              <p:nvPr/>
            </p:nvSpPr>
            <p:spPr bwMode="auto">
              <a:xfrm>
                <a:off x="4864" y="227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4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1" y="8"/>
                    </a:cubicBezTo>
                    <a:cubicBezTo>
                      <a:pt x="2" y="12"/>
                      <a:pt x="10" y="16"/>
                      <a:pt x="18" y="16"/>
                    </a:cubicBezTo>
                    <a:cubicBezTo>
                      <a:pt x="27" y="16"/>
                      <a:pt x="32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5" name="Freeform 336"/>
              <p:cNvSpPr/>
              <p:nvPr/>
            </p:nvSpPr>
            <p:spPr bwMode="auto">
              <a:xfrm>
                <a:off x="4939" y="227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2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2"/>
                      <a:pt x="11" y="16"/>
                      <a:pt x="19" y="16"/>
                    </a:cubicBezTo>
                    <a:cubicBezTo>
                      <a:pt x="28" y="16"/>
                      <a:pt x="33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6" name="Freeform 337"/>
              <p:cNvSpPr/>
              <p:nvPr/>
            </p:nvSpPr>
            <p:spPr bwMode="auto">
              <a:xfrm>
                <a:off x="5015" y="2276"/>
                <a:ext cx="68" cy="33"/>
              </a:xfrm>
              <a:custGeom>
                <a:avLst/>
                <a:gdLst>
                  <a:gd name="T0" fmla="*/ 31 w 33"/>
                  <a:gd name="T1" fmla="*/ 8 h 16"/>
                  <a:gd name="T2" fmla="*/ 14 w 33"/>
                  <a:gd name="T3" fmla="*/ 0 h 16"/>
                  <a:gd name="T4" fmla="*/ 1 w 33"/>
                  <a:gd name="T5" fmla="*/ 8 h 16"/>
                  <a:gd name="T6" fmla="*/ 19 w 33"/>
                  <a:gd name="T7" fmla="*/ 16 h 16"/>
                  <a:gd name="T8" fmla="*/ 31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1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3" y="12"/>
                      <a:pt x="11" y="16"/>
                      <a:pt x="19" y="16"/>
                    </a:cubicBezTo>
                    <a:cubicBezTo>
                      <a:pt x="27" y="16"/>
                      <a:pt x="33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7" name="Freeform 338"/>
              <p:cNvSpPr/>
              <p:nvPr/>
            </p:nvSpPr>
            <p:spPr bwMode="auto">
              <a:xfrm>
                <a:off x="5091" y="2276"/>
                <a:ext cx="68" cy="33"/>
              </a:xfrm>
              <a:custGeom>
                <a:avLst/>
                <a:gdLst>
                  <a:gd name="T0" fmla="*/ 31 w 33"/>
                  <a:gd name="T1" fmla="*/ 8 h 16"/>
                  <a:gd name="T2" fmla="*/ 13 w 33"/>
                  <a:gd name="T3" fmla="*/ 0 h 16"/>
                  <a:gd name="T4" fmla="*/ 1 w 33"/>
                  <a:gd name="T5" fmla="*/ 8 h 16"/>
                  <a:gd name="T6" fmla="*/ 19 w 33"/>
                  <a:gd name="T7" fmla="*/ 16 h 16"/>
                  <a:gd name="T8" fmla="*/ 31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1" y="8"/>
                    </a:moveTo>
                    <a:cubicBezTo>
                      <a:pt x="30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1" y="8"/>
                    </a:cubicBezTo>
                    <a:cubicBezTo>
                      <a:pt x="3" y="12"/>
                      <a:pt x="11" y="16"/>
                      <a:pt x="19" y="16"/>
                    </a:cubicBezTo>
                    <a:cubicBezTo>
                      <a:pt x="27" y="16"/>
                      <a:pt x="33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8" name="Freeform 339"/>
              <p:cNvSpPr/>
              <p:nvPr/>
            </p:nvSpPr>
            <p:spPr bwMode="auto">
              <a:xfrm>
                <a:off x="5165" y="2276"/>
                <a:ext cx="71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2"/>
                      <a:pt x="12" y="16"/>
                      <a:pt x="20" y="16"/>
                    </a:cubicBezTo>
                    <a:cubicBezTo>
                      <a:pt x="28" y="16"/>
                      <a:pt x="34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9" name="Freeform 340"/>
              <p:cNvSpPr/>
              <p:nvPr/>
            </p:nvSpPr>
            <p:spPr bwMode="auto">
              <a:xfrm>
                <a:off x="5242" y="227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2 w 33"/>
                  <a:gd name="T5" fmla="*/ 8 h 16"/>
                  <a:gd name="T6" fmla="*/ 20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3" y="12"/>
                      <a:pt x="11" y="16"/>
                      <a:pt x="20" y="16"/>
                    </a:cubicBezTo>
                    <a:cubicBezTo>
                      <a:pt x="28" y="16"/>
                      <a:pt x="33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0" name="Freeform 341"/>
              <p:cNvSpPr/>
              <p:nvPr/>
            </p:nvSpPr>
            <p:spPr bwMode="auto">
              <a:xfrm>
                <a:off x="5318" y="2276"/>
                <a:ext cx="68" cy="33"/>
              </a:xfrm>
              <a:custGeom>
                <a:avLst/>
                <a:gdLst>
                  <a:gd name="T0" fmla="*/ 31 w 33"/>
                  <a:gd name="T1" fmla="*/ 8 h 16"/>
                  <a:gd name="T2" fmla="*/ 13 w 33"/>
                  <a:gd name="T3" fmla="*/ 0 h 16"/>
                  <a:gd name="T4" fmla="*/ 1 w 33"/>
                  <a:gd name="T5" fmla="*/ 8 h 16"/>
                  <a:gd name="T6" fmla="*/ 20 w 33"/>
                  <a:gd name="T7" fmla="*/ 16 h 16"/>
                  <a:gd name="T8" fmla="*/ 31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1" y="8"/>
                    </a:moveTo>
                    <a:cubicBezTo>
                      <a:pt x="29" y="4"/>
                      <a:pt x="21" y="0"/>
                      <a:pt x="13" y="0"/>
                    </a:cubicBezTo>
                    <a:cubicBezTo>
                      <a:pt x="5" y="0"/>
                      <a:pt x="0" y="4"/>
                      <a:pt x="1" y="8"/>
                    </a:cubicBezTo>
                    <a:cubicBezTo>
                      <a:pt x="3" y="12"/>
                      <a:pt x="11" y="16"/>
                      <a:pt x="20" y="16"/>
                    </a:cubicBezTo>
                    <a:cubicBezTo>
                      <a:pt x="28" y="16"/>
                      <a:pt x="33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1" name="Freeform 342"/>
              <p:cNvSpPr/>
              <p:nvPr/>
            </p:nvSpPr>
            <p:spPr bwMode="auto">
              <a:xfrm>
                <a:off x="5392" y="2276"/>
                <a:ext cx="71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2"/>
                      <a:pt x="12" y="16"/>
                      <a:pt x="20" y="16"/>
                    </a:cubicBezTo>
                    <a:cubicBezTo>
                      <a:pt x="29" y="16"/>
                      <a:pt x="34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2" name="Freeform 343"/>
              <p:cNvSpPr/>
              <p:nvPr/>
            </p:nvSpPr>
            <p:spPr bwMode="auto">
              <a:xfrm>
                <a:off x="5469" y="227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3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2"/>
                      <a:pt x="12" y="16"/>
                      <a:pt x="20" y="16"/>
                    </a:cubicBezTo>
                    <a:cubicBezTo>
                      <a:pt x="29" y="16"/>
                      <a:pt x="34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3" name="Freeform 344"/>
              <p:cNvSpPr/>
              <p:nvPr/>
            </p:nvSpPr>
            <p:spPr bwMode="auto">
              <a:xfrm>
                <a:off x="5545" y="227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3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29" y="4"/>
                      <a:pt x="21" y="0"/>
                      <a:pt x="13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2"/>
                      <a:pt x="12" y="16"/>
                      <a:pt x="20" y="16"/>
                    </a:cubicBezTo>
                    <a:cubicBezTo>
                      <a:pt x="29" y="16"/>
                      <a:pt x="34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4" name="Freeform 345"/>
              <p:cNvSpPr/>
              <p:nvPr/>
            </p:nvSpPr>
            <p:spPr bwMode="auto">
              <a:xfrm>
                <a:off x="5619" y="2276"/>
                <a:ext cx="71" cy="33"/>
              </a:xfrm>
              <a:custGeom>
                <a:avLst/>
                <a:gdLst>
                  <a:gd name="T0" fmla="*/ 32 w 34"/>
                  <a:gd name="T1" fmla="*/ 8 h 16"/>
                  <a:gd name="T2" fmla="*/ 13 w 34"/>
                  <a:gd name="T3" fmla="*/ 0 h 16"/>
                  <a:gd name="T4" fmla="*/ 2 w 34"/>
                  <a:gd name="T5" fmla="*/ 8 h 16"/>
                  <a:gd name="T6" fmla="*/ 21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2"/>
                      <a:pt x="13" y="16"/>
                      <a:pt x="21" y="16"/>
                    </a:cubicBezTo>
                    <a:cubicBezTo>
                      <a:pt x="29" y="16"/>
                      <a:pt x="34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5" name="Freeform 346"/>
              <p:cNvSpPr/>
              <p:nvPr/>
            </p:nvSpPr>
            <p:spPr bwMode="auto">
              <a:xfrm>
                <a:off x="5696" y="227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3 w 34"/>
                  <a:gd name="T3" fmla="*/ 0 h 16"/>
                  <a:gd name="T4" fmla="*/ 2 w 34"/>
                  <a:gd name="T5" fmla="*/ 8 h 16"/>
                  <a:gd name="T6" fmla="*/ 21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1" y="0"/>
                      <a:pt x="13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2"/>
                      <a:pt x="13" y="16"/>
                      <a:pt x="21" y="16"/>
                    </a:cubicBezTo>
                    <a:cubicBezTo>
                      <a:pt x="29" y="16"/>
                      <a:pt x="34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6" name="Freeform 347"/>
              <p:cNvSpPr/>
              <p:nvPr/>
            </p:nvSpPr>
            <p:spPr bwMode="auto">
              <a:xfrm>
                <a:off x="4188" y="231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7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1" y="13"/>
                      <a:pt x="9" y="16"/>
                      <a:pt x="17" y="16"/>
                    </a:cubicBezTo>
                    <a:cubicBezTo>
                      <a:pt x="26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7" name="Freeform 348"/>
              <p:cNvSpPr/>
              <p:nvPr/>
            </p:nvSpPr>
            <p:spPr bwMode="auto">
              <a:xfrm>
                <a:off x="4264" y="231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7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2" y="13"/>
                      <a:pt x="9" y="16"/>
                      <a:pt x="17" y="16"/>
                    </a:cubicBezTo>
                    <a:cubicBezTo>
                      <a:pt x="26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8" name="Freeform 349"/>
              <p:cNvSpPr/>
              <p:nvPr/>
            </p:nvSpPr>
            <p:spPr bwMode="auto">
              <a:xfrm>
                <a:off x="4340" y="231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2" y="13"/>
                      <a:pt x="9" y="16"/>
                      <a:pt x="18" y="16"/>
                    </a:cubicBezTo>
                    <a:cubicBezTo>
                      <a:pt x="26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9" name="Freeform 350"/>
              <p:cNvSpPr/>
              <p:nvPr/>
            </p:nvSpPr>
            <p:spPr bwMode="auto">
              <a:xfrm>
                <a:off x="4417" y="231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9" y="16"/>
                      <a:pt x="18" y="16"/>
                    </a:cubicBezTo>
                    <a:cubicBezTo>
                      <a:pt x="26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0" name="Freeform 351"/>
              <p:cNvSpPr/>
              <p:nvPr/>
            </p:nvSpPr>
            <p:spPr bwMode="auto">
              <a:xfrm>
                <a:off x="4493" y="2316"/>
                <a:ext cx="66" cy="33"/>
              </a:xfrm>
              <a:custGeom>
                <a:avLst/>
                <a:gdLst>
                  <a:gd name="T0" fmla="*/ 32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2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6"/>
                      <a:pt x="18" y="16"/>
                    </a:cubicBezTo>
                    <a:cubicBezTo>
                      <a:pt x="26" y="16"/>
                      <a:pt x="32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1" name="Freeform 352"/>
              <p:cNvSpPr/>
              <p:nvPr/>
            </p:nvSpPr>
            <p:spPr bwMode="auto">
              <a:xfrm>
                <a:off x="4569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5 w 33"/>
                  <a:gd name="T3" fmla="*/ 0 h 16"/>
                  <a:gd name="T4" fmla="*/ 1 w 33"/>
                  <a:gd name="T5" fmla="*/ 8 h 16"/>
                  <a:gd name="T6" fmla="*/ 18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6"/>
                      <a:pt x="18" y="16"/>
                    </a:cubicBezTo>
                    <a:cubicBezTo>
                      <a:pt x="27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2" name="Freeform 353"/>
              <p:cNvSpPr/>
              <p:nvPr/>
            </p:nvSpPr>
            <p:spPr bwMode="auto">
              <a:xfrm>
                <a:off x="4646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5 w 33"/>
                  <a:gd name="T3" fmla="*/ 0 h 16"/>
                  <a:gd name="T4" fmla="*/ 1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6"/>
                      <a:pt x="19" y="16"/>
                    </a:cubicBezTo>
                    <a:cubicBezTo>
                      <a:pt x="27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3" name="Freeform 354"/>
              <p:cNvSpPr/>
              <p:nvPr/>
            </p:nvSpPr>
            <p:spPr bwMode="auto">
              <a:xfrm>
                <a:off x="4722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5 w 33"/>
                  <a:gd name="T3" fmla="*/ 0 h 16"/>
                  <a:gd name="T4" fmla="*/ 2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0" y="16"/>
                      <a:pt x="19" y="16"/>
                    </a:cubicBezTo>
                    <a:cubicBezTo>
                      <a:pt x="27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4" name="Freeform 355"/>
              <p:cNvSpPr/>
              <p:nvPr/>
            </p:nvSpPr>
            <p:spPr bwMode="auto">
              <a:xfrm>
                <a:off x="4798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2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1" y="16"/>
                      <a:pt x="19" y="16"/>
                    </a:cubicBezTo>
                    <a:cubicBezTo>
                      <a:pt x="27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5" name="Freeform 356"/>
              <p:cNvSpPr/>
              <p:nvPr/>
            </p:nvSpPr>
            <p:spPr bwMode="auto">
              <a:xfrm>
                <a:off x="4875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2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1" y="16"/>
                      <a:pt x="19" y="16"/>
                    </a:cubicBezTo>
                    <a:cubicBezTo>
                      <a:pt x="28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6" name="Freeform 357"/>
              <p:cNvSpPr/>
              <p:nvPr/>
            </p:nvSpPr>
            <p:spPr bwMode="auto">
              <a:xfrm>
                <a:off x="4951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2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1" y="16"/>
                      <a:pt x="19" y="16"/>
                    </a:cubicBezTo>
                    <a:cubicBezTo>
                      <a:pt x="28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7" name="Freeform 358"/>
              <p:cNvSpPr/>
              <p:nvPr/>
            </p:nvSpPr>
            <p:spPr bwMode="auto">
              <a:xfrm>
                <a:off x="5027" y="231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1" y="16"/>
                      <a:pt x="20" y="16"/>
                    </a:cubicBezTo>
                    <a:cubicBezTo>
                      <a:pt x="28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8" name="Freeform 359"/>
              <p:cNvSpPr/>
              <p:nvPr/>
            </p:nvSpPr>
            <p:spPr bwMode="auto">
              <a:xfrm>
                <a:off x="5104" y="231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2" y="16"/>
                      <a:pt x="20" y="16"/>
                    </a:cubicBezTo>
                    <a:cubicBezTo>
                      <a:pt x="28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9" name="Freeform 360"/>
              <p:cNvSpPr/>
              <p:nvPr/>
            </p:nvSpPr>
            <p:spPr bwMode="auto">
              <a:xfrm>
                <a:off x="5180" y="231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4" y="13"/>
                      <a:pt x="12" y="16"/>
                      <a:pt x="20" y="16"/>
                    </a:cubicBezTo>
                    <a:cubicBezTo>
                      <a:pt x="29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0" name="Freeform 361"/>
              <p:cNvSpPr/>
              <p:nvPr/>
            </p:nvSpPr>
            <p:spPr bwMode="auto">
              <a:xfrm>
                <a:off x="5256" y="231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4" y="13"/>
                      <a:pt x="12" y="16"/>
                      <a:pt x="20" y="16"/>
                    </a:cubicBezTo>
                    <a:cubicBezTo>
                      <a:pt x="29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1" name="Freeform 362"/>
              <p:cNvSpPr/>
              <p:nvPr/>
            </p:nvSpPr>
            <p:spPr bwMode="auto">
              <a:xfrm>
                <a:off x="5333" y="231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1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4" y="13"/>
                      <a:pt x="12" y="16"/>
                      <a:pt x="21" y="16"/>
                    </a:cubicBezTo>
                    <a:cubicBezTo>
                      <a:pt x="29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2" name="Freeform 363"/>
              <p:cNvSpPr/>
              <p:nvPr/>
            </p:nvSpPr>
            <p:spPr bwMode="auto">
              <a:xfrm>
                <a:off x="5409" y="2316"/>
                <a:ext cx="70" cy="33"/>
              </a:xfrm>
              <a:custGeom>
                <a:avLst/>
                <a:gdLst>
                  <a:gd name="T0" fmla="*/ 33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1 w 34"/>
                  <a:gd name="T7" fmla="*/ 16 h 16"/>
                  <a:gd name="T8" fmla="*/ 33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4" y="13"/>
                      <a:pt x="12" y="16"/>
                      <a:pt x="21" y="16"/>
                    </a:cubicBezTo>
                    <a:cubicBezTo>
                      <a:pt x="29" y="16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3" name="Freeform 364"/>
              <p:cNvSpPr/>
              <p:nvPr/>
            </p:nvSpPr>
            <p:spPr bwMode="auto">
              <a:xfrm>
                <a:off x="5485" y="231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2 w 35"/>
                  <a:gd name="T5" fmla="*/ 8 h 16"/>
                  <a:gd name="T6" fmla="*/ 21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4" y="13"/>
                      <a:pt x="13" y="16"/>
                      <a:pt x="21" y="16"/>
                    </a:cubicBezTo>
                    <a:cubicBezTo>
                      <a:pt x="29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4" name="Freeform 365"/>
              <p:cNvSpPr/>
              <p:nvPr/>
            </p:nvSpPr>
            <p:spPr bwMode="auto">
              <a:xfrm>
                <a:off x="5562" y="231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2 w 35"/>
                  <a:gd name="T5" fmla="*/ 8 h 16"/>
                  <a:gd name="T6" fmla="*/ 21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4" y="13"/>
                      <a:pt x="13" y="16"/>
                      <a:pt x="21" y="16"/>
                    </a:cubicBezTo>
                    <a:cubicBezTo>
                      <a:pt x="30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5" name="Freeform 366"/>
              <p:cNvSpPr/>
              <p:nvPr/>
            </p:nvSpPr>
            <p:spPr bwMode="auto">
              <a:xfrm>
                <a:off x="5638" y="231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3 w 35"/>
                  <a:gd name="T5" fmla="*/ 8 h 16"/>
                  <a:gd name="T6" fmla="*/ 22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3" y="8"/>
                    </a:cubicBezTo>
                    <a:cubicBezTo>
                      <a:pt x="5" y="13"/>
                      <a:pt x="13" y="16"/>
                      <a:pt x="22" y="16"/>
                    </a:cubicBezTo>
                    <a:cubicBezTo>
                      <a:pt x="30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6" name="Freeform 367"/>
              <p:cNvSpPr/>
              <p:nvPr/>
            </p:nvSpPr>
            <p:spPr bwMode="auto">
              <a:xfrm>
                <a:off x="5714" y="231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3 w 35"/>
                  <a:gd name="T5" fmla="*/ 8 h 16"/>
                  <a:gd name="T6" fmla="*/ 22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3" y="8"/>
                    </a:cubicBezTo>
                    <a:cubicBezTo>
                      <a:pt x="5" y="13"/>
                      <a:pt x="13" y="16"/>
                      <a:pt x="22" y="16"/>
                    </a:cubicBezTo>
                    <a:cubicBezTo>
                      <a:pt x="30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7" name="Freeform 368"/>
              <p:cNvSpPr/>
              <p:nvPr/>
            </p:nvSpPr>
            <p:spPr bwMode="auto">
              <a:xfrm>
                <a:off x="4194" y="2357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0 w 32"/>
                  <a:gd name="T5" fmla="*/ 8 h 16"/>
                  <a:gd name="T6" fmla="*/ 17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1" y="13"/>
                      <a:pt x="8" y="16"/>
                      <a:pt x="17" y="16"/>
                    </a:cubicBezTo>
                    <a:cubicBezTo>
                      <a:pt x="25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8" name="Freeform 369"/>
              <p:cNvSpPr/>
              <p:nvPr/>
            </p:nvSpPr>
            <p:spPr bwMode="auto">
              <a:xfrm>
                <a:off x="4270" y="2357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7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2" y="13"/>
                      <a:pt x="9" y="16"/>
                      <a:pt x="17" y="16"/>
                    </a:cubicBezTo>
                    <a:cubicBezTo>
                      <a:pt x="26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9" name="Freeform 370"/>
              <p:cNvSpPr/>
              <p:nvPr/>
            </p:nvSpPr>
            <p:spPr bwMode="auto">
              <a:xfrm>
                <a:off x="4348" y="2357"/>
                <a:ext cx="67" cy="33"/>
              </a:xfrm>
              <a:custGeom>
                <a:avLst/>
                <a:gdLst>
                  <a:gd name="T0" fmla="*/ 31 w 32"/>
                  <a:gd name="T1" fmla="*/ 8 h 16"/>
                  <a:gd name="T2" fmla="*/ 14 w 32"/>
                  <a:gd name="T3" fmla="*/ 0 h 16"/>
                  <a:gd name="T4" fmla="*/ 0 w 32"/>
                  <a:gd name="T5" fmla="*/ 8 h 16"/>
                  <a:gd name="T6" fmla="*/ 17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1" y="13"/>
                      <a:pt x="9" y="16"/>
                      <a:pt x="17" y="16"/>
                    </a:cubicBezTo>
                    <a:cubicBezTo>
                      <a:pt x="26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0" name="Freeform 371"/>
              <p:cNvSpPr/>
              <p:nvPr/>
            </p:nvSpPr>
            <p:spPr bwMode="auto">
              <a:xfrm>
                <a:off x="4425" y="2357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5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9" y="16"/>
                      <a:pt x="18" y="16"/>
                    </a:cubicBezTo>
                    <a:cubicBezTo>
                      <a:pt x="26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1" name="Freeform 372"/>
              <p:cNvSpPr/>
              <p:nvPr/>
            </p:nvSpPr>
            <p:spPr bwMode="auto">
              <a:xfrm>
                <a:off x="4501" y="2357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5 w 33"/>
                  <a:gd name="T3" fmla="*/ 0 h 16"/>
                  <a:gd name="T4" fmla="*/ 1 w 33"/>
                  <a:gd name="T5" fmla="*/ 8 h 16"/>
                  <a:gd name="T6" fmla="*/ 18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6"/>
                      <a:pt x="18" y="16"/>
                    </a:cubicBezTo>
                    <a:cubicBezTo>
                      <a:pt x="27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2" name="Freeform 373"/>
              <p:cNvSpPr/>
              <p:nvPr/>
            </p:nvSpPr>
            <p:spPr bwMode="auto">
              <a:xfrm>
                <a:off x="4580" y="2357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4 w 32"/>
                  <a:gd name="T3" fmla="*/ 0 h 16"/>
                  <a:gd name="T4" fmla="*/ 1 w 32"/>
                  <a:gd name="T5" fmla="*/ 8 h 16"/>
                  <a:gd name="T6" fmla="*/ 18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0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9" y="16"/>
                      <a:pt x="18" y="16"/>
                    </a:cubicBezTo>
                    <a:cubicBezTo>
                      <a:pt x="26" y="16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3" name="Freeform 374"/>
              <p:cNvSpPr/>
              <p:nvPr/>
            </p:nvSpPr>
            <p:spPr bwMode="auto">
              <a:xfrm>
                <a:off x="4656" y="2357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1 w 33"/>
                  <a:gd name="T5" fmla="*/ 8 h 16"/>
                  <a:gd name="T6" fmla="*/ 18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6"/>
                      <a:pt x="18" y="16"/>
                    </a:cubicBezTo>
                    <a:cubicBezTo>
                      <a:pt x="27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4" name="Freeform 375"/>
              <p:cNvSpPr/>
              <p:nvPr/>
            </p:nvSpPr>
            <p:spPr bwMode="auto">
              <a:xfrm>
                <a:off x="4732" y="2357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5 w 33"/>
                  <a:gd name="T3" fmla="*/ 0 h 16"/>
                  <a:gd name="T4" fmla="*/ 2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1" y="16"/>
                      <a:pt x="19" y="16"/>
                    </a:cubicBezTo>
                    <a:cubicBezTo>
                      <a:pt x="28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5" name="Freeform 376"/>
              <p:cNvSpPr/>
              <p:nvPr/>
            </p:nvSpPr>
            <p:spPr bwMode="auto">
              <a:xfrm>
                <a:off x="4811" y="2357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1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6"/>
                      <a:pt x="19" y="16"/>
                    </a:cubicBezTo>
                    <a:cubicBezTo>
                      <a:pt x="27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6" name="Freeform 377"/>
              <p:cNvSpPr/>
              <p:nvPr/>
            </p:nvSpPr>
            <p:spPr bwMode="auto">
              <a:xfrm>
                <a:off x="4887" y="2357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1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3" y="13"/>
                      <a:pt x="11" y="16"/>
                      <a:pt x="19" y="16"/>
                    </a:cubicBezTo>
                    <a:cubicBezTo>
                      <a:pt x="28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7" name="Freeform 378"/>
              <p:cNvSpPr/>
              <p:nvPr/>
            </p:nvSpPr>
            <p:spPr bwMode="auto">
              <a:xfrm>
                <a:off x="4965" y="2357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4 w 33"/>
                  <a:gd name="T3" fmla="*/ 0 h 16"/>
                  <a:gd name="T4" fmla="*/ 1 w 33"/>
                  <a:gd name="T5" fmla="*/ 8 h 16"/>
                  <a:gd name="T6" fmla="*/ 19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1" y="8"/>
                    </a:cubicBezTo>
                    <a:cubicBezTo>
                      <a:pt x="2" y="13"/>
                      <a:pt x="10" y="16"/>
                      <a:pt x="19" y="16"/>
                    </a:cubicBezTo>
                    <a:cubicBezTo>
                      <a:pt x="27" y="16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8" name="Freeform 379"/>
              <p:cNvSpPr/>
              <p:nvPr/>
            </p:nvSpPr>
            <p:spPr bwMode="auto">
              <a:xfrm>
                <a:off x="5042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1 w 34"/>
                  <a:gd name="T5" fmla="*/ 8 h 16"/>
                  <a:gd name="T6" fmla="*/ 19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3" y="13"/>
                      <a:pt x="11" y="16"/>
                      <a:pt x="19" y="16"/>
                    </a:cubicBezTo>
                    <a:cubicBezTo>
                      <a:pt x="28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9" name="Freeform 380"/>
              <p:cNvSpPr/>
              <p:nvPr/>
            </p:nvSpPr>
            <p:spPr bwMode="auto">
              <a:xfrm>
                <a:off x="5118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2" y="16"/>
                      <a:pt x="20" y="16"/>
                    </a:cubicBezTo>
                    <a:cubicBezTo>
                      <a:pt x="29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0" name="Freeform 381"/>
              <p:cNvSpPr/>
              <p:nvPr/>
            </p:nvSpPr>
            <p:spPr bwMode="auto">
              <a:xfrm>
                <a:off x="5196" y="2357"/>
                <a:ext cx="71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1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1" y="8"/>
                    </a:cubicBezTo>
                    <a:cubicBezTo>
                      <a:pt x="3" y="13"/>
                      <a:pt x="11" y="16"/>
                      <a:pt x="20" y="16"/>
                    </a:cubicBezTo>
                    <a:cubicBezTo>
                      <a:pt x="28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1" name="Freeform 382"/>
              <p:cNvSpPr/>
              <p:nvPr/>
            </p:nvSpPr>
            <p:spPr bwMode="auto">
              <a:xfrm>
                <a:off x="5273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4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3" y="13"/>
                      <a:pt x="12" y="16"/>
                      <a:pt x="20" y="16"/>
                    </a:cubicBezTo>
                    <a:cubicBezTo>
                      <a:pt x="29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2" name="Freeform 383"/>
              <p:cNvSpPr/>
              <p:nvPr/>
            </p:nvSpPr>
            <p:spPr bwMode="auto">
              <a:xfrm>
                <a:off x="5349" y="2357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2 w 35"/>
                  <a:gd name="T5" fmla="*/ 8 h 16"/>
                  <a:gd name="T6" fmla="*/ 21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4" y="13"/>
                      <a:pt x="12" y="16"/>
                      <a:pt x="21" y="16"/>
                    </a:cubicBezTo>
                    <a:cubicBezTo>
                      <a:pt x="29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3" name="Freeform 384"/>
              <p:cNvSpPr/>
              <p:nvPr/>
            </p:nvSpPr>
            <p:spPr bwMode="auto">
              <a:xfrm>
                <a:off x="5428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3 w 34"/>
                  <a:gd name="T3" fmla="*/ 0 h 16"/>
                  <a:gd name="T4" fmla="*/ 2 w 34"/>
                  <a:gd name="T5" fmla="*/ 8 h 16"/>
                  <a:gd name="T6" fmla="*/ 20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0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3"/>
                      <a:pt x="12" y="16"/>
                      <a:pt x="20" y="16"/>
                    </a:cubicBezTo>
                    <a:cubicBezTo>
                      <a:pt x="29" y="16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4" name="Freeform 385"/>
              <p:cNvSpPr/>
              <p:nvPr/>
            </p:nvSpPr>
            <p:spPr bwMode="auto">
              <a:xfrm>
                <a:off x="5504" y="2357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2 w 35"/>
                  <a:gd name="T5" fmla="*/ 8 h 16"/>
                  <a:gd name="T6" fmla="*/ 21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3"/>
                      <a:pt x="13" y="16"/>
                      <a:pt x="21" y="16"/>
                    </a:cubicBezTo>
                    <a:cubicBezTo>
                      <a:pt x="29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5" name="Freeform 386"/>
              <p:cNvSpPr/>
              <p:nvPr/>
            </p:nvSpPr>
            <p:spPr bwMode="auto">
              <a:xfrm>
                <a:off x="5580" y="2357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3 w 35"/>
                  <a:gd name="T5" fmla="*/ 8 h 16"/>
                  <a:gd name="T6" fmla="*/ 22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6" y="0"/>
                      <a:pt x="0" y="4"/>
                      <a:pt x="3" y="8"/>
                    </a:cubicBezTo>
                    <a:cubicBezTo>
                      <a:pt x="5" y="13"/>
                      <a:pt x="13" y="16"/>
                      <a:pt x="22" y="16"/>
                    </a:cubicBezTo>
                    <a:cubicBezTo>
                      <a:pt x="30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6" name="Freeform 387"/>
              <p:cNvSpPr/>
              <p:nvPr/>
            </p:nvSpPr>
            <p:spPr bwMode="auto">
              <a:xfrm>
                <a:off x="5659" y="2357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3 w 35"/>
                  <a:gd name="T3" fmla="*/ 0 h 16"/>
                  <a:gd name="T4" fmla="*/ 2 w 35"/>
                  <a:gd name="T5" fmla="*/ 8 h 16"/>
                  <a:gd name="T6" fmla="*/ 21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0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3"/>
                      <a:pt x="13" y="16"/>
                      <a:pt x="21" y="16"/>
                    </a:cubicBezTo>
                    <a:cubicBezTo>
                      <a:pt x="30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7" name="Freeform 388"/>
              <p:cNvSpPr/>
              <p:nvPr/>
            </p:nvSpPr>
            <p:spPr bwMode="auto">
              <a:xfrm>
                <a:off x="5735" y="2357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14 w 35"/>
                  <a:gd name="T3" fmla="*/ 0 h 16"/>
                  <a:gd name="T4" fmla="*/ 2 w 35"/>
                  <a:gd name="T5" fmla="*/ 8 h 16"/>
                  <a:gd name="T6" fmla="*/ 22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5" y="13"/>
                      <a:pt x="13" y="16"/>
                      <a:pt x="22" y="16"/>
                    </a:cubicBezTo>
                    <a:cubicBezTo>
                      <a:pt x="30" y="16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8" name="Freeform 389"/>
              <p:cNvSpPr/>
              <p:nvPr/>
            </p:nvSpPr>
            <p:spPr bwMode="auto">
              <a:xfrm>
                <a:off x="5756" y="2398"/>
                <a:ext cx="74" cy="35"/>
              </a:xfrm>
              <a:custGeom>
                <a:avLst/>
                <a:gdLst>
                  <a:gd name="T0" fmla="*/ 33 w 36"/>
                  <a:gd name="T1" fmla="*/ 8 h 17"/>
                  <a:gd name="T2" fmla="*/ 14 w 36"/>
                  <a:gd name="T3" fmla="*/ 0 h 17"/>
                  <a:gd name="T4" fmla="*/ 2 w 36"/>
                  <a:gd name="T5" fmla="*/ 8 h 17"/>
                  <a:gd name="T6" fmla="*/ 22 w 36"/>
                  <a:gd name="T7" fmla="*/ 17 h 17"/>
                  <a:gd name="T8" fmla="*/ 33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5" y="13"/>
                      <a:pt x="13" y="17"/>
                      <a:pt x="22" y="17"/>
                    </a:cubicBezTo>
                    <a:cubicBezTo>
                      <a:pt x="31" y="17"/>
                      <a:pt x="36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9" name="Freeform 390"/>
              <p:cNvSpPr/>
              <p:nvPr/>
            </p:nvSpPr>
            <p:spPr bwMode="auto">
              <a:xfrm>
                <a:off x="4355" y="2398"/>
                <a:ext cx="66" cy="35"/>
              </a:xfrm>
              <a:custGeom>
                <a:avLst/>
                <a:gdLst>
                  <a:gd name="T0" fmla="*/ 32 w 32"/>
                  <a:gd name="T1" fmla="*/ 8 h 17"/>
                  <a:gd name="T2" fmla="*/ 15 w 32"/>
                  <a:gd name="T3" fmla="*/ 0 h 17"/>
                  <a:gd name="T4" fmla="*/ 1 w 32"/>
                  <a:gd name="T5" fmla="*/ 8 h 17"/>
                  <a:gd name="T6" fmla="*/ 18 w 32"/>
                  <a:gd name="T7" fmla="*/ 17 h 17"/>
                  <a:gd name="T8" fmla="*/ 32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1" y="13"/>
                      <a:pt x="9" y="17"/>
                      <a:pt x="18" y="17"/>
                    </a:cubicBezTo>
                    <a:cubicBezTo>
                      <a:pt x="26" y="17"/>
                      <a:pt x="32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0" name="Freeform 391"/>
              <p:cNvSpPr/>
              <p:nvPr/>
            </p:nvSpPr>
            <p:spPr bwMode="auto">
              <a:xfrm>
                <a:off x="4433" y="2398"/>
                <a:ext cx="66" cy="35"/>
              </a:xfrm>
              <a:custGeom>
                <a:avLst/>
                <a:gdLst>
                  <a:gd name="T0" fmla="*/ 31 w 32"/>
                  <a:gd name="T1" fmla="*/ 8 h 17"/>
                  <a:gd name="T2" fmla="*/ 14 w 32"/>
                  <a:gd name="T3" fmla="*/ 0 h 17"/>
                  <a:gd name="T4" fmla="*/ 0 w 32"/>
                  <a:gd name="T5" fmla="*/ 8 h 17"/>
                  <a:gd name="T6" fmla="*/ 18 w 32"/>
                  <a:gd name="T7" fmla="*/ 17 h 17"/>
                  <a:gd name="T8" fmla="*/ 31 w 3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">
                    <a:moveTo>
                      <a:pt x="31" y="8"/>
                    </a:moveTo>
                    <a:cubicBezTo>
                      <a:pt x="30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0" y="8"/>
                    </a:cubicBezTo>
                    <a:cubicBezTo>
                      <a:pt x="1" y="13"/>
                      <a:pt x="9" y="17"/>
                      <a:pt x="18" y="17"/>
                    </a:cubicBezTo>
                    <a:cubicBezTo>
                      <a:pt x="26" y="17"/>
                      <a:pt x="32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1" name="Freeform 392"/>
              <p:cNvSpPr/>
              <p:nvPr/>
            </p:nvSpPr>
            <p:spPr bwMode="auto">
              <a:xfrm>
                <a:off x="4509" y="2398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1 w 33"/>
                  <a:gd name="T5" fmla="*/ 8 h 17"/>
                  <a:gd name="T6" fmla="*/ 19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1" y="8"/>
                    </a:cubicBezTo>
                    <a:cubicBezTo>
                      <a:pt x="2" y="13"/>
                      <a:pt x="10" y="17"/>
                      <a:pt x="19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2" name="Freeform 393"/>
              <p:cNvSpPr/>
              <p:nvPr/>
            </p:nvSpPr>
            <p:spPr bwMode="auto">
              <a:xfrm>
                <a:off x="4588" y="2398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7"/>
                      <a:pt x="18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3" name="Freeform 394"/>
              <p:cNvSpPr/>
              <p:nvPr/>
            </p:nvSpPr>
            <p:spPr bwMode="auto">
              <a:xfrm>
                <a:off x="4666" y="2398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4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7"/>
                      <a:pt x="18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4" name="Freeform 395"/>
              <p:cNvSpPr/>
              <p:nvPr/>
            </p:nvSpPr>
            <p:spPr bwMode="auto">
              <a:xfrm>
                <a:off x="4745" y="2398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4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0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2" y="13"/>
                      <a:pt x="10" y="17"/>
                      <a:pt x="18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5" name="Freeform 396"/>
              <p:cNvSpPr/>
              <p:nvPr/>
            </p:nvSpPr>
            <p:spPr bwMode="auto">
              <a:xfrm>
                <a:off x="4821" y="2398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15 w 34"/>
                  <a:gd name="T3" fmla="*/ 0 h 17"/>
                  <a:gd name="T4" fmla="*/ 2 w 34"/>
                  <a:gd name="T5" fmla="*/ 8 h 17"/>
                  <a:gd name="T6" fmla="*/ 19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1" y="4"/>
                      <a:pt x="23" y="0"/>
                      <a:pt x="15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1" y="17"/>
                      <a:pt x="19" y="17"/>
                    </a:cubicBezTo>
                    <a:cubicBezTo>
                      <a:pt x="28" y="17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6" name="Freeform 397"/>
              <p:cNvSpPr/>
              <p:nvPr/>
            </p:nvSpPr>
            <p:spPr bwMode="auto">
              <a:xfrm>
                <a:off x="4899" y="2398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3" y="13"/>
                      <a:pt x="11" y="17"/>
                      <a:pt x="19" y="17"/>
                    </a:cubicBezTo>
                    <a:cubicBezTo>
                      <a:pt x="28" y="17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7" name="Freeform 398"/>
              <p:cNvSpPr/>
              <p:nvPr/>
            </p:nvSpPr>
            <p:spPr bwMode="auto">
              <a:xfrm>
                <a:off x="4978" y="2398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1" y="8"/>
                    </a:cubicBezTo>
                    <a:cubicBezTo>
                      <a:pt x="3" y="13"/>
                      <a:pt x="11" y="17"/>
                      <a:pt x="19" y="17"/>
                    </a:cubicBezTo>
                    <a:cubicBezTo>
                      <a:pt x="28" y="17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8" name="Freeform 399"/>
              <p:cNvSpPr/>
              <p:nvPr/>
            </p:nvSpPr>
            <p:spPr bwMode="auto">
              <a:xfrm>
                <a:off x="5056" y="2398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4 w 33"/>
                  <a:gd name="T3" fmla="*/ 0 h 17"/>
                  <a:gd name="T4" fmla="*/ 1 w 33"/>
                  <a:gd name="T5" fmla="*/ 8 h 17"/>
                  <a:gd name="T6" fmla="*/ 19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0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1" y="8"/>
                    </a:cubicBezTo>
                    <a:cubicBezTo>
                      <a:pt x="3" y="13"/>
                      <a:pt x="11" y="17"/>
                      <a:pt x="19" y="17"/>
                    </a:cubicBezTo>
                    <a:cubicBezTo>
                      <a:pt x="28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9" name="Freeform 400"/>
              <p:cNvSpPr/>
              <p:nvPr/>
            </p:nvSpPr>
            <p:spPr bwMode="auto">
              <a:xfrm>
                <a:off x="5132" y="2398"/>
                <a:ext cx="71" cy="35"/>
              </a:xfrm>
              <a:custGeom>
                <a:avLst/>
                <a:gdLst>
                  <a:gd name="T0" fmla="*/ 33 w 34"/>
                  <a:gd name="T1" fmla="*/ 8 h 17"/>
                  <a:gd name="T2" fmla="*/ 14 w 34"/>
                  <a:gd name="T3" fmla="*/ 0 h 17"/>
                  <a:gd name="T4" fmla="*/ 2 w 34"/>
                  <a:gd name="T5" fmla="*/ 8 h 17"/>
                  <a:gd name="T6" fmla="*/ 20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2" y="17"/>
                      <a:pt x="20" y="17"/>
                    </a:cubicBezTo>
                    <a:cubicBezTo>
                      <a:pt x="29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0" name="Freeform 401"/>
              <p:cNvSpPr/>
              <p:nvPr/>
            </p:nvSpPr>
            <p:spPr bwMode="auto">
              <a:xfrm>
                <a:off x="5211" y="2398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14 w 34"/>
                  <a:gd name="T3" fmla="*/ 0 h 17"/>
                  <a:gd name="T4" fmla="*/ 2 w 34"/>
                  <a:gd name="T5" fmla="*/ 8 h 17"/>
                  <a:gd name="T6" fmla="*/ 20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3" y="13"/>
                      <a:pt x="12" y="17"/>
                      <a:pt x="20" y="17"/>
                    </a:cubicBezTo>
                    <a:cubicBezTo>
                      <a:pt x="29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1" name="Freeform 402"/>
              <p:cNvSpPr/>
              <p:nvPr/>
            </p:nvSpPr>
            <p:spPr bwMode="auto">
              <a:xfrm>
                <a:off x="5289" y="2398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20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1" y="8"/>
                    </a:cubicBezTo>
                    <a:cubicBezTo>
                      <a:pt x="3" y="13"/>
                      <a:pt x="12" y="17"/>
                      <a:pt x="20" y="17"/>
                    </a:cubicBezTo>
                    <a:cubicBezTo>
                      <a:pt x="29" y="17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2" name="Freeform 403"/>
              <p:cNvSpPr/>
              <p:nvPr/>
            </p:nvSpPr>
            <p:spPr bwMode="auto">
              <a:xfrm>
                <a:off x="5366" y="2398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4" y="13"/>
                      <a:pt x="13" y="17"/>
                      <a:pt x="21" y="17"/>
                    </a:cubicBezTo>
                    <a:cubicBezTo>
                      <a:pt x="30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3" name="Freeform 404"/>
              <p:cNvSpPr/>
              <p:nvPr/>
            </p:nvSpPr>
            <p:spPr bwMode="auto">
              <a:xfrm>
                <a:off x="5444" y="2398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3"/>
                      <a:pt x="13" y="17"/>
                      <a:pt x="21" y="17"/>
                    </a:cubicBezTo>
                    <a:cubicBezTo>
                      <a:pt x="30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4" name="Freeform 405"/>
              <p:cNvSpPr/>
              <p:nvPr/>
            </p:nvSpPr>
            <p:spPr bwMode="auto">
              <a:xfrm>
                <a:off x="5522" y="2398"/>
                <a:ext cx="73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3"/>
                      <a:pt x="13" y="17"/>
                      <a:pt x="21" y="17"/>
                    </a:cubicBezTo>
                    <a:cubicBezTo>
                      <a:pt x="30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73" name="Group 607"/>
            <p:cNvGrpSpPr/>
            <p:nvPr/>
          </p:nvGrpSpPr>
          <p:grpSpPr bwMode="auto">
            <a:xfrm>
              <a:off x="4983163" y="3806826"/>
              <a:ext cx="4179888" cy="1870075"/>
              <a:chOff x="3139" y="2398"/>
              <a:chExt cx="2633" cy="1178"/>
            </a:xfrm>
            <a:grpFill/>
          </p:grpSpPr>
          <p:sp>
            <p:nvSpPr>
              <p:cNvPr id="445" name="Freeform 407"/>
              <p:cNvSpPr/>
              <p:nvPr/>
            </p:nvSpPr>
            <p:spPr bwMode="auto">
              <a:xfrm>
                <a:off x="5601" y="2398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3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0" y="4"/>
                      <a:pt x="22" y="0"/>
                      <a:pt x="13" y="0"/>
                    </a:cubicBezTo>
                    <a:cubicBezTo>
                      <a:pt x="5" y="0"/>
                      <a:pt x="0" y="4"/>
                      <a:pt x="2" y="8"/>
                    </a:cubicBezTo>
                    <a:cubicBezTo>
                      <a:pt x="4" y="13"/>
                      <a:pt x="13" y="17"/>
                      <a:pt x="21" y="17"/>
                    </a:cubicBezTo>
                    <a:cubicBezTo>
                      <a:pt x="30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6" name="Freeform 408"/>
              <p:cNvSpPr/>
              <p:nvPr/>
            </p:nvSpPr>
            <p:spPr bwMode="auto">
              <a:xfrm>
                <a:off x="5677" y="2398"/>
                <a:ext cx="74" cy="35"/>
              </a:xfrm>
              <a:custGeom>
                <a:avLst/>
                <a:gdLst>
                  <a:gd name="T0" fmla="*/ 33 w 36"/>
                  <a:gd name="T1" fmla="*/ 8 h 17"/>
                  <a:gd name="T2" fmla="*/ 14 w 36"/>
                  <a:gd name="T3" fmla="*/ 0 h 17"/>
                  <a:gd name="T4" fmla="*/ 3 w 36"/>
                  <a:gd name="T5" fmla="*/ 8 h 17"/>
                  <a:gd name="T6" fmla="*/ 22 w 36"/>
                  <a:gd name="T7" fmla="*/ 17 h 17"/>
                  <a:gd name="T8" fmla="*/ 33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3" y="8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3" y="8"/>
                    </a:cubicBezTo>
                    <a:cubicBezTo>
                      <a:pt x="5" y="13"/>
                      <a:pt x="13" y="17"/>
                      <a:pt x="22" y="17"/>
                    </a:cubicBezTo>
                    <a:cubicBezTo>
                      <a:pt x="31" y="17"/>
                      <a:pt x="36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7" name="Freeform 409"/>
              <p:cNvSpPr/>
              <p:nvPr/>
            </p:nvSpPr>
            <p:spPr bwMode="auto">
              <a:xfrm>
                <a:off x="4361" y="2442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3"/>
                      <a:pt x="24" y="0"/>
                      <a:pt x="15" y="0"/>
                    </a:cubicBezTo>
                    <a:cubicBezTo>
                      <a:pt x="7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8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8" name="Freeform 410"/>
              <p:cNvSpPr/>
              <p:nvPr/>
            </p:nvSpPr>
            <p:spPr bwMode="auto">
              <a:xfrm>
                <a:off x="4439" y="2442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5 w 33"/>
                  <a:gd name="T3" fmla="*/ 0 h 17"/>
                  <a:gd name="T4" fmla="*/ 1 w 33"/>
                  <a:gd name="T5" fmla="*/ 8 h 17"/>
                  <a:gd name="T6" fmla="*/ 19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2" y="3"/>
                      <a:pt x="24" y="0"/>
                      <a:pt x="15" y="0"/>
                    </a:cubicBezTo>
                    <a:cubicBezTo>
                      <a:pt x="7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9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9" name="Freeform 411"/>
              <p:cNvSpPr/>
              <p:nvPr/>
            </p:nvSpPr>
            <p:spPr bwMode="auto">
              <a:xfrm>
                <a:off x="4520" y="2442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4 w 33"/>
                  <a:gd name="T3" fmla="*/ 0 h 17"/>
                  <a:gd name="T4" fmla="*/ 0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0" y="8"/>
                    </a:cubicBezTo>
                    <a:cubicBezTo>
                      <a:pt x="1" y="13"/>
                      <a:pt x="9" y="17"/>
                      <a:pt x="18" y="17"/>
                    </a:cubicBezTo>
                    <a:cubicBezTo>
                      <a:pt x="26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0" name="Freeform 412"/>
              <p:cNvSpPr/>
              <p:nvPr/>
            </p:nvSpPr>
            <p:spPr bwMode="auto">
              <a:xfrm>
                <a:off x="4598" y="2442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4 w 33"/>
                  <a:gd name="T3" fmla="*/ 0 h 17"/>
                  <a:gd name="T4" fmla="*/ 1 w 33"/>
                  <a:gd name="T5" fmla="*/ 8 h 17"/>
                  <a:gd name="T6" fmla="*/ 18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8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1" name="Freeform 413"/>
              <p:cNvSpPr/>
              <p:nvPr/>
            </p:nvSpPr>
            <p:spPr bwMode="auto">
              <a:xfrm>
                <a:off x="4677" y="2442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4 w 33"/>
                  <a:gd name="T3" fmla="*/ 0 h 17"/>
                  <a:gd name="T4" fmla="*/ 1 w 33"/>
                  <a:gd name="T5" fmla="*/ 8 h 17"/>
                  <a:gd name="T6" fmla="*/ 19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9" y="17"/>
                    </a:cubicBezTo>
                    <a:cubicBezTo>
                      <a:pt x="27" y="17"/>
                      <a:pt x="33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2" name="Freeform 414"/>
              <p:cNvSpPr/>
              <p:nvPr/>
            </p:nvSpPr>
            <p:spPr bwMode="auto">
              <a:xfrm>
                <a:off x="4755" y="2442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2" y="13"/>
                      <a:pt x="10" y="17"/>
                      <a:pt x="19" y="17"/>
                    </a:cubicBezTo>
                    <a:cubicBezTo>
                      <a:pt x="28" y="17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3" name="Freeform 415"/>
              <p:cNvSpPr/>
              <p:nvPr/>
            </p:nvSpPr>
            <p:spPr bwMode="auto">
              <a:xfrm>
                <a:off x="4833" y="2442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19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3" y="13"/>
                      <a:pt x="11" y="17"/>
                      <a:pt x="19" y="17"/>
                    </a:cubicBezTo>
                    <a:cubicBezTo>
                      <a:pt x="28" y="17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4" name="Freeform 416"/>
              <p:cNvSpPr/>
              <p:nvPr/>
            </p:nvSpPr>
            <p:spPr bwMode="auto">
              <a:xfrm>
                <a:off x="4912" y="2442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20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1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1" y="8"/>
                    </a:cubicBezTo>
                    <a:cubicBezTo>
                      <a:pt x="3" y="13"/>
                      <a:pt x="11" y="17"/>
                      <a:pt x="20" y="17"/>
                    </a:cubicBezTo>
                    <a:cubicBezTo>
                      <a:pt x="28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5" name="Freeform 417"/>
              <p:cNvSpPr/>
              <p:nvPr/>
            </p:nvSpPr>
            <p:spPr bwMode="auto">
              <a:xfrm>
                <a:off x="4990" y="2442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15 w 34"/>
                  <a:gd name="T3" fmla="*/ 0 h 17"/>
                  <a:gd name="T4" fmla="*/ 2 w 34"/>
                  <a:gd name="T5" fmla="*/ 8 h 17"/>
                  <a:gd name="T6" fmla="*/ 20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1" y="3"/>
                      <a:pt x="23" y="0"/>
                      <a:pt x="15" y="0"/>
                    </a:cubicBezTo>
                    <a:cubicBezTo>
                      <a:pt x="6" y="0"/>
                      <a:pt x="0" y="3"/>
                      <a:pt x="2" y="8"/>
                    </a:cubicBezTo>
                    <a:cubicBezTo>
                      <a:pt x="3" y="13"/>
                      <a:pt x="11" y="17"/>
                      <a:pt x="20" y="17"/>
                    </a:cubicBezTo>
                    <a:cubicBezTo>
                      <a:pt x="29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6" name="Freeform 418"/>
              <p:cNvSpPr/>
              <p:nvPr/>
            </p:nvSpPr>
            <p:spPr bwMode="auto">
              <a:xfrm>
                <a:off x="5069" y="2442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5 w 35"/>
                  <a:gd name="T3" fmla="*/ 0 h 17"/>
                  <a:gd name="T4" fmla="*/ 2 w 35"/>
                  <a:gd name="T5" fmla="*/ 8 h 17"/>
                  <a:gd name="T6" fmla="*/ 20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3"/>
                      <a:pt x="23" y="0"/>
                      <a:pt x="15" y="0"/>
                    </a:cubicBezTo>
                    <a:cubicBezTo>
                      <a:pt x="6" y="0"/>
                      <a:pt x="0" y="3"/>
                      <a:pt x="2" y="8"/>
                    </a:cubicBezTo>
                    <a:cubicBezTo>
                      <a:pt x="3" y="13"/>
                      <a:pt x="12" y="17"/>
                      <a:pt x="20" y="17"/>
                    </a:cubicBezTo>
                    <a:cubicBezTo>
                      <a:pt x="29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7" name="Freeform 419"/>
              <p:cNvSpPr/>
              <p:nvPr/>
            </p:nvSpPr>
            <p:spPr bwMode="auto">
              <a:xfrm>
                <a:off x="5147" y="2442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5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3"/>
                      <a:pt x="23" y="0"/>
                      <a:pt x="15" y="0"/>
                    </a:cubicBezTo>
                    <a:cubicBezTo>
                      <a:pt x="6" y="0"/>
                      <a:pt x="0" y="3"/>
                      <a:pt x="2" y="8"/>
                    </a:cubicBezTo>
                    <a:cubicBezTo>
                      <a:pt x="4" y="13"/>
                      <a:pt x="12" y="17"/>
                      <a:pt x="21" y="17"/>
                    </a:cubicBezTo>
                    <a:cubicBezTo>
                      <a:pt x="29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8" name="Freeform 420"/>
              <p:cNvSpPr/>
              <p:nvPr/>
            </p:nvSpPr>
            <p:spPr bwMode="auto">
              <a:xfrm>
                <a:off x="5227" y="2442"/>
                <a:ext cx="71" cy="35"/>
              </a:xfrm>
              <a:custGeom>
                <a:avLst/>
                <a:gdLst>
                  <a:gd name="T0" fmla="*/ 32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20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1" y="8"/>
                    </a:cubicBezTo>
                    <a:cubicBezTo>
                      <a:pt x="3" y="13"/>
                      <a:pt x="11" y="17"/>
                      <a:pt x="20" y="17"/>
                    </a:cubicBezTo>
                    <a:cubicBezTo>
                      <a:pt x="29" y="17"/>
                      <a:pt x="34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9" name="Freeform 421"/>
              <p:cNvSpPr/>
              <p:nvPr/>
            </p:nvSpPr>
            <p:spPr bwMode="auto">
              <a:xfrm>
                <a:off x="5306" y="2442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14 w 34"/>
                  <a:gd name="T3" fmla="*/ 0 h 17"/>
                  <a:gd name="T4" fmla="*/ 1 w 34"/>
                  <a:gd name="T5" fmla="*/ 8 h 17"/>
                  <a:gd name="T6" fmla="*/ 20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1" y="8"/>
                    </a:cubicBezTo>
                    <a:cubicBezTo>
                      <a:pt x="3" y="13"/>
                      <a:pt x="12" y="17"/>
                      <a:pt x="20" y="17"/>
                    </a:cubicBezTo>
                    <a:cubicBezTo>
                      <a:pt x="29" y="17"/>
                      <a:pt x="34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0" name="Freeform 422"/>
              <p:cNvSpPr/>
              <p:nvPr/>
            </p:nvSpPr>
            <p:spPr bwMode="auto">
              <a:xfrm>
                <a:off x="5384" y="2442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8"/>
                    </a:cubicBezTo>
                    <a:cubicBezTo>
                      <a:pt x="3" y="13"/>
                      <a:pt x="12" y="17"/>
                      <a:pt x="21" y="17"/>
                    </a:cubicBezTo>
                    <a:cubicBezTo>
                      <a:pt x="29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1" name="Freeform 423"/>
              <p:cNvSpPr/>
              <p:nvPr/>
            </p:nvSpPr>
            <p:spPr bwMode="auto">
              <a:xfrm>
                <a:off x="5463" y="2442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8"/>
                    </a:cubicBezTo>
                    <a:cubicBezTo>
                      <a:pt x="4" y="13"/>
                      <a:pt x="12" y="17"/>
                      <a:pt x="21" y="17"/>
                    </a:cubicBezTo>
                    <a:cubicBezTo>
                      <a:pt x="30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2" name="Freeform 424"/>
              <p:cNvSpPr/>
              <p:nvPr/>
            </p:nvSpPr>
            <p:spPr bwMode="auto">
              <a:xfrm>
                <a:off x="5541" y="2442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8"/>
                    </a:cubicBezTo>
                    <a:cubicBezTo>
                      <a:pt x="4" y="13"/>
                      <a:pt x="13" y="17"/>
                      <a:pt x="21" y="17"/>
                    </a:cubicBezTo>
                    <a:cubicBezTo>
                      <a:pt x="30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3" name="Freeform 425"/>
              <p:cNvSpPr/>
              <p:nvPr/>
            </p:nvSpPr>
            <p:spPr bwMode="auto">
              <a:xfrm>
                <a:off x="5619" y="2442"/>
                <a:ext cx="75" cy="35"/>
              </a:xfrm>
              <a:custGeom>
                <a:avLst/>
                <a:gdLst>
                  <a:gd name="T0" fmla="*/ 33 w 36"/>
                  <a:gd name="T1" fmla="*/ 8 h 17"/>
                  <a:gd name="T2" fmla="*/ 14 w 36"/>
                  <a:gd name="T3" fmla="*/ 0 h 17"/>
                  <a:gd name="T4" fmla="*/ 2 w 36"/>
                  <a:gd name="T5" fmla="*/ 8 h 17"/>
                  <a:gd name="T6" fmla="*/ 22 w 36"/>
                  <a:gd name="T7" fmla="*/ 17 h 17"/>
                  <a:gd name="T8" fmla="*/ 33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3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8"/>
                    </a:cubicBezTo>
                    <a:cubicBezTo>
                      <a:pt x="4" y="13"/>
                      <a:pt x="13" y="17"/>
                      <a:pt x="22" y="17"/>
                    </a:cubicBezTo>
                    <a:cubicBezTo>
                      <a:pt x="30" y="17"/>
                      <a:pt x="36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4" name="Freeform 426"/>
              <p:cNvSpPr/>
              <p:nvPr/>
            </p:nvSpPr>
            <p:spPr bwMode="auto">
              <a:xfrm>
                <a:off x="5698" y="2442"/>
                <a:ext cx="74" cy="35"/>
              </a:xfrm>
              <a:custGeom>
                <a:avLst/>
                <a:gdLst>
                  <a:gd name="T0" fmla="*/ 34 w 36"/>
                  <a:gd name="T1" fmla="*/ 8 h 17"/>
                  <a:gd name="T2" fmla="*/ 14 w 36"/>
                  <a:gd name="T3" fmla="*/ 0 h 17"/>
                  <a:gd name="T4" fmla="*/ 2 w 36"/>
                  <a:gd name="T5" fmla="*/ 8 h 17"/>
                  <a:gd name="T6" fmla="*/ 22 w 36"/>
                  <a:gd name="T7" fmla="*/ 17 h 17"/>
                  <a:gd name="T8" fmla="*/ 34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4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8"/>
                    </a:cubicBezTo>
                    <a:cubicBezTo>
                      <a:pt x="5" y="13"/>
                      <a:pt x="13" y="17"/>
                      <a:pt x="22" y="17"/>
                    </a:cubicBezTo>
                    <a:cubicBezTo>
                      <a:pt x="31" y="17"/>
                      <a:pt x="36" y="13"/>
                      <a:pt x="3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5" name="Freeform 427"/>
              <p:cNvSpPr/>
              <p:nvPr/>
            </p:nvSpPr>
            <p:spPr bwMode="auto">
              <a:xfrm>
                <a:off x="5401" y="2485"/>
                <a:ext cx="74" cy="35"/>
              </a:xfrm>
              <a:custGeom>
                <a:avLst/>
                <a:gdLst>
                  <a:gd name="T0" fmla="*/ 34 w 36"/>
                  <a:gd name="T1" fmla="*/ 8 h 17"/>
                  <a:gd name="T2" fmla="*/ 14 w 36"/>
                  <a:gd name="T3" fmla="*/ 0 h 17"/>
                  <a:gd name="T4" fmla="*/ 2 w 36"/>
                  <a:gd name="T5" fmla="*/ 8 h 17"/>
                  <a:gd name="T6" fmla="*/ 21 w 36"/>
                  <a:gd name="T7" fmla="*/ 17 h 17"/>
                  <a:gd name="T8" fmla="*/ 34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4" y="8"/>
                    </a:moveTo>
                    <a:cubicBezTo>
                      <a:pt x="32" y="3"/>
                      <a:pt x="23" y="0"/>
                      <a:pt x="14" y="0"/>
                    </a:cubicBezTo>
                    <a:cubicBezTo>
                      <a:pt x="6" y="0"/>
                      <a:pt x="0" y="3"/>
                      <a:pt x="2" y="8"/>
                    </a:cubicBezTo>
                    <a:cubicBezTo>
                      <a:pt x="4" y="13"/>
                      <a:pt x="13" y="17"/>
                      <a:pt x="21" y="17"/>
                    </a:cubicBezTo>
                    <a:cubicBezTo>
                      <a:pt x="30" y="17"/>
                      <a:pt x="36" y="13"/>
                      <a:pt x="3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6" name="Freeform 428"/>
              <p:cNvSpPr/>
              <p:nvPr/>
            </p:nvSpPr>
            <p:spPr bwMode="auto">
              <a:xfrm>
                <a:off x="5481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14 w 35"/>
                  <a:gd name="T3" fmla="*/ 0 h 17"/>
                  <a:gd name="T4" fmla="*/ 2 w 35"/>
                  <a:gd name="T5" fmla="*/ 8 h 17"/>
                  <a:gd name="T6" fmla="*/ 21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1" y="3"/>
                      <a:pt x="22" y="0"/>
                      <a:pt x="14" y="0"/>
                    </a:cubicBezTo>
                    <a:cubicBezTo>
                      <a:pt x="5" y="0"/>
                      <a:pt x="0" y="3"/>
                      <a:pt x="2" y="8"/>
                    </a:cubicBezTo>
                    <a:cubicBezTo>
                      <a:pt x="4" y="13"/>
                      <a:pt x="12" y="17"/>
                      <a:pt x="21" y="17"/>
                    </a:cubicBezTo>
                    <a:cubicBezTo>
                      <a:pt x="30" y="17"/>
                      <a:pt x="35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7" name="Freeform 429"/>
              <p:cNvSpPr/>
              <p:nvPr/>
            </p:nvSpPr>
            <p:spPr bwMode="auto">
              <a:xfrm>
                <a:off x="5640" y="2485"/>
                <a:ext cx="74" cy="35"/>
              </a:xfrm>
              <a:custGeom>
                <a:avLst/>
                <a:gdLst>
                  <a:gd name="T0" fmla="*/ 33 w 36"/>
                  <a:gd name="T1" fmla="*/ 8 h 17"/>
                  <a:gd name="T2" fmla="*/ 13 w 36"/>
                  <a:gd name="T3" fmla="*/ 0 h 17"/>
                  <a:gd name="T4" fmla="*/ 2 w 36"/>
                  <a:gd name="T5" fmla="*/ 8 h 17"/>
                  <a:gd name="T6" fmla="*/ 22 w 36"/>
                  <a:gd name="T7" fmla="*/ 17 h 17"/>
                  <a:gd name="T8" fmla="*/ 33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3" y="8"/>
                    </a:moveTo>
                    <a:cubicBezTo>
                      <a:pt x="31" y="3"/>
                      <a:pt x="22" y="0"/>
                      <a:pt x="13" y="0"/>
                    </a:cubicBezTo>
                    <a:cubicBezTo>
                      <a:pt x="5" y="0"/>
                      <a:pt x="0" y="3"/>
                      <a:pt x="2" y="8"/>
                    </a:cubicBezTo>
                    <a:cubicBezTo>
                      <a:pt x="4" y="13"/>
                      <a:pt x="13" y="17"/>
                      <a:pt x="22" y="17"/>
                    </a:cubicBezTo>
                    <a:cubicBezTo>
                      <a:pt x="30" y="17"/>
                      <a:pt x="36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8" name="Freeform 430"/>
              <p:cNvSpPr/>
              <p:nvPr/>
            </p:nvSpPr>
            <p:spPr bwMode="auto">
              <a:xfrm>
                <a:off x="5419" y="2528"/>
                <a:ext cx="72" cy="38"/>
              </a:xfrm>
              <a:custGeom>
                <a:avLst/>
                <a:gdLst>
                  <a:gd name="T0" fmla="*/ 33 w 35"/>
                  <a:gd name="T1" fmla="*/ 9 h 18"/>
                  <a:gd name="T2" fmla="*/ 14 w 35"/>
                  <a:gd name="T3" fmla="*/ 0 h 18"/>
                  <a:gd name="T4" fmla="*/ 2 w 35"/>
                  <a:gd name="T5" fmla="*/ 9 h 18"/>
                  <a:gd name="T6" fmla="*/ 21 w 35"/>
                  <a:gd name="T7" fmla="*/ 18 h 18"/>
                  <a:gd name="T8" fmla="*/ 33 w 35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8">
                    <a:moveTo>
                      <a:pt x="33" y="9"/>
                    </a:moveTo>
                    <a:cubicBezTo>
                      <a:pt x="31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2" y="9"/>
                    </a:cubicBezTo>
                    <a:cubicBezTo>
                      <a:pt x="4" y="14"/>
                      <a:pt x="12" y="18"/>
                      <a:pt x="21" y="18"/>
                    </a:cubicBezTo>
                    <a:cubicBezTo>
                      <a:pt x="30" y="18"/>
                      <a:pt x="35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9" name="Freeform 431"/>
              <p:cNvSpPr/>
              <p:nvPr/>
            </p:nvSpPr>
            <p:spPr bwMode="auto">
              <a:xfrm>
                <a:off x="5500" y="2528"/>
                <a:ext cx="74" cy="38"/>
              </a:xfrm>
              <a:custGeom>
                <a:avLst/>
                <a:gdLst>
                  <a:gd name="T0" fmla="*/ 33 w 36"/>
                  <a:gd name="T1" fmla="*/ 9 h 18"/>
                  <a:gd name="T2" fmla="*/ 14 w 36"/>
                  <a:gd name="T3" fmla="*/ 0 h 18"/>
                  <a:gd name="T4" fmla="*/ 2 w 36"/>
                  <a:gd name="T5" fmla="*/ 9 h 18"/>
                  <a:gd name="T6" fmla="*/ 21 w 36"/>
                  <a:gd name="T7" fmla="*/ 18 h 18"/>
                  <a:gd name="T8" fmla="*/ 33 w 3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33" y="9"/>
                    </a:moveTo>
                    <a:cubicBezTo>
                      <a:pt x="31" y="4"/>
                      <a:pt x="22" y="0"/>
                      <a:pt x="14" y="0"/>
                    </a:cubicBezTo>
                    <a:cubicBezTo>
                      <a:pt x="5" y="0"/>
                      <a:pt x="0" y="4"/>
                      <a:pt x="2" y="9"/>
                    </a:cubicBezTo>
                    <a:cubicBezTo>
                      <a:pt x="4" y="14"/>
                      <a:pt x="12" y="18"/>
                      <a:pt x="21" y="18"/>
                    </a:cubicBezTo>
                    <a:cubicBezTo>
                      <a:pt x="30" y="18"/>
                      <a:pt x="36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0" name="Freeform 432"/>
              <p:cNvSpPr/>
              <p:nvPr/>
            </p:nvSpPr>
            <p:spPr bwMode="auto">
              <a:xfrm>
                <a:off x="5659" y="2528"/>
                <a:ext cx="76" cy="38"/>
              </a:xfrm>
              <a:custGeom>
                <a:avLst/>
                <a:gdLst>
                  <a:gd name="T0" fmla="*/ 34 w 37"/>
                  <a:gd name="T1" fmla="*/ 9 h 18"/>
                  <a:gd name="T2" fmla="*/ 14 w 37"/>
                  <a:gd name="T3" fmla="*/ 0 h 18"/>
                  <a:gd name="T4" fmla="*/ 3 w 37"/>
                  <a:gd name="T5" fmla="*/ 9 h 18"/>
                  <a:gd name="T6" fmla="*/ 23 w 37"/>
                  <a:gd name="T7" fmla="*/ 18 h 18"/>
                  <a:gd name="T8" fmla="*/ 34 w 37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8">
                    <a:moveTo>
                      <a:pt x="34" y="9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6" y="0"/>
                      <a:pt x="0" y="4"/>
                      <a:pt x="3" y="9"/>
                    </a:cubicBezTo>
                    <a:cubicBezTo>
                      <a:pt x="5" y="14"/>
                      <a:pt x="14" y="18"/>
                      <a:pt x="23" y="18"/>
                    </a:cubicBezTo>
                    <a:cubicBezTo>
                      <a:pt x="31" y="18"/>
                      <a:pt x="37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1" name="Freeform 433"/>
              <p:cNvSpPr/>
              <p:nvPr/>
            </p:nvSpPr>
            <p:spPr bwMode="auto">
              <a:xfrm>
                <a:off x="5436" y="2574"/>
                <a:ext cx="76" cy="39"/>
              </a:xfrm>
              <a:custGeom>
                <a:avLst/>
                <a:gdLst>
                  <a:gd name="T0" fmla="*/ 35 w 37"/>
                  <a:gd name="T1" fmla="*/ 10 h 19"/>
                  <a:gd name="T2" fmla="*/ 15 w 37"/>
                  <a:gd name="T3" fmla="*/ 0 h 19"/>
                  <a:gd name="T4" fmla="*/ 2 w 37"/>
                  <a:gd name="T5" fmla="*/ 10 h 19"/>
                  <a:gd name="T6" fmla="*/ 22 w 37"/>
                  <a:gd name="T7" fmla="*/ 19 h 19"/>
                  <a:gd name="T8" fmla="*/ 35 w 37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9">
                    <a:moveTo>
                      <a:pt x="35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4" y="15"/>
                      <a:pt x="13" y="19"/>
                      <a:pt x="22" y="19"/>
                    </a:cubicBezTo>
                    <a:cubicBezTo>
                      <a:pt x="31" y="19"/>
                      <a:pt x="37" y="15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2" name="Freeform 434"/>
              <p:cNvSpPr/>
              <p:nvPr/>
            </p:nvSpPr>
            <p:spPr bwMode="auto">
              <a:xfrm>
                <a:off x="5518" y="2574"/>
                <a:ext cx="75" cy="39"/>
              </a:xfrm>
              <a:custGeom>
                <a:avLst/>
                <a:gdLst>
                  <a:gd name="T0" fmla="*/ 34 w 36"/>
                  <a:gd name="T1" fmla="*/ 10 h 19"/>
                  <a:gd name="T2" fmla="*/ 14 w 36"/>
                  <a:gd name="T3" fmla="*/ 0 h 19"/>
                  <a:gd name="T4" fmla="*/ 2 w 36"/>
                  <a:gd name="T5" fmla="*/ 10 h 19"/>
                  <a:gd name="T6" fmla="*/ 22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2" y="10"/>
                    </a:cubicBezTo>
                    <a:cubicBezTo>
                      <a:pt x="4" y="15"/>
                      <a:pt x="13" y="19"/>
                      <a:pt x="22" y="19"/>
                    </a:cubicBezTo>
                    <a:cubicBezTo>
                      <a:pt x="31" y="19"/>
                      <a:pt x="36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3" name="Freeform 435"/>
              <p:cNvSpPr/>
              <p:nvPr/>
            </p:nvSpPr>
            <p:spPr bwMode="auto">
              <a:xfrm>
                <a:off x="5454" y="2621"/>
                <a:ext cx="77" cy="40"/>
              </a:xfrm>
              <a:custGeom>
                <a:avLst/>
                <a:gdLst>
                  <a:gd name="T0" fmla="*/ 35 w 37"/>
                  <a:gd name="T1" fmla="*/ 10 h 19"/>
                  <a:gd name="T2" fmla="*/ 15 w 37"/>
                  <a:gd name="T3" fmla="*/ 0 h 19"/>
                  <a:gd name="T4" fmla="*/ 2 w 37"/>
                  <a:gd name="T5" fmla="*/ 10 h 19"/>
                  <a:gd name="T6" fmla="*/ 22 w 37"/>
                  <a:gd name="T7" fmla="*/ 19 h 19"/>
                  <a:gd name="T8" fmla="*/ 35 w 37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9">
                    <a:moveTo>
                      <a:pt x="35" y="10"/>
                    </a:moveTo>
                    <a:cubicBezTo>
                      <a:pt x="33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4" y="15"/>
                      <a:pt x="13" y="19"/>
                      <a:pt x="22" y="19"/>
                    </a:cubicBezTo>
                    <a:cubicBezTo>
                      <a:pt x="31" y="19"/>
                      <a:pt x="37" y="15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4" name="Freeform 436"/>
              <p:cNvSpPr/>
              <p:nvPr/>
            </p:nvSpPr>
            <p:spPr bwMode="auto">
              <a:xfrm>
                <a:off x="5537" y="2621"/>
                <a:ext cx="76" cy="40"/>
              </a:xfrm>
              <a:custGeom>
                <a:avLst/>
                <a:gdLst>
                  <a:gd name="T0" fmla="*/ 35 w 37"/>
                  <a:gd name="T1" fmla="*/ 10 h 19"/>
                  <a:gd name="T2" fmla="*/ 14 w 37"/>
                  <a:gd name="T3" fmla="*/ 0 h 19"/>
                  <a:gd name="T4" fmla="*/ 2 w 37"/>
                  <a:gd name="T5" fmla="*/ 10 h 19"/>
                  <a:gd name="T6" fmla="*/ 22 w 37"/>
                  <a:gd name="T7" fmla="*/ 19 h 19"/>
                  <a:gd name="T8" fmla="*/ 35 w 37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9">
                    <a:moveTo>
                      <a:pt x="35" y="10"/>
                    </a:moveTo>
                    <a:cubicBezTo>
                      <a:pt x="32" y="4"/>
                      <a:pt x="23" y="0"/>
                      <a:pt x="14" y="0"/>
                    </a:cubicBezTo>
                    <a:cubicBezTo>
                      <a:pt x="5" y="0"/>
                      <a:pt x="0" y="4"/>
                      <a:pt x="2" y="10"/>
                    </a:cubicBezTo>
                    <a:cubicBezTo>
                      <a:pt x="4" y="15"/>
                      <a:pt x="13" y="19"/>
                      <a:pt x="22" y="19"/>
                    </a:cubicBezTo>
                    <a:cubicBezTo>
                      <a:pt x="31" y="19"/>
                      <a:pt x="37" y="15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5" name="Freeform 437"/>
              <p:cNvSpPr/>
              <p:nvPr/>
            </p:nvSpPr>
            <p:spPr bwMode="auto">
              <a:xfrm>
                <a:off x="5473" y="2669"/>
                <a:ext cx="76" cy="41"/>
              </a:xfrm>
              <a:custGeom>
                <a:avLst/>
                <a:gdLst>
                  <a:gd name="T0" fmla="*/ 35 w 37"/>
                  <a:gd name="T1" fmla="*/ 10 h 20"/>
                  <a:gd name="T2" fmla="*/ 15 w 37"/>
                  <a:gd name="T3" fmla="*/ 0 h 20"/>
                  <a:gd name="T4" fmla="*/ 2 w 37"/>
                  <a:gd name="T5" fmla="*/ 10 h 20"/>
                  <a:gd name="T6" fmla="*/ 23 w 37"/>
                  <a:gd name="T7" fmla="*/ 20 h 20"/>
                  <a:gd name="T8" fmla="*/ 35 w 37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0">
                    <a:moveTo>
                      <a:pt x="35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4" y="20"/>
                      <a:pt x="23" y="20"/>
                    </a:cubicBezTo>
                    <a:cubicBezTo>
                      <a:pt x="32" y="20"/>
                      <a:pt x="37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6" name="Freeform 438"/>
              <p:cNvSpPr/>
              <p:nvPr/>
            </p:nvSpPr>
            <p:spPr bwMode="auto">
              <a:xfrm>
                <a:off x="4825" y="2719"/>
                <a:ext cx="74" cy="43"/>
              </a:xfrm>
              <a:custGeom>
                <a:avLst/>
                <a:gdLst>
                  <a:gd name="T0" fmla="*/ 34 w 36"/>
                  <a:gd name="T1" fmla="*/ 10 h 21"/>
                  <a:gd name="T2" fmla="*/ 15 w 36"/>
                  <a:gd name="T3" fmla="*/ 0 h 21"/>
                  <a:gd name="T4" fmla="*/ 1 w 36"/>
                  <a:gd name="T5" fmla="*/ 10 h 21"/>
                  <a:gd name="T6" fmla="*/ 20 w 36"/>
                  <a:gd name="T7" fmla="*/ 21 h 21"/>
                  <a:gd name="T8" fmla="*/ 34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4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2" y="16"/>
                      <a:pt x="11" y="21"/>
                      <a:pt x="20" y="21"/>
                    </a:cubicBezTo>
                    <a:cubicBezTo>
                      <a:pt x="29" y="21"/>
                      <a:pt x="36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7" name="Freeform 439"/>
              <p:cNvSpPr/>
              <p:nvPr/>
            </p:nvSpPr>
            <p:spPr bwMode="auto">
              <a:xfrm>
                <a:off x="4908" y="2719"/>
                <a:ext cx="74" cy="43"/>
              </a:xfrm>
              <a:custGeom>
                <a:avLst/>
                <a:gdLst>
                  <a:gd name="T0" fmla="*/ 35 w 36"/>
                  <a:gd name="T1" fmla="*/ 10 h 21"/>
                  <a:gd name="T2" fmla="*/ 15 w 36"/>
                  <a:gd name="T3" fmla="*/ 0 h 21"/>
                  <a:gd name="T4" fmla="*/ 2 w 36"/>
                  <a:gd name="T5" fmla="*/ 10 h 21"/>
                  <a:gd name="T6" fmla="*/ 21 w 36"/>
                  <a:gd name="T7" fmla="*/ 21 h 21"/>
                  <a:gd name="T8" fmla="*/ 35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5" y="10"/>
                    </a:moveTo>
                    <a:cubicBezTo>
                      <a:pt x="33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3" y="16"/>
                      <a:pt x="12" y="21"/>
                      <a:pt x="21" y="21"/>
                    </a:cubicBezTo>
                    <a:cubicBezTo>
                      <a:pt x="30" y="21"/>
                      <a:pt x="36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8" name="Freeform 440"/>
              <p:cNvSpPr/>
              <p:nvPr/>
            </p:nvSpPr>
            <p:spPr bwMode="auto">
              <a:xfrm>
                <a:off x="4992" y="2719"/>
                <a:ext cx="74" cy="43"/>
              </a:xfrm>
              <a:custGeom>
                <a:avLst/>
                <a:gdLst>
                  <a:gd name="T0" fmla="*/ 34 w 36"/>
                  <a:gd name="T1" fmla="*/ 10 h 21"/>
                  <a:gd name="T2" fmla="*/ 15 w 36"/>
                  <a:gd name="T3" fmla="*/ 0 h 21"/>
                  <a:gd name="T4" fmla="*/ 1 w 36"/>
                  <a:gd name="T5" fmla="*/ 10 h 21"/>
                  <a:gd name="T6" fmla="*/ 21 w 36"/>
                  <a:gd name="T7" fmla="*/ 21 h 21"/>
                  <a:gd name="T8" fmla="*/ 34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4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3" y="16"/>
                      <a:pt x="11" y="21"/>
                      <a:pt x="21" y="21"/>
                    </a:cubicBezTo>
                    <a:cubicBezTo>
                      <a:pt x="30" y="21"/>
                      <a:pt x="36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9" name="Freeform 441"/>
              <p:cNvSpPr/>
              <p:nvPr/>
            </p:nvSpPr>
            <p:spPr bwMode="auto">
              <a:xfrm>
                <a:off x="5159" y="2719"/>
                <a:ext cx="75" cy="43"/>
              </a:xfrm>
              <a:custGeom>
                <a:avLst/>
                <a:gdLst>
                  <a:gd name="T0" fmla="*/ 34 w 36"/>
                  <a:gd name="T1" fmla="*/ 10 h 21"/>
                  <a:gd name="T2" fmla="*/ 15 w 36"/>
                  <a:gd name="T3" fmla="*/ 0 h 21"/>
                  <a:gd name="T4" fmla="*/ 1 w 36"/>
                  <a:gd name="T5" fmla="*/ 10 h 21"/>
                  <a:gd name="T6" fmla="*/ 21 w 36"/>
                  <a:gd name="T7" fmla="*/ 21 h 21"/>
                  <a:gd name="T8" fmla="*/ 34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4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3" y="16"/>
                      <a:pt x="12" y="21"/>
                      <a:pt x="21" y="21"/>
                    </a:cubicBezTo>
                    <a:cubicBezTo>
                      <a:pt x="30" y="21"/>
                      <a:pt x="36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0" name="Freeform 442"/>
              <p:cNvSpPr/>
              <p:nvPr/>
            </p:nvSpPr>
            <p:spPr bwMode="auto">
              <a:xfrm>
                <a:off x="5242" y="2719"/>
                <a:ext cx="76" cy="43"/>
              </a:xfrm>
              <a:custGeom>
                <a:avLst/>
                <a:gdLst>
                  <a:gd name="T0" fmla="*/ 35 w 37"/>
                  <a:gd name="T1" fmla="*/ 10 h 21"/>
                  <a:gd name="T2" fmla="*/ 15 w 37"/>
                  <a:gd name="T3" fmla="*/ 0 h 21"/>
                  <a:gd name="T4" fmla="*/ 2 w 37"/>
                  <a:gd name="T5" fmla="*/ 10 h 21"/>
                  <a:gd name="T6" fmla="*/ 22 w 37"/>
                  <a:gd name="T7" fmla="*/ 21 h 21"/>
                  <a:gd name="T8" fmla="*/ 35 w 37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35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3" y="21"/>
                      <a:pt x="22" y="21"/>
                    </a:cubicBezTo>
                    <a:cubicBezTo>
                      <a:pt x="31" y="21"/>
                      <a:pt x="37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1" name="Freeform 443"/>
              <p:cNvSpPr/>
              <p:nvPr/>
            </p:nvSpPr>
            <p:spPr bwMode="auto">
              <a:xfrm>
                <a:off x="5326" y="2719"/>
                <a:ext cx="77" cy="43"/>
              </a:xfrm>
              <a:custGeom>
                <a:avLst/>
                <a:gdLst>
                  <a:gd name="T0" fmla="*/ 35 w 37"/>
                  <a:gd name="T1" fmla="*/ 10 h 21"/>
                  <a:gd name="T2" fmla="*/ 14 w 37"/>
                  <a:gd name="T3" fmla="*/ 0 h 21"/>
                  <a:gd name="T4" fmla="*/ 1 w 37"/>
                  <a:gd name="T5" fmla="*/ 10 h 21"/>
                  <a:gd name="T6" fmla="*/ 22 w 37"/>
                  <a:gd name="T7" fmla="*/ 21 h 21"/>
                  <a:gd name="T8" fmla="*/ 35 w 37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35" y="10"/>
                    </a:moveTo>
                    <a:cubicBezTo>
                      <a:pt x="33" y="5"/>
                      <a:pt x="24" y="0"/>
                      <a:pt x="14" y="0"/>
                    </a:cubicBezTo>
                    <a:cubicBezTo>
                      <a:pt x="5" y="0"/>
                      <a:pt x="0" y="5"/>
                      <a:pt x="1" y="10"/>
                    </a:cubicBezTo>
                    <a:cubicBezTo>
                      <a:pt x="3" y="16"/>
                      <a:pt x="12" y="21"/>
                      <a:pt x="22" y="21"/>
                    </a:cubicBezTo>
                    <a:cubicBezTo>
                      <a:pt x="31" y="21"/>
                      <a:pt x="37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2" name="Freeform 444"/>
              <p:cNvSpPr/>
              <p:nvPr/>
            </p:nvSpPr>
            <p:spPr bwMode="auto">
              <a:xfrm>
                <a:off x="4837" y="2770"/>
                <a:ext cx="75" cy="44"/>
              </a:xfrm>
              <a:custGeom>
                <a:avLst/>
                <a:gdLst>
                  <a:gd name="T0" fmla="*/ 34 w 36"/>
                  <a:gd name="T1" fmla="*/ 10 h 21"/>
                  <a:gd name="T2" fmla="*/ 15 w 36"/>
                  <a:gd name="T3" fmla="*/ 0 h 21"/>
                  <a:gd name="T4" fmla="*/ 1 w 36"/>
                  <a:gd name="T5" fmla="*/ 10 h 21"/>
                  <a:gd name="T6" fmla="*/ 20 w 36"/>
                  <a:gd name="T7" fmla="*/ 21 h 21"/>
                  <a:gd name="T8" fmla="*/ 34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4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1" y="10"/>
                    </a:cubicBezTo>
                    <a:cubicBezTo>
                      <a:pt x="2" y="16"/>
                      <a:pt x="11" y="21"/>
                      <a:pt x="20" y="21"/>
                    </a:cubicBezTo>
                    <a:cubicBezTo>
                      <a:pt x="30" y="21"/>
                      <a:pt x="36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3" name="Freeform 445"/>
              <p:cNvSpPr/>
              <p:nvPr/>
            </p:nvSpPr>
            <p:spPr bwMode="auto">
              <a:xfrm>
                <a:off x="4920" y="2770"/>
                <a:ext cx="76" cy="44"/>
              </a:xfrm>
              <a:custGeom>
                <a:avLst/>
                <a:gdLst>
                  <a:gd name="T0" fmla="*/ 35 w 37"/>
                  <a:gd name="T1" fmla="*/ 10 h 21"/>
                  <a:gd name="T2" fmla="*/ 16 w 37"/>
                  <a:gd name="T3" fmla="*/ 0 h 21"/>
                  <a:gd name="T4" fmla="*/ 2 w 37"/>
                  <a:gd name="T5" fmla="*/ 10 h 21"/>
                  <a:gd name="T6" fmla="*/ 21 w 37"/>
                  <a:gd name="T7" fmla="*/ 21 h 21"/>
                  <a:gd name="T8" fmla="*/ 35 w 37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35" y="10"/>
                    </a:moveTo>
                    <a:cubicBezTo>
                      <a:pt x="34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2" y="10"/>
                    </a:cubicBezTo>
                    <a:cubicBezTo>
                      <a:pt x="3" y="16"/>
                      <a:pt x="12" y="21"/>
                      <a:pt x="21" y="21"/>
                    </a:cubicBezTo>
                    <a:cubicBezTo>
                      <a:pt x="31" y="21"/>
                      <a:pt x="37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4" name="Freeform 446"/>
              <p:cNvSpPr/>
              <p:nvPr/>
            </p:nvSpPr>
            <p:spPr bwMode="auto">
              <a:xfrm>
                <a:off x="5174" y="2770"/>
                <a:ext cx="76" cy="44"/>
              </a:xfrm>
              <a:custGeom>
                <a:avLst/>
                <a:gdLst>
                  <a:gd name="T0" fmla="*/ 36 w 37"/>
                  <a:gd name="T1" fmla="*/ 10 h 21"/>
                  <a:gd name="T2" fmla="*/ 16 w 37"/>
                  <a:gd name="T3" fmla="*/ 0 h 21"/>
                  <a:gd name="T4" fmla="*/ 2 w 37"/>
                  <a:gd name="T5" fmla="*/ 10 h 21"/>
                  <a:gd name="T6" fmla="*/ 22 w 37"/>
                  <a:gd name="T7" fmla="*/ 21 h 21"/>
                  <a:gd name="T8" fmla="*/ 36 w 37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36" y="10"/>
                    </a:moveTo>
                    <a:cubicBezTo>
                      <a:pt x="34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3" y="21"/>
                      <a:pt x="22" y="21"/>
                    </a:cubicBezTo>
                    <a:cubicBezTo>
                      <a:pt x="31" y="21"/>
                      <a:pt x="37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5" name="Freeform 447"/>
              <p:cNvSpPr/>
              <p:nvPr/>
            </p:nvSpPr>
            <p:spPr bwMode="auto">
              <a:xfrm>
                <a:off x="5258" y="2770"/>
                <a:ext cx="77" cy="44"/>
              </a:xfrm>
              <a:custGeom>
                <a:avLst/>
                <a:gdLst>
                  <a:gd name="T0" fmla="*/ 36 w 37"/>
                  <a:gd name="T1" fmla="*/ 10 h 21"/>
                  <a:gd name="T2" fmla="*/ 15 w 37"/>
                  <a:gd name="T3" fmla="*/ 0 h 21"/>
                  <a:gd name="T4" fmla="*/ 2 w 37"/>
                  <a:gd name="T5" fmla="*/ 10 h 21"/>
                  <a:gd name="T6" fmla="*/ 22 w 37"/>
                  <a:gd name="T7" fmla="*/ 21 h 21"/>
                  <a:gd name="T8" fmla="*/ 36 w 37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36" y="10"/>
                    </a:moveTo>
                    <a:cubicBezTo>
                      <a:pt x="34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3" y="21"/>
                      <a:pt x="22" y="21"/>
                    </a:cubicBezTo>
                    <a:cubicBezTo>
                      <a:pt x="32" y="21"/>
                      <a:pt x="37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6" name="Freeform 448"/>
              <p:cNvSpPr/>
              <p:nvPr/>
            </p:nvSpPr>
            <p:spPr bwMode="auto">
              <a:xfrm>
                <a:off x="5343" y="2770"/>
                <a:ext cx="78" cy="44"/>
              </a:xfrm>
              <a:custGeom>
                <a:avLst/>
                <a:gdLst>
                  <a:gd name="T0" fmla="*/ 36 w 38"/>
                  <a:gd name="T1" fmla="*/ 10 h 21"/>
                  <a:gd name="T2" fmla="*/ 15 w 38"/>
                  <a:gd name="T3" fmla="*/ 0 h 21"/>
                  <a:gd name="T4" fmla="*/ 2 w 38"/>
                  <a:gd name="T5" fmla="*/ 10 h 21"/>
                  <a:gd name="T6" fmla="*/ 22 w 38"/>
                  <a:gd name="T7" fmla="*/ 21 h 21"/>
                  <a:gd name="T8" fmla="*/ 36 w 38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1">
                    <a:moveTo>
                      <a:pt x="36" y="10"/>
                    </a:moveTo>
                    <a:cubicBezTo>
                      <a:pt x="34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3" y="21"/>
                      <a:pt x="22" y="21"/>
                    </a:cubicBezTo>
                    <a:cubicBezTo>
                      <a:pt x="32" y="21"/>
                      <a:pt x="38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7" name="Freeform 449"/>
              <p:cNvSpPr/>
              <p:nvPr/>
            </p:nvSpPr>
            <p:spPr bwMode="auto">
              <a:xfrm>
                <a:off x="5428" y="2770"/>
                <a:ext cx="78" cy="44"/>
              </a:xfrm>
              <a:custGeom>
                <a:avLst/>
                <a:gdLst>
                  <a:gd name="T0" fmla="*/ 36 w 38"/>
                  <a:gd name="T1" fmla="*/ 10 h 21"/>
                  <a:gd name="T2" fmla="*/ 15 w 38"/>
                  <a:gd name="T3" fmla="*/ 0 h 21"/>
                  <a:gd name="T4" fmla="*/ 2 w 38"/>
                  <a:gd name="T5" fmla="*/ 10 h 21"/>
                  <a:gd name="T6" fmla="*/ 23 w 38"/>
                  <a:gd name="T7" fmla="*/ 21 h 21"/>
                  <a:gd name="T8" fmla="*/ 36 w 38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1">
                    <a:moveTo>
                      <a:pt x="36" y="10"/>
                    </a:moveTo>
                    <a:cubicBezTo>
                      <a:pt x="33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0"/>
                    </a:cubicBezTo>
                    <a:cubicBezTo>
                      <a:pt x="4" y="16"/>
                      <a:pt x="13" y="21"/>
                      <a:pt x="23" y="21"/>
                    </a:cubicBezTo>
                    <a:cubicBezTo>
                      <a:pt x="32" y="21"/>
                      <a:pt x="38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8" name="Freeform 450"/>
              <p:cNvSpPr/>
              <p:nvPr/>
            </p:nvSpPr>
            <p:spPr bwMode="auto">
              <a:xfrm>
                <a:off x="4850" y="2822"/>
                <a:ext cx="74" cy="45"/>
              </a:xfrm>
              <a:custGeom>
                <a:avLst/>
                <a:gdLst>
                  <a:gd name="T0" fmla="*/ 35 w 36"/>
                  <a:gd name="T1" fmla="*/ 11 h 22"/>
                  <a:gd name="T2" fmla="*/ 15 w 36"/>
                  <a:gd name="T3" fmla="*/ 0 h 22"/>
                  <a:gd name="T4" fmla="*/ 1 w 36"/>
                  <a:gd name="T5" fmla="*/ 11 h 22"/>
                  <a:gd name="T6" fmla="*/ 21 w 36"/>
                  <a:gd name="T7" fmla="*/ 22 h 22"/>
                  <a:gd name="T8" fmla="*/ 35 w 36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2">
                    <a:moveTo>
                      <a:pt x="35" y="11"/>
                    </a:moveTo>
                    <a:cubicBezTo>
                      <a:pt x="33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1" y="11"/>
                    </a:cubicBezTo>
                    <a:cubicBezTo>
                      <a:pt x="2" y="17"/>
                      <a:pt x="11" y="22"/>
                      <a:pt x="21" y="22"/>
                    </a:cubicBezTo>
                    <a:cubicBezTo>
                      <a:pt x="30" y="22"/>
                      <a:pt x="36" y="17"/>
                      <a:pt x="3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9" name="Freeform 451"/>
              <p:cNvSpPr/>
              <p:nvPr/>
            </p:nvSpPr>
            <p:spPr bwMode="auto">
              <a:xfrm>
                <a:off x="4934" y="2822"/>
                <a:ext cx="77" cy="45"/>
              </a:xfrm>
              <a:custGeom>
                <a:avLst/>
                <a:gdLst>
                  <a:gd name="T0" fmla="*/ 35 w 37"/>
                  <a:gd name="T1" fmla="*/ 11 h 22"/>
                  <a:gd name="T2" fmla="*/ 16 w 37"/>
                  <a:gd name="T3" fmla="*/ 0 h 22"/>
                  <a:gd name="T4" fmla="*/ 2 w 37"/>
                  <a:gd name="T5" fmla="*/ 11 h 22"/>
                  <a:gd name="T6" fmla="*/ 21 w 37"/>
                  <a:gd name="T7" fmla="*/ 22 h 22"/>
                  <a:gd name="T8" fmla="*/ 35 w 37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2">
                    <a:moveTo>
                      <a:pt x="35" y="11"/>
                    </a:moveTo>
                    <a:cubicBezTo>
                      <a:pt x="34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2" y="11"/>
                    </a:cubicBezTo>
                    <a:cubicBezTo>
                      <a:pt x="3" y="17"/>
                      <a:pt x="12" y="22"/>
                      <a:pt x="21" y="22"/>
                    </a:cubicBezTo>
                    <a:cubicBezTo>
                      <a:pt x="31" y="22"/>
                      <a:pt x="37" y="17"/>
                      <a:pt x="3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0" name="Freeform 452"/>
              <p:cNvSpPr/>
              <p:nvPr/>
            </p:nvSpPr>
            <p:spPr bwMode="auto">
              <a:xfrm>
                <a:off x="5275" y="2822"/>
                <a:ext cx="78" cy="45"/>
              </a:xfrm>
              <a:custGeom>
                <a:avLst/>
                <a:gdLst>
                  <a:gd name="T0" fmla="*/ 36 w 38"/>
                  <a:gd name="T1" fmla="*/ 11 h 22"/>
                  <a:gd name="T2" fmla="*/ 16 w 38"/>
                  <a:gd name="T3" fmla="*/ 0 h 22"/>
                  <a:gd name="T4" fmla="*/ 2 w 38"/>
                  <a:gd name="T5" fmla="*/ 11 h 22"/>
                  <a:gd name="T6" fmla="*/ 23 w 38"/>
                  <a:gd name="T7" fmla="*/ 22 h 22"/>
                  <a:gd name="T8" fmla="*/ 36 w 38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2">
                    <a:moveTo>
                      <a:pt x="36" y="11"/>
                    </a:moveTo>
                    <a:cubicBezTo>
                      <a:pt x="34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2" y="11"/>
                    </a:cubicBezTo>
                    <a:cubicBezTo>
                      <a:pt x="4" y="17"/>
                      <a:pt x="13" y="22"/>
                      <a:pt x="23" y="22"/>
                    </a:cubicBezTo>
                    <a:cubicBezTo>
                      <a:pt x="32" y="22"/>
                      <a:pt x="38" y="17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1" name="Freeform 453"/>
              <p:cNvSpPr/>
              <p:nvPr/>
            </p:nvSpPr>
            <p:spPr bwMode="auto">
              <a:xfrm>
                <a:off x="5361" y="2822"/>
                <a:ext cx="79" cy="45"/>
              </a:xfrm>
              <a:custGeom>
                <a:avLst/>
                <a:gdLst>
                  <a:gd name="T0" fmla="*/ 36 w 38"/>
                  <a:gd name="T1" fmla="*/ 11 h 22"/>
                  <a:gd name="T2" fmla="*/ 15 w 38"/>
                  <a:gd name="T3" fmla="*/ 0 h 22"/>
                  <a:gd name="T4" fmla="*/ 2 w 38"/>
                  <a:gd name="T5" fmla="*/ 11 h 22"/>
                  <a:gd name="T6" fmla="*/ 22 w 38"/>
                  <a:gd name="T7" fmla="*/ 22 h 22"/>
                  <a:gd name="T8" fmla="*/ 36 w 38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2">
                    <a:moveTo>
                      <a:pt x="36" y="11"/>
                    </a:moveTo>
                    <a:cubicBezTo>
                      <a:pt x="34" y="5"/>
                      <a:pt x="24" y="0"/>
                      <a:pt x="15" y="0"/>
                    </a:cubicBezTo>
                    <a:cubicBezTo>
                      <a:pt x="6" y="0"/>
                      <a:pt x="0" y="5"/>
                      <a:pt x="2" y="11"/>
                    </a:cubicBezTo>
                    <a:cubicBezTo>
                      <a:pt x="4" y="17"/>
                      <a:pt x="13" y="22"/>
                      <a:pt x="22" y="22"/>
                    </a:cubicBezTo>
                    <a:cubicBezTo>
                      <a:pt x="32" y="22"/>
                      <a:pt x="38" y="17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2" name="Freeform 454"/>
              <p:cNvSpPr/>
              <p:nvPr/>
            </p:nvSpPr>
            <p:spPr bwMode="auto">
              <a:xfrm>
                <a:off x="5446" y="2822"/>
                <a:ext cx="78" cy="45"/>
              </a:xfrm>
              <a:custGeom>
                <a:avLst/>
                <a:gdLst>
                  <a:gd name="T0" fmla="*/ 36 w 38"/>
                  <a:gd name="T1" fmla="*/ 11 h 22"/>
                  <a:gd name="T2" fmla="*/ 15 w 38"/>
                  <a:gd name="T3" fmla="*/ 0 h 22"/>
                  <a:gd name="T4" fmla="*/ 2 w 38"/>
                  <a:gd name="T5" fmla="*/ 11 h 22"/>
                  <a:gd name="T6" fmla="*/ 23 w 38"/>
                  <a:gd name="T7" fmla="*/ 22 h 22"/>
                  <a:gd name="T8" fmla="*/ 36 w 38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2">
                    <a:moveTo>
                      <a:pt x="36" y="11"/>
                    </a:moveTo>
                    <a:cubicBezTo>
                      <a:pt x="34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2" y="11"/>
                    </a:cubicBezTo>
                    <a:cubicBezTo>
                      <a:pt x="4" y="17"/>
                      <a:pt x="14" y="22"/>
                      <a:pt x="23" y="22"/>
                    </a:cubicBezTo>
                    <a:cubicBezTo>
                      <a:pt x="32" y="22"/>
                      <a:pt x="38" y="17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3" name="Freeform 455"/>
              <p:cNvSpPr/>
              <p:nvPr/>
            </p:nvSpPr>
            <p:spPr bwMode="auto">
              <a:xfrm>
                <a:off x="4862" y="2878"/>
                <a:ext cx="77" cy="43"/>
              </a:xfrm>
              <a:custGeom>
                <a:avLst/>
                <a:gdLst>
                  <a:gd name="T0" fmla="*/ 36 w 37"/>
                  <a:gd name="T1" fmla="*/ 10 h 21"/>
                  <a:gd name="T2" fmla="*/ 16 w 37"/>
                  <a:gd name="T3" fmla="*/ 0 h 21"/>
                  <a:gd name="T4" fmla="*/ 1 w 37"/>
                  <a:gd name="T5" fmla="*/ 10 h 21"/>
                  <a:gd name="T6" fmla="*/ 21 w 37"/>
                  <a:gd name="T7" fmla="*/ 21 h 21"/>
                  <a:gd name="T8" fmla="*/ 36 w 37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36" y="10"/>
                    </a:moveTo>
                    <a:cubicBezTo>
                      <a:pt x="34" y="4"/>
                      <a:pt x="25" y="0"/>
                      <a:pt x="16" y="0"/>
                    </a:cubicBezTo>
                    <a:cubicBezTo>
                      <a:pt x="6" y="0"/>
                      <a:pt x="0" y="4"/>
                      <a:pt x="1" y="10"/>
                    </a:cubicBezTo>
                    <a:cubicBezTo>
                      <a:pt x="3" y="16"/>
                      <a:pt x="12" y="21"/>
                      <a:pt x="21" y="21"/>
                    </a:cubicBezTo>
                    <a:cubicBezTo>
                      <a:pt x="31" y="21"/>
                      <a:pt x="37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4" name="Freeform 456"/>
              <p:cNvSpPr/>
              <p:nvPr/>
            </p:nvSpPr>
            <p:spPr bwMode="auto">
              <a:xfrm>
                <a:off x="5293" y="2878"/>
                <a:ext cx="79" cy="43"/>
              </a:xfrm>
              <a:custGeom>
                <a:avLst/>
                <a:gdLst>
                  <a:gd name="T0" fmla="*/ 36 w 38"/>
                  <a:gd name="T1" fmla="*/ 10 h 21"/>
                  <a:gd name="T2" fmla="*/ 15 w 38"/>
                  <a:gd name="T3" fmla="*/ 0 h 21"/>
                  <a:gd name="T4" fmla="*/ 2 w 38"/>
                  <a:gd name="T5" fmla="*/ 10 h 21"/>
                  <a:gd name="T6" fmla="*/ 23 w 38"/>
                  <a:gd name="T7" fmla="*/ 21 h 21"/>
                  <a:gd name="T8" fmla="*/ 36 w 38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1">
                    <a:moveTo>
                      <a:pt x="36" y="10"/>
                    </a:moveTo>
                    <a:cubicBezTo>
                      <a:pt x="34" y="4"/>
                      <a:pt x="25" y="0"/>
                      <a:pt x="15" y="0"/>
                    </a:cubicBezTo>
                    <a:cubicBezTo>
                      <a:pt x="6" y="0"/>
                      <a:pt x="0" y="4"/>
                      <a:pt x="2" y="10"/>
                    </a:cubicBezTo>
                    <a:cubicBezTo>
                      <a:pt x="4" y="16"/>
                      <a:pt x="13" y="21"/>
                      <a:pt x="23" y="21"/>
                    </a:cubicBezTo>
                    <a:cubicBezTo>
                      <a:pt x="32" y="21"/>
                      <a:pt x="38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5" name="Freeform 457"/>
              <p:cNvSpPr/>
              <p:nvPr/>
            </p:nvSpPr>
            <p:spPr bwMode="auto">
              <a:xfrm>
                <a:off x="5399" y="2931"/>
                <a:ext cx="80" cy="48"/>
              </a:xfrm>
              <a:custGeom>
                <a:avLst/>
                <a:gdLst>
                  <a:gd name="T0" fmla="*/ 36 w 39"/>
                  <a:gd name="T1" fmla="*/ 12 h 23"/>
                  <a:gd name="T2" fmla="*/ 15 w 39"/>
                  <a:gd name="T3" fmla="*/ 0 h 23"/>
                  <a:gd name="T4" fmla="*/ 2 w 39"/>
                  <a:gd name="T5" fmla="*/ 12 h 23"/>
                  <a:gd name="T6" fmla="*/ 23 w 39"/>
                  <a:gd name="T7" fmla="*/ 23 h 23"/>
                  <a:gd name="T8" fmla="*/ 36 w 39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3">
                    <a:moveTo>
                      <a:pt x="36" y="12"/>
                    </a:moveTo>
                    <a:cubicBezTo>
                      <a:pt x="34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2" y="12"/>
                    </a:cubicBezTo>
                    <a:cubicBezTo>
                      <a:pt x="4" y="18"/>
                      <a:pt x="13" y="23"/>
                      <a:pt x="23" y="23"/>
                    </a:cubicBezTo>
                    <a:cubicBezTo>
                      <a:pt x="33" y="23"/>
                      <a:pt x="39" y="18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6" name="Oval 458"/>
              <p:cNvSpPr>
                <a:spLocks noChangeArrowheads="1"/>
              </p:cNvSpPr>
              <p:nvPr/>
            </p:nvSpPr>
            <p:spPr bwMode="auto">
              <a:xfrm>
                <a:off x="3736" y="2574"/>
                <a:ext cx="66" cy="3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7" name="Freeform 459"/>
              <p:cNvSpPr/>
              <p:nvPr/>
            </p:nvSpPr>
            <p:spPr bwMode="auto">
              <a:xfrm>
                <a:off x="3816" y="2574"/>
                <a:ext cx="68" cy="39"/>
              </a:xfrm>
              <a:custGeom>
                <a:avLst/>
                <a:gdLst>
                  <a:gd name="T0" fmla="*/ 32 w 33"/>
                  <a:gd name="T1" fmla="*/ 10 h 19"/>
                  <a:gd name="T2" fmla="*/ 16 w 33"/>
                  <a:gd name="T3" fmla="*/ 0 h 19"/>
                  <a:gd name="T4" fmla="*/ 0 w 33"/>
                  <a:gd name="T5" fmla="*/ 10 h 19"/>
                  <a:gd name="T6" fmla="*/ 17 w 33"/>
                  <a:gd name="T7" fmla="*/ 19 h 19"/>
                  <a:gd name="T8" fmla="*/ 32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2" y="10"/>
                    </a:moveTo>
                    <a:cubicBezTo>
                      <a:pt x="32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0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8" name="Freeform 460"/>
              <p:cNvSpPr/>
              <p:nvPr/>
            </p:nvSpPr>
            <p:spPr bwMode="auto">
              <a:xfrm>
                <a:off x="3897" y="2574"/>
                <a:ext cx="68" cy="39"/>
              </a:xfrm>
              <a:custGeom>
                <a:avLst/>
                <a:gdLst>
                  <a:gd name="T0" fmla="*/ 33 w 33"/>
                  <a:gd name="T1" fmla="*/ 10 h 19"/>
                  <a:gd name="T2" fmla="*/ 16 w 33"/>
                  <a:gd name="T3" fmla="*/ 0 h 19"/>
                  <a:gd name="T4" fmla="*/ 1 w 33"/>
                  <a:gd name="T5" fmla="*/ 10 h 19"/>
                  <a:gd name="T6" fmla="*/ 17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2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1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9" name="Freeform 461"/>
              <p:cNvSpPr/>
              <p:nvPr/>
            </p:nvSpPr>
            <p:spPr bwMode="auto">
              <a:xfrm>
                <a:off x="3979" y="2574"/>
                <a:ext cx="66" cy="39"/>
              </a:xfrm>
              <a:custGeom>
                <a:avLst/>
                <a:gdLst>
                  <a:gd name="T0" fmla="*/ 32 w 32"/>
                  <a:gd name="T1" fmla="*/ 10 h 19"/>
                  <a:gd name="T2" fmla="*/ 15 w 32"/>
                  <a:gd name="T3" fmla="*/ 0 h 19"/>
                  <a:gd name="T4" fmla="*/ 0 w 32"/>
                  <a:gd name="T5" fmla="*/ 10 h 19"/>
                  <a:gd name="T6" fmla="*/ 17 w 32"/>
                  <a:gd name="T7" fmla="*/ 19 h 19"/>
                  <a:gd name="T8" fmla="*/ 32 w 32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9">
                    <a:moveTo>
                      <a:pt x="32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6" y="0"/>
                      <a:pt x="0" y="4"/>
                      <a:pt x="0" y="10"/>
                    </a:cubicBezTo>
                    <a:cubicBezTo>
                      <a:pt x="0" y="15"/>
                      <a:pt x="8" y="19"/>
                      <a:pt x="17" y="19"/>
                    </a:cubicBezTo>
                    <a:cubicBezTo>
                      <a:pt x="26" y="19"/>
                      <a:pt x="32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0" name="Freeform 462"/>
              <p:cNvSpPr/>
              <p:nvPr/>
            </p:nvSpPr>
            <p:spPr bwMode="auto">
              <a:xfrm>
                <a:off x="4392" y="3235"/>
                <a:ext cx="80" cy="54"/>
              </a:xfrm>
              <a:custGeom>
                <a:avLst/>
                <a:gdLst>
                  <a:gd name="T0" fmla="*/ 38 w 39"/>
                  <a:gd name="T1" fmla="*/ 13 h 26"/>
                  <a:gd name="T2" fmla="*/ 18 w 39"/>
                  <a:gd name="T3" fmla="*/ 0 h 26"/>
                  <a:gd name="T4" fmla="*/ 1 w 39"/>
                  <a:gd name="T5" fmla="*/ 13 h 26"/>
                  <a:gd name="T6" fmla="*/ 21 w 39"/>
                  <a:gd name="T7" fmla="*/ 26 h 26"/>
                  <a:gd name="T8" fmla="*/ 38 w 39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38" y="13"/>
                    </a:moveTo>
                    <a:cubicBezTo>
                      <a:pt x="37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1" y="13"/>
                    </a:cubicBezTo>
                    <a:cubicBezTo>
                      <a:pt x="2" y="20"/>
                      <a:pt x="11" y="26"/>
                      <a:pt x="21" y="26"/>
                    </a:cubicBezTo>
                    <a:cubicBezTo>
                      <a:pt x="31" y="26"/>
                      <a:pt x="39" y="20"/>
                      <a:pt x="38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1" name="Freeform 463"/>
              <p:cNvSpPr/>
              <p:nvPr/>
            </p:nvSpPr>
            <p:spPr bwMode="auto">
              <a:xfrm>
                <a:off x="4307" y="3301"/>
                <a:ext cx="81" cy="56"/>
              </a:xfrm>
              <a:custGeom>
                <a:avLst/>
                <a:gdLst>
                  <a:gd name="T0" fmla="*/ 38 w 39"/>
                  <a:gd name="T1" fmla="*/ 14 h 27"/>
                  <a:gd name="T2" fmla="*/ 18 w 39"/>
                  <a:gd name="T3" fmla="*/ 0 h 27"/>
                  <a:gd name="T4" fmla="*/ 1 w 39"/>
                  <a:gd name="T5" fmla="*/ 14 h 27"/>
                  <a:gd name="T6" fmla="*/ 21 w 39"/>
                  <a:gd name="T7" fmla="*/ 27 h 27"/>
                  <a:gd name="T8" fmla="*/ 38 w 39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7">
                    <a:moveTo>
                      <a:pt x="38" y="14"/>
                    </a:moveTo>
                    <a:cubicBezTo>
                      <a:pt x="37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1" y="14"/>
                    </a:cubicBezTo>
                    <a:cubicBezTo>
                      <a:pt x="2" y="21"/>
                      <a:pt x="11" y="27"/>
                      <a:pt x="21" y="27"/>
                    </a:cubicBezTo>
                    <a:cubicBezTo>
                      <a:pt x="31" y="27"/>
                      <a:pt x="39" y="21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2" name="Freeform 464"/>
              <p:cNvSpPr/>
              <p:nvPr/>
            </p:nvSpPr>
            <p:spPr bwMode="auto">
              <a:xfrm>
                <a:off x="4400" y="3301"/>
                <a:ext cx="81" cy="56"/>
              </a:xfrm>
              <a:custGeom>
                <a:avLst/>
                <a:gdLst>
                  <a:gd name="T0" fmla="*/ 38 w 39"/>
                  <a:gd name="T1" fmla="*/ 14 h 27"/>
                  <a:gd name="T2" fmla="*/ 18 w 39"/>
                  <a:gd name="T3" fmla="*/ 0 h 27"/>
                  <a:gd name="T4" fmla="*/ 1 w 39"/>
                  <a:gd name="T5" fmla="*/ 14 h 27"/>
                  <a:gd name="T6" fmla="*/ 22 w 39"/>
                  <a:gd name="T7" fmla="*/ 27 h 27"/>
                  <a:gd name="T8" fmla="*/ 38 w 39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7">
                    <a:moveTo>
                      <a:pt x="38" y="14"/>
                    </a:moveTo>
                    <a:cubicBezTo>
                      <a:pt x="37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1" y="14"/>
                    </a:cubicBezTo>
                    <a:cubicBezTo>
                      <a:pt x="2" y="21"/>
                      <a:pt x="11" y="27"/>
                      <a:pt x="22" y="27"/>
                    </a:cubicBezTo>
                    <a:cubicBezTo>
                      <a:pt x="32" y="27"/>
                      <a:pt x="39" y="21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3" name="Freeform 465"/>
              <p:cNvSpPr/>
              <p:nvPr/>
            </p:nvSpPr>
            <p:spPr bwMode="auto">
              <a:xfrm>
                <a:off x="4315" y="3370"/>
                <a:ext cx="81" cy="58"/>
              </a:xfrm>
              <a:custGeom>
                <a:avLst/>
                <a:gdLst>
                  <a:gd name="T0" fmla="*/ 38 w 39"/>
                  <a:gd name="T1" fmla="*/ 14 h 28"/>
                  <a:gd name="T2" fmla="*/ 18 w 39"/>
                  <a:gd name="T3" fmla="*/ 0 h 28"/>
                  <a:gd name="T4" fmla="*/ 1 w 39"/>
                  <a:gd name="T5" fmla="*/ 14 h 28"/>
                  <a:gd name="T6" fmla="*/ 21 w 39"/>
                  <a:gd name="T7" fmla="*/ 28 h 28"/>
                  <a:gd name="T8" fmla="*/ 38 w 3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8">
                    <a:moveTo>
                      <a:pt x="38" y="14"/>
                    </a:moveTo>
                    <a:cubicBezTo>
                      <a:pt x="37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1" y="14"/>
                    </a:cubicBezTo>
                    <a:cubicBezTo>
                      <a:pt x="2" y="22"/>
                      <a:pt x="11" y="28"/>
                      <a:pt x="21" y="28"/>
                    </a:cubicBezTo>
                    <a:cubicBezTo>
                      <a:pt x="31" y="28"/>
                      <a:pt x="39" y="22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4" name="Freeform 466"/>
              <p:cNvSpPr/>
              <p:nvPr/>
            </p:nvSpPr>
            <p:spPr bwMode="auto">
              <a:xfrm>
                <a:off x="4338" y="2822"/>
                <a:ext cx="72" cy="45"/>
              </a:xfrm>
              <a:custGeom>
                <a:avLst/>
                <a:gdLst>
                  <a:gd name="T0" fmla="*/ 34 w 35"/>
                  <a:gd name="T1" fmla="*/ 11 h 22"/>
                  <a:gd name="T2" fmla="*/ 16 w 35"/>
                  <a:gd name="T3" fmla="*/ 0 h 22"/>
                  <a:gd name="T4" fmla="*/ 0 w 35"/>
                  <a:gd name="T5" fmla="*/ 11 h 22"/>
                  <a:gd name="T6" fmla="*/ 19 w 35"/>
                  <a:gd name="T7" fmla="*/ 22 h 22"/>
                  <a:gd name="T8" fmla="*/ 34 w 35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34" y="11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0" y="11"/>
                    </a:cubicBezTo>
                    <a:cubicBezTo>
                      <a:pt x="1" y="17"/>
                      <a:pt x="9" y="22"/>
                      <a:pt x="19" y="22"/>
                    </a:cubicBezTo>
                    <a:cubicBezTo>
                      <a:pt x="28" y="22"/>
                      <a:pt x="35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5" name="Freeform 467"/>
              <p:cNvSpPr/>
              <p:nvPr/>
            </p:nvSpPr>
            <p:spPr bwMode="auto">
              <a:xfrm>
                <a:off x="3412" y="2528"/>
                <a:ext cx="68" cy="38"/>
              </a:xfrm>
              <a:custGeom>
                <a:avLst/>
                <a:gdLst>
                  <a:gd name="T0" fmla="*/ 32 w 33"/>
                  <a:gd name="T1" fmla="*/ 9 h 18"/>
                  <a:gd name="T2" fmla="*/ 17 w 33"/>
                  <a:gd name="T3" fmla="*/ 0 h 18"/>
                  <a:gd name="T4" fmla="*/ 1 w 33"/>
                  <a:gd name="T5" fmla="*/ 9 h 18"/>
                  <a:gd name="T6" fmla="*/ 16 w 33"/>
                  <a:gd name="T7" fmla="*/ 18 h 18"/>
                  <a:gd name="T8" fmla="*/ 32 w 33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8">
                    <a:moveTo>
                      <a:pt x="32" y="9"/>
                    </a:moveTo>
                    <a:cubicBezTo>
                      <a:pt x="33" y="4"/>
                      <a:pt x="26" y="0"/>
                      <a:pt x="17" y="0"/>
                    </a:cubicBezTo>
                    <a:cubicBezTo>
                      <a:pt x="8" y="0"/>
                      <a:pt x="1" y="4"/>
                      <a:pt x="1" y="9"/>
                    </a:cubicBezTo>
                    <a:cubicBezTo>
                      <a:pt x="0" y="14"/>
                      <a:pt x="7" y="18"/>
                      <a:pt x="16" y="18"/>
                    </a:cubicBezTo>
                    <a:cubicBezTo>
                      <a:pt x="25" y="18"/>
                      <a:pt x="32" y="14"/>
                      <a:pt x="3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6" name="Freeform 468"/>
              <p:cNvSpPr/>
              <p:nvPr/>
            </p:nvSpPr>
            <p:spPr bwMode="auto">
              <a:xfrm>
                <a:off x="3492" y="2528"/>
                <a:ext cx="66" cy="38"/>
              </a:xfrm>
              <a:custGeom>
                <a:avLst/>
                <a:gdLst>
                  <a:gd name="T0" fmla="*/ 32 w 32"/>
                  <a:gd name="T1" fmla="*/ 9 h 18"/>
                  <a:gd name="T2" fmla="*/ 17 w 32"/>
                  <a:gd name="T3" fmla="*/ 0 h 18"/>
                  <a:gd name="T4" fmla="*/ 1 w 32"/>
                  <a:gd name="T5" fmla="*/ 9 h 18"/>
                  <a:gd name="T6" fmla="*/ 16 w 32"/>
                  <a:gd name="T7" fmla="*/ 18 h 18"/>
                  <a:gd name="T8" fmla="*/ 32 w 32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8">
                    <a:moveTo>
                      <a:pt x="32" y="9"/>
                    </a:moveTo>
                    <a:cubicBezTo>
                      <a:pt x="32" y="4"/>
                      <a:pt x="25" y="0"/>
                      <a:pt x="17" y="0"/>
                    </a:cubicBezTo>
                    <a:cubicBezTo>
                      <a:pt x="8" y="0"/>
                      <a:pt x="1" y="4"/>
                      <a:pt x="1" y="9"/>
                    </a:cubicBezTo>
                    <a:cubicBezTo>
                      <a:pt x="0" y="14"/>
                      <a:pt x="7" y="18"/>
                      <a:pt x="16" y="18"/>
                    </a:cubicBezTo>
                    <a:cubicBezTo>
                      <a:pt x="25" y="18"/>
                      <a:pt x="32" y="14"/>
                      <a:pt x="3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7" name="Freeform 469"/>
              <p:cNvSpPr/>
              <p:nvPr/>
            </p:nvSpPr>
            <p:spPr bwMode="auto">
              <a:xfrm>
                <a:off x="3573" y="2528"/>
                <a:ext cx="66" cy="38"/>
              </a:xfrm>
              <a:custGeom>
                <a:avLst/>
                <a:gdLst>
                  <a:gd name="T0" fmla="*/ 32 w 32"/>
                  <a:gd name="T1" fmla="*/ 9 h 18"/>
                  <a:gd name="T2" fmla="*/ 16 w 32"/>
                  <a:gd name="T3" fmla="*/ 0 h 18"/>
                  <a:gd name="T4" fmla="*/ 1 w 32"/>
                  <a:gd name="T5" fmla="*/ 9 h 18"/>
                  <a:gd name="T6" fmla="*/ 16 w 32"/>
                  <a:gd name="T7" fmla="*/ 18 h 18"/>
                  <a:gd name="T8" fmla="*/ 32 w 32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8">
                    <a:moveTo>
                      <a:pt x="32" y="9"/>
                    </a:moveTo>
                    <a:cubicBezTo>
                      <a:pt x="32" y="4"/>
                      <a:pt x="25" y="0"/>
                      <a:pt x="16" y="0"/>
                    </a:cubicBezTo>
                    <a:cubicBezTo>
                      <a:pt x="8" y="0"/>
                      <a:pt x="1" y="4"/>
                      <a:pt x="1" y="9"/>
                    </a:cubicBezTo>
                    <a:cubicBezTo>
                      <a:pt x="0" y="14"/>
                      <a:pt x="8" y="18"/>
                      <a:pt x="16" y="18"/>
                    </a:cubicBezTo>
                    <a:cubicBezTo>
                      <a:pt x="25" y="18"/>
                      <a:pt x="32" y="14"/>
                      <a:pt x="3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8" name="Freeform 470"/>
              <p:cNvSpPr/>
              <p:nvPr/>
            </p:nvSpPr>
            <p:spPr bwMode="auto">
              <a:xfrm>
                <a:off x="3329" y="2574"/>
                <a:ext cx="66" cy="39"/>
              </a:xfrm>
              <a:custGeom>
                <a:avLst/>
                <a:gdLst>
                  <a:gd name="T0" fmla="*/ 32 w 32"/>
                  <a:gd name="T1" fmla="*/ 10 h 19"/>
                  <a:gd name="T2" fmla="*/ 17 w 32"/>
                  <a:gd name="T3" fmla="*/ 0 h 19"/>
                  <a:gd name="T4" fmla="*/ 0 w 32"/>
                  <a:gd name="T5" fmla="*/ 10 h 19"/>
                  <a:gd name="T6" fmla="*/ 16 w 32"/>
                  <a:gd name="T7" fmla="*/ 19 h 19"/>
                  <a:gd name="T8" fmla="*/ 32 w 32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9">
                    <a:moveTo>
                      <a:pt x="32" y="10"/>
                    </a:moveTo>
                    <a:cubicBezTo>
                      <a:pt x="32" y="4"/>
                      <a:pt x="26" y="0"/>
                      <a:pt x="17" y="0"/>
                    </a:cubicBezTo>
                    <a:cubicBezTo>
                      <a:pt x="8" y="0"/>
                      <a:pt x="0" y="4"/>
                      <a:pt x="0" y="10"/>
                    </a:cubicBezTo>
                    <a:cubicBezTo>
                      <a:pt x="0" y="15"/>
                      <a:pt x="7" y="19"/>
                      <a:pt x="16" y="19"/>
                    </a:cubicBezTo>
                    <a:cubicBezTo>
                      <a:pt x="24" y="19"/>
                      <a:pt x="32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9" name="Freeform 471"/>
              <p:cNvSpPr/>
              <p:nvPr/>
            </p:nvSpPr>
            <p:spPr bwMode="auto">
              <a:xfrm>
                <a:off x="3410" y="2574"/>
                <a:ext cx="68" cy="39"/>
              </a:xfrm>
              <a:custGeom>
                <a:avLst/>
                <a:gdLst>
                  <a:gd name="T0" fmla="*/ 33 w 33"/>
                  <a:gd name="T1" fmla="*/ 10 h 19"/>
                  <a:gd name="T2" fmla="*/ 17 w 33"/>
                  <a:gd name="T3" fmla="*/ 0 h 19"/>
                  <a:gd name="T4" fmla="*/ 0 w 33"/>
                  <a:gd name="T5" fmla="*/ 10 h 19"/>
                  <a:gd name="T6" fmla="*/ 16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3" y="4"/>
                      <a:pt x="26" y="0"/>
                      <a:pt x="17" y="0"/>
                    </a:cubicBezTo>
                    <a:cubicBezTo>
                      <a:pt x="8" y="0"/>
                      <a:pt x="1" y="4"/>
                      <a:pt x="0" y="10"/>
                    </a:cubicBezTo>
                    <a:cubicBezTo>
                      <a:pt x="0" y="15"/>
                      <a:pt x="7" y="19"/>
                      <a:pt x="16" y="19"/>
                    </a:cubicBezTo>
                    <a:cubicBezTo>
                      <a:pt x="25" y="19"/>
                      <a:pt x="32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0" name="Oval 472"/>
              <p:cNvSpPr>
                <a:spLocks noChangeArrowheads="1"/>
              </p:cNvSpPr>
              <p:nvPr/>
            </p:nvSpPr>
            <p:spPr bwMode="auto">
              <a:xfrm>
                <a:off x="3492" y="2574"/>
                <a:ext cx="66" cy="3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1" name="Oval 473"/>
              <p:cNvSpPr>
                <a:spLocks noChangeArrowheads="1"/>
              </p:cNvSpPr>
              <p:nvPr/>
            </p:nvSpPr>
            <p:spPr bwMode="auto">
              <a:xfrm>
                <a:off x="3573" y="2574"/>
                <a:ext cx="66" cy="3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2" name="Freeform 474"/>
              <p:cNvSpPr/>
              <p:nvPr/>
            </p:nvSpPr>
            <p:spPr bwMode="auto">
              <a:xfrm>
                <a:off x="3653" y="2574"/>
                <a:ext cx="68" cy="39"/>
              </a:xfrm>
              <a:custGeom>
                <a:avLst/>
                <a:gdLst>
                  <a:gd name="T0" fmla="*/ 33 w 33"/>
                  <a:gd name="T1" fmla="*/ 10 h 19"/>
                  <a:gd name="T2" fmla="*/ 16 w 33"/>
                  <a:gd name="T3" fmla="*/ 0 h 19"/>
                  <a:gd name="T4" fmla="*/ 0 w 33"/>
                  <a:gd name="T5" fmla="*/ 10 h 19"/>
                  <a:gd name="T6" fmla="*/ 17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3" y="4"/>
                      <a:pt x="25" y="0"/>
                      <a:pt x="16" y="0"/>
                    </a:cubicBezTo>
                    <a:cubicBezTo>
                      <a:pt x="8" y="0"/>
                      <a:pt x="0" y="4"/>
                      <a:pt x="0" y="10"/>
                    </a:cubicBezTo>
                    <a:cubicBezTo>
                      <a:pt x="1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3" name="Freeform 475"/>
              <p:cNvSpPr/>
              <p:nvPr/>
            </p:nvSpPr>
            <p:spPr bwMode="auto">
              <a:xfrm>
                <a:off x="3243" y="2621"/>
                <a:ext cx="70" cy="40"/>
              </a:xfrm>
              <a:custGeom>
                <a:avLst/>
                <a:gdLst>
                  <a:gd name="T0" fmla="*/ 33 w 34"/>
                  <a:gd name="T1" fmla="*/ 10 h 19"/>
                  <a:gd name="T2" fmla="*/ 18 w 34"/>
                  <a:gd name="T3" fmla="*/ 0 h 19"/>
                  <a:gd name="T4" fmla="*/ 1 w 34"/>
                  <a:gd name="T5" fmla="*/ 10 h 19"/>
                  <a:gd name="T6" fmla="*/ 16 w 34"/>
                  <a:gd name="T7" fmla="*/ 19 h 19"/>
                  <a:gd name="T8" fmla="*/ 33 w 3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9">
                    <a:moveTo>
                      <a:pt x="33" y="10"/>
                    </a:moveTo>
                    <a:cubicBezTo>
                      <a:pt x="34" y="4"/>
                      <a:pt x="27" y="0"/>
                      <a:pt x="18" y="0"/>
                    </a:cubicBezTo>
                    <a:cubicBezTo>
                      <a:pt x="9" y="0"/>
                      <a:pt x="1" y="4"/>
                      <a:pt x="1" y="10"/>
                    </a:cubicBezTo>
                    <a:cubicBezTo>
                      <a:pt x="0" y="15"/>
                      <a:pt x="7" y="19"/>
                      <a:pt x="16" y="19"/>
                    </a:cubicBezTo>
                    <a:cubicBezTo>
                      <a:pt x="25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4" name="Freeform 476"/>
              <p:cNvSpPr/>
              <p:nvPr/>
            </p:nvSpPr>
            <p:spPr bwMode="auto">
              <a:xfrm>
                <a:off x="3325" y="2621"/>
                <a:ext cx="68" cy="40"/>
              </a:xfrm>
              <a:custGeom>
                <a:avLst/>
                <a:gdLst>
                  <a:gd name="T0" fmla="*/ 33 w 33"/>
                  <a:gd name="T1" fmla="*/ 10 h 19"/>
                  <a:gd name="T2" fmla="*/ 17 w 33"/>
                  <a:gd name="T3" fmla="*/ 0 h 19"/>
                  <a:gd name="T4" fmla="*/ 0 w 33"/>
                  <a:gd name="T5" fmla="*/ 10 h 19"/>
                  <a:gd name="T6" fmla="*/ 16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3" y="4"/>
                      <a:pt x="26" y="0"/>
                      <a:pt x="17" y="0"/>
                    </a:cubicBezTo>
                    <a:cubicBezTo>
                      <a:pt x="8" y="0"/>
                      <a:pt x="1" y="4"/>
                      <a:pt x="0" y="10"/>
                    </a:cubicBezTo>
                    <a:cubicBezTo>
                      <a:pt x="0" y="15"/>
                      <a:pt x="7" y="19"/>
                      <a:pt x="16" y="19"/>
                    </a:cubicBezTo>
                    <a:cubicBezTo>
                      <a:pt x="25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5" name="Freeform 477"/>
              <p:cNvSpPr/>
              <p:nvPr/>
            </p:nvSpPr>
            <p:spPr bwMode="auto">
              <a:xfrm>
                <a:off x="3408" y="2621"/>
                <a:ext cx="68" cy="40"/>
              </a:xfrm>
              <a:custGeom>
                <a:avLst/>
                <a:gdLst>
                  <a:gd name="T0" fmla="*/ 33 w 33"/>
                  <a:gd name="T1" fmla="*/ 10 h 19"/>
                  <a:gd name="T2" fmla="*/ 17 w 33"/>
                  <a:gd name="T3" fmla="*/ 0 h 19"/>
                  <a:gd name="T4" fmla="*/ 0 w 33"/>
                  <a:gd name="T5" fmla="*/ 10 h 19"/>
                  <a:gd name="T6" fmla="*/ 16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3" y="4"/>
                      <a:pt x="26" y="0"/>
                      <a:pt x="17" y="0"/>
                    </a:cubicBezTo>
                    <a:cubicBezTo>
                      <a:pt x="8" y="0"/>
                      <a:pt x="1" y="4"/>
                      <a:pt x="0" y="10"/>
                    </a:cubicBezTo>
                    <a:cubicBezTo>
                      <a:pt x="0" y="15"/>
                      <a:pt x="7" y="19"/>
                      <a:pt x="16" y="19"/>
                    </a:cubicBezTo>
                    <a:cubicBezTo>
                      <a:pt x="25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6" name="Freeform 478"/>
              <p:cNvSpPr/>
              <p:nvPr/>
            </p:nvSpPr>
            <p:spPr bwMode="auto">
              <a:xfrm>
                <a:off x="3490" y="2621"/>
                <a:ext cx="68" cy="40"/>
              </a:xfrm>
              <a:custGeom>
                <a:avLst/>
                <a:gdLst>
                  <a:gd name="T0" fmla="*/ 32 w 33"/>
                  <a:gd name="T1" fmla="*/ 10 h 19"/>
                  <a:gd name="T2" fmla="*/ 16 w 33"/>
                  <a:gd name="T3" fmla="*/ 0 h 19"/>
                  <a:gd name="T4" fmla="*/ 0 w 33"/>
                  <a:gd name="T5" fmla="*/ 10 h 19"/>
                  <a:gd name="T6" fmla="*/ 16 w 33"/>
                  <a:gd name="T7" fmla="*/ 19 h 19"/>
                  <a:gd name="T8" fmla="*/ 32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2" y="10"/>
                    </a:moveTo>
                    <a:cubicBezTo>
                      <a:pt x="33" y="4"/>
                      <a:pt x="25" y="0"/>
                      <a:pt x="16" y="0"/>
                    </a:cubicBezTo>
                    <a:cubicBezTo>
                      <a:pt x="8" y="0"/>
                      <a:pt x="0" y="4"/>
                      <a:pt x="0" y="10"/>
                    </a:cubicBezTo>
                    <a:cubicBezTo>
                      <a:pt x="0" y="15"/>
                      <a:pt x="7" y="19"/>
                      <a:pt x="16" y="19"/>
                    </a:cubicBezTo>
                    <a:cubicBezTo>
                      <a:pt x="25" y="19"/>
                      <a:pt x="32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7" name="Oval 479"/>
              <p:cNvSpPr>
                <a:spLocks noChangeArrowheads="1"/>
              </p:cNvSpPr>
              <p:nvPr/>
            </p:nvSpPr>
            <p:spPr bwMode="auto">
              <a:xfrm>
                <a:off x="3573" y="2621"/>
                <a:ext cx="66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8" name="Oval 480"/>
              <p:cNvSpPr>
                <a:spLocks noChangeArrowheads="1"/>
              </p:cNvSpPr>
              <p:nvPr/>
            </p:nvSpPr>
            <p:spPr bwMode="auto">
              <a:xfrm>
                <a:off x="3655" y="2621"/>
                <a:ext cx="66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9" name="Freeform 481"/>
              <p:cNvSpPr/>
              <p:nvPr/>
            </p:nvSpPr>
            <p:spPr bwMode="auto">
              <a:xfrm>
                <a:off x="3736" y="2621"/>
                <a:ext cx="68" cy="40"/>
              </a:xfrm>
              <a:custGeom>
                <a:avLst/>
                <a:gdLst>
                  <a:gd name="T0" fmla="*/ 33 w 33"/>
                  <a:gd name="T1" fmla="*/ 10 h 19"/>
                  <a:gd name="T2" fmla="*/ 16 w 33"/>
                  <a:gd name="T3" fmla="*/ 0 h 19"/>
                  <a:gd name="T4" fmla="*/ 0 w 33"/>
                  <a:gd name="T5" fmla="*/ 10 h 19"/>
                  <a:gd name="T6" fmla="*/ 17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3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0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0" name="Freeform 482"/>
              <p:cNvSpPr/>
              <p:nvPr/>
            </p:nvSpPr>
            <p:spPr bwMode="auto">
              <a:xfrm>
                <a:off x="3818" y="2621"/>
                <a:ext cx="68" cy="40"/>
              </a:xfrm>
              <a:custGeom>
                <a:avLst/>
                <a:gdLst>
                  <a:gd name="T0" fmla="*/ 32 w 33"/>
                  <a:gd name="T1" fmla="*/ 10 h 19"/>
                  <a:gd name="T2" fmla="*/ 16 w 33"/>
                  <a:gd name="T3" fmla="*/ 0 h 19"/>
                  <a:gd name="T4" fmla="*/ 0 w 33"/>
                  <a:gd name="T5" fmla="*/ 10 h 19"/>
                  <a:gd name="T6" fmla="*/ 17 w 33"/>
                  <a:gd name="T7" fmla="*/ 19 h 19"/>
                  <a:gd name="T8" fmla="*/ 32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2" y="10"/>
                    </a:moveTo>
                    <a:cubicBezTo>
                      <a:pt x="32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0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1" name="Freeform 483"/>
              <p:cNvSpPr/>
              <p:nvPr/>
            </p:nvSpPr>
            <p:spPr bwMode="auto">
              <a:xfrm>
                <a:off x="3901" y="2621"/>
                <a:ext cx="68" cy="40"/>
              </a:xfrm>
              <a:custGeom>
                <a:avLst/>
                <a:gdLst>
                  <a:gd name="T0" fmla="*/ 32 w 33"/>
                  <a:gd name="T1" fmla="*/ 10 h 19"/>
                  <a:gd name="T2" fmla="*/ 15 w 33"/>
                  <a:gd name="T3" fmla="*/ 0 h 19"/>
                  <a:gd name="T4" fmla="*/ 0 w 33"/>
                  <a:gd name="T5" fmla="*/ 10 h 19"/>
                  <a:gd name="T6" fmla="*/ 17 w 33"/>
                  <a:gd name="T7" fmla="*/ 19 h 19"/>
                  <a:gd name="T8" fmla="*/ 32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2" y="10"/>
                    </a:moveTo>
                    <a:cubicBezTo>
                      <a:pt x="32" y="4"/>
                      <a:pt x="24" y="0"/>
                      <a:pt x="15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0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2" name="Freeform 484"/>
              <p:cNvSpPr/>
              <p:nvPr/>
            </p:nvSpPr>
            <p:spPr bwMode="auto">
              <a:xfrm>
                <a:off x="3981" y="2621"/>
                <a:ext cx="68" cy="40"/>
              </a:xfrm>
              <a:custGeom>
                <a:avLst/>
                <a:gdLst>
                  <a:gd name="T0" fmla="*/ 33 w 33"/>
                  <a:gd name="T1" fmla="*/ 10 h 19"/>
                  <a:gd name="T2" fmla="*/ 16 w 33"/>
                  <a:gd name="T3" fmla="*/ 0 h 19"/>
                  <a:gd name="T4" fmla="*/ 1 w 33"/>
                  <a:gd name="T5" fmla="*/ 10 h 19"/>
                  <a:gd name="T6" fmla="*/ 18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3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1" y="15"/>
                      <a:pt x="9" y="19"/>
                      <a:pt x="18" y="19"/>
                    </a:cubicBezTo>
                    <a:cubicBezTo>
                      <a:pt x="27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3" name="Freeform 485"/>
              <p:cNvSpPr/>
              <p:nvPr/>
            </p:nvSpPr>
            <p:spPr bwMode="auto">
              <a:xfrm>
                <a:off x="4064" y="2621"/>
                <a:ext cx="68" cy="40"/>
              </a:xfrm>
              <a:custGeom>
                <a:avLst/>
                <a:gdLst>
                  <a:gd name="T0" fmla="*/ 33 w 33"/>
                  <a:gd name="T1" fmla="*/ 10 h 19"/>
                  <a:gd name="T2" fmla="*/ 16 w 33"/>
                  <a:gd name="T3" fmla="*/ 0 h 19"/>
                  <a:gd name="T4" fmla="*/ 0 w 33"/>
                  <a:gd name="T5" fmla="*/ 10 h 19"/>
                  <a:gd name="T6" fmla="*/ 17 w 33"/>
                  <a:gd name="T7" fmla="*/ 19 h 19"/>
                  <a:gd name="T8" fmla="*/ 33 w 33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3" y="10"/>
                    </a:moveTo>
                    <a:cubicBezTo>
                      <a:pt x="32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1" y="15"/>
                      <a:pt x="8" y="19"/>
                      <a:pt x="17" y="19"/>
                    </a:cubicBezTo>
                    <a:cubicBezTo>
                      <a:pt x="26" y="19"/>
                      <a:pt x="33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4" name="Freeform 486"/>
              <p:cNvSpPr/>
              <p:nvPr/>
            </p:nvSpPr>
            <p:spPr bwMode="auto">
              <a:xfrm>
                <a:off x="3156" y="2669"/>
                <a:ext cx="70" cy="41"/>
              </a:xfrm>
              <a:custGeom>
                <a:avLst/>
                <a:gdLst>
                  <a:gd name="T0" fmla="*/ 33 w 34"/>
                  <a:gd name="T1" fmla="*/ 10 h 20"/>
                  <a:gd name="T2" fmla="*/ 18 w 34"/>
                  <a:gd name="T3" fmla="*/ 0 h 20"/>
                  <a:gd name="T4" fmla="*/ 1 w 34"/>
                  <a:gd name="T5" fmla="*/ 10 h 20"/>
                  <a:gd name="T6" fmla="*/ 16 w 34"/>
                  <a:gd name="T7" fmla="*/ 20 h 20"/>
                  <a:gd name="T8" fmla="*/ 33 w 34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33" y="10"/>
                    </a:moveTo>
                    <a:cubicBezTo>
                      <a:pt x="34" y="5"/>
                      <a:pt x="27" y="0"/>
                      <a:pt x="18" y="0"/>
                    </a:cubicBezTo>
                    <a:cubicBezTo>
                      <a:pt x="9" y="0"/>
                      <a:pt x="1" y="5"/>
                      <a:pt x="1" y="10"/>
                    </a:cubicBezTo>
                    <a:cubicBezTo>
                      <a:pt x="0" y="16"/>
                      <a:pt x="7" y="20"/>
                      <a:pt x="16" y="20"/>
                    </a:cubicBezTo>
                    <a:cubicBezTo>
                      <a:pt x="25" y="20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5" name="Freeform 487"/>
              <p:cNvSpPr/>
              <p:nvPr/>
            </p:nvSpPr>
            <p:spPr bwMode="auto">
              <a:xfrm>
                <a:off x="3239" y="2669"/>
                <a:ext cx="70" cy="41"/>
              </a:xfrm>
              <a:custGeom>
                <a:avLst/>
                <a:gdLst>
                  <a:gd name="T0" fmla="*/ 34 w 34"/>
                  <a:gd name="T1" fmla="*/ 10 h 20"/>
                  <a:gd name="T2" fmla="*/ 18 w 34"/>
                  <a:gd name="T3" fmla="*/ 0 h 20"/>
                  <a:gd name="T4" fmla="*/ 1 w 34"/>
                  <a:gd name="T5" fmla="*/ 10 h 20"/>
                  <a:gd name="T6" fmla="*/ 16 w 34"/>
                  <a:gd name="T7" fmla="*/ 20 h 20"/>
                  <a:gd name="T8" fmla="*/ 34 w 34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34" y="10"/>
                    </a:moveTo>
                    <a:cubicBezTo>
                      <a:pt x="34" y="5"/>
                      <a:pt x="27" y="0"/>
                      <a:pt x="18" y="0"/>
                    </a:cubicBezTo>
                    <a:cubicBezTo>
                      <a:pt x="9" y="0"/>
                      <a:pt x="1" y="5"/>
                      <a:pt x="1" y="10"/>
                    </a:cubicBezTo>
                    <a:cubicBezTo>
                      <a:pt x="0" y="16"/>
                      <a:pt x="7" y="20"/>
                      <a:pt x="16" y="20"/>
                    </a:cubicBezTo>
                    <a:cubicBezTo>
                      <a:pt x="25" y="20"/>
                      <a:pt x="33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6" name="Freeform 488"/>
              <p:cNvSpPr/>
              <p:nvPr/>
            </p:nvSpPr>
            <p:spPr bwMode="auto">
              <a:xfrm>
                <a:off x="3323" y="2669"/>
                <a:ext cx="68" cy="41"/>
              </a:xfrm>
              <a:custGeom>
                <a:avLst/>
                <a:gdLst>
                  <a:gd name="T0" fmla="*/ 33 w 33"/>
                  <a:gd name="T1" fmla="*/ 10 h 20"/>
                  <a:gd name="T2" fmla="*/ 17 w 33"/>
                  <a:gd name="T3" fmla="*/ 0 h 20"/>
                  <a:gd name="T4" fmla="*/ 0 w 33"/>
                  <a:gd name="T5" fmla="*/ 10 h 20"/>
                  <a:gd name="T6" fmla="*/ 16 w 33"/>
                  <a:gd name="T7" fmla="*/ 20 h 20"/>
                  <a:gd name="T8" fmla="*/ 33 w 33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0">
                    <a:moveTo>
                      <a:pt x="33" y="10"/>
                    </a:moveTo>
                    <a:cubicBezTo>
                      <a:pt x="33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0" y="10"/>
                    </a:cubicBezTo>
                    <a:cubicBezTo>
                      <a:pt x="0" y="16"/>
                      <a:pt x="7" y="20"/>
                      <a:pt x="16" y="20"/>
                    </a:cubicBezTo>
                    <a:cubicBezTo>
                      <a:pt x="25" y="20"/>
                      <a:pt x="32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7" name="Freeform 489"/>
              <p:cNvSpPr/>
              <p:nvPr/>
            </p:nvSpPr>
            <p:spPr bwMode="auto">
              <a:xfrm>
                <a:off x="3406" y="2669"/>
                <a:ext cx="68" cy="41"/>
              </a:xfrm>
              <a:custGeom>
                <a:avLst/>
                <a:gdLst>
                  <a:gd name="T0" fmla="*/ 33 w 33"/>
                  <a:gd name="T1" fmla="*/ 10 h 20"/>
                  <a:gd name="T2" fmla="*/ 17 w 33"/>
                  <a:gd name="T3" fmla="*/ 0 h 20"/>
                  <a:gd name="T4" fmla="*/ 0 w 33"/>
                  <a:gd name="T5" fmla="*/ 10 h 20"/>
                  <a:gd name="T6" fmla="*/ 16 w 33"/>
                  <a:gd name="T7" fmla="*/ 20 h 20"/>
                  <a:gd name="T8" fmla="*/ 33 w 33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0">
                    <a:moveTo>
                      <a:pt x="33" y="10"/>
                    </a:moveTo>
                    <a:cubicBezTo>
                      <a:pt x="33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0" y="10"/>
                    </a:cubicBezTo>
                    <a:cubicBezTo>
                      <a:pt x="0" y="16"/>
                      <a:pt x="7" y="20"/>
                      <a:pt x="16" y="20"/>
                    </a:cubicBezTo>
                    <a:cubicBezTo>
                      <a:pt x="25" y="20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8" name="Freeform 490"/>
              <p:cNvSpPr/>
              <p:nvPr/>
            </p:nvSpPr>
            <p:spPr bwMode="auto">
              <a:xfrm>
                <a:off x="3488" y="2669"/>
                <a:ext cx="68" cy="41"/>
              </a:xfrm>
              <a:custGeom>
                <a:avLst/>
                <a:gdLst>
                  <a:gd name="T0" fmla="*/ 33 w 33"/>
                  <a:gd name="T1" fmla="*/ 10 h 20"/>
                  <a:gd name="T2" fmla="*/ 17 w 33"/>
                  <a:gd name="T3" fmla="*/ 0 h 20"/>
                  <a:gd name="T4" fmla="*/ 0 w 33"/>
                  <a:gd name="T5" fmla="*/ 10 h 20"/>
                  <a:gd name="T6" fmla="*/ 16 w 33"/>
                  <a:gd name="T7" fmla="*/ 20 h 20"/>
                  <a:gd name="T8" fmla="*/ 33 w 33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0">
                    <a:moveTo>
                      <a:pt x="33" y="10"/>
                    </a:moveTo>
                    <a:cubicBezTo>
                      <a:pt x="33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0" y="10"/>
                    </a:cubicBezTo>
                    <a:cubicBezTo>
                      <a:pt x="0" y="16"/>
                      <a:pt x="7" y="20"/>
                      <a:pt x="16" y="20"/>
                    </a:cubicBezTo>
                    <a:cubicBezTo>
                      <a:pt x="25" y="20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9" name="Oval 491"/>
              <p:cNvSpPr>
                <a:spLocks noChangeArrowheads="1"/>
              </p:cNvSpPr>
              <p:nvPr/>
            </p:nvSpPr>
            <p:spPr bwMode="auto">
              <a:xfrm>
                <a:off x="3571" y="2669"/>
                <a:ext cx="68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0" name="Oval 492"/>
              <p:cNvSpPr>
                <a:spLocks noChangeArrowheads="1"/>
              </p:cNvSpPr>
              <p:nvPr/>
            </p:nvSpPr>
            <p:spPr bwMode="auto">
              <a:xfrm>
                <a:off x="3655" y="2669"/>
                <a:ext cx="66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1" name="Freeform 493"/>
              <p:cNvSpPr/>
              <p:nvPr/>
            </p:nvSpPr>
            <p:spPr bwMode="auto">
              <a:xfrm>
                <a:off x="3738" y="2669"/>
                <a:ext cx="68" cy="41"/>
              </a:xfrm>
              <a:custGeom>
                <a:avLst/>
                <a:gdLst>
                  <a:gd name="T0" fmla="*/ 33 w 33"/>
                  <a:gd name="T1" fmla="*/ 10 h 20"/>
                  <a:gd name="T2" fmla="*/ 16 w 33"/>
                  <a:gd name="T3" fmla="*/ 0 h 20"/>
                  <a:gd name="T4" fmla="*/ 0 w 33"/>
                  <a:gd name="T5" fmla="*/ 10 h 20"/>
                  <a:gd name="T6" fmla="*/ 16 w 33"/>
                  <a:gd name="T7" fmla="*/ 20 h 20"/>
                  <a:gd name="T8" fmla="*/ 33 w 33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0">
                    <a:moveTo>
                      <a:pt x="33" y="10"/>
                    </a:moveTo>
                    <a:cubicBezTo>
                      <a:pt x="32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0" y="16"/>
                      <a:pt x="7" y="20"/>
                      <a:pt x="16" y="20"/>
                    </a:cubicBezTo>
                    <a:cubicBezTo>
                      <a:pt x="26" y="20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2" name="Freeform 494"/>
              <p:cNvSpPr/>
              <p:nvPr/>
            </p:nvSpPr>
            <p:spPr bwMode="auto">
              <a:xfrm>
                <a:off x="3820" y="2669"/>
                <a:ext cx="68" cy="41"/>
              </a:xfrm>
              <a:custGeom>
                <a:avLst/>
                <a:gdLst>
                  <a:gd name="T0" fmla="*/ 33 w 33"/>
                  <a:gd name="T1" fmla="*/ 10 h 20"/>
                  <a:gd name="T2" fmla="*/ 16 w 33"/>
                  <a:gd name="T3" fmla="*/ 0 h 20"/>
                  <a:gd name="T4" fmla="*/ 0 w 33"/>
                  <a:gd name="T5" fmla="*/ 10 h 20"/>
                  <a:gd name="T6" fmla="*/ 17 w 33"/>
                  <a:gd name="T7" fmla="*/ 20 h 20"/>
                  <a:gd name="T8" fmla="*/ 33 w 33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0">
                    <a:moveTo>
                      <a:pt x="33" y="10"/>
                    </a:moveTo>
                    <a:cubicBezTo>
                      <a:pt x="32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0" y="16"/>
                      <a:pt x="8" y="20"/>
                      <a:pt x="17" y="20"/>
                    </a:cubicBezTo>
                    <a:cubicBezTo>
                      <a:pt x="26" y="20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3" name="Freeform 495"/>
              <p:cNvSpPr/>
              <p:nvPr/>
            </p:nvSpPr>
            <p:spPr bwMode="auto">
              <a:xfrm>
                <a:off x="3903" y="2669"/>
                <a:ext cx="68" cy="41"/>
              </a:xfrm>
              <a:custGeom>
                <a:avLst/>
                <a:gdLst>
                  <a:gd name="T0" fmla="*/ 33 w 33"/>
                  <a:gd name="T1" fmla="*/ 10 h 20"/>
                  <a:gd name="T2" fmla="*/ 16 w 33"/>
                  <a:gd name="T3" fmla="*/ 0 h 20"/>
                  <a:gd name="T4" fmla="*/ 0 w 33"/>
                  <a:gd name="T5" fmla="*/ 10 h 20"/>
                  <a:gd name="T6" fmla="*/ 17 w 33"/>
                  <a:gd name="T7" fmla="*/ 20 h 20"/>
                  <a:gd name="T8" fmla="*/ 33 w 33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0">
                    <a:moveTo>
                      <a:pt x="33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0" y="16"/>
                      <a:pt x="8" y="20"/>
                      <a:pt x="17" y="20"/>
                    </a:cubicBezTo>
                    <a:cubicBezTo>
                      <a:pt x="26" y="20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4" name="Freeform 496"/>
              <p:cNvSpPr/>
              <p:nvPr/>
            </p:nvSpPr>
            <p:spPr bwMode="auto">
              <a:xfrm>
                <a:off x="3985" y="2669"/>
                <a:ext cx="71" cy="41"/>
              </a:xfrm>
              <a:custGeom>
                <a:avLst/>
                <a:gdLst>
                  <a:gd name="T0" fmla="*/ 33 w 34"/>
                  <a:gd name="T1" fmla="*/ 10 h 20"/>
                  <a:gd name="T2" fmla="*/ 16 w 34"/>
                  <a:gd name="T3" fmla="*/ 0 h 20"/>
                  <a:gd name="T4" fmla="*/ 0 w 34"/>
                  <a:gd name="T5" fmla="*/ 10 h 20"/>
                  <a:gd name="T6" fmla="*/ 17 w 34"/>
                  <a:gd name="T7" fmla="*/ 20 h 20"/>
                  <a:gd name="T8" fmla="*/ 33 w 34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33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1" y="16"/>
                      <a:pt x="8" y="20"/>
                      <a:pt x="17" y="20"/>
                    </a:cubicBezTo>
                    <a:cubicBezTo>
                      <a:pt x="27" y="20"/>
                      <a:pt x="34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5" name="Freeform 497"/>
              <p:cNvSpPr/>
              <p:nvPr/>
            </p:nvSpPr>
            <p:spPr bwMode="auto">
              <a:xfrm>
                <a:off x="4068" y="2669"/>
                <a:ext cx="70" cy="41"/>
              </a:xfrm>
              <a:custGeom>
                <a:avLst/>
                <a:gdLst>
                  <a:gd name="T0" fmla="*/ 33 w 34"/>
                  <a:gd name="T1" fmla="*/ 10 h 20"/>
                  <a:gd name="T2" fmla="*/ 16 w 34"/>
                  <a:gd name="T3" fmla="*/ 0 h 20"/>
                  <a:gd name="T4" fmla="*/ 0 w 34"/>
                  <a:gd name="T5" fmla="*/ 10 h 20"/>
                  <a:gd name="T6" fmla="*/ 18 w 34"/>
                  <a:gd name="T7" fmla="*/ 20 h 20"/>
                  <a:gd name="T8" fmla="*/ 33 w 34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33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1" y="16"/>
                      <a:pt x="9" y="20"/>
                      <a:pt x="18" y="20"/>
                    </a:cubicBezTo>
                    <a:cubicBezTo>
                      <a:pt x="27" y="20"/>
                      <a:pt x="34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6" name="Freeform 498"/>
              <p:cNvSpPr/>
              <p:nvPr/>
            </p:nvSpPr>
            <p:spPr bwMode="auto">
              <a:xfrm>
                <a:off x="3150" y="2719"/>
                <a:ext cx="72" cy="43"/>
              </a:xfrm>
              <a:custGeom>
                <a:avLst/>
                <a:gdLst>
                  <a:gd name="T0" fmla="*/ 34 w 35"/>
                  <a:gd name="T1" fmla="*/ 10 h 21"/>
                  <a:gd name="T2" fmla="*/ 19 w 35"/>
                  <a:gd name="T3" fmla="*/ 0 h 21"/>
                  <a:gd name="T4" fmla="*/ 1 w 35"/>
                  <a:gd name="T5" fmla="*/ 10 h 21"/>
                  <a:gd name="T6" fmla="*/ 17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5" y="5"/>
                      <a:pt x="28" y="0"/>
                      <a:pt x="19" y="0"/>
                    </a:cubicBezTo>
                    <a:cubicBezTo>
                      <a:pt x="9" y="0"/>
                      <a:pt x="2" y="5"/>
                      <a:pt x="1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7" name="Freeform 499"/>
              <p:cNvSpPr/>
              <p:nvPr/>
            </p:nvSpPr>
            <p:spPr bwMode="auto">
              <a:xfrm>
                <a:off x="3234" y="2719"/>
                <a:ext cx="71" cy="43"/>
              </a:xfrm>
              <a:custGeom>
                <a:avLst/>
                <a:gdLst>
                  <a:gd name="T0" fmla="*/ 34 w 34"/>
                  <a:gd name="T1" fmla="*/ 10 h 21"/>
                  <a:gd name="T2" fmla="*/ 18 w 34"/>
                  <a:gd name="T3" fmla="*/ 0 h 21"/>
                  <a:gd name="T4" fmla="*/ 1 w 34"/>
                  <a:gd name="T5" fmla="*/ 10 h 21"/>
                  <a:gd name="T6" fmla="*/ 16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5"/>
                      <a:pt x="27" y="0"/>
                      <a:pt x="18" y="0"/>
                    </a:cubicBezTo>
                    <a:cubicBezTo>
                      <a:pt x="9" y="0"/>
                      <a:pt x="1" y="5"/>
                      <a:pt x="1" y="10"/>
                    </a:cubicBezTo>
                    <a:cubicBezTo>
                      <a:pt x="0" y="16"/>
                      <a:pt x="7" y="21"/>
                      <a:pt x="16" y="21"/>
                    </a:cubicBezTo>
                    <a:cubicBezTo>
                      <a:pt x="26" y="21"/>
                      <a:pt x="33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8" name="Freeform 500"/>
              <p:cNvSpPr/>
              <p:nvPr/>
            </p:nvSpPr>
            <p:spPr bwMode="auto">
              <a:xfrm>
                <a:off x="3319" y="2719"/>
                <a:ext cx="70" cy="43"/>
              </a:xfrm>
              <a:custGeom>
                <a:avLst/>
                <a:gdLst>
                  <a:gd name="T0" fmla="*/ 33 w 34"/>
                  <a:gd name="T1" fmla="*/ 10 h 21"/>
                  <a:gd name="T2" fmla="*/ 17 w 34"/>
                  <a:gd name="T3" fmla="*/ 0 h 21"/>
                  <a:gd name="T4" fmla="*/ 0 w 34"/>
                  <a:gd name="T5" fmla="*/ 10 h 21"/>
                  <a:gd name="T6" fmla="*/ 16 w 34"/>
                  <a:gd name="T7" fmla="*/ 21 h 21"/>
                  <a:gd name="T8" fmla="*/ 33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3" y="10"/>
                    </a:moveTo>
                    <a:cubicBezTo>
                      <a:pt x="34" y="5"/>
                      <a:pt x="27" y="0"/>
                      <a:pt x="17" y="0"/>
                    </a:cubicBezTo>
                    <a:cubicBezTo>
                      <a:pt x="8" y="0"/>
                      <a:pt x="1" y="5"/>
                      <a:pt x="0" y="10"/>
                    </a:cubicBezTo>
                    <a:cubicBezTo>
                      <a:pt x="0" y="16"/>
                      <a:pt x="7" y="21"/>
                      <a:pt x="16" y="21"/>
                    </a:cubicBezTo>
                    <a:cubicBezTo>
                      <a:pt x="25" y="21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9" name="Freeform 501"/>
              <p:cNvSpPr/>
              <p:nvPr/>
            </p:nvSpPr>
            <p:spPr bwMode="auto">
              <a:xfrm>
                <a:off x="3404" y="2719"/>
                <a:ext cx="68" cy="43"/>
              </a:xfrm>
              <a:custGeom>
                <a:avLst/>
                <a:gdLst>
                  <a:gd name="T0" fmla="*/ 33 w 33"/>
                  <a:gd name="T1" fmla="*/ 10 h 21"/>
                  <a:gd name="T2" fmla="*/ 17 w 33"/>
                  <a:gd name="T3" fmla="*/ 0 h 21"/>
                  <a:gd name="T4" fmla="*/ 0 w 33"/>
                  <a:gd name="T5" fmla="*/ 10 h 21"/>
                  <a:gd name="T6" fmla="*/ 16 w 33"/>
                  <a:gd name="T7" fmla="*/ 21 h 21"/>
                  <a:gd name="T8" fmla="*/ 33 w 33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1">
                    <a:moveTo>
                      <a:pt x="33" y="10"/>
                    </a:moveTo>
                    <a:cubicBezTo>
                      <a:pt x="33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0" y="10"/>
                    </a:cubicBezTo>
                    <a:cubicBezTo>
                      <a:pt x="0" y="16"/>
                      <a:pt x="7" y="21"/>
                      <a:pt x="16" y="21"/>
                    </a:cubicBezTo>
                    <a:cubicBezTo>
                      <a:pt x="25" y="21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0" name="Freeform 502"/>
              <p:cNvSpPr/>
              <p:nvPr/>
            </p:nvSpPr>
            <p:spPr bwMode="auto">
              <a:xfrm>
                <a:off x="3486" y="2719"/>
                <a:ext cx="70" cy="43"/>
              </a:xfrm>
              <a:custGeom>
                <a:avLst/>
                <a:gdLst>
                  <a:gd name="T0" fmla="*/ 34 w 34"/>
                  <a:gd name="T1" fmla="*/ 10 h 21"/>
                  <a:gd name="T2" fmla="*/ 17 w 34"/>
                  <a:gd name="T3" fmla="*/ 0 h 21"/>
                  <a:gd name="T4" fmla="*/ 0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8" y="0"/>
                      <a:pt x="1" y="5"/>
                      <a:pt x="0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6" y="21"/>
                      <a:pt x="33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1" name="Freeform 503"/>
              <p:cNvSpPr/>
              <p:nvPr/>
            </p:nvSpPr>
            <p:spPr bwMode="auto">
              <a:xfrm>
                <a:off x="3571" y="2719"/>
                <a:ext cx="68" cy="43"/>
              </a:xfrm>
              <a:custGeom>
                <a:avLst/>
                <a:gdLst>
                  <a:gd name="T0" fmla="*/ 33 w 33"/>
                  <a:gd name="T1" fmla="*/ 10 h 21"/>
                  <a:gd name="T2" fmla="*/ 17 w 33"/>
                  <a:gd name="T3" fmla="*/ 0 h 21"/>
                  <a:gd name="T4" fmla="*/ 0 w 33"/>
                  <a:gd name="T5" fmla="*/ 10 h 21"/>
                  <a:gd name="T6" fmla="*/ 17 w 33"/>
                  <a:gd name="T7" fmla="*/ 21 h 21"/>
                  <a:gd name="T8" fmla="*/ 33 w 33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1">
                    <a:moveTo>
                      <a:pt x="33" y="10"/>
                    </a:moveTo>
                    <a:cubicBezTo>
                      <a:pt x="33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0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2" name="Oval 504"/>
              <p:cNvSpPr>
                <a:spLocks noChangeArrowheads="1"/>
              </p:cNvSpPr>
              <p:nvPr/>
            </p:nvSpPr>
            <p:spPr bwMode="auto">
              <a:xfrm>
                <a:off x="3655" y="2719"/>
                <a:ext cx="68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3" name="Freeform 505"/>
              <p:cNvSpPr/>
              <p:nvPr/>
            </p:nvSpPr>
            <p:spPr bwMode="auto">
              <a:xfrm>
                <a:off x="3738" y="2719"/>
                <a:ext cx="70" cy="43"/>
              </a:xfrm>
              <a:custGeom>
                <a:avLst/>
                <a:gdLst>
                  <a:gd name="T0" fmla="*/ 33 w 34"/>
                  <a:gd name="T1" fmla="*/ 10 h 21"/>
                  <a:gd name="T2" fmla="*/ 17 w 34"/>
                  <a:gd name="T3" fmla="*/ 0 h 21"/>
                  <a:gd name="T4" fmla="*/ 0 w 34"/>
                  <a:gd name="T5" fmla="*/ 10 h 21"/>
                  <a:gd name="T6" fmla="*/ 17 w 34"/>
                  <a:gd name="T7" fmla="*/ 21 h 21"/>
                  <a:gd name="T8" fmla="*/ 33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3" y="10"/>
                    </a:moveTo>
                    <a:cubicBezTo>
                      <a:pt x="33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6" y="21"/>
                      <a:pt x="34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4" name="Freeform 506"/>
              <p:cNvSpPr/>
              <p:nvPr/>
            </p:nvSpPr>
            <p:spPr bwMode="auto">
              <a:xfrm>
                <a:off x="3822" y="2719"/>
                <a:ext cx="68" cy="43"/>
              </a:xfrm>
              <a:custGeom>
                <a:avLst/>
                <a:gdLst>
                  <a:gd name="T0" fmla="*/ 33 w 33"/>
                  <a:gd name="T1" fmla="*/ 10 h 21"/>
                  <a:gd name="T2" fmla="*/ 16 w 33"/>
                  <a:gd name="T3" fmla="*/ 0 h 21"/>
                  <a:gd name="T4" fmla="*/ 0 w 33"/>
                  <a:gd name="T5" fmla="*/ 10 h 21"/>
                  <a:gd name="T6" fmla="*/ 17 w 33"/>
                  <a:gd name="T7" fmla="*/ 21 h 21"/>
                  <a:gd name="T8" fmla="*/ 33 w 33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1">
                    <a:moveTo>
                      <a:pt x="33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6" y="21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5" name="Freeform 507"/>
              <p:cNvSpPr/>
              <p:nvPr/>
            </p:nvSpPr>
            <p:spPr bwMode="auto">
              <a:xfrm>
                <a:off x="3905" y="2719"/>
                <a:ext cx="70" cy="43"/>
              </a:xfrm>
              <a:custGeom>
                <a:avLst/>
                <a:gdLst>
                  <a:gd name="T0" fmla="*/ 34 w 34"/>
                  <a:gd name="T1" fmla="*/ 10 h 21"/>
                  <a:gd name="T2" fmla="*/ 16 w 34"/>
                  <a:gd name="T3" fmla="*/ 0 h 21"/>
                  <a:gd name="T4" fmla="*/ 0 w 34"/>
                  <a:gd name="T5" fmla="*/ 10 h 21"/>
                  <a:gd name="T6" fmla="*/ 18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1" y="16"/>
                      <a:pt x="8" y="21"/>
                      <a:pt x="18" y="21"/>
                    </a:cubicBezTo>
                    <a:cubicBezTo>
                      <a:pt x="27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6" name="Freeform 508"/>
              <p:cNvSpPr/>
              <p:nvPr/>
            </p:nvSpPr>
            <p:spPr bwMode="auto">
              <a:xfrm>
                <a:off x="3990" y="2719"/>
                <a:ext cx="70" cy="43"/>
              </a:xfrm>
              <a:custGeom>
                <a:avLst/>
                <a:gdLst>
                  <a:gd name="T0" fmla="*/ 33 w 34"/>
                  <a:gd name="T1" fmla="*/ 10 h 21"/>
                  <a:gd name="T2" fmla="*/ 16 w 34"/>
                  <a:gd name="T3" fmla="*/ 0 h 21"/>
                  <a:gd name="T4" fmla="*/ 0 w 34"/>
                  <a:gd name="T5" fmla="*/ 10 h 21"/>
                  <a:gd name="T6" fmla="*/ 17 w 34"/>
                  <a:gd name="T7" fmla="*/ 21 h 21"/>
                  <a:gd name="T8" fmla="*/ 33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3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7" y="21"/>
                      <a:pt x="34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7" name="Freeform 509"/>
              <p:cNvSpPr/>
              <p:nvPr/>
            </p:nvSpPr>
            <p:spPr bwMode="auto">
              <a:xfrm>
                <a:off x="4072" y="2719"/>
                <a:ext cx="70" cy="43"/>
              </a:xfrm>
              <a:custGeom>
                <a:avLst/>
                <a:gdLst>
                  <a:gd name="T0" fmla="*/ 34 w 34"/>
                  <a:gd name="T1" fmla="*/ 10 h 21"/>
                  <a:gd name="T2" fmla="*/ 16 w 34"/>
                  <a:gd name="T3" fmla="*/ 0 h 21"/>
                  <a:gd name="T4" fmla="*/ 1 w 34"/>
                  <a:gd name="T5" fmla="*/ 10 h 21"/>
                  <a:gd name="T6" fmla="*/ 18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7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8" name="Freeform 510"/>
              <p:cNvSpPr/>
              <p:nvPr/>
            </p:nvSpPr>
            <p:spPr bwMode="auto">
              <a:xfrm>
                <a:off x="3146" y="2770"/>
                <a:ext cx="72" cy="44"/>
              </a:xfrm>
              <a:custGeom>
                <a:avLst/>
                <a:gdLst>
                  <a:gd name="T0" fmla="*/ 34 w 35"/>
                  <a:gd name="T1" fmla="*/ 10 h 21"/>
                  <a:gd name="T2" fmla="*/ 18 w 35"/>
                  <a:gd name="T3" fmla="*/ 0 h 21"/>
                  <a:gd name="T4" fmla="*/ 1 w 35"/>
                  <a:gd name="T5" fmla="*/ 10 h 21"/>
                  <a:gd name="T6" fmla="*/ 16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5" y="5"/>
                      <a:pt x="27" y="0"/>
                      <a:pt x="18" y="0"/>
                    </a:cubicBezTo>
                    <a:cubicBezTo>
                      <a:pt x="9" y="0"/>
                      <a:pt x="1" y="5"/>
                      <a:pt x="1" y="10"/>
                    </a:cubicBezTo>
                    <a:cubicBezTo>
                      <a:pt x="0" y="16"/>
                      <a:pt x="7" y="21"/>
                      <a:pt x="16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9" name="Freeform 511"/>
              <p:cNvSpPr/>
              <p:nvPr/>
            </p:nvSpPr>
            <p:spPr bwMode="auto">
              <a:xfrm>
                <a:off x="3230" y="2770"/>
                <a:ext cx="70" cy="44"/>
              </a:xfrm>
              <a:custGeom>
                <a:avLst/>
                <a:gdLst>
                  <a:gd name="T0" fmla="*/ 34 w 34"/>
                  <a:gd name="T1" fmla="*/ 10 h 21"/>
                  <a:gd name="T2" fmla="*/ 18 w 34"/>
                  <a:gd name="T3" fmla="*/ 0 h 21"/>
                  <a:gd name="T4" fmla="*/ 1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5"/>
                      <a:pt x="27" y="0"/>
                      <a:pt x="18" y="0"/>
                    </a:cubicBezTo>
                    <a:cubicBezTo>
                      <a:pt x="9" y="0"/>
                      <a:pt x="1" y="5"/>
                      <a:pt x="1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0" name="Freeform 512"/>
              <p:cNvSpPr/>
              <p:nvPr/>
            </p:nvSpPr>
            <p:spPr bwMode="auto">
              <a:xfrm>
                <a:off x="3315" y="2770"/>
                <a:ext cx="70" cy="44"/>
              </a:xfrm>
              <a:custGeom>
                <a:avLst/>
                <a:gdLst>
                  <a:gd name="T0" fmla="*/ 34 w 34"/>
                  <a:gd name="T1" fmla="*/ 10 h 21"/>
                  <a:gd name="T2" fmla="*/ 18 w 34"/>
                  <a:gd name="T3" fmla="*/ 0 h 21"/>
                  <a:gd name="T4" fmla="*/ 1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5"/>
                      <a:pt x="27" y="0"/>
                      <a:pt x="18" y="0"/>
                    </a:cubicBezTo>
                    <a:cubicBezTo>
                      <a:pt x="9" y="0"/>
                      <a:pt x="1" y="5"/>
                      <a:pt x="1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1" name="Freeform 513"/>
              <p:cNvSpPr/>
              <p:nvPr/>
            </p:nvSpPr>
            <p:spPr bwMode="auto">
              <a:xfrm>
                <a:off x="3399" y="2770"/>
                <a:ext cx="71" cy="44"/>
              </a:xfrm>
              <a:custGeom>
                <a:avLst/>
                <a:gdLst>
                  <a:gd name="T0" fmla="*/ 34 w 34"/>
                  <a:gd name="T1" fmla="*/ 10 h 21"/>
                  <a:gd name="T2" fmla="*/ 18 w 34"/>
                  <a:gd name="T3" fmla="*/ 0 h 21"/>
                  <a:gd name="T4" fmla="*/ 1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5"/>
                      <a:pt x="27" y="0"/>
                      <a:pt x="18" y="0"/>
                    </a:cubicBezTo>
                    <a:cubicBezTo>
                      <a:pt x="9" y="0"/>
                      <a:pt x="1" y="5"/>
                      <a:pt x="1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2" name="Freeform 514"/>
              <p:cNvSpPr/>
              <p:nvPr/>
            </p:nvSpPr>
            <p:spPr bwMode="auto">
              <a:xfrm>
                <a:off x="3484" y="2770"/>
                <a:ext cx="70" cy="44"/>
              </a:xfrm>
              <a:custGeom>
                <a:avLst/>
                <a:gdLst>
                  <a:gd name="T0" fmla="*/ 34 w 34"/>
                  <a:gd name="T1" fmla="*/ 10 h 21"/>
                  <a:gd name="T2" fmla="*/ 18 w 34"/>
                  <a:gd name="T3" fmla="*/ 0 h 21"/>
                  <a:gd name="T4" fmla="*/ 1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5"/>
                      <a:pt x="27" y="0"/>
                      <a:pt x="18" y="0"/>
                    </a:cubicBezTo>
                    <a:cubicBezTo>
                      <a:pt x="8" y="0"/>
                      <a:pt x="1" y="5"/>
                      <a:pt x="1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3" name="Oval 515"/>
              <p:cNvSpPr>
                <a:spLocks noChangeArrowheads="1"/>
              </p:cNvSpPr>
              <p:nvPr/>
            </p:nvSpPr>
            <p:spPr bwMode="auto">
              <a:xfrm>
                <a:off x="3571" y="2770"/>
                <a:ext cx="68" cy="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4" name="Oval 516"/>
              <p:cNvSpPr>
                <a:spLocks noChangeArrowheads="1"/>
              </p:cNvSpPr>
              <p:nvPr/>
            </p:nvSpPr>
            <p:spPr bwMode="auto">
              <a:xfrm>
                <a:off x="3655" y="2770"/>
                <a:ext cx="68" cy="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5" name="Freeform 517"/>
              <p:cNvSpPr/>
              <p:nvPr/>
            </p:nvSpPr>
            <p:spPr bwMode="auto">
              <a:xfrm>
                <a:off x="3740" y="2770"/>
                <a:ext cx="68" cy="44"/>
              </a:xfrm>
              <a:custGeom>
                <a:avLst/>
                <a:gdLst>
                  <a:gd name="T0" fmla="*/ 33 w 33"/>
                  <a:gd name="T1" fmla="*/ 10 h 21"/>
                  <a:gd name="T2" fmla="*/ 16 w 33"/>
                  <a:gd name="T3" fmla="*/ 0 h 21"/>
                  <a:gd name="T4" fmla="*/ 0 w 33"/>
                  <a:gd name="T5" fmla="*/ 10 h 21"/>
                  <a:gd name="T6" fmla="*/ 17 w 33"/>
                  <a:gd name="T7" fmla="*/ 21 h 21"/>
                  <a:gd name="T8" fmla="*/ 33 w 33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1">
                    <a:moveTo>
                      <a:pt x="33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6" name="Freeform 518"/>
              <p:cNvSpPr/>
              <p:nvPr/>
            </p:nvSpPr>
            <p:spPr bwMode="auto">
              <a:xfrm>
                <a:off x="3824" y="2770"/>
                <a:ext cx="69" cy="44"/>
              </a:xfrm>
              <a:custGeom>
                <a:avLst/>
                <a:gdLst>
                  <a:gd name="T0" fmla="*/ 33 w 33"/>
                  <a:gd name="T1" fmla="*/ 10 h 21"/>
                  <a:gd name="T2" fmla="*/ 16 w 33"/>
                  <a:gd name="T3" fmla="*/ 0 h 21"/>
                  <a:gd name="T4" fmla="*/ 0 w 33"/>
                  <a:gd name="T5" fmla="*/ 10 h 21"/>
                  <a:gd name="T6" fmla="*/ 17 w 33"/>
                  <a:gd name="T7" fmla="*/ 21 h 21"/>
                  <a:gd name="T8" fmla="*/ 33 w 33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1">
                    <a:moveTo>
                      <a:pt x="33" y="10"/>
                    </a:moveTo>
                    <a:cubicBezTo>
                      <a:pt x="33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6" y="21"/>
                      <a:pt x="33" y="16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7" name="Freeform 519"/>
              <p:cNvSpPr/>
              <p:nvPr/>
            </p:nvSpPr>
            <p:spPr bwMode="auto">
              <a:xfrm>
                <a:off x="3907" y="2770"/>
                <a:ext cx="72" cy="44"/>
              </a:xfrm>
              <a:custGeom>
                <a:avLst/>
                <a:gdLst>
                  <a:gd name="T0" fmla="*/ 34 w 35"/>
                  <a:gd name="T1" fmla="*/ 10 h 21"/>
                  <a:gd name="T2" fmla="*/ 17 w 35"/>
                  <a:gd name="T3" fmla="*/ 0 h 21"/>
                  <a:gd name="T4" fmla="*/ 1 w 35"/>
                  <a:gd name="T5" fmla="*/ 10 h 21"/>
                  <a:gd name="T6" fmla="*/ 18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1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7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8" name="Freeform 520"/>
              <p:cNvSpPr/>
              <p:nvPr/>
            </p:nvSpPr>
            <p:spPr bwMode="auto">
              <a:xfrm>
                <a:off x="3992" y="2770"/>
                <a:ext cx="72" cy="44"/>
              </a:xfrm>
              <a:custGeom>
                <a:avLst/>
                <a:gdLst>
                  <a:gd name="T0" fmla="*/ 34 w 35"/>
                  <a:gd name="T1" fmla="*/ 10 h 21"/>
                  <a:gd name="T2" fmla="*/ 17 w 35"/>
                  <a:gd name="T3" fmla="*/ 0 h 21"/>
                  <a:gd name="T4" fmla="*/ 1 w 35"/>
                  <a:gd name="T5" fmla="*/ 10 h 21"/>
                  <a:gd name="T6" fmla="*/ 18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9" name="Freeform 521"/>
              <p:cNvSpPr/>
              <p:nvPr/>
            </p:nvSpPr>
            <p:spPr bwMode="auto">
              <a:xfrm>
                <a:off x="4076" y="2770"/>
                <a:ext cx="72" cy="44"/>
              </a:xfrm>
              <a:custGeom>
                <a:avLst/>
                <a:gdLst>
                  <a:gd name="T0" fmla="*/ 34 w 35"/>
                  <a:gd name="T1" fmla="*/ 10 h 21"/>
                  <a:gd name="T2" fmla="*/ 17 w 35"/>
                  <a:gd name="T3" fmla="*/ 0 h 21"/>
                  <a:gd name="T4" fmla="*/ 1 w 35"/>
                  <a:gd name="T5" fmla="*/ 10 h 21"/>
                  <a:gd name="T6" fmla="*/ 18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0" name="Freeform 522"/>
              <p:cNvSpPr/>
              <p:nvPr/>
            </p:nvSpPr>
            <p:spPr bwMode="auto">
              <a:xfrm>
                <a:off x="4161" y="2770"/>
                <a:ext cx="72" cy="44"/>
              </a:xfrm>
              <a:custGeom>
                <a:avLst/>
                <a:gdLst>
                  <a:gd name="T0" fmla="*/ 34 w 35"/>
                  <a:gd name="T1" fmla="*/ 10 h 21"/>
                  <a:gd name="T2" fmla="*/ 16 w 35"/>
                  <a:gd name="T3" fmla="*/ 0 h 21"/>
                  <a:gd name="T4" fmla="*/ 1 w 35"/>
                  <a:gd name="T5" fmla="*/ 10 h 21"/>
                  <a:gd name="T6" fmla="*/ 19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4" y="5"/>
                      <a:pt x="26" y="0"/>
                      <a:pt x="16" y="0"/>
                    </a:cubicBezTo>
                    <a:cubicBezTo>
                      <a:pt x="7" y="0"/>
                      <a:pt x="0" y="5"/>
                      <a:pt x="1" y="10"/>
                    </a:cubicBezTo>
                    <a:cubicBezTo>
                      <a:pt x="1" y="16"/>
                      <a:pt x="9" y="21"/>
                      <a:pt x="19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1" name="Freeform 523"/>
              <p:cNvSpPr/>
              <p:nvPr/>
            </p:nvSpPr>
            <p:spPr bwMode="auto">
              <a:xfrm>
                <a:off x="3139" y="2822"/>
                <a:ext cx="73" cy="45"/>
              </a:xfrm>
              <a:custGeom>
                <a:avLst/>
                <a:gdLst>
                  <a:gd name="T0" fmla="*/ 35 w 35"/>
                  <a:gd name="T1" fmla="*/ 11 h 22"/>
                  <a:gd name="T2" fmla="*/ 19 w 35"/>
                  <a:gd name="T3" fmla="*/ 0 h 22"/>
                  <a:gd name="T4" fmla="*/ 1 w 35"/>
                  <a:gd name="T5" fmla="*/ 11 h 22"/>
                  <a:gd name="T6" fmla="*/ 17 w 35"/>
                  <a:gd name="T7" fmla="*/ 22 h 22"/>
                  <a:gd name="T8" fmla="*/ 35 w 35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35" y="11"/>
                    </a:moveTo>
                    <a:cubicBezTo>
                      <a:pt x="35" y="5"/>
                      <a:pt x="28" y="0"/>
                      <a:pt x="19" y="0"/>
                    </a:cubicBezTo>
                    <a:cubicBezTo>
                      <a:pt x="10" y="0"/>
                      <a:pt x="2" y="5"/>
                      <a:pt x="1" y="11"/>
                    </a:cubicBezTo>
                    <a:cubicBezTo>
                      <a:pt x="0" y="17"/>
                      <a:pt x="8" y="22"/>
                      <a:pt x="17" y="22"/>
                    </a:cubicBezTo>
                    <a:cubicBezTo>
                      <a:pt x="26" y="22"/>
                      <a:pt x="34" y="17"/>
                      <a:pt x="3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2" name="Freeform 524"/>
              <p:cNvSpPr/>
              <p:nvPr/>
            </p:nvSpPr>
            <p:spPr bwMode="auto">
              <a:xfrm>
                <a:off x="3226" y="2822"/>
                <a:ext cx="72" cy="45"/>
              </a:xfrm>
              <a:custGeom>
                <a:avLst/>
                <a:gdLst>
                  <a:gd name="T0" fmla="*/ 34 w 35"/>
                  <a:gd name="T1" fmla="*/ 11 h 22"/>
                  <a:gd name="T2" fmla="*/ 18 w 35"/>
                  <a:gd name="T3" fmla="*/ 0 h 22"/>
                  <a:gd name="T4" fmla="*/ 0 w 35"/>
                  <a:gd name="T5" fmla="*/ 11 h 22"/>
                  <a:gd name="T6" fmla="*/ 17 w 35"/>
                  <a:gd name="T7" fmla="*/ 22 h 22"/>
                  <a:gd name="T8" fmla="*/ 34 w 35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34" y="11"/>
                    </a:moveTo>
                    <a:cubicBezTo>
                      <a:pt x="35" y="5"/>
                      <a:pt x="27" y="0"/>
                      <a:pt x="18" y="0"/>
                    </a:cubicBezTo>
                    <a:cubicBezTo>
                      <a:pt x="9" y="0"/>
                      <a:pt x="1" y="5"/>
                      <a:pt x="0" y="11"/>
                    </a:cubicBezTo>
                    <a:cubicBezTo>
                      <a:pt x="0" y="17"/>
                      <a:pt x="7" y="22"/>
                      <a:pt x="17" y="22"/>
                    </a:cubicBezTo>
                    <a:cubicBezTo>
                      <a:pt x="26" y="22"/>
                      <a:pt x="34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3" name="Freeform 525"/>
              <p:cNvSpPr/>
              <p:nvPr/>
            </p:nvSpPr>
            <p:spPr bwMode="auto">
              <a:xfrm>
                <a:off x="3313" y="2822"/>
                <a:ext cx="70" cy="45"/>
              </a:xfrm>
              <a:custGeom>
                <a:avLst/>
                <a:gdLst>
                  <a:gd name="T0" fmla="*/ 34 w 34"/>
                  <a:gd name="T1" fmla="*/ 11 h 22"/>
                  <a:gd name="T2" fmla="*/ 17 w 34"/>
                  <a:gd name="T3" fmla="*/ 0 h 22"/>
                  <a:gd name="T4" fmla="*/ 0 w 34"/>
                  <a:gd name="T5" fmla="*/ 11 h 22"/>
                  <a:gd name="T6" fmla="*/ 16 w 34"/>
                  <a:gd name="T7" fmla="*/ 22 h 22"/>
                  <a:gd name="T8" fmla="*/ 34 w 34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34" y="11"/>
                    </a:moveTo>
                    <a:cubicBezTo>
                      <a:pt x="34" y="5"/>
                      <a:pt x="27" y="0"/>
                      <a:pt x="17" y="0"/>
                    </a:cubicBezTo>
                    <a:cubicBezTo>
                      <a:pt x="8" y="0"/>
                      <a:pt x="0" y="5"/>
                      <a:pt x="0" y="11"/>
                    </a:cubicBezTo>
                    <a:cubicBezTo>
                      <a:pt x="0" y="17"/>
                      <a:pt x="7" y="22"/>
                      <a:pt x="16" y="22"/>
                    </a:cubicBezTo>
                    <a:cubicBezTo>
                      <a:pt x="26" y="22"/>
                      <a:pt x="33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4" name="Freeform 526"/>
              <p:cNvSpPr/>
              <p:nvPr/>
            </p:nvSpPr>
            <p:spPr bwMode="auto">
              <a:xfrm>
                <a:off x="3397" y="2822"/>
                <a:ext cx="71" cy="45"/>
              </a:xfrm>
              <a:custGeom>
                <a:avLst/>
                <a:gdLst>
                  <a:gd name="T0" fmla="*/ 34 w 34"/>
                  <a:gd name="T1" fmla="*/ 11 h 22"/>
                  <a:gd name="T2" fmla="*/ 18 w 34"/>
                  <a:gd name="T3" fmla="*/ 0 h 22"/>
                  <a:gd name="T4" fmla="*/ 0 w 34"/>
                  <a:gd name="T5" fmla="*/ 11 h 22"/>
                  <a:gd name="T6" fmla="*/ 17 w 34"/>
                  <a:gd name="T7" fmla="*/ 22 h 22"/>
                  <a:gd name="T8" fmla="*/ 34 w 34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34" y="11"/>
                    </a:moveTo>
                    <a:cubicBezTo>
                      <a:pt x="34" y="5"/>
                      <a:pt x="27" y="0"/>
                      <a:pt x="18" y="0"/>
                    </a:cubicBezTo>
                    <a:cubicBezTo>
                      <a:pt x="8" y="0"/>
                      <a:pt x="1" y="5"/>
                      <a:pt x="0" y="11"/>
                    </a:cubicBezTo>
                    <a:cubicBezTo>
                      <a:pt x="0" y="17"/>
                      <a:pt x="7" y="22"/>
                      <a:pt x="17" y="22"/>
                    </a:cubicBezTo>
                    <a:cubicBezTo>
                      <a:pt x="26" y="22"/>
                      <a:pt x="34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5" name="Freeform 527"/>
              <p:cNvSpPr/>
              <p:nvPr/>
            </p:nvSpPr>
            <p:spPr bwMode="auto">
              <a:xfrm>
                <a:off x="3484" y="2822"/>
                <a:ext cx="70" cy="45"/>
              </a:xfrm>
              <a:custGeom>
                <a:avLst/>
                <a:gdLst>
                  <a:gd name="T0" fmla="*/ 34 w 34"/>
                  <a:gd name="T1" fmla="*/ 11 h 22"/>
                  <a:gd name="T2" fmla="*/ 17 w 34"/>
                  <a:gd name="T3" fmla="*/ 0 h 22"/>
                  <a:gd name="T4" fmla="*/ 0 w 34"/>
                  <a:gd name="T5" fmla="*/ 11 h 22"/>
                  <a:gd name="T6" fmla="*/ 16 w 34"/>
                  <a:gd name="T7" fmla="*/ 22 h 22"/>
                  <a:gd name="T8" fmla="*/ 34 w 34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34" y="11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0" y="11"/>
                    </a:cubicBezTo>
                    <a:cubicBezTo>
                      <a:pt x="0" y="17"/>
                      <a:pt x="7" y="22"/>
                      <a:pt x="16" y="22"/>
                    </a:cubicBezTo>
                    <a:cubicBezTo>
                      <a:pt x="26" y="22"/>
                      <a:pt x="34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6" name="Freeform 528"/>
              <p:cNvSpPr/>
              <p:nvPr/>
            </p:nvSpPr>
            <p:spPr bwMode="auto">
              <a:xfrm>
                <a:off x="3569" y="2822"/>
                <a:ext cx="70" cy="45"/>
              </a:xfrm>
              <a:custGeom>
                <a:avLst/>
                <a:gdLst>
                  <a:gd name="T0" fmla="*/ 34 w 34"/>
                  <a:gd name="T1" fmla="*/ 11 h 22"/>
                  <a:gd name="T2" fmla="*/ 17 w 34"/>
                  <a:gd name="T3" fmla="*/ 0 h 22"/>
                  <a:gd name="T4" fmla="*/ 0 w 34"/>
                  <a:gd name="T5" fmla="*/ 11 h 22"/>
                  <a:gd name="T6" fmla="*/ 17 w 34"/>
                  <a:gd name="T7" fmla="*/ 22 h 22"/>
                  <a:gd name="T8" fmla="*/ 34 w 34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34" y="11"/>
                    </a:moveTo>
                    <a:cubicBezTo>
                      <a:pt x="34" y="5"/>
                      <a:pt x="27" y="0"/>
                      <a:pt x="17" y="0"/>
                    </a:cubicBezTo>
                    <a:cubicBezTo>
                      <a:pt x="8" y="0"/>
                      <a:pt x="0" y="5"/>
                      <a:pt x="0" y="11"/>
                    </a:cubicBezTo>
                    <a:cubicBezTo>
                      <a:pt x="0" y="17"/>
                      <a:pt x="8" y="22"/>
                      <a:pt x="17" y="22"/>
                    </a:cubicBezTo>
                    <a:cubicBezTo>
                      <a:pt x="26" y="22"/>
                      <a:pt x="34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7" name="Freeform 529"/>
              <p:cNvSpPr/>
              <p:nvPr/>
            </p:nvSpPr>
            <p:spPr bwMode="auto">
              <a:xfrm>
                <a:off x="3655" y="2822"/>
                <a:ext cx="70" cy="45"/>
              </a:xfrm>
              <a:custGeom>
                <a:avLst/>
                <a:gdLst>
                  <a:gd name="T0" fmla="*/ 34 w 34"/>
                  <a:gd name="T1" fmla="*/ 11 h 22"/>
                  <a:gd name="T2" fmla="*/ 17 w 34"/>
                  <a:gd name="T3" fmla="*/ 0 h 22"/>
                  <a:gd name="T4" fmla="*/ 0 w 34"/>
                  <a:gd name="T5" fmla="*/ 11 h 22"/>
                  <a:gd name="T6" fmla="*/ 17 w 34"/>
                  <a:gd name="T7" fmla="*/ 22 h 22"/>
                  <a:gd name="T8" fmla="*/ 34 w 34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34" y="11"/>
                    </a:moveTo>
                    <a:cubicBezTo>
                      <a:pt x="33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0" y="11"/>
                    </a:cubicBezTo>
                    <a:cubicBezTo>
                      <a:pt x="0" y="17"/>
                      <a:pt x="7" y="22"/>
                      <a:pt x="17" y="22"/>
                    </a:cubicBezTo>
                    <a:cubicBezTo>
                      <a:pt x="26" y="22"/>
                      <a:pt x="34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8" name="Freeform 530"/>
              <p:cNvSpPr/>
              <p:nvPr/>
            </p:nvSpPr>
            <p:spPr bwMode="auto">
              <a:xfrm>
                <a:off x="3740" y="2822"/>
                <a:ext cx="70" cy="45"/>
              </a:xfrm>
              <a:custGeom>
                <a:avLst/>
                <a:gdLst>
                  <a:gd name="T0" fmla="*/ 34 w 34"/>
                  <a:gd name="T1" fmla="*/ 11 h 22"/>
                  <a:gd name="T2" fmla="*/ 17 w 34"/>
                  <a:gd name="T3" fmla="*/ 0 h 22"/>
                  <a:gd name="T4" fmla="*/ 0 w 34"/>
                  <a:gd name="T5" fmla="*/ 11 h 22"/>
                  <a:gd name="T6" fmla="*/ 17 w 34"/>
                  <a:gd name="T7" fmla="*/ 22 h 22"/>
                  <a:gd name="T8" fmla="*/ 34 w 34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34" y="11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0" y="11"/>
                    </a:cubicBezTo>
                    <a:cubicBezTo>
                      <a:pt x="0" y="17"/>
                      <a:pt x="8" y="22"/>
                      <a:pt x="17" y="22"/>
                    </a:cubicBezTo>
                    <a:cubicBezTo>
                      <a:pt x="27" y="22"/>
                      <a:pt x="34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9" name="Freeform 531"/>
              <p:cNvSpPr/>
              <p:nvPr/>
            </p:nvSpPr>
            <p:spPr bwMode="auto">
              <a:xfrm>
                <a:off x="3824" y="2822"/>
                <a:ext cx="73" cy="45"/>
              </a:xfrm>
              <a:custGeom>
                <a:avLst/>
                <a:gdLst>
                  <a:gd name="T0" fmla="*/ 34 w 35"/>
                  <a:gd name="T1" fmla="*/ 11 h 22"/>
                  <a:gd name="T2" fmla="*/ 17 w 35"/>
                  <a:gd name="T3" fmla="*/ 0 h 22"/>
                  <a:gd name="T4" fmla="*/ 1 w 35"/>
                  <a:gd name="T5" fmla="*/ 11 h 22"/>
                  <a:gd name="T6" fmla="*/ 18 w 35"/>
                  <a:gd name="T7" fmla="*/ 22 h 22"/>
                  <a:gd name="T8" fmla="*/ 34 w 35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34" y="11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1" y="11"/>
                    </a:cubicBezTo>
                    <a:cubicBezTo>
                      <a:pt x="1" y="17"/>
                      <a:pt x="9" y="22"/>
                      <a:pt x="18" y="22"/>
                    </a:cubicBezTo>
                    <a:cubicBezTo>
                      <a:pt x="27" y="22"/>
                      <a:pt x="35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0" name="Freeform 532"/>
              <p:cNvSpPr/>
              <p:nvPr/>
            </p:nvSpPr>
            <p:spPr bwMode="auto">
              <a:xfrm>
                <a:off x="3911" y="2822"/>
                <a:ext cx="70" cy="45"/>
              </a:xfrm>
              <a:custGeom>
                <a:avLst/>
                <a:gdLst>
                  <a:gd name="T0" fmla="*/ 34 w 34"/>
                  <a:gd name="T1" fmla="*/ 11 h 22"/>
                  <a:gd name="T2" fmla="*/ 16 w 34"/>
                  <a:gd name="T3" fmla="*/ 0 h 22"/>
                  <a:gd name="T4" fmla="*/ 0 w 34"/>
                  <a:gd name="T5" fmla="*/ 11 h 22"/>
                  <a:gd name="T6" fmla="*/ 18 w 34"/>
                  <a:gd name="T7" fmla="*/ 22 h 22"/>
                  <a:gd name="T8" fmla="*/ 34 w 34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34" y="11"/>
                    </a:moveTo>
                    <a:cubicBezTo>
                      <a:pt x="34" y="5"/>
                      <a:pt x="26" y="0"/>
                      <a:pt x="16" y="0"/>
                    </a:cubicBezTo>
                    <a:cubicBezTo>
                      <a:pt x="7" y="0"/>
                      <a:pt x="0" y="5"/>
                      <a:pt x="0" y="11"/>
                    </a:cubicBezTo>
                    <a:cubicBezTo>
                      <a:pt x="0" y="17"/>
                      <a:pt x="8" y="22"/>
                      <a:pt x="18" y="22"/>
                    </a:cubicBezTo>
                    <a:cubicBezTo>
                      <a:pt x="27" y="22"/>
                      <a:pt x="34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1" name="Freeform 533"/>
              <p:cNvSpPr/>
              <p:nvPr/>
            </p:nvSpPr>
            <p:spPr bwMode="auto">
              <a:xfrm>
                <a:off x="3996" y="2822"/>
                <a:ext cx="72" cy="45"/>
              </a:xfrm>
              <a:custGeom>
                <a:avLst/>
                <a:gdLst>
                  <a:gd name="T0" fmla="*/ 34 w 35"/>
                  <a:gd name="T1" fmla="*/ 11 h 22"/>
                  <a:gd name="T2" fmla="*/ 17 w 35"/>
                  <a:gd name="T3" fmla="*/ 0 h 22"/>
                  <a:gd name="T4" fmla="*/ 1 w 35"/>
                  <a:gd name="T5" fmla="*/ 11 h 22"/>
                  <a:gd name="T6" fmla="*/ 18 w 35"/>
                  <a:gd name="T7" fmla="*/ 22 h 22"/>
                  <a:gd name="T8" fmla="*/ 34 w 35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34" y="11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1" y="11"/>
                    </a:cubicBezTo>
                    <a:cubicBezTo>
                      <a:pt x="1" y="17"/>
                      <a:pt x="9" y="22"/>
                      <a:pt x="18" y="22"/>
                    </a:cubicBezTo>
                    <a:cubicBezTo>
                      <a:pt x="28" y="22"/>
                      <a:pt x="35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2" name="Freeform 534"/>
              <p:cNvSpPr/>
              <p:nvPr/>
            </p:nvSpPr>
            <p:spPr bwMode="auto">
              <a:xfrm>
                <a:off x="4080" y="2822"/>
                <a:ext cx="72" cy="45"/>
              </a:xfrm>
              <a:custGeom>
                <a:avLst/>
                <a:gdLst>
                  <a:gd name="T0" fmla="*/ 35 w 35"/>
                  <a:gd name="T1" fmla="*/ 11 h 22"/>
                  <a:gd name="T2" fmla="*/ 17 w 35"/>
                  <a:gd name="T3" fmla="*/ 0 h 22"/>
                  <a:gd name="T4" fmla="*/ 1 w 35"/>
                  <a:gd name="T5" fmla="*/ 11 h 22"/>
                  <a:gd name="T6" fmla="*/ 19 w 35"/>
                  <a:gd name="T7" fmla="*/ 22 h 22"/>
                  <a:gd name="T8" fmla="*/ 35 w 35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35" y="11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8" y="0"/>
                      <a:pt x="0" y="5"/>
                      <a:pt x="1" y="11"/>
                    </a:cubicBezTo>
                    <a:cubicBezTo>
                      <a:pt x="2" y="17"/>
                      <a:pt x="10" y="22"/>
                      <a:pt x="19" y="22"/>
                    </a:cubicBezTo>
                    <a:cubicBezTo>
                      <a:pt x="28" y="22"/>
                      <a:pt x="35" y="17"/>
                      <a:pt x="3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3" name="Freeform 535"/>
              <p:cNvSpPr/>
              <p:nvPr/>
            </p:nvSpPr>
            <p:spPr bwMode="auto">
              <a:xfrm>
                <a:off x="4167" y="2822"/>
                <a:ext cx="72" cy="45"/>
              </a:xfrm>
              <a:custGeom>
                <a:avLst/>
                <a:gdLst>
                  <a:gd name="T0" fmla="*/ 34 w 35"/>
                  <a:gd name="T1" fmla="*/ 11 h 22"/>
                  <a:gd name="T2" fmla="*/ 16 w 35"/>
                  <a:gd name="T3" fmla="*/ 0 h 22"/>
                  <a:gd name="T4" fmla="*/ 0 w 35"/>
                  <a:gd name="T5" fmla="*/ 11 h 22"/>
                  <a:gd name="T6" fmla="*/ 19 w 35"/>
                  <a:gd name="T7" fmla="*/ 22 h 22"/>
                  <a:gd name="T8" fmla="*/ 34 w 35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34" y="11"/>
                    </a:moveTo>
                    <a:cubicBezTo>
                      <a:pt x="34" y="5"/>
                      <a:pt x="25" y="0"/>
                      <a:pt x="16" y="0"/>
                    </a:cubicBezTo>
                    <a:cubicBezTo>
                      <a:pt x="7" y="0"/>
                      <a:pt x="0" y="5"/>
                      <a:pt x="0" y="11"/>
                    </a:cubicBezTo>
                    <a:cubicBezTo>
                      <a:pt x="1" y="17"/>
                      <a:pt x="9" y="22"/>
                      <a:pt x="19" y="22"/>
                    </a:cubicBezTo>
                    <a:cubicBezTo>
                      <a:pt x="28" y="22"/>
                      <a:pt x="35" y="17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4" name="Freeform 536"/>
              <p:cNvSpPr/>
              <p:nvPr/>
            </p:nvSpPr>
            <p:spPr bwMode="auto">
              <a:xfrm>
                <a:off x="4252" y="2822"/>
                <a:ext cx="74" cy="45"/>
              </a:xfrm>
              <a:custGeom>
                <a:avLst/>
                <a:gdLst>
                  <a:gd name="T0" fmla="*/ 35 w 36"/>
                  <a:gd name="T1" fmla="*/ 11 h 22"/>
                  <a:gd name="T2" fmla="*/ 16 w 36"/>
                  <a:gd name="T3" fmla="*/ 0 h 22"/>
                  <a:gd name="T4" fmla="*/ 1 w 36"/>
                  <a:gd name="T5" fmla="*/ 11 h 22"/>
                  <a:gd name="T6" fmla="*/ 19 w 36"/>
                  <a:gd name="T7" fmla="*/ 22 h 22"/>
                  <a:gd name="T8" fmla="*/ 35 w 36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2">
                    <a:moveTo>
                      <a:pt x="35" y="11"/>
                    </a:moveTo>
                    <a:cubicBezTo>
                      <a:pt x="34" y="5"/>
                      <a:pt x="26" y="0"/>
                      <a:pt x="16" y="0"/>
                    </a:cubicBezTo>
                    <a:cubicBezTo>
                      <a:pt x="7" y="0"/>
                      <a:pt x="0" y="5"/>
                      <a:pt x="1" y="11"/>
                    </a:cubicBezTo>
                    <a:cubicBezTo>
                      <a:pt x="2" y="17"/>
                      <a:pt x="10" y="22"/>
                      <a:pt x="19" y="22"/>
                    </a:cubicBezTo>
                    <a:cubicBezTo>
                      <a:pt x="29" y="22"/>
                      <a:pt x="36" y="17"/>
                      <a:pt x="3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5" name="Freeform 537"/>
              <p:cNvSpPr/>
              <p:nvPr/>
            </p:nvSpPr>
            <p:spPr bwMode="auto">
              <a:xfrm>
                <a:off x="3222" y="2878"/>
                <a:ext cx="72" cy="43"/>
              </a:xfrm>
              <a:custGeom>
                <a:avLst/>
                <a:gdLst>
                  <a:gd name="T0" fmla="*/ 34 w 35"/>
                  <a:gd name="T1" fmla="*/ 10 h 21"/>
                  <a:gd name="T2" fmla="*/ 18 w 35"/>
                  <a:gd name="T3" fmla="*/ 0 h 21"/>
                  <a:gd name="T4" fmla="*/ 0 w 35"/>
                  <a:gd name="T5" fmla="*/ 10 h 21"/>
                  <a:gd name="T6" fmla="*/ 17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5" y="4"/>
                      <a:pt x="28" y="0"/>
                      <a:pt x="18" y="0"/>
                    </a:cubicBezTo>
                    <a:cubicBezTo>
                      <a:pt x="9" y="0"/>
                      <a:pt x="1" y="4"/>
                      <a:pt x="0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6" name="Freeform 538"/>
              <p:cNvSpPr/>
              <p:nvPr/>
            </p:nvSpPr>
            <p:spPr bwMode="auto">
              <a:xfrm>
                <a:off x="3309" y="2878"/>
                <a:ext cx="72" cy="43"/>
              </a:xfrm>
              <a:custGeom>
                <a:avLst/>
                <a:gdLst>
                  <a:gd name="T0" fmla="*/ 34 w 35"/>
                  <a:gd name="T1" fmla="*/ 10 h 21"/>
                  <a:gd name="T2" fmla="*/ 18 w 35"/>
                  <a:gd name="T3" fmla="*/ 0 h 21"/>
                  <a:gd name="T4" fmla="*/ 0 w 35"/>
                  <a:gd name="T5" fmla="*/ 10 h 21"/>
                  <a:gd name="T6" fmla="*/ 17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5" y="4"/>
                      <a:pt x="27" y="0"/>
                      <a:pt x="18" y="0"/>
                    </a:cubicBezTo>
                    <a:cubicBezTo>
                      <a:pt x="9" y="0"/>
                      <a:pt x="1" y="4"/>
                      <a:pt x="0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7" name="Freeform 539"/>
              <p:cNvSpPr/>
              <p:nvPr/>
            </p:nvSpPr>
            <p:spPr bwMode="auto">
              <a:xfrm>
                <a:off x="3395" y="2878"/>
                <a:ext cx="70" cy="43"/>
              </a:xfrm>
              <a:custGeom>
                <a:avLst/>
                <a:gdLst>
                  <a:gd name="T0" fmla="*/ 34 w 34"/>
                  <a:gd name="T1" fmla="*/ 10 h 21"/>
                  <a:gd name="T2" fmla="*/ 18 w 34"/>
                  <a:gd name="T3" fmla="*/ 0 h 21"/>
                  <a:gd name="T4" fmla="*/ 0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4"/>
                      <a:pt x="27" y="0"/>
                      <a:pt x="18" y="0"/>
                    </a:cubicBezTo>
                    <a:cubicBezTo>
                      <a:pt x="8" y="0"/>
                      <a:pt x="0" y="4"/>
                      <a:pt x="0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8" name="Freeform 540"/>
              <p:cNvSpPr/>
              <p:nvPr/>
            </p:nvSpPr>
            <p:spPr bwMode="auto">
              <a:xfrm>
                <a:off x="3482" y="2878"/>
                <a:ext cx="70" cy="43"/>
              </a:xfrm>
              <a:custGeom>
                <a:avLst/>
                <a:gdLst>
                  <a:gd name="T0" fmla="*/ 34 w 34"/>
                  <a:gd name="T1" fmla="*/ 10 h 21"/>
                  <a:gd name="T2" fmla="*/ 17 w 34"/>
                  <a:gd name="T3" fmla="*/ 0 h 21"/>
                  <a:gd name="T4" fmla="*/ 0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4"/>
                      <a:pt x="27" y="0"/>
                      <a:pt x="17" y="0"/>
                    </a:cubicBezTo>
                    <a:cubicBezTo>
                      <a:pt x="8" y="0"/>
                      <a:pt x="0" y="4"/>
                      <a:pt x="0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9" name="Freeform 541"/>
              <p:cNvSpPr/>
              <p:nvPr/>
            </p:nvSpPr>
            <p:spPr bwMode="auto">
              <a:xfrm>
                <a:off x="3569" y="2878"/>
                <a:ext cx="70" cy="43"/>
              </a:xfrm>
              <a:custGeom>
                <a:avLst/>
                <a:gdLst>
                  <a:gd name="T0" fmla="*/ 34 w 34"/>
                  <a:gd name="T1" fmla="*/ 10 h 21"/>
                  <a:gd name="T2" fmla="*/ 17 w 34"/>
                  <a:gd name="T3" fmla="*/ 0 h 21"/>
                  <a:gd name="T4" fmla="*/ 0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4"/>
                      <a:pt x="26" y="0"/>
                      <a:pt x="17" y="0"/>
                    </a:cubicBezTo>
                    <a:cubicBezTo>
                      <a:pt x="8" y="0"/>
                      <a:pt x="0" y="4"/>
                      <a:pt x="0" y="10"/>
                    </a:cubicBezTo>
                    <a:cubicBezTo>
                      <a:pt x="0" y="16"/>
                      <a:pt x="7" y="21"/>
                      <a:pt x="17" y="21"/>
                    </a:cubicBezTo>
                    <a:cubicBezTo>
                      <a:pt x="26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0" name="Oval 542"/>
              <p:cNvSpPr>
                <a:spLocks noChangeArrowheads="1"/>
              </p:cNvSpPr>
              <p:nvPr/>
            </p:nvSpPr>
            <p:spPr bwMode="auto">
              <a:xfrm>
                <a:off x="3655" y="2878"/>
                <a:ext cx="70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1" name="Freeform 543"/>
              <p:cNvSpPr/>
              <p:nvPr/>
            </p:nvSpPr>
            <p:spPr bwMode="auto">
              <a:xfrm>
                <a:off x="3742" y="2878"/>
                <a:ext cx="70" cy="43"/>
              </a:xfrm>
              <a:custGeom>
                <a:avLst/>
                <a:gdLst>
                  <a:gd name="T0" fmla="*/ 34 w 34"/>
                  <a:gd name="T1" fmla="*/ 10 h 21"/>
                  <a:gd name="T2" fmla="*/ 16 w 34"/>
                  <a:gd name="T3" fmla="*/ 0 h 21"/>
                  <a:gd name="T4" fmla="*/ 0 w 34"/>
                  <a:gd name="T5" fmla="*/ 10 h 21"/>
                  <a:gd name="T6" fmla="*/ 17 w 34"/>
                  <a:gd name="T7" fmla="*/ 21 h 21"/>
                  <a:gd name="T8" fmla="*/ 34 w 34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10"/>
                    </a:moveTo>
                    <a:cubicBezTo>
                      <a:pt x="34" y="4"/>
                      <a:pt x="26" y="0"/>
                      <a:pt x="16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0" y="16"/>
                      <a:pt x="8" y="21"/>
                      <a:pt x="17" y="21"/>
                    </a:cubicBezTo>
                    <a:cubicBezTo>
                      <a:pt x="27" y="21"/>
                      <a:pt x="34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2" name="Freeform 544"/>
              <p:cNvSpPr/>
              <p:nvPr/>
            </p:nvSpPr>
            <p:spPr bwMode="auto">
              <a:xfrm>
                <a:off x="3827" y="2878"/>
                <a:ext cx="72" cy="43"/>
              </a:xfrm>
              <a:custGeom>
                <a:avLst/>
                <a:gdLst>
                  <a:gd name="T0" fmla="*/ 35 w 35"/>
                  <a:gd name="T1" fmla="*/ 10 h 21"/>
                  <a:gd name="T2" fmla="*/ 17 w 35"/>
                  <a:gd name="T3" fmla="*/ 0 h 21"/>
                  <a:gd name="T4" fmla="*/ 1 w 35"/>
                  <a:gd name="T5" fmla="*/ 10 h 21"/>
                  <a:gd name="T6" fmla="*/ 18 w 35"/>
                  <a:gd name="T7" fmla="*/ 21 h 21"/>
                  <a:gd name="T8" fmla="*/ 35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5" y="10"/>
                    </a:moveTo>
                    <a:cubicBezTo>
                      <a:pt x="34" y="4"/>
                      <a:pt x="27" y="0"/>
                      <a:pt x="17" y="0"/>
                    </a:cubicBezTo>
                    <a:cubicBezTo>
                      <a:pt x="8" y="0"/>
                      <a:pt x="0" y="4"/>
                      <a:pt x="1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8" y="21"/>
                      <a:pt x="35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3" name="Freeform 545"/>
              <p:cNvSpPr/>
              <p:nvPr/>
            </p:nvSpPr>
            <p:spPr bwMode="auto">
              <a:xfrm>
                <a:off x="3913" y="2878"/>
                <a:ext cx="72" cy="43"/>
              </a:xfrm>
              <a:custGeom>
                <a:avLst/>
                <a:gdLst>
                  <a:gd name="T0" fmla="*/ 35 w 35"/>
                  <a:gd name="T1" fmla="*/ 10 h 21"/>
                  <a:gd name="T2" fmla="*/ 17 w 35"/>
                  <a:gd name="T3" fmla="*/ 0 h 21"/>
                  <a:gd name="T4" fmla="*/ 0 w 35"/>
                  <a:gd name="T5" fmla="*/ 10 h 21"/>
                  <a:gd name="T6" fmla="*/ 18 w 35"/>
                  <a:gd name="T7" fmla="*/ 21 h 21"/>
                  <a:gd name="T8" fmla="*/ 35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5" y="10"/>
                    </a:moveTo>
                    <a:cubicBezTo>
                      <a:pt x="34" y="4"/>
                      <a:pt x="26" y="0"/>
                      <a:pt x="17" y="0"/>
                    </a:cubicBezTo>
                    <a:cubicBezTo>
                      <a:pt x="8" y="0"/>
                      <a:pt x="0" y="4"/>
                      <a:pt x="0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8" y="21"/>
                      <a:pt x="35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4" name="Freeform 546"/>
              <p:cNvSpPr/>
              <p:nvPr/>
            </p:nvSpPr>
            <p:spPr bwMode="auto">
              <a:xfrm>
                <a:off x="4000" y="2878"/>
                <a:ext cx="72" cy="43"/>
              </a:xfrm>
              <a:custGeom>
                <a:avLst/>
                <a:gdLst>
                  <a:gd name="T0" fmla="*/ 35 w 35"/>
                  <a:gd name="T1" fmla="*/ 10 h 21"/>
                  <a:gd name="T2" fmla="*/ 17 w 35"/>
                  <a:gd name="T3" fmla="*/ 0 h 21"/>
                  <a:gd name="T4" fmla="*/ 0 w 35"/>
                  <a:gd name="T5" fmla="*/ 10 h 21"/>
                  <a:gd name="T6" fmla="*/ 18 w 35"/>
                  <a:gd name="T7" fmla="*/ 21 h 21"/>
                  <a:gd name="T8" fmla="*/ 35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5" y="10"/>
                    </a:moveTo>
                    <a:cubicBezTo>
                      <a:pt x="34" y="4"/>
                      <a:pt x="26" y="0"/>
                      <a:pt x="17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8" y="21"/>
                      <a:pt x="35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5" name="Freeform 547"/>
              <p:cNvSpPr/>
              <p:nvPr/>
            </p:nvSpPr>
            <p:spPr bwMode="auto">
              <a:xfrm>
                <a:off x="4086" y="2878"/>
                <a:ext cx="73" cy="43"/>
              </a:xfrm>
              <a:custGeom>
                <a:avLst/>
                <a:gdLst>
                  <a:gd name="T0" fmla="*/ 34 w 35"/>
                  <a:gd name="T1" fmla="*/ 10 h 21"/>
                  <a:gd name="T2" fmla="*/ 16 w 35"/>
                  <a:gd name="T3" fmla="*/ 0 h 21"/>
                  <a:gd name="T4" fmla="*/ 0 w 35"/>
                  <a:gd name="T5" fmla="*/ 10 h 21"/>
                  <a:gd name="T6" fmla="*/ 18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4" y="4"/>
                      <a:pt x="26" y="0"/>
                      <a:pt x="16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6" name="Freeform 548"/>
              <p:cNvSpPr/>
              <p:nvPr/>
            </p:nvSpPr>
            <p:spPr bwMode="auto">
              <a:xfrm>
                <a:off x="4173" y="2878"/>
                <a:ext cx="72" cy="43"/>
              </a:xfrm>
              <a:custGeom>
                <a:avLst/>
                <a:gdLst>
                  <a:gd name="T0" fmla="*/ 34 w 35"/>
                  <a:gd name="T1" fmla="*/ 10 h 21"/>
                  <a:gd name="T2" fmla="*/ 16 w 35"/>
                  <a:gd name="T3" fmla="*/ 0 h 21"/>
                  <a:gd name="T4" fmla="*/ 0 w 35"/>
                  <a:gd name="T5" fmla="*/ 10 h 21"/>
                  <a:gd name="T6" fmla="*/ 18 w 35"/>
                  <a:gd name="T7" fmla="*/ 21 h 21"/>
                  <a:gd name="T8" fmla="*/ 34 w 35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34" y="10"/>
                    </a:moveTo>
                    <a:cubicBezTo>
                      <a:pt x="34" y="4"/>
                      <a:pt x="25" y="0"/>
                      <a:pt x="16" y="0"/>
                    </a:cubicBezTo>
                    <a:cubicBezTo>
                      <a:pt x="7" y="0"/>
                      <a:pt x="0" y="4"/>
                      <a:pt x="0" y="10"/>
                    </a:cubicBezTo>
                    <a:cubicBezTo>
                      <a:pt x="1" y="16"/>
                      <a:pt x="9" y="21"/>
                      <a:pt x="18" y="21"/>
                    </a:cubicBezTo>
                    <a:cubicBezTo>
                      <a:pt x="28" y="21"/>
                      <a:pt x="35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7" name="Freeform 549"/>
              <p:cNvSpPr/>
              <p:nvPr/>
            </p:nvSpPr>
            <p:spPr bwMode="auto">
              <a:xfrm>
                <a:off x="4258" y="2878"/>
                <a:ext cx="74" cy="43"/>
              </a:xfrm>
              <a:custGeom>
                <a:avLst/>
                <a:gdLst>
                  <a:gd name="T0" fmla="*/ 35 w 36"/>
                  <a:gd name="T1" fmla="*/ 10 h 21"/>
                  <a:gd name="T2" fmla="*/ 17 w 36"/>
                  <a:gd name="T3" fmla="*/ 0 h 21"/>
                  <a:gd name="T4" fmla="*/ 1 w 36"/>
                  <a:gd name="T5" fmla="*/ 10 h 21"/>
                  <a:gd name="T6" fmla="*/ 20 w 36"/>
                  <a:gd name="T7" fmla="*/ 21 h 21"/>
                  <a:gd name="T8" fmla="*/ 35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5" y="10"/>
                    </a:moveTo>
                    <a:cubicBezTo>
                      <a:pt x="34" y="4"/>
                      <a:pt x="26" y="0"/>
                      <a:pt x="17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2" y="16"/>
                      <a:pt x="10" y="21"/>
                      <a:pt x="20" y="21"/>
                    </a:cubicBezTo>
                    <a:cubicBezTo>
                      <a:pt x="29" y="21"/>
                      <a:pt x="36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8" name="Freeform 550"/>
              <p:cNvSpPr/>
              <p:nvPr/>
            </p:nvSpPr>
            <p:spPr bwMode="auto">
              <a:xfrm>
                <a:off x="4344" y="2878"/>
                <a:ext cx="75" cy="43"/>
              </a:xfrm>
              <a:custGeom>
                <a:avLst/>
                <a:gdLst>
                  <a:gd name="T0" fmla="*/ 35 w 36"/>
                  <a:gd name="T1" fmla="*/ 10 h 21"/>
                  <a:gd name="T2" fmla="*/ 17 w 36"/>
                  <a:gd name="T3" fmla="*/ 0 h 21"/>
                  <a:gd name="T4" fmla="*/ 1 w 36"/>
                  <a:gd name="T5" fmla="*/ 10 h 21"/>
                  <a:gd name="T6" fmla="*/ 20 w 36"/>
                  <a:gd name="T7" fmla="*/ 21 h 21"/>
                  <a:gd name="T8" fmla="*/ 35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5" y="10"/>
                    </a:moveTo>
                    <a:cubicBezTo>
                      <a:pt x="34" y="4"/>
                      <a:pt x="26" y="0"/>
                      <a:pt x="17" y="0"/>
                    </a:cubicBezTo>
                    <a:cubicBezTo>
                      <a:pt x="7" y="0"/>
                      <a:pt x="0" y="4"/>
                      <a:pt x="1" y="10"/>
                    </a:cubicBezTo>
                    <a:cubicBezTo>
                      <a:pt x="2" y="16"/>
                      <a:pt x="10" y="21"/>
                      <a:pt x="20" y="21"/>
                    </a:cubicBezTo>
                    <a:cubicBezTo>
                      <a:pt x="29" y="21"/>
                      <a:pt x="36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9" name="Freeform 551"/>
              <p:cNvSpPr/>
              <p:nvPr/>
            </p:nvSpPr>
            <p:spPr bwMode="auto">
              <a:xfrm>
                <a:off x="3655" y="2931"/>
                <a:ext cx="70" cy="48"/>
              </a:xfrm>
              <a:custGeom>
                <a:avLst/>
                <a:gdLst>
                  <a:gd name="T0" fmla="*/ 34 w 34"/>
                  <a:gd name="T1" fmla="*/ 12 h 23"/>
                  <a:gd name="T2" fmla="*/ 17 w 34"/>
                  <a:gd name="T3" fmla="*/ 0 h 23"/>
                  <a:gd name="T4" fmla="*/ 0 w 34"/>
                  <a:gd name="T5" fmla="*/ 12 h 23"/>
                  <a:gd name="T6" fmla="*/ 17 w 34"/>
                  <a:gd name="T7" fmla="*/ 23 h 23"/>
                  <a:gd name="T8" fmla="*/ 34 w 34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3">
                    <a:moveTo>
                      <a:pt x="34" y="12"/>
                    </a:moveTo>
                    <a:cubicBezTo>
                      <a:pt x="34" y="5"/>
                      <a:pt x="27" y="0"/>
                      <a:pt x="17" y="0"/>
                    </a:cubicBezTo>
                    <a:cubicBezTo>
                      <a:pt x="7" y="0"/>
                      <a:pt x="0" y="5"/>
                      <a:pt x="0" y="12"/>
                    </a:cubicBezTo>
                    <a:cubicBezTo>
                      <a:pt x="0" y="18"/>
                      <a:pt x="8" y="23"/>
                      <a:pt x="17" y="23"/>
                    </a:cubicBezTo>
                    <a:cubicBezTo>
                      <a:pt x="27" y="23"/>
                      <a:pt x="34" y="18"/>
                      <a:pt x="3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0" name="Freeform 552"/>
              <p:cNvSpPr/>
              <p:nvPr/>
            </p:nvSpPr>
            <p:spPr bwMode="auto">
              <a:xfrm>
                <a:off x="3742" y="2931"/>
                <a:ext cx="72" cy="48"/>
              </a:xfrm>
              <a:custGeom>
                <a:avLst/>
                <a:gdLst>
                  <a:gd name="T0" fmla="*/ 35 w 35"/>
                  <a:gd name="T1" fmla="*/ 12 h 23"/>
                  <a:gd name="T2" fmla="*/ 17 w 35"/>
                  <a:gd name="T3" fmla="*/ 0 h 23"/>
                  <a:gd name="T4" fmla="*/ 0 w 35"/>
                  <a:gd name="T5" fmla="*/ 12 h 23"/>
                  <a:gd name="T6" fmla="*/ 18 w 35"/>
                  <a:gd name="T7" fmla="*/ 23 h 23"/>
                  <a:gd name="T8" fmla="*/ 35 w 35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3">
                    <a:moveTo>
                      <a:pt x="35" y="12"/>
                    </a:moveTo>
                    <a:cubicBezTo>
                      <a:pt x="35" y="5"/>
                      <a:pt x="27" y="0"/>
                      <a:pt x="17" y="0"/>
                    </a:cubicBezTo>
                    <a:cubicBezTo>
                      <a:pt x="8" y="0"/>
                      <a:pt x="0" y="5"/>
                      <a:pt x="0" y="12"/>
                    </a:cubicBezTo>
                    <a:cubicBezTo>
                      <a:pt x="0" y="18"/>
                      <a:pt x="8" y="23"/>
                      <a:pt x="18" y="23"/>
                    </a:cubicBezTo>
                    <a:cubicBezTo>
                      <a:pt x="27" y="23"/>
                      <a:pt x="35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1" name="Freeform 553"/>
              <p:cNvSpPr/>
              <p:nvPr/>
            </p:nvSpPr>
            <p:spPr bwMode="auto">
              <a:xfrm>
                <a:off x="3829" y="2931"/>
                <a:ext cx="72" cy="48"/>
              </a:xfrm>
              <a:custGeom>
                <a:avLst/>
                <a:gdLst>
                  <a:gd name="T0" fmla="*/ 35 w 35"/>
                  <a:gd name="T1" fmla="*/ 12 h 23"/>
                  <a:gd name="T2" fmla="*/ 17 w 35"/>
                  <a:gd name="T3" fmla="*/ 0 h 23"/>
                  <a:gd name="T4" fmla="*/ 1 w 35"/>
                  <a:gd name="T5" fmla="*/ 12 h 23"/>
                  <a:gd name="T6" fmla="*/ 18 w 35"/>
                  <a:gd name="T7" fmla="*/ 23 h 23"/>
                  <a:gd name="T8" fmla="*/ 35 w 35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3">
                    <a:moveTo>
                      <a:pt x="35" y="12"/>
                    </a:moveTo>
                    <a:cubicBezTo>
                      <a:pt x="35" y="5"/>
                      <a:pt x="27" y="0"/>
                      <a:pt x="17" y="0"/>
                    </a:cubicBezTo>
                    <a:cubicBezTo>
                      <a:pt x="8" y="0"/>
                      <a:pt x="0" y="5"/>
                      <a:pt x="1" y="12"/>
                    </a:cubicBezTo>
                    <a:cubicBezTo>
                      <a:pt x="1" y="18"/>
                      <a:pt x="9" y="23"/>
                      <a:pt x="18" y="23"/>
                    </a:cubicBezTo>
                    <a:cubicBezTo>
                      <a:pt x="28" y="23"/>
                      <a:pt x="35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2" name="Freeform 554"/>
              <p:cNvSpPr/>
              <p:nvPr/>
            </p:nvSpPr>
            <p:spPr bwMode="auto">
              <a:xfrm>
                <a:off x="3917" y="2931"/>
                <a:ext cx="73" cy="48"/>
              </a:xfrm>
              <a:custGeom>
                <a:avLst/>
                <a:gdLst>
                  <a:gd name="T0" fmla="*/ 34 w 35"/>
                  <a:gd name="T1" fmla="*/ 12 h 23"/>
                  <a:gd name="T2" fmla="*/ 16 w 35"/>
                  <a:gd name="T3" fmla="*/ 0 h 23"/>
                  <a:gd name="T4" fmla="*/ 0 w 35"/>
                  <a:gd name="T5" fmla="*/ 12 h 23"/>
                  <a:gd name="T6" fmla="*/ 18 w 35"/>
                  <a:gd name="T7" fmla="*/ 23 h 23"/>
                  <a:gd name="T8" fmla="*/ 34 w 35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3">
                    <a:moveTo>
                      <a:pt x="34" y="12"/>
                    </a:moveTo>
                    <a:cubicBezTo>
                      <a:pt x="34" y="5"/>
                      <a:pt x="26" y="0"/>
                      <a:pt x="16" y="0"/>
                    </a:cubicBezTo>
                    <a:cubicBezTo>
                      <a:pt x="7" y="0"/>
                      <a:pt x="0" y="5"/>
                      <a:pt x="0" y="12"/>
                    </a:cubicBezTo>
                    <a:cubicBezTo>
                      <a:pt x="0" y="18"/>
                      <a:pt x="8" y="23"/>
                      <a:pt x="18" y="23"/>
                    </a:cubicBezTo>
                    <a:cubicBezTo>
                      <a:pt x="27" y="23"/>
                      <a:pt x="35" y="18"/>
                      <a:pt x="3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3" name="Freeform 555"/>
              <p:cNvSpPr/>
              <p:nvPr/>
            </p:nvSpPr>
            <p:spPr bwMode="auto">
              <a:xfrm>
                <a:off x="4004" y="2931"/>
                <a:ext cx="72" cy="48"/>
              </a:xfrm>
              <a:custGeom>
                <a:avLst/>
                <a:gdLst>
                  <a:gd name="T0" fmla="*/ 35 w 35"/>
                  <a:gd name="T1" fmla="*/ 12 h 23"/>
                  <a:gd name="T2" fmla="*/ 17 w 35"/>
                  <a:gd name="T3" fmla="*/ 0 h 23"/>
                  <a:gd name="T4" fmla="*/ 0 w 35"/>
                  <a:gd name="T5" fmla="*/ 12 h 23"/>
                  <a:gd name="T6" fmla="*/ 18 w 35"/>
                  <a:gd name="T7" fmla="*/ 23 h 23"/>
                  <a:gd name="T8" fmla="*/ 35 w 35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3">
                    <a:moveTo>
                      <a:pt x="35" y="12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0" y="12"/>
                    </a:cubicBezTo>
                    <a:cubicBezTo>
                      <a:pt x="1" y="18"/>
                      <a:pt x="9" y="23"/>
                      <a:pt x="18" y="23"/>
                    </a:cubicBezTo>
                    <a:cubicBezTo>
                      <a:pt x="28" y="23"/>
                      <a:pt x="35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4" name="Freeform 556"/>
              <p:cNvSpPr/>
              <p:nvPr/>
            </p:nvSpPr>
            <p:spPr bwMode="auto">
              <a:xfrm>
                <a:off x="4091" y="2931"/>
                <a:ext cx="74" cy="48"/>
              </a:xfrm>
              <a:custGeom>
                <a:avLst/>
                <a:gdLst>
                  <a:gd name="T0" fmla="*/ 35 w 36"/>
                  <a:gd name="T1" fmla="*/ 12 h 23"/>
                  <a:gd name="T2" fmla="*/ 17 w 36"/>
                  <a:gd name="T3" fmla="*/ 0 h 23"/>
                  <a:gd name="T4" fmla="*/ 1 w 36"/>
                  <a:gd name="T5" fmla="*/ 12 h 23"/>
                  <a:gd name="T6" fmla="*/ 19 w 36"/>
                  <a:gd name="T7" fmla="*/ 23 h 23"/>
                  <a:gd name="T8" fmla="*/ 35 w 36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3">
                    <a:moveTo>
                      <a:pt x="35" y="12"/>
                    </a:moveTo>
                    <a:cubicBezTo>
                      <a:pt x="35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1" y="12"/>
                    </a:cubicBezTo>
                    <a:cubicBezTo>
                      <a:pt x="1" y="18"/>
                      <a:pt x="9" y="23"/>
                      <a:pt x="19" y="23"/>
                    </a:cubicBezTo>
                    <a:cubicBezTo>
                      <a:pt x="28" y="23"/>
                      <a:pt x="36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5" name="Freeform 557"/>
              <p:cNvSpPr/>
              <p:nvPr/>
            </p:nvSpPr>
            <p:spPr bwMode="auto">
              <a:xfrm>
                <a:off x="4177" y="2931"/>
                <a:ext cx="75" cy="48"/>
              </a:xfrm>
              <a:custGeom>
                <a:avLst/>
                <a:gdLst>
                  <a:gd name="T0" fmla="*/ 35 w 36"/>
                  <a:gd name="T1" fmla="*/ 12 h 23"/>
                  <a:gd name="T2" fmla="*/ 17 w 36"/>
                  <a:gd name="T3" fmla="*/ 0 h 23"/>
                  <a:gd name="T4" fmla="*/ 1 w 36"/>
                  <a:gd name="T5" fmla="*/ 12 h 23"/>
                  <a:gd name="T6" fmla="*/ 19 w 36"/>
                  <a:gd name="T7" fmla="*/ 23 h 23"/>
                  <a:gd name="T8" fmla="*/ 35 w 36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3">
                    <a:moveTo>
                      <a:pt x="35" y="12"/>
                    </a:moveTo>
                    <a:cubicBezTo>
                      <a:pt x="35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1" y="12"/>
                    </a:cubicBezTo>
                    <a:cubicBezTo>
                      <a:pt x="2" y="18"/>
                      <a:pt x="10" y="23"/>
                      <a:pt x="19" y="23"/>
                    </a:cubicBezTo>
                    <a:cubicBezTo>
                      <a:pt x="29" y="23"/>
                      <a:pt x="36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6" name="Freeform 558"/>
              <p:cNvSpPr/>
              <p:nvPr/>
            </p:nvSpPr>
            <p:spPr bwMode="auto">
              <a:xfrm>
                <a:off x="4266" y="2931"/>
                <a:ext cx="74" cy="48"/>
              </a:xfrm>
              <a:custGeom>
                <a:avLst/>
                <a:gdLst>
                  <a:gd name="T0" fmla="*/ 35 w 36"/>
                  <a:gd name="T1" fmla="*/ 12 h 23"/>
                  <a:gd name="T2" fmla="*/ 16 w 36"/>
                  <a:gd name="T3" fmla="*/ 0 h 23"/>
                  <a:gd name="T4" fmla="*/ 0 w 36"/>
                  <a:gd name="T5" fmla="*/ 12 h 23"/>
                  <a:gd name="T6" fmla="*/ 19 w 36"/>
                  <a:gd name="T7" fmla="*/ 23 h 23"/>
                  <a:gd name="T8" fmla="*/ 35 w 36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3">
                    <a:moveTo>
                      <a:pt x="35" y="12"/>
                    </a:moveTo>
                    <a:cubicBezTo>
                      <a:pt x="34" y="5"/>
                      <a:pt x="26" y="0"/>
                      <a:pt x="16" y="0"/>
                    </a:cubicBezTo>
                    <a:cubicBezTo>
                      <a:pt x="7" y="0"/>
                      <a:pt x="0" y="5"/>
                      <a:pt x="0" y="12"/>
                    </a:cubicBezTo>
                    <a:cubicBezTo>
                      <a:pt x="1" y="18"/>
                      <a:pt x="9" y="23"/>
                      <a:pt x="19" y="23"/>
                    </a:cubicBezTo>
                    <a:cubicBezTo>
                      <a:pt x="29" y="23"/>
                      <a:pt x="36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7" name="Oval 559"/>
              <p:cNvSpPr>
                <a:spLocks noChangeArrowheads="1"/>
              </p:cNvSpPr>
              <p:nvPr/>
            </p:nvSpPr>
            <p:spPr bwMode="auto">
              <a:xfrm>
                <a:off x="3655" y="2989"/>
                <a:ext cx="72" cy="4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8" name="Freeform 560"/>
              <p:cNvSpPr/>
              <p:nvPr/>
            </p:nvSpPr>
            <p:spPr bwMode="auto">
              <a:xfrm>
                <a:off x="3744" y="2989"/>
                <a:ext cx="72" cy="48"/>
              </a:xfrm>
              <a:custGeom>
                <a:avLst/>
                <a:gdLst>
                  <a:gd name="T0" fmla="*/ 35 w 35"/>
                  <a:gd name="T1" fmla="*/ 12 h 23"/>
                  <a:gd name="T2" fmla="*/ 17 w 35"/>
                  <a:gd name="T3" fmla="*/ 0 h 23"/>
                  <a:gd name="T4" fmla="*/ 0 w 35"/>
                  <a:gd name="T5" fmla="*/ 12 h 23"/>
                  <a:gd name="T6" fmla="*/ 17 w 35"/>
                  <a:gd name="T7" fmla="*/ 23 h 23"/>
                  <a:gd name="T8" fmla="*/ 35 w 35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3">
                    <a:moveTo>
                      <a:pt x="35" y="12"/>
                    </a:moveTo>
                    <a:cubicBezTo>
                      <a:pt x="34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0" y="12"/>
                    </a:cubicBezTo>
                    <a:cubicBezTo>
                      <a:pt x="0" y="18"/>
                      <a:pt x="8" y="23"/>
                      <a:pt x="17" y="23"/>
                    </a:cubicBezTo>
                    <a:cubicBezTo>
                      <a:pt x="27" y="23"/>
                      <a:pt x="35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9" name="Freeform 561"/>
              <p:cNvSpPr/>
              <p:nvPr/>
            </p:nvSpPr>
            <p:spPr bwMode="auto">
              <a:xfrm>
                <a:off x="3831" y="2989"/>
                <a:ext cx="74" cy="48"/>
              </a:xfrm>
              <a:custGeom>
                <a:avLst/>
                <a:gdLst>
                  <a:gd name="T0" fmla="*/ 35 w 36"/>
                  <a:gd name="T1" fmla="*/ 12 h 23"/>
                  <a:gd name="T2" fmla="*/ 18 w 36"/>
                  <a:gd name="T3" fmla="*/ 0 h 23"/>
                  <a:gd name="T4" fmla="*/ 1 w 36"/>
                  <a:gd name="T5" fmla="*/ 12 h 23"/>
                  <a:gd name="T6" fmla="*/ 18 w 36"/>
                  <a:gd name="T7" fmla="*/ 23 h 23"/>
                  <a:gd name="T8" fmla="*/ 35 w 36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3">
                    <a:moveTo>
                      <a:pt x="35" y="12"/>
                    </a:moveTo>
                    <a:cubicBezTo>
                      <a:pt x="35" y="5"/>
                      <a:pt x="27" y="0"/>
                      <a:pt x="18" y="0"/>
                    </a:cubicBezTo>
                    <a:cubicBezTo>
                      <a:pt x="8" y="0"/>
                      <a:pt x="0" y="5"/>
                      <a:pt x="1" y="12"/>
                    </a:cubicBezTo>
                    <a:cubicBezTo>
                      <a:pt x="1" y="18"/>
                      <a:pt x="9" y="23"/>
                      <a:pt x="18" y="23"/>
                    </a:cubicBezTo>
                    <a:cubicBezTo>
                      <a:pt x="28" y="23"/>
                      <a:pt x="36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0" name="Freeform 562"/>
              <p:cNvSpPr/>
              <p:nvPr/>
            </p:nvSpPr>
            <p:spPr bwMode="auto">
              <a:xfrm>
                <a:off x="3919" y="2989"/>
                <a:ext cx="75" cy="48"/>
              </a:xfrm>
              <a:custGeom>
                <a:avLst/>
                <a:gdLst>
                  <a:gd name="T0" fmla="*/ 35 w 36"/>
                  <a:gd name="T1" fmla="*/ 12 h 23"/>
                  <a:gd name="T2" fmla="*/ 17 w 36"/>
                  <a:gd name="T3" fmla="*/ 0 h 23"/>
                  <a:gd name="T4" fmla="*/ 0 w 36"/>
                  <a:gd name="T5" fmla="*/ 12 h 23"/>
                  <a:gd name="T6" fmla="*/ 18 w 36"/>
                  <a:gd name="T7" fmla="*/ 23 h 23"/>
                  <a:gd name="T8" fmla="*/ 35 w 36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3">
                    <a:moveTo>
                      <a:pt x="35" y="12"/>
                    </a:moveTo>
                    <a:cubicBezTo>
                      <a:pt x="35" y="5"/>
                      <a:pt x="27" y="0"/>
                      <a:pt x="17" y="0"/>
                    </a:cubicBezTo>
                    <a:cubicBezTo>
                      <a:pt x="8" y="0"/>
                      <a:pt x="0" y="5"/>
                      <a:pt x="0" y="12"/>
                    </a:cubicBezTo>
                    <a:cubicBezTo>
                      <a:pt x="1" y="18"/>
                      <a:pt x="9" y="23"/>
                      <a:pt x="18" y="23"/>
                    </a:cubicBezTo>
                    <a:cubicBezTo>
                      <a:pt x="28" y="23"/>
                      <a:pt x="36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1" name="Freeform 563"/>
              <p:cNvSpPr/>
              <p:nvPr/>
            </p:nvSpPr>
            <p:spPr bwMode="auto">
              <a:xfrm>
                <a:off x="4008" y="2989"/>
                <a:ext cx="74" cy="48"/>
              </a:xfrm>
              <a:custGeom>
                <a:avLst/>
                <a:gdLst>
                  <a:gd name="T0" fmla="*/ 35 w 36"/>
                  <a:gd name="T1" fmla="*/ 12 h 23"/>
                  <a:gd name="T2" fmla="*/ 17 w 36"/>
                  <a:gd name="T3" fmla="*/ 0 h 23"/>
                  <a:gd name="T4" fmla="*/ 0 w 36"/>
                  <a:gd name="T5" fmla="*/ 12 h 23"/>
                  <a:gd name="T6" fmla="*/ 18 w 36"/>
                  <a:gd name="T7" fmla="*/ 23 h 23"/>
                  <a:gd name="T8" fmla="*/ 35 w 36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3">
                    <a:moveTo>
                      <a:pt x="35" y="12"/>
                    </a:moveTo>
                    <a:cubicBezTo>
                      <a:pt x="35" y="5"/>
                      <a:pt x="26" y="0"/>
                      <a:pt x="17" y="0"/>
                    </a:cubicBezTo>
                    <a:cubicBezTo>
                      <a:pt x="7" y="0"/>
                      <a:pt x="0" y="5"/>
                      <a:pt x="0" y="12"/>
                    </a:cubicBezTo>
                    <a:cubicBezTo>
                      <a:pt x="1" y="18"/>
                      <a:pt x="9" y="23"/>
                      <a:pt x="18" y="23"/>
                    </a:cubicBezTo>
                    <a:cubicBezTo>
                      <a:pt x="28" y="23"/>
                      <a:pt x="36" y="18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2" name="Freeform 564"/>
              <p:cNvSpPr/>
              <p:nvPr/>
            </p:nvSpPr>
            <p:spPr bwMode="auto">
              <a:xfrm>
                <a:off x="4095" y="2989"/>
                <a:ext cx="76" cy="48"/>
              </a:xfrm>
              <a:custGeom>
                <a:avLst/>
                <a:gdLst>
                  <a:gd name="T0" fmla="*/ 36 w 37"/>
                  <a:gd name="T1" fmla="*/ 12 h 23"/>
                  <a:gd name="T2" fmla="*/ 17 w 37"/>
                  <a:gd name="T3" fmla="*/ 0 h 23"/>
                  <a:gd name="T4" fmla="*/ 1 w 37"/>
                  <a:gd name="T5" fmla="*/ 12 h 23"/>
                  <a:gd name="T6" fmla="*/ 19 w 37"/>
                  <a:gd name="T7" fmla="*/ 23 h 23"/>
                  <a:gd name="T8" fmla="*/ 36 w 37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3">
                    <a:moveTo>
                      <a:pt x="36" y="12"/>
                    </a:moveTo>
                    <a:cubicBezTo>
                      <a:pt x="35" y="5"/>
                      <a:pt x="27" y="0"/>
                      <a:pt x="17" y="0"/>
                    </a:cubicBezTo>
                    <a:cubicBezTo>
                      <a:pt x="8" y="0"/>
                      <a:pt x="0" y="5"/>
                      <a:pt x="1" y="12"/>
                    </a:cubicBezTo>
                    <a:cubicBezTo>
                      <a:pt x="1" y="18"/>
                      <a:pt x="10" y="23"/>
                      <a:pt x="19" y="23"/>
                    </a:cubicBezTo>
                    <a:cubicBezTo>
                      <a:pt x="29" y="23"/>
                      <a:pt x="37" y="18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3" name="Freeform 565"/>
              <p:cNvSpPr/>
              <p:nvPr/>
            </p:nvSpPr>
            <p:spPr bwMode="auto">
              <a:xfrm>
                <a:off x="4183" y="2989"/>
                <a:ext cx="75" cy="48"/>
              </a:xfrm>
              <a:custGeom>
                <a:avLst/>
                <a:gdLst>
                  <a:gd name="T0" fmla="*/ 36 w 36"/>
                  <a:gd name="T1" fmla="*/ 12 h 23"/>
                  <a:gd name="T2" fmla="*/ 17 w 36"/>
                  <a:gd name="T3" fmla="*/ 0 h 23"/>
                  <a:gd name="T4" fmla="*/ 1 w 36"/>
                  <a:gd name="T5" fmla="*/ 12 h 23"/>
                  <a:gd name="T6" fmla="*/ 19 w 36"/>
                  <a:gd name="T7" fmla="*/ 23 h 23"/>
                  <a:gd name="T8" fmla="*/ 36 w 36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3">
                    <a:moveTo>
                      <a:pt x="36" y="12"/>
                    </a:moveTo>
                    <a:cubicBezTo>
                      <a:pt x="35" y="5"/>
                      <a:pt x="27" y="0"/>
                      <a:pt x="17" y="0"/>
                    </a:cubicBezTo>
                    <a:cubicBezTo>
                      <a:pt x="7" y="0"/>
                      <a:pt x="0" y="5"/>
                      <a:pt x="1" y="12"/>
                    </a:cubicBezTo>
                    <a:cubicBezTo>
                      <a:pt x="1" y="18"/>
                      <a:pt x="10" y="23"/>
                      <a:pt x="19" y="23"/>
                    </a:cubicBezTo>
                    <a:cubicBezTo>
                      <a:pt x="29" y="23"/>
                      <a:pt x="36" y="18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4" name="Freeform 566"/>
              <p:cNvSpPr/>
              <p:nvPr/>
            </p:nvSpPr>
            <p:spPr bwMode="auto">
              <a:xfrm>
                <a:off x="3655" y="3047"/>
                <a:ext cx="72" cy="50"/>
              </a:xfrm>
              <a:custGeom>
                <a:avLst/>
                <a:gdLst>
                  <a:gd name="T0" fmla="*/ 35 w 35"/>
                  <a:gd name="T1" fmla="*/ 12 h 24"/>
                  <a:gd name="T2" fmla="*/ 17 w 35"/>
                  <a:gd name="T3" fmla="*/ 0 h 24"/>
                  <a:gd name="T4" fmla="*/ 0 w 35"/>
                  <a:gd name="T5" fmla="*/ 12 h 24"/>
                  <a:gd name="T6" fmla="*/ 18 w 35"/>
                  <a:gd name="T7" fmla="*/ 24 h 24"/>
                  <a:gd name="T8" fmla="*/ 35 w 35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4">
                    <a:moveTo>
                      <a:pt x="35" y="12"/>
                    </a:moveTo>
                    <a:cubicBezTo>
                      <a:pt x="35" y="6"/>
                      <a:pt x="27" y="0"/>
                      <a:pt x="17" y="0"/>
                    </a:cubicBezTo>
                    <a:cubicBezTo>
                      <a:pt x="8" y="0"/>
                      <a:pt x="0" y="6"/>
                      <a:pt x="0" y="12"/>
                    </a:cubicBezTo>
                    <a:cubicBezTo>
                      <a:pt x="0" y="19"/>
                      <a:pt x="8" y="24"/>
                      <a:pt x="18" y="24"/>
                    </a:cubicBezTo>
                    <a:cubicBezTo>
                      <a:pt x="28" y="24"/>
                      <a:pt x="35" y="19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5" name="Freeform 567"/>
              <p:cNvSpPr/>
              <p:nvPr/>
            </p:nvSpPr>
            <p:spPr bwMode="auto">
              <a:xfrm>
                <a:off x="3744" y="3047"/>
                <a:ext cx="74" cy="50"/>
              </a:xfrm>
              <a:custGeom>
                <a:avLst/>
                <a:gdLst>
                  <a:gd name="T0" fmla="*/ 36 w 36"/>
                  <a:gd name="T1" fmla="*/ 12 h 24"/>
                  <a:gd name="T2" fmla="*/ 18 w 36"/>
                  <a:gd name="T3" fmla="*/ 0 h 24"/>
                  <a:gd name="T4" fmla="*/ 0 w 36"/>
                  <a:gd name="T5" fmla="*/ 12 h 24"/>
                  <a:gd name="T6" fmla="*/ 18 w 36"/>
                  <a:gd name="T7" fmla="*/ 24 h 24"/>
                  <a:gd name="T8" fmla="*/ 36 w 36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4">
                    <a:moveTo>
                      <a:pt x="36" y="12"/>
                    </a:moveTo>
                    <a:cubicBezTo>
                      <a:pt x="35" y="6"/>
                      <a:pt x="27" y="0"/>
                      <a:pt x="18" y="0"/>
                    </a:cubicBezTo>
                    <a:cubicBezTo>
                      <a:pt x="8" y="0"/>
                      <a:pt x="0" y="6"/>
                      <a:pt x="0" y="12"/>
                    </a:cubicBezTo>
                    <a:cubicBezTo>
                      <a:pt x="0" y="19"/>
                      <a:pt x="8" y="24"/>
                      <a:pt x="18" y="24"/>
                    </a:cubicBezTo>
                    <a:cubicBezTo>
                      <a:pt x="28" y="24"/>
                      <a:pt x="36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6" name="Freeform 568"/>
              <p:cNvSpPr/>
              <p:nvPr/>
            </p:nvSpPr>
            <p:spPr bwMode="auto">
              <a:xfrm>
                <a:off x="3833" y="3047"/>
                <a:ext cx="74" cy="50"/>
              </a:xfrm>
              <a:custGeom>
                <a:avLst/>
                <a:gdLst>
                  <a:gd name="T0" fmla="*/ 36 w 36"/>
                  <a:gd name="T1" fmla="*/ 12 h 24"/>
                  <a:gd name="T2" fmla="*/ 18 w 36"/>
                  <a:gd name="T3" fmla="*/ 0 h 24"/>
                  <a:gd name="T4" fmla="*/ 1 w 36"/>
                  <a:gd name="T5" fmla="*/ 12 h 24"/>
                  <a:gd name="T6" fmla="*/ 19 w 36"/>
                  <a:gd name="T7" fmla="*/ 24 h 24"/>
                  <a:gd name="T8" fmla="*/ 36 w 36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4">
                    <a:moveTo>
                      <a:pt x="36" y="12"/>
                    </a:moveTo>
                    <a:cubicBezTo>
                      <a:pt x="36" y="6"/>
                      <a:pt x="27" y="0"/>
                      <a:pt x="18" y="0"/>
                    </a:cubicBezTo>
                    <a:cubicBezTo>
                      <a:pt x="8" y="0"/>
                      <a:pt x="0" y="6"/>
                      <a:pt x="1" y="12"/>
                    </a:cubicBezTo>
                    <a:cubicBezTo>
                      <a:pt x="1" y="19"/>
                      <a:pt x="9" y="24"/>
                      <a:pt x="19" y="24"/>
                    </a:cubicBezTo>
                    <a:cubicBezTo>
                      <a:pt x="28" y="24"/>
                      <a:pt x="36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7" name="Freeform 569"/>
              <p:cNvSpPr/>
              <p:nvPr/>
            </p:nvSpPr>
            <p:spPr bwMode="auto">
              <a:xfrm>
                <a:off x="3921" y="3047"/>
                <a:ext cx="77" cy="50"/>
              </a:xfrm>
              <a:custGeom>
                <a:avLst/>
                <a:gdLst>
                  <a:gd name="T0" fmla="*/ 36 w 37"/>
                  <a:gd name="T1" fmla="*/ 12 h 24"/>
                  <a:gd name="T2" fmla="*/ 18 w 37"/>
                  <a:gd name="T3" fmla="*/ 0 h 24"/>
                  <a:gd name="T4" fmla="*/ 1 w 37"/>
                  <a:gd name="T5" fmla="*/ 12 h 24"/>
                  <a:gd name="T6" fmla="*/ 19 w 37"/>
                  <a:gd name="T7" fmla="*/ 24 h 24"/>
                  <a:gd name="T8" fmla="*/ 36 w 3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4">
                    <a:moveTo>
                      <a:pt x="36" y="12"/>
                    </a:moveTo>
                    <a:cubicBezTo>
                      <a:pt x="36" y="6"/>
                      <a:pt x="27" y="0"/>
                      <a:pt x="18" y="0"/>
                    </a:cubicBezTo>
                    <a:cubicBezTo>
                      <a:pt x="8" y="0"/>
                      <a:pt x="0" y="6"/>
                      <a:pt x="1" y="12"/>
                    </a:cubicBezTo>
                    <a:cubicBezTo>
                      <a:pt x="1" y="19"/>
                      <a:pt x="9" y="24"/>
                      <a:pt x="19" y="24"/>
                    </a:cubicBezTo>
                    <a:cubicBezTo>
                      <a:pt x="29" y="24"/>
                      <a:pt x="37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8" name="Freeform 570"/>
              <p:cNvSpPr/>
              <p:nvPr/>
            </p:nvSpPr>
            <p:spPr bwMode="auto">
              <a:xfrm>
                <a:off x="4012" y="3047"/>
                <a:ext cx="74" cy="50"/>
              </a:xfrm>
              <a:custGeom>
                <a:avLst/>
                <a:gdLst>
                  <a:gd name="T0" fmla="*/ 35 w 36"/>
                  <a:gd name="T1" fmla="*/ 12 h 24"/>
                  <a:gd name="T2" fmla="*/ 17 w 36"/>
                  <a:gd name="T3" fmla="*/ 0 h 24"/>
                  <a:gd name="T4" fmla="*/ 0 w 36"/>
                  <a:gd name="T5" fmla="*/ 12 h 24"/>
                  <a:gd name="T6" fmla="*/ 19 w 36"/>
                  <a:gd name="T7" fmla="*/ 24 h 24"/>
                  <a:gd name="T8" fmla="*/ 35 w 36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4">
                    <a:moveTo>
                      <a:pt x="35" y="12"/>
                    </a:moveTo>
                    <a:cubicBezTo>
                      <a:pt x="35" y="6"/>
                      <a:pt x="27" y="0"/>
                      <a:pt x="17" y="0"/>
                    </a:cubicBezTo>
                    <a:cubicBezTo>
                      <a:pt x="7" y="0"/>
                      <a:pt x="0" y="6"/>
                      <a:pt x="0" y="12"/>
                    </a:cubicBezTo>
                    <a:cubicBezTo>
                      <a:pt x="1" y="19"/>
                      <a:pt x="9" y="24"/>
                      <a:pt x="19" y="24"/>
                    </a:cubicBezTo>
                    <a:cubicBezTo>
                      <a:pt x="28" y="24"/>
                      <a:pt x="36" y="19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9" name="Freeform 571"/>
              <p:cNvSpPr/>
              <p:nvPr/>
            </p:nvSpPr>
            <p:spPr bwMode="auto">
              <a:xfrm>
                <a:off x="4101" y="3047"/>
                <a:ext cx="74" cy="50"/>
              </a:xfrm>
              <a:custGeom>
                <a:avLst/>
                <a:gdLst>
                  <a:gd name="T0" fmla="*/ 36 w 36"/>
                  <a:gd name="T1" fmla="*/ 12 h 24"/>
                  <a:gd name="T2" fmla="*/ 17 w 36"/>
                  <a:gd name="T3" fmla="*/ 0 h 24"/>
                  <a:gd name="T4" fmla="*/ 0 w 36"/>
                  <a:gd name="T5" fmla="*/ 12 h 24"/>
                  <a:gd name="T6" fmla="*/ 19 w 36"/>
                  <a:gd name="T7" fmla="*/ 24 h 24"/>
                  <a:gd name="T8" fmla="*/ 36 w 36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4">
                    <a:moveTo>
                      <a:pt x="36" y="12"/>
                    </a:moveTo>
                    <a:cubicBezTo>
                      <a:pt x="35" y="6"/>
                      <a:pt x="27" y="0"/>
                      <a:pt x="17" y="0"/>
                    </a:cubicBezTo>
                    <a:cubicBezTo>
                      <a:pt x="7" y="0"/>
                      <a:pt x="0" y="6"/>
                      <a:pt x="0" y="12"/>
                    </a:cubicBezTo>
                    <a:cubicBezTo>
                      <a:pt x="1" y="19"/>
                      <a:pt x="9" y="24"/>
                      <a:pt x="19" y="24"/>
                    </a:cubicBezTo>
                    <a:cubicBezTo>
                      <a:pt x="29" y="24"/>
                      <a:pt x="36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0" name="Freeform 572"/>
              <p:cNvSpPr/>
              <p:nvPr/>
            </p:nvSpPr>
            <p:spPr bwMode="auto">
              <a:xfrm>
                <a:off x="4190" y="3047"/>
                <a:ext cx="76" cy="50"/>
              </a:xfrm>
              <a:custGeom>
                <a:avLst/>
                <a:gdLst>
                  <a:gd name="T0" fmla="*/ 36 w 37"/>
                  <a:gd name="T1" fmla="*/ 12 h 24"/>
                  <a:gd name="T2" fmla="*/ 17 w 37"/>
                  <a:gd name="T3" fmla="*/ 0 h 24"/>
                  <a:gd name="T4" fmla="*/ 1 w 37"/>
                  <a:gd name="T5" fmla="*/ 12 h 24"/>
                  <a:gd name="T6" fmla="*/ 20 w 37"/>
                  <a:gd name="T7" fmla="*/ 24 h 24"/>
                  <a:gd name="T8" fmla="*/ 36 w 3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4">
                    <a:moveTo>
                      <a:pt x="36" y="12"/>
                    </a:moveTo>
                    <a:cubicBezTo>
                      <a:pt x="35" y="6"/>
                      <a:pt x="27" y="0"/>
                      <a:pt x="17" y="0"/>
                    </a:cubicBezTo>
                    <a:cubicBezTo>
                      <a:pt x="7" y="0"/>
                      <a:pt x="0" y="6"/>
                      <a:pt x="1" y="12"/>
                    </a:cubicBezTo>
                    <a:cubicBezTo>
                      <a:pt x="1" y="19"/>
                      <a:pt x="10" y="24"/>
                      <a:pt x="20" y="24"/>
                    </a:cubicBezTo>
                    <a:cubicBezTo>
                      <a:pt x="29" y="24"/>
                      <a:pt x="37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1" name="Freeform 573"/>
              <p:cNvSpPr/>
              <p:nvPr/>
            </p:nvSpPr>
            <p:spPr bwMode="auto">
              <a:xfrm>
                <a:off x="3746" y="3109"/>
                <a:ext cx="74" cy="50"/>
              </a:xfrm>
              <a:custGeom>
                <a:avLst/>
                <a:gdLst>
                  <a:gd name="T0" fmla="*/ 35 w 36"/>
                  <a:gd name="T1" fmla="*/ 12 h 24"/>
                  <a:gd name="T2" fmla="*/ 17 w 36"/>
                  <a:gd name="T3" fmla="*/ 0 h 24"/>
                  <a:gd name="T4" fmla="*/ 0 w 36"/>
                  <a:gd name="T5" fmla="*/ 12 h 24"/>
                  <a:gd name="T6" fmla="*/ 18 w 36"/>
                  <a:gd name="T7" fmla="*/ 24 h 24"/>
                  <a:gd name="T8" fmla="*/ 35 w 36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4">
                    <a:moveTo>
                      <a:pt x="35" y="12"/>
                    </a:moveTo>
                    <a:cubicBezTo>
                      <a:pt x="35" y="5"/>
                      <a:pt x="27" y="0"/>
                      <a:pt x="17" y="0"/>
                    </a:cubicBezTo>
                    <a:cubicBezTo>
                      <a:pt x="8" y="0"/>
                      <a:pt x="0" y="5"/>
                      <a:pt x="0" y="12"/>
                    </a:cubicBezTo>
                    <a:cubicBezTo>
                      <a:pt x="0" y="19"/>
                      <a:pt x="8" y="24"/>
                      <a:pt x="18" y="24"/>
                    </a:cubicBezTo>
                    <a:cubicBezTo>
                      <a:pt x="28" y="24"/>
                      <a:pt x="36" y="19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2" name="Freeform 574"/>
              <p:cNvSpPr/>
              <p:nvPr/>
            </p:nvSpPr>
            <p:spPr bwMode="auto">
              <a:xfrm>
                <a:off x="3835" y="3109"/>
                <a:ext cx="76" cy="50"/>
              </a:xfrm>
              <a:custGeom>
                <a:avLst/>
                <a:gdLst>
                  <a:gd name="T0" fmla="*/ 36 w 37"/>
                  <a:gd name="T1" fmla="*/ 12 h 24"/>
                  <a:gd name="T2" fmla="*/ 18 w 37"/>
                  <a:gd name="T3" fmla="*/ 0 h 24"/>
                  <a:gd name="T4" fmla="*/ 1 w 37"/>
                  <a:gd name="T5" fmla="*/ 12 h 24"/>
                  <a:gd name="T6" fmla="*/ 19 w 37"/>
                  <a:gd name="T7" fmla="*/ 24 h 24"/>
                  <a:gd name="T8" fmla="*/ 36 w 3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4">
                    <a:moveTo>
                      <a:pt x="36" y="12"/>
                    </a:moveTo>
                    <a:cubicBezTo>
                      <a:pt x="36" y="5"/>
                      <a:pt x="28" y="0"/>
                      <a:pt x="18" y="0"/>
                    </a:cubicBezTo>
                    <a:cubicBezTo>
                      <a:pt x="8" y="0"/>
                      <a:pt x="0" y="5"/>
                      <a:pt x="1" y="12"/>
                    </a:cubicBezTo>
                    <a:cubicBezTo>
                      <a:pt x="1" y="19"/>
                      <a:pt x="9" y="24"/>
                      <a:pt x="19" y="24"/>
                    </a:cubicBezTo>
                    <a:cubicBezTo>
                      <a:pt x="29" y="24"/>
                      <a:pt x="37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3" name="Freeform 575"/>
              <p:cNvSpPr/>
              <p:nvPr/>
            </p:nvSpPr>
            <p:spPr bwMode="auto">
              <a:xfrm>
                <a:off x="3926" y="3109"/>
                <a:ext cx="74" cy="50"/>
              </a:xfrm>
              <a:custGeom>
                <a:avLst/>
                <a:gdLst>
                  <a:gd name="T0" fmla="*/ 36 w 36"/>
                  <a:gd name="T1" fmla="*/ 12 h 24"/>
                  <a:gd name="T2" fmla="*/ 17 w 36"/>
                  <a:gd name="T3" fmla="*/ 0 h 24"/>
                  <a:gd name="T4" fmla="*/ 0 w 36"/>
                  <a:gd name="T5" fmla="*/ 12 h 24"/>
                  <a:gd name="T6" fmla="*/ 19 w 36"/>
                  <a:gd name="T7" fmla="*/ 24 h 24"/>
                  <a:gd name="T8" fmla="*/ 36 w 36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4">
                    <a:moveTo>
                      <a:pt x="36" y="12"/>
                    </a:moveTo>
                    <a:cubicBezTo>
                      <a:pt x="36" y="5"/>
                      <a:pt x="27" y="0"/>
                      <a:pt x="17" y="0"/>
                    </a:cubicBezTo>
                    <a:cubicBezTo>
                      <a:pt x="8" y="0"/>
                      <a:pt x="0" y="5"/>
                      <a:pt x="0" y="12"/>
                    </a:cubicBezTo>
                    <a:cubicBezTo>
                      <a:pt x="1" y="19"/>
                      <a:pt x="9" y="24"/>
                      <a:pt x="19" y="24"/>
                    </a:cubicBezTo>
                    <a:cubicBezTo>
                      <a:pt x="29" y="24"/>
                      <a:pt x="36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4" name="Freeform 576"/>
              <p:cNvSpPr/>
              <p:nvPr/>
            </p:nvSpPr>
            <p:spPr bwMode="auto">
              <a:xfrm>
                <a:off x="4016" y="3109"/>
                <a:ext cx="75" cy="50"/>
              </a:xfrm>
              <a:custGeom>
                <a:avLst/>
                <a:gdLst>
                  <a:gd name="T0" fmla="*/ 36 w 36"/>
                  <a:gd name="T1" fmla="*/ 12 h 24"/>
                  <a:gd name="T2" fmla="*/ 17 w 36"/>
                  <a:gd name="T3" fmla="*/ 0 h 24"/>
                  <a:gd name="T4" fmla="*/ 0 w 36"/>
                  <a:gd name="T5" fmla="*/ 12 h 24"/>
                  <a:gd name="T6" fmla="*/ 19 w 36"/>
                  <a:gd name="T7" fmla="*/ 24 h 24"/>
                  <a:gd name="T8" fmla="*/ 36 w 36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4">
                    <a:moveTo>
                      <a:pt x="36" y="12"/>
                    </a:moveTo>
                    <a:cubicBezTo>
                      <a:pt x="35" y="5"/>
                      <a:pt x="27" y="0"/>
                      <a:pt x="17" y="0"/>
                    </a:cubicBezTo>
                    <a:cubicBezTo>
                      <a:pt x="7" y="0"/>
                      <a:pt x="0" y="5"/>
                      <a:pt x="0" y="12"/>
                    </a:cubicBezTo>
                    <a:cubicBezTo>
                      <a:pt x="0" y="19"/>
                      <a:pt x="9" y="24"/>
                      <a:pt x="19" y="24"/>
                    </a:cubicBezTo>
                    <a:cubicBezTo>
                      <a:pt x="29" y="24"/>
                      <a:pt x="36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5" name="Freeform 577"/>
              <p:cNvSpPr/>
              <p:nvPr/>
            </p:nvSpPr>
            <p:spPr bwMode="auto">
              <a:xfrm>
                <a:off x="4105" y="3109"/>
                <a:ext cx="76" cy="50"/>
              </a:xfrm>
              <a:custGeom>
                <a:avLst/>
                <a:gdLst>
                  <a:gd name="T0" fmla="*/ 37 w 37"/>
                  <a:gd name="T1" fmla="*/ 12 h 24"/>
                  <a:gd name="T2" fmla="*/ 18 w 37"/>
                  <a:gd name="T3" fmla="*/ 0 h 24"/>
                  <a:gd name="T4" fmla="*/ 1 w 37"/>
                  <a:gd name="T5" fmla="*/ 12 h 24"/>
                  <a:gd name="T6" fmla="*/ 20 w 37"/>
                  <a:gd name="T7" fmla="*/ 24 h 24"/>
                  <a:gd name="T8" fmla="*/ 37 w 3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4">
                    <a:moveTo>
                      <a:pt x="37" y="12"/>
                    </a:moveTo>
                    <a:cubicBezTo>
                      <a:pt x="36" y="5"/>
                      <a:pt x="27" y="0"/>
                      <a:pt x="18" y="0"/>
                    </a:cubicBezTo>
                    <a:cubicBezTo>
                      <a:pt x="8" y="0"/>
                      <a:pt x="0" y="5"/>
                      <a:pt x="1" y="12"/>
                    </a:cubicBezTo>
                    <a:cubicBezTo>
                      <a:pt x="1" y="19"/>
                      <a:pt x="10" y="24"/>
                      <a:pt x="20" y="24"/>
                    </a:cubicBezTo>
                    <a:cubicBezTo>
                      <a:pt x="30" y="24"/>
                      <a:pt x="37" y="19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6" name="Freeform 578"/>
              <p:cNvSpPr/>
              <p:nvPr/>
            </p:nvSpPr>
            <p:spPr bwMode="auto">
              <a:xfrm>
                <a:off x="4196" y="3109"/>
                <a:ext cx="76" cy="50"/>
              </a:xfrm>
              <a:custGeom>
                <a:avLst/>
                <a:gdLst>
                  <a:gd name="T0" fmla="*/ 36 w 37"/>
                  <a:gd name="T1" fmla="*/ 12 h 24"/>
                  <a:gd name="T2" fmla="*/ 17 w 37"/>
                  <a:gd name="T3" fmla="*/ 0 h 24"/>
                  <a:gd name="T4" fmla="*/ 1 w 37"/>
                  <a:gd name="T5" fmla="*/ 12 h 24"/>
                  <a:gd name="T6" fmla="*/ 20 w 37"/>
                  <a:gd name="T7" fmla="*/ 24 h 24"/>
                  <a:gd name="T8" fmla="*/ 36 w 3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4">
                    <a:moveTo>
                      <a:pt x="36" y="12"/>
                    </a:moveTo>
                    <a:cubicBezTo>
                      <a:pt x="36" y="5"/>
                      <a:pt x="27" y="0"/>
                      <a:pt x="17" y="0"/>
                    </a:cubicBezTo>
                    <a:cubicBezTo>
                      <a:pt x="7" y="0"/>
                      <a:pt x="0" y="5"/>
                      <a:pt x="1" y="12"/>
                    </a:cubicBezTo>
                    <a:cubicBezTo>
                      <a:pt x="1" y="19"/>
                      <a:pt x="10" y="24"/>
                      <a:pt x="20" y="24"/>
                    </a:cubicBezTo>
                    <a:cubicBezTo>
                      <a:pt x="30" y="24"/>
                      <a:pt x="37" y="19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7" name="Freeform 579"/>
              <p:cNvSpPr/>
              <p:nvPr/>
            </p:nvSpPr>
            <p:spPr bwMode="auto">
              <a:xfrm>
                <a:off x="3746" y="3171"/>
                <a:ext cx="76" cy="52"/>
              </a:xfrm>
              <a:custGeom>
                <a:avLst/>
                <a:gdLst>
                  <a:gd name="T0" fmla="*/ 36 w 37"/>
                  <a:gd name="T1" fmla="*/ 13 h 25"/>
                  <a:gd name="T2" fmla="*/ 18 w 37"/>
                  <a:gd name="T3" fmla="*/ 0 h 25"/>
                  <a:gd name="T4" fmla="*/ 0 w 37"/>
                  <a:gd name="T5" fmla="*/ 13 h 25"/>
                  <a:gd name="T6" fmla="*/ 19 w 37"/>
                  <a:gd name="T7" fmla="*/ 25 h 25"/>
                  <a:gd name="T8" fmla="*/ 36 w 37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5">
                    <a:moveTo>
                      <a:pt x="36" y="13"/>
                    </a:move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3"/>
                    </a:cubicBezTo>
                    <a:cubicBezTo>
                      <a:pt x="0" y="20"/>
                      <a:pt x="9" y="25"/>
                      <a:pt x="19" y="25"/>
                    </a:cubicBezTo>
                    <a:cubicBezTo>
                      <a:pt x="29" y="25"/>
                      <a:pt x="37" y="20"/>
                      <a:pt x="3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8" name="Freeform 580"/>
              <p:cNvSpPr/>
              <p:nvPr/>
            </p:nvSpPr>
            <p:spPr bwMode="auto">
              <a:xfrm>
                <a:off x="3837" y="3171"/>
                <a:ext cx="76" cy="52"/>
              </a:xfrm>
              <a:custGeom>
                <a:avLst/>
                <a:gdLst>
                  <a:gd name="T0" fmla="*/ 37 w 37"/>
                  <a:gd name="T1" fmla="*/ 13 h 25"/>
                  <a:gd name="T2" fmla="*/ 18 w 37"/>
                  <a:gd name="T3" fmla="*/ 0 h 25"/>
                  <a:gd name="T4" fmla="*/ 1 w 37"/>
                  <a:gd name="T5" fmla="*/ 13 h 25"/>
                  <a:gd name="T6" fmla="*/ 19 w 37"/>
                  <a:gd name="T7" fmla="*/ 25 h 25"/>
                  <a:gd name="T8" fmla="*/ 37 w 37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5">
                    <a:moveTo>
                      <a:pt x="37" y="13"/>
                    </a:move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1" y="13"/>
                    </a:cubicBezTo>
                    <a:cubicBezTo>
                      <a:pt x="1" y="20"/>
                      <a:pt x="9" y="25"/>
                      <a:pt x="19" y="25"/>
                    </a:cubicBezTo>
                    <a:cubicBezTo>
                      <a:pt x="29" y="25"/>
                      <a:pt x="37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9" name="Freeform 581"/>
              <p:cNvSpPr/>
              <p:nvPr/>
            </p:nvSpPr>
            <p:spPr bwMode="auto">
              <a:xfrm>
                <a:off x="3928" y="3171"/>
                <a:ext cx="76" cy="52"/>
              </a:xfrm>
              <a:custGeom>
                <a:avLst/>
                <a:gdLst>
                  <a:gd name="T0" fmla="*/ 37 w 37"/>
                  <a:gd name="T1" fmla="*/ 13 h 25"/>
                  <a:gd name="T2" fmla="*/ 18 w 37"/>
                  <a:gd name="T3" fmla="*/ 0 h 25"/>
                  <a:gd name="T4" fmla="*/ 1 w 37"/>
                  <a:gd name="T5" fmla="*/ 13 h 25"/>
                  <a:gd name="T6" fmla="*/ 20 w 37"/>
                  <a:gd name="T7" fmla="*/ 25 h 25"/>
                  <a:gd name="T8" fmla="*/ 37 w 37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5">
                    <a:moveTo>
                      <a:pt x="37" y="13"/>
                    </a:move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1" y="13"/>
                    </a:cubicBezTo>
                    <a:cubicBezTo>
                      <a:pt x="1" y="20"/>
                      <a:pt x="10" y="25"/>
                      <a:pt x="20" y="25"/>
                    </a:cubicBezTo>
                    <a:cubicBezTo>
                      <a:pt x="30" y="25"/>
                      <a:pt x="37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0" name="Freeform 582"/>
              <p:cNvSpPr/>
              <p:nvPr/>
            </p:nvSpPr>
            <p:spPr bwMode="auto">
              <a:xfrm>
                <a:off x="4020" y="3171"/>
                <a:ext cx="77" cy="52"/>
              </a:xfrm>
              <a:custGeom>
                <a:avLst/>
                <a:gdLst>
                  <a:gd name="T0" fmla="*/ 36 w 37"/>
                  <a:gd name="T1" fmla="*/ 13 h 25"/>
                  <a:gd name="T2" fmla="*/ 17 w 37"/>
                  <a:gd name="T3" fmla="*/ 0 h 25"/>
                  <a:gd name="T4" fmla="*/ 0 w 37"/>
                  <a:gd name="T5" fmla="*/ 13 h 25"/>
                  <a:gd name="T6" fmla="*/ 19 w 37"/>
                  <a:gd name="T7" fmla="*/ 25 h 25"/>
                  <a:gd name="T8" fmla="*/ 36 w 37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5">
                    <a:moveTo>
                      <a:pt x="36" y="13"/>
                    </a:moveTo>
                    <a:cubicBezTo>
                      <a:pt x="36" y="6"/>
                      <a:pt x="27" y="0"/>
                      <a:pt x="17" y="0"/>
                    </a:cubicBezTo>
                    <a:cubicBezTo>
                      <a:pt x="7" y="0"/>
                      <a:pt x="0" y="6"/>
                      <a:pt x="0" y="13"/>
                    </a:cubicBezTo>
                    <a:cubicBezTo>
                      <a:pt x="1" y="20"/>
                      <a:pt x="9" y="25"/>
                      <a:pt x="19" y="25"/>
                    </a:cubicBezTo>
                    <a:cubicBezTo>
                      <a:pt x="29" y="25"/>
                      <a:pt x="37" y="20"/>
                      <a:pt x="3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1" name="Freeform 583"/>
              <p:cNvSpPr/>
              <p:nvPr/>
            </p:nvSpPr>
            <p:spPr bwMode="auto">
              <a:xfrm>
                <a:off x="4111" y="3171"/>
                <a:ext cx="77" cy="52"/>
              </a:xfrm>
              <a:custGeom>
                <a:avLst/>
                <a:gdLst>
                  <a:gd name="T0" fmla="*/ 36 w 37"/>
                  <a:gd name="T1" fmla="*/ 13 h 25"/>
                  <a:gd name="T2" fmla="*/ 17 w 37"/>
                  <a:gd name="T3" fmla="*/ 0 h 25"/>
                  <a:gd name="T4" fmla="*/ 0 w 37"/>
                  <a:gd name="T5" fmla="*/ 13 h 25"/>
                  <a:gd name="T6" fmla="*/ 19 w 37"/>
                  <a:gd name="T7" fmla="*/ 25 h 25"/>
                  <a:gd name="T8" fmla="*/ 36 w 37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5">
                    <a:moveTo>
                      <a:pt x="36" y="13"/>
                    </a:moveTo>
                    <a:cubicBezTo>
                      <a:pt x="36" y="6"/>
                      <a:pt x="27" y="0"/>
                      <a:pt x="17" y="0"/>
                    </a:cubicBezTo>
                    <a:cubicBezTo>
                      <a:pt x="7" y="0"/>
                      <a:pt x="0" y="6"/>
                      <a:pt x="0" y="13"/>
                    </a:cubicBezTo>
                    <a:cubicBezTo>
                      <a:pt x="1" y="20"/>
                      <a:pt x="9" y="25"/>
                      <a:pt x="19" y="25"/>
                    </a:cubicBezTo>
                    <a:cubicBezTo>
                      <a:pt x="30" y="25"/>
                      <a:pt x="37" y="20"/>
                      <a:pt x="3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2" name="Freeform 584"/>
              <p:cNvSpPr/>
              <p:nvPr/>
            </p:nvSpPr>
            <p:spPr bwMode="auto">
              <a:xfrm>
                <a:off x="4202" y="3171"/>
                <a:ext cx="76" cy="52"/>
              </a:xfrm>
              <a:custGeom>
                <a:avLst/>
                <a:gdLst>
                  <a:gd name="T0" fmla="*/ 37 w 37"/>
                  <a:gd name="T1" fmla="*/ 13 h 25"/>
                  <a:gd name="T2" fmla="*/ 17 w 37"/>
                  <a:gd name="T3" fmla="*/ 0 h 25"/>
                  <a:gd name="T4" fmla="*/ 1 w 37"/>
                  <a:gd name="T5" fmla="*/ 13 h 25"/>
                  <a:gd name="T6" fmla="*/ 20 w 37"/>
                  <a:gd name="T7" fmla="*/ 25 h 25"/>
                  <a:gd name="T8" fmla="*/ 37 w 37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5">
                    <a:moveTo>
                      <a:pt x="37" y="13"/>
                    </a:moveTo>
                    <a:cubicBezTo>
                      <a:pt x="36" y="6"/>
                      <a:pt x="27" y="0"/>
                      <a:pt x="17" y="0"/>
                    </a:cubicBezTo>
                    <a:cubicBezTo>
                      <a:pt x="7" y="0"/>
                      <a:pt x="0" y="6"/>
                      <a:pt x="1" y="13"/>
                    </a:cubicBezTo>
                    <a:cubicBezTo>
                      <a:pt x="1" y="20"/>
                      <a:pt x="10" y="25"/>
                      <a:pt x="20" y="25"/>
                    </a:cubicBezTo>
                    <a:cubicBezTo>
                      <a:pt x="30" y="25"/>
                      <a:pt x="37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3" name="Freeform 585"/>
              <p:cNvSpPr/>
              <p:nvPr/>
            </p:nvSpPr>
            <p:spPr bwMode="auto">
              <a:xfrm>
                <a:off x="3655" y="3235"/>
                <a:ext cx="77" cy="54"/>
              </a:xfrm>
              <a:custGeom>
                <a:avLst/>
                <a:gdLst>
                  <a:gd name="T0" fmla="*/ 37 w 37"/>
                  <a:gd name="T1" fmla="*/ 13 h 26"/>
                  <a:gd name="T2" fmla="*/ 18 w 37"/>
                  <a:gd name="T3" fmla="*/ 0 h 26"/>
                  <a:gd name="T4" fmla="*/ 0 w 37"/>
                  <a:gd name="T5" fmla="*/ 13 h 26"/>
                  <a:gd name="T6" fmla="*/ 19 w 37"/>
                  <a:gd name="T7" fmla="*/ 26 h 26"/>
                  <a:gd name="T8" fmla="*/ 37 w 37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6">
                    <a:moveTo>
                      <a:pt x="37" y="13"/>
                    </a:moveTo>
                    <a:cubicBezTo>
                      <a:pt x="37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3"/>
                    </a:cubicBezTo>
                    <a:cubicBezTo>
                      <a:pt x="0" y="20"/>
                      <a:pt x="8" y="26"/>
                      <a:pt x="19" y="26"/>
                    </a:cubicBezTo>
                    <a:cubicBezTo>
                      <a:pt x="29" y="26"/>
                      <a:pt x="37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4" name="Freeform 586"/>
              <p:cNvSpPr/>
              <p:nvPr/>
            </p:nvSpPr>
            <p:spPr bwMode="auto">
              <a:xfrm>
                <a:off x="3748" y="3235"/>
                <a:ext cx="76" cy="54"/>
              </a:xfrm>
              <a:custGeom>
                <a:avLst/>
                <a:gdLst>
                  <a:gd name="T0" fmla="*/ 36 w 37"/>
                  <a:gd name="T1" fmla="*/ 13 h 26"/>
                  <a:gd name="T2" fmla="*/ 18 w 37"/>
                  <a:gd name="T3" fmla="*/ 0 h 26"/>
                  <a:gd name="T4" fmla="*/ 0 w 37"/>
                  <a:gd name="T5" fmla="*/ 13 h 26"/>
                  <a:gd name="T6" fmla="*/ 18 w 37"/>
                  <a:gd name="T7" fmla="*/ 26 h 26"/>
                  <a:gd name="T8" fmla="*/ 36 w 37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6">
                    <a:moveTo>
                      <a:pt x="36" y="13"/>
                    </a:move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3"/>
                    </a:cubicBezTo>
                    <a:cubicBezTo>
                      <a:pt x="0" y="20"/>
                      <a:pt x="8" y="26"/>
                      <a:pt x="18" y="26"/>
                    </a:cubicBezTo>
                    <a:cubicBezTo>
                      <a:pt x="29" y="26"/>
                      <a:pt x="37" y="20"/>
                      <a:pt x="3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5" name="Freeform 587"/>
              <p:cNvSpPr/>
              <p:nvPr/>
            </p:nvSpPr>
            <p:spPr bwMode="auto">
              <a:xfrm>
                <a:off x="3839" y="3235"/>
                <a:ext cx="76" cy="54"/>
              </a:xfrm>
              <a:custGeom>
                <a:avLst/>
                <a:gdLst>
                  <a:gd name="T0" fmla="*/ 37 w 37"/>
                  <a:gd name="T1" fmla="*/ 13 h 26"/>
                  <a:gd name="T2" fmla="*/ 18 w 37"/>
                  <a:gd name="T3" fmla="*/ 0 h 26"/>
                  <a:gd name="T4" fmla="*/ 1 w 37"/>
                  <a:gd name="T5" fmla="*/ 13 h 26"/>
                  <a:gd name="T6" fmla="*/ 19 w 37"/>
                  <a:gd name="T7" fmla="*/ 26 h 26"/>
                  <a:gd name="T8" fmla="*/ 37 w 37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6">
                    <a:moveTo>
                      <a:pt x="37" y="13"/>
                    </a:moveTo>
                    <a:cubicBezTo>
                      <a:pt x="37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1" y="13"/>
                    </a:cubicBezTo>
                    <a:cubicBezTo>
                      <a:pt x="1" y="20"/>
                      <a:pt x="9" y="26"/>
                      <a:pt x="19" y="26"/>
                    </a:cubicBezTo>
                    <a:cubicBezTo>
                      <a:pt x="30" y="26"/>
                      <a:pt x="37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6" name="Freeform 588"/>
              <p:cNvSpPr/>
              <p:nvPr/>
            </p:nvSpPr>
            <p:spPr bwMode="auto">
              <a:xfrm>
                <a:off x="3932" y="3235"/>
                <a:ext cx="76" cy="54"/>
              </a:xfrm>
              <a:custGeom>
                <a:avLst/>
                <a:gdLst>
                  <a:gd name="T0" fmla="*/ 37 w 37"/>
                  <a:gd name="T1" fmla="*/ 13 h 26"/>
                  <a:gd name="T2" fmla="*/ 18 w 37"/>
                  <a:gd name="T3" fmla="*/ 0 h 26"/>
                  <a:gd name="T4" fmla="*/ 0 w 37"/>
                  <a:gd name="T5" fmla="*/ 13 h 26"/>
                  <a:gd name="T6" fmla="*/ 19 w 37"/>
                  <a:gd name="T7" fmla="*/ 26 h 26"/>
                  <a:gd name="T8" fmla="*/ 37 w 37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6">
                    <a:moveTo>
                      <a:pt x="37" y="13"/>
                    </a:move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3"/>
                    </a:cubicBezTo>
                    <a:cubicBezTo>
                      <a:pt x="1" y="20"/>
                      <a:pt x="9" y="26"/>
                      <a:pt x="19" y="26"/>
                    </a:cubicBezTo>
                    <a:cubicBezTo>
                      <a:pt x="30" y="26"/>
                      <a:pt x="37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7" name="Freeform 589"/>
              <p:cNvSpPr/>
              <p:nvPr/>
            </p:nvSpPr>
            <p:spPr bwMode="auto">
              <a:xfrm>
                <a:off x="4025" y="3235"/>
                <a:ext cx="76" cy="54"/>
              </a:xfrm>
              <a:custGeom>
                <a:avLst/>
                <a:gdLst>
                  <a:gd name="T0" fmla="*/ 37 w 37"/>
                  <a:gd name="T1" fmla="*/ 13 h 26"/>
                  <a:gd name="T2" fmla="*/ 17 w 37"/>
                  <a:gd name="T3" fmla="*/ 0 h 26"/>
                  <a:gd name="T4" fmla="*/ 0 w 37"/>
                  <a:gd name="T5" fmla="*/ 13 h 26"/>
                  <a:gd name="T6" fmla="*/ 19 w 37"/>
                  <a:gd name="T7" fmla="*/ 26 h 26"/>
                  <a:gd name="T8" fmla="*/ 37 w 37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6">
                    <a:moveTo>
                      <a:pt x="37" y="13"/>
                    </a:moveTo>
                    <a:cubicBezTo>
                      <a:pt x="36" y="6"/>
                      <a:pt x="27" y="0"/>
                      <a:pt x="17" y="0"/>
                    </a:cubicBezTo>
                    <a:cubicBezTo>
                      <a:pt x="7" y="0"/>
                      <a:pt x="0" y="6"/>
                      <a:pt x="0" y="13"/>
                    </a:cubicBezTo>
                    <a:cubicBezTo>
                      <a:pt x="1" y="20"/>
                      <a:pt x="9" y="26"/>
                      <a:pt x="19" y="26"/>
                    </a:cubicBezTo>
                    <a:cubicBezTo>
                      <a:pt x="29" y="26"/>
                      <a:pt x="37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8" name="Freeform 590"/>
              <p:cNvSpPr/>
              <p:nvPr/>
            </p:nvSpPr>
            <p:spPr bwMode="auto">
              <a:xfrm>
                <a:off x="4115" y="3235"/>
                <a:ext cx="79" cy="54"/>
              </a:xfrm>
              <a:custGeom>
                <a:avLst/>
                <a:gdLst>
                  <a:gd name="T0" fmla="*/ 37 w 38"/>
                  <a:gd name="T1" fmla="*/ 13 h 26"/>
                  <a:gd name="T2" fmla="*/ 18 w 38"/>
                  <a:gd name="T3" fmla="*/ 0 h 26"/>
                  <a:gd name="T4" fmla="*/ 1 w 38"/>
                  <a:gd name="T5" fmla="*/ 13 h 26"/>
                  <a:gd name="T6" fmla="*/ 20 w 38"/>
                  <a:gd name="T7" fmla="*/ 26 h 26"/>
                  <a:gd name="T8" fmla="*/ 37 w 38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6">
                    <a:moveTo>
                      <a:pt x="37" y="13"/>
                    </a:moveTo>
                    <a:cubicBezTo>
                      <a:pt x="37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1" y="13"/>
                    </a:cubicBezTo>
                    <a:cubicBezTo>
                      <a:pt x="1" y="20"/>
                      <a:pt x="10" y="26"/>
                      <a:pt x="20" y="26"/>
                    </a:cubicBezTo>
                    <a:cubicBezTo>
                      <a:pt x="30" y="26"/>
                      <a:pt x="38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9" name="Freeform 591"/>
              <p:cNvSpPr/>
              <p:nvPr/>
            </p:nvSpPr>
            <p:spPr bwMode="auto">
              <a:xfrm>
                <a:off x="4208" y="3235"/>
                <a:ext cx="79" cy="54"/>
              </a:xfrm>
              <a:custGeom>
                <a:avLst/>
                <a:gdLst>
                  <a:gd name="T0" fmla="*/ 37 w 38"/>
                  <a:gd name="T1" fmla="*/ 13 h 26"/>
                  <a:gd name="T2" fmla="*/ 18 w 38"/>
                  <a:gd name="T3" fmla="*/ 0 h 26"/>
                  <a:gd name="T4" fmla="*/ 1 w 38"/>
                  <a:gd name="T5" fmla="*/ 13 h 26"/>
                  <a:gd name="T6" fmla="*/ 20 w 38"/>
                  <a:gd name="T7" fmla="*/ 26 h 26"/>
                  <a:gd name="T8" fmla="*/ 37 w 38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6">
                    <a:moveTo>
                      <a:pt x="37" y="13"/>
                    </a:move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1" y="13"/>
                    </a:cubicBezTo>
                    <a:cubicBezTo>
                      <a:pt x="1" y="20"/>
                      <a:pt x="10" y="26"/>
                      <a:pt x="20" y="26"/>
                    </a:cubicBezTo>
                    <a:cubicBezTo>
                      <a:pt x="30" y="26"/>
                      <a:pt x="38" y="20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0" name="Freeform 592"/>
              <p:cNvSpPr/>
              <p:nvPr/>
            </p:nvSpPr>
            <p:spPr bwMode="auto">
              <a:xfrm>
                <a:off x="3748" y="3301"/>
                <a:ext cx="79" cy="56"/>
              </a:xfrm>
              <a:custGeom>
                <a:avLst/>
                <a:gdLst>
                  <a:gd name="T0" fmla="*/ 37 w 38"/>
                  <a:gd name="T1" fmla="*/ 14 h 27"/>
                  <a:gd name="T2" fmla="*/ 19 w 38"/>
                  <a:gd name="T3" fmla="*/ 0 h 27"/>
                  <a:gd name="T4" fmla="*/ 1 w 38"/>
                  <a:gd name="T5" fmla="*/ 14 h 27"/>
                  <a:gd name="T6" fmla="*/ 19 w 38"/>
                  <a:gd name="T7" fmla="*/ 27 h 27"/>
                  <a:gd name="T8" fmla="*/ 37 w 38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7">
                    <a:moveTo>
                      <a:pt x="37" y="14"/>
                    </a:moveTo>
                    <a:cubicBezTo>
                      <a:pt x="37" y="6"/>
                      <a:pt x="29" y="0"/>
                      <a:pt x="19" y="0"/>
                    </a:cubicBezTo>
                    <a:cubicBezTo>
                      <a:pt x="9" y="0"/>
                      <a:pt x="0" y="6"/>
                      <a:pt x="1" y="14"/>
                    </a:cubicBezTo>
                    <a:cubicBezTo>
                      <a:pt x="1" y="21"/>
                      <a:pt x="9" y="27"/>
                      <a:pt x="19" y="27"/>
                    </a:cubicBezTo>
                    <a:cubicBezTo>
                      <a:pt x="30" y="27"/>
                      <a:pt x="38" y="21"/>
                      <a:pt x="3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1" name="Freeform 593"/>
              <p:cNvSpPr/>
              <p:nvPr/>
            </p:nvSpPr>
            <p:spPr bwMode="auto">
              <a:xfrm>
                <a:off x="3843" y="3301"/>
                <a:ext cx="76" cy="56"/>
              </a:xfrm>
              <a:custGeom>
                <a:avLst/>
                <a:gdLst>
                  <a:gd name="T0" fmla="*/ 37 w 37"/>
                  <a:gd name="T1" fmla="*/ 14 h 27"/>
                  <a:gd name="T2" fmla="*/ 18 w 37"/>
                  <a:gd name="T3" fmla="*/ 0 h 27"/>
                  <a:gd name="T4" fmla="*/ 0 w 37"/>
                  <a:gd name="T5" fmla="*/ 14 h 27"/>
                  <a:gd name="T6" fmla="*/ 19 w 37"/>
                  <a:gd name="T7" fmla="*/ 27 h 27"/>
                  <a:gd name="T8" fmla="*/ 37 w 37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7">
                    <a:moveTo>
                      <a:pt x="37" y="14"/>
                    </a:move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4"/>
                    </a:cubicBezTo>
                    <a:cubicBezTo>
                      <a:pt x="0" y="21"/>
                      <a:pt x="9" y="27"/>
                      <a:pt x="19" y="27"/>
                    </a:cubicBezTo>
                    <a:cubicBezTo>
                      <a:pt x="29" y="27"/>
                      <a:pt x="37" y="21"/>
                      <a:pt x="3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2" name="Freeform 594"/>
              <p:cNvSpPr/>
              <p:nvPr/>
            </p:nvSpPr>
            <p:spPr bwMode="auto">
              <a:xfrm>
                <a:off x="3936" y="3301"/>
                <a:ext cx="76" cy="56"/>
              </a:xfrm>
              <a:custGeom>
                <a:avLst/>
                <a:gdLst>
                  <a:gd name="T0" fmla="*/ 37 w 37"/>
                  <a:gd name="T1" fmla="*/ 14 h 27"/>
                  <a:gd name="T2" fmla="*/ 18 w 37"/>
                  <a:gd name="T3" fmla="*/ 0 h 27"/>
                  <a:gd name="T4" fmla="*/ 0 w 37"/>
                  <a:gd name="T5" fmla="*/ 14 h 27"/>
                  <a:gd name="T6" fmla="*/ 19 w 37"/>
                  <a:gd name="T7" fmla="*/ 27 h 27"/>
                  <a:gd name="T8" fmla="*/ 37 w 37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7">
                    <a:moveTo>
                      <a:pt x="37" y="14"/>
                    </a:move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4"/>
                    </a:cubicBezTo>
                    <a:cubicBezTo>
                      <a:pt x="0" y="21"/>
                      <a:pt x="9" y="27"/>
                      <a:pt x="19" y="27"/>
                    </a:cubicBezTo>
                    <a:cubicBezTo>
                      <a:pt x="29" y="27"/>
                      <a:pt x="37" y="21"/>
                      <a:pt x="3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3" name="Freeform 595"/>
              <p:cNvSpPr/>
              <p:nvPr/>
            </p:nvSpPr>
            <p:spPr bwMode="auto">
              <a:xfrm>
                <a:off x="4029" y="3301"/>
                <a:ext cx="78" cy="56"/>
              </a:xfrm>
              <a:custGeom>
                <a:avLst/>
                <a:gdLst>
                  <a:gd name="T0" fmla="*/ 37 w 38"/>
                  <a:gd name="T1" fmla="*/ 14 h 27"/>
                  <a:gd name="T2" fmla="*/ 18 w 38"/>
                  <a:gd name="T3" fmla="*/ 0 h 27"/>
                  <a:gd name="T4" fmla="*/ 0 w 38"/>
                  <a:gd name="T5" fmla="*/ 14 h 27"/>
                  <a:gd name="T6" fmla="*/ 20 w 38"/>
                  <a:gd name="T7" fmla="*/ 27 h 27"/>
                  <a:gd name="T8" fmla="*/ 37 w 38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7">
                    <a:moveTo>
                      <a:pt x="37" y="14"/>
                    </a:moveTo>
                    <a:cubicBezTo>
                      <a:pt x="37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4"/>
                    </a:cubicBezTo>
                    <a:cubicBezTo>
                      <a:pt x="1" y="21"/>
                      <a:pt x="9" y="27"/>
                      <a:pt x="20" y="27"/>
                    </a:cubicBezTo>
                    <a:cubicBezTo>
                      <a:pt x="30" y="27"/>
                      <a:pt x="38" y="21"/>
                      <a:pt x="3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4" name="Freeform 596"/>
              <p:cNvSpPr/>
              <p:nvPr/>
            </p:nvSpPr>
            <p:spPr bwMode="auto">
              <a:xfrm>
                <a:off x="4122" y="3301"/>
                <a:ext cx="78" cy="56"/>
              </a:xfrm>
              <a:custGeom>
                <a:avLst/>
                <a:gdLst>
                  <a:gd name="T0" fmla="*/ 37 w 38"/>
                  <a:gd name="T1" fmla="*/ 14 h 27"/>
                  <a:gd name="T2" fmla="*/ 18 w 38"/>
                  <a:gd name="T3" fmla="*/ 0 h 27"/>
                  <a:gd name="T4" fmla="*/ 0 w 38"/>
                  <a:gd name="T5" fmla="*/ 14 h 27"/>
                  <a:gd name="T6" fmla="*/ 20 w 38"/>
                  <a:gd name="T7" fmla="*/ 27 h 27"/>
                  <a:gd name="T8" fmla="*/ 37 w 38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7">
                    <a:moveTo>
                      <a:pt x="37" y="14"/>
                    </a:moveTo>
                    <a:cubicBezTo>
                      <a:pt x="37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4"/>
                    </a:cubicBezTo>
                    <a:cubicBezTo>
                      <a:pt x="1" y="21"/>
                      <a:pt x="10" y="27"/>
                      <a:pt x="20" y="27"/>
                    </a:cubicBezTo>
                    <a:cubicBezTo>
                      <a:pt x="30" y="27"/>
                      <a:pt x="38" y="21"/>
                      <a:pt x="3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5" name="Freeform 597"/>
              <p:cNvSpPr/>
              <p:nvPr/>
            </p:nvSpPr>
            <p:spPr bwMode="auto">
              <a:xfrm>
                <a:off x="3750" y="3370"/>
                <a:ext cx="79" cy="58"/>
              </a:xfrm>
              <a:custGeom>
                <a:avLst/>
                <a:gdLst>
                  <a:gd name="T0" fmla="*/ 37 w 38"/>
                  <a:gd name="T1" fmla="*/ 14 h 28"/>
                  <a:gd name="T2" fmla="*/ 18 w 38"/>
                  <a:gd name="T3" fmla="*/ 0 h 28"/>
                  <a:gd name="T4" fmla="*/ 0 w 38"/>
                  <a:gd name="T5" fmla="*/ 14 h 28"/>
                  <a:gd name="T6" fmla="*/ 19 w 38"/>
                  <a:gd name="T7" fmla="*/ 28 h 28"/>
                  <a:gd name="T8" fmla="*/ 37 w 38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8">
                    <a:moveTo>
                      <a:pt x="37" y="14"/>
                    </a:moveTo>
                    <a:cubicBezTo>
                      <a:pt x="37" y="7"/>
                      <a:pt x="29" y="0"/>
                      <a:pt x="18" y="0"/>
                    </a:cubicBezTo>
                    <a:cubicBezTo>
                      <a:pt x="8" y="0"/>
                      <a:pt x="0" y="7"/>
                      <a:pt x="0" y="14"/>
                    </a:cubicBezTo>
                    <a:cubicBezTo>
                      <a:pt x="0" y="22"/>
                      <a:pt x="9" y="28"/>
                      <a:pt x="19" y="28"/>
                    </a:cubicBezTo>
                    <a:cubicBezTo>
                      <a:pt x="29" y="28"/>
                      <a:pt x="38" y="22"/>
                      <a:pt x="3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6" name="Freeform 598"/>
              <p:cNvSpPr/>
              <p:nvPr/>
            </p:nvSpPr>
            <p:spPr bwMode="auto">
              <a:xfrm>
                <a:off x="3845" y="3370"/>
                <a:ext cx="78" cy="58"/>
              </a:xfrm>
              <a:custGeom>
                <a:avLst/>
                <a:gdLst>
                  <a:gd name="T0" fmla="*/ 37 w 38"/>
                  <a:gd name="T1" fmla="*/ 14 h 28"/>
                  <a:gd name="T2" fmla="*/ 18 w 38"/>
                  <a:gd name="T3" fmla="*/ 0 h 28"/>
                  <a:gd name="T4" fmla="*/ 0 w 38"/>
                  <a:gd name="T5" fmla="*/ 14 h 28"/>
                  <a:gd name="T6" fmla="*/ 19 w 38"/>
                  <a:gd name="T7" fmla="*/ 28 h 28"/>
                  <a:gd name="T8" fmla="*/ 37 w 38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8">
                    <a:moveTo>
                      <a:pt x="37" y="14"/>
                    </a:moveTo>
                    <a:cubicBezTo>
                      <a:pt x="37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4"/>
                    </a:cubicBezTo>
                    <a:cubicBezTo>
                      <a:pt x="0" y="22"/>
                      <a:pt x="9" y="28"/>
                      <a:pt x="19" y="28"/>
                    </a:cubicBezTo>
                    <a:cubicBezTo>
                      <a:pt x="29" y="28"/>
                      <a:pt x="38" y="22"/>
                      <a:pt x="3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7" name="Freeform 599"/>
              <p:cNvSpPr/>
              <p:nvPr/>
            </p:nvSpPr>
            <p:spPr bwMode="auto">
              <a:xfrm>
                <a:off x="3938" y="3370"/>
                <a:ext cx="78" cy="58"/>
              </a:xfrm>
              <a:custGeom>
                <a:avLst/>
                <a:gdLst>
                  <a:gd name="T0" fmla="*/ 38 w 38"/>
                  <a:gd name="T1" fmla="*/ 14 h 28"/>
                  <a:gd name="T2" fmla="*/ 19 w 38"/>
                  <a:gd name="T3" fmla="*/ 0 h 28"/>
                  <a:gd name="T4" fmla="*/ 1 w 38"/>
                  <a:gd name="T5" fmla="*/ 14 h 28"/>
                  <a:gd name="T6" fmla="*/ 20 w 38"/>
                  <a:gd name="T7" fmla="*/ 28 h 28"/>
                  <a:gd name="T8" fmla="*/ 38 w 38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8">
                    <a:moveTo>
                      <a:pt x="38" y="14"/>
                    </a:moveTo>
                    <a:cubicBezTo>
                      <a:pt x="38" y="7"/>
                      <a:pt x="29" y="0"/>
                      <a:pt x="19" y="0"/>
                    </a:cubicBezTo>
                    <a:cubicBezTo>
                      <a:pt x="8" y="0"/>
                      <a:pt x="0" y="7"/>
                      <a:pt x="1" y="14"/>
                    </a:cubicBezTo>
                    <a:cubicBezTo>
                      <a:pt x="1" y="22"/>
                      <a:pt x="10" y="28"/>
                      <a:pt x="20" y="28"/>
                    </a:cubicBezTo>
                    <a:cubicBezTo>
                      <a:pt x="30" y="28"/>
                      <a:pt x="38" y="22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8" name="Freeform 600"/>
              <p:cNvSpPr/>
              <p:nvPr/>
            </p:nvSpPr>
            <p:spPr bwMode="auto">
              <a:xfrm>
                <a:off x="4033" y="3370"/>
                <a:ext cx="78" cy="58"/>
              </a:xfrm>
              <a:custGeom>
                <a:avLst/>
                <a:gdLst>
                  <a:gd name="T0" fmla="*/ 38 w 38"/>
                  <a:gd name="T1" fmla="*/ 14 h 28"/>
                  <a:gd name="T2" fmla="*/ 18 w 38"/>
                  <a:gd name="T3" fmla="*/ 0 h 28"/>
                  <a:gd name="T4" fmla="*/ 0 w 38"/>
                  <a:gd name="T5" fmla="*/ 14 h 28"/>
                  <a:gd name="T6" fmla="*/ 20 w 38"/>
                  <a:gd name="T7" fmla="*/ 28 h 28"/>
                  <a:gd name="T8" fmla="*/ 38 w 38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8">
                    <a:moveTo>
                      <a:pt x="38" y="14"/>
                    </a:moveTo>
                    <a:cubicBezTo>
                      <a:pt x="37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4"/>
                    </a:cubicBezTo>
                    <a:cubicBezTo>
                      <a:pt x="1" y="22"/>
                      <a:pt x="10" y="28"/>
                      <a:pt x="20" y="28"/>
                    </a:cubicBezTo>
                    <a:cubicBezTo>
                      <a:pt x="30" y="28"/>
                      <a:pt x="38" y="22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9" name="Freeform 601"/>
              <p:cNvSpPr/>
              <p:nvPr/>
            </p:nvSpPr>
            <p:spPr bwMode="auto">
              <a:xfrm>
                <a:off x="3752" y="3442"/>
                <a:ext cx="79" cy="60"/>
              </a:xfrm>
              <a:custGeom>
                <a:avLst/>
                <a:gdLst>
                  <a:gd name="T0" fmla="*/ 38 w 38"/>
                  <a:gd name="T1" fmla="*/ 14 h 29"/>
                  <a:gd name="T2" fmla="*/ 18 w 38"/>
                  <a:gd name="T3" fmla="*/ 0 h 29"/>
                  <a:gd name="T4" fmla="*/ 0 w 38"/>
                  <a:gd name="T5" fmla="*/ 14 h 29"/>
                  <a:gd name="T6" fmla="*/ 19 w 38"/>
                  <a:gd name="T7" fmla="*/ 29 h 29"/>
                  <a:gd name="T8" fmla="*/ 38 w 38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9">
                    <a:moveTo>
                      <a:pt x="38" y="14"/>
                    </a:moveTo>
                    <a:cubicBezTo>
                      <a:pt x="37" y="6"/>
                      <a:pt x="29" y="0"/>
                      <a:pt x="18" y="0"/>
                    </a:cubicBezTo>
                    <a:cubicBezTo>
                      <a:pt x="8" y="0"/>
                      <a:pt x="0" y="6"/>
                      <a:pt x="0" y="14"/>
                    </a:cubicBezTo>
                    <a:cubicBezTo>
                      <a:pt x="0" y="22"/>
                      <a:pt x="9" y="29"/>
                      <a:pt x="19" y="29"/>
                    </a:cubicBezTo>
                    <a:cubicBezTo>
                      <a:pt x="29" y="29"/>
                      <a:pt x="38" y="22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0" name="Freeform 602"/>
              <p:cNvSpPr/>
              <p:nvPr/>
            </p:nvSpPr>
            <p:spPr bwMode="auto">
              <a:xfrm>
                <a:off x="3847" y="3442"/>
                <a:ext cx="79" cy="60"/>
              </a:xfrm>
              <a:custGeom>
                <a:avLst/>
                <a:gdLst>
                  <a:gd name="T0" fmla="*/ 38 w 38"/>
                  <a:gd name="T1" fmla="*/ 14 h 29"/>
                  <a:gd name="T2" fmla="*/ 18 w 38"/>
                  <a:gd name="T3" fmla="*/ 0 h 29"/>
                  <a:gd name="T4" fmla="*/ 0 w 38"/>
                  <a:gd name="T5" fmla="*/ 14 h 29"/>
                  <a:gd name="T6" fmla="*/ 19 w 38"/>
                  <a:gd name="T7" fmla="*/ 29 h 29"/>
                  <a:gd name="T8" fmla="*/ 38 w 38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9">
                    <a:moveTo>
                      <a:pt x="38" y="14"/>
                    </a:moveTo>
                    <a:cubicBezTo>
                      <a:pt x="37" y="6"/>
                      <a:pt x="29" y="0"/>
                      <a:pt x="18" y="0"/>
                    </a:cubicBezTo>
                    <a:cubicBezTo>
                      <a:pt x="8" y="0"/>
                      <a:pt x="0" y="6"/>
                      <a:pt x="0" y="14"/>
                    </a:cubicBezTo>
                    <a:cubicBezTo>
                      <a:pt x="0" y="22"/>
                      <a:pt x="9" y="29"/>
                      <a:pt x="19" y="29"/>
                    </a:cubicBezTo>
                    <a:cubicBezTo>
                      <a:pt x="30" y="29"/>
                      <a:pt x="38" y="22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1" name="Freeform 603"/>
              <p:cNvSpPr/>
              <p:nvPr/>
            </p:nvSpPr>
            <p:spPr bwMode="auto">
              <a:xfrm>
                <a:off x="3942" y="3442"/>
                <a:ext cx="81" cy="60"/>
              </a:xfrm>
              <a:custGeom>
                <a:avLst/>
                <a:gdLst>
                  <a:gd name="T0" fmla="*/ 38 w 39"/>
                  <a:gd name="T1" fmla="*/ 14 h 29"/>
                  <a:gd name="T2" fmla="*/ 18 w 39"/>
                  <a:gd name="T3" fmla="*/ 0 h 29"/>
                  <a:gd name="T4" fmla="*/ 0 w 39"/>
                  <a:gd name="T5" fmla="*/ 14 h 29"/>
                  <a:gd name="T6" fmla="*/ 20 w 39"/>
                  <a:gd name="T7" fmla="*/ 29 h 29"/>
                  <a:gd name="T8" fmla="*/ 38 w 39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9">
                    <a:moveTo>
                      <a:pt x="38" y="14"/>
                    </a:moveTo>
                    <a:cubicBezTo>
                      <a:pt x="38" y="6"/>
                      <a:pt x="29" y="0"/>
                      <a:pt x="18" y="0"/>
                    </a:cubicBezTo>
                    <a:cubicBezTo>
                      <a:pt x="8" y="0"/>
                      <a:pt x="0" y="6"/>
                      <a:pt x="0" y="14"/>
                    </a:cubicBezTo>
                    <a:cubicBezTo>
                      <a:pt x="1" y="22"/>
                      <a:pt x="10" y="29"/>
                      <a:pt x="20" y="29"/>
                    </a:cubicBezTo>
                    <a:cubicBezTo>
                      <a:pt x="30" y="29"/>
                      <a:pt x="39" y="22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2" name="Freeform 604"/>
              <p:cNvSpPr/>
              <p:nvPr/>
            </p:nvSpPr>
            <p:spPr bwMode="auto">
              <a:xfrm>
                <a:off x="4037" y="3442"/>
                <a:ext cx="80" cy="60"/>
              </a:xfrm>
              <a:custGeom>
                <a:avLst/>
                <a:gdLst>
                  <a:gd name="T0" fmla="*/ 38 w 39"/>
                  <a:gd name="T1" fmla="*/ 14 h 29"/>
                  <a:gd name="T2" fmla="*/ 18 w 39"/>
                  <a:gd name="T3" fmla="*/ 0 h 29"/>
                  <a:gd name="T4" fmla="*/ 1 w 39"/>
                  <a:gd name="T5" fmla="*/ 14 h 29"/>
                  <a:gd name="T6" fmla="*/ 20 w 39"/>
                  <a:gd name="T7" fmla="*/ 29 h 29"/>
                  <a:gd name="T8" fmla="*/ 38 w 39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9">
                    <a:moveTo>
                      <a:pt x="38" y="14"/>
                    </a:moveTo>
                    <a:cubicBezTo>
                      <a:pt x="38" y="6"/>
                      <a:pt x="29" y="0"/>
                      <a:pt x="18" y="0"/>
                    </a:cubicBezTo>
                    <a:cubicBezTo>
                      <a:pt x="8" y="0"/>
                      <a:pt x="0" y="6"/>
                      <a:pt x="1" y="14"/>
                    </a:cubicBezTo>
                    <a:cubicBezTo>
                      <a:pt x="1" y="22"/>
                      <a:pt x="10" y="29"/>
                      <a:pt x="20" y="29"/>
                    </a:cubicBezTo>
                    <a:cubicBezTo>
                      <a:pt x="31" y="29"/>
                      <a:pt x="39" y="22"/>
                      <a:pt x="3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3" name="Freeform 605"/>
              <p:cNvSpPr/>
              <p:nvPr/>
            </p:nvSpPr>
            <p:spPr bwMode="auto">
              <a:xfrm>
                <a:off x="3849" y="3514"/>
                <a:ext cx="81" cy="62"/>
              </a:xfrm>
              <a:custGeom>
                <a:avLst/>
                <a:gdLst>
                  <a:gd name="T0" fmla="*/ 38 w 39"/>
                  <a:gd name="T1" fmla="*/ 15 h 30"/>
                  <a:gd name="T2" fmla="*/ 19 w 39"/>
                  <a:gd name="T3" fmla="*/ 0 h 30"/>
                  <a:gd name="T4" fmla="*/ 0 w 39"/>
                  <a:gd name="T5" fmla="*/ 15 h 30"/>
                  <a:gd name="T6" fmla="*/ 20 w 39"/>
                  <a:gd name="T7" fmla="*/ 30 h 30"/>
                  <a:gd name="T8" fmla="*/ 38 w 39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0">
                    <a:moveTo>
                      <a:pt x="38" y="15"/>
                    </a:moveTo>
                    <a:cubicBezTo>
                      <a:pt x="38" y="7"/>
                      <a:pt x="29" y="0"/>
                      <a:pt x="19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23"/>
                      <a:pt x="9" y="30"/>
                      <a:pt x="20" y="30"/>
                    </a:cubicBezTo>
                    <a:cubicBezTo>
                      <a:pt x="30" y="30"/>
                      <a:pt x="39" y="23"/>
                      <a:pt x="3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4" name="Freeform 606"/>
              <p:cNvSpPr/>
              <p:nvPr/>
            </p:nvSpPr>
            <p:spPr bwMode="auto">
              <a:xfrm>
                <a:off x="3946" y="3514"/>
                <a:ext cx="81" cy="62"/>
              </a:xfrm>
              <a:custGeom>
                <a:avLst/>
                <a:gdLst>
                  <a:gd name="T0" fmla="*/ 38 w 39"/>
                  <a:gd name="T1" fmla="*/ 15 h 30"/>
                  <a:gd name="T2" fmla="*/ 18 w 39"/>
                  <a:gd name="T3" fmla="*/ 0 h 30"/>
                  <a:gd name="T4" fmla="*/ 0 w 39"/>
                  <a:gd name="T5" fmla="*/ 15 h 30"/>
                  <a:gd name="T6" fmla="*/ 20 w 39"/>
                  <a:gd name="T7" fmla="*/ 30 h 30"/>
                  <a:gd name="T8" fmla="*/ 38 w 39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0">
                    <a:moveTo>
                      <a:pt x="38" y="15"/>
                    </a:moveTo>
                    <a:cubicBezTo>
                      <a:pt x="38" y="7"/>
                      <a:pt x="29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23"/>
                      <a:pt x="9" y="30"/>
                      <a:pt x="20" y="30"/>
                    </a:cubicBezTo>
                    <a:cubicBezTo>
                      <a:pt x="31" y="30"/>
                      <a:pt x="39" y="23"/>
                      <a:pt x="3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74" name="Group 808"/>
            <p:cNvGrpSpPr/>
            <p:nvPr/>
          </p:nvGrpSpPr>
          <p:grpSpPr bwMode="auto">
            <a:xfrm>
              <a:off x="1941513" y="3324226"/>
              <a:ext cx="8885238" cy="2736850"/>
              <a:chOff x="1223" y="2094"/>
              <a:chExt cx="5597" cy="1724"/>
            </a:xfrm>
            <a:grpFill/>
          </p:grpSpPr>
          <p:sp>
            <p:nvSpPr>
              <p:cNvPr id="245" name="Freeform 608"/>
              <p:cNvSpPr/>
              <p:nvPr/>
            </p:nvSpPr>
            <p:spPr bwMode="auto">
              <a:xfrm>
                <a:off x="5789" y="2822"/>
                <a:ext cx="80" cy="45"/>
              </a:xfrm>
              <a:custGeom>
                <a:avLst/>
                <a:gdLst>
                  <a:gd name="T0" fmla="*/ 36 w 39"/>
                  <a:gd name="T1" fmla="*/ 11 h 22"/>
                  <a:gd name="T2" fmla="*/ 14 w 39"/>
                  <a:gd name="T3" fmla="*/ 0 h 22"/>
                  <a:gd name="T4" fmla="*/ 2 w 39"/>
                  <a:gd name="T5" fmla="*/ 11 h 22"/>
                  <a:gd name="T6" fmla="*/ 24 w 39"/>
                  <a:gd name="T7" fmla="*/ 22 h 22"/>
                  <a:gd name="T8" fmla="*/ 36 w 39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2">
                    <a:moveTo>
                      <a:pt x="36" y="11"/>
                    </a:moveTo>
                    <a:cubicBezTo>
                      <a:pt x="33" y="5"/>
                      <a:pt x="24" y="0"/>
                      <a:pt x="14" y="0"/>
                    </a:cubicBezTo>
                    <a:cubicBezTo>
                      <a:pt x="5" y="0"/>
                      <a:pt x="0" y="5"/>
                      <a:pt x="2" y="11"/>
                    </a:cubicBezTo>
                    <a:cubicBezTo>
                      <a:pt x="5" y="17"/>
                      <a:pt x="14" y="22"/>
                      <a:pt x="24" y="22"/>
                    </a:cubicBezTo>
                    <a:cubicBezTo>
                      <a:pt x="33" y="22"/>
                      <a:pt x="39" y="17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46" name="Freeform 609"/>
              <p:cNvSpPr/>
              <p:nvPr/>
            </p:nvSpPr>
            <p:spPr bwMode="auto">
              <a:xfrm>
                <a:off x="5811" y="2878"/>
                <a:ext cx="81" cy="43"/>
              </a:xfrm>
              <a:custGeom>
                <a:avLst/>
                <a:gdLst>
                  <a:gd name="T0" fmla="*/ 36 w 39"/>
                  <a:gd name="T1" fmla="*/ 10 h 21"/>
                  <a:gd name="T2" fmla="*/ 15 w 39"/>
                  <a:gd name="T3" fmla="*/ 0 h 21"/>
                  <a:gd name="T4" fmla="*/ 2 w 39"/>
                  <a:gd name="T5" fmla="*/ 10 h 21"/>
                  <a:gd name="T6" fmla="*/ 24 w 39"/>
                  <a:gd name="T7" fmla="*/ 21 h 21"/>
                  <a:gd name="T8" fmla="*/ 36 w 39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1">
                    <a:moveTo>
                      <a:pt x="36" y="10"/>
                    </a:moveTo>
                    <a:cubicBezTo>
                      <a:pt x="34" y="4"/>
                      <a:pt x="24" y="0"/>
                      <a:pt x="15" y="0"/>
                    </a:cubicBezTo>
                    <a:cubicBezTo>
                      <a:pt x="5" y="0"/>
                      <a:pt x="0" y="4"/>
                      <a:pt x="2" y="10"/>
                    </a:cubicBezTo>
                    <a:cubicBezTo>
                      <a:pt x="5" y="16"/>
                      <a:pt x="15" y="21"/>
                      <a:pt x="24" y="21"/>
                    </a:cubicBezTo>
                    <a:cubicBezTo>
                      <a:pt x="34" y="21"/>
                      <a:pt x="39" y="16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47" name="Freeform 610"/>
              <p:cNvSpPr/>
              <p:nvPr/>
            </p:nvSpPr>
            <p:spPr bwMode="auto">
              <a:xfrm>
                <a:off x="5770" y="2989"/>
                <a:ext cx="83" cy="48"/>
              </a:xfrm>
              <a:custGeom>
                <a:avLst/>
                <a:gdLst>
                  <a:gd name="T0" fmla="*/ 37 w 40"/>
                  <a:gd name="T1" fmla="*/ 12 h 23"/>
                  <a:gd name="T2" fmla="*/ 15 w 40"/>
                  <a:gd name="T3" fmla="*/ 0 h 23"/>
                  <a:gd name="T4" fmla="*/ 2 w 40"/>
                  <a:gd name="T5" fmla="*/ 12 h 23"/>
                  <a:gd name="T6" fmla="*/ 25 w 40"/>
                  <a:gd name="T7" fmla="*/ 23 h 23"/>
                  <a:gd name="T8" fmla="*/ 37 w 40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3">
                    <a:moveTo>
                      <a:pt x="37" y="12"/>
                    </a:moveTo>
                    <a:cubicBezTo>
                      <a:pt x="35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2" y="12"/>
                    </a:cubicBezTo>
                    <a:cubicBezTo>
                      <a:pt x="5" y="18"/>
                      <a:pt x="15" y="23"/>
                      <a:pt x="25" y="23"/>
                    </a:cubicBezTo>
                    <a:cubicBezTo>
                      <a:pt x="34" y="23"/>
                      <a:pt x="40" y="18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48" name="Freeform 611"/>
              <p:cNvSpPr/>
              <p:nvPr/>
            </p:nvSpPr>
            <p:spPr bwMode="auto">
              <a:xfrm>
                <a:off x="5727" y="3109"/>
                <a:ext cx="84" cy="50"/>
              </a:xfrm>
              <a:custGeom>
                <a:avLst/>
                <a:gdLst>
                  <a:gd name="T0" fmla="*/ 38 w 41"/>
                  <a:gd name="T1" fmla="*/ 12 h 24"/>
                  <a:gd name="T2" fmla="*/ 16 w 41"/>
                  <a:gd name="T3" fmla="*/ 0 h 24"/>
                  <a:gd name="T4" fmla="*/ 2 w 41"/>
                  <a:gd name="T5" fmla="*/ 12 h 24"/>
                  <a:gd name="T6" fmla="*/ 25 w 41"/>
                  <a:gd name="T7" fmla="*/ 24 h 24"/>
                  <a:gd name="T8" fmla="*/ 38 w 4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4">
                    <a:moveTo>
                      <a:pt x="38" y="12"/>
                    </a:moveTo>
                    <a:cubicBezTo>
                      <a:pt x="36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2" y="12"/>
                    </a:cubicBezTo>
                    <a:cubicBezTo>
                      <a:pt x="5" y="19"/>
                      <a:pt x="15" y="24"/>
                      <a:pt x="25" y="24"/>
                    </a:cubicBezTo>
                    <a:cubicBezTo>
                      <a:pt x="35" y="24"/>
                      <a:pt x="41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49" name="Freeform 612"/>
              <p:cNvSpPr/>
              <p:nvPr/>
            </p:nvSpPr>
            <p:spPr bwMode="auto">
              <a:xfrm>
                <a:off x="5906" y="3109"/>
                <a:ext cx="87" cy="50"/>
              </a:xfrm>
              <a:custGeom>
                <a:avLst/>
                <a:gdLst>
                  <a:gd name="T0" fmla="*/ 39 w 42"/>
                  <a:gd name="T1" fmla="*/ 12 h 24"/>
                  <a:gd name="T2" fmla="*/ 16 w 42"/>
                  <a:gd name="T3" fmla="*/ 0 h 24"/>
                  <a:gd name="T4" fmla="*/ 3 w 42"/>
                  <a:gd name="T5" fmla="*/ 12 h 24"/>
                  <a:gd name="T6" fmla="*/ 26 w 42"/>
                  <a:gd name="T7" fmla="*/ 24 h 24"/>
                  <a:gd name="T8" fmla="*/ 39 w 42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4">
                    <a:moveTo>
                      <a:pt x="39" y="12"/>
                    </a:moveTo>
                    <a:cubicBezTo>
                      <a:pt x="36" y="5"/>
                      <a:pt x="26" y="0"/>
                      <a:pt x="16" y="0"/>
                    </a:cubicBezTo>
                    <a:cubicBezTo>
                      <a:pt x="6" y="0"/>
                      <a:pt x="0" y="5"/>
                      <a:pt x="3" y="12"/>
                    </a:cubicBezTo>
                    <a:cubicBezTo>
                      <a:pt x="6" y="19"/>
                      <a:pt x="16" y="24"/>
                      <a:pt x="26" y="24"/>
                    </a:cubicBezTo>
                    <a:cubicBezTo>
                      <a:pt x="36" y="24"/>
                      <a:pt x="42" y="19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0" name="Freeform 613"/>
              <p:cNvSpPr/>
              <p:nvPr/>
            </p:nvSpPr>
            <p:spPr bwMode="auto">
              <a:xfrm>
                <a:off x="6088" y="3109"/>
                <a:ext cx="84" cy="50"/>
              </a:xfrm>
              <a:custGeom>
                <a:avLst/>
                <a:gdLst>
                  <a:gd name="T0" fmla="*/ 38 w 41"/>
                  <a:gd name="T1" fmla="*/ 12 h 24"/>
                  <a:gd name="T2" fmla="*/ 15 w 41"/>
                  <a:gd name="T3" fmla="*/ 0 h 24"/>
                  <a:gd name="T4" fmla="*/ 3 w 41"/>
                  <a:gd name="T5" fmla="*/ 12 h 24"/>
                  <a:gd name="T6" fmla="*/ 26 w 41"/>
                  <a:gd name="T7" fmla="*/ 24 h 24"/>
                  <a:gd name="T8" fmla="*/ 38 w 4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4">
                    <a:moveTo>
                      <a:pt x="38" y="12"/>
                    </a:moveTo>
                    <a:cubicBezTo>
                      <a:pt x="35" y="5"/>
                      <a:pt x="25" y="0"/>
                      <a:pt x="15" y="0"/>
                    </a:cubicBezTo>
                    <a:cubicBezTo>
                      <a:pt x="5" y="0"/>
                      <a:pt x="0" y="5"/>
                      <a:pt x="3" y="12"/>
                    </a:cubicBezTo>
                    <a:cubicBezTo>
                      <a:pt x="6" y="19"/>
                      <a:pt x="16" y="24"/>
                      <a:pt x="26" y="24"/>
                    </a:cubicBezTo>
                    <a:cubicBezTo>
                      <a:pt x="36" y="24"/>
                      <a:pt x="41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1" name="Freeform 614"/>
              <p:cNvSpPr/>
              <p:nvPr/>
            </p:nvSpPr>
            <p:spPr bwMode="auto">
              <a:xfrm>
                <a:off x="5223" y="2931"/>
                <a:ext cx="81" cy="48"/>
              </a:xfrm>
              <a:custGeom>
                <a:avLst/>
                <a:gdLst>
                  <a:gd name="T0" fmla="*/ 37 w 39"/>
                  <a:gd name="T1" fmla="*/ 12 h 23"/>
                  <a:gd name="T2" fmla="*/ 16 w 39"/>
                  <a:gd name="T3" fmla="*/ 0 h 23"/>
                  <a:gd name="T4" fmla="*/ 2 w 39"/>
                  <a:gd name="T5" fmla="*/ 12 h 23"/>
                  <a:gd name="T6" fmla="*/ 23 w 39"/>
                  <a:gd name="T7" fmla="*/ 23 h 23"/>
                  <a:gd name="T8" fmla="*/ 37 w 39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3">
                    <a:moveTo>
                      <a:pt x="37" y="12"/>
                    </a:moveTo>
                    <a:cubicBezTo>
                      <a:pt x="35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2" y="12"/>
                    </a:cubicBezTo>
                    <a:cubicBezTo>
                      <a:pt x="4" y="18"/>
                      <a:pt x="13" y="23"/>
                      <a:pt x="23" y="23"/>
                    </a:cubicBezTo>
                    <a:cubicBezTo>
                      <a:pt x="32" y="23"/>
                      <a:pt x="39" y="18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2" name="Freeform 615"/>
              <p:cNvSpPr/>
              <p:nvPr/>
            </p:nvSpPr>
            <p:spPr bwMode="auto">
              <a:xfrm>
                <a:off x="5572" y="2931"/>
                <a:ext cx="80" cy="48"/>
              </a:xfrm>
              <a:custGeom>
                <a:avLst/>
                <a:gdLst>
                  <a:gd name="T0" fmla="*/ 37 w 39"/>
                  <a:gd name="T1" fmla="*/ 12 h 23"/>
                  <a:gd name="T2" fmla="*/ 16 w 39"/>
                  <a:gd name="T3" fmla="*/ 0 h 23"/>
                  <a:gd name="T4" fmla="*/ 3 w 39"/>
                  <a:gd name="T5" fmla="*/ 12 h 23"/>
                  <a:gd name="T6" fmla="*/ 24 w 39"/>
                  <a:gd name="T7" fmla="*/ 23 h 23"/>
                  <a:gd name="T8" fmla="*/ 37 w 39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3">
                    <a:moveTo>
                      <a:pt x="37" y="12"/>
                    </a:moveTo>
                    <a:cubicBezTo>
                      <a:pt x="35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3" y="12"/>
                    </a:cubicBezTo>
                    <a:cubicBezTo>
                      <a:pt x="5" y="18"/>
                      <a:pt x="14" y="23"/>
                      <a:pt x="24" y="23"/>
                    </a:cubicBezTo>
                    <a:cubicBezTo>
                      <a:pt x="34" y="23"/>
                      <a:pt x="39" y="18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3" name="Freeform 616"/>
              <p:cNvSpPr/>
              <p:nvPr/>
            </p:nvSpPr>
            <p:spPr bwMode="auto">
              <a:xfrm>
                <a:off x="5661" y="2931"/>
                <a:ext cx="80" cy="48"/>
              </a:xfrm>
              <a:custGeom>
                <a:avLst/>
                <a:gdLst>
                  <a:gd name="T0" fmla="*/ 36 w 39"/>
                  <a:gd name="T1" fmla="*/ 12 h 23"/>
                  <a:gd name="T2" fmla="*/ 15 w 39"/>
                  <a:gd name="T3" fmla="*/ 0 h 23"/>
                  <a:gd name="T4" fmla="*/ 2 w 39"/>
                  <a:gd name="T5" fmla="*/ 12 h 23"/>
                  <a:gd name="T6" fmla="*/ 24 w 39"/>
                  <a:gd name="T7" fmla="*/ 23 h 23"/>
                  <a:gd name="T8" fmla="*/ 36 w 39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3">
                    <a:moveTo>
                      <a:pt x="36" y="12"/>
                    </a:moveTo>
                    <a:cubicBezTo>
                      <a:pt x="34" y="5"/>
                      <a:pt x="24" y="0"/>
                      <a:pt x="15" y="0"/>
                    </a:cubicBezTo>
                    <a:cubicBezTo>
                      <a:pt x="5" y="0"/>
                      <a:pt x="0" y="5"/>
                      <a:pt x="2" y="12"/>
                    </a:cubicBezTo>
                    <a:cubicBezTo>
                      <a:pt x="4" y="18"/>
                      <a:pt x="14" y="23"/>
                      <a:pt x="24" y="23"/>
                    </a:cubicBezTo>
                    <a:cubicBezTo>
                      <a:pt x="33" y="23"/>
                      <a:pt x="39" y="18"/>
                      <a:pt x="3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4" name="Freeform 617"/>
              <p:cNvSpPr/>
              <p:nvPr/>
            </p:nvSpPr>
            <p:spPr bwMode="auto">
              <a:xfrm>
                <a:off x="5328" y="2989"/>
                <a:ext cx="81" cy="48"/>
              </a:xfrm>
              <a:custGeom>
                <a:avLst/>
                <a:gdLst>
                  <a:gd name="T0" fmla="*/ 37 w 39"/>
                  <a:gd name="T1" fmla="*/ 12 h 23"/>
                  <a:gd name="T2" fmla="*/ 16 w 39"/>
                  <a:gd name="T3" fmla="*/ 0 h 23"/>
                  <a:gd name="T4" fmla="*/ 2 w 39"/>
                  <a:gd name="T5" fmla="*/ 12 h 23"/>
                  <a:gd name="T6" fmla="*/ 23 w 39"/>
                  <a:gd name="T7" fmla="*/ 23 h 23"/>
                  <a:gd name="T8" fmla="*/ 37 w 39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3">
                    <a:moveTo>
                      <a:pt x="37" y="12"/>
                    </a:moveTo>
                    <a:cubicBezTo>
                      <a:pt x="35" y="5"/>
                      <a:pt x="26" y="0"/>
                      <a:pt x="16" y="0"/>
                    </a:cubicBezTo>
                    <a:cubicBezTo>
                      <a:pt x="6" y="0"/>
                      <a:pt x="0" y="5"/>
                      <a:pt x="2" y="12"/>
                    </a:cubicBezTo>
                    <a:cubicBezTo>
                      <a:pt x="4" y="18"/>
                      <a:pt x="14" y="23"/>
                      <a:pt x="23" y="23"/>
                    </a:cubicBezTo>
                    <a:cubicBezTo>
                      <a:pt x="33" y="23"/>
                      <a:pt x="39" y="18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5" name="Freeform 618"/>
              <p:cNvSpPr/>
              <p:nvPr/>
            </p:nvSpPr>
            <p:spPr bwMode="auto">
              <a:xfrm>
                <a:off x="5417" y="2989"/>
                <a:ext cx="81" cy="48"/>
              </a:xfrm>
              <a:custGeom>
                <a:avLst/>
                <a:gdLst>
                  <a:gd name="T0" fmla="*/ 37 w 39"/>
                  <a:gd name="T1" fmla="*/ 12 h 23"/>
                  <a:gd name="T2" fmla="*/ 16 w 39"/>
                  <a:gd name="T3" fmla="*/ 0 h 23"/>
                  <a:gd name="T4" fmla="*/ 2 w 39"/>
                  <a:gd name="T5" fmla="*/ 12 h 23"/>
                  <a:gd name="T6" fmla="*/ 24 w 39"/>
                  <a:gd name="T7" fmla="*/ 23 h 23"/>
                  <a:gd name="T8" fmla="*/ 37 w 39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3">
                    <a:moveTo>
                      <a:pt x="37" y="12"/>
                    </a:moveTo>
                    <a:cubicBezTo>
                      <a:pt x="35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2" y="12"/>
                    </a:cubicBezTo>
                    <a:cubicBezTo>
                      <a:pt x="4" y="18"/>
                      <a:pt x="14" y="23"/>
                      <a:pt x="24" y="23"/>
                    </a:cubicBezTo>
                    <a:cubicBezTo>
                      <a:pt x="33" y="23"/>
                      <a:pt x="39" y="18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6" name="Freeform 619"/>
              <p:cNvSpPr/>
              <p:nvPr/>
            </p:nvSpPr>
            <p:spPr bwMode="auto">
              <a:xfrm>
                <a:off x="5506" y="2989"/>
                <a:ext cx="80" cy="48"/>
              </a:xfrm>
              <a:custGeom>
                <a:avLst/>
                <a:gdLst>
                  <a:gd name="T0" fmla="*/ 37 w 39"/>
                  <a:gd name="T1" fmla="*/ 12 h 23"/>
                  <a:gd name="T2" fmla="*/ 15 w 39"/>
                  <a:gd name="T3" fmla="*/ 0 h 23"/>
                  <a:gd name="T4" fmla="*/ 2 w 39"/>
                  <a:gd name="T5" fmla="*/ 12 h 23"/>
                  <a:gd name="T6" fmla="*/ 23 w 39"/>
                  <a:gd name="T7" fmla="*/ 23 h 23"/>
                  <a:gd name="T8" fmla="*/ 37 w 39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3">
                    <a:moveTo>
                      <a:pt x="37" y="12"/>
                    </a:moveTo>
                    <a:cubicBezTo>
                      <a:pt x="35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2" y="12"/>
                    </a:cubicBezTo>
                    <a:cubicBezTo>
                      <a:pt x="4" y="18"/>
                      <a:pt x="14" y="23"/>
                      <a:pt x="23" y="23"/>
                    </a:cubicBezTo>
                    <a:cubicBezTo>
                      <a:pt x="33" y="23"/>
                      <a:pt x="39" y="18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7" name="Freeform 620"/>
              <p:cNvSpPr/>
              <p:nvPr/>
            </p:nvSpPr>
            <p:spPr bwMode="auto">
              <a:xfrm>
                <a:off x="5593" y="2989"/>
                <a:ext cx="82" cy="48"/>
              </a:xfrm>
              <a:custGeom>
                <a:avLst/>
                <a:gdLst>
                  <a:gd name="T0" fmla="*/ 38 w 40"/>
                  <a:gd name="T1" fmla="*/ 12 h 23"/>
                  <a:gd name="T2" fmla="*/ 16 w 40"/>
                  <a:gd name="T3" fmla="*/ 0 h 23"/>
                  <a:gd name="T4" fmla="*/ 3 w 40"/>
                  <a:gd name="T5" fmla="*/ 12 h 23"/>
                  <a:gd name="T6" fmla="*/ 25 w 40"/>
                  <a:gd name="T7" fmla="*/ 23 h 23"/>
                  <a:gd name="T8" fmla="*/ 38 w 40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3">
                    <a:moveTo>
                      <a:pt x="38" y="12"/>
                    </a:moveTo>
                    <a:cubicBezTo>
                      <a:pt x="35" y="5"/>
                      <a:pt x="26" y="0"/>
                      <a:pt x="16" y="0"/>
                    </a:cubicBezTo>
                    <a:cubicBezTo>
                      <a:pt x="6" y="0"/>
                      <a:pt x="0" y="5"/>
                      <a:pt x="3" y="12"/>
                    </a:cubicBezTo>
                    <a:cubicBezTo>
                      <a:pt x="5" y="18"/>
                      <a:pt x="15" y="23"/>
                      <a:pt x="25" y="23"/>
                    </a:cubicBezTo>
                    <a:cubicBezTo>
                      <a:pt x="34" y="23"/>
                      <a:pt x="40" y="18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8" name="Freeform 621"/>
              <p:cNvSpPr/>
              <p:nvPr/>
            </p:nvSpPr>
            <p:spPr bwMode="auto">
              <a:xfrm>
                <a:off x="5681" y="2989"/>
                <a:ext cx="83" cy="48"/>
              </a:xfrm>
              <a:custGeom>
                <a:avLst/>
                <a:gdLst>
                  <a:gd name="T0" fmla="*/ 37 w 40"/>
                  <a:gd name="T1" fmla="*/ 12 h 23"/>
                  <a:gd name="T2" fmla="*/ 16 w 40"/>
                  <a:gd name="T3" fmla="*/ 0 h 23"/>
                  <a:gd name="T4" fmla="*/ 3 w 40"/>
                  <a:gd name="T5" fmla="*/ 12 h 23"/>
                  <a:gd name="T6" fmla="*/ 25 w 40"/>
                  <a:gd name="T7" fmla="*/ 23 h 23"/>
                  <a:gd name="T8" fmla="*/ 37 w 40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3">
                    <a:moveTo>
                      <a:pt x="37" y="12"/>
                    </a:moveTo>
                    <a:cubicBezTo>
                      <a:pt x="35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3" y="12"/>
                    </a:cubicBezTo>
                    <a:cubicBezTo>
                      <a:pt x="5" y="18"/>
                      <a:pt x="15" y="23"/>
                      <a:pt x="25" y="23"/>
                    </a:cubicBezTo>
                    <a:cubicBezTo>
                      <a:pt x="34" y="23"/>
                      <a:pt x="40" y="18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9" name="Freeform 622"/>
              <p:cNvSpPr/>
              <p:nvPr/>
            </p:nvSpPr>
            <p:spPr bwMode="auto">
              <a:xfrm>
                <a:off x="5945" y="2989"/>
                <a:ext cx="85" cy="48"/>
              </a:xfrm>
              <a:custGeom>
                <a:avLst/>
                <a:gdLst>
                  <a:gd name="T0" fmla="*/ 38 w 41"/>
                  <a:gd name="T1" fmla="*/ 12 h 23"/>
                  <a:gd name="T2" fmla="*/ 15 w 41"/>
                  <a:gd name="T3" fmla="*/ 0 h 23"/>
                  <a:gd name="T4" fmla="*/ 3 w 41"/>
                  <a:gd name="T5" fmla="*/ 12 h 23"/>
                  <a:gd name="T6" fmla="*/ 26 w 41"/>
                  <a:gd name="T7" fmla="*/ 23 h 23"/>
                  <a:gd name="T8" fmla="*/ 38 w 41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3">
                    <a:moveTo>
                      <a:pt x="38" y="12"/>
                    </a:moveTo>
                    <a:cubicBezTo>
                      <a:pt x="35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3" y="12"/>
                    </a:cubicBezTo>
                    <a:cubicBezTo>
                      <a:pt x="6" y="18"/>
                      <a:pt x="16" y="23"/>
                      <a:pt x="26" y="23"/>
                    </a:cubicBezTo>
                    <a:cubicBezTo>
                      <a:pt x="35" y="23"/>
                      <a:pt x="41" y="18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0" name="Freeform 623"/>
              <p:cNvSpPr/>
              <p:nvPr/>
            </p:nvSpPr>
            <p:spPr bwMode="auto">
              <a:xfrm>
                <a:off x="6034" y="2989"/>
                <a:ext cx="85" cy="48"/>
              </a:xfrm>
              <a:custGeom>
                <a:avLst/>
                <a:gdLst>
                  <a:gd name="T0" fmla="*/ 38 w 41"/>
                  <a:gd name="T1" fmla="*/ 12 h 23"/>
                  <a:gd name="T2" fmla="*/ 15 w 41"/>
                  <a:gd name="T3" fmla="*/ 0 h 23"/>
                  <a:gd name="T4" fmla="*/ 3 w 41"/>
                  <a:gd name="T5" fmla="*/ 12 h 23"/>
                  <a:gd name="T6" fmla="*/ 26 w 41"/>
                  <a:gd name="T7" fmla="*/ 23 h 23"/>
                  <a:gd name="T8" fmla="*/ 38 w 41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3">
                    <a:moveTo>
                      <a:pt x="38" y="12"/>
                    </a:moveTo>
                    <a:cubicBezTo>
                      <a:pt x="35" y="5"/>
                      <a:pt x="25" y="0"/>
                      <a:pt x="15" y="0"/>
                    </a:cubicBezTo>
                    <a:cubicBezTo>
                      <a:pt x="5" y="0"/>
                      <a:pt x="0" y="5"/>
                      <a:pt x="3" y="12"/>
                    </a:cubicBezTo>
                    <a:cubicBezTo>
                      <a:pt x="6" y="18"/>
                      <a:pt x="16" y="23"/>
                      <a:pt x="26" y="23"/>
                    </a:cubicBezTo>
                    <a:cubicBezTo>
                      <a:pt x="35" y="23"/>
                      <a:pt x="41" y="18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1" name="Freeform 624"/>
              <p:cNvSpPr/>
              <p:nvPr/>
            </p:nvSpPr>
            <p:spPr bwMode="auto">
              <a:xfrm>
                <a:off x="5347" y="3047"/>
                <a:ext cx="83" cy="50"/>
              </a:xfrm>
              <a:custGeom>
                <a:avLst/>
                <a:gdLst>
                  <a:gd name="T0" fmla="*/ 38 w 40"/>
                  <a:gd name="T1" fmla="*/ 12 h 24"/>
                  <a:gd name="T2" fmla="*/ 16 w 40"/>
                  <a:gd name="T3" fmla="*/ 0 h 24"/>
                  <a:gd name="T4" fmla="*/ 2 w 40"/>
                  <a:gd name="T5" fmla="*/ 12 h 24"/>
                  <a:gd name="T6" fmla="*/ 24 w 40"/>
                  <a:gd name="T7" fmla="*/ 24 h 24"/>
                  <a:gd name="T8" fmla="*/ 38 w 40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4">
                    <a:moveTo>
                      <a:pt x="38" y="12"/>
                    </a:moveTo>
                    <a:cubicBezTo>
                      <a:pt x="35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2" y="12"/>
                    </a:cubicBezTo>
                    <a:cubicBezTo>
                      <a:pt x="4" y="19"/>
                      <a:pt x="14" y="24"/>
                      <a:pt x="24" y="24"/>
                    </a:cubicBezTo>
                    <a:cubicBezTo>
                      <a:pt x="34" y="24"/>
                      <a:pt x="40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2" name="Freeform 625"/>
              <p:cNvSpPr/>
              <p:nvPr/>
            </p:nvSpPr>
            <p:spPr bwMode="auto">
              <a:xfrm>
                <a:off x="5436" y="3047"/>
                <a:ext cx="82" cy="50"/>
              </a:xfrm>
              <a:custGeom>
                <a:avLst/>
                <a:gdLst>
                  <a:gd name="T0" fmla="*/ 38 w 40"/>
                  <a:gd name="T1" fmla="*/ 12 h 24"/>
                  <a:gd name="T2" fmla="*/ 16 w 40"/>
                  <a:gd name="T3" fmla="*/ 0 h 24"/>
                  <a:gd name="T4" fmla="*/ 3 w 40"/>
                  <a:gd name="T5" fmla="*/ 12 h 24"/>
                  <a:gd name="T6" fmla="*/ 24 w 40"/>
                  <a:gd name="T7" fmla="*/ 24 h 24"/>
                  <a:gd name="T8" fmla="*/ 38 w 40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4">
                    <a:moveTo>
                      <a:pt x="38" y="12"/>
                    </a:moveTo>
                    <a:cubicBezTo>
                      <a:pt x="36" y="6"/>
                      <a:pt x="26" y="0"/>
                      <a:pt x="16" y="0"/>
                    </a:cubicBezTo>
                    <a:cubicBezTo>
                      <a:pt x="7" y="0"/>
                      <a:pt x="0" y="6"/>
                      <a:pt x="3" y="12"/>
                    </a:cubicBezTo>
                    <a:cubicBezTo>
                      <a:pt x="5" y="19"/>
                      <a:pt x="14" y="24"/>
                      <a:pt x="24" y="24"/>
                    </a:cubicBezTo>
                    <a:cubicBezTo>
                      <a:pt x="34" y="24"/>
                      <a:pt x="40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3" name="Freeform 626"/>
              <p:cNvSpPr/>
              <p:nvPr/>
            </p:nvSpPr>
            <p:spPr bwMode="auto">
              <a:xfrm>
                <a:off x="5793" y="3047"/>
                <a:ext cx="84" cy="50"/>
              </a:xfrm>
              <a:custGeom>
                <a:avLst/>
                <a:gdLst>
                  <a:gd name="T0" fmla="*/ 38 w 41"/>
                  <a:gd name="T1" fmla="*/ 12 h 24"/>
                  <a:gd name="T2" fmla="*/ 16 w 41"/>
                  <a:gd name="T3" fmla="*/ 0 h 24"/>
                  <a:gd name="T4" fmla="*/ 3 w 41"/>
                  <a:gd name="T5" fmla="*/ 12 h 24"/>
                  <a:gd name="T6" fmla="*/ 25 w 41"/>
                  <a:gd name="T7" fmla="*/ 24 h 24"/>
                  <a:gd name="T8" fmla="*/ 38 w 4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4">
                    <a:moveTo>
                      <a:pt x="38" y="12"/>
                    </a:moveTo>
                    <a:cubicBezTo>
                      <a:pt x="35" y="6"/>
                      <a:pt x="25" y="0"/>
                      <a:pt x="16" y="0"/>
                    </a:cubicBezTo>
                    <a:cubicBezTo>
                      <a:pt x="6" y="0"/>
                      <a:pt x="0" y="6"/>
                      <a:pt x="3" y="12"/>
                    </a:cubicBezTo>
                    <a:cubicBezTo>
                      <a:pt x="5" y="19"/>
                      <a:pt x="15" y="24"/>
                      <a:pt x="25" y="24"/>
                    </a:cubicBezTo>
                    <a:cubicBezTo>
                      <a:pt x="35" y="24"/>
                      <a:pt x="41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4" name="Freeform 627"/>
              <p:cNvSpPr/>
              <p:nvPr/>
            </p:nvSpPr>
            <p:spPr bwMode="auto">
              <a:xfrm>
                <a:off x="6061" y="3047"/>
                <a:ext cx="84" cy="50"/>
              </a:xfrm>
              <a:custGeom>
                <a:avLst/>
                <a:gdLst>
                  <a:gd name="T0" fmla="*/ 38 w 41"/>
                  <a:gd name="T1" fmla="*/ 12 h 24"/>
                  <a:gd name="T2" fmla="*/ 15 w 41"/>
                  <a:gd name="T3" fmla="*/ 0 h 24"/>
                  <a:gd name="T4" fmla="*/ 3 w 41"/>
                  <a:gd name="T5" fmla="*/ 12 h 24"/>
                  <a:gd name="T6" fmla="*/ 26 w 41"/>
                  <a:gd name="T7" fmla="*/ 24 h 24"/>
                  <a:gd name="T8" fmla="*/ 38 w 4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4">
                    <a:moveTo>
                      <a:pt x="38" y="12"/>
                    </a:moveTo>
                    <a:cubicBezTo>
                      <a:pt x="35" y="6"/>
                      <a:pt x="25" y="0"/>
                      <a:pt x="15" y="0"/>
                    </a:cubicBezTo>
                    <a:cubicBezTo>
                      <a:pt x="5" y="0"/>
                      <a:pt x="0" y="6"/>
                      <a:pt x="3" y="12"/>
                    </a:cubicBezTo>
                    <a:cubicBezTo>
                      <a:pt x="5" y="19"/>
                      <a:pt x="16" y="24"/>
                      <a:pt x="26" y="24"/>
                    </a:cubicBezTo>
                    <a:cubicBezTo>
                      <a:pt x="35" y="24"/>
                      <a:pt x="41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5" name="Freeform 628"/>
              <p:cNvSpPr/>
              <p:nvPr/>
            </p:nvSpPr>
            <p:spPr bwMode="auto">
              <a:xfrm>
                <a:off x="6150" y="3047"/>
                <a:ext cx="84" cy="50"/>
              </a:xfrm>
              <a:custGeom>
                <a:avLst/>
                <a:gdLst>
                  <a:gd name="T0" fmla="*/ 38 w 41"/>
                  <a:gd name="T1" fmla="*/ 12 h 24"/>
                  <a:gd name="T2" fmla="*/ 15 w 41"/>
                  <a:gd name="T3" fmla="*/ 0 h 24"/>
                  <a:gd name="T4" fmla="*/ 3 w 41"/>
                  <a:gd name="T5" fmla="*/ 12 h 24"/>
                  <a:gd name="T6" fmla="*/ 26 w 41"/>
                  <a:gd name="T7" fmla="*/ 24 h 24"/>
                  <a:gd name="T8" fmla="*/ 38 w 4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4">
                    <a:moveTo>
                      <a:pt x="38" y="12"/>
                    </a:moveTo>
                    <a:cubicBezTo>
                      <a:pt x="35" y="6"/>
                      <a:pt x="25" y="0"/>
                      <a:pt x="15" y="0"/>
                    </a:cubicBezTo>
                    <a:cubicBezTo>
                      <a:pt x="5" y="0"/>
                      <a:pt x="0" y="6"/>
                      <a:pt x="3" y="12"/>
                    </a:cubicBezTo>
                    <a:cubicBezTo>
                      <a:pt x="6" y="19"/>
                      <a:pt x="16" y="24"/>
                      <a:pt x="26" y="24"/>
                    </a:cubicBezTo>
                    <a:cubicBezTo>
                      <a:pt x="36" y="24"/>
                      <a:pt x="41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6" name="Freeform 629"/>
              <p:cNvSpPr/>
              <p:nvPr/>
            </p:nvSpPr>
            <p:spPr bwMode="auto">
              <a:xfrm>
                <a:off x="6238" y="3047"/>
                <a:ext cx="87" cy="50"/>
              </a:xfrm>
              <a:custGeom>
                <a:avLst/>
                <a:gdLst>
                  <a:gd name="T0" fmla="*/ 38 w 42"/>
                  <a:gd name="T1" fmla="*/ 12 h 24"/>
                  <a:gd name="T2" fmla="*/ 15 w 42"/>
                  <a:gd name="T3" fmla="*/ 0 h 24"/>
                  <a:gd name="T4" fmla="*/ 3 w 42"/>
                  <a:gd name="T5" fmla="*/ 12 h 24"/>
                  <a:gd name="T6" fmla="*/ 26 w 42"/>
                  <a:gd name="T7" fmla="*/ 24 h 24"/>
                  <a:gd name="T8" fmla="*/ 38 w 42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4">
                    <a:moveTo>
                      <a:pt x="38" y="12"/>
                    </a:moveTo>
                    <a:cubicBezTo>
                      <a:pt x="35" y="6"/>
                      <a:pt x="25" y="0"/>
                      <a:pt x="15" y="0"/>
                    </a:cubicBezTo>
                    <a:cubicBezTo>
                      <a:pt x="5" y="0"/>
                      <a:pt x="0" y="6"/>
                      <a:pt x="3" y="12"/>
                    </a:cubicBezTo>
                    <a:cubicBezTo>
                      <a:pt x="6" y="19"/>
                      <a:pt x="17" y="24"/>
                      <a:pt x="26" y="24"/>
                    </a:cubicBezTo>
                    <a:cubicBezTo>
                      <a:pt x="36" y="24"/>
                      <a:pt x="42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7" name="Freeform 630"/>
              <p:cNvSpPr/>
              <p:nvPr/>
            </p:nvSpPr>
            <p:spPr bwMode="auto">
              <a:xfrm>
                <a:off x="5547" y="3109"/>
                <a:ext cx="83" cy="50"/>
              </a:xfrm>
              <a:custGeom>
                <a:avLst/>
                <a:gdLst>
                  <a:gd name="T0" fmla="*/ 38 w 40"/>
                  <a:gd name="T1" fmla="*/ 12 h 24"/>
                  <a:gd name="T2" fmla="*/ 16 w 40"/>
                  <a:gd name="T3" fmla="*/ 0 h 24"/>
                  <a:gd name="T4" fmla="*/ 2 w 40"/>
                  <a:gd name="T5" fmla="*/ 12 h 24"/>
                  <a:gd name="T6" fmla="*/ 24 w 40"/>
                  <a:gd name="T7" fmla="*/ 24 h 24"/>
                  <a:gd name="T8" fmla="*/ 38 w 40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4">
                    <a:moveTo>
                      <a:pt x="38" y="12"/>
                    </a:moveTo>
                    <a:cubicBezTo>
                      <a:pt x="35" y="5"/>
                      <a:pt x="25" y="0"/>
                      <a:pt x="16" y="0"/>
                    </a:cubicBezTo>
                    <a:cubicBezTo>
                      <a:pt x="6" y="0"/>
                      <a:pt x="0" y="5"/>
                      <a:pt x="2" y="12"/>
                    </a:cubicBezTo>
                    <a:cubicBezTo>
                      <a:pt x="4" y="19"/>
                      <a:pt x="14" y="24"/>
                      <a:pt x="24" y="24"/>
                    </a:cubicBezTo>
                    <a:cubicBezTo>
                      <a:pt x="34" y="24"/>
                      <a:pt x="40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8" name="Freeform 631"/>
              <p:cNvSpPr/>
              <p:nvPr/>
            </p:nvSpPr>
            <p:spPr bwMode="auto">
              <a:xfrm>
                <a:off x="5636" y="3109"/>
                <a:ext cx="84" cy="50"/>
              </a:xfrm>
              <a:custGeom>
                <a:avLst/>
                <a:gdLst>
                  <a:gd name="T0" fmla="*/ 38 w 41"/>
                  <a:gd name="T1" fmla="*/ 12 h 24"/>
                  <a:gd name="T2" fmla="*/ 16 w 41"/>
                  <a:gd name="T3" fmla="*/ 0 h 24"/>
                  <a:gd name="T4" fmla="*/ 3 w 41"/>
                  <a:gd name="T5" fmla="*/ 12 h 24"/>
                  <a:gd name="T6" fmla="*/ 25 w 41"/>
                  <a:gd name="T7" fmla="*/ 24 h 24"/>
                  <a:gd name="T8" fmla="*/ 38 w 4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4">
                    <a:moveTo>
                      <a:pt x="38" y="12"/>
                    </a:moveTo>
                    <a:cubicBezTo>
                      <a:pt x="36" y="5"/>
                      <a:pt x="26" y="0"/>
                      <a:pt x="16" y="0"/>
                    </a:cubicBezTo>
                    <a:cubicBezTo>
                      <a:pt x="6" y="0"/>
                      <a:pt x="0" y="5"/>
                      <a:pt x="3" y="12"/>
                    </a:cubicBezTo>
                    <a:cubicBezTo>
                      <a:pt x="5" y="19"/>
                      <a:pt x="15" y="24"/>
                      <a:pt x="25" y="24"/>
                    </a:cubicBezTo>
                    <a:cubicBezTo>
                      <a:pt x="35" y="24"/>
                      <a:pt x="41" y="1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9" name="Freeform 632"/>
              <p:cNvSpPr/>
              <p:nvPr/>
            </p:nvSpPr>
            <p:spPr bwMode="auto">
              <a:xfrm>
                <a:off x="6176" y="3109"/>
                <a:ext cx="87" cy="50"/>
              </a:xfrm>
              <a:custGeom>
                <a:avLst/>
                <a:gdLst>
                  <a:gd name="T0" fmla="*/ 39 w 42"/>
                  <a:gd name="T1" fmla="*/ 12 h 24"/>
                  <a:gd name="T2" fmla="*/ 15 w 42"/>
                  <a:gd name="T3" fmla="*/ 0 h 24"/>
                  <a:gd name="T4" fmla="*/ 3 w 42"/>
                  <a:gd name="T5" fmla="*/ 12 h 24"/>
                  <a:gd name="T6" fmla="*/ 27 w 42"/>
                  <a:gd name="T7" fmla="*/ 24 h 24"/>
                  <a:gd name="T8" fmla="*/ 39 w 42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4">
                    <a:moveTo>
                      <a:pt x="39" y="12"/>
                    </a:moveTo>
                    <a:cubicBezTo>
                      <a:pt x="36" y="5"/>
                      <a:pt x="25" y="0"/>
                      <a:pt x="15" y="0"/>
                    </a:cubicBezTo>
                    <a:cubicBezTo>
                      <a:pt x="6" y="0"/>
                      <a:pt x="0" y="5"/>
                      <a:pt x="3" y="12"/>
                    </a:cubicBezTo>
                    <a:cubicBezTo>
                      <a:pt x="6" y="19"/>
                      <a:pt x="17" y="24"/>
                      <a:pt x="27" y="24"/>
                    </a:cubicBezTo>
                    <a:cubicBezTo>
                      <a:pt x="37" y="24"/>
                      <a:pt x="42" y="19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0" name="Freeform 633"/>
              <p:cNvSpPr/>
              <p:nvPr/>
            </p:nvSpPr>
            <p:spPr bwMode="auto">
              <a:xfrm>
                <a:off x="6267" y="3109"/>
                <a:ext cx="87" cy="50"/>
              </a:xfrm>
              <a:custGeom>
                <a:avLst/>
                <a:gdLst>
                  <a:gd name="T0" fmla="*/ 39 w 42"/>
                  <a:gd name="T1" fmla="*/ 12 h 24"/>
                  <a:gd name="T2" fmla="*/ 15 w 42"/>
                  <a:gd name="T3" fmla="*/ 0 h 24"/>
                  <a:gd name="T4" fmla="*/ 3 w 42"/>
                  <a:gd name="T5" fmla="*/ 12 h 24"/>
                  <a:gd name="T6" fmla="*/ 27 w 42"/>
                  <a:gd name="T7" fmla="*/ 24 h 24"/>
                  <a:gd name="T8" fmla="*/ 39 w 42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4">
                    <a:moveTo>
                      <a:pt x="39" y="12"/>
                    </a:moveTo>
                    <a:cubicBezTo>
                      <a:pt x="35" y="5"/>
                      <a:pt x="25" y="0"/>
                      <a:pt x="15" y="0"/>
                    </a:cubicBezTo>
                    <a:cubicBezTo>
                      <a:pt x="5" y="0"/>
                      <a:pt x="0" y="5"/>
                      <a:pt x="3" y="12"/>
                    </a:cubicBezTo>
                    <a:cubicBezTo>
                      <a:pt x="6" y="19"/>
                      <a:pt x="17" y="24"/>
                      <a:pt x="27" y="24"/>
                    </a:cubicBezTo>
                    <a:cubicBezTo>
                      <a:pt x="37" y="24"/>
                      <a:pt x="42" y="19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1" name="Freeform 634"/>
              <p:cNvSpPr/>
              <p:nvPr/>
            </p:nvSpPr>
            <p:spPr bwMode="auto">
              <a:xfrm>
                <a:off x="6729" y="3301"/>
                <a:ext cx="91" cy="56"/>
              </a:xfrm>
              <a:custGeom>
                <a:avLst/>
                <a:gdLst>
                  <a:gd name="T0" fmla="*/ 40 w 44"/>
                  <a:gd name="T1" fmla="*/ 14 h 27"/>
                  <a:gd name="T2" fmla="*/ 15 w 44"/>
                  <a:gd name="T3" fmla="*/ 0 h 27"/>
                  <a:gd name="T4" fmla="*/ 3 w 44"/>
                  <a:gd name="T5" fmla="*/ 14 h 27"/>
                  <a:gd name="T6" fmla="*/ 29 w 44"/>
                  <a:gd name="T7" fmla="*/ 27 h 27"/>
                  <a:gd name="T8" fmla="*/ 40 w 44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7">
                    <a:moveTo>
                      <a:pt x="40" y="14"/>
                    </a:moveTo>
                    <a:cubicBezTo>
                      <a:pt x="36" y="6"/>
                      <a:pt x="25" y="0"/>
                      <a:pt x="15" y="0"/>
                    </a:cubicBezTo>
                    <a:cubicBezTo>
                      <a:pt x="5" y="0"/>
                      <a:pt x="0" y="6"/>
                      <a:pt x="3" y="14"/>
                    </a:cubicBezTo>
                    <a:cubicBezTo>
                      <a:pt x="7" y="21"/>
                      <a:pt x="19" y="27"/>
                      <a:pt x="29" y="27"/>
                    </a:cubicBezTo>
                    <a:cubicBezTo>
                      <a:pt x="39" y="27"/>
                      <a:pt x="44" y="21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2" name="Freeform 635"/>
              <p:cNvSpPr/>
              <p:nvPr/>
            </p:nvSpPr>
            <p:spPr bwMode="auto">
              <a:xfrm>
                <a:off x="6024" y="3171"/>
                <a:ext cx="86" cy="52"/>
              </a:xfrm>
              <a:custGeom>
                <a:avLst/>
                <a:gdLst>
                  <a:gd name="T0" fmla="*/ 39 w 42"/>
                  <a:gd name="T1" fmla="*/ 13 h 25"/>
                  <a:gd name="T2" fmla="*/ 15 w 42"/>
                  <a:gd name="T3" fmla="*/ 0 h 25"/>
                  <a:gd name="T4" fmla="*/ 3 w 42"/>
                  <a:gd name="T5" fmla="*/ 13 h 25"/>
                  <a:gd name="T6" fmla="*/ 26 w 42"/>
                  <a:gd name="T7" fmla="*/ 25 h 25"/>
                  <a:gd name="T8" fmla="*/ 39 w 42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5">
                    <a:moveTo>
                      <a:pt x="39" y="13"/>
                    </a:moveTo>
                    <a:cubicBezTo>
                      <a:pt x="36" y="6"/>
                      <a:pt x="25" y="0"/>
                      <a:pt x="15" y="0"/>
                    </a:cubicBezTo>
                    <a:cubicBezTo>
                      <a:pt x="5" y="0"/>
                      <a:pt x="0" y="6"/>
                      <a:pt x="3" y="13"/>
                    </a:cubicBezTo>
                    <a:cubicBezTo>
                      <a:pt x="5" y="20"/>
                      <a:pt x="16" y="25"/>
                      <a:pt x="26" y="25"/>
                    </a:cubicBezTo>
                    <a:cubicBezTo>
                      <a:pt x="36" y="25"/>
                      <a:pt x="42" y="20"/>
                      <a:pt x="3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3" name="Freeform 636"/>
              <p:cNvSpPr/>
              <p:nvPr/>
            </p:nvSpPr>
            <p:spPr bwMode="auto">
              <a:xfrm>
                <a:off x="6205" y="3171"/>
                <a:ext cx="87" cy="52"/>
              </a:xfrm>
              <a:custGeom>
                <a:avLst/>
                <a:gdLst>
                  <a:gd name="T0" fmla="*/ 39 w 42"/>
                  <a:gd name="T1" fmla="*/ 13 h 25"/>
                  <a:gd name="T2" fmla="*/ 15 w 42"/>
                  <a:gd name="T3" fmla="*/ 0 h 25"/>
                  <a:gd name="T4" fmla="*/ 3 w 42"/>
                  <a:gd name="T5" fmla="*/ 13 h 25"/>
                  <a:gd name="T6" fmla="*/ 27 w 42"/>
                  <a:gd name="T7" fmla="*/ 25 h 25"/>
                  <a:gd name="T8" fmla="*/ 39 w 42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5">
                    <a:moveTo>
                      <a:pt x="39" y="13"/>
                    </a:moveTo>
                    <a:cubicBezTo>
                      <a:pt x="36" y="6"/>
                      <a:pt x="25" y="0"/>
                      <a:pt x="15" y="0"/>
                    </a:cubicBezTo>
                    <a:cubicBezTo>
                      <a:pt x="5" y="0"/>
                      <a:pt x="0" y="6"/>
                      <a:pt x="3" y="13"/>
                    </a:cubicBezTo>
                    <a:cubicBezTo>
                      <a:pt x="6" y="20"/>
                      <a:pt x="17" y="25"/>
                      <a:pt x="27" y="25"/>
                    </a:cubicBezTo>
                    <a:cubicBezTo>
                      <a:pt x="37" y="25"/>
                      <a:pt x="42" y="20"/>
                      <a:pt x="3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4" name="Freeform 637"/>
              <p:cNvSpPr/>
              <p:nvPr/>
            </p:nvSpPr>
            <p:spPr bwMode="auto">
              <a:xfrm>
                <a:off x="5865" y="3235"/>
                <a:ext cx="87" cy="54"/>
              </a:xfrm>
              <a:custGeom>
                <a:avLst/>
                <a:gdLst>
                  <a:gd name="T0" fmla="*/ 40 w 42"/>
                  <a:gd name="T1" fmla="*/ 13 h 26"/>
                  <a:gd name="T2" fmla="*/ 16 w 42"/>
                  <a:gd name="T3" fmla="*/ 0 h 26"/>
                  <a:gd name="T4" fmla="*/ 3 w 42"/>
                  <a:gd name="T5" fmla="*/ 13 h 26"/>
                  <a:gd name="T6" fmla="*/ 26 w 42"/>
                  <a:gd name="T7" fmla="*/ 26 h 26"/>
                  <a:gd name="T8" fmla="*/ 40 w 42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6">
                    <a:moveTo>
                      <a:pt x="40" y="13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3" y="13"/>
                    </a:cubicBezTo>
                    <a:cubicBezTo>
                      <a:pt x="6" y="20"/>
                      <a:pt x="16" y="26"/>
                      <a:pt x="26" y="26"/>
                    </a:cubicBezTo>
                    <a:cubicBezTo>
                      <a:pt x="36" y="26"/>
                      <a:pt x="42" y="20"/>
                      <a:pt x="4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5" name="Freeform 638"/>
              <p:cNvSpPr/>
              <p:nvPr/>
            </p:nvSpPr>
            <p:spPr bwMode="auto">
              <a:xfrm>
                <a:off x="5958" y="3235"/>
                <a:ext cx="86" cy="54"/>
              </a:xfrm>
              <a:custGeom>
                <a:avLst/>
                <a:gdLst>
                  <a:gd name="T0" fmla="*/ 39 w 42"/>
                  <a:gd name="T1" fmla="*/ 13 h 26"/>
                  <a:gd name="T2" fmla="*/ 16 w 42"/>
                  <a:gd name="T3" fmla="*/ 0 h 26"/>
                  <a:gd name="T4" fmla="*/ 3 w 42"/>
                  <a:gd name="T5" fmla="*/ 13 h 26"/>
                  <a:gd name="T6" fmla="*/ 26 w 42"/>
                  <a:gd name="T7" fmla="*/ 26 h 26"/>
                  <a:gd name="T8" fmla="*/ 39 w 42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6">
                    <a:moveTo>
                      <a:pt x="39" y="13"/>
                    </a:moveTo>
                    <a:cubicBezTo>
                      <a:pt x="36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3" y="13"/>
                    </a:cubicBezTo>
                    <a:cubicBezTo>
                      <a:pt x="6" y="20"/>
                      <a:pt x="16" y="26"/>
                      <a:pt x="26" y="26"/>
                    </a:cubicBezTo>
                    <a:cubicBezTo>
                      <a:pt x="36" y="26"/>
                      <a:pt x="42" y="20"/>
                      <a:pt x="3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6" name="Freeform 639"/>
              <p:cNvSpPr/>
              <p:nvPr/>
            </p:nvSpPr>
            <p:spPr bwMode="auto">
              <a:xfrm>
                <a:off x="6051" y="3235"/>
                <a:ext cx="86" cy="54"/>
              </a:xfrm>
              <a:custGeom>
                <a:avLst/>
                <a:gdLst>
                  <a:gd name="T0" fmla="*/ 39 w 42"/>
                  <a:gd name="T1" fmla="*/ 13 h 26"/>
                  <a:gd name="T2" fmla="*/ 15 w 42"/>
                  <a:gd name="T3" fmla="*/ 0 h 26"/>
                  <a:gd name="T4" fmla="*/ 2 w 42"/>
                  <a:gd name="T5" fmla="*/ 13 h 26"/>
                  <a:gd name="T6" fmla="*/ 26 w 42"/>
                  <a:gd name="T7" fmla="*/ 26 h 26"/>
                  <a:gd name="T8" fmla="*/ 39 w 42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6">
                    <a:moveTo>
                      <a:pt x="39" y="13"/>
                    </a:moveTo>
                    <a:cubicBezTo>
                      <a:pt x="36" y="6"/>
                      <a:pt x="25" y="0"/>
                      <a:pt x="15" y="0"/>
                    </a:cubicBezTo>
                    <a:cubicBezTo>
                      <a:pt x="5" y="0"/>
                      <a:pt x="0" y="6"/>
                      <a:pt x="2" y="13"/>
                    </a:cubicBezTo>
                    <a:cubicBezTo>
                      <a:pt x="5" y="20"/>
                      <a:pt x="16" y="26"/>
                      <a:pt x="26" y="26"/>
                    </a:cubicBezTo>
                    <a:cubicBezTo>
                      <a:pt x="36" y="26"/>
                      <a:pt x="42" y="20"/>
                      <a:pt x="3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7" name="Freeform 640"/>
              <p:cNvSpPr/>
              <p:nvPr/>
            </p:nvSpPr>
            <p:spPr bwMode="auto">
              <a:xfrm>
                <a:off x="6141" y="3235"/>
                <a:ext cx="89" cy="54"/>
              </a:xfrm>
              <a:custGeom>
                <a:avLst/>
                <a:gdLst>
                  <a:gd name="T0" fmla="*/ 40 w 43"/>
                  <a:gd name="T1" fmla="*/ 13 h 26"/>
                  <a:gd name="T2" fmla="*/ 16 w 43"/>
                  <a:gd name="T3" fmla="*/ 0 h 26"/>
                  <a:gd name="T4" fmla="*/ 3 w 43"/>
                  <a:gd name="T5" fmla="*/ 13 h 26"/>
                  <a:gd name="T6" fmla="*/ 27 w 43"/>
                  <a:gd name="T7" fmla="*/ 26 h 26"/>
                  <a:gd name="T8" fmla="*/ 40 w 43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6">
                    <a:moveTo>
                      <a:pt x="40" y="13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3" y="13"/>
                    </a:cubicBezTo>
                    <a:cubicBezTo>
                      <a:pt x="6" y="20"/>
                      <a:pt x="17" y="26"/>
                      <a:pt x="27" y="26"/>
                    </a:cubicBezTo>
                    <a:cubicBezTo>
                      <a:pt x="37" y="26"/>
                      <a:pt x="43" y="20"/>
                      <a:pt x="4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8" name="Freeform 641"/>
              <p:cNvSpPr/>
              <p:nvPr/>
            </p:nvSpPr>
            <p:spPr bwMode="auto">
              <a:xfrm>
                <a:off x="6234" y="3235"/>
                <a:ext cx="89" cy="54"/>
              </a:xfrm>
              <a:custGeom>
                <a:avLst/>
                <a:gdLst>
                  <a:gd name="T0" fmla="*/ 39 w 43"/>
                  <a:gd name="T1" fmla="*/ 13 h 26"/>
                  <a:gd name="T2" fmla="*/ 15 w 43"/>
                  <a:gd name="T3" fmla="*/ 0 h 26"/>
                  <a:gd name="T4" fmla="*/ 3 w 43"/>
                  <a:gd name="T5" fmla="*/ 13 h 26"/>
                  <a:gd name="T6" fmla="*/ 27 w 43"/>
                  <a:gd name="T7" fmla="*/ 26 h 26"/>
                  <a:gd name="T8" fmla="*/ 39 w 43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6">
                    <a:moveTo>
                      <a:pt x="39" y="13"/>
                    </a:moveTo>
                    <a:cubicBezTo>
                      <a:pt x="36" y="6"/>
                      <a:pt x="25" y="0"/>
                      <a:pt x="15" y="0"/>
                    </a:cubicBezTo>
                    <a:cubicBezTo>
                      <a:pt x="5" y="0"/>
                      <a:pt x="0" y="6"/>
                      <a:pt x="3" y="13"/>
                    </a:cubicBezTo>
                    <a:cubicBezTo>
                      <a:pt x="6" y="20"/>
                      <a:pt x="17" y="26"/>
                      <a:pt x="27" y="26"/>
                    </a:cubicBezTo>
                    <a:cubicBezTo>
                      <a:pt x="37" y="26"/>
                      <a:pt x="43" y="20"/>
                      <a:pt x="3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9" name="Freeform 642"/>
              <p:cNvSpPr/>
              <p:nvPr/>
            </p:nvSpPr>
            <p:spPr bwMode="auto">
              <a:xfrm>
                <a:off x="6325" y="3235"/>
                <a:ext cx="91" cy="54"/>
              </a:xfrm>
              <a:custGeom>
                <a:avLst/>
                <a:gdLst>
                  <a:gd name="T0" fmla="*/ 40 w 44"/>
                  <a:gd name="T1" fmla="*/ 13 h 26"/>
                  <a:gd name="T2" fmla="*/ 16 w 44"/>
                  <a:gd name="T3" fmla="*/ 0 h 26"/>
                  <a:gd name="T4" fmla="*/ 4 w 44"/>
                  <a:gd name="T5" fmla="*/ 13 h 26"/>
                  <a:gd name="T6" fmla="*/ 28 w 44"/>
                  <a:gd name="T7" fmla="*/ 26 h 26"/>
                  <a:gd name="T8" fmla="*/ 40 w 44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40" y="13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4" y="13"/>
                    </a:cubicBezTo>
                    <a:cubicBezTo>
                      <a:pt x="7" y="20"/>
                      <a:pt x="18" y="26"/>
                      <a:pt x="28" y="26"/>
                    </a:cubicBezTo>
                    <a:cubicBezTo>
                      <a:pt x="38" y="26"/>
                      <a:pt x="44" y="20"/>
                      <a:pt x="4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0" name="Freeform 643"/>
              <p:cNvSpPr/>
              <p:nvPr/>
            </p:nvSpPr>
            <p:spPr bwMode="auto">
              <a:xfrm>
                <a:off x="5797" y="3301"/>
                <a:ext cx="89" cy="56"/>
              </a:xfrm>
              <a:custGeom>
                <a:avLst/>
                <a:gdLst>
                  <a:gd name="T0" fmla="*/ 40 w 43"/>
                  <a:gd name="T1" fmla="*/ 14 h 27"/>
                  <a:gd name="T2" fmla="*/ 17 w 43"/>
                  <a:gd name="T3" fmla="*/ 0 h 27"/>
                  <a:gd name="T4" fmla="*/ 3 w 43"/>
                  <a:gd name="T5" fmla="*/ 14 h 27"/>
                  <a:gd name="T6" fmla="*/ 26 w 43"/>
                  <a:gd name="T7" fmla="*/ 27 h 27"/>
                  <a:gd name="T8" fmla="*/ 40 w 43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7">
                    <a:moveTo>
                      <a:pt x="40" y="14"/>
                    </a:moveTo>
                    <a:cubicBezTo>
                      <a:pt x="37" y="6"/>
                      <a:pt x="27" y="0"/>
                      <a:pt x="17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6" y="21"/>
                      <a:pt x="16" y="27"/>
                      <a:pt x="26" y="27"/>
                    </a:cubicBezTo>
                    <a:cubicBezTo>
                      <a:pt x="37" y="27"/>
                      <a:pt x="43" y="21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1" name="Freeform 644"/>
              <p:cNvSpPr/>
              <p:nvPr/>
            </p:nvSpPr>
            <p:spPr bwMode="auto">
              <a:xfrm>
                <a:off x="5890" y="3301"/>
                <a:ext cx="88" cy="56"/>
              </a:xfrm>
              <a:custGeom>
                <a:avLst/>
                <a:gdLst>
                  <a:gd name="T0" fmla="*/ 40 w 43"/>
                  <a:gd name="T1" fmla="*/ 14 h 27"/>
                  <a:gd name="T2" fmla="*/ 17 w 43"/>
                  <a:gd name="T3" fmla="*/ 0 h 27"/>
                  <a:gd name="T4" fmla="*/ 3 w 43"/>
                  <a:gd name="T5" fmla="*/ 14 h 27"/>
                  <a:gd name="T6" fmla="*/ 27 w 43"/>
                  <a:gd name="T7" fmla="*/ 27 h 27"/>
                  <a:gd name="T8" fmla="*/ 40 w 43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7">
                    <a:moveTo>
                      <a:pt x="40" y="14"/>
                    </a:moveTo>
                    <a:cubicBezTo>
                      <a:pt x="37" y="6"/>
                      <a:pt x="27" y="0"/>
                      <a:pt x="17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6" y="21"/>
                      <a:pt x="17" y="27"/>
                      <a:pt x="27" y="27"/>
                    </a:cubicBezTo>
                    <a:cubicBezTo>
                      <a:pt x="37" y="27"/>
                      <a:pt x="43" y="21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2" name="Freeform 645"/>
              <p:cNvSpPr/>
              <p:nvPr/>
            </p:nvSpPr>
            <p:spPr bwMode="auto">
              <a:xfrm>
                <a:off x="5985" y="3301"/>
                <a:ext cx="86" cy="56"/>
              </a:xfrm>
              <a:custGeom>
                <a:avLst/>
                <a:gdLst>
                  <a:gd name="T0" fmla="*/ 39 w 42"/>
                  <a:gd name="T1" fmla="*/ 14 h 27"/>
                  <a:gd name="T2" fmla="*/ 16 w 42"/>
                  <a:gd name="T3" fmla="*/ 0 h 27"/>
                  <a:gd name="T4" fmla="*/ 2 w 42"/>
                  <a:gd name="T5" fmla="*/ 14 h 27"/>
                  <a:gd name="T6" fmla="*/ 26 w 42"/>
                  <a:gd name="T7" fmla="*/ 27 h 27"/>
                  <a:gd name="T8" fmla="*/ 39 w 42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7">
                    <a:moveTo>
                      <a:pt x="39" y="14"/>
                    </a:moveTo>
                    <a:cubicBezTo>
                      <a:pt x="36" y="6"/>
                      <a:pt x="26" y="0"/>
                      <a:pt x="16" y="0"/>
                    </a:cubicBezTo>
                    <a:cubicBezTo>
                      <a:pt x="5" y="0"/>
                      <a:pt x="0" y="6"/>
                      <a:pt x="2" y="14"/>
                    </a:cubicBezTo>
                    <a:cubicBezTo>
                      <a:pt x="5" y="21"/>
                      <a:pt x="16" y="27"/>
                      <a:pt x="26" y="27"/>
                    </a:cubicBezTo>
                    <a:cubicBezTo>
                      <a:pt x="37" y="27"/>
                      <a:pt x="42" y="21"/>
                      <a:pt x="3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3" name="Freeform 646"/>
              <p:cNvSpPr/>
              <p:nvPr/>
            </p:nvSpPr>
            <p:spPr bwMode="auto">
              <a:xfrm>
                <a:off x="6077" y="3301"/>
                <a:ext cx="89" cy="56"/>
              </a:xfrm>
              <a:custGeom>
                <a:avLst/>
                <a:gdLst>
                  <a:gd name="T0" fmla="*/ 40 w 43"/>
                  <a:gd name="T1" fmla="*/ 14 h 27"/>
                  <a:gd name="T2" fmla="*/ 16 w 43"/>
                  <a:gd name="T3" fmla="*/ 0 h 27"/>
                  <a:gd name="T4" fmla="*/ 3 w 43"/>
                  <a:gd name="T5" fmla="*/ 14 h 27"/>
                  <a:gd name="T6" fmla="*/ 27 w 43"/>
                  <a:gd name="T7" fmla="*/ 27 h 27"/>
                  <a:gd name="T8" fmla="*/ 40 w 43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7">
                    <a:moveTo>
                      <a:pt x="40" y="14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5" y="0"/>
                      <a:pt x="0" y="6"/>
                      <a:pt x="3" y="14"/>
                    </a:cubicBezTo>
                    <a:cubicBezTo>
                      <a:pt x="6" y="21"/>
                      <a:pt x="17" y="27"/>
                      <a:pt x="27" y="27"/>
                    </a:cubicBezTo>
                    <a:cubicBezTo>
                      <a:pt x="37" y="27"/>
                      <a:pt x="43" y="21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4" name="Freeform 647"/>
              <p:cNvSpPr/>
              <p:nvPr/>
            </p:nvSpPr>
            <p:spPr bwMode="auto">
              <a:xfrm>
                <a:off x="6170" y="3301"/>
                <a:ext cx="89" cy="56"/>
              </a:xfrm>
              <a:custGeom>
                <a:avLst/>
                <a:gdLst>
                  <a:gd name="T0" fmla="*/ 40 w 43"/>
                  <a:gd name="T1" fmla="*/ 14 h 27"/>
                  <a:gd name="T2" fmla="*/ 16 w 43"/>
                  <a:gd name="T3" fmla="*/ 0 h 27"/>
                  <a:gd name="T4" fmla="*/ 3 w 43"/>
                  <a:gd name="T5" fmla="*/ 14 h 27"/>
                  <a:gd name="T6" fmla="*/ 27 w 43"/>
                  <a:gd name="T7" fmla="*/ 27 h 27"/>
                  <a:gd name="T8" fmla="*/ 40 w 43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7">
                    <a:moveTo>
                      <a:pt x="40" y="14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6" y="21"/>
                      <a:pt x="17" y="27"/>
                      <a:pt x="27" y="27"/>
                    </a:cubicBezTo>
                    <a:cubicBezTo>
                      <a:pt x="37" y="27"/>
                      <a:pt x="43" y="21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5" name="Freeform 648"/>
              <p:cNvSpPr/>
              <p:nvPr/>
            </p:nvSpPr>
            <p:spPr bwMode="auto">
              <a:xfrm>
                <a:off x="6263" y="3301"/>
                <a:ext cx="91" cy="56"/>
              </a:xfrm>
              <a:custGeom>
                <a:avLst/>
                <a:gdLst>
                  <a:gd name="T0" fmla="*/ 40 w 44"/>
                  <a:gd name="T1" fmla="*/ 14 h 27"/>
                  <a:gd name="T2" fmla="*/ 16 w 44"/>
                  <a:gd name="T3" fmla="*/ 0 h 27"/>
                  <a:gd name="T4" fmla="*/ 3 w 44"/>
                  <a:gd name="T5" fmla="*/ 14 h 27"/>
                  <a:gd name="T6" fmla="*/ 28 w 44"/>
                  <a:gd name="T7" fmla="*/ 27 h 27"/>
                  <a:gd name="T8" fmla="*/ 40 w 44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7">
                    <a:moveTo>
                      <a:pt x="40" y="14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6" y="21"/>
                      <a:pt x="17" y="27"/>
                      <a:pt x="28" y="27"/>
                    </a:cubicBezTo>
                    <a:cubicBezTo>
                      <a:pt x="38" y="27"/>
                      <a:pt x="44" y="21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6" name="Freeform 649"/>
              <p:cNvSpPr/>
              <p:nvPr/>
            </p:nvSpPr>
            <p:spPr bwMode="auto">
              <a:xfrm>
                <a:off x="6356" y="3301"/>
                <a:ext cx="91" cy="56"/>
              </a:xfrm>
              <a:custGeom>
                <a:avLst/>
                <a:gdLst>
                  <a:gd name="T0" fmla="*/ 40 w 44"/>
                  <a:gd name="T1" fmla="*/ 14 h 27"/>
                  <a:gd name="T2" fmla="*/ 16 w 44"/>
                  <a:gd name="T3" fmla="*/ 0 h 27"/>
                  <a:gd name="T4" fmla="*/ 3 w 44"/>
                  <a:gd name="T5" fmla="*/ 14 h 27"/>
                  <a:gd name="T6" fmla="*/ 28 w 44"/>
                  <a:gd name="T7" fmla="*/ 27 h 27"/>
                  <a:gd name="T8" fmla="*/ 40 w 44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7">
                    <a:moveTo>
                      <a:pt x="40" y="14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7" y="21"/>
                      <a:pt x="18" y="27"/>
                      <a:pt x="28" y="27"/>
                    </a:cubicBezTo>
                    <a:cubicBezTo>
                      <a:pt x="38" y="27"/>
                      <a:pt x="44" y="21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7" name="Freeform 650"/>
              <p:cNvSpPr/>
              <p:nvPr/>
            </p:nvSpPr>
            <p:spPr bwMode="auto">
              <a:xfrm>
                <a:off x="5729" y="3370"/>
                <a:ext cx="86" cy="58"/>
              </a:xfrm>
              <a:custGeom>
                <a:avLst/>
                <a:gdLst>
                  <a:gd name="T0" fmla="*/ 40 w 42"/>
                  <a:gd name="T1" fmla="*/ 14 h 28"/>
                  <a:gd name="T2" fmla="*/ 16 w 42"/>
                  <a:gd name="T3" fmla="*/ 0 h 28"/>
                  <a:gd name="T4" fmla="*/ 2 w 42"/>
                  <a:gd name="T5" fmla="*/ 14 h 28"/>
                  <a:gd name="T6" fmla="*/ 26 w 42"/>
                  <a:gd name="T7" fmla="*/ 28 h 28"/>
                  <a:gd name="T8" fmla="*/ 40 w 42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8">
                    <a:moveTo>
                      <a:pt x="40" y="14"/>
                    </a:moveTo>
                    <a:cubicBezTo>
                      <a:pt x="37" y="7"/>
                      <a:pt x="26" y="0"/>
                      <a:pt x="16" y="0"/>
                    </a:cubicBezTo>
                    <a:cubicBezTo>
                      <a:pt x="6" y="0"/>
                      <a:pt x="0" y="7"/>
                      <a:pt x="2" y="14"/>
                    </a:cubicBezTo>
                    <a:cubicBezTo>
                      <a:pt x="5" y="22"/>
                      <a:pt x="15" y="28"/>
                      <a:pt x="26" y="28"/>
                    </a:cubicBezTo>
                    <a:cubicBezTo>
                      <a:pt x="36" y="28"/>
                      <a:pt x="42" y="22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8" name="Freeform 651"/>
              <p:cNvSpPr/>
              <p:nvPr/>
            </p:nvSpPr>
            <p:spPr bwMode="auto">
              <a:xfrm>
                <a:off x="5822" y="3370"/>
                <a:ext cx="88" cy="58"/>
              </a:xfrm>
              <a:custGeom>
                <a:avLst/>
                <a:gdLst>
                  <a:gd name="T0" fmla="*/ 40 w 43"/>
                  <a:gd name="T1" fmla="*/ 14 h 28"/>
                  <a:gd name="T2" fmla="*/ 17 w 43"/>
                  <a:gd name="T3" fmla="*/ 0 h 28"/>
                  <a:gd name="T4" fmla="*/ 3 w 43"/>
                  <a:gd name="T5" fmla="*/ 14 h 28"/>
                  <a:gd name="T6" fmla="*/ 27 w 43"/>
                  <a:gd name="T7" fmla="*/ 28 h 28"/>
                  <a:gd name="T8" fmla="*/ 40 w 43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8">
                    <a:moveTo>
                      <a:pt x="40" y="14"/>
                    </a:moveTo>
                    <a:cubicBezTo>
                      <a:pt x="37" y="7"/>
                      <a:pt x="27" y="0"/>
                      <a:pt x="17" y="0"/>
                    </a:cubicBezTo>
                    <a:cubicBezTo>
                      <a:pt x="6" y="0"/>
                      <a:pt x="0" y="7"/>
                      <a:pt x="3" y="14"/>
                    </a:cubicBezTo>
                    <a:cubicBezTo>
                      <a:pt x="6" y="22"/>
                      <a:pt x="16" y="28"/>
                      <a:pt x="27" y="28"/>
                    </a:cubicBezTo>
                    <a:cubicBezTo>
                      <a:pt x="37" y="28"/>
                      <a:pt x="43" y="22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9" name="Freeform 652"/>
              <p:cNvSpPr/>
              <p:nvPr/>
            </p:nvSpPr>
            <p:spPr bwMode="auto">
              <a:xfrm>
                <a:off x="5916" y="3370"/>
                <a:ext cx="89" cy="58"/>
              </a:xfrm>
              <a:custGeom>
                <a:avLst/>
                <a:gdLst>
                  <a:gd name="T0" fmla="*/ 40 w 43"/>
                  <a:gd name="T1" fmla="*/ 14 h 28"/>
                  <a:gd name="T2" fmla="*/ 16 w 43"/>
                  <a:gd name="T3" fmla="*/ 0 h 28"/>
                  <a:gd name="T4" fmla="*/ 3 w 43"/>
                  <a:gd name="T5" fmla="*/ 14 h 28"/>
                  <a:gd name="T6" fmla="*/ 27 w 43"/>
                  <a:gd name="T7" fmla="*/ 28 h 28"/>
                  <a:gd name="T8" fmla="*/ 40 w 43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8">
                    <a:moveTo>
                      <a:pt x="40" y="14"/>
                    </a:moveTo>
                    <a:cubicBezTo>
                      <a:pt x="37" y="7"/>
                      <a:pt x="26" y="0"/>
                      <a:pt x="16" y="0"/>
                    </a:cubicBezTo>
                    <a:cubicBezTo>
                      <a:pt x="6" y="0"/>
                      <a:pt x="0" y="7"/>
                      <a:pt x="3" y="14"/>
                    </a:cubicBezTo>
                    <a:cubicBezTo>
                      <a:pt x="6" y="22"/>
                      <a:pt x="16" y="28"/>
                      <a:pt x="27" y="28"/>
                    </a:cubicBezTo>
                    <a:cubicBezTo>
                      <a:pt x="37" y="28"/>
                      <a:pt x="43" y="22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0" name="Freeform 653"/>
              <p:cNvSpPr/>
              <p:nvPr/>
            </p:nvSpPr>
            <p:spPr bwMode="auto">
              <a:xfrm>
                <a:off x="6011" y="3370"/>
                <a:ext cx="89" cy="58"/>
              </a:xfrm>
              <a:custGeom>
                <a:avLst/>
                <a:gdLst>
                  <a:gd name="T0" fmla="*/ 40 w 43"/>
                  <a:gd name="T1" fmla="*/ 14 h 28"/>
                  <a:gd name="T2" fmla="*/ 16 w 43"/>
                  <a:gd name="T3" fmla="*/ 0 h 28"/>
                  <a:gd name="T4" fmla="*/ 2 w 43"/>
                  <a:gd name="T5" fmla="*/ 14 h 28"/>
                  <a:gd name="T6" fmla="*/ 27 w 43"/>
                  <a:gd name="T7" fmla="*/ 28 h 28"/>
                  <a:gd name="T8" fmla="*/ 40 w 43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8">
                    <a:moveTo>
                      <a:pt x="40" y="14"/>
                    </a:moveTo>
                    <a:cubicBezTo>
                      <a:pt x="37" y="7"/>
                      <a:pt x="26" y="0"/>
                      <a:pt x="16" y="0"/>
                    </a:cubicBezTo>
                    <a:cubicBezTo>
                      <a:pt x="5" y="0"/>
                      <a:pt x="0" y="7"/>
                      <a:pt x="2" y="14"/>
                    </a:cubicBezTo>
                    <a:cubicBezTo>
                      <a:pt x="5" y="22"/>
                      <a:pt x="16" y="28"/>
                      <a:pt x="27" y="28"/>
                    </a:cubicBezTo>
                    <a:cubicBezTo>
                      <a:pt x="37" y="28"/>
                      <a:pt x="43" y="22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1" name="Freeform 654"/>
              <p:cNvSpPr/>
              <p:nvPr/>
            </p:nvSpPr>
            <p:spPr bwMode="auto">
              <a:xfrm>
                <a:off x="6104" y="3370"/>
                <a:ext cx="91" cy="58"/>
              </a:xfrm>
              <a:custGeom>
                <a:avLst/>
                <a:gdLst>
                  <a:gd name="T0" fmla="*/ 41 w 44"/>
                  <a:gd name="T1" fmla="*/ 14 h 28"/>
                  <a:gd name="T2" fmla="*/ 16 w 44"/>
                  <a:gd name="T3" fmla="*/ 0 h 28"/>
                  <a:gd name="T4" fmla="*/ 3 w 44"/>
                  <a:gd name="T5" fmla="*/ 14 h 28"/>
                  <a:gd name="T6" fmla="*/ 28 w 44"/>
                  <a:gd name="T7" fmla="*/ 28 h 28"/>
                  <a:gd name="T8" fmla="*/ 41 w 44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41" y="14"/>
                    </a:moveTo>
                    <a:cubicBezTo>
                      <a:pt x="37" y="7"/>
                      <a:pt x="27" y="0"/>
                      <a:pt x="16" y="0"/>
                    </a:cubicBezTo>
                    <a:cubicBezTo>
                      <a:pt x="6" y="0"/>
                      <a:pt x="0" y="7"/>
                      <a:pt x="3" y="14"/>
                    </a:cubicBezTo>
                    <a:cubicBezTo>
                      <a:pt x="6" y="22"/>
                      <a:pt x="17" y="28"/>
                      <a:pt x="28" y="28"/>
                    </a:cubicBezTo>
                    <a:cubicBezTo>
                      <a:pt x="38" y="28"/>
                      <a:pt x="44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2" name="Freeform 655"/>
              <p:cNvSpPr/>
              <p:nvPr/>
            </p:nvSpPr>
            <p:spPr bwMode="auto">
              <a:xfrm>
                <a:off x="6199" y="3370"/>
                <a:ext cx="91" cy="58"/>
              </a:xfrm>
              <a:custGeom>
                <a:avLst/>
                <a:gdLst>
                  <a:gd name="T0" fmla="*/ 40 w 44"/>
                  <a:gd name="T1" fmla="*/ 14 h 28"/>
                  <a:gd name="T2" fmla="*/ 16 w 44"/>
                  <a:gd name="T3" fmla="*/ 0 h 28"/>
                  <a:gd name="T4" fmla="*/ 3 w 44"/>
                  <a:gd name="T5" fmla="*/ 14 h 28"/>
                  <a:gd name="T6" fmla="*/ 28 w 44"/>
                  <a:gd name="T7" fmla="*/ 28 h 28"/>
                  <a:gd name="T8" fmla="*/ 40 w 44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40" y="14"/>
                    </a:moveTo>
                    <a:cubicBezTo>
                      <a:pt x="37" y="7"/>
                      <a:pt x="26" y="0"/>
                      <a:pt x="16" y="0"/>
                    </a:cubicBezTo>
                    <a:cubicBezTo>
                      <a:pt x="6" y="0"/>
                      <a:pt x="0" y="7"/>
                      <a:pt x="3" y="14"/>
                    </a:cubicBezTo>
                    <a:cubicBezTo>
                      <a:pt x="6" y="22"/>
                      <a:pt x="17" y="28"/>
                      <a:pt x="28" y="28"/>
                    </a:cubicBezTo>
                    <a:cubicBezTo>
                      <a:pt x="38" y="28"/>
                      <a:pt x="44" y="22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3" name="Freeform 656"/>
              <p:cNvSpPr/>
              <p:nvPr/>
            </p:nvSpPr>
            <p:spPr bwMode="auto">
              <a:xfrm>
                <a:off x="6292" y="3370"/>
                <a:ext cx="93" cy="58"/>
              </a:xfrm>
              <a:custGeom>
                <a:avLst/>
                <a:gdLst>
                  <a:gd name="T0" fmla="*/ 41 w 45"/>
                  <a:gd name="T1" fmla="*/ 14 h 28"/>
                  <a:gd name="T2" fmla="*/ 16 w 45"/>
                  <a:gd name="T3" fmla="*/ 0 h 28"/>
                  <a:gd name="T4" fmla="*/ 4 w 45"/>
                  <a:gd name="T5" fmla="*/ 14 h 28"/>
                  <a:gd name="T6" fmla="*/ 29 w 45"/>
                  <a:gd name="T7" fmla="*/ 28 h 28"/>
                  <a:gd name="T8" fmla="*/ 41 w 45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8">
                    <a:moveTo>
                      <a:pt x="41" y="14"/>
                    </a:moveTo>
                    <a:cubicBezTo>
                      <a:pt x="38" y="7"/>
                      <a:pt x="27" y="0"/>
                      <a:pt x="16" y="0"/>
                    </a:cubicBezTo>
                    <a:cubicBezTo>
                      <a:pt x="6" y="0"/>
                      <a:pt x="0" y="7"/>
                      <a:pt x="4" y="14"/>
                    </a:cubicBezTo>
                    <a:cubicBezTo>
                      <a:pt x="7" y="22"/>
                      <a:pt x="18" y="28"/>
                      <a:pt x="29" y="28"/>
                    </a:cubicBezTo>
                    <a:cubicBezTo>
                      <a:pt x="39" y="28"/>
                      <a:pt x="45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4" name="Freeform 657"/>
              <p:cNvSpPr/>
              <p:nvPr/>
            </p:nvSpPr>
            <p:spPr bwMode="auto">
              <a:xfrm>
                <a:off x="6387" y="3370"/>
                <a:ext cx="91" cy="58"/>
              </a:xfrm>
              <a:custGeom>
                <a:avLst/>
                <a:gdLst>
                  <a:gd name="T0" fmla="*/ 41 w 44"/>
                  <a:gd name="T1" fmla="*/ 14 h 28"/>
                  <a:gd name="T2" fmla="*/ 16 w 44"/>
                  <a:gd name="T3" fmla="*/ 0 h 28"/>
                  <a:gd name="T4" fmla="*/ 4 w 44"/>
                  <a:gd name="T5" fmla="*/ 14 h 28"/>
                  <a:gd name="T6" fmla="*/ 29 w 44"/>
                  <a:gd name="T7" fmla="*/ 28 h 28"/>
                  <a:gd name="T8" fmla="*/ 41 w 44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41" y="14"/>
                    </a:moveTo>
                    <a:cubicBezTo>
                      <a:pt x="37" y="7"/>
                      <a:pt x="26" y="0"/>
                      <a:pt x="16" y="0"/>
                    </a:cubicBezTo>
                    <a:cubicBezTo>
                      <a:pt x="6" y="0"/>
                      <a:pt x="0" y="7"/>
                      <a:pt x="4" y="14"/>
                    </a:cubicBezTo>
                    <a:cubicBezTo>
                      <a:pt x="7" y="22"/>
                      <a:pt x="18" y="28"/>
                      <a:pt x="29" y="28"/>
                    </a:cubicBezTo>
                    <a:cubicBezTo>
                      <a:pt x="39" y="28"/>
                      <a:pt x="44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5" name="Freeform 658"/>
              <p:cNvSpPr/>
              <p:nvPr/>
            </p:nvSpPr>
            <p:spPr bwMode="auto">
              <a:xfrm>
                <a:off x="6482" y="3370"/>
                <a:ext cx="91" cy="58"/>
              </a:xfrm>
              <a:custGeom>
                <a:avLst/>
                <a:gdLst>
                  <a:gd name="T0" fmla="*/ 41 w 44"/>
                  <a:gd name="T1" fmla="*/ 14 h 28"/>
                  <a:gd name="T2" fmla="*/ 15 w 44"/>
                  <a:gd name="T3" fmla="*/ 0 h 28"/>
                  <a:gd name="T4" fmla="*/ 3 w 44"/>
                  <a:gd name="T5" fmla="*/ 14 h 28"/>
                  <a:gd name="T6" fmla="*/ 28 w 44"/>
                  <a:gd name="T7" fmla="*/ 28 h 28"/>
                  <a:gd name="T8" fmla="*/ 41 w 44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41" y="14"/>
                    </a:moveTo>
                    <a:cubicBezTo>
                      <a:pt x="37" y="7"/>
                      <a:pt x="26" y="0"/>
                      <a:pt x="15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7" y="22"/>
                      <a:pt x="18" y="28"/>
                      <a:pt x="28" y="28"/>
                    </a:cubicBezTo>
                    <a:cubicBezTo>
                      <a:pt x="39" y="28"/>
                      <a:pt x="44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6" name="Freeform 659"/>
              <p:cNvSpPr/>
              <p:nvPr/>
            </p:nvSpPr>
            <p:spPr bwMode="auto">
              <a:xfrm>
                <a:off x="5846" y="3442"/>
                <a:ext cx="91" cy="60"/>
              </a:xfrm>
              <a:custGeom>
                <a:avLst/>
                <a:gdLst>
                  <a:gd name="T0" fmla="*/ 41 w 44"/>
                  <a:gd name="T1" fmla="*/ 14 h 29"/>
                  <a:gd name="T2" fmla="*/ 17 w 44"/>
                  <a:gd name="T3" fmla="*/ 0 h 29"/>
                  <a:gd name="T4" fmla="*/ 3 w 44"/>
                  <a:gd name="T5" fmla="*/ 14 h 29"/>
                  <a:gd name="T6" fmla="*/ 27 w 44"/>
                  <a:gd name="T7" fmla="*/ 29 h 29"/>
                  <a:gd name="T8" fmla="*/ 41 w 44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9">
                    <a:moveTo>
                      <a:pt x="41" y="14"/>
                    </a:moveTo>
                    <a:cubicBezTo>
                      <a:pt x="38" y="6"/>
                      <a:pt x="27" y="0"/>
                      <a:pt x="17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6" y="22"/>
                      <a:pt x="17" y="29"/>
                      <a:pt x="27" y="29"/>
                    </a:cubicBezTo>
                    <a:cubicBezTo>
                      <a:pt x="38" y="29"/>
                      <a:pt x="44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7" name="Freeform 660"/>
              <p:cNvSpPr/>
              <p:nvPr/>
            </p:nvSpPr>
            <p:spPr bwMode="auto">
              <a:xfrm>
                <a:off x="5943" y="3442"/>
                <a:ext cx="89" cy="60"/>
              </a:xfrm>
              <a:custGeom>
                <a:avLst/>
                <a:gdLst>
                  <a:gd name="T0" fmla="*/ 40 w 43"/>
                  <a:gd name="T1" fmla="*/ 14 h 29"/>
                  <a:gd name="T2" fmla="*/ 16 w 43"/>
                  <a:gd name="T3" fmla="*/ 0 h 29"/>
                  <a:gd name="T4" fmla="*/ 2 w 43"/>
                  <a:gd name="T5" fmla="*/ 14 h 29"/>
                  <a:gd name="T6" fmla="*/ 27 w 43"/>
                  <a:gd name="T7" fmla="*/ 29 h 29"/>
                  <a:gd name="T8" fmla="*/ 40 w 43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9">
                    <a:moveTo>
                      <a:pt x="40" y="14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2" y="14"/>
                    </a:cubicBezTo>
                    <a:cubicBezTo>
                      <a:pt x="5" y="22"/>
                      <a:pt x="16" y="29"/>
                      <a:pt x="27" y="29"/>
                    </a:cubicBezTo>
                    <a:cubicBezTo>
                      <a:pt x="37" y="29"/>
                      <a:pt x="43" y="22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8" name="Freeform 661"/>
              <p:cNvSpPr/>
              <p:nvPr/>
            </p:nvSpPr>
            <p:spPr bwMode="auto">
              <a:xfrm>
                <a:off x="6038" y="3442"/>
                <a:ext cx="91" cy="60"/>
              </a:xfrm>
              <a:custGeom>
                <a:avLst/>
                <a:gdLst>
                  <a:gd name="T0" fmla="*/ 40 w 44"/>
                  <a:gd name="T1" fmla="*/ 14 h 29"/>
                  <a:gd name="T2" fmla="*/ 16 w 44"/>
                  <a:gd name="T3" fmla="*/ 0 h 29"/>
                  <a:gd name="T4" fmla="*/ 3 w 44"/>
                  <a:gd name="T5" fmla="*/ 14 h 29"/>
                  <a:gd name="T6" fmla="*/ 27 w 44"/>
                  <a:gd name="T7" fmla="*/ 29 h 29"/>
                  <a:gd name="T8" fmla="*/ 40 w 44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9">
                    <a:moveTo>
                      <a:pt x="40" y="14"/>
                    </a:moveTo>
                    <a:cubicBezTo>
                      <a:pt x="37" y="6"/>
                      <a:pt x="26" y="0"/>
                      <a:pt x="16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6" y="22"/>
                      <a:pt x="17" y="29"/>
                      <a:pt x="27" y="29"/>
                    </a:cubicBezTo>
                    <a:cubicBezTo>
                      <a:pt x="38" y="29"/>
                      <a:pt x="44" y="22"/>
                      <a:pt x="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9" name="Freeform 662"/>
              <p:cNvSpPr/>
              <p:nvPr/>
            </p:nvSpPr>
            <p:spPr bwMode="auto">
              <a:xfrm>
                <a:off x="6133" y="3442"/>
                <a:ext cx="91" cy="60"/>
              </a:xfrm>
              <a:custGeom>
                <a:avLst/>
                <a:gdLst>
                  <a:gd name="T0" fmla="*/ 41 w 44"/>
                  <a:gd name="T1" fmla="*/ 14 h 29"/>
                  <a:gd name="T2" fmla="*/ 16 w 44"/>
                  <a:gd name="T3" fmla="*/ 0 h 29"/>
                  <a:gd name="T4" fmla="*/ 3 w 44"/>
                  <a:gd name="T5" fmla="*/ 14 h 29"/>
                  <a:gd name="T6" fmla="*/ 28 w 44"/>
                  <a:gd name="T7" fmla="*/ 29 h 29"/>
                  <a:gd name="T8" fmla="*/ 41 w 44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9">
                    <a:moveTo>
                      <a:pt x="41" y="14"/>
                    </a:moveTo>
                    <a:cubicBezTo>
                      <a:pt x="38" y="6"/>
                      <a:pt x="27" y="0"/>
                      <a:pt x="16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6" y="22"/>
                      <a:pt x="17" y="29"/>
                      <a:pt x="28" y="29"/>
                    </a:cubicBezTo>
                    <a:cubicBezTo>
                      <a:pt x="38" y="29"/>
                      <a:pt x="44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0" name="Freeform 663"/>
              <p:cNvSpPr/>
              <p:nvPr/>
            </p:nvSpPr>
            <p:spPr bwMode="auto">
              <a:xfrm>
                <a:off x="6228" y="3442"/>
                <a:ext cx="91" cy="60"/>
              </a:xfrm>
              <a:custGeom>
                <a:avLst/>
                <a:gdLst>
                  <a:gd name="T0" fmla="*/ 41 w 44"/>
                  <a:gd name="T1" fmla="*/ 14 h 29"/>
                  <a:gd name="T2" fmla="*/ 16 w 44"/>
                  <a:gd name="T3" fmla="*/ 0 h 29"/>
                  <a:gd name="T4" fmla="*/ 3 w 44"/>
                  <a:gd name="T5" fmla="*/ 14 h 29"/>
                  <a:gd name="T6" fmla="*/ 28 w 44"/>
                  <a:gd name="T7" fmla="*/ 29 h 29"/>
                  <a:gd name="T8" fmla="*/ 41 w 44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9">
                    <a:moveTo>
                      <a:pt x="41" y="14"/>
                    </a:moveTo>
                    <a:cubicBezTo>
                      <a:pt x="38" y="6"/>
                      <a:pt x="27" y="0"/>
                      <a:pt x="16" y="0"/>
                    </a:cubicBezTo>
                    <a:cubicBezTo>
                      <a:pt x="6" y="0"/>
                      <a:pt x="0" y="6"/>
                      <a:pt x="3" y="14"/>
                    </a:cubicBezTo>
                    <a:cubicBezTo>
                      <a:pt x="7" y="22"/>
                      <a:pt x="18" y="29"/>
                      <a:pt x="28" y="29"/>
                    </a:cubicBezTo>
                    <a:cubicBezTo>
                      <a:pt x="39" y="29"/>
                      <a:pt x="44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1" name="Freeform 664"/>
              <p:cNvSpPr/>
              <p:nvPr/>
            </p:nvSpPr>
            <p:spPr bwMode="auto">
              <a:xfrm>
                <a:off x="6323" y="3442"/>
                <a:ext cx="93" cy="60"/>
              </a:xfrm>
              <a:custGeom>
                <a:avLst/>
                <a:gdLst>
                  <a:gd name="T0" fmla="*/ 41 w 45"/>
                  <a:gd name="T1" fmla="*/ 14 h 29"/>
                  <a:gd name="T2" fmla="*/ 16 w 45"/>
                  <a:gd name="T3" fmla="*/ 0 h 29"/>
                  <a:gd name="T4" fmla="*/ 4 w 45"/>
                  <a:gd name="T5" fmla="*/ 14 h 29"/>
                  <a:gd name="T6" fmla="*/ 29 w 45"/>
                  <a:gd name="T7" fmla="*/ 29 h 29"/>
                  <a:gd name="T8" fmla="*/ 41 w 45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9">
                    <a:moveTo>
                      <a:pt x="41" y="14"/>
                    </a:moveTo>
                    <a:cubicBezTo>
                      <a:pt x="38" y="6"/>
                      <a:pt x="27" y="0"/>
                      <a:pt x="16" y="0"/>
                    </a:cubicBezTo>
                    <a:cubicBezTo>
                      <a:pt x="6" y="0"/>
                      <a:pt x="0" y="6"/>
                      <a:pt x="4" y="14"/>
                    </a:cubicBezTo>
                    <a:cubicBezTo>
                      <a:pt x="7" y="22"/>
                      <a:pt x="18" y="29"/>
                      <a:pt x="29" y="29"/>
                    </a:cubicBezTo>
                    <a:cubicBezTo>
                      <a:pt x="39" y="29"/>
                      <a:pt x="45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2" name="Freeform 665"/>
              <p:cNvSpPr/>
              <p:nvPr/>
            </p:nvSpPr>
            <p:spPr bwMode="auto">
              <a:xfrm>
                <a:off x="6418" y="3442"/>
                <a:ext cx="93" cy="60"/>
              </a:xfrm>
              <a:custGeom>
                <a:avLst/>
                <a:gdLst>
                  <a:gd name="T0" fmla="*/ 42 w 45"/>
                  <a:gd name="T1" fmla="*/ 14 h 29"/>
                  <a:gd name="T2" fmla="*/ 16 w 45"/>
                  <a:gd name="T3" fmla="*/ 0 h 29"/>
                  <a:gd name="T4" fmla="*/ 4 w 45"/>
                  <a:gd name="T5" fmla="*/ 14 h 29"/>
                  <a:gd name="T6" fmla="*/ 29 w 45"/>
                  <a:gd name="T7" fmla="*/ 29 h 29"/>
                  <a:gd name="T8" fmla="*/ 42 w 45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9">
                    <a:moveTo>
                      <a:pt x="42" y="14"/>
                    </a:moveTo>
                    <a:cubicBezTo>
                      <a:pt x="38" y="6"/>
                      <a:pt x="27" y="0"/>
                      <a:pt x="16" y="0"/>
                    </a:cubicBezTo>
                    <a:cubicBezTo>
                      <a:pt x="6" y="0"/>
                      <a:pt x="0" y="6"/>
                      <a:pt x="4" y="14"/>
                    </a:cubicBezTo>
                    <a:cubicBezTo>
                      <a:pt x="7" y="22"/>
                      <a:pt x="19" y="29"/>
                      <a:pt x="29" y="29"/>
                    </a:cubicBezTo>
                    <a:cubicBezTo>
                      <a:pt x="40" y="29"/>
                      <a:pt x="45" y="22"/>
                      <a:pt x="4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3" name="Freeform 666"/>
              <p:cNvSpPr/>
              <p:nvPr/>
            </p:nvSpPr>
            <p:spPr bwMode="auto">
              <a:xfrm>
                <a:off x="6515" y="3442"/>
                <a:ext cx="93" cy="60"/>
              </a:xfrm>
              <a:custGeom>
                <a:avLst/>
                <a:gdLst>
                  <a:gd name="T0" fmla="*/ 41 w 45"/>
                  <a:gd name="T1" fmla="*/ 14 h 29"/>
                  <a:gd name="T2" fmla="*/ 15 w 45"/>
                  <a:gd name="T3" fmla="*/ 0 h 29"/>
                  <a:gd name="T4" fmla="*/ 3 w 45"/>
                  <a:gd name="T5" fmla="*/ 14 h 29"/>
                  <a:gd name="T6" fmla="*/ 29 w 45"/>
                  <a:gd name="T7" fmla="*/ 29 h 29"/>
                  <a:gd name="T8" fmla="*/ 41 w 45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9">
                    <a:moveTo>
                      <a:pt x="41" y="14"/>
                    </a:moveTo>
                    <a:cubicBezTo>
                      <a:pt x="37" y="6"/>
                      <a:pt x="26" y="0"/>
                      <a:pt x="15" y="0"/>
                    </a:cubicBezTo>
                    <a:cubicBezTo>
                      <a:pt x="5" y="0"/>
                      <a:pt x="0" y="6"/>
                      <a:pt x="3" y="14"/>
                    </a:cubicBezTo>
                    <a:cubicBezTo>
                      <a:pt x="7" y="22"/>
                      <a:pt x="18" y="29"/>
                      <a:pt x="29" y="29"/>
                    </a:cubicBezTo>
                    <a:cubicBezTo>
                      <a:pt x="39" y="29"/>
                      <a:pt x="45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4" name="Freeform 667"/>
              <p:cNvSpPr/>
              <p:nvPr/>
            </p:nvSpPr>
            <p:spPr bwMode="auto">
              <a:xfrm>
                <a:off x="6610" y="3442"/>
                <a:ext cx="93" cy="60"/>
              </a:xfrm>
              <a:custGeom>
                <a:avLst/>
                <a:gdLst>
                  <a:gd name="T0" fmla="*/ 41 w 45"/>
                  <a:gd name="T1" fmla="*/ 14 h 29"/>
                  <a:gd name="T2" fmla="*/ 15 w 45"/>
                  <a:gd name="T3" fmla="*/ 0 h 29"/>
                  <a:gd name="T4" fmla="*/ 3 w 45"/>
                  <a:gd name="T5" fmla="*/ 14 h 29"/>
                  <a:gd name="T6" fmla="*/ 29 w 45"/>
                  <a:gd name="T7" fmla="*/ 29 h 29"/>
                  <a:gd name="T8" fmla="*/ 41 w 45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9">
                    <a:moveTo>
                      <a:pt x="41" y="14"/>
                    </a:moveTo>
                    <a:cubicBezTo>
                      <a:pt x="37" y="6"/>
                      <a:pt x="26" y="0"/>
                      <a:pt x="15" y="0"/>
                    </a:cubicBezTo>
                    <a:cubicBezTo>
                      <a:pt x="5" y="0"/>
                      <a:pt x="0" y="6"/>
                      <a:pt x="3" y="14"/>
                    </a:cubicBezTo>
                    <a:cubicBezTo>
                      <a:pt x="7" y="22"/>
                      <a:pt x="19" y="29"/>
                      <a:pt x="29" y="29"/>
                    </a:cubicBezTo>
                    <a:cubicBezTo>
                      <a:pt x="40" y="29"/>
                      <a:pt x="45" y="22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5" name="Freeform 668"/>
              <p:cNvSpPr/>
              <p:nvPr/>
            </p:nvSpPr>
            <p:spPr bwMode="auto">
              <a:xfrm>
                <a:off x="5873" y="3514"/>
                <a:ext cx="91" cy="62"/>
              </a:xfrm>
              <a:custGeom>
                <a:avLst/>
                <a:gdLst>
                  <a:gd name="T0" fmla="*/ 41 w 44"/>
                  <a:gd name="T1" fmla="*/ 15 h 30"/>
                  <a:gd name="T2" fmla="*/ 16 w 44"/>
                  <a:gd name="T3" fmla="*/ 0 h 30"/>
                  <a:gd name="T4" fmla="*/ 3 w 44"/>
                  <a:gd name="T5" fmla="*/ 15 h 30"/>
                  <a:gd name="T6" fmla="*/ 27 w 44"/>
                  <a:gd name="T7" fmla="*/ 30 h 30"/>
                  <a:gd name="T8" fmla="*/ 41 w 44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0">
                    <a:moveTo>
                      <a:pt x="41" y="15"/>
                    </a:moveTo>
                    <a:cubicBezTo>
                      <a:pt x="38" y="7"/>
                      <a:pt x="27" y="0"/>
                      <a:pt x="16" y="0"/>
                    </a:cubicBezTo>
                    <a:cubicBezTo>
                      <a:pt x="6" y="0"/>
                      <a:pt x="0" y="7"/>
                      <a:pt x="3" y="15"/>
                    </a:cubicBezTo>
                    <a:cubicBezTo>
                      <a:pt x="5" y="23"/>
                      <a:pt x="16" y="30"/>
                      <a:pt x="27" y="30"/>
                    </a:cubicBezTo>
                    <a:cubicBezTo>
                      <a:pt x="37" y="30"/>
                      <a:pt x="44" y="23"/>
                      <a:pt x="4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6" name="Freeform 669"/>
              <p:cNvSpPr/>
              <p:nvPr/>
            </p:nvSpPr>
            <p:spPr bwMode="auto">
              <a:xfrm>
                <a:off x="5968" y="3514"/>
                <a:ext cx="93" cy="62"/>
              </a:xfrm>
              <a:custGeom>
                <a:avLst/>
                <a:gdLst>
                  <a:gd name="T0" fmla="*/ 42 w 45"/>
                  <a:gd name="T1" fmla="*/ 15 h 30"/>
                  <a:gd name="T2" fmla="*/ 17 w 45"/>
                  <a:gd name="T3" fmla="*/ 0 h 30"/>
                  <a:gd name="T4" fmla="*/ 3 w 45"/>
                  <a:gd name="T5" fmla="*/ 15 h 30"/>
                  <a:gd name="T6" fmla="*/ 28 w 45"/>
                  <a:gd name="T7" fmla="*/ 30 h 30"/>
                  <a:gd name="T8" fmla="*/ 42 w 45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0">
                    <a:moveTo>
                      <a:pt x="42" y="15"/>
                    </a:moveTo>
                    <a:cubicBezTo>
                      <a:pt x="39" y="7"/>
                      <a:pt x="28" y="0"/>
                      <a:pt x="17" y="0"/>
                    </a:cubicBezTo>
                    <a:cubicBezTo>
                      <a:pt x="7" y="0"/>
                      <a:pt x="0" y="7"/>
                      <a:pt x="3" y="15"/>
                    </a:cubicBezTo>
                    <a:cubicBezTo>
                      <a:pt x="6" y="23"/>
                      <a:pt x="17" y="30"/>
                      <a:pt x="28" y="30"/>
                    </a:cubicBezTo>
                    <a:cubicBezTo>
                      <a:pt x="39" y="30"/>
                      <a:pt x="45" y="23"/>
                      <a:pt x="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7" name="Freeform 670"/>
              <p:cNvSpPr/>
              <p:nvPr/>
            </p:nvSpPr>
            <p:spPr bwMode="auto">
              <a:xfrm>
                <a:off x="6065" y="3514"/>
                <a:ext cx="93" cy="62"/>
              </a:xfrm>
              <a:custGeom>
                <a:avLst/>
                <a:gdLst>
                  <a:gd name="T0" fmla="*/ 41 w 45"/>
                  <a:gd name="T1" fmla="*/ 15 h 30"/>
                  <a:gd name="T2" fmla="*/ 17 w 45"/>
                  <a:gd name="T3" fmla="*/ 0 h 30"/>
                  <a:gd name="T4" fmla="*/ 3 w 45"/>
                  <a:gd name="T5" fmla="*/ 15 h 30"/>
                  <a:gd name="T6" fmla="*/ 28 w 45"/>
                  <a:gd name="T7" fmla="*/ 30 h 30"/>
                  <a:gd name="T8" fmla="*/ 41 w 45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0">
                    <a:moveTo>
                      <a:pt x="41" y="15"/>
                    </a:moveTo>
                    <a:cubicBezTo>
                      <a:pt x="38" y="7"/>
                      <a:pt x="27" y="0"/>
                      <a:pt x="17" y="0"/>
                    </a:cubicBezTo>
                    <a:cubicBezTo>
                      <a:pt x="6" y="0"/>
                      <a:pt x="0" y="7"/>
                      <a:pt x="3" y="15"/>
                    </a:cubicBezTo>
                    <a:cubicBezTo>
                      <a:pt x="6" y="23"/>
                      <a:pt x="17" y="30"/>
                      <a:pt x="28" y="30"/>
                    </a:cubicBezTo>
                    <a:cubicBezTo>
                      <a:pt x="39" y="30"/>
                      <a:pt x="45" y="23"/>
                      <a:pt x="4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8" name="Freeform 671"/>
              <p:cNvSpPr/>
              <p:nvPr/>
            </p:nvSpPr>
            <p:spPr bwMode="auto">
              <a:xfrm>
                <a:off x="6162" y="3514"/>
                <a:ext cx="93" cy="62"/>
              </a:xfrm>
              <a:custGeom>
                <a:avLst/>
                <a:gdLst>
                  <a:gd name="T0" fmla="*/ 41 w 45"/>
                  <a:gd name="T1" fmla="*/ 15 h 30"/>
                  <a:gd name="T2" fmla="*/ 16 w 45"/>
                  <a:gd name="T3" fmla="*/ 0 h 30"/>
                  <a:gd name="T4" fmla="*/ 3 w 45"/>
                  <a:gd name="T5" fmla="*/ 15 h 30"/>
                  <a:gd name="T6" fmla="*/ 28 w 45"/>
                  <a:gd name="T7" fmla="*/ 30 h 30"/>
                  <a:gd name="T8" fmla="*/ 41 w 45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0">
                    <a:moveTo>
                      <a:pt x="41" y="15"/>
                    </a:moveTo>
                    <a:cubicBezTo>
                      <a:pt x="38" y="7"/>
                      <a:pt x="27" y="0"/>
                      <a:pt x="16" y="0"/>
                    </a:cubicBezTo>
                    <a:cubicBezTo>
                      <a:pt x="6" y="0"/>
                      <a:pt x="0" y="7"/>
                      <a:pt x="3" y="15"/>
                    </a:cubicBezTo>
                    <a:cubicBezTo>
                      <a:pt x="6" y="23"/>
                      <a:pt x="17" y="30"/>
                      <a:pt x="28" y="30"/>
                    </a:cubicBezTo>
                    <a:cubicBezTo>
                      <a:pt x="39" y="30"/>
                      <a:pt x="45" y="23"/>
                      <a:pt x="4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9" name="Freeform 672"/>
              <p:cNvSpPr/>
              <p:nvPr/>
            </p:nvSpPr>
            <p:spPr bwMode="auto">
              <a:xfrm>
                <a:off x="6259" y="3514"/>
                <a:ext cx="91" cy="62"/>
              </a:xfrm>
              <a:custGeom>
                <a:avLst/>
                <a:gdLst>
                  <a:gd name="T0" fmla="*/ 41 w 44"/>
                  <a:gd name="T1" fmla="*/ 15 h 30"/>
                  <a:gd name="T2" fmla="*/ 16 w 44"/>
                  <a:gd name="T3" fmla="*/ 0 h 30"/>
                  <a:gd name="T4" fmla="*/ 3 w 44"/>
                  <a:gd name="T5" fmla="*/ 15 h 30"/>
                  <a:gd name="T6" fmla="*/ 28 w 44"/>
                  <a:gd name="T7" fmla="*/ 30 h 30"/>
                  <a:gd name="T8" fmla="*/ 41 w 44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0">
                    <a:moveTo>
                      <a:pt x="41" y="15"/>
                    </a:moveTo>
                    <a:cubicBezTo>
                      <a:pt x="38" y="7"/>
                      <a:pt x="26" y="0"/>
                      <a:pt x="16" y="0"/>
                    </a:cubicBezTo>
                    <a:cubicBezTo>
                      <a:pt x="5" y="0"/>
                      <a:pt x="0" y="7"/>
                      <a:pt x="3" y="15"/>
                    </a:cubicBezTo>
                    <a:cubicBezTo>
                      <a:pt x="6" y="23"/>
                      <a:pt x="17" y="30"/>
                      <a:pt x="28" y="30"/>
                    </a:cubicBezTo>
                    <a:cubicBezTo>
                      <a:pt x="39" y="30"/>
                      <a:pt x="44" y="23"/>
                      <a:pt x="4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0" name="Freeform 673"/>
              <p:cNvSpPr/>
              <p:nvPr/>
            </p:nvSpPr>
            <p:spPr bwMode="auto">
              <a:xfrm>
                <a:off x="6354" y="3514"/>
                <a:ext cx="93" cy="62"/>
              </a:xfrm>
              <a:custGeom>
                <a:avLst/>
                <a:gdLst>
                  <a:gd name="T0" fmla="*/ 42 w 45"/>
                  <a:gd name="T1" fmla="*/ 15 h 30"/>
                  <a:gd name="T2" fmla="*/ 16 w 45"/>
                  <a:gd name="T3" fmla="*/ 0 h 30"/>
                  <a:gd name="T4" fmla="*/ 4 w 45"/>
                  <a:gd name="T5" fmla="*/ 15 h 30"/>
                  <a:gd name="T6" fmla="*/ 29 w 45"/>
                  <a:gd name="T7" fmla="*/ 30 h 30"/>
                  <a:gd name="T8" fmla="*/ 42 w 45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0">
                    <a:moveTo>
                      <a:pt x="42" y="15"/>
                    </a:moveTo>
                    <a:cubicBezTo>
                      <a:pt x="38" y="7"/>
                      <a:pt x="27" y="0"/>
                      <a:pt x="16" y="0"/>
                    </a:cubicBezTo>
                    <a:cubicBezTo>
                      <a:pt x="6" y="0"/>
                      <a:pt x="0" y="7"/>
                      <a:pt x="4" y="15"/>
                    </a:cubicBezTo>
                    <a:cubicBezTo>
                      <a:pt x="7" y="23"/>
                      <a:pt x="19" y="30"/>
                      <a:pt x="29" y="30"/>
                    </a:cubicBezTo>
                    <a:cubicBezTo>
                      <a:pt x="40" y="30"/>
                      <a:pt x="45" y="23"/>
                      <a:pt x="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1" name="Freeform 674"/>
              <p:cNvSpPr/>
              <p:nvPr/>
            </p:nvSpPr>
            <p:spPr bwMode="auto">
              <a:xfrm>
                <a:off x="6451" y="3514"/>
                <a:ext cx="93" cy="62"/>
              </a:xfrm>
              <a:custGeom>
                <a:avLst/>
                <a:gdLst>
                  <a:gd name="T0" fmla="*/ 42 w 45"/>
                  <a:gd name="T1" fmla="*/ 15 h 30"/>
                  <a:gd name="T2" fmla="*/ 16 w 45"/>
                  <a:gd name="T3" fmla="*/ 0 h 30"/>
                  <a:gd name="T4" fmla="*/ 3 w 45"/>
                  <a:gd name="T5" fmla="*/ 15 h 30"/>
                  <a:gd name="T6" fmla="*/ 29 w 45"/>
                  <a:gd name="T7" fmla="*/ 30 h 30"/>
                  <a:gd name="T8" fmla="*/ 42 w 45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0">
                    <a:moveTo>
                      <a:pt x="42" y="15"/>
                    </a:moveTo>
                    <a:cubicBezTo>
                      <a:pt x="38" y="7"/>
                      <a:pt x="27" y="0"/>
                      <a:pt x="16" y="0"/>
                    </a:cubicBezTo>
                    <a:cubicBezTo>
                      <a:pt x="6" y="0"/>
                      <a:pt x="0" y="7"/>
                      <a:pt x="3" y="15"/>
                    </a:cubicBezTo>
                    <a:cubicBezTo>
                      <a:pt x="7" y="23"/>
                      <a:pt x="19" y="30"/>
                      <a:pt x="29" y="30"/>
                    </a:cubicBezTo>
                    <a:cubicBezTo>
                      <a:pt x="40" y="30"/>
                      <a:pt x="45" y="23"/>
                      <a:pt x="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2" name="Freeform 675"/>
              <p:cNvSpPr/>
              <p:nvPr/>
            </p:nvSpPr>
            <p:spPr bwMode="auto">
              <a:xfrm>
                <a:off x="6548" y="3514"/>
                <a:ext cx="93" cy="62"/>
              </a:xfrm>
              <a:custGeom>
                <a:avLst/>
                <a:gdLst>
                  <a:gd name="T0" fmla="*/ 42 w 45"/>
                  <a:gd name="T1" fmla="*/ 15 h 30"/>
                  <a:gd name="T2" fmla="*/ 16 w 45"/>
                  <a:gd name="T3" fmla="*/ 0 h 30"/>
                  <a:gd name="T4" fmla="*/ 3 w 45"/>
                  <a:gd name="T5" fmla="*/ 15 h 30"/>
                  <a:gd name="T6" fmla="*/ 29 w 45"/>
                  <a:gd name="T7" fmla="*/ 30 h 30"/>
                  <a:gd name="T8" fmla="*/ 42 w 45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0">
                    <a:moveTo>
                      <a:pt x="42" y="15"/>
                    </a:moveTo>
                    <a:cubicBezTo>
                      <a:pt x="38" y="7"/>
                      <a:pt x="26" y="0"/>
                      <a:pt x="16" y="0"/>
                    </a:cubicBezTo>
                    <a:cubicBezTo>
                      <a:pt x="5" y="0"/>
                      <a:pt x="0" y="7"/>
                      <a:pt x="3" y="15"/>
                    </a:cubicBezTo>
                    <a:cubicBezTo>
                      <a:pt x="7" y="23"/>
                      <a:pt x="19" y="30"/>
                      <a:pt x="29" y="30"/>
                    </a:cubicBezTo>
                    <a:cubicBezTo>
                      <a:pt x="40" y="30"/>
                      <a:pt x="45" y="23"/>
                      <a:pt x="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3" name="Freeform 676"/>
              <p:cNvSpPr/>
              <p:nvPr/>
            </p:nvSpPr>
            <p:spPr bwMode="auto">
              <a:xfrm>
                <a:off x="5898" y="3591"/>
                <a:ext cx="93" cy="64"/>
              </a:xfrm>
              <a:custGeom>
                <a:avLst/>
                <a:gdLst>
                  <a:gd name="T0" fmla="*/ 42 w 45"/>
                  <a:gd name="T1" fmla="*/ 15 h 31"/>
                  <a:gd name="T2" fmla="*/ 17 w 45"/>
                  <a:gd name="T3" fmla="*/ 0 h 31"/>
                  <a:gd name="T4" fmla="*/ 3 w 45"/>
                  <a:gd name="T5" fmla="*/ 15 h 31"/>
                  <a:gd name="T6" fmla="*/ 28 w 45"/>
                  <a:gd name="T7" fmla="*/ 31 h 31"/>
                  <a:gd name="T8" fmla="*/ 42 w 45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1">
                    <a:moveTo>
                      <a:pt x="42" y="15"/>
                    </a:moveTo>
                    <a:cubicBezTo>
                      <a:pt x="39" y="6"/>
                      <a:pt x="28" y="0"/>
                      <a:pt x="17" y="0"/>
                    </a:cubicBezTo>
                    <a:cubicBezTo>
                      <a:pt x="7" y="0"/>
                      <a:pt x="0" y="6"/>
                      <a:pt x="3" y="15"/>
                    </a:cubicBezTo>
                    <a:cubicBezTo>
                      <a:pt x="6" y="24"/>
                      <a:pt x="17" y="31"/>
                      <a:pt x="28" y="31"/>
                    </a:cubicBezTo>
                    <a:cubicBezTo>
                      <a:pt x="39" y="31"/>
                      <a:pt x="45" y="24"/>
                      <a:pt x="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4" name="Freeform 677"/>
              <p:cNvSpPr/>
              <p:nvPr/>
            </p:nvSpPr>
            <p:spPr bwMode="auto">
              <a:xfrm>
                <a:off x="6387" y="3591"/>
                <a:ext cx="93" cy="64"/>
              </a:xfrm>
              <a:custGeom>
                <a:avLst/>
                <a:gdLst>
                  <a:gd name="T0" fmla="*/ 42 w 45"/>
                  <a:gd name="T1" fmla="*/ 15 h 31"/>
                  <a:gd name="T2" fmla="*/ 16 w 45"/>
                  <a:gd name="T3" fmla="*/ 0 h 31"/>
                  <a:gd name="T4" fmla="*/ 3 w 45"/>
                  <a:gd name="T5" fmla="*/ 15 h 31"/>
                  <a:gd name="T6" fmla="*/ 29 w 45"/>
                  <a:gd name="T7" fmla="*/ 31 h 31"/>
                  <a:gd name="T8" fmla="*/ 42 w 45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1">
                    <a:moveTo>
                      <a:pt x="42" y="15"/>
                    </a:moveTo>
                    <a:cubicBezTo>
                      <a:pt x="38" y="6"/>
                      <a:pt x="27" y="0"/>
                      <a:pt x="16" y="0"/>
                    </a:cubicBezTo>
                    <a:cubicBezTo>
                      <a:pt x="5" y="0"/>
                      <a:pt x="0" y="6"/>
                      <a:pt x="3" y="15"/>
                    </a:cubicBezTo>
                    <a:cubicBezTo>
                      <a:pt x="7" y="24"/>
                      <a:pt x="18" y="31"/>
                      <a:pt x="29" y="31"/>
                    </a:cubicBezTo>
                    <a:cubicBezTo>
                      <a:pt x="40" y="31"/>
                      <a:pt x="45" y="24"/>
                      <a:pt x="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5" name="Freeform 678"/>
              <p:cNvSpPr/>
              <p:nvPr/>
            </p:nvSpPr>
            <p:spPr bwMode="auto">
              <a:xfrm>
                <a:off x="6484" y="3591"/>
                <a:ext cx="95" cy="64"/>
              </a:xfrm>
              <a:custGeom>
                <a:avLst/>
                <a:gdLst>
                  <a:gd name="T0" fmla="*/ 42 w 46"/>
                  <a:gd name="T1" fmla="*/ 15 h 31"/>
                  <a:gd name="T2" fmla="*/ 16 w 46"/>
                  <a:gd name="T3" fmla="*/ 0 h 31"/>
                  <a:gd name="T4" fmla="*/ 3 w 46"/>
                  <a:gd name="T5" fmla="*/ 15 h 31"/>
                  <a:gd name="T6" fmla="*/ 29 w 46"/>
                  <a:gd name="T7" fmla="*/ 31 h 31"/>
                  <a:gd name="T8" fmla="*/ 42 w 46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1">
                    <a:moveTo>
                      <a:pt x="42" y="15"/>
                    </a:moveTo>
                    <a:cubicBezTo>
                      <a:pt x="38" y="6"/>
                      <a:pt x="27" y="0"/>
                      <a:pt x="16" y="0"/>
                    </a:cubicBezTo>
                    <a:cubicBezTo>
                      <a:pt x="5" y="0"/>
                      <a:pt x="0" y="6"/>
                      <a:pt x="3" y="15"/>
                    </a:cubicBezTo>
                    <a:cubicBezTo>
                      <a:pt x="7" y="24"/>
                      <a:pt x="19" y="31"/>
                      <a:pt x="29" y="31"/>
                    </a:cubicBezTo>
                    <a:cubicBezTo>
                      <a:pt x="40" y="31"/>
                      <a:pt x="46" y="24"/>
                      <a:pt x="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6" name="Freeform 679"/>
              <p:cNvSpPr/>
              <p:nvPr/>
            </p:nvSpPr>
            <p:spPr bwMode="auto">
              <a:xfrm>
                <a:off x="6581" y="3591"/>
                <a:ext cx="95" cy="64"/>
              </a:xfrm>
              <a:custGeom>
                <a:avLst/>
                <a:gdLst>
                  <a:gd name="T0" fmla="*/ 42 w 46"/>
                  <a:gd name="T1" fmla="*/ 15 h 31"/>
                  <a:gd name="T2" fmla="*/ 16 w 46"/>
                  <a:gd name="T3" fmla="*/ 0 h 31"/>
                  <a:gd name="T4" fmla="*/ 4 w 46"/>
                  <a:gd name="T5" fmla="*/ 15 h 31"/>
                  <a:gd name="T6" fmla="*/ 30 w 46"/>
                  <a:gd name="T7" fmla="*/ 31 h 31"/>
                  <a:gd name="T8" fmla="*/ 42 w 46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1">
                    <a:moveTo>
                      <a:pt x="42" y="15"/>
                    </a:moveTo>
                    <a:cubicBezTo>
                      <a:pt x="39" y="6"/>
                      <a:pt x="27" y="0"/>
                      <a:pt x="16" y="0"/>
                    </a:cubicBezTo>
                    <a:cubicBezTo>
                      <a:pt x="6" y="0"/>
                      <a:pt x="0" y="6"/>
                      <a:pt x="4" y="15"/>
                    </a:cubicBezTo>
                    <a:cubicBezTo>
                      <a:pt x="8" y="24"/>
                      <a:pt x="19" y="31"/>
                      <a:pt x="30" y="31"/>
                    </a:cubicBezTo>
                    <a:cubicBezTo>
                      <a:pt x="41" y="31"/>
                      <a:pt x="46" y="24"/>
                      <a:pt x="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7" name="Freeform 680"/>
              <p:cNvSpPr/>
              <p:nvPr/>
            </p:nvSpPr>
            <p:spPr bwMode="auto">
              <a:xfrm>
                <a:off x="6517" y="3667"/>
                <a:ext cx="97" cy="66"/>
              </a:xfrm>
              <a:custGeom>
                <a:avLst/>
                <a:gdLst>
                  <a:gd name="T0" fmla="*/ 43 w 47"/>
                  <a:gd name="T1" fmla="*/ 16 h 32"/>
                  <a:gd name="T2" fmla="*/ 16 w 47"/>
                  <a:gd name="T3" fmla="*/ 0 h 32"/>
                  <a:gd name="T4" fmla="*/ 4 w 47"/>
                  <a:gd name="T5" fmla="*/ 16 h 32"/>
                  <a:gd name="T6" fmla="*/ 30 w 47"/>
                  <a:gd name="T7" fmla="*/ 32 h 32"/>
                  <a:gd name="T8" fmla="*/ 43 w 47"/>
                  <a:gd name="T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2">
                    <a:moveTo>
                      <a:pt x="43" y="16"/>
                    </a:moveTo>
                    <a:cubicBezTo>
                      <a:pt x="39" y="8"/>
                      <a:pt x="27" y="0"/>
                      <a:pt x="16" y="0"/>
                    </a:cubicBezTo>
                    <a:cubicBezTo>
                      <a:pt x="6" y="0"/>
                      <a:pt x="0" y="8"/>
                      <a:pt x="4" y="16"/>
                    </a:cubicBezTo>
                    <a:cubicBezTo>
                      <a:pt x="7" y="25"/>
                      <a:pt x="19" y="32"/>
                      <a:pt x="30" y="32"/>
                    </a:cubicBezTo>
                    <a:cubicBezTo>
                      <a:pt x="41" y="32"/>
                      <a:pt x="47" y="25"/>
                      <a:pt x="4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8" name="Freeform 681"/>
              <p:cNvSpPr/>
              <p:nvPr/>
            </p:nvSpPr>
            <p:spPr bwMode="auto">
              <a:xfrm>
                <a:off x="6550" y="3750"/>
                <a:ext cx="99" cy="68"/>
              </a:xfrm>
              <a:custGeom>
                <a:avLst/>
                <a:gdLst>
                  <a:gd name="T0" fmla="*/ 44 w 48"/>
                  <a:gd name="T1" fmla="*/ 16 h 33"/>
                  <a:gd name="T2" fmla="*/ 17 w 48"/>
                  <a:gd name="T3" fmla="*/ 0 h 33"/>
                  <a:gd name="T4" fmla="*/ 4 w 48"/>
                  <a:gd name="T5" fmla="*/ 16 h 33"/>
                  <a:gd name="T6" fmla="*/ 31 w 48"/>
                  <a:gd name="T7" fmla="*/ 33 h 33"/>
                  <a:gd name="T8" fmla="*/ 44 w 48"/>
                  <a:gd name="T9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3">
                    <a:moveTo>
                      <a:pt x="44" y="16"/>
                    </a:moveTo>
                    <a:cubicBezTo>
                      <a:pt x="40" y="7"/>
                      <a:pt x="28" y="0"/>
                      <a:pt x="17" y="0"/>
                    </a:cubicBezTo>
                    <a:cubicBezTo>
                      <a:pt x="6" y="0"/>
                      <a:pt x="0" y="7"/>
                      <a:pt x="4" y="16"/>
                    </a:cubicBezTo>
                    <a:cubicBezTo>
                      <a:pt x="8" y="25"/>
                      <a:pt x="20" y="33"/>
                      <a:pt x="31" y="33"/>
                    </a:cubicBezTo>
                    <a:cubicBezTo>
                      <a:pt x="42" y="33"/>
                      <a:pt x="48" y="25"/>
                      <a:pt x="4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9" name="Freeform 682"/>
              <p:cNvSpPr/>
              <p:nvPr/>
            </p:nvSpPr>
            <p:spPr bwMode="auto">
              <a:xfrm>
                <a:off x="2075" y="2669"/>
                <a:ext cx="76" cy="41"/>
              </a:xfrm>
              <a:custGeom>
                <a:avLst/>
                <a:gdLst>
                  <a:gd name="T0" fmla="*/ 35 w 37"/>
                  <a:gd name="T1" fmla="*/ 10 h 20"/>
                  <a:gd name="T2" fmla="*/ 22 w 37"/>
                  <a:gd name="T3" fmla="*/ 0 h 20"/>
                  <a:gd name="T4" fmla="*/ 2 w 37"/>
                  <a:gd name="T5" fmla="*/ 10 h 20"/>
                  <a:gd name="T6" fmla="*/ 15 w 37"/>
                  <a:gd name="T7" fmla="*/ 20 h 20"/>
                  <a:gd name="T8" fmla="*/ 35 w 37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0">
                    <a:moveTo>
                      <a:pt x="35" y="10"/>
                    </a:moveTo>
                    <a:cubicBezTo>
                      <a:pt x="37" y="5"/>
                      <a:pt x="31" y="0"/>
                      <a:pt x="22" y="0"/>
                    </a:cubicBezTo>
                    <a:cubicBezTo>
                      <a:pt x="13" y="0"/>
                      <a:pt x="4" y="5"/>
                      <a:pt x="2" y="10"/>
                    </a:cubicBezTo>
                    <a:cubicBezTo>
                      <a:pt x="0" y="16"/>
                      <a:pt x="6" y="20"/>
                      <a:pt x="15" y="20"/>
                    </a:cubicBezTo>
                    <a:cubicBezTo>
                      <a:pt x="25" y="20"/>
                      <a:pt x="33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0" name="Freeform 683"/>
              <p:cNvSpPr/>
              <p:nvPr/>
            </p:nvSpPr>
            <p:spPr bwMode="auto">
              <a:xfrm>
                <a:off x="2061" y="2719"/>
                <a:ext cx="74" cy="43"/>
              </a:xfrm>
              <a:custGeom>
                <a:avLst/>
                <a:gdLst>
                  <a:gd name="T0" fmla="*/ 34 w 36"/>
                  <a:gd name="T1" fmla="*/ 10 h 21"/>
                  <a:gd name="T2" fmla="*/ 21 w 36"/>
                  <a:gd name="T3" fmla="*/ 0 h 21"/>
                  <a:gd name="T4" fmla="*/ 1 w 36"/>
                  <a:gd name="T5" fmla="*/ 10 h 21"/>
                  <a:gd name="T6" fmla="*/ 15 w 36"/>
                  <a:gd name="T7" fmla="*/ 21 h 21"/>
                  <a:gd name="T8" fmla="*/ 34 w 36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1">
                    <a:moveTo>
                      <a:pt x="34" y="10"/>
                    </a:moveTo>
                    <a:cubicBezTo>
                      <a:pt x="36" y="5"/>
                      <a:pt x="30" y="0"/>
                      <a:pt x="21" y="0"/>
                    </a:cubicBezTo>
                    <a:cubicBezTo>
                      <a:pt x="12" y="0"/>
                      <a:pt x="3" y="5"/>
                      <a:pt x="1" y="10"/>
                    </a:cubicBezTo>
                    <a:cubicBezTo>
                      <a:pt x="0" y="16"/>
                      <a:pt x="6" y="21"/>
                      <a:pt x="15" y="21"/>
                    </a:cubicBezTo>
                    <a:cubicBezTo>
                      <a:pt x="24" y="21"/>
                      <a:pt x="33" y="16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1" name="Freeform 684"/>
              <p:cNvSpPr/>
              <p:nvPr/>
            </p:nvSpPr>
            <p:spPr bwMode="auto">
              <a:xfrm>
                <a:off x="2143" y="2719"/>
                <a:ext cx="76" cy="43"/>
              </a:xfrm>
              <a:custGeom>
                <a:avLst/>
                <a:gdLst>
                  <a:gd name="T0" fmla="*/ 35 w 37"/>
                  <a:gd name="T1" fmla="*/ 10 h 21"/>
                  <a:gd name="T2" fmla="*/ 22 w 37"/>
                  <a:gd name="T3" fmla="*/ 0 h 21"/>
                  <a:gd name="T4" fmla="*/ 2 w 37"/>
                  <a:gd name="T5" fmla="*/ 10 h 21"/>
                  <a:gd name="T6" fmla="*/ 15 w 37"/>
                  <a:gd name="T7" fmla="*/ 21 h 21"/>
                  <a:gd name="T8" fmla="*/ 35 w 37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35" y="10"/>
                    </a:moveTo>
                    <a:cubicBezTo>
                      <a:pt x="37" y="5"/>
                      <a:pt x="31" y="0"/>
                      <a:pt x="22" y="0"/>
                    </a:cubicBezTo>
                    <a:cubicBezTo>
                      <a:pt x="12" y="0"/>
                      <a:pt x="4" y="5"/>
                      <a:pt x="2" y="10"/>
                    </a:cubicBezTo>
                    <a:cubicBezTo>
                      <a:pt x="0" y="16"/>
                      <a:pt x="6" y="21"/>
                      <a:pt x="15" y="21"/>
                    </a:cubicBezTo>
                    <a:cubicBezTo>
                      <a:pt x="25" y="21"/>
                      <a:pt x="33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2" name="Freeform 685"/>
              <p:cNvSpPr/>
              <p:nvPr/>
            </p:nvSpPr>
            <p:spPr bwMode="auto">
              <a:xfrm>
                <a:off x="2521" y="3370"/>
                <a:ext cx="82" cy="58"/>
              </a:xfrm>
              <a:custGeom>
                <a:avLst/>
                <a:gdLst>
                  <a:gd name="T0" fmla="*/ 39 w 40"/>
                  <a:gd name="T1" fmla="*/ 14 h 28"/>
                  <a:gd name="T2" fmla="*/ 22 w 40"/>
                  <a:gd name="T3" fmla="*/ 0 h 28"/>
                  <a:gd name="T4" fmla="*/ 1 w 40"/>
                  <a:gd name="T5" fmla="*/ 14 h 28"/>
                  <a:gd name="T6" fmla="*/ 17 w 40"/>
                  <a:gd name="T7" fmla="*/ 28 h 28"/>
                  <a:gd name="T8" fmla="*/ 39 w 40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8">
                    <a:moveTo>
                      <a:pt x="39" y="14"/>
                    </a:moveTo>
                    <a:cubicBezTo>
                      <a:pt x="40" y="7"/>
                      <a:pt x="33" y="0"/>
                      <a:pt x="22" y="0"/>
                    </a:cubicBezTo>
                    <a:cubicBezTo>
                      <a:pt x="12" y="0"/>
                      <a:pt x="3" y="7"/>
                      <a:pt x="1" y="14"/>
                    </a:cubicBezTo>
                    <a:cubicBezTo>
                      <a:pt x="0" y="22"/>
                      <a:pt x="7" y="28"/>
                      <a:pt x="17" y="28"/>
                    </a:cubicBezTo>
                    <a:cubicBezTo>
                      <a:pt x="28" y="28"/>
                      <a:pt x="37" y="22"/>
                      <a:pt x="3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3" name="Freeform 686"/>
              <p:cNvSpPr/>
              <p:nvPr/>
            </p:nvSpPr>
            <p:spPr bwMode="auto">
              <a:xfrm>
                <a:off x="2337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19 w 34"/>
                  <a:gd name="T3" fmla="*/ 0 h 16"/>
                  <a:gd name="T4" fmla="*/ 2 w 34"/>
                  <a:gd name="T5" fmla="*/ 8 h 16"/>
                  <a:gd name="T6" fmla="*/ 15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8" y="0"/>
                      <a:pt x="19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3"/>
                      <a:pt x="6" y="16"/>
                      <a:pt x="15" y="16"/>
                    </a:cubicBezTo>
                    <a:cubicBezTo>
                      <a:pt x="23" y="16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4" name="Freeform 687"/>
              <p:cNvSpPr/>
              <p:nvPr/>
            </p:nvSpPr>
            <p:spPr bwMode="auto">
              <a:xfrm>
                <a:off x="2011" y="2398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5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4"/>
                      <a:pt x="29" y="0"/>
                      <a:pt x="21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3"/>
                      <a:pt x="6" y="17"/>
                      <a:pt x="15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5" name="Freeform 688"/>
              <p:cNvSpPr/>
              <p:nvPr/>
            </p:nvSpPr>
            <p:spPr bwMode="auto">
              <a:xfrm>
                <a:off x="2089" y="2398"/>
                <a:ext cx="73" cy="35"/>
              </a:xfrm>
              <a:custGeom>
                <a:avLst/>
                <a:gdLst>
                  <a:gd name="T0" fmla="*/ 33 w 35"/>
                  <a:gd name="T1" fmla="*/ 8 h 17"/>
                  <a:gd name="T2" fmla="*/ 20 w 35"/>
                  <a:gd name="T3" fmla="*/ 0 h 17"/>
                  <a:gd name="T4" fmla="*/ 2 w 35"/>
                  <a:gd name="T5" fmla="*/ 8 h 17"/>
                  <a:gd name="T6" fmla="*/ 15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4"/>
                      <a:pt x="29" y="0"/>
                      <a:pt x="20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3"/>
                      <a:pt x="6" y="17"/>
                      <a:pt x="15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6" name="Freeform 689"/>
              <p:cNvSpPr/>
              <p:nvPr/>
            </p:nvSpPr>
            <p:spPr bwMode="auto">
              <a:xfrm>
                <a:off x="2168" y="2398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20 w 34"/>
                  <a:gd name="T3" fmla="*/ 0 h 17"/>
                  <a:gd name="T4" fmla="*/ 2 w 34"/>
                  <a:gd name="T5" fmla="*/ 8 h 17"/>
                  <a:gd name="T6" fmla="*/ 14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4" y="4"/>
                      <a:pt x="29" y="0"/>
                      <a:pt x="20" y="0"/>
                    </a:cubicBezTo>
                    <a:cubicBezTo>
                      <a:pt x="12" y="0"/>
                      <a:pt x="3" y="4"/>
                      <a:pt x="2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7" name="Freeform 690"/>
              <p:cNvSpPr/>
              <p:nvPr/>
            </p:nvSpPr>
            <p:spPr bwMode="auto">
              <a:xfrm>
                <a:off x="2246" y="2398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20 w 34"/>
                  <a:gd name="T3" fmla="*/ 0 h 17"/>
                  <a:gd name="T4" fmla="*/ 2 w 34"/>
                  <a:gd name="T5" fmla="*/ 8 h 17"/>
                  <a:gd name="T6" fmla="*/ 14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4" y="4"/>
                      <a:pt x="28" y="0"/>
                      <a:pt x="20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8" name="Freeform 691"/>
              <p:cNvSpPr/>
              <p:nvPr/>
            </p:nvSpPr>
            <p:spPr bwMode="auto">
              <a:xfrm>
                <a:off x="2325" y="2398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19 w 34"/>
                  <a:gd name="T3" fmla="*/ 0 h 17"/>
                  <a:gd name="T4" fmla="*/ 2 w 34"/>
                  <a:gd name="T5" fmla="*/ 8 h 17"/>
                  <a:gd name="T6" fmla="*/ 14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4" y="4"/>
                      <a:pt x="28" y="0"/>
                      <a:pt x="19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9" name="Freeform 692"/>
              <p:cNvSpPr/>
              <p:nvPr/>
            </p:nvSpPr>
            <p:spPr bwMode="auto">
              <a:xfrm>
                <a:off x="2403" y="2398"/>
                <a:ext cx="68" cy="35"/>
              </a:xfrm>
              <a:custGeom>
                <a:avLst/>
                <a:gdLst>
                  <a:gd name="T0" fmla="*/ 32 w 33"/>
                  <a:gd name="T1" fmla="*/ 8 h 17"/>
                  <a:gd name="T2" fmla="*/ 19 w 33"/>
                  <a:gd name="T3" fmla="*/ 0 h 17"/>
                  <a:gd name="T4" fmla="*/ 1 w 33"/>
                  <a:gd name="T5" fmla="*/ 8 h 17"/>
                  <a:gd name="T6" fmla="*/ 14 w 33"/>
                  <a:gd name="T7" fmla="*/ 17 h 17"/>
                  <a:gd name="T8" fmla="*/ 32 w 33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2" y="8"/>
                    </a:moveTo>
                    <a:cubicBezTo>
                      <a:pt x="33" y="4"/>
                      <a:pt x="28" y="0"/>
                      <a:pt x="19" y="0"/>
                    </a:cubicBezTo>
                    <a:cubicBezTo>
                      <a:pt x="11" y="0"/>
                      <a:pt x="3" y="4"/>
                      <a:pt x="1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0" name="Freeform 693"/>
              <p:cNvSpPr/>
              <p:nvPr/>
            </p:nvSpPr>
            <p:spPr bwMode="auto">
              <a:xfrm>
                <a:off x="1997" y="2442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20 w 34"/>
                  <a:gd name="T3" fmla="*/ 0 h 17"/>
                  <a:gd name="T4" fmla="*/ 1 w 34"/>
                  <a:gd name="T5" fmla="*/ 8 h 17"/>
                  <a:gd name="T6" fmla="*/ 14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4" y="3"/>
                      <a:pt x="29" y="0"/>
                      <a:pt x="20" y="0"/>
                    </a:cubicBezTo>
                    <a:cubicBezTo>
                      <a:pt x="12" y="0"/>
                      <a:pt x="3" y="3"/>
                      <a:pt x="1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2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1" name="Freeform 694"/>
              <p:cNvSpPr/>
              <p:nvPr/>
            </p:nvSpPr>
            <p:spPr bwMode="auto">
              <a:xfrm>
                <a:off x="2075" y="2442"/>
                <a:ext cx="70" cy="35"/>
              </a:xfrm>
              <a:custGeom>
                <a:avLst/>
                <a:gdLst>
                  <a:gd name="T0" fmla="*/ 33 w 34"/>
                  <a:gd name="T1" fmla="*/ 8 h 17"/>
                  <a:gd name="T2" fmla="*/ 20 w 34"/>
                  <a:gd name="T3" fmla="*/ 0 h 17"/>
                  <a:gd name="T4" fmla="*/ 2 w 34"/>
                  <a:gd name="T5" fmla="*/ 8 h 17"/>
                  <a:gd name="T6" fmla="*/ 14 w 34"/>
                  <a:gd name="T7" fmla="*/ 17 h 17"/>
                  <a:gd name="T8" fmla="*/ 33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3" y="8"/>
                    </a:moveTo>
                    <a:cubicBezTo>
                      <a:pt x="34" y="3"/>
                      <a:pt x="29" y="0"/>
                      <a:pt x="20" y="0"/>
                    </a:cubicBezTo>
                    <a:cubicBezTo>
                      <a:pt x="12" y="0"/>
                      <a:pt x="3" y="3"/>
                      <a:pt x="2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2" name="Freeform 695"/>
              <p:cNvSpPr/>
              <p:nvPr/>
            </p:nvSpPr>
            <p:spPr bwMode="auto">
              <a:xfrm>
                <a:off x="2153" y="2442"/>
                <a:ext cx="73" cy="35"/>
              </a:xfrm>
              <a:custGeom>
                <a:avLst/>
                <a:gdLst>
                  <a:gd name="T0" fmla="*/ 33 w 35"/>
                  <a:gd name="T1" fmla="*/ 8 h 17"/>
                  <a:gd name="T2" fmla="*/ 20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29" y="0"/>
                      <a:pt x="20" y="0"/>
                    </a:cubicBezTo>
                    <a:cubicBezTo>
                      <a:pt x="12" y="0"/>
                      <a:pt x="3" y="3"/>
                      <a:pt x="2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3" name="Freeform 696"/>
              <p:cNvSpPr/>
              <p:nvPr/>
            </p:nvSpPr>
            <p:spPr bwMode="auto">
              <a:xfrm>
                <a:off x="2232" y="2442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0 w 35"/>
                  <a:gd name="T3" fmla="*/ 0 h 17"/>
                  <a:gd name="T4" fmla="*/ 2 w 35"/>
                  <a:gd name="T5" fmla="*/ 8 h 17"/>
                  <a:gd name="T6" fmla="*/ 15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29" y="0"/>
                      <a:pt x="20" y="0"/>
                    </a:cubicBezTo>
                    <a:cubicBezTo>
                      <a:pt x="12" y="0"/>
                      <a:pt x="4" y="3"/>
                      <a:pt x="2" y="8"/>
                    </a:cubicBezTo>
                    <a:cubicBezTo>
                      <a:pt x="0" y="13"/>
                      <a:pt x="6" y="17"/>
                      <a:pt x="15" y="17"/>
                    </a:cubicBezTo>
                    <a:cubicBezTo>
                      <a:pt x="23" y="17"/>
                      <a:pt x="32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4" name="Freeform 697"/>
              <p:cNvSpPr/>
              <p:nvPr/>
            </p:nvSpPr>
            <p:spPr bwMode="auto">
              <a:xfrm>
                <a:off x="1980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0 w 35"/>
                  <a:gd name="T3" fmla="*/ 0 h 17"/>
                  <a:gd name="T4" fmla="*/ 1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29" y="0"/>
                      <a:pt x="20" y="0"/>
                    </a:cubicBezTo>
                    <a:cubicBezTo>
                      <a:pt x="12" y="0"/>
                      <a:pt x="3" y="3"/>
                      <a:pt x="1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5" name="Freeform 698"/>
              <p:cNvSpPr/>
              <p:nvPr/>
            </p:nvSpPr>
            <p:spPr bwMode="auto">
              <a:xfrm>
                <a:off x="2058" y="2485"/>
                <a:ext cx="73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5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29" y="0"/>
                      <a:pt x="21" y="0"/>
                    </a:cubicBezTo>
                    <a:cubicBezTo>
                      <a:pt x="12" y="0"/>
                      <a:pt x="4" y="3"/>
                      <a:pt x="2" y="8"/>
                    </a:cubicBezTo>
                    <a:cubicBezTo>
                      <a:pt x="0" y="13"/>
                      <a:pt x="6" y="17"/>
                      <a:pt x="15" y="17"/>
                    </a:cubicBezTo>
                    <a:cubicBezTo>
                      <a:pt x="23" y="17"/>
                      <a:pt x="32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6" name="Freeform 699"/>
              <p:cNvSpPr/>
              <p:nvPr/>
            </p:nvSpPr>
            <p:spPr bwMode="auto">
              <a:xfrm>
                <a:off x="2139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0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29" y="0"/>
                      <a:pt x="20" y="0"/>
                    </a:cubicBezTo>
                    <a:cubicBezTo>
                      <a:pt x="12" y="0"/>
                      <a:pt x="3" y="3"/>
                      <a:pt x="2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7" name="Freeform 700"/>
              <p:cNvSpPr/>
              <p:nvPr/>
            </p:nvSpPr>
            <p:spPr bwMode="auto">
              <a:xfrm>
                <a:off x="1962" y="2528"/>
                <a:ext cx="74" cy="38"/>
              </a:xfrm>
              <a:custGeom>
                <a:avLst/>
                <a:gdLst>
                  <a:gd name="T0" fmla="*/ 34 w 36"/>
                  <a:gd name="T1" fmla="*/ 9 h 18"/>
                  <a:gd name="T2" fmla="*/ 21 w 36"/>
                  <a:gd name="T3" fmla="*/ 0 h 18"/>
                  <a:gd name="T4" fmla="*/ 2 w 36"/>
                  <a:gd name="T5" fmla="*/ 9 h 18"/>
                  <a:gd name="T6" fmla="*/ 15 w 36"/>
                  <a:gd name="T7" fmla="*/ 18 h 18"/>
                  <a:gd name="T8" fmla="*/ 34 w 3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34" y="9"/>
                    </a:moveTo>
                    <a:cubicBezTo>
                      <a:pt x="36" y="4"/>
                      <a:pt x="30" y="0"/>
                      <a:pt x="21" y="0"/>
                    </a:cubicBezTo>
                    <a:cubicBezTo>
                      <a:pt x="13" y="0"/>
                      <a:pt x="4" y="4"/>
                      <a:pt x="2" y="9"/>
                    </a:cubicBezTo>
                    <a:cubicBezTo>
                      <a:pt x="0" y="14"/>
                      <a:pt x="6" y="18"/>
                      <a:pt x="15" y="18"/>
                    </a:cubicBezTo>
                    <a:cubicBezTo>
                      <a:pt x="24" y="18"/>
                      <a:pt x="32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8" name="Freeform 701"/>
              <p:cNvSpPr/>
              <p:nvPr/>
            </p:nvSpPr>
            <p:spPr bwMode="auto">
              <a:xfrm>
                <a:off x="2042" y="2528"/>
                <a:ext cx="74" cy="38"/>
              </a:xfrm>
              <a:custGeom>
                <a:avLst/>
                <a:gdLst>
                  <a:gd name="T0" fmla="*/ 34 w 36"/>
                  <a:gd name="T1" fmla="*/ 9 h 18"/>
                  <a:gd name="T2" fmla="*/ 21 w 36"/>
                  <a:gd name="T3" fmla="*/ 0 h 18"/>
                  <a:gd name="T4" fmla="*/ 2 w 36"/>
                  <a:gd name="T5" fmla="*/ 9 h 18"/>
                  <a:gd name="T6" fmla="*/ 15 w 36"/>
                  <a:gd name="T7" fmla="*/ 18 h 18"/>
                  <a:gd name="T8" fmla="*/ 34 w 3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34" y="9"/>
                    </a:moveTo>
                    <a:cubicBezTo>
                      <a:pt x="36" y="4"/>
                      <a:pt x="30" y="0"/>
                      <a:pt x="21" y="0"/>
                    </a:cubicBezTo>
                    <a:cubicBezTo>
                      <a:pt x="13" y="0"/>
                      <a:pt x="4" y="4"/>
                      <a:pt x="2" y="9"/>
                    </a:cubicBezTo>
                    <a:cubicBezTo>
                      <a:pt x="0" y="14"/>
                      <a:pt x="6" y="18"/>
                      <a:pt x="15" y="18"/>
                    </a:cubicBezTo>
                    <a:cubicBezTo>
                      <a:pt x="24" y="18"/>
                      <a:pt x="32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9" name="Freeform 702"/>
              <p:cNvSpPr/>
              <p:nvPr/>
            </p:nvSpPr>
            <p:spPr bwMode="auto">
              <a:xfrm>
                <a:off x="2125" y="2528"/>
                <a:ext cx="72" cy="38"/>
              </a:xfrm>
              <a:custGeom>
                <a:avLst/>
                <a:gdLst>
                  <a:gd name="T0" fmla="*/ 33 w 35"/>
                  <a:gd name="T1" fmla="*/ 9 h 18"/>
                  <a:gd name="T2" fmla="*/ 20 w 35"/>
                  <a:gd name="T3" fmla="*/ 0 h 18"/>
                  <a:gd name="T4" fmla="*/ 1 w 35"/>
                  <a:gd name="T5" fmla="*/ 9 h 18"/>
                  <a:gd name="T6" fmla="*/ 14 w 35"/>
                  <a:gd name="T7" fmla="*/ 18 h 18"/>
                  <a:gd name="T8" fmla="*/ 33 w 35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8">
                    <a:moveTo>
                      <a:pt x="33" y="9"/>
                    </a:moveTo>
                    <a:cubicBezTo>
                      <a:pt x="35" y="4"/>
                      <a:pt x="29" y="0"/>
                      <a:pt x="20" y="0"/>
                    </a:cubicBezTo>
                    <a:cubicBezTo>
                      <a:pt x="11" y="0"/>
                      <a:pt x="3" y="4"/>
                      <a:pt x="1" y="9"/>
                    </a:cubicBezTo>
                    <a:cubicBezTo>
                      <a:pt x="0" y="14"/>
                      <a:pt x="5" y="18"/>
                      <a:pt x="14" y="18"/>
                    </a:cubicBezTo>
                    <a:cubicBezTo>
                      <a:pt x="23" y="18"/>
                      <a:pt x="31" y="14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0" name="Freeform 703"/>
              <p:cNvSpPr/>
              <p:nvPr/>
            </p:nvSpPr>
            <p:spPr bwMode="auto">
              <a:xfrm>
                <a:off x="1945" y="2574"/>
                <a:ext cx="74" cy="39"/>
              </a:xfrm>
              <a:custGeom>
                <a:avLst/>
                <a:gdLst>
                  <a:gd name="T0" fmla="*/ 34 w 36"/>
                  <a:gd name="T1" fmla="*/ 10 h 19"/>
                  <a:gd name="T2" fmla="*/ 21 w 36"/>
                  <a:gd name="T3" fmla="*/ 0 h 19"/>
                  <a:gd name="T4" fmla="*/ 2 w 36"/>
                  <a:gd name="T5" fmla="*/ 10 h 19"/>
                  <a:gd name="T6" fmla="*/ 15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6" y="4"/>
                      <a:pt x="30" y="0"/>
                      <a:pt x="21" y="0"/>
                    </a:cubicBezTo>
                    <a:cubicBezTo>
                      <a:pt x="13" y="0"/>
                      <a:pt x="4" y="4"/>
                      <a:pt x="2" y="10"/>
                    </a:cubicBezTo>
                    <a:cubicBezTo>
                      <a:pt x="0" y="15"/>
                      <a:pt x="6" y="19"/>
                      <a:pt x="15" y="19"/>
                    </a:cubicBezTo>
                    <a:cubicBezTo>
                      <a:pt x="24" y="19"/>
                      <a:pt x="32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1" name="Freeform 704"/>
              <p:cNvSpPr/>
              <p:nvPr/>
            </p:nvSpPr>
            <p:spPr bwMode="auto">
              <a:xfrm>
                <a:off x="2028" y="2574"/>
                <a:ext cx="72" cy="39"/>
              </a:xfrm>
              <a:custGeom>
                <a:avLst/>
                <a:gdLst>
                  <a:gd name="T0" fmla="*/ 33 w 35"/>
                  <a:gd name="T1" fmla="*/ 10 h 19"/>
                  <a:gd name="T2" fmla="*/ 21 w 35"/>
                  <a:gd name="T3" fmla="*/ 0 h 19"/>
                  <a:gd name="T4" fmla="*/ 1 w 35"/>
                  <a:gd name="T5" fmla="*/ 10 h 19"/>
                  <a:gd name="T6" fmla="*/ 14 w 35"/>
                  <a:gd name="T7" fmla="*/ 19 h 19"/>
                  <a:gd name="T8" fmla="*/ 33 w 3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33" y="10"/>
                    </a:moveTo>
                    <a:cubicBezTo>
                      <a:pt x="35" y="4"/>
                      <a:pt x="29" y="0"/>
                      <a:pt x="21" y="0"/>
                    </a:cubicBezTo>
                    <a:cubicBezTo>
                      <a:pt x="12" y="0"/>
                      <a:pt x="3" y="4"/>
                      <a:pt x="1" y="10"/>
                    </a:cubicBezTo>
                    <a:cubicBezTo>
                      <a:pt x="0" y="15"/>
                      <a:pt x="5" y="19"/>
                      <a:pt x="14" y="19"/>
                    </a:cubicBezTo>
                    <a:cubicBezTo>
                      <a:pt x="23" y="19"/>
                      <a:pt x="32" y="15"/>
                      <a:pt x="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2" name="Freeform 705"/>
              <p:cNvSpPr/>
              <p:nvPr/>
            </p:nvSpPr>
            <p:spPr bwMode="auto">
              <a:xfrm>
                <a:off x="2009" y="2621"/>
                <a:ext cx="76" cy="40"/>
              </a:xfrm>
              <a:custGeom>
                <a:avLst/>
                <a:gdLst>
                  <a:gd name="T0" fmla="*/ 35 w 37"/>
                  <a:gd name="T1" fmla="*/ 10 h 19"/>
                  <a:gd name="T2" fmla="*/ 22 w 37"/>
                  <a:gd name="T3" fmla="*/ 0 h 19"/>
                  <a:gd name="T4" fmla="*/ 2 w 37"/>
                  <a:gd name="T5" fmla="*/ 10 h 19"/>
                  <a:gd name="T6" fmla="*/ 15 w 37"/>
                  <a:gd name="T7" fmla="*/ 19 h 19"/>
                  <a:gd name="T8" fmla="*/ 35 w 37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9">
                    <a:moveTo>
                      <a:pt x="35" y="10"/>
                    </a:moveTo>
                    <a:cubicBezTo>
                      <a:pt x="37" y="4"/>
                      <a:pt x="31" y="0"/>
                      <a:pt x="22" y="0"/>
                    </a:cubicBezTo>
                    <a:cubicBezTo>
                      <a:pt x="13" y="0"/>
                      <a:pt x="4" y="4"/>
                      <a:pt x="2" y="10"/>
                    </a:cubicBezTo>
                    <a:cubicBezTo>
                      <a:pt x="0" y="15"/>
                      <a:pt x="6" y="19"/>
                      <a:pt x="15" y="19"/>
                    </a:cubicBezTo>
                    <a:cubicBezTo>
                      <a:pt x="24" y="19"/>
                      <a:pt x="33" y="15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3" name="Freeform 706"/>
              <p:cNvSpPr/>
              <p:nvPr/>
            </p:nvSpPr>
            <p:spPr bwMode="auto">
              <a:xfrm>
                <a:off x="2028" y="2357"/>
                <a:ext cx="70" cy="33"/>
              </a:xfrm>
              <a:custGeom>
                <a:avLst/>
                <a:gdLst>
                  <a:gd name="T0" fmla="*/ 33 w 34"/>
                  <a:gd name="T1" fmla="*/ 8 h 16"/>
                  <a:gd name="T2" fmla="*/ 20 w 34"/>
                  <a:gd name="T3" fmla="*/ 0 h 16"/>
                  <a:gd name="T4" fmla="*/ 2 w 34"/>
                  <a:gd name="T5" fmla="*/ 8 h 16"/>
                  <a:gd name="T6" fmla="*/ 14 w 34"/>
                  <a:gd name="T7" fmla="*/ 16 h 16"/>
                  <a:gd name="T8" fmla="*/ 33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3" y="8"/>
                    </a:moveTo>
                    <a:cubicBezTo>
                      <a:pt x="34" y="4"/>
                      <a:pt x="29" y="0"/>
                      <a:pt x="20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3"/>
                      <a:pt x="6" y="16"/>
                      <a:pt x="14" y="16"/>
                    </a:cubicBezTo>
                    <a:cubicBezTo>
                      <a:pt x="23" y="16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4" name="Freeform 707"/>
              <p:cNvSpPr/>
              <p:nvPr/>
            </p:nvSpPr>
            <p:spPr bwMode="auto">
              <a:xfrm>
                <a:off x="2106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20 w 34"/>
                  <a:gd name="T3" fmla="*/ 0 h 16"/>
                  <a:gd name="T4" fmla="*/ 1 w 34"/>
                  <a:gd name="T5" fmla="*/ 8 h 16"/>
                  <a:gd name="T6" fmla="*/ 14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8" y="0"/>
                      <a:pt x="20" y="0"/>
                    </a:cubicBezTo>
                    <a:cubicBezTo>
                      <a:pt x="11" y="0"/>
                      <a:pt x="3" y="4"/>
                      <a:pt x="1" y="8"/>
                    </a:cubicBezTo>
                    <a:cubicBezTo>
                      <a:pt x="0" y="13"/>
                      <a:pt x="5" y="16"/>
                      <a:pt x="14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5" name="Freeform 708"/>
              <p:cNvSpPr/>
              <p:nvPr/>
            </p:nvSpPr>
            <p:spPr bwMode="auto">
              <a:xfrm>
                <a:off x="2182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20 w 34"/>
                  <a:gd name="T3" fmla="*/ 0 h 16"/>
                  <a:gd name="T4" fmla="*/ 2 w 34"/>
                  <a:gd name="T5" fmla="*/ 8 h 16"/>
                  <a:gd name="T6" fmla="*/ 14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8" y="0"/>
                      <a:pt x="20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3"/>
                      <a:pt x="6" y="16"/>
                      <a:pt x="14" y="16"/>
                    </a:cubicBezTo>
                    <a:cubicBezTo>
                      <a:pt x="23" y="16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6" name="Freeform 709"/>
              <p:cNvSpPr/>
              <p:nvPr/>
            </p:nvSpPr>
            <p:spPr bwMode="auto">
              <a:xfrm>
                <a:off x="2261" y="2357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9 w 33"/>
                  <a:gd name="T3" fmla="*/ 0 h 16"/>
                  <a:gd name="T4" fmla="*/ 1 w 33"/>
                  <a:gd name="T5" fmla="*/ 8 h 16"/>
                  <a:gd name="T6" fmla="*/ 14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3" y="4"/>
                      <a:pt x="28" y="0"/>
                      <a:pt x="19" y="0"/>
                    </a:cubicBezTo>
                    <a:cubicBezTo>
                      <a:pt x="11" y="0"/>
                      <a:pt x="3" y="4"/>
                      <a:pt x="1" y="8"/>
                    </a:cubicBezTo>
                    <a:cubicBezTo>
                      <a:pt x="0" y="13"/>
                      <a:pt x="5" y="16"/>
                      <a:pt x="14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7" name="Freeform 710"/>
              <p:cNvSpPr/>
              <p:nvPr/>
            </p:nvSpPr>
            <p:spPr bwMode="auto">
              <a:xfrm>
                <a:off x="2226" y="2239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1 w 32"/>
                  <a:gd name="T5" fmla="*/ 7 h 15"/>
                  <a:gd name="T6" fmla="*/ 13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0" y="0"/>
                      <a:pt x="3" y="3"/>
                      <a:pt x="1" y="7"/>
                    </a:cubicBezTo>
                    <a:cubicBezTo>
                      <a:pt x="0" y="12"/>
                      <a:pt x="5" y="15"/>
                      <a:pt x="13" y="15"/>
                    </a:cubicBezTo>
                    <a:cubicBezTo>
                      <a:pt x="21" y="15"/>
                      <a:pt x="29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8" name="Freeform 711"/>
              <p:cNvSpPr/>
              <p:nvPr/>
            </p:nvSpPr>
            <p:spPr bwMode="auto">
              <a:xfrm>
                <a:off x="2300" y="2239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1 w 32"/>
                  <a:gd name="T5" fmla="*/ 7 h 15"/>
                  <a:gd name="T6" fmla="*/ 14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2"/>
                      <a:pt x="6" y="15"/>
                      <a:pt x="14" y="15"/>
                    </a:cubicBezTo>
                    <a:cubicBezTo>
                      <a:pt x="22" y="15"/>
                      <a:pt x="30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49" name="Freeform 712"/>
              <p:cNvSpPr/>
              <p:nvPr/>
            </p:nvSpPr>
            <p:spPr bwMode="auto">
              <a:xfrm>
                <a:off x="2211" y="2276"/>
                <a:ext cx="68" cy="33"/>
              </a:xfrm>
              <a:custGeom>
                <a:avLst/>
                <a:gdLst>
                  <a:gd name="T0" fmla="*/ 31 w 33"/>
                  <a:gd name="T1" fmla="*/ 8 h 16"/>
                  <a:gd name="T2" fmla="*/ 19 w 33"/>
                  <a:gd name="T3" fmla="*/ 0 h 16"/>
                  <a:gd name="T4" fmla="*/ 1 w 33"/>
                  <a:gd name="T5" fmla="*/ 8 h 16"/>
                  <a:gd name="T6" fmla="*/ 14 w 33"/>
                  <a:gd name="T7" fmla="*/ 16 h 16"/>
                  <a:gd name="T8" fmla="*/ 31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1" y="8"/>
                    </a:moveTo>
                    <a:cubicBezTo>
                      <a:pt x="33" y="4"/>
                      <a:pt x="27" y="0"/>
                      <a:pt x="19" y="0"/>
                    </a:cubicBezTo>
                    <a:cubicBezTo>
                      <a:pt x="11" y="0"/>
                      <a:pt x="3" y="4"/>
                      <a:pt x="1" y="8"/>
                    </a:cubicBezTo>
                    <a:cubicBezTo>
                      <a:pt x="0" y="12"/>
                      <a:pt x="5" y="16"/>
                      <a:pt x="14" y="16"/>
                    </a:cubicBezTo>
                    <a:cubicBezTo>
                      <a:pt x="22" y="16"/>
                      <a:pt x="30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0" name="Freeform 713"/>
              <p:cNvSpPr/>
              <p:nvPr/>
            </p:nvSpPr>
            <p:spPr bwMode="auto">
              <a:xfrm>
                <a:off x="2287" y="2276"/>
                <a:ext cx="67" cy="33"/>
              </a:xfrm>
              <a:custGeom>
                <a:avLst/>
                <a:gdLst>
                  <a:gd name="T0" fmla="*/ 31 w 32"/>
                  <a:gd name="T1" fmla="*/ 8 h 16"/>
                  <a:gd name="T2" fmla="*/ 19 w 32"/>
                  <a:gd name="T3" fmla="*/ 0 h 16"/>
                  <a:gd name="T4" fmla="*/ 1 w 32"/>
                  <a:gd name="T5" fmla="*/ 8 h 16"/>
                  <a:gd name="T6" fmla="*/ 14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2" y="4"/>
                      <a:pt x="27" y="0"/>
                      <a:pt x="19" y="0"/>
                    </a:cubicBezTo>
                    <a:cubicBezTo>
                      <a:pt x="10" y="0"/>
                      <a:pt x="3" y="4"/>
                      <a:pt x="1" y="8"/>
                    </a:cubicBezTo>
                    <a:cubicBezTo>
                      <a:pt x="0" y="12"/>
                      <a:pt x="5" y="16"/>
                      <a:pt x="14" y="16"/>
                    </a:cubicBezTo>
                    <a:cubicBezTo>
                      <a:pt x="22" y="16"/>
                      <a:pt x="30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1" name="Freeform 714"/>
              <p:cNvSpPr/>
              <p:nvPr/>
            </p:nvSpPr>
            <p:spPr bwMode="auto">
              <a:xfrm>
                <a:off x="2364" y="227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8 w 32"/>
                  <a:gd name="T3" fmla="*/ 0 h 16"/>
                  <a:gd name="T4" fmla="*/ 1 w 32"/>
                  <a:gd name="T5" fmla="*/ 8 h 16"/>
                  <a:gd name="T6" fmla="*/ 13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2" y="4"/>
                      <a:pt x="27" y="0"/>
                      <a:pt x="18" y="0"/>
                    </a:cubicBezTo>
                    <a:cubicBezTo>
                      <a:pt x="10" y="0"/>
                      <a:pt x="2" y="4"/>
                      <a:pt x="1" y="8"/>
                    </a:cubicBezTo>
                    <a:cubicBezTo>
                      <a:pt x="0" y="12"/>
                      <a:pt x="5" y="16"/>
                      <a:pt x="13" y="16"/>
                    </a:cubicBezTo>
                    <a:cubicBezTo>
                      <a:pt x="22" y="16"/>
                      <a:pt x="30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2" name="Freeform 715"/>
              <p:cNvSpPr/>
              <p:nvPr/>
            </p:nvSpPr>
            <p:spPr bwMode="auto">
              <a:xfrm>
                <a:off x="2438" y="227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9 w 33"/>
                  <a:gd name="T3" fmla="*/ 0 h 16"/>
                  <a:gd name="T4" fmla="*/ 2 w 33"/>
                  <a:gd name="T5" fmla="*/ 8 h 16"/>
                  <a:gd name="T6" fmla="*/ 14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3" y="4"/>
                      <a:pt x="27" y="0"/>
                      <a:pt x="19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2"/>
                      <a:pt x="6" y="16"/>
                      <a:pt x="14" y="16"/>
                    </a:cubicBezTo>
                    <a:cubicBezTo>
                      <a:pt x="23" y="16"/>
                      <a:pt x="30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3" name="Freeform 716"/>
              <p:cNvSpPr/>
              <p:nvPr/>
            </p:nvSpPr>
            <p:spPr bwMode="auto">
              <a:xfrm>
                <a:off x="2044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20 w 33"/>
                  <a:gd name="T3" fmla="*/ 0 h 16"/>
                  <a:gd name="T4" fmla="*/ 2 w 33"/>
                  <a:gd name="T5" fmla="*/ 8 h 16"/>
                  <a:gd name="T6" fmla="*/ 14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3" y="4"/>
                      <a:pt x="28" y="0"/>
                      <a:pt x="20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3"/>
                      <a:pt x="5" y="16"/>
                      <a:pt x="14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4" name="Freeform 717"/>
              <p:cNvSpPr/>
              <p:nvPr/>
            </p:nvSpPr>
            <p:spPr bwMode="auto">
              <a:xfrm>
                <a:off x="2197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20 w 33"/>
                  <a:gd name="T3" fmla="*/ 0 h 16"/>
                  <a:gd name="T4" fmla="*/ 2 w 33"/>
                  <a:gd name="T5" fmla="*/ 8 h 16"/>
                  <a:gd name="T6" fmla="*/ 14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3" y="4"/>
                      <a:pt x="28" y="0"/>
                      <a:pt x="20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3"/>
                      <a:pt x="6" y="16"/>
                      <a:pt x="14" y="16"/>
                    </a:cubicBezTo>
                    <a:cubicBezTo>
                      <a:pt x="23" y="16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5" name="Freeform 718"/>
              <p:cNvSpPr/>
              <p:nvPr/>
            </p:nvSpPr>
            <p:spPr bwMode="auto">
              <a:xfrm>
                <a:off x="2273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9 w 33"/>
                  <a:gd name="T3" fmla="*/ 0 h 16"/>
                  <a:gd name="T4" fmla="*/ 2 w 33"/>
                  <a:gd name="T5" fmla="*/ 8 h 16"/>
                  <a:gd name="T6" fmla="*/ 14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3" y="4"/>
                      <a:pt x="28" y="0"/>
                      <a:pt x="19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3"/>
                      <a:pt x="6" y="16"/>
                      <a:pt x="14" y="16"/>
                    </a:cubicBezTo>
                    <a:cubicBezTo>
                      <a:pt x="23" y="16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6" name="Freeform 719"/>
              <p:cNvSpPr/>
              <p:nvPr/>
            </p:nvSpPr>
            <p:spPr bwMode="auto">
              <a:xfrm>
                <a:off x="2349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19 w 33"/>
                  <a:gd name="T3" fmla="*/ 0 h 16"/>
                  <a:gd name="T4" fmla="*/ 2 w 33"/>
                  <a:gd name="T5" fmla="*/ 8 h 16"/>
                  <a:gd name="T6" fmla="*/ 15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3" y="4"/>
                      <a:pt x="28" y="0"/>
                      <a:pt x="19" y="0"/>
                    </a:cubicBezTo>
                    <a:cubicBezTo>
                      <a:pt x="11" y="0"/>
                      <a:pt x="3" y="4"/>
                      <a:pt x="2" y="8"/>
                    </a:cubicBezTo>
                    <a:cubicBezTo>
                      <a:pt x="0" y="13"/>
                      <a:pt x="6" y="16"/>
                      <a:pt x="15" y="16"/>
                    </a:cubicBezTo>
                    <a:cubicBezTo>
                      <a:pt x="23" y="16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7" name="Freeform 720"/>
              <p:cNvSpPr/>
              <p:nvPr/>
            </p:nvSpPr>
            <p:spPr bwMode="auto">
              <a:xfrm>
                <a:off x="2428" y="231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8 w 32"/>
                  <a:gd name="T3" fmla="*/ 0 h 16"/>
                  <a:gd name="T4" fmla="*/ 1 w 32"/>
                  <a:gd name="T5" fmla="*/ 8 h 16"/>
                  <a:gd name="T6" fmla="*/ 14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2" y="4"/>
                      <a:pt x="27" y="0"/>
                      <a:pt x="18" y="0"/>
                    </a:cubicBezTo>
                    <a:cubicBezTo>
                      <a:pt x="10" y="0"/>
                      <a:pt x="2" y="4"/>
                      <a:pt x="1" y="8"/>
                    </a:cubicBezTo>
                    <a:cubicBezTo>
                      <a:pt x="0" y="13"/>
                      <a:pt x="5" y="16"/>
                      <a:pt x="14" y="16"/>
                    </a:cubicBezTo>
                    <a:cubicBezTo>
                      <a:pt x="22" y="16"/>
                      <a:pt x="30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8" name="Freeform 721"/>
              <p:cNvSpPr/>
              <p:nvPr/>
            </p:nvSpPr>
            <p:spPr bwMode="auto">
              <a:xfrm>
                <a:off x="2504" y="2316"/>
                <a:ext cx="66" cy="33"/>
              </a:xfrm>
              <a:custGeom>
                <a:avLst/>
                <a:gdLst>
                  <a:gd name="T0" fmla="*/ 31 w 32"/>
                  <a:gd name="T1" fmla="*/ 8 h 16"/>
                  <a:gd name="T2" fmla="*/ 18 w 32"/>
                  <a:gd name="T3" fmla="*/ 0 h 16"/>
                  <a:gd name="T4" fmla="*/ 1 w 32"/>
                  <a:gd name="T5" fmla="*/ 8 h 16"/>
                  <a:gd name="T6" fmla="*/ 14 w 32"/>
                  <a:gd name="T7" fmla="*/ 16 h 16"/>
                  <a:gd name="T8" fmla="*/ 31 w 32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1" y="8"/>
                    </a:moveTo>
                    <a:cubicBezTo>
                      <a:pt x="32" y="4"/>
                      <a:pt x="27" y="0"/>
                      <a:pt x="18" y="0"/>
                    </a:cubicBezTo>
                    <a:cubicBezTo>
                      <a:pt x="10" y="0"/>
                      <a:pt x="2" y="4"/>
                      <a:pt x="1" y="8"/>
                    </a:cubicBezTo>
                    <a:cubicBezTo>
                      <a:pt x="0" y="13"/>
                      <a:pt x="6" y="16"/>
                      <a:pt x="14" y="16"/>
                    </a:cubicBezTo>
                    <a:cubicBezTo>
                      <a:pt x="22" y="16"/>
                      <a:pt x="30" y="13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9" name="Freeform 722"/>
              <p:cNvSpPr/>
              <p:nvPr/>
            </p:nvSpPr>
            <p:spPr bwMode="auto">
              <a:xfrm>
                <a:off x="2265" y="2129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8 w 31"/>
                  <a:gd name="T3" fmla="*/ 0 h 14"/>
                  <a:gd name="T4" fmla="*/ 1 w 31"/>
                  <a:gd name="T5" fmla="*/ 7 h 14"/>
                  <a:gd name="T6" fmla="*/ 13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6" y="0"/>
                      <a:pt x="18" y="0"/>
                    </a:cubicBezTo>
                    <a:cubicBezTo>
                      <a:pt x="10" y="0"/>
                      <a:pt x="3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0" name="Freeform 723"/>
              <p:cNvSpPr/>
              <p:nvPr/>
            </p:nvSpPr>
            <p:spPr bwMode="auto">
              <a:xfrm>
                <a:off x="2252" y="2165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8 w 31"/>
                  <a:gd name="T3" fmla="*/ 0 h 14"/>
                  <a:gd name="T4" fmla="*/ 1 w 31"/>
                  <a:gd name="T5" fmla="*/ 7 h 14"/>
                  <a:gd name="T6" fmla="*/ 13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6" y="0"/>
                      <a:pt x="18" y="0"/>
                    </a:cubicBezTo>
                    <a:cubicBezTo>
                      <a:pt x="10" y="0"/>
                      <a:pt x="2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1" name="Freeform 724"/>
              <p:cNvSpPr/>
              <p:nvPr/>
            </p:nvSpPr>
            <p:spPr bwMode="auto">
              <a:xfrm>
                <a:off x="2325" y="2165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9 w 32"/>
                  <a:gd name="T3" fmla="*/ 0 h 14"/>
                  <a:gd name="T4" fmla="*/ 2 w 32"/>
                  <a:gd name="T5" fmla="*/ 7 h 14"/>
                  <a:gd name="T6" fmla="*/ 14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2" name="Freeform 725"/>
              <p:cNvSpPr/>
              <p:nvPr/>
            </p:nvSpPr>
            <p:spPr bwMode="auto">
              <a:xfrm>
                <a:off x="2238" y="2202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2 w 32"/>
                  <a:gd name="T5" fmla="*/ 7 h 15"/>
                  <a:gd name="T6" fmla="*/ 14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6" y="15"/>
                      <a:pt x="14" y="15"/>
                    </a:cubicBezTo>
                    <a:cubicBezTo>
                      <a:pt x="22" y="15"/>
                      <a:pt x="30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3" name="Freeform 726"/>
              <p:cNvSpPr/>
              <p:nvPr/>
            </p:nvSpPr>
            <p:spPr bwMode="auto">
              <a:xfrm>
                <a:off x="2312" y="2202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2 w 32"/>
                  <a:gd name="T5" fmla="*/ 7 h 15"/>
                  <a:gd name="T6" fmla="*/ 14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6" y="15"/>
                      <a:pt x="14" y="15"/>
                    </a:cubicBezTo>
                    <a:cubicBezTo>
                      <a:pt x="22" y="15"/>
                      <a:pt x="30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4" name="Freeform 727"/>
              <p:cNvSpPr/>
              <p:nvPr/>
            </p:nvSpPr>
            <p:spPr bwMode="auto">
              <a:xfrm>
                <a:off x="2387" y="2202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2 w 32"/>
                  <a:gd name="T5" fmla="*/ 7 h 15"/>
                  <a:gd name="T6" fmla="*/ 14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6" y="15"/>
                      <a:pt x="14" y="15"/>
                    </a:cubicBezTo>
                    <a:cubicBezTo>
                      <a:pt x="22" y="15"/>
                      <a:pt x="30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5" name="Freeform 728"/>
              <p:cNvSpPr/>
              <p:nvPr/>
            </p:nvSpPr>
            <p:spPr bwMode="auto">
              <a:xfrm>
                <a:off x="2461" y="2202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2 w 32"/>
                  <a:gd name="T5" fmla="*/ 7 h 15"/>
                  <a:gd name="T6" fmla="*/ 14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0" y="0"/>
                      <a:pt x="3" y="3"/>
                      <a:pt x="2" y="7"/>
                    </a:cubicBezTo>
                    <a:cubicBezTo>
                      <a:pt x="0" y="11"/>
                      <a:pt x="6" y="15"/>
                      <a:pt x="14" y="15"/>
                    </a:cubicBezTo>
                    <a:cubicBezTo>
                      <a:pt x="22" y="15"/>
                      <a:pt x="30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6" name="Freeform 729"/>
              <p:cNvSpPr/>
              <p:nvPr/>
            </p:nvSpPr>
            <p:spPr bwMode="auto">
              <a:xfrm>
                <a:off x="2118" y="2129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9 w 32"/>
                  <a:gd name="T3" fmla="*/ 0 h 14"/>
                  <a:gd name="T4" fmla="*/ 1 w 32"/>
                  <a:gd name="T5" fmla="*/ 7 h 14"/>
                  <a:gd name="T6" fmla="*/ 13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7" name="Freeform 730"/>
              <p:cNvSpPr/>
              <p:nvPr/>
            </p:nvSpPr>
            <p:spPr bwMode="auto">
              <a:xfrm>
                <a:off x="2191" y="2129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9 w 32"/>
                  <a:gd name="T3" fmla="*/ 0 h 14"/>
                  <a:gd name="T4" fmla="*/ 2 w 32"/>
                  <a:gd name="T5" fmla="*/ 7 h 14"/>
                  <a:gd name="T6" fmla="*/ 14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8" name="Freeform 731"/>
              <p:cNvSpPr/>
              <p:nvPr/>
            </p:nvSpPr>
            <p:spPr bwMode="auto">
              <a:xfrm>
                <a:off x="2104" y="2165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9 w 32"/>
                  <a:gd name="T3" fmla="*/ 0 h 14"/>
                  <a:gd name="T4" fmla="*/ 2 w 32"/>
                  <a:gd name="T5" fmla="*/ 7 h 14"/>
                  <a:gd name="T6" fmla="*/ 13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9" name="Freeform 732"/>
              <p:cNvSpPr/>
              <p:nvPr/>
            </p:nvSpPr>
            <p:spPr bwMode="auto">
              <a:xfrm>
                <a:off x="2178" y="2165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8 w 32"/>
                  <a:gd name="T3" fmla="*/ 0 h 14"/>
                  <a:gd name="T4" fmla="*/ 1 w 32"/>
                  <a:gd name="T5" fmla="*/ 7 h 14"/>
                  <a:gd name="T6" fmla="*/ 13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32" y="3"/>
                      <a:pt x="26" y="0"/>
                      <a:pt x="18" y="0"/>
                    </a:cubicBezTo>
                    <a:cubicBezTo>
                      <a:pt x="10" y="0"/>
                      <a:pt x="3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0" name="Freeform 733"/>
              <p:cNvSpPr/>
              <p:nvPr/>
            </p:nvSpPr>
            <p:spPr bwMode="auto">
              <a:xfrm>
                <a:off x="2089" y="2202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1 w 32"/>
                  <a:gd name="T5" fmla="*/ 7 h 15"/>
                  <a:gd name="T6" fmla="*/ 13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1" y="15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1" name="Freeform 734"/>
              <p:cNvSpPr/>
              <p:nvPr/>
            </p:nvSpPr>
            <p:spPr bwMode="auto">
              <a:xfrm>
                <a:off x="2164" y="2202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2 w 32"/>
                  <a:gd name="T5" fmla="*/ 7 h 15"/>
                  <a:gd name="T6" fmla="*/ 13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2" y="15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2" name="Freeform 735"/>
              <p:cNvSpPr/>
              <p:nvPr/>
            </p:nvSpPr>
            <p:spPr bwMode="auto">
              <a:xfrm>
                <a:off x="1968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20 w 33"/>
                  <a:gd name="T3" fmla="*/ 0 h 16"/>
                  <a:gd name="T4" fmla="*/ 1 w 33"/>
                  <a:gd name="T5" fmla="*/ 8 h 16"/>
                  <a:gd name="T6" fmla="*/ 13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3" y="4"/>
                      <a:pt x="28" y="0"/>
                      <a:pt x="20" y="0"/>
                    </a:cubicBezTo>
                    <a:cubicBezTo>
                      <a:pt x="11" y="0"/>
                      <a:pt x="3" y="4"/>
                      <a:pt x="1" y="8"/>
                    </a:cubicBezTo>
                    <a:cubicBezTo>
                      <a:pt x="0" y="13"/>
                      <a:pt x="5" y="16"/>
                      <a:pt x="13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3" name="Freeform 736"/>
              <p:cNvSpPr/>
              <p:nvPr/>
            </p:nvSpPr>
            <p:spPr bwMode="auto">
              <a:xfrm>
                <a:off x="1951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20 w 34"/>
                  <a:gd name="T3" fmla="*/ 0 h 16"/>
                  <a:gd name="T4" fmla="*/ 2 w 34"/>
                  <a:gd name="T5" fmla="*/ 8 h 16"/>
                  <a:gd name="T6" fmla="*/ 14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8" y="0"/>
                      <a:pt x="20" y="0"/>
                    </a:cubicBezTo>
                    <a:cubicBezTo>
                      <a:pt x="12" y="0"/>
                      <a:pt x="3" y="4"/>
                      <a:pt x="2" y="8"/>
                    </a:cubicBezTo>
                    <a:cubicBezTo>
                      <a:pt x="0" y="13"/>
                      <a:pt x="5" y="16"/>
                      <a:pt x="14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4" name="Freeform 737"/>
              <p:cNvSpPr/>
              <p:nvPr/>
            </p:nvSpPr>
            <p:spPr bwMode="auto">
              <a:xfrm>
                <a:off x="1935" y="2398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20 w 34"/>
                  <a:gd name="T3" fmla="*/ 0 h 17"/>
                  <a:gd name="T4" fmla="*/ 1 w 34"/>
                  <a:gd name="T5" fmla="*/ 8 h 17"/>
                  <a:gd name="T6" fmla="*/ 14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4" y="4"/>
                      <a:pt x="29" y="0"/>
                      <a:pt x="20" y="0"/>
                    </a:cubicBezTo>
                    <a:cubicBezTo>
                      <a:pt x="12" y="0"/>
                      <a:pt x="3" y="4"/>
                      <a:pt x="1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2" y="17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5" name="Freeform 738"/>
              <p:cNvSpPr/>
              <p:nvPr/>
            </p:nvSpPr>
            <p:spPr bwMode="auto">
              <a:xfrm>
                <a:off x="1916" y="2442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30" y="0"/>
                      <a:pt x="21" y="0"/>
                    </a:cubicBezTo>
                    <a:cubicBezTo>
                      <a:pt x="13" y="0"/>
                      <a:pt x="4" y="3"/>
                      <a:pt x="2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2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6" name="Freeform 739"/>
              <p:cNvSpPr/>
              <p:nvPr/>
            </p:nvSpPr>
            <p:spPr bwMode="auto">
              <a:xfrm>
                <a:off x="1900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30" y="0"/>
                      <a:pt x="21" y="0"/>
                    </a:cubicBezTo>
                    <a:cubicBezTo>
                      <a:pt x="12" y="0"/>
                      <a:pt x="4" y="3"/>
                      <a:pt x="2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7" name="Freeform 740"/>
              <p:cNvSpPr/>
              <p:nvPr/>
            </p:nvSpPr>
            <p:spPr bwMode="auto">
              <a:xfrm>
                <a:off x="1881" y="2528"/>
                <a:ext cx="74" cy="38"/>
              </a:xfrm>
              <a:custGeom>
                <a:avLst/>
                <a:gdLst>
                  <a:gd name="T0" fmla="*/ 34 w 36"/>
                  <a:gd name="T1" fmla="*/ 9 h 18"/>
                  <a:gd name="T2" fmla="*/ 22 w 36"/>
                  <a:gd name="T3" fmla="*/ 0 h 18"/>
                  <a:gd name="T4" fmla="*/ 2 w 36"/>
                  <a:gd name="T5" fmla="*/ 9 h 18"/>
                  <a:gd name="T6" fmla="*/ 15 w 36"/>
                  <a:gd name="T7" fmla="*/ 18 h 18"/>
                  <a:gd name="T8" fmla="*/ 34 w 3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34" y="9"/>
                    </a:moveTo>
                    <a:cubicBezTo>
                      <a:pt x="36" y="4"/>
                      <a:pt x="30" y="0"/>
                      <a:pt x="22" y="0"/>
                    </a:cubicBezTo>
                    <a:cubicBezTo>
                      <a:pt x="13" y="0"/>
                      <a:pt x="4" y="4"/>
                      <a:pt x="2" y="9"/>
                    </a:cubicBezTo>
                    <a:cubicBezTo>
                      <a:pt x="0" y="14"/>
                      <a:pt x="6" y="18"/>
                      <a:pt x="15" y="18"/>
                    </a:cubicBezTo>
                    <a:cubicBezTo>
                      <a:pt x="24" y="18"/>
                      <a:pt x="32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8" name="Freeform 741"/>
              <p:cNvSpPr/>
              <p:nvPr/>
            </p:nvSpPr>
            <p:spPr bwMode="auto">
              <a:xfrm>
                <a:off x="1865" y="2574"/>
                <a:ext cx="74" cy="39"/>
              </a:xfrm>
              <a:custGeom>
                <a:avLst/>
                <a:gdLst>
                  <a:gd name="T0" fmla="*/ 34 w 36"/>
                  <a:gd name="T1" fmla="*/ 10 h 19"/>
                  <a:gd name="T2" fmla="*/ 21 w 36"/>
                  <a:gd name="T3" fmla="*/ 0 h 19"/>
                  <a:gd name="T4" fmla="*/ 2 w 36"/>
                  <a:gd name="T5" fmla="*/ 10 h 19"/>
                  <a:gd name="T6" fmla="*/ 14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6" y="4"/>
                      <a:pt x="30" y="0"/>
                      <a:pt x="21" y="0"/>
                    </a:cubicBezTo>
                    <a:cubicBezTo>
                      <a:pt x="12" y="0"/>
                      <a:pt x="4" y="4"/>
                      <a:pt x="2" y="10"/>
                    </a:cubicBezTo>
                    <a:cubicBezTo>
                      <a:pt x="0" y="15"/>
                      <a:pt x="5" y="19"/>
                      <a:pt x="14" y="19"/>
                    </a:cubicBezTo>
                    <a:cubicBezTo>
                      <a:pt x="23" y="19"/>
                      <a:pt x="32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9" name="Freeform 742"/>
              <p:cNvSpPr/>
              <p:nvPr/>
            </p:nvSpPr>
            <p:spPr bwMode="auto">
              <a:xfrm>
                <a:off x="2044" y="2129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19 w 33"/>
                  <a:gd name="T3" fmla="*/ 0 h 14"/>
                  <a:gd name="T4" fmla="*/ 2 w 33"/>
                  <a:gd name="T5" fmla="*/ 7 h 14"/>
                  <a:gd name="T6" fmla="*/ 14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7" y="0"/>
                      <a:pt x="19" y="0"/>
                    </a:cubicBezTo>
                    <a:cubicBezTo>
                      <a:pt x="11" y="0"/>
                      <a:pt x="4" y="3"/>
                      <a:pt x="2" y="7"/>
                    </a:cubicBezTo>
                    <a:cubicBezTo>
                      <a:pt x="0" y="11"/>
                      <a:pt x="6" y="14"/>
                      <a:pt x="14" y="14"/>
                    </a:cubicBezTo>
                    <a:cubicBezTo>
                      <a:pt x="22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0" name="Freeform 743"/>
              <p:cNvSpPr/>
              <p:nvPr/>
            </p:nvSpPr>
            <p:spPr bwMode="auto">
              <a:xfrm>
                <a:off x="2030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19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2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1" name="Freeform 744"/>
              <p:cNvSpPr/>
              <p:nvPr/>
            </p:nvSpPr>
            <p:spPr bwMode="auto">
              <a:xfrm>
                <a:off x="2015" y="2202"/>
                <a:ext cx="66" cy="31"/>
              </a:xfrm>
              <a:custGeom>
                <a:avLst/>
                <a:gdLst>
                  <a:gd name="T0" fmla="*/ 31 w 32"/>
                  <a:gd name="T1" fmla="*/ 7 h 15"/>
                  <a:gd name="T2" fmla="*/ 19 w 32"/>
                  <a:gd name="T3" fmla="*/ 0 h 15"/>
                  <a:gd name="T4" fmla="*/ 1 w 32"/>
                  <a:gd name="T5" fmla="*/ 7 h 15"/>
                  <a:gd name="T6" fmla="*/ 13 w 32"/>
                  <a:gd name="T7" fmla="*/ 15 h 15"/>
                  <a:gd name="T8" fmla="*/ 31 w 3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1" y="15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2" name="Freeform 745"/>
              <p:cNvSpPr/>
              <p:nvPr/>
            </p:nvSpPr>
            <p:spPr bwMode="auto">
              <a:xfrm>
                <a:off x="1988" y="2094"/>
                <a:ext cx="64" cy="29"/>
              </a:xfrm>
              <a:custGeom>
                <a:avLst/>
                <a:gdLst>
                  <a:gd name="T0" fmla="*/ 30 w 31"/>
                  <a:gd name="T1" fmla="*/ 7 h 14"/>
                  <a:gd name="T2" fmla="*/ 18 w 31"/>
                  <a:gd name="T3" fmla="*/ 0 h 14"/>
                  <a:gd name="T4" fmla="*/ 1 w 31"/>
                  <a:gd name="T5" fmla="*/ 7 h 14"/>
                  <a:gd name="T6" fmla="*/ 13 w 31"/>
                  <a:gd name="T7" fmla="*/ 14 h 14"/>
                  <a:gd name="T8" fmla="*/ 30 w 3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">
                    <a:moveTo>
                      <a:pt x="30" y="7"/>
                    </a:moveTo>
                    <a:cubicBezTo>
                      <a:pt x="31" y="3"/>
                      <a:pt x="26" y="0"/>
                      <a:pt x="18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0"/>
                      <a:pt x="5" y="14"/>
                      <a:pt x="13" y="14"/>
                    </a:cubicBezTo>
                    <a:cubicBezTo>
                      <a:pt x="20" y="14"/>
                      <a:pt x="28" y="10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3" name="Freeform 746"/>
              <p:cNvSpPr/>
              <p:nvPr/>
            </p:nvSpPr>
            <p:spPr bwMode="auto">
              <a:xfrm>
                <a:off x="1972" y="2129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9 w 32"/>
                  <a:gd name="T3" fmla="*/ 0 h 14"/>
                  <a:gd name="T4" fmla="*/ 2 w 32"/>
                  <a:gd name="T5" fmla="*/ 7 h 14"/>
                  <a:gd name="T6" fmla="*/ 13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4" name="Freeform 747"/>
              <p:cNvSpPr/>
              <p:nvPr/>
            </p:nvSpPr>
            <p:spPr bwMode="auto">
              <a:xfrm>
                <a:off x="1941" y="2202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9 w 33"/>
                  <a:gd name="T3" fmla="*/ 0 h 15"/>
                  <a:gd name="T4" fmla="*/ 1 w 33"/>
                  <a:gd name="T5" fmla="*/ 7 h 15"/>
                  <a:gd name="T6" fmla="*/ 13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3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1" y="15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5" name="Freeform 748"/>
              <p:cNvSpPr/>
              <p:nvPr/>
            </p:nvSpPr>
            <p:spPr bwMode="auto">
              <a:xfrm>
                <a:off x="1924" y="2239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20 w 33"/>
                  <a:gd name="T3" fmla="*/ 0 h 15"/>
                  <a:gd name="T4" fmla="*/ 2 w 33"/>
                  <a:gd name="T5" fmla="*/ 7 h 15"/>
                  <a:gd name="T6" fmla="*/ 13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1" y="0"/>
                      <a:pt x="3" y="3"/>
                      <a:pt x="2" y="7"/>
                    </a:cubicBezTo>
                    <a:cubicBezTo>
                      <a:pt x="0" y="12"/>
                      <a:pt x="5" y="15"/>
                      <a:pt x="13" y="15"/>
                    </a:cubicBezTo>
                    <a:cubicBezTo>
                      <a:pt x="21" y="15"/>
                      <a:pt x="29" y="12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6" name="Freeform 749"/>
              <p:cNvSpPr/>
              <p:nvPr/>
            </p:nvSpPr>
            <p:spPr bwMode="auto">
              <a:xfrm>
                <a:off x="1908" y="2276"/>
                <a:ext cx="68" cy="33"/>
              </a:xfrm>
              <a:custGeom>
                <a:avLst/>
                <a:gdLst>
                  <a:gd name="T0" fmla="*/ 31 w 33"/>
                  <a:gd name="T1" fmla="*/ 8 h 16"/>
                  <a:gd name="T2" fmla="*/ 20 w 33"/>
                  <a:gd name="T3" fmla="*/ 0 h 16"/>
                  <a:gd name="T4" fmla="*/ 2 w 33"/>
                  <a:gd name="T5" fmla="*/ 8 h 16"/>
                  <a:gd name="T6" fmla="*/ 13 w 33"/>
                  <a:gd name="T7" fmla="*/ 16 h 16"/>
                  <a:gd name="T8" fmla="*/ 31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1" y="8"/>
                    </a:moveTo>
                    <a:cubicBezTo>
                      <a:pt x="33" y="4"/>
                      <a:pt x="28" y="0"/>
                      <a:pt x="20" y="0"/>
                    </a:cubicBezTo>
                    <a:cubicBezTo>
                      <a:pt x="12" y="0"/>
                      <a:pt x="3" y="4"/>
                      <a:pt x="2" y="8"/>
                    </a:cubicBezTo>
                    <a:cubicBezTo>
                      <a:pt x="0" y="12"/>
                      <a:pt x="5" y="16"/>
                      <a:pt x="13" y="16"/>
                    </a:cubicBezTo>
                    <a:cubicBezTo>
                      <a:pt x="22" y="16"/>
                      <a:pt x="30" y="12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7" name="Freeform 750"/>
              <p:cNvSpPr/>
              <p:nvPr/>
            </p:nvSpPr>
            <p:spPr bwMode="auto">
              <a:xfrm>
                <a:off x="1891" y="2316"/>
                <a:ext cx="68" cy="33"/>
              </a:xfrm>
              <a:custGeom>
                <a:avLst/>
                <a:gdLst>
                  <a:gd name="T0" fmla="*/ 32 w 33"/>
                  <a:gd name="T1" fmla="*/ 8 h 16"/>
                  <a:gd name="T2" fmla="*/ 20 w 33"/>
                  <a:gd name="T3" fmla="*/ 0 h 16"/>
                  <a:gd name="T4" fmla="*/ 1 w 33"/>
                  <a:gd name="T5" fmla="*/ 8 h 16"/>
                  <a:gd name="T6" fmla="*/ 13 w 33"/>
                  <a:gd name="T7" fmla="*/ 16 h 16"/>
                  <a:gd name="T8" fmla="*/ 32 w 3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32" y="8"/>
                    </a:moveTo>
                    <a:cubicBezTo>
                      <a:pt x="33" y="4"/>
                      <a:pt x="28" y="0"/>
                      <a:pt x="20" y="0"/>
                    </a:cubicBezTo>
                    <a:cubicBezTo>
                      <a:pt x="11" y="0"/>
                      <a:pt x="3" y="4"/>
                      <a:pt x="1" y="8"/>
                    </a:cubicBezTo>
                    <a:cubicBezTo>
                      <a:pt x="0" y="13"/>
                      <a:pt x="5" y="16"/>
                      <a:pt x="13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8" name="Freeform 751"/>
              <p:cNvSpPr/>
              <p:nvPr/>
            </p:nvSpPr>
            <p:spPr bwMode="auto">
              <a:xfrm>
                <a:off x="1873" y="2357"/>
                <a:ext cx="70" cy="33"/>
              </a:xfrm>
              <a:custGeom>
                <a:avLst/>
                <a:gdLst>
                  <a:gd name="T0" fmla="*/ 33 w 34"/>
                  <a:gd name="T1" fmla="*/ 8 h 16"/>
                  <a:gd name="T2" fmla="*/ 21 w 34"/>
                  <a:gd name="T3" fmla="*/ 0 h 16"/>
                  <a:gd name="T4" fmla="*/ 2 w 34"/>
                  <a:gd name="T5" fmla="*/ 8 h 16"/>
                  <a:gd name="T6" fmla="*/ 14 w 34"/>
                  <a:gd name="T7" fmla="*/ 16 h 16"/>
                  <a:gd name="T8" fmla="*/ 33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3" y="8"/>
                    </a:moveTo>
                    <a:cubicBezTo>
                      <a:pt x="34" y="4"/>
                      <a:pt x="29" y="0"/>
                      <a:pt x="21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3"/>
                      <a:pt x="5" y="16"/>
                      <a:pt x="14" y="16"/>
                    </a:cubicBezTo>
                    <a:cubicBezTo>
                      <a:pt x="22" y="16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9" name="Freeform 752"/>
              <p:cNvSpPr/>
              <p:nvPr/>
            </p:nvSpPr>
            <p:spPr bwMode="auto">
              <a:xfrm>
                <a:off x="1856" y="2398"/>
                <a:ext cx="70" cy="35"/>
              </a:xfrm>
              <a:custGeom>
                <a:avLst/>
                <a:gdLst>
                  <a:gd name="T0" fmla="*/ 32 w 34"/>
                  <a:gd name="T1" fmla="*/ 8 h 17"/>
                  <a:gd name="T2" fmla="*/ 20 w 34"/>
                  <a:gd name="T3" fmla="*/ 0 h 17"/>
                  <a:gd name="T4" fmla="*/ 2 w 34"/>
                  <a:gd name="T5" fmla="*/ 8 h 17"/>
                  <a:gd name="T6" fmla="*/ 14 w 34"/>
                  <a:gd name="T7" fmla="*/ 17 h 17"/>
                  <a:gd name="T8" fmla="*/ 32 w 3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">
                    <a:moveTo>
                      <a:pt x="32" y="8"/>
                    </a:moveTo>
                    <a:cubicBezTo>
                      <a:pt x="34" y="4"/>
                      <a:pt x="29" y="0"/>
                      <a:pt x="20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2" y="17"/>
                      <a:pt x="31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0" name="Freeform 753"/>
              <p:cNvSpPr/>
              <p:nvPr/>
            </p:nvSpPr>
            <p:spPr bwMode="auto">
              <a:xfrm>
                <a:off x="1838" y="2442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30" y="0"/>
                      <a:pt x="21" y="0"/>
                    </a:cubicBezTo>
                    <a:cubicBezTo>
                      <a:pt x="13" y="0"/>
                      <a:pt x="4" y="3"/>
                      <a:pt x="2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3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1" name="Freeform 754"/>
              <p:cNvSpPr/>
              <p:nvPr/>
            </p:nvSpPr>
            <p:spPr bwMode="auto">
              <a:xfrm>
                <a:off x="1819" y="2485"/>
                <a:ext cx="74" cy="35"/>
              </a:xfrm>
              <a:custGeom>
                <a:avLst/>
                <a:gdLst>
                  <a:gd name="T0" fmla="*/ 34 w 36"/>
                  <a:gd name="T1" fmla="*/ 8 h 17"/>
                  <a:gd name="T2" fmla="*/ 22 w 36"/>
                  <a:gd name="T3" fmla="*/ 0 h 17"/>
                  <a:gd name="T4" fmla="*/ 2 w 36"/>
                  <a:gd name="T5" fmla="*/ 8 h 17"/>
                  <a:gd name="T6" fmla="*/ 14 w 36"/>
                  <a:gd name="T7" fmla="*/ 17 h 17"/>
                  <a:gd name="T8" fmla="*/ 34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4" y="8"/>
                    </a:moveTo>
                    <a:cubicBezTo>
                      <a:pt x="36" y="3"/>
                      <a:pt x="30" y="0"/>
                      <a:pt x="22" y="0"/>
                    </a:cubicBezTo>
                    <a:cubicBezTo>
                      <a:pt x="13" y="0"/>
                      <a:pt x="4" y="3"/>
                      <a:pt x="2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2" y="13"/>
                      <a:pt x="3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2" name="Freeform 755"/>
              <p:cNvSpPr/>
              <p:nvPr/>
            </p:nvSpPr>
            <p:spPr bwMode="auto">
              <a:xfrm>
                <a:off x="1801" y="2528"/>
                <a:ext cx="74" cy="38"/>
              </a:xfrm>
              <a:custGeom>
                <a:avLst/>
                <a:gdLst>
                  <a:gd name="T0" fmla="*/ 34 w 36"/>
                  <a:gd name="T1" fmla="*/ 9 h 18"/>
                  <a:gd name="T2" fmla="*/ 22 w 36"/>
                  <a:gd name="T3" fmla="*/ 0 h 18"/>
                  <a:gd name="T4" fmla="*/ 2 w 36"/>
                  <a:gd name="T5" fmla="*/ 9 h 18"/>
                  <a:gd name="T6" fmla="*/ 15 w 36"/>
                  <a:gd name="T7" fmla="*/ 18 h 18"/>
                  <a:gd name="T8" fmla="*/ 34 w 3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34" y="9"/>
                    </a:moveTo>
                    <a:cubicBezTo>
                      <a:pt x="36" y="4"/>
                      <a:pt x="31" y="0"/>
                      <a:pt x="22" y="0"/>
                    </a:cubicBezTo>
                    <a:cubicBezTo>
                      <a:pt x="13" y="0"/>
                      <a:pt x="4" y="4"/>
                      <a:pt x="2" y="9"/>
                    </a:cubicBezTo>
                    <a:cubicBezTo>
                      <a:pt x="0" y="14"/>
                      <a:pt x="6" y="18"/>
                      <a:pt x="15" y="18"/>
                    </a:cubicBezTo>
                    <a:cubicBezTo>
                      <a:pt x="23" y="18"/>
                      <a:pt x="32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3" name="Freeform 756"/>
              <p:cNvSpPr/>
              <p:nvPr/>
            </p:nvSpPr>
            <p:spPr bwMode="auto">
              <a:xfrm>
                <a:off x="1782" y="2574"/>
                <a:ext cx="74" cy="39"/>
              </a:xfrm>
              <a:custGeom>
                <a:avLst/>
                <a:gdLst>
                  <a:gd name="T0" fmla="*/ 34 w 36"/>
                  <a:gd name="T1" fmla="*/ 10 h 19"/>
                  <a:gd name="T2" fmla="*/ 22 w 36"/>
                  <a:gd name="T3" fmla="*/ 0 h 19"/>
                  <a:gd name="T4" fmla="*/ 2 w 36"/>
                  <a:gd name="T5" fmla="*/ 10 h 19"/>
                  <a:gd name="T6" fmla="*/ 15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6" y="4"/>
                      <a:pt x="31" y="0"/>
                      <a:pt x="22" y="0"/>
                    </a:cubicBezTo>
                    <a:cubicBezTo>
                      <a:pt x="13" y="0"/>
                      <a:pt x="4" y="4"/>
                      <a:pt x="2" y="10"/>
                    </a:cubicBezTo>
                    <a:cubicBezTo>
                      <a:pt x="0" y="15"/>
                      <a:pt x="6" y="19"/>
                      <a:pt x="15" y="19"/>
                    </a:cubicBezTo>
                    <a:cubicBezTo>
                      <a:pt x="24" y="19"/>
                      <a:pt x="32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4" name="Freeform 757"/>
              <p:cNvSpPr/>
              <p:nvPr/>
            </p:nvSpPr>
            <p:spPr bwMode="auto">
              <a:xfrm>
                <a:off x="1914" y="2094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20 w 32"/>
                  <a:gd name="T3" fmla="*/ 0 h 14"/>
                  <a:gd name="T4" fmla="*/ 2 w 32"/>
                  <a:gd name="T5" fmla="*/ 7 h 14"/>
                  <a:gd name="T6" fmla="*/ 13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32" y="3"/>
                      <a:pt x="27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0"/>
                      <a:pt x="5" y="14"/>
                      <a:pt x="13" y="14"/>
                    </a:cubicBezTo>
                    <a:cubicBezTo>
                      <a:pt x="21" y="14"/>
                      <a:pt x="29" y="10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5" name="Freeform 758"/>
              <p:cNvSpPr/>
              <p:nvPr/>
            </p:nvSpPr>
            <p:spPr bwMode="auto">
              <a:xfrm>
                <a:off x="1900" y="2129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9 w 32"/>
                  <a:gd name="T3" fmla="*/ 0 h 14"/>
                  <a:gd name="T4" fmla="*/ 1 w 32"/>
                  <a:gd name="T5" fmla="*/ 7 h 14"/>
                  <a:gd name="T6" fmla="*/ 13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6" name="Freeform 759"/>
              <p:cNvSpPr/>
              <p:nvPr/>
            </p:nvSpPr>
            <p:spPr bwMode="auto">
              <a:xfrm>
                <a:off x="1883" y="2165"/>
                <a:ext cx="66" cy="29"/>
              </a:xfrm>
              <a:custGeom>
                <a:avLst/>
                <a:gdLst>
                  <a:gd name="T0" fmla="*/ 31 w 32"/>
                  <a:gd name="T1" fmla="*/ 7 h 14"/>
                  <a:gd name="T2" fmla="*/ 19 w 32"/>
                  <a:gd name="T3" fmla="*/ 0 h 14"/>
                  <a:gd name="T4" fmla="*/ 1 w 32"/>
                  <a:gd name="T5" fmla="*/ 7 h 14"/>
                  <a:gd name="T6" fmla="*/ 13 w 32"/>
                  <a:gd name="T7" fmla="*/ 14 h 14"/>
                  <a:gd name="T8" fmla="*/ 31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1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7" name="Freeform 760"/>
              <p:cNvSpPr/>
              <p:nvPr/>
            </p:nvSpPr>
            <p:spPr bwMode="auto">
              <a:xfrm>
                <a:off x="1867" y="2202"/>
                <a:ext cx="68" cy="31"/>
              </a:xfrm>
              <a:custGeom>
                <a:avLst/>
                <a:gdLst>
                  <a:gd name="T0" fmla="*/ 31 w 33"/>
                  <a:gd name="T1" fmla="*/ 7 h 15"/>
                  <a:gd name="T2" fmla="*/ 19 w 33"/>
                  <a:gd name="T3" fmla="*/ 0 h 15"/>
                  <a:gd name="T4" fmla="*/ 1 w 33"/>
                  <a:gd name="T5" fmla="*/ 7 h 15"/>
                  <a:gd name="T6" fmla="*/ 13 w 33"/>
                  <a:gd name="T7" fmla="*/ 15 h 15"/>
                  <a:gd name="T8" fmla="*/ 31 w 3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">
                    <a:moveTo>
                      <a:pt x="31" y="7"/>
                    </a:moveTo>
                    <a:cubicBezTo>
                      <a:pt x="33" y="3"/>
                      <a:pt x="27" y="0"/>
                      <a:pt x="19" y="0"/>
                    </a:cubicBezTo>
                    <a:cubicBezTo>
                      <a:pt x="11" y="0"/>
                      <a:pt x="3" y="3"/>
                      <a:pt x="1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1" y="15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8" name="Freeform 761"/>
              <p:cNvSpPr/>
              <p:nvPr/>
            </p:nvSpPr>
            <p:spPr bwMode="auto">
              <a:xfrm>
                <a:off x="1848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0 w 34"/>
                  <a:gd name="T3" fmla="*/ 0 h 15"/>
                  <a:gd name="T4" fmla="*/ 2 w 34"/>
                  <a:gd name="T5" fmla="*/ 7 h 15"/>
                  <a:gd name="T6" fmla="*/ 14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2"/>
                      <a:pt x="5" y="15"/>
                      <a:pt x="14" y="15"/>
                    </a:cubicBezTo>
                    <a:cubicBezTo>
                      <a:pt x="22" y="15"/>
                      <a:pt x="30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9" name="Freeform 762"/>
              <p:cNvSpPr/>
              <p:nvPr/>
            </p:nvSpPr>
            <p:spPr bwMode="auto">
              <a:xfrm>
                <a:off x="1832" y="227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20 w 34"/>
                  <a:gd name="T3" fmla="*/ 0 h 16"/>
                  <a:gd name="T4" fmla="*/ 2 w 34"/>
                  <a:gd name="T5" fmla="*/ 8 h 16"/>
                  <a:gd name="T6" fmla="*/ 13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8" y="0"/>
                      <a:pt x="20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2"/>
                      <a:pt x="5" y="16"/>
                      <a:pt x="13" y="16"/>
                    </a:cubicBezTo>
                    <a:cubicBezTo>
                      <a:pt x="22" y="16"/>
                      <a:pt x="30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0" name="Freeform 763"/>
              <p:cNvSpPr/>
              <p:nvPr/>
            </p:nvSpPr>
            <p:spPr bwMode="auto">
              <a:xfrm>
                <a:off x="1813" y="2316"/>
                <a:ext cx="70" cy="33"/>
              </a:xfrm>
              <a:custGeom>
                <a:avLst/>
                <a:gdLst>
                  <a:gd name="T0" fmla="*/ 33 w 34"/>
                  <a:gd name="T1" fmla="*/ 8 h 16"/>
                  <a:gd name="T2" fmla="*/ 21 w 34"/>
                  <a:gd name="T3" fmla="*/ 0 h 16"/>
                  <a:gd name="T4" fmla="*/ 2 w 34"/>
                  <a:gd name="T5" fmla="*/ 8 h 16"/>
                  <a:gd name="T6" fmla="*/ 14 w 34"/>
                  <a:gd name="T7" fmla="*/ 16 h 16"/>
                  <a:gd name="T8" fmla="*/ 33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3" y="8"/>
                    </a:moveTo>
                    <a:cubicBezTo>
                      <a:pt x="34" y="4"/>
                      <a:pt x="29" y="0"/>
                      <a:pt x="21" y="0"/>
                    </a:cubicBezTo>
                    <a:cubicBezTo>
                      <a:pt x="13" y="0"/>
                      <a:pt x="4" y="4"/>
                      <a:pt x="2" y="8"/>
                    </a:cubicBezTo>
                    <a:cubicBezTo>
                      <a:pt x="0" y="13"/>
                      <a:pt x="6" y="16"/>
                      <a:pt x="14" y="16"/>
                    </a:cubicBezTo>
                    <a:cubicBezTo>
                      <a:pt x="22" y="16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1" name="Freeform 764"/>
              <p:cNvSpPr/>
              <p:nvPr/>
            </p:nvSpPr>
            <p:spPr bwMode="auto">
              <a:xfrm>
                <a:off x="1796" y="2357"/>
                <a:ext cx="71" cy="33"/>
              </a:xfrm>
              <a:custGeom>
                <a:avLst/>
                <a:gdLst>
                  <a:gd name="T0" fmla="*/ 32 w 34"/>
                  <a:gd name="T1" fmla="*/ 8 h 16"/>
                  <a:gd name="T2" fmla="*/ 20 w 34"/>
                  <a:gd name="T3" fmla="*/ 0 h 16"/>
                  <a:gd name="T4" fmla="*/ 2 w 34"/>
                  <a:gd name="T5" fmla="*/ 8 h 16"/>
                  <a:gd name="T6" fmla="*/ 13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9" y="0"/>
                      <a:pt x="20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3"/>
                      <a:pt x="5" y="16"/>
                      <a:pt x="13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2" name="Freeform 765"/>
              <p:cNvSpPr/>
              <p:nvPr/>
            </p:nvSpPr>
            <p:spPr bwMode="auto">
              <a:xfrm>
                <a:off x="1778" y="2398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4"/>
                      <a:pt x="29" y="0"/>
                      <a:pt x="21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2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3" name="Freeform 766"/>
              <p:cNvSpPr/>
              <p:nvPr/>
            </p:nvSpPr>
            <p:spPr bwMode="auto">
              <a:xfrm>
                <a:off x="1759" y="2442"/>
                <a:ext cx="73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30" y="0"/>
                      <a:pt x="21" y="0"/>
                    </a:cubicBezTo>
                    <a:cubicBezTo>
                      <a:pt x="12" y="0"/>
                      <a:pt x="4" y="3"/>
                      <a:pt x="2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2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4" name="Freeform 767"/>
              <p:cNvSpPr/>
              <p:nvPr/>
            </p:nvSpPr>
            <p:spPr bwMode="auto">
              <a:xfrm>
                <a:off x="1741" y="2485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3"/>
                      <a:pt x="30" y="0"/>
                      <a:pt x="21" y="0"/>
                    </a:cubicBezTo>
                    <a:cubicBezTo>
                      <a:pt x="12" y="0"/>
                      <a:pt x="4" y="3"/>
                      <a:pt x="2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2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5" name="Freeform 768"/>
              <p:cNvSpPr/>
              <p:nvPr/>
            </p:nvSpPr>
            <p:spPr bwMode="auto">
              <a:xfrm>
                <a:off x="1720" y="2528"/>
                <a:ext cx="74" cy="38"/>
              </a:xfrm>
              <a:custGeom>
                <a:avLst/>
                <a:gdLst>
                  <a:gd name="T0" fmla="*/ 34 w 36"/>
                  <a:gd name="T1" fmla="*/ 9 h 18"/>
                  <a:gd name="T2" fmla="*/ 22 w 36"/>
                  <a:gd name="T3" fmla="*/ 0 h 18"/>
                  <a:gd name="T4" fmla="*/ 2 w 36"/>
                  <a:gd name="T5" fmla="*/ 9 h 18"/>
                  <a:gd name="T6" fmla="*/ 14 w 36"/>
                  <a:gd name="T7" fmla="*/ 18 h 18"/>
                  <a:gd name="T8" fmla="*/ 34 w 3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34" y="9"/>
                    </a:moveTo>
                    <a:cubicBezTo>
                      <a:pt x="36" y="4"/>
                      <a:pt x="31" y="0"/>
                      <a:pt x="22" y="0"/>
                    </a:cubicBezTo>
                    <a:cubicBezTo>
                      <a:pt x="13" y="0"/>
                      <a:pt x="4" y="4"/>
                      <a:pt x="2" y="9"/>
                    </a:cubicBezTo>
                    <a:cubicBezTo>
                      <a:pt x="0" y="14"/>
                      <a:pt x="6" y="18"/>
                      <a:pt x="14" y="18"/>
                    </a:cubicBezTo>
                    <a:cubicBezTo>
                      <a:pt x="23" y="18"/>
                      <a:pt x="32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6" name="Freeform 769"/>
              <p:cNvSpPr/>
              <p:nvPr/>
            </p:nvSpPr>
            <p:spPr bwMode="auto">
              <a:xfrm>
                <a:off x="1702" y="2574"/>
                <a:ext cx="74" cy="39"/>
              </a:xfrm>
              <a:custGeom>
                <a:avLst/>
                <a:gdLst>
                  <a:gd name="T0" fmla="*/ 34 w 36"/>
                  <a:gd name="T1" fmla="*/ 10 h 19"/>
                  <a:gd name="T2" fmla="*/ 22 w 36"/>
                  <a:gd name="T3" fmla="*/ 0 h 19"/>
                  <a:gd name="T4" fmla="*/ 2 w 36"/>
                  <a:gd name="T5" fmla="*/ 10 h 19"/>
                  <a:gd name="T6" fmla="*/ 14 w 36"/>
                  <a:gd name="T7" fmla="*/ 19 h 19"/>
                  <a:gd name="T8" fmla="*/ 34 w 36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4" y="10"/>
                    </a:moveTo>
                    <a:cubicBezTo>
                      <a:pt x="36" y="4"/>
                      <a:pt x="31" y="0"/>
                      <a:pt x="22" y="0"/>
                    </a:cubicBezTo>
                    <a:cubicBezTo>
                      <a:pt x="13" y="0"/>
                      <a:pt x="4" y="4"/>
                      <a:pt x="2" y="10"/>
                    </a:cubicBezTo>
                    <a:cubicBezTo>
                      <a:pt x="0" y="15"/>
                      <a:pt x="5" y="19"/>
                      <a:pt x="14" y="19"/>
                    </a:cubicBezTo>
                    <a:cubicBezTo>
                      <a:pt x="23" y="19"/>
                      <a:pt x="32" y="15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7" name="Freeform 770"/>
              <p:cNvSpPr/>
              <p:nvPr/>
            </p:nvSpPr>
            <p:spPr bwMode="auto">
              <a:xfrm>
                <a:off x="1681" y="2621"/>
                <a:ext cx="76" cy="40"/>
              </a:xfrm>
              <a:custGeom>
                <a:avLst/>
                <a:gdLst>
                  <a:gd name="T0" fmla="*/ 35 w 37"/>
                  <a:gd name="T1" fmla="*/ 10 h 19"/>
                  <a:gd name="T2" fmla="*/ 22 w 37"/>
                  <a:gd name="T3" fmla="*/ 0 h 19"/>
                  <a:gd name="T4" fmla="*/ 2 w 37"/>
                  <a:gd name="T5" fmla="*/ 10 h 19"/>
                  <a:gd name="T6" fmla="*/ 15 w 37"/>
                  <a:gd name="T7" fmla="*/ 19 h 19"/>
                  <a:gd name="T8" fmla="*/ 35 w 37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9">
                    <a:moveTo>
                      <a:pt x="35" y="10"/>
                    </a:moveTo>
                    <a:cubicBezTo>
                      <a:pt x="37" y="4"/>
                      <a:pt x="31" y="0"/>
                      <a:pt x="22" y="0"/>
                    </a:cubicBezTo>
                    <a:cubicBezTo>
                      <a:pt x="13" y="0"/>
                      <a:pt x="4" y="4"/>
                      <a:pt x="2" y="10"/>
                    </a:cubicBezTo>
                    <a:cubicBezTo>
                      <a:pt x="0" y="15"/>
                      <a:pt x="6" y="19"/>
                      <a:pt x="15" y="19"/>
                    </a:cubicBezTo>
                    <a:cubicBezTo>
                      <a:pt x="24" y="19"/>
                      <a:pt x="33" y="15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8" name="Freeform 771"/>
              <p:cNvSpPr/>
              <p:nvPr/>
            </p:nvSpPr>
            <p:spPr bwMode="auto">
              <a:xfrm>
                <a:off x="1660" y="2669"/>
                <a:ext cx="77" cy="41"/>
              </a:xfrm>
              <a:custGeom>
                <a:avLst/>
                <a:gdLst>
                  <a:gd name="T0" fmla="*/ 35 w 37"/>
                  <a:gd name="T1" fmla="*/ 10 h 20"/>
                  <a:gd name="T2" fmla="*/ 23 w 37"/>
                  <a:gd name="T3" fmla="*/ 0 h 20"/>
                  <a:gd name="T4" fmla="*/ 2 w 37"/>
                  <a:gd name="T5" fmla="*/ 10 h 20"/>
                  <a:gd name="T6" fmla="*/ 15 w 37"/>
                  <a:gd name="T7" fmla="*/ 20 h 20"/>
                  <a:gd name="T8" fmla="*/ 35 w 37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0">
                    <a:moveTo>
                      <a:pt x="35" y="10"/>
                    </a:moveTo>
                    <a:cubicBezTo>
                      <a:pt x="37" y="5"/>
                      <a:pt x="32" y="0"/>
                      <a:pt x="23" y="0"/>
                    </a:cubicBezTo>
                    <a:cubicBezTo>
                      <a:pt x="14" y="0"/>
                      <a:pt x="5" y="5"/>
                      <a:pt x="2" y="10"/>
                    </a:cubicBezTo>
                    <a:cubicBezTo>
                      <a:pt x="0" y="16"/>
                      <a:pt x="6" y="20"/>
                      <a:pt x="15" y="20"/>
                    </a:cubicBezTo>
                    <a:cubicBezTo>
                      <a:pt x="24" y="20"/>
                      <a:pt x="33" y="16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9" name="Freeform 772"/>
              <p:cNvSpPr/>
              <p:nvPr/>
            </p:nvSpPr>
            <p:spPr bwMode="auto">
              <a:xfrm>
                <a:off x="1625" y="2094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0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0"/>
                      <a:pt x="5" y="14"/>
                      <a:pt x="13" y="14"/>
                    </a:cubicBezTo>
                    <a:cubicBezTo>
                      <a:pt x="21" y="14"/>
                      <a:pt x="29" y="10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0" name="Freeform 773"/>
              <p:cNvSpPr/>
              <p:nvPr/>
            </p:nvSpPr>
            <p:spPr bwMode="auto">
              <a:xfrm>
                <a:off x="1697" y="2094"/>
                <a:ext cx="69" cy="29"/>
              </a:xfrm>
              <a:custGeom>
                <a:avLst/>
                <a:gdLst>
                  <a:gd name="T0" fmla="*/ 31 w 33"/>
                  <a:gd name="T1" fmla="*/ 7 h 14"/>
                  <a:gd name="T2" fmla="*/ 20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0"/>
                      <a:pt x="5" y="14"/>
                      <a:pt x="13" y="14"/>
                    </a:cubicBezTo>
                    <a:cubicBezTo>
                      <a:pt x="21" y="14"/>
                      <a:pt x="29" y="10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1" name="Freeform 774"/>
              <p:cNvSpPr/>
              <p:nvPr/>
            </p:nvSpPr>
            <p:spPr bwMode="auto">
              <a:xfrm>
                <a:off x="1770" y="2094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0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0"/>
                      <a:pt x="5" y="14"/>
                      <a:pt x="13" y="14"/>
                    </a:cubicBezTo>
                    <a:cubicBezTo>
                      <a:pt x="21" y="14"/>
                      <a:pt x="29" y="10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2" name="Freeform 775"/>
              <p:cNvSpPr/>
              <p:nvPr/>
            </p:nvSpPr>
            <p:spPr bwMode="auto">
              <a:xfrm>
                <a:off x="1753" y="2129"/>
                <a:ext cx="66" cy="29"/>
              </a:xfrm>
              <a:custGeom>
                <a:avLst/>
                <a:gdLst>
                  <a:gd name="T0" fmla="*/ 30 w 32"/>
                  <a:gd name="T1" fmla="*/ 7 h 14"/>
                  <a:gd name="T2" fmla="*/ 19 w 32"/>
                  <a:gd name="T3" fmla="*/ 0 h 14"/>
                  <a:gd name="T4" fmla="*/ 2 w 32"/>
                  <a:gd name="T5" fmla="*/ 7 h 14"/>
                  <a:gd name="T6" fmla="*/ 13 w 32"/>
                  <a:gd name="T7" fmla="*/ 14 h 14"/>
                  <a:gd name="T8" fmla="*/ 30 w 3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30" y="7"/>
                    </a:moveTo>
                    <a:cubicBezTo>
                      <a:pt x="32" y="3"/>
                      <a:pt x="27" y="0"/>
                      <a:pt x="19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3" name="Freeform 776"/>
              <p:cNvSpPr/>
              <p:nvPr/>
            </p:nvSpPr>
            <p:spPr bwMode="auto">
              <a:xfrm>
                <a:off x="1735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0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4" name="Freeform 777"/>
              <p:cNvSpPr/>
              <p:nvPr/>
            </p:nvSpPr>
            <p:spPr bwMode="auto">
              <a:xfrm>
                <a:off x="1716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2" y="15"/>
                      <a:pt x="30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5" name="Freeform 778"/>
              <p:cNvSpPr/>
              <p:nvPr/>
            </p:nvSpPr>
            <p:spPr bwMode="auto">
              <a:xfrm>
                <a:off x="1697" y="2239"/>
                <a:ext cx="71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4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2"/>
                      <a:pt x="5" y="15"/>
                      <a:pt x="14" y="15"/>
                    </a:cubicBezTo>
                    <a:cubicBezTo>
                      <a:pt x="22" y="15"/>
                      <a:pt x="30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6" name="Freeform 779"/>
              <p:cNvSpPr/>
              <p:nvPr/>
            </p:nvSpPr>
            <p:spPr bwMode="auto">
              <a:xfrm>
                <a:off x="1679" y="227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21 w 34"/>
                  <a:gd name="T3" fmla="*/ 0 h 16"/>
                  <a:gd name="T4" fmla="*/ 2 w 34"/>
                  <a:gd name="T5" fmla="*/ 8 h 16"/>
                  <a:gd name="T6" fmla="*/ 14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9" y="0"/>
                      <a:pt x="21" y="0"/>
                    </a:cubicBezTo>
                    <a:cubicBezTo>
                      <a:pt x="13" y="0"/>
                      <a:pt x="4" y="4"/>
                      <a:pt x="2" y="8"/>
                    </a:cubicBezTo>
                    <a:cubicBezTo>
                      <a:pt x="0" y="12"/>
                      <a:pt x="5" y="16"/>
                      <a:pt x="14" y="16"/>
                    </a:cubicBezTo>
                    <a:cubicBezTo>
                      <a:pt x="22" y="16"/>
                      <a:pt x="30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7" name="Freeform 780"/>
              <p:cNvSpPr/>
              <p:nvPr/>
            </p:nvSpPr>
            <p:spPr bwMode="auto">
              <a:xfrm>
                <a:off x="1660" y="231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21 w 34"/>
                  <a:gd name="T3" fmla="*/ 0 h 16"/>
                  <a:gd name="T4" fmla="*/ 2 w 34"/>
                  <a:gd name="T5" fmla="*/ 8 h 16"/>
                  <a:gd name="T6" fmla="*/ 13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9" y="0"/>
                      <a:pt x="21" y="0"/>
                    </a:cubicBezTo>
                    <a:cubicBezTo>
                      <a:pt x="13" y="0"/>
                      <a:pt x="4" y="4"/>
                      <a:pt x="2" y="8"/>
                    </a:cubicBezTo>
                    <a:cubicBezTo>
                      <a:pt x="0" y="13"/>
                      <a:pt x="5" y="16"/>
                      <a:pt x="13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8" name="Freeform 781"/>
              <p:cNvSpPr/>
              <p:nvPr/>
            </p:nvSpPr>
            <p:spPr bwMode="auto">
              <a:xfrm>
                <a:off x="1642" y="2357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21 w 34"/>
                  <a:gd name="T3" fmla="*/ 0 h 16"/>
                  <a:gd name="T4" fmla="*/ 2 w 34"/>
                  <a:gd name="T5" fmla="*/ 8 h 16"/>
                  <a:gd name="T6" fmla="*/ 13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9" y="0"/>
                      <a:pt x="21" y="0"/>
                    </a:cubicBezTo>
                    <a:cubicBezTo>
                      <a:pt x="12" y="0"/>
                      <a:pt x="4" y="4"/>
                      <a:pt x="2" y="8"/>
                    </a:cubicBezTo>
                    <a:cubicBezTo>
                      <a:pt x="0" y="13"/>
                      <a:pt x="5" y="16"/>
                      <a:pt x="13" y="16"/>
                    </a:cubicBezTo>
                    <a:cubicBezTo>
                      <a:pt x="22" y="16"/>
                      <a:pt x="30" y="13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19" name="Freeform 782"/>
              <p:cNvSpPr/>
              <p:nvPr/>
            </p:nvSpPr>
            <p:spPr bwMode="auto">
              <a:xfrm>
                <a:off x="1621" y="2398"/>
                <a:ext cx="72" cy="35"/>
              </a:xfrm>
              <a:custGeom>
                <a:avLst/>
                <a:gdLst>
                  <a:gd name="T0" fmla="*/ 33 w 35"/>
                  <a:gd name="T1" fmla="*/ 8 h 17"/>
                  <a:gd name="T2" fmla="*/ 21 w 35"/>
                  <a:gd name="T3" fmla="*/ 0 h 17"/>
                  <a:gd name="T4" fmla="*/ 2 w 35"/>
                  <a:gd name="T5" fmla="*/ 8 h 17"/>
                  <a:gd name="T6" fmla="*/ 14 w 35"/>
                  <a:gd name="T7" fmla="*/ 17 h 17"/>
                  <a:gd name="T8" fmla="*/ 33 w 35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3" y="8"/>
                    </a:moveTo>
                    <a:cubicBezTo>
                      <a:pt x="35" y="4"/>
                      <a:pt x="30" y="0"/>
                      <a:pt x="21" y="0"/>
                    </a:cubicBezTo>
                    <a:cubicBezTo>
                      <a:pt x="13" y="0"/>
                      <a:pt x="4" y="4"/>
                      <a:pt x="2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2" y="17"/>
                      <a:pt x="31" y="13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0" name="Freeform 783"/>
              <p:cNvSpPr/>
              <p:nvPr/>
            </p:nvSpPr>
            <p:spPr bwMode="auto">
              <a:xfrm>
                <a:off x="1600" y="2442"/>
                <a:ext cx="75" cy="35"/>
              </a:xfrm>
              <a:custGeom>
                <a:avLst/>
                <a:gdLst>
                  <a:gd name="T0" fmla="*/ 34 w 36"/>
                  <a:gd name="T1" fmla="*/ 8 h 17"/>
                  <a:gd name="T2" fmla="*/ 22 w 36"/>
                  <a:gd name="T3" fmla="*/ 0 h 17"/>
                  <a:gd name="T4" fmla="*/ 2 w 36"/>
                  <a:gd name="T5" fmla="*/ 8 h 17"/>
                  <a:gd name="T6" fmla="*/ 14 w 36"/>
                  <a:gd name="T7" fmla="*/ 17 h 17"/>
                  <a:gd name="T8" fmla="*/ 34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4" y="8"/>
                    </a:moveTo>
                    <a:cubicBezTo>
                      <a:pt x="36" y="3"/>
                      <a:pt x="31" y="0"/>
                      <a:pt x="22" y="0"/>
                    </a:cubicBezTo>
                    <a:cubicBezTo>
                      <a:pt x="13" y="0"/>
                      <a:pt x="5" y="3"/>
                      <a:pt x="2" y="8"/>
                    </a:cubicBezTo>
                    <a:cubicBezTo>
                      <a:pt x="0" y="13"/>
                      <a:pt x="5" y="17"/>
                      <a:pt x="14" y="17"/>
                    </a:cubicBezTo>
                    <a:cubicBezTo>
                      <a:pt x="23" y="17"/>
                      <a:pt x="31" y="13"/>
                      <a:pt x="3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1" name="Freeform 784"/>
              <p:cNvSpPr/>
              <p:nvPr/>
            </p:nvSpPr>
            <p:spPr bwMode="auto">
              <a:xfrm>
                <a:off x="1580" y="2485"/>
                <a:ext cx="74" cy="35"/>
              </a:xfrm>
              <a:custGeom>
                <a:avLst/>
                <a:gdLst>
                  <a:gd name="T0" fmla="*/ 34 w 36"/>
                  <a:gd name="T1" fmla="*/ 8 h 17"/>
                  <a:gd name="T2" fmla="*/ 22 w 36"/>
                  <a:gd name="T3" fmla="*/ 0 h 17"/>
                  <a:gd name="T4" fmla="*/ 3 w 36"/>
                  <a:gd name="T5" fmla="*/ 8 h 17"/>
                  <a:gd name="T6" fmla="*/ 14 w 36"/>
                  <a:gd name="T7" fmla="*/ 17 h 17"/>
                  <a:gd name="T8" fmla="*/ 34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4" y="8"/>
                    </a:moveTo>
                    <a:cubicBezTo>
                      <a:pt x="36" y="3"/>
                      <a:pt x="31" y="0"/>
                      <a:pt x="22" y="0"/>
                    </a:cubicBezTo>
                    <a:cubicBezTo>
                      <a:pt x="14" y="0"/>
                      <a:pt x="5" y="3"/>
                      <a:pt x="3" y="8"/>
                    </a:cubicBezTo>
                    <a:cubicBezTo>
                      <a:pt x="0" y="13"/>
                      <a:pt x="6" y="17"/>
                      <a:pt x="14" y="17"/>
                    </a:cubicBezTo>
                    <a:cubicBezTo>
                      <a:pt x="23" y="17"/>
                      <a:pt x="32" y="13"/>
                      <a:pt x="3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2" name="Freeform 785"/>
              <p:cNvSpPr/>
              <p:nvPr/>
            </p:nvSpPr>
            <p:spPr bwMode="auto">
              <a:xfrm>
                <a:off x="1559" y="2528"/>
                <a:ext cx="74" cy="38"/>
              </a:xfrm>
              <a:custGeom>
                <a:avLst/>
                <a:gdLst>
                  <a:gd name="T0" fmla="*/ 34 w 36"/>
                  <a:gd name="T1" fmla="*/ 9 h 18"/>
                  <a:gd name="T2" fmla="*/ 22 w 36"/>
                  <a:gd name="T3" fmla="*/ 0 h 18"/>
                  <a:gd name="T4" fmla="*/ 2 w 36"/>
                  <a:gd name="T5" fmla="*/ 9 h 18"/>
                  <a:gd name="T6" fmla="*/ 14 w 36"/>
                  <a:gd name="T7" fmla="*/ 18 h 18"/>
                  <a:gd name="T8" fmla="*/ 34 w 3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34" y="9"/>
                    </a:moveTo>
                    <a:cubicBezTo>
                      <a:pt x="36" y="4"/>
                      <a:pt x="31" y="0"/>
                      <a:pt x="22" y="0"/>
                    </a:cubicBezTo>
                    <a:cubicBezTo>
                      <a:pt x="14" y="0"/>
                      <a:pt x="5" y="4"/>
                      <a:pt x="2" y="9"/>
                    </a:cubicBezTo>
                    <a:cubicBezTo>
                      <a:pt x="0" y="14"/>
                      <a:pt x="5" y="18"/>
                      <a:pt x="14" y="18"/>
                    </a:cubicBezTo>
                    <a:cubicBezTo>
                      <a:pt x="23" y="18"/>
                      <a:pt x="32" y="14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3" name="Freeform 786"/>
              <p:cNvSpPr/>
              <p:nvPr/>
            </p:nvSpPr>
            <p:spPr bwMode="auto">
              <a:xfrm>
                <a:off x="1532" y="2129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1 w 33"/>
                  <a:gd name="T3" fmla="*/ 0 h 14"/>
                  <a:gd name="T4" fmla="*/ 3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9" y="0"/>
                      <a:pt x="21" y="0"/>
                    </a:cubicBezTo>
                    <a:cubicBezTo>
                      <a:pt x="13" y="0"/>
                      <a:pt x="5" y="3"/>
                      <a:pt x="3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4" name="Freeform 787"/>
              <p:cNvSpPr/>
              <p:nvPr/>
            </p:nvSpPr>
            <p:spPr bwMode="auto">
              <a:xfrm>
                <a:off x="1607" y="2129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0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5" name="Freeform 788"/>
              <p:cNvSpPr/>
              <p:nvPr/>
            </p:nvSpPr>
            <p:spPr bwMode="auto">
              <a:xfrm>
                <a:off x="1679" y="2129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0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6" name="Freeform 789"/>
              <p:cNvSpPr/>
              <p:nvPr/>
            </p:nvSpPr>
            <p:spPr bwMode="auto">
              <a:xfrm>
                <a:off x="1365" y="2165"/>
                <a:ext cx="70" cy="29"/>
              </a:xfrm>
              <a:custGeom>
                <a:avLst/>
                <a:gdLst>
                  <a:gd name="T0" fmla="*/ 32 w 34"/>
                  <a:gd name="T1" fmla="*/ 7 h 14"/>
                  <a:gd name="T2" fmla="*/ 21 w 34"/>
                  <a:gd name="T3" fmla="*/ 0 h 14"/>
                  <a:gd name="T4" fmla="*/ 3 w 34"/>
                  <a:gd name="T5" fmla="*/ 7 h 14"/>
                  <a:gd name="T6" fmla="*/ 13 w 34"/>
                  <a:gd name="T7" fmla="*/ 14 h 14"/>
                  <a:gd name="T8" fmla="*/ 32 w 3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4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5" y="3"/>
                      <a:pt x="3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7" name="Freeform 790"/>
              <p:cNvSpPr/>
              <p:nvPr/>
            </p:nvSpPr>
            <p:spPr bwMode="auto">
              <a:xfrm>
                <a:off x="1440" y="2165"/>
                <a:ext cx="70" cy="29"/>
              </a:xfrm>
              <a:custGeom>
                <a:avLst/>
                <a:gdLst>
                  <a:gd name="T0" fmla="*/ 31 w 34"/>
                  <a:gd name="T1" fmla="*/ 7 h 14"/>
                  <a:gd name="T2" fmla="*/ 21 w 34"/>
                  <a:gd name="T3" fmla="*/ 0 h 14"/>
                  <a:gd name="T4" fmla="*/ 2 w 34"/>
                  <a:gd name="T5" fmla="*/ 7 h 14"/>
                  <a:gd name="T6" fmla="*/ 13 w 34"/>
                  <a:gd name="T7" fmla="*/ 14 h 14"/>
                  <a:gd name="T8" fmla="*/ 31 w 3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4">
                    <a:moveTo>
                      <a:pt x="31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8" name="Freeform 791"/>
              <p:cNvSpPr/>
              <p:nvPr/>
            </p:nvSpPr>
            <p:spPr bwMode="auto">
              <a:xfrm>
                <a:off x="1514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0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9" name="Freeform 792"/>
              <p:cNvSpPr/>
              <p:nvPr/>
            </p:nvSpPr>
            <p:spPr bwMode="auto">
              <a:xfrm>
                <a:off x="1588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0 w 33"/>
                  <a:gd name="T3" fmla="*/ 0 h 14"/>
                  <a:gd name="T4" fmla="*/ 2 w 33"/>
                  <a:gd name="T5" fmla="*/ 7 h 14"/>
                  <a:gd name="T6" fmla="*/ 12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8" y="0"/>
                      <a:pt x="20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1"/>
                      <a:pt x="4" y="14"/>
                      <a:pt x="12" y="14"/>
                    </a:cubicBezTo>
                    <a:cubicBezTo>
                      <a:pt x="20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0" name="Freeform 793"/>
              <p:cNvSpPr/>
              <p:nvPr/>
            </p:nvSpPr>
            <p:spPr bwMode="auto">
              <a:xfrm>
                <a:off x="1660" y="2165"/>
                <a:ext cx="68" cy="29"/>
              </a:xfrm>
              <a:custGeom>
                <a:avLst/>
                <a:gdLst>
                  <a:gd name="T0" fmla="*/ 31 w 33"/>
                  <a:gd name="T1" fmla="*/ 7 h 14"/>
                  <a:gd name="T2" fmla="*/ 21 w 33"/>
                  <a:gd name="T3" fmla="*/ 0 h 14"/>
                  <a:gd name="T4" fmla="*/ 2 w 33"/>
                  <a:gd name="T5" fmla="*/ 7 h 14"/>
                  <a:gd name="T6" fmla="*/ 13 w 33"/>
                  <a:gd name="T7" fmla="*/ 14 h 14"/>
                  <a:gd name="T8" fmla="*/ 31 w 3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7"/>
                    </a:moveTo>
                    <a:cubicBezTo>
                      <a:pt x="33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1"/>
                      <a:pt x="5" y="14"/>
                      <a:pt x="13" y="14"/>
                    </a:cubicBezTo>
                    <a:cubicBezTo>
                      <a:pt x="21" y="14"/>
                      <a:pt x="29" y="11"/>
                      <a:pt x="3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1" name="Freeform 794"/>
              <p:cNvSpPr/>
              <p:nvPr/>
            </p:nvSpPr>
            <p:spPr bwMode="auto">
              <a:xfrm>
                <a:off x="1345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1"/>
                      <a:pt x="4" y="15"/>
                      <a:pt x="13" y="15"/>
                    </a:cubicBezTo>
                    <a:cubicBezTo>
                      <a:pt x="21" y="15"/>
                      <a:pt x="29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2" name="Freeform 795"/>
              <p:cNvSpPr/>
              <p:nvPr/>
            </p:nvSpPr>
            <p:spPr bwMode="auto">
              <a:xfrm>
                <a:off x="1419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1" y="15"/>
                      <a:pt x="29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3" name="Freeform 796"/>
              <p:cNvSpPr/>
              <p:nvPr/>
            </p:nvSpPr>
            <p:spPr bwMode="auto">
              <a:xfrm>
                <a:off x="1493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1" y="15"/>
                      <a:pt x="29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4" name="Freeform 797"/>
              <p:cNvSpPr/>
              <p:nvPr/>
            </p:nvSpPr>
            <p:spPr bwMode="auto">
              <a:xfrm>
                <a:off x="1567" y="2202"/>
                <a:ext cx="71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1" y="15"/>
                      <a:pt x="30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5" name="Freeform 798"/>
              <p:cNvSpPr/>
              <p:nvPr/>
            </p:nvSpPr>
            <p:spPr bwMode="auto">
              <a:xfrm>
                <a:off x="1642" y="2202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1"/>
                      <a:pt x="5" y="15"/>
                      <a:pt x="13" y="15"/>
                    </a:cubicBezTo>
                    <a:cubicBezTo>
                      <a:pt x="21" y="15"/>
                      <a:pt x="30" y="11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6" name="Freeform 799"/>
              <p:cNvSpPr/>
              <p:nvPr/>
            </p:nvSpPr>
            <p:spPr bwMode="auto">
              <a:xfrm>
                <a:off x="1322" y="2239"/>
                <a:ext cx="72" cy="31"/>
              </a:xfrm>
              <a:custGeom>
                <a:avLst/>
                <a:gdLst>
                  <a:gd name="T0" fmla="*/ 32 w 35"/>
                  <a:gd name="T1" fmla="*/ 7 h 15"/>
                  <a:gd name="T2" fmla="*/ 22 w 35"/>
                  <a:gd name="T3" fmla="*/ 0 h 15"/>
                  <a:gd name="T4" fmla="*/ 2 w 35"/>
                  <a:gd name="T5" fmla="*/ 7 h 15"/>
                  <a:gd name="T6" fmla="*/ 13 w 35"/>
                  <a:gd name="T7" fmla="*/ 15 h 15"/>
                  <a:gd name="T8" fmla="*/ 32 w 3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32" y="7"/>
                    </a:moveTo>
                    <a:cubicBezTo>
                      <a:pt x="35" y="3"/>
                      <a:pt x="30" y="0"/>
                      <a:pt x="22" y="0"/>
                    </a:cubicBezTo>
                    <a:cubicBezTo>
                      <a:pt x="13" y="0"/>
                      <a:pt x="5" y="3"/>
                      <a:pt x="2" y="7"/>
                    </a:cubicBezTo>
                    <a:cubicBezTo>
                      <a:pt x="0" y="12"/>
                      <a:pt x="5" y="15"/>
                      <a:pt x="13" y="15"/>
                    </a:cubicBezTo>
                    <a:cubicBezTo>
                      <a:pt x="21" y="15"/>
                      <a:pt x="30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7" name="Freeform 800"/>
              <p:cNvSpPr/>
              <p:nvPr/>
            </p:nvSpPr>
            <p:spPr bwMode="auto">
              <a:xfrm>
                <a:off x="1398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4" y="3"/>
                      <a:pt x="2" y="7"/>
                    </a:cubicBezTo>
                    <a:cubicBezTo>
                      <a:pt x="0" y="12"/>
                      <a:pt x="4" y="15"/>
                      <a:pt x="13" y="15"/>
                    </a:cubicBezTo>
                    <a:cubicBezTo>
                      <a:pt x="21" y="15"/>
                      <a:pt x="29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8" name="Freeform 801"/>
              <p:cNvSpPr/>
              <p:nvPr/>
            </p:nvSpPr>
            <p:spPr bwMode="auto">
              <a:xfrm>
                <a:off x="1473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3" y="0"/>
                      <a:pt x="5" y="3"/>
                      <a:pt x="2" y="7"/>
                    </a:cubicBezTo>
                    <a:cubicBezTo>
                      <a:pt x="0" y="12"/>
                      <a:pt x="5" y="15"/>
                      <a:pt x="13" y="15"/>
                    </a:cubicBezTo>
                    <a:cubicBezTo>
                      <a:pt x="21" y="15"/>
                      <a:pt x="30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9" name="Freeform 802"/>
              <p:cNvSpPr/>
              <p:nvPr/>
            </p:nvSpPr>
            <p:spPr bwMode="auto">
              <a:xfrm>
                <a:off x="1547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3 w 34"/>
                  <a:gd name="T5" fmla="*/ 7 h 15"/>
                  <a:gd name="T6" fmla="*/ 14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30" y="0"/>
                      <a:pt x="21" y="0"/>
                    </a:cubicBezTo>
                    <a:cubicBezTo>
                      <a:pt x="13" y="0"/>
                      <a:pt x="5" y="3"/>
                      <a:pt x="3" y="7"/>
                    </a:cubicBezTo>
                    <a:cubicBezTo>
                      <a:pt x="0" y="12"/>
                      <a:pt x="5" y="15"/>
                      <a:pt x="14" y="15"/>
                    </a:cubicBezTo>
                    <a:cubicBezTo>
                      <a:pt x="22" y="15"/>
                      <a:pt x="30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0" name="Freeform 803"/>
              <p:cNvSpPr/>
              <p:nvPr/>
            </p:nvSpPr>
            <p:spPr bwMode="auto">
              <a:xfrm>
                <a:off x="1623" y="2239"/>
                <a:ext cx="70" cy="31"/>
              </a:xfrm>
              <a:custGeom>
                <a:avLst/>
                <a:gdLst>
                  <a:gd name="T0" fmla="*/ 32 w 34"/>
                  <a:gd name="T1" fmla="*/ 7 h 15"/>
                  <a:gd name="T2" fmla="*/ 21 w 34"/>
                  <a:gd name="T3" fmla="*/ 0 h 15"/>
                  <a:gd name="T4" fmla="*/ 2 w 34"/>
                  <a:gd name="T5" fmla="*/ 7 h 15"/>
                  <a:gd name="T6" fmla="*/ 13 w 34"/>
                  <a:gd name="T7" fmla="*/ 15 h 15"/>
                  <a:gd name="T8" fmla="*/ 32 w 34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">
                    <a:moveTo>
                      <a:pt x="32" y="7"/>
                    </a:moveTo>
                    <a:cubicBezTo>
                      <a:pt x="34" y="3"/>
                      <a:pt x="29" y="0"/>
                      <a:pt x="21" y="0"/>
                    </a:cubicBezTo>
                    <a:cubicBezTo>
                      <a:pt x="12" y="0"/>
                      <a:pt x="4" y="3"/>
                      <a:pt x="2" y="7"/>
                    </a:cubicBezTo>
                    <a:cubicBezTo>
                      <a:pt x="0" y="12"/>
                      <a:pt x="5" y="15"/>
                      <a:pt x="13" y="15"/>
                    </a:cubicBezTo>
                    <a:cubicBezTo>
                      <a:pt x="21" y="15"/>
                      <a:pt x="30" y="12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1" name="Freeform 804"/>
              <p:cNvSpPr/>
              <p:nvPr/>
            </p:nvSpPr>
            <p:spPr bwMode="auto">
              <a:xfrm>
                <a:off x="1223" y="227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22 w 35"/>
                  <a:gd name="T3" fmla="*/ 0 h 16"/>
                  <a:gd name="T4" fmla="*/ 3 w 35"/>
                  <a:gd name="T5" fmla="*/ 8 h 16"/>
                  <a:gd name="T6" fmla="*/ 13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5" y="4"/>
                      <a:pt x="31" y="0"/>
                      <a:pt x="22" y="0"/>
                    </a:cubicBezTo>
                    <a:cubicBezTo>
                      <a:pt x="14" y="0"/>
                      <a:pt x="5" y="4"/>
                      <a:pt x="3" y="8"/>
                    </a:cubicBezTo>
                    <a:cubicBezTo>
                      <a:pt x="0" y="12"/>
                      <a:pt x="5" y="16"/>
                      <a:pt x="13" y="16"/>
                    </a:cubicBezTo>
                    <a:cubicBezTo>
                      <a:pt x="22" y="16"/>
                      <a:pt x="30" y="12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2" name="Freeform 805"/>
              <p:cNvSpPr/>
              <p:nvPr/>
            </p:nvSpPr>
            <p:spPr bwMode="auto">
              <a:xfrm>
                <a:off x="1299" y="2276"/>
                <a:ext cx="72" cy="33"/>
              </a:xfrm>
              <a:custGeom>
                <a:avLst/>
                <a:gdLst>
                  <a:gd name="T0" fmla="*/ 33 w 35"/>
                  <a:gd name="T1" fmla="*/ 8 h 16"/>
                  <a:gd name="T2" fmla="*/ 22 w 35"/>
                  <a:gd name="T3" fmla="*/ 0 h 16"/>
                  <a:gd name="T4" fmla="*/ 3 w 35"/>
                  <a:gd name="T5" fmla="*/ 8 h 16"/>
                  <a:gd name="T6" fmla="*/ 13 w 35"/>
                  <a:gd name="T7" fmla="*/ 16 h 16"/>
                  <a:gd name="T8" fmla="*/ 33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3" y="8"/>
                    </a:moveTo>
                    <a:cubicBezTo>
                      <a:pt x="35" y="4"/>
                      <a:pt x="30" y="0"/>
                      <a:pt x="22" y="0"/>
                    </a:cubicBezTo>
                    <a:cubicBezTo>
                      <a:pt x="14" y="0"/>
                      <a:pt x="5" y="4"/>
                      <a:pt x="3" y="8"/>
                    </a:cubicBezTo>
                    <a:cubicBezTo>
                      <a:pt x="0" y="12"/>
                      <a:pt x="5" y="16"/>
                      <a:pt x="13" y="16"/>
                    </a:cubicBezTo>
                    <a:cubicBezTo>
                      <a:pt x="22" y="16"/>
                      <a:pt x="30" y="12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3" name="Freeform 806"/>
              <p:cNvSpPr/>
              <p:nvPr/>
            </p:nvSpPr>
            <p:spPr bwMode="auto">
              <a:xfrm>
                <a:off x="1376" y="2276"/>
                <a:ext cx="72" cy="33"/>
              </a:xfrm>
              <a:custGeom>
                <a:avLst/>
                <a:gdLst>
                  <a:gd name="T0" fmla="*/ 32 w 35"/>
                  <a:gd name="T1" fmla="*/ 8 h 16"/>
                  <a:gd name="T2" fmla="*/ 22 w 35"/>
                  <a:gd name="T3" fmla="*/ 0 h 16"/>
                  <a:gd name="T4" fmla="*/ 2 w 35"/>
                  <a:gd name="T5" fmla="*/ 8 h 16"/>
                  <a:gd name="T6" fmla="*/ 13 w 35"/>
                  <a:gd name="T7" fmla="*/ 16 h 16"/>
                  <a:gd name="T8" fmla="*/ 32 w 3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32" y="8"/>
                    </a:moveTo>
                    <a:cubicBezTo>
                      <a:pt x="35" y="4"/>
                      <a:pt x="30" y="0"/>
                      <a:pt x="22" y="0"/>
                    </a:cubicBezTo>
                    <a:cubicBezTo>
                      <a:pt x="13" y="0"/>
                      <a:pt x="5" y="4"/>
                      <a:pt x="2" y="8"/>
                    </a:cubicBezTo>
                    <a:cubicBezTo>
                      <a:pt x="0" y="12"/>
                      <a:pt x="5" y="16"/>
                      <a:pt x="13" y="16"/>
                    </a:cubicBezTo>
                    <a:cubicBezTo>
                      <a:pt x="21" y="16"/>
                      <a:pt x="30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4" name="Freeform 807"/>
              <p:cNvSpPr/>
              <p:nvPr/>
            </p:nvSpPr>
            <p:spPr bwMode="auto">
              <a:xfrm>
                <a:off x="1452" y="2276"/>
                <a:ext cx="70" cy="33"/>
              </a:xfrm>
              <a:custGeom>
                <a:avLst/>
                <a:gdLst>
                  <a:gd name="T0" fmla="*/ 32 w 34"/>
                  <a:gd name="T1" fmla="*/ 8 h 16"/>
                  <a:gd name="T2" fmla="*/ 21 w 34"/>
                  <a:gd name="T3" fmla="*/ 0 h 16"/>
                  <a:gd name="T4" fmla="*/ 2 w 34"/>
                  <a:gd name="T5" fmla="*/ 8 h 16"/>
                  <a:gd name="T6" fmla="*/ 13 w 34"/>
                  <a:gd name="T7" fmla="*/ 16 h 16"/>
                  <a:gd name="T8" fmla="*/ 32 w 3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32" y="8"/>
                    </a:moveTo>
                    <a:cubicBezTo>
                      <a:pt x="34" y="4"/>
                      <a:pt x="29" y="0"/>
                      <a:pt x="21" y="0"/>
                    </a:cubicBezTo>
                    <a:cubicBezTo>
                      <a:pt x="13" y="0"/>
                      <a:pt x="4" y="4"/>
                      <a:pt x="2" y="8"/>
                    </a:cubicBezTo>
                    <a:cubicBezTo>
                      <a:pt x="0" y="12"/>
                      <a:pt x="5" y="16"/>
                      <a:pt x="13" y="16"/>
                    </a:cubicBezTo>
                    <a:cubicBezTo>
                      <a:pt x="21" y="16"/>
                      <a:pt x="30" y="12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p>
                <a:endParaRPr lang="id-ID" sz="2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75" name="Freeform 809"/>
            <p:cNvSpPr/>
            <p:nvPr/>
          </p:nvSpPr>
          <p:spPr bwMode="auto">
            <a:xfrm>
              <a:off x="2425700" y="3613151"/>
              <a:ext cx="111125" cy="52388"/>
            </a:xfrm>
            <a:custGeom>
              <a:avLst/>
              <a:gdLst>
                <a:gd name="T0" fmla="*/ 32 w 34"/>
                <a:gd name="T1" fmla="*/ 8 h 16"/>
                <a:gd name="T2" fmla="*/ 21 w 34"/>
                <a:gd name="T3" fmla="*/ 0 h 16"/>
                <a:gd name="T4" fmla="*/ 2 w 34"/>
                <a:gd name="T5" fmla="*/ 8 h 16"/>
                <a:gd name="T6" fmla="*/ 13 w 34"/>
                <a:gd name="T7" fmla="*/ 16 h 16"/>
                <a:gd name="T8" fmla="*/ 32 w 3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2" y="8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2"/>
                    <a:pt x="5" y="16"/>
                    <a:pt x="13" y="16"/>
                  </a:cubicBezTo>
                  <a:cubicBezTo>
                    <a:pt x="21" y="16"/>
                    <a:pt x="30" y="12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76" name="Freeform 810"/>
            <p:cNvSpPr/>
            <p:nvPr/>
          </p:nvSpPr>
          <p:spPr bwMode="auto">
            <a:xfrm>
              <a:off x="2544763" y="3613151"/>
              <a:ext cx="114300" cy="52388"/>
            </a:xfrm>
            <a:custGeom>
              <a:avLst/>
              <a:gdLst>
                <a:gd name="T0" fmla="*/ 33 w 35"/>
                <a:gd name="T1" fmla="*/ 8 h 16"/>
                <a:gd name="T2" fmla="*/ 21 w 35"/>
                <a:gd name="T3" fmla="*/ 0 h 16"/>
                <a:gd name="T4" fmla="*/ 3 w 35"/>
                <a:gd name="T5" fmla="*/ 8 h 16"/>
                <a:gd name="T6" fmla="*/ 14 w 35"/>
                <a:gd name="T7" fmla="*/ 16 h 16"/>
                <a:gd name="T8" fmla="*/ 33 w 35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6">
                  <a:moveTo>
                    <a:pt x="33" y="8"/>
                  </a:moveTo>
                  <a:cubicBezTo>
                    <a:pt x="35" y="4"/>
                    <a:pt x="30" y="0"/>
                    <a:pt x="21" y="0"/>
                  </a:cubicBezTo>
                  <a:cubicBezTo>
                    <a:pt x="13" y="0"/>
                    <a:pt x="5" y="4"/>
                    <a:pt x="3" y="8"/>
                  </a:cubicBezTo>
                  <a:cubicBezTo>
                    <a:pt x="0" y="12"/>
                    <a:pt x="5" y="16"/>
                    <a:pt x="14" y="16"/>
                  </a:cubicBezTo>
                  <a:cubicBezTo>
                    <a:pt x="22" y="16"/>
                    <a:pt x="31" y="12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77" name="Freeform 811"/>
            <p:cNvSpPr/>
            <p:nvPr/>
          </p:nvSpPr>
          <p:spPr bwMode="auto">
            <a:xfrm>
              <a:off x="1347788" y="3436938"/>
              <a:ext cx="115888" cy="46038"/>
            </a:xfrm>
            <a:custGeom>
              <a:avLst/>
              <a:gdLst>
                <a:gd name="T0" fmla="*/ 32 w 35"/>
                <a:gd name="T1" fmla="*/ 7 h 14"/>
                <a:gd name="T2" fmla="*/ 22 w 35"/>
                <a:gd name="T3" fmla="*/ 0 h 14"/>
                <a:gd name="T4" fmla="*/ 3 w 35"/>
                <a:gd name="T5" fmla="*/ 7 h 14"/>
                <a:gd name="T6" fmla="*/ 12 w 35"/>
                <a:gd name="T7" fmla="*/ 14 h 14"/>
                <a:gd name="T8" fmla="*/ 32 w 35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4">
                  <a:moveTo>
                    <a:pt x="32" y="7"/>
                  </a:moveTo>
                  <a:cubicBezTo>
                    <a:pt x="35" y="3"/>
                    <a:pt x="30" y="0"/>
                    <a:pt x="22" y="0"/>
                  </a:cubicBezTo>
                  <a:cubicBezTo>
                    <a:pt x="14" y="0"/>
                    <a:pt x="5" y="3"/>
                    <a:pt x="3" y="7"/>
                  </a:cubicBezTo>
                  <a:cubicBezTo>
                    <a:pt x="0" y="11"/>
                    <a:pt x="4" y="14"/>
                    <a:pt x="12" y="14"/>
                  </a:cubicBezTo>
                  <a:cubicBezTo>
                    <a:pt x="20" y="14"/>
                    <a:pt x="29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78" name="Freeform 812"/>
            <p:cNvSpPr/>
            <p:nvPr/>
          </p:nvSpPr>
          <p:spPr bwMode="auto">
            <a:xfrm>
              <a:off x="1466850" y="3436938"/>
              <a:ext cx="111125" cy="46038"/>
            </a:xfrm>
            <a:custGeom>
              <a:avLst/>
              <a:gdLst>
                <a:gd name="T0" fmla="*/ 31 w 34"/>
                <a:gd name="T1" fmla="*/ 7 h 14"/>
                <a:gd name="T2" fmla="*/ 22 w 34"/>
                <a:gd name="T3" fmla="*/ 0 h 14"/>
                <a:gd name="T4" fmla="*/ 2 w 34"/>
                <a:gd name="T5" fmla="*/ 7 h 14"/>
                <a:gd name="T6" fmla="*/ 12 w 34"/>
                <a:gd name="T7" fmla="*/ 14 h 14"/>
                <a:gd name="T8" fmla="*/ 31 w 3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4">
                  <a:moveTo>
                    <a:pt x="31" y="7"/>
                  </a:moveTo>
                  <a:cubicBezTo>
                    <a:pt x="34" y="3"/>
                    <a:pt x="30" y="0"/>
                    <a:pt x="22" y="0"/>
                  </a:cubicBezTo>
                  <a:cubicBezTo>
                    <a:pt x="14" y="0"/>
                    <a:pt x="5" y="3"/>
                    <a:pt x="2" y="7"/>
                  </a:cubicBezTo>
                  <a:cubicBezTo>
                    <a:pt x="0" y="11"/>
                    <a:pt x="4" y="14"/>
                    <a:pt x="12" y="14"/>
                  </a:cubicBezTo>
                  <a:cubicBezTo>
                    <a:pt x="20" y="14"/>
                    <a:pt x="29" y="11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79" name="Freeform 813"/>
            <p:cNvSpPr/>
            <p:nvPr/>
          </p:nvSpPr>
          <p:spPr bwMode="auto">
            <a:xfrm>
              <a:off x="1581150" y="3436938"/>
              <a:ext cx="114300" cy="46038"/>
            </a:xfrm>
            <a:custGeom>
              <a:avLst/>
              <a:gdLst>
                <a:gd name="T0" fmla="*/ 32 w 35"/>
                <a:gd name="T1" fmla="*/ 7 h 14"/>
                <a:gd name="T2" fmla="*/ 22 w 35"/>
                <a:gd name="T3" fmla="*/ 0 h 14"/>
                <a:gd name="T4" fmla="*/ 3 w 35"/>
                <a:gd name="T5" fmla="*/ 7 h 14"/>
                <a:gd name="T6" fmla="*/ 13 w 35"/>
                <a:gd name="T7" fmla="*/ 14 h 14"/>
                <a:gd name="T8" fmla="*/ 32 w 35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4">
                  <a:moveTo>
                    <a:pt x="32" y="7"/>
                  </a:moveTo>
                  <a:cubicBezTo>
                    <a:pt x="35" y="3"/>
                    <a:pt x="30" y="0"/>
                    <a:pt x="22" y="0"/>
                  </a:cubicBezTo>
                  <a:cubicBezTo>
                    <a:pt x="14" y="0"/>
                    <a:pt x="6" y="3"/>
                    <a:pt x="3" y="7"/>
                  </a:cubicBezTo>
                  <a:cubicBezTo>
                    <a:pt x="0" y="11"/>
                    <a:pt x="5" y="14"/>
                    <a:pt x="13" y="14"/>
                  </a:cubicBezTo>
                  <a:cubicBezTo>
                    <a:pt x="21" y="14"/>
                    <a:pt x="30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0" name="Freeform 814"/>
            <p:cNvSpPr/>
            <p:nvPr/>
          </p:nvSpPr>
          <p:spPr bwMode="auto">
            <a:xfrm>
              <a:off x="1698625" y="3436938"/>
              <a:ext cx="111125" cy="46038"/>
            </a:xfrm>
            <a:custGeom>
              <a:avLst/>
              <a:gdLst>
                <a:gd name="T0" fmla="*/ 32 w 34"/>
                <a:gd name="T1" fmla="*/ 7 h 14"/>
                <a:gd name="T2" fmla="*/ 22 w 34"/>
                <a:gd name="T3" fmla="*/ 0 h 14"/>
                <a:gd name="T4" fmla="*/ 3 w 34"/>
                <a:gd name="T5" fmla="*/ 7 h 14"/>
                <a:gd name="T6" fmla="*/ 13 w 34"/>
                <a:gd name="T7" fmla="*/ 14 h 14"/>
                <a:gd name="T8" fmla="*/ 32 w 3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4">
                  <a:moveTo>
                    <a:pt x="32" y="7"/>
                  </a:moveTo>
                  <a:cubicBezTo>
                    <a:pt x="34" y="3"/>
                    <a:pt x="30" y="0"/>
                    <a:pt x="22" y="0"/>
                  </a:cubicBezTo>
                  <a:cubicBezTo>
                    <a:pt x="14" y="0"/>
                    <a:pt x="5" y="3"/>
                    <a:pt x="3" y="7"/>
                  </a:cubicBezTo>
                  <a:cubicBezTo>
                    <a:pt x="0" y="11"/>
                    <a:pt x="4" y="14"/>
                    <a:pt x="13" y="14"/>
                  </a:cubicBezTo>
                  <a:cubicBezTo>
                    <a:pt x="21" y="14"/>
                    <a:pt x="29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1" name="Freeform 815"/>
            <p:cNvSpPr/>
            <p:nvPr/>
          </p:nvSpPr>
          <p:spPr bwMode="auto">
            <a:xfrm>
              <a:off x="1817688" y="3436938"/>
              <a:ext cx="111125" cy="46038"/>
            </a:xfrm>
            <a:custGeom>
              <a:avLst/>
              <a:gdLst>
                <a:gd name="T0" fmla="*/ 32 w 34"/>
                <a:gd name="T1" fmla="*/ 7 h 14"/>
                <a:gd name="T2" fmla="*/ 22 w 34"/>
                <a:gd name="T3" fmla="*/ 0 h 14"/>
                <a:gd name="T4" fmla="*/ 2 w 34"/>
                <a:gd name="T5" fmla="*/ 7 h 14"/>
                <a:gd name="T6" fmla="*/ 12 w 34"/>
                <a:gd name="T7" fmla="*/ 14 h 14"/>
                <a:gd name="T8" fmla="*/ 32 w 3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4">
                  <a:moveTo>
                    <a:pt x="32" y="7"/>
                  </a:moveTo>
                  <a:cubicBezTo>
                    <a:pt x="34" y="3"/>
                    <a:pt x="30" y="0"/>
                    <a:pt x="22" y="0"/>
                  </a:cubicBezTo>
                  <a:cubicBezTo>
                    <a:pt x="14" y="0"/>
                    <a:pt x="5" y="3"/>
                    <a:pt x="2" y="7"/>
                  </a:cubicBezTo>
                  <a:cubicBezTo>
                    <a:pt x="0" y="11"/>
                    <a:pt x="4" y="14"/>
                    <a:pt x="12" y="14"/>
                  </a:cubicBezTo>
                  <a:cubicBezTo>
                    <a:pt x="20" y="14"/>
                    <a:pt x="29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2" name="Freeform 816"/>
            <p:cNvSpPr/>
            <p:nvPr/>
          </p:nvSpPr>
          <p:spPr bwMode="auto">
            <a:xfrm>
              <a:off x="1935163" y="3436938"/>
              <a:ext cx="111125" cy="46038"/>
            </a:xfrm>
            <a:custGeom>
              <a:avLst/>
              <a:gdLst>
                <a:gd name="T0" fmla="*/ 31 w 34"/>
                <a:gd name="T1" fmla="*/ 7 h 14"/>
                <a:gd name="T2" fmla="*/ 21 w 34"/>
                <a:gd name="T3" fmla="*/ 0 h 14"/>
                <a:gd name="T4" fmla="*/ 2 w 34"/>
                <a:gd name="T5" fmla="*/ 7 h 14"/>
                <a:gd name="T6" fmla="*/ 12 w 34"/>
                <a:gd name="T7" fmla="*/ 14 h 14"/>
                <a:gd name="T8" fmla="*/ 31 w 3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4">
                  <a:moveTo>
                    <a:pt x="31" y="7"/>
                  </a:moveTo>
                  <a:cubicBezTo>
                    <a:pt x="34" y="3"/>
                    <a:pt x="29" y="0"/>
                    <a:pt x="21" y="0"/>
                  </a:cubicBezTo>
                  <a:cubicBezTo>
                    <a:pt x="13" y="0"/>
                    <a:pt x="5" y="3"/>
                    <a:pt x="2" y="7"/>
                  </a:cubicBezTo>
                  <a:cubicBezTo>
                    <a:pt x="0" y="11"/>
                    <a:pt x="4" y="14"/>
                    <a:pt x="12" y="14"/>
                  </a:cubicBezTo>
                  <a:cubicBezTo>
                    <a:pt x="20" y="14"/>
                    <a:pt x="29" y="11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3" name="Freeform 817"/>
            <p:cNvSpPr/>
            <p:nvPr/>
          </p:nvSpPr>
          <p:spPr bwMode="auto">
            <a:xfrm>
              <a:off x="2049463" y="3436938"/>
              <a:ext cx="111125" cy="46038"/>
            </a:xfrm>
            <a:custGeom>
              <a:avLst/>
              <a:gdLst>
                <a:gd name="T0" fmla="*/ 32 w 34"/>
                <a:gd name="T1" fmla="*/ 7 h 14"/>
                <a:gd name="T2" fmla="*/ 22 w 34"/>
                <a:gd name="T3" fmla="*/ 0 h 14"/>
                <a:gd name="T4" fmla="*/ 3 w 34"/>
                <a:gd name="T5" fmla="*/ 7 h 14"/>
                <a:gd name="T6" fmla="*/ 13 w 34"/>
                <a:gd name="T7" fmla="*/ 14 h 14"/>
                <a:gd name="T8" fmla="*/ 32 w 3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4">
                  <a:moveTo>
                    <a:pt x="32" y="7"/>
                  </a:moveTo>
                  <a:cubicBezTo>
                    <a:pt x="34" y="3"/>
                    <a:pt x="30" y="0"/>
                    <a:pt x="22" y="0"/>
                  </a:cubicBezTo>
                  <a:cubicBezTo>
                    <a:pt x="14" y="0"/>
                    <a:pt x="5" y="3"/>
                    <a:pt x="3" y="7"/>
                  </a:cubicBezTo>
                  <a:cubicBezTo>
                    <a:pt x="0" y="11"/>
                    <a:pt x="5" y="14"/>
                    <a:pt x="13" y="14"/>
                  </a:cubicBezTo>
                  <a:cubicBezTo>
                    <a:pt x="21" y="14"/>
                    <a:pt x="30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4" name="Freeform 818"/>
            <p:cNvSpPr/>
            <p:nvPr/>
          </p:nvSpPr>
          <p:spPr bwMode="auto">
            <a:xfrm>
              <a:off x="1187450" y="3495676"/>
              <a:ext cx="115888" cy="49213"/>
            </a:xfrm>
            <a:custGeom>
              <a:avLst/>
              <a:gdLst>
                <a:gd name="T0" fmla="*/ 32 w 35"/>
                <a:gd name="T1" fmla="*/ 7 h 15"/>
                <a:gd name="T2" fmla="*/ 23 w 35"/>
                <a:gd name="T3" fmla="*/ 0 h 15"/>
                <a:gd name="T4" fmla="*/ 3 w 35"/>
                <a:gd name="T5" fmla="*/ 7 h 15"/>
                <a:gd name="T6" fmla="*/ 12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1" y="0"/>
                    <a:pt x="23" y="0"/>
                  </a:cubicBezTo>
                  <a:cubicBezTo>
                    <a:pt x="15" y="0"/>
                    <a:pt x="6" y="3"/>
                    <a:pt x="3" y="7"/>
                  </a:cubicBezTo>
                  <a:cubicBezTo>
                    <a:pt x="0" y="11"/>
                    <a:pt x="4" y="15"/>
                    <a:pt x="12" y="15"/>
                  </a:cubicBezTo>
                  <a:cubicBezTo>
                    <a:pt x="20" y="15"/>
                    <a:pt x="29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5" name="Freeform 819"/>
            <p:cNvSpPr/>
            <p:nvPr/>
          </p:nvSpPr>
          <p:spPr bwMode="auto">
            <a:xfrm>
              <a:off x="1306513" y="3495676"/>
              <a:ext cx="114300" cy="49213"/>
            </a:xfrm>
            <a:custGeom>
              <a:avLst/>
              <a:gdLst>
                <a:gd name="T0" fmla="*/ 32 w 35"/>
                <a:gd name="T1" fmla="*/ 7 h 15"/>
                <a:gd name="T2" fmla="*/ 23 w 35"/>
                <a:gd name="T3" fmla="*/ 0 h 15"/>
                <a:gd name="T4" fmla="*/ 3 w 35"/>
                <a:gd name="T5" fmla="*/ 7 h 15"/>
                <a:gd name="T6" fmla="*/ 12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1" y="0"/>
                    <a:pt x="23" y="0"/>
                  </a:cubicBezTo>
                  <a:cubicBezTo>
                    <a:pt x="15" y="0"/>
                    <a:pt x="6" y="3"/>
                    <a:pt x="3" y="7"/>
                  </a:cubicBezTo>
                  <a:cubicBezTo>
                    <a:pt x="0" y="11"/>
                    <a:pt x="4" y="15"/>
                    <a:pt x="12" y="15"/>
                  </a:cubicBezTo>
                  <a:cubicBezTo>
                    <a:pt x="20" y="15"/>
                    <a:pt x="29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6" name="Freeform 820"/>
            <p:cNvSpPr/>
            <p:nvPr/>
          </p:nvSpPr>
          <p:spPr bwMode="auto">
            <a:xfrm>
              <a:off x="1423988" y="3495676"/>
              <a:ext cx="114300" cy="49213"/>
            </a:xfrm>
            <a:custGeom>
              <a:avLst/>
              <a:gdLst>
                <a:gd name="T0" fmla="*/ 32 w 35"/>
                <a:gd name="T1" fmla="*/ 7 h 15"/>
                <a:gd name="T2" fmla="*/ 23 w 35"/>
                <a:gd name="T3" fmla="*/ 0 h 15"/>
                <a:gd name="T4" fmla="*/ 3 w 35"/>
                <a:gd name="T5" fmla="*/ 7 h 15"/>
                <a:gd name="T6" fmla="*/ 12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1" y="0"/>
                    <a:pt x="23" y="0"/>
                  </a:cubicBezTo>
                  <a:cubicBezTo>
                    <a:pt x="15" y="0"/>
                    <a:pt x="6" y="3"/>
                    <a:pt x="3" y="7"/>
                  </a:cubicBezTo>
                  <a:cubicBezTo>
                    <a:pt x="0" y="11"/>
                    <a:pt x="4" y="15"/>
                    <a:pt x="12" y="15"/>
                  </a:cubicBezTo>
                  <a:cubicBezTo>
                    <a:pt x="21" y="15"/>
                    <a:pt x="30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7" name="Freeform 821"/>
            <p:cNvSpPr/>
            <p:nvPr/>
          </p:nvSpPr>
          <p:spPr bwMode="auto">
            <a:xfrm>
              <a:off x="1541463" y="3495676"/>
              <a:ext cx="114300" cy="49213"/>
            </a:xfrm>
            <a:custGeom>
              <a:avLst/>
              <a:gdLst>
                <a:gd name="T0" fmla="*/ 32 w 35"/>
                <a:gd name="T1" fmla="*/ 7 h 15"/>
                <a:gd name="T2" fmla="*/ 23 w 35"/>
                <a:gd name="T3" fmla="*/ 0 h 15"/>
                <a:gd name="T4" fmla="*/ 3 w 35"/>
                <a:gd name="T5" fmla="*/ 7 h 15"/>
                <a:gd name="T6" fmla="*/ 13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1" y="0"/>
                    <a:pt x="23" y="0"/>
                  </a:cubicBezTo>
                  <a:cubicBezTo>
                    <a:pt x="14" y="0"/>
                    <a:pt x="6" y="3"/>
                    <a:pt x="3" y="7"/>
                  </a:cubicBezTo>
                  <a:cubicBezTo>
                    <a:pt x="0" y="11"/>
                    <a:pt x="4" y="15"/>
                    <a:pt x="13" y="15"/>
                  </a:cubicBezTo>
                  <a:cubicBezTo>
                    <a:pt x="21" y="15"/>
                    <a:pt x="30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8" name="Freeform 822"/>
            <p:cNvSpPr/>
            <p:nvPr/>
          </p:nvSpPr>
          <p:spPr bwMode="auto">
            <a:xfrm>
              <a:off x="1658938" y="3495676"/>
              <a:ext cx="115888" cy="49213"/>
            </a:xfrm>
            <a:custGeom>
              <a:avLst/>
              <a:gdLst>
                <a:gd name="T0" fmla="*/ 32 w 35"/>
                <a:gd name="T1" fmla="*/ 7 h 15"/>
                <a:gd name="T2" fmla="*/ 22 w 35"/>
                <a:gd name="T3" fmla="*/ 0 h 15"/>
                <a:gd name="T4" fmla="*/ 3 w 35"/>
                <a:gd name="T5" fmla="*/ 7 h 15"/>
                <a:gd name="T6" fmla="*/ 13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1" y="0"/>
                    <a:pt x="22" y="0"/>
                  </a:cubicBezTo>
                  <a:cubicBezTo>
                    <a:pt x="14" y="0"/>
                    <a:pt x="6" y="3"/>
                    <a:pt x="3" y="7"/>
                  </a:cubicBezTo>
                  <a:cubicBezTo>
                    <a:pt x="0" y="11"/>
                    <a:pt x="5" y="15"/>
                    <a:pt x="13" y="15"/>
                  </a:cubicBezTo>
                  <a:cubicBezTo>
                    <a:pt x="21" y="15"/>
                    <a:pt x="30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89" name="Freeform 823"/>
            <p:cNvSpPr/>
            <p:nvPr/>
          </p:nvSpPr>
          <p:spPr bwMode="auto">
            <a:xfrm>
              <a:off x="1778000" y="3495676"/>
              <a:ext cx="114300" cy="49213"/>
            </a:xfrm>
            <a:custGeom>
              <a:avLst/>
              <a:gdLst>
                <a:gd name="T0" fmla="*/ 32 w 35"/>
                <a:gd name="T1" fmla="*/ 7 h 15"/>
                <a:gd name="T2" fmla="*/ 22 w 35"/>
                <a:gd name="T3" fmla="*/ 0 h 15"/>
                <a:gd name="T4" fmla="*/ 3 w 35"/>
                <a:gd name="T5" fmla="*/ 7 h 15"/>
                <a:gd name="T6" fmla="*/ 13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0" y="0"/>
                    <a:pt x="22" y="0"/>
                  </a:cubicBezTo>
                  <a:cubicBezTo>
                    <a:pt x="14" y="0"/>
                    <a:pt x="6" y="3"/>
                    <a:pt x="3" y="7"/>
                  </a:cubicBezTo>
                  <a:cubicBezTo>
                    <a:pt x="0" y="11"/>
                    <a:pt x="5" y="15"/>
                    <a:pt x="13" y="15"/>
                  </a:cubicBezTo>
                  <a:cubicBezTo>
                    <a:pt x="21" y="15"/>
                    <a:pt x="30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0" name="Freeform 824"/>
            <p:cNvSpPr/>
            <p:nvPr/>
          </p:nvSpPr>
          <p:spPr bwMode="auto">
            <a:xfrm>
              <a:off x="1895475" y="3495676"/>
              <a:ext cx="114300" cy="49213"/>
            </a:xfrm>
            <a:custGeom>
              <a:avLst/>
              <a:gdLst>
                <a:gd name="T0" fmla="*/ 32 w 35"/>
                <a:gd name="T1" fmla="*/ 7 h 15"/>
                <a:gd name="T2" fmla="*/ 22 w 35"/>
                <a:gd name="T3" fmla="*/ 0 h 15"/>
                <a:gd name="T4" fmla="*/ 3 w 35"/>
                <a:gd name="T5" fmla="*/ 7 h 15"/>
                <a:gd name="T6" fmla="*/ 13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0" y="0"/>
                    <a:pt x="22" y="0"/>
                  </a:cubicBezTo>
                  <a:cubicBezTo>
                    <a:pt x="14" y="0"/>
                    <a:pt x="6" y="3"/>
                    <a:pt x="3" y="7"/>
                  </a:cubicBezTo>
                  <a:cubicBezTo>
                    <a:pt x="0" y="11"/>
                    <a:pt x="5" y="15"/>
                    <a:pt x="13" y="15"/>
                  </a:cubicBezTo>
                  <a:cubicBezTo>
                    <a:pt x="21" y="15"/>
                    <a:pt x="30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1" name="Freeform 825"/>
            <p:cNvSpPr/>
            <p:nvPr/>
          </p:nvSpPr>
          <p:spPr bwMode="auto">
            <a:xfrm>
              <a:off x="2016125" y="3495676"/>
              <a:ext cx="112713" cy="49213"/>
            </a:xfrm>
            <a:custGeom>
              <a:avLst/>
              <a:gdLst>
                <a:gd name="T0" fmla="*/ 31 w 34"/>
                <a:gd name="T1" fmla="*/ 7 h 15"/>
                <a:gd name="T2" fmla="*/ 21 w 34"/>
                <a:gd name="T3" fmla="*/ 0 h 15"/>
                <a:gd name="T4" fmla="*/ 2 w 34"/>
                <a:gd name="T5" fmla="*/ 7 h 15"/>
                <a:gd name="T6" fmla="*/ 12 w 34"/>
                <a:gd name="T7" fmla="*/ 15 h 15"/>
                <a:gd name="T8" fmla="*/ 31 w 3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31" y="7"/>
                  </a:moveTo>
                  <a:cubicBezTo>
                    <a:pt x="34" y="3"/>
                    <a:pt x="29" y="0"/>
                    <a:pt x="21" y="0"/>
                  </a:cubicBezTo>
                  <a:cubicBezTo>
                    <a:pt x="13" y="0"/>
                    <a:pt x="5" y="3"/>
                    <a:pt x="2" y="7"/>
                  </a:cubicBezTo>
                  <a:cubicBezTo>
                    <a:pt x="0" y="11"/>
                    <a:pt x="4" y="15"/>
                    <a:pt x="12" y="15"/>
                  </a:cubicBezTo>
                  <a:cubicBezTo>
                    <a:pt x="21" y="15"/>
                    <a:pt x="29" y="11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2" name="Freeform 826"/>
            <p:cNvSpPr/>
            <p:nvPr/>
          </p:nvSpPr>
          <p:spPr bwMode="auto">
            <a:xfrm>
              <a:off x="1263650" y="3554413"/>
              <a:ext cx="114300" cy="49213"/>
            </a:xfrm>
            <a:custGeom>
              <a:avLst/>
              <a:gdLst>
                <a:gd name="T0" fmla="*/ 33 w 35"/>
                <a:gd name="T1" fmla="*/ 7 h 15"/>
                <a:gd name="T2" fmla="*/ 23 w 35"/>
                <a:gd name="T3" fmla="*/ 0 h 15"/>
                <a:gd name="T4" fmla="*/ 3 w 35"/>
                <a:gd name="T5" fmla="*/ 7 h 15"/>
                <a:gd name="T6" fmla="*/ 12 w 35"/>
                <a:gd name="T7" fmla="*/ 15 h 15"/>
                <a:gd name="T8" fmla="*/ 33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3" y="7"/>
                  </a:moveTo>
                  <a:cubicBezTo>
                    <a:pt x="35" y="3"/>
                    <a:pt x="31" y="0"/>
                    <a:pt x="23" y="0"/>
                  </a:cubicBezTo>
                  <a:cubicBezTo>
                    <a:pt x="15" y="0"/>
                    <a:pt x="6" y="3"/>
                    <a:pt x="3" y="7"/>
                  </a:cubicBezTo>
                  <a:cubicBezTo>
                    <a:pt x="0" y="12"/>
                    <a:pt x="4" y="15"/>
                    <a:pt x="12" y="15"/>
                  </a:cubicBezTo>
                  <a:cubicBezTo>
                    <a:pt x="21" y="15"/>
                    <a:pt x="30" y="12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3" name="Freeform 827"/>
            <p:cNvSpPr/>
            <p:nvPr/>
          </p:nvSpPr>
          <p:spPr bwMode="auto">
            <a:xfrm>
              <a:off x="1381125" y="3554413"/>
              <a:ext cx="117475" cy="49213"/>
            </a:xfrm>
            <a:custGeom>
              <a:avLst/>
              <a:gdLst>
                <a:gd name="T0" fmla="*/ 33 w 36"/>
                <a:gd name="T1" fmla="*/ 7 h 15"/>
                <a:gd name="T2" fmla="*/ 23 w 36"/>
                <a:gd name="T3" fmla="*/ 0 h 15"/>
                <a:gd name="T4" fmla="*/ 3 w 36"/>
                <a:gd name="T5" fmla="*/ 7 h 15"/>
                <a:gd name="T6" fmla="*/ 13 w 36"/>
                <a:gd name="T7" fmla="*/ 15 h 15"/>
                <a:gd name="T8" fmla="*/ 33 w 36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5">
                  <a:moveTo>
                    <a:pt x="33" y="7"/>
                  </a:moveTo>
                  <a:cubicBezTo>
                    <a:pt x="36" y="3"/>
                    <a:pt x="31" y="0"/>
                    <a:pt x="23" y="0"/>
                  </a:cubicBezTo>
                  <a:cubicBezTo>
                    <a:pt x="15" y="0"/>
                    <a:pt x="6" y="3"/>
                    <a:pt x="3" y="7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1" y="15"/>
                    <a:pt x="30" y="12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4" name="Freeform 828"/>
            <p:cNvSpPr/>
            <p:nvPr/>
          </p:nvSpPr>
          <p:spPr bwMode="auto">
            <a:xfrm>
              <a:off x="1501775" y="3554413"/>
              <a:ext cx="115888" cy="49213"/>
            </a:xfrm>
            <a:custGeom>
              <a:avLst/>
              <a:gdLst>
                <a:gd name="T0" fmla="*/ 32 w 35"/>
                <a:gd name="T1" fmla="*/ 7 h 15"/>
                <a:gd name="T2" fmla="*/ 22 w 35"/>
                <a:gd name="T3" fmla="*/ 0 h 15"/>
                <a:gd name="T4" fmla="*/ 3 w 35"/>
                <a:gd name="T5" fmla="*/ 7 h 15"/>
                <a:gd name="T6" fmla="*/ 12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1" y="0"/>
                    <a:pt x="22" y="0"/>
                  </a:cubicBezTo>
                  <a:cubicBezTo>
                    <a:pt x="14" y="0"/>
                    <a:pt x="5" y="3"/>
                    <a:pt x="3" y="7"/>
                  </a:cubicBezTo>
                  <a:cubicBezTo>
                    <a:pt x="0" y="12"/>
                    <a:pt x="4" y="15"/>
                    <a:pt x="12" y="15"/>
                  </a:cubicBezTo>
                  <a:cubicBezTo>
                    <a:pt x="21" y="15"/>
                    <a:pt x="30" y="12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5" name="Freeform 829"/>
            <p:cNvSpPr/>
            <p:nvPr/>
          </p:nvSpPr>
          <p:spPr bwMode="auto">
            <a:xfrm>
              <a:off x="1620838" y="3554413"/>
              <a:ext cx="114300" cy="49213"/>
            </a:xfrm>
            <a:custGeom>
              <a:avLst/>
              <a:gdLst>
                <a:gd name="T0" fmla="*/ 33 w 35"/>
                <a:gd name="T1" fmla="*/ 7 h 15"/>
                <a:gd name="T2" fmla="*/ 23 w 35"/>
                <a:gd name="T3" fmla="*/ 0 h 15"/>
                <a:gd name="T4" fmla="*/ 3 w 35"/>
                <a:gd name="T5" fmla="*/ 7 h 15"/>
                <a:gd name="T6" fmla="*/ 13 w 35"/>
                <a:gd name="T7" fmla="*/ 15 h 15"/>
                <a:gd name="T8" fmla="*/ 33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3" y="7"/>
                  </a:moveTo>
                  <a:cubicBezTo>
                    <a:pt x="35" y="3"/>
                    <a:pt x="31" y="0"/>
                    <a:pt x="23" y="0"/>
                  </a:cubicBezTo>
                  <a:cubicBezTo>
                    <a:pt x="15" y="0"/>
                    <a:pt x="6" y="3"/>
                    <a:pt x="3" y="7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1" y="15"/>
                    <a:pt x="30" y="12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6" name="Freeform 830"/>
            <p:cNvSpPr/>
            <p:nvPr/>
          </p:nvSpPr>
          <p:spPr bwMode="auto">
            <a:xfrm>
              <a:off x="1741488" y="3554413"/>
              <a:ext cx="114300" cy="49213"/>
            </a:xfrm>
            <a:custGeom>
              <a:avLst/>
              <a:gdLst>
                <a:gd name="T0" fmla="*/ 32 w 35"/>
                <a:gd name="T1" fmla="*/ 7 h 15"/>
                <a:gd name="T2" fmla="*/ 22 w 35"/>
                <a:gd name="T3" fmla="*/ 0 h 15"/>
                <a:gd name="T4" fmla="*/ 2 w 35"/>
                <a:gd name="T5" fmla="*/ 7 h 15"/>
                <a:gd name="T6" fmla="*/ 12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0" y="0"/>
                    <a:pt x="22" y="0"/>
                  </a:cubicBezTo>
                  <a:cubicBezTo>
                    <a:pt x="14" y="0"/>
                    <a:pt x="5" y="3"/>
                    <a:pt x="2" y="7"/>
                  </a:cubicBezTo>
                  <a:cubicBezTo>
                    <a:pt x="0" y="12"/>
                    <a:pt x="4" y="15"/>
                    <a:pt x="12" y="15"/>
                  </a:cubicBezTo>
                  <a:cubicBezTo>
                    <a:pt x="21" y="15"/>
                    <a:pt x="29" y="12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7" name="Freeform 831"/>
            <p:cNvSpPr/>
            <p:nvPr/>
          </p:nvSpPr>
          <p:spPr bwMode="auto">
            <a:xfrm>
              <a:off x="1858963" y="3554413"/>
              <a:ext cx="115888" cy="49213"/>
            </a:xfrm>
            <a:custGeom>
              <a:avLst/>
              <a:gdLst>
                <a:gd name="T0" fmla="*/ 32 w 35"/>
                <a:gd name="T1" fmla="*/ 7 h 15"/>
                <a:gd name="T2" fmla="*/ 22 w 35"/>
                <a:gd name="T3" fmla="*/ 0 h 15"/>
                <a:gd name="T4" fmla="*/ 3 w 35"/>
                <a:gd name="T5" fmla="*/ 7 h 15"/>
                <a:gd name="T6" fmla="*/ 13 w 35"/>
                <a:gd name="T7" fmla="*/ 15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35" y="3"/>
                    <a:pt x="30" y="0"/>
                    <a:pt x="22" y="0"/>
                  </a:cubicBezTo>
                  <a:cubicBezTo>
                    <a:pt x="14" y="0"/>
                    <a:pt x="5" y="3"/>
                    <a:pt x="3" y="7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1" y="15"/>
                    <a:pt x="30" y="12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8" name="Freeform 832"/>
            <p:cNvSpPr/>
            <p:nvPr/>
          </p:nvSpPr>
          <p:spPr bwMode="auto">
            <a:xfrm>
              <a:off x="1981200" y="3554413"/>
              <a:ext cx="111125" cy="49213"/>
            </a:xfrm>
            <a:custGeom>
              <a:avLst/>
              <a:gdLst>
                <a:gd name="T0" fmla="*/ 32 w 34"/>
                <a:gd name="T1" fmla="*/ 7 h 15"/>
                <a:gd name="T2" fmla="*/ 21 w 34"/>
                <a:gd name="T3" fmla="*/ 0 h 15"/>
                <a:gd name="T4" fmla="*/ 2 w 34"/>
                <a:gd name="T5" fmla="*/ 7 h 15"/>
                <a:gd name="T6" fmla="*/ 12 w 34"/>
                <a:gd name="T7" fmla="*/ 15 h 15"/>
                <a:gd name="T8" fmla="*/ 32 w 3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32" y="7"/>
                  </a:moveTo>
                  <a:cubicBezTo>
                    <a:pt x="34" y="3"/>
                    <a:pt x="30" y="0"/>
                    <a:pt x="21" y="0"/>
                  </a:cubicBezTo>
                  <a:cubicBezTo>
                    <a:pt x="13" y="0"/>
                    <a:pt x="5" y="3"/>
                    <a:pt x="2" y="7"/>
                  </a:cubicBezTo>
                  <a:cubicBezTo>
                    <a:pt x="0" y="12"/>
                    <a:pt x="4" y="15"/>
                    <a:pt x="12" y="15"/>
                  </a:cubicBezTo>
                  <a:cubicBezTo>
                    <a:pt x="21" y="15"/>
                    <a:pt x="29" y="12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99" name="Freeform 833"/>
            <p:cNvSpPr/>
            <p:nvPr/>
          </p:nvSpPr>
          <p:spPr bwMode="auto">
            <a:xfrm>
              <a:off x="1338263" y="3613151"/>
              <a:ext cx="119063" cy="52388"/>
            </a:xfrm>
            <a:custGeom>
              <a:avLst/>
              <a:gdLst>
                <a:gd name="T0" fmla="*/ 33 w 36"/>
                <a:gd name="T1" fmla="*/ 8 h 16"/>
                <a:gd name="T2" fmla="*/ 24 w 36"/>
                <a:gd name="T3" fmla="*/ 0 h 16"/>
                <a:gd name="T4" fmla="*/ 3 w 36"/>
                <a:gd name="T5" fmla="*/ 8 h 16"/>
                <a:gd name="T6" fmla="*/ 13 w 36"/>
                <a:gd name="T7" fmla="*/ 16 h 16"/>
                <a:gd name="T8" fmla="*/ 33 w 3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6">
                  <a:moveTo>
                    <a:pt x="33" y="8"/>
                  </a:moveTo>
                  <a:cubicBezTo>
                    <a:pt x="36" y="4"/>
                    <a:pt x="32" y="0"/>
                    <a:pt x="24" y="0"/>
                  </a:cubicBezTo>
                  <a:cubicBezTo>
                    <a:pt x="15" y="0"/>
                    <a:pt x="6" y="4"/>
                    <a:pt x="3" y="8"/>
                  </a:cubicBezTo>
                  <a:cubicBezTo>
                    <a:pt x="0" y="12"/>
                    <a:pt x="5" y="16"/>
                    <a:pt x="13" y="16"/>
                  </a:cubicBezTo>
                  <a:cubicBezTo>
                    <a:pt x="21" y="16"/>
                    <a:pt x="30" y="12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0" name="Freeform 834"/>
            <p:cNvSpPr/>
            <p:nvPr/>
          </p:nvSpPr>
          <p:spPr bwMode="auto">
            <a:xfrm>
              <a:off x="1460500" y="3613151"/>
              <a:ext cx="117475" cy="52388"/>
            </a:xfrm>
            <a:custGeom>
              <a:avLst/>
              <a:gdLst>
                <a:gd name="T0" fmla="*/ 33 w 36"/>
                <a:gd name="T1" fmla="*/ 8 h 16"/>
                <a:gd name="T2" fmla="*/ 23 w 36"/>
                <a:gd name="T3" fmla="*/ 0 h 16"/>
                <a:gd name="T4" fmla="*/ 3 w 36"/>
                <a:gd name="T5" fmla="*/ 8 h 16"/>
                <a:gd name="T6" fmla="*/ 13 w 36"/>
                <a:gd name="T7" fmla="*/ 16 h 16"/>
                <a:gd name="T8" fmla="*/ 33 w 3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6">
                  <a:moveTo>
                    <a:pt x="33" y="8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5" y="0"/>
                    <a:pt x="6" y="4"/>
                    <a:pt x="3" y="8"/>
                  </a:cubicBezTo>
                  <a:cubicBezTo>
                    <a:pt x="0" y="12"/>
                    <a:pt x="5" y="16"/>
                    <a:pt x="13" y="16"/>
                  </a:cubicBezTo>
                  <a:cubicBezTo>
                    <a:pt x="21" y="16"/>
                    <a:pt x="30" y="12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1" name="Freeform 835"/>
            <p:cNvSpPr/>
            <p:nvPr/>
          </p:nvSpPr>
          <p:spPr bwMode="auto">
            <a:xfrm>
              <a:off x="1054100" y="3676651"/>
              <a:ext cx="117475" cy="52388"/>
            </a:xfrm>
            <a:custGeom>
              <a:avLst/>
              <a:gdLst>
                <a:gd name="T0" fmla="*/ 33 w 36"/>
                <a:gd name="T1" fmla="*/ 8 h 16"/>
                <a:gd name="T2" fmla="*/ 24 w 36"/>
                <a:gd name="T3" fmla="*/ 0 h 16"/>
                <a:gd name="T4" fmla="*/ 3 w 36"/>
                <a:gd name="T5" fmla="*/ 8 h 16"/>
                <a:gd name="T6" fmla="*/ 12 w 36"/>
                <a:gd name="T7" fmla="*/ 16 h 16"/>
                <a:gd name="T8" fmla="*/ 33 w 3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6">
                  <a:moveTo>
                    <a:pt x="33" y="8"/>
                  </a:moveTo>
                  <a:cubicBezTo>
                    <a:pt x="36" y="4"/>
                    <a:pt x="32" y="0"/>
                    <a:pt x="24" y="0"/>
                  </a:cubicBezTo>
                  <a:cubicBezTo>
                    <a:pt x="15" y="0"/>
                    <a:pt x="6" y="4"/>
                    <a:pt x="3" y="8"/>
                  </a:cubicBezTo>
                  <a:cubicBezTo>
                    <a:pt x="0" y="13"/>
                    <a:pt x="4" y="16"/>
                    <a:pt x="12" y="16"/>
                  </a:cubicBezTo>
                  <a:cubicBezTo>
                    <a:pt x="21" y="16"/>
                    <a:pt x="30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2" name="Freeform 836"/>
            <p:cNvSpPr/>
            <p:nvPr/>
          </p:nvSpPr>
          <p:spPr bwMode="auto">
            <a:xfrm>
              <a:off x="1174750" y="3676651"/>
              <a:ext cx="117475" cy="52388"/>
            </a:xfrm>
            <a:custGeom>
              <a:avLst/>
              <a:gdLst>
                <a:gd name="T0" fmla="*/ 33 w 36"/>
                <a:gd name="T1" fmla="*/ 8 h 16"/>
                <a:gd name="T2" fmla="*/ 24 w 36"/>
                <a:gd name="T3" fmla="*/ 0 h 16"/>
                <a:gd name="T4" fmla="*/ 3 w 36"/>
                <a:gd name="T5" fmla="*/ 8 h 16"/>
                <a:gd name="T6" fmla="*/ 13 w 36"/>
                <a:gd name="T7" fmla="*/ 16 h 16"/>
                <a:gd name="T8" fmla="*/ 33 w 3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6">
                  <a:moveTo>
                    <a:pt x="33" y="8"/>
                  </a:moveTo>
                  <a:cubicBezTo>
                    <a:pt x="36" y="4"/>
                    <a:pt x="32" y="0"/>
                    <a:pt x="24" y="0"/>
                  </a:cubicBezTo>
                  <a:cubicBezTo>
                    <a:pt x="15" y="0"/>
                    <a:pt x="6" y="4"/>
                    <a:pt x="3" y="8"/>
                  </a:cubicBezTo>
                  <a:cubicBezTo>
                    <a:pt x="0" y="13"/>
                    <a:pt x="4" y="16"/>
                    <a:pt x="13" y="16"/>
                  </a:cubicBezTo>
                  <a:cubicBezTo>
                    <a:pt x="21" y="16"/>
                    <a:pt x="30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3" name="Freeform 837"/>
            <p:cNvSpPr/>
            <p:nvPr/>
          </p:nvSpPr>
          <p:spPr bwMode="auto">
            <a:xfrm>
              <a:off x="2147888" y="3676651"/>
              <a:ext cx="114300" cy="52388"/>
            </a:xfrm>
            <a:custGeom>
              <a:avLst/>
              <a:gdLst>
                <a:gd name="T0" fmla="*/ 33 w 35"/>
                <a:gd name="T1" fmla="*/ 8 h 16"/>
                <a:gd name="T2" fmla="*/ 22 w 35"/>
                <a:gd name="T3" fmla="*/ 0 h 16"/>
                <a:gd name="T4" fmla="*/ 3 w 35"/>
                <a:gd name="T5" fmla="*/ 8 h 16"/>
                <a:gd name="T6" fmla="*/ 14 w 35"/>
                <a:gd name="T7" fmla="*/ 16 h 16"/>
                <a:gd name="T8" fmla="*/ 33 w 35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6">
                  <a:moveTo>
                    <a:pt x="33" y="8"/>
                  </a:moveTo>
                  <a:cubicBezTo>
                    <a:pt x="35" y="4"/>
                    <a:pt x="31" y="0"/>
                    <a:pt x="22" y="0"/>
                  </a:cubicBezTo>
                  <a:cubicBezTo>
                    <a:pt x="14" y="0"/>
                    <a:pt x="5" y="4"/>
                    <a:pt x="3" y="8"/>
                  </a:cubicBezTo>
                  <a:cubicBezTo>
                    <a:pt x="0" y="13"/>
                    <a:pt x="5" y="16"/>
                    <a:pt x="14" y="16"/>
                  </a:cubicBezTo>
                  <a:cubicBezTo>
                    <a:pt x="22" y="16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4" name="Freeform 838"/>
            <p:cNvSpPr/>
            <p:nvPr/>
          </p:nvSpPr>
          <p:spPr bwMode="auto">
            <a:xfrm>
              <a:off x="2271713" y="3676651"/>
              <a:ext cx="111125" cy="52388"/>
            </a:xfrm>
            <a:custGeom>
              <a:avLst/>
              <a:gdLst>
                <a:gd name="T0" fmla="*/ 32 w 34"/>
                <a:gd name="T1" fmla="*/ 8 h 16"/>
                <a:gd name="T2" fmla="*/ 21 w 34"/>
                <a:gd name="T3" fmla="*/ 0 h 16"/>
                <a:gd name="T4" fmla="*/ 2 w 34"/>
                <a:gd name="T5" fmla="*/ 8 h 16"/>
                <a:gd name="T6" fmla="*/ 13 w 34"/>
                <a:gd name="T7" fmla="*/ 16 h 16"/>
                <a:gd name="T8" fmla="*/ 32 w 3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2" y="8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4" y="16"/>
                    <a:pt x="13" y="16"/>
                  </a:cubicBezTo>
                  <a:cubicBezTo>
                    <a:pt x="21" y="16"/>
                    <a:pt x="30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5" name="Freeform 839"/>
            <p:cNvSpPr/>
            <p:nvPr/>
          </p:nvSpPr>
          <p:spPr bwMode="auto">
            <a:xfrm>
              <a:off x="2393950" y="3676651"/>
              <a:ext cx="111125" cy="52388"/>
            </a:xfrm>
            <a:custGeom>
              <a:avLst/>
              <a:gdLst>
                <a:gd name="T0" fmla="*/ 32 w 34"/>
                <a:gd name="T1" fmla="*/ 8 h 16"/>
                <a:gd name="T2" fmla="*/ 21 w 34"/>
                <a:gd name="T3" fmla="*/ 0 h 16"/>
                <a:gd name="T4" fmla="*/ 2 w 34"/>
                <a:gd name="T5" fmla="*/ 8 h 16"/>
                <a:gd name="T6" fmla="*/ 13 w 34"/>
                <a:gd name="T7" fmla="*/ 16 h 16"/>
                <a:gd name="T8" fmla="*/ 32 w 3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2" y="8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5" y="16"/>
                    <a:pt x="13" y="16"/>
                  </a:cubicBezTo>
                  <a:cubicBezTo>
                    <a:pt x="21" y="16"/>
                    <a:pt x="30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6" name="Freeform 840"/>
            <p:cNvSpPr/>
            <p:nvPr/>
          </p:nvSpPr>
          <p:spPr bwMode="auto">
            <a:xfrm>
              <a:off x="2514600" y="3676651"/>
              <a:ext cx="111125" cy="52388"/>
            </a:xfrm>
            <a:custGeom>
              <a:avLst/>
              <a:gdLst>
                <a:gd name="T0" fmla="*/ 32 w 34"/>
                <a:gd name="T1" fmla="*/ 8 h 16"/>
                <a:gd name="T2" fmla="*/ 21 w 34"/>
                <a:gd name="T3" fmla="*/ 0 h 16"/>
                <a:gd name="T4" fmla="*/ 2 w 34"/>
                <a:gd name="T5" fmla="*/ 8 h 16"/>
                <a:gd name="T6" fmla="*/ 13 w 34"/>
                <a:gd name="T7" fmla="*/ 16 h 16"/>
                <a:gd name="T8" fmla="*/ 32 w 3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2" y="8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5" y="16"/>
                    <a:pt x="13" y="16"/>
                  </a:cubicBezTo>
                  <a:cubicBezTo>
                    <a:pt x="22" y="16"/>
                    <a:pt x="30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7" name="Freeform 841"/>
            <p:cNvSpPr/>
            <p:nvPr/>
          </p:nvSpPr>
          <p:spPr bwMode="auto">
            <a:xfrm>
              <a:off x="2111375" y="3741738"/>
              <a:ext cx="117475" cy="52388"/>
            </a:xfrm>
            <a:custGeom>
              <a:avLst/>
              <a:gdLst>
                <a:gd name="T0" fmla="*/ 34 w 36"/>
                <a:gd name="T1" fmla="*/ 8 h 16"/>
                <a:gd name="T2" fmla="*/ 23 w 36"/>
                <a:gd name="T3" fmla="*/ 0 h 16"/>
                <a:gd name="T4" fmla="*/ 3 w 36"/>
                <a:gd name="T5" fmla="*/ 8 h 16"/>
                <a:gd name="T6" fmla="*/ 14 w 36"/>
                <a:gd name="T7" fmla="*/ 16 h 16"/>
                <a:gd name="T8" fmla="*/ 34 w 3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6">
                  <a:moveTo>
                    <a:pt x="34" y="8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4" y="0"/>
                    <a:pt x="5" y="4"/>
                    <a:pt x="3" y="8"/>
                  </a:cubicBezTo>
                  <a:cubicBezTo>
                    <a:pt x="0" y="13"/>
                    <a:pt x="5" y="16"/>
                    <a:pt x="14" y="16"/>
                  </a:cubicBezTo>
                  <a:cubicBezTo>
                    <a:pt x="22" y="16"/>
                    <a:pt x="31" y="13"/>
                    <a:pt x="3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8" name="Freeform 842"/>
            <p:cNvSpPr/>
            <p:nvPr/>
          </p:nvSpPr>
          <p:spPr bwMode="auto">
            <a:xfrm>
              <a:off x="2236788" y="3741738"/>
              <a:ext cx="114300" cy="52388"/>
            </a:xfrm>
            <a:custGeom>
              <a:avLst/>
              <a:gdLst>
                <a:gd name="T0" fmla="*/ 33 w 35"/>
                <a:gd name="T1" fmla="*/ 8 h 16"/>
                <a:gd name="T2" fmla="*/ 22 w 35"/>
                <a:gd name="T3" fmla="*/ 0 h 16"/>
                <a:gd name="T4" fmla="*/ 2 w 35"/>
                <a:gd name="T5" fmla="*/ 8 h 16"/>
                <a:gd name="T6" fmla="*/ 13 w 35"/>
                <a:gd name="T7" fmla="*/ 16 h 16"/>
                <a:gd name="T8" fmla="*/ 33 w 35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6">
                  <a:moveTo>
                    <a:pt x="33" y="8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4" y="0"/>
                    <a:pt x="5" y="4"/>
                    <a:pt x="2" y="8"/>
                  </a:cubicBezTo>
                  <a:cubicBezTo>
                    <a:pt x="0" y="13"/>
                    <a:pt x="5" y="16"/>
                    <a:pt x="13" y="16"/>
                  </a:cubicBezTo>
                  <a:cubicBezTo>
                    <a:pt x="22" y="16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09" name="Freeform 843"/>
            <p:cNvSpPr/>
            <p:nvPr/>
          </p:nvSpPr>
          <p:spPr bwMode="auto">
            <a:xfrm>
              <a:off x="2360613" y="3741738"/>
              <a:ext cx="114300" cy="52388"/>
            </a:xfrm>
            <a:custGeom>
              <a:avLst/>
              <a:gdLst>
                <a:gd name="T0" fmla="*/ 32 w 35"/>
                <a:gd name="T1" fmla="*/ 8 h 16"/>
                <a:gd name="T2" fmla="*/ 21 w 35"/>
                <a:gd name="T3" fmla="*/ 0 h 16"/>
                <a:gd name="T4" fmla="*/ 2 w 35"/>
                <a:gd name="T5" fmla="*/ 8 h 16"/>
                <a:gd name="T6" fmla="*/ 13 w 35"/>
                <a:gd name="T7" fmla="*/ 16 h 16"/>
                <a:gd name="T8" fmla="*/ 32 w 35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6">
                  <a:moveTo>
                    <a:pt x="32" y="8"/>
                  </a:moveTo>
                  <a:cubicBezTo>
                    <a:pt x="35" y="4"/>
                    <a:pt x="30" y="0"/>
                    <a:pt x="21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5" y="16"/>
                    <a:pt x="13" y="16"/>
                  </a:cubicBezTo>
                  <a:cubicBezTo>
                    <a:pt x="21" y="16"/>
                    <a:pt x="30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0" name="Freeform 844"/>
            <p:cNvSpPr/>
            <p:nvPr/>
          </p:nvSpPr>
          <p:spPr bwMode="auto">
            <a:xfrm>
              <a:off x="2481263" y="3741738"/>
              <a:ext cx="115888" cy="52388"/>
            </a:xfrm>
            <a:custGeom>
              <a:avLst/>
              <a:gdLst>
                <a:gd name="T0" fmla="*/ 33 w 35"/>
                <a:gd name="T1" fmla="*/ 8 h 16"/>
                <a:gd name="T2" fmla="*/ 22 w 35"/>
                <a:gd name="T3" fmla="*/ 0 h 16"/>
                <a:gd name="T4" fmla="*/ 2 w 35"/>
                <a:gd name="T5" fmla="*/ 8 h 16"/>
                <a:gd name="T6" fmla="*/ 14 w 35"/>
                <a:gd name="T7" fmla="*/ 16 h 16"/>
                <a:gd name="T8" fmla="*/ 33 w 35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6">
                  <a:moveTo>
                    <a:pt x="33" y="8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5" y="16"/>
                    <a:pt x="14" y="16"/>
                  </a:cubicBezTo>
                  <a:cubicBezTo>
                    <a:pt x="22" y="16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1" name="Freeform 845"/>
            <p:cNvSpPr/>
            <p:nvPr/>
          </p:nvSpPr>
          <p:spPr bwMode="auto">
            <a:xfrm>
              <a:off x="2200275" y="3806826"/>
              <a:ext cx="117475" cy="55563"/>
            </a:xfrm>
            <a:custGeom>
              <a:avLst/>
              <a:gdLst>
                <a:gd name="T0" fmla="*/ 34 w 36"/>
                <a:gd name="T1" fmla="*/ 8 h 17"/>
                <a:gd name="T2" fmla="*/ 22 w 36"/>
                <a:gd name="T3" fmla="*/ 0 h 17"/>
                <a:gd name="T4" fmla="*/ 3 w 36"/>
                <a:gd name="T5" fmla="*/ 8 h 17"/>
                <a:gd name="T6" fmla="*/ 14 w 36"/>
                <a:gd name="T7" fmla="*/ 17 h 17"/>
                <a:gd name="T8" fmla="*/ 34 w 3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4" y="8"/>
                  </a:moveTo>
                  <a:cubicBezTo>
                    <a:pt x="36" y="4"/>
                    <a:pt x="31" y="0"/>
                    <a:pt x="22" y="0"/>
                  </a:cubicBezTo>
                  <a:cubicBezTo>
                    <a:pt x="14" y="0"/>
                    <a:pt x="5" y="4"/>
                    <a:pt x="3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2" y="17"/>
                    <a:pt x="31" y="13"/>
                    <a:pt x="3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2" name="Freeform 846"/>
            <p:cNvSpPr/>
            <p:nvPr/>
          </p:nvSpPr>
          <p:spPr bwMode="auto">
            <a:xfrm>
              <a:off x="2324100" y="3806826"/>
              <a:ext cx="119063" cy="55563"/>
            </a:xfrm>
            <a:custGeom>
              <a:avLst/>
              <a:gdLst>
                <a:gd name="T0" fmla="*/ 33 w 36"/>
                <a:gd name="T1" fmla="*/ 8 h 17"/>
                <a:gd name="T2" fmla="*/ 22 w 36"/>
                <a:gd name="T3" fmla="*/ 0 h 17"/>
                <a:gd name="T4" fmla="*/ 3 w 36"/>
                <a:gd name="T5" fmla="*/ 8 h 17"/>
                <a:gd name="T6" fmla="*/ 14 w 36"/>
                <a:gd name="T7" fmla="*/ 17 h 17"/>
                <a:gd name="T8" fmla="*/ 33 w 3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3" y="8"/>
                  </a:moveTo>
                  <a:cubicBezTo>
                    <a:pt x="36" y="4"/>
                    <a:pt x="31" y="0"/>
                    <a:pt x="22" y="0"/>
                  </a:cubicBezTo>
                  <a:cubicBezTo>
                    <a:pt x="14" y="0"/>
                    <a:pt x="5" y="4"/>
                    <a:pt x="3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2" y="17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3" name="Freeform 847"/>
            <p:cNvSpPr/>
            <p:nvPr/>
          </p:nvSpPr>
          <p:spPr bwMode="auto">
            <a:xfrm>
              <a:off x="2449513" y="3806826"/>
              <a:ext cx="114300" cy="55563"/>
            </a:xfrm>
            <a:custGeom>
              <a:avLst/>
              <a:gdLst>
                <a:gd name="T0" fmla="*/ 33 w 35"/>
                <a:gd name="T1" fmla="*/ 8 h 17"/>
                <a:gd name="T2" fmla="*/ 22 w 35"/>
                <a:gd name="T3" fmla="*/ 0 h 17"/>
                <a:gd name="T4" fmla="*/ 2 w 35"/>
                <a:gd name="T5" fmla="*/ 8 h 17"/>
                <a:gd name="T6" fmla="*/ 14 w 35"/>
                <a:gd name="T7" fmla="*/ 17 h 17"/>
                <a:gd name="T8" fmla="*/ 33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3" y="8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3" y="0"/>
                    <a:pt x="5" y="4"/>
                    <a:pt x="2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2" y="17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4" name="Freeform 848"/>
            <p:cNvSpPr/>
            <p:nvPr/>
          </p:nvSpPr>
          <p:spPr bwMode="auto">
            <a:xfrm>
              <a:off x="2163763" y="3876676"/>
              <a:ext cx="117475" cy="55563"/>
            </a:xfrm>
            <a:custGeom>
              <a:avLst/>
              <a:gdLst>
                <a:gd name="T0" fmla="*/ 34 w 36"/>
                <a:gd name="T1" fmla="*/ 8 h 17"/>
                <a:gd name="T2" fmla="*/ 23 w 36"/>
                <a:gd name="T3" fmla="*/ 0 h 17"/>
                <a:gd name="T4" fmla="*/ 3 w 36"/>
                <a:gd name="T5" fmla="*/ 8 h 17"/>
                <a:gd name="T6" fmla="*/ 14 w 36"/>
                <a:gd name="T7" fmla="*/ 17 h 17"/>
                <a:gd name="T8" fmla="*/ 34 w 3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4" y="8"/>
                  </a:moveTo>
                  <a:cubicBezTo>
                    <a:pt x="36" y="3"/>
                    <a:pt x="31" y="0"/>
                    <a:pt x="23" y="0"/>
                  </a:cubicBezTo>
                  <a:cubicBezTo>
                    <a:pt x="14" y="0"/>
                    <a:pt x="5" y="3"/>
                    <a:pt x="3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3" y="17"/>
                    <a:pt x="32" y="13"/>
                    <a:pt x="3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5" name="Freeform 849"/>
            <p:cNvSpPr/>
            <p:nvPr/>
          </p:nvSpPr>
          <p:spPr bwMode="auto">
            <a:xfrm>
              <a:off x="2292350" y="3876676"/>
              <a:ext cx="117475" cy="55563"/>
            </a:xfrm>
            <a:custGeom>
              <a:avLst/>
              <a:gdLst>
                <a:gd name="T0" fmla="*/ 33 w 36"/>
                <a:gd name="T1" fmla="*/ 8 h 17"/>
                <a:gd name="T2" fmla="*/ 22 w 36"/>
                <a:gd name="T3" fmla="*/ 0 h 17"/>
                <a:gd name="T4" fmla="*/ 2 w 36"/>
                <a:gd name="T5" fmla="*/ 8 h 17"/>
                <a:gd name="T6" fmla="*/ 13 w 36"/>
                <a:gd name="T7" fmla="*/ 17 h 17"/>
                <a:gd name="T8" fmla="*/ 33 w 3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3" y="8"/>
                  </a:moveTo>
                  <a:cubicBezTo>
                    <a:pt x="36" y="3"/>
                    <a:pt x="30" y="0"/>
                    <a:pt x="22" y="0"/>
                  </a:cubicBezTo>
                  <a:cubicBezTo>
                    <a:pt x="13" y="0"/>
                    <a:pt x="4" y="3"/>
                    <a:pt x="2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2" y="17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6" name="Freeform 850"/>
            <p:cNvSpPr/>
            <p:nvPr/>
          </p:nvSpPr>
          <p:spPr bwMode="auto">
            <a:xfrm>
              <a:off x="2416175" y="3876676"/>
              <a:ext cx="117475" cy="55563"/>
            </a:xfrm>
            <a:custGeom>
              <a:avLst/>
              <a:gdLst>
                <a:gd name="T0" fmla="*/ 33 w 36"/>
                <a:gd name="T1" fmla="*/ 8 h 17"/>
                <a:gd name="T2" fmla="*/ 22 w 36"/>
                <a:gd name="T3" fmla="*/ 0 h 17"/>
                <a:gd name="T4" fmla="*/ 2 w 36"/>
                <a:gd name="T5" fmla="*/ 8 h 17"/>
                <a:gd name="T6" fmla="*/ 14 w 36"/>
                <a:gd name="T7" fmla="*/ 17 h 17"/>
                <a:gd name="T8" fmla="*/ 33 w 3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3" y="8"/>
                  </a:moveTo>
                  <a:cubicBezTo>
                    <a:pt x="36" y="3"/>
                    <a:pt x="31" y="0"/>
                    <a:pt x="22" y="0"/>
                  </a:cubicBezTo>
                  <a:cubicBezTo>
                    <a:pt x="13" y="0"/>
                    <a:pt x="5" y="3"/>
                    <a:pt x="2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2" y="17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7" name="Freeform 851"/>
            <p:cNvSpPr/>
            <p:nvPr/>
          </p:nvSpPr>
          <p:spPr bwMode="auto">
            <a:xfrm>
              <a:off x="2128838" y="3944938"/>
              <a:ext cx="120650" cy="55563"/>
            </a:xfrm>
            <a:custGeom>
              <a:avLst/>
              <a:gdLst>
                <a:gd name="T0" fmla="*/ 34 w 37"/>
                <a:gd name="T1" fmla="*/ 8 h 17"/>
                <a:gd name="T2" fmla="*/ 23 w 37"/>
                <a:gd name="T3" fmla="*/ 0 h 17"/>
                <a:gd name="T4" fmla="*/ 3 w 37"/>
                <a:gd name="T5" fmla="*/ 8 h 17"/>
                <a:gd name="T6" fmla="*/ 14 w 37"/>
                <a:gd name="T7" fmla="*/ 17 h 17"/>
                <a:gd name="T8" fmla="*/ 34 w 3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7">
                  <a:moveTo>
                    <a:pt x="34" y="8"/>
                  </a:moveTo>
                  <a:cubicBezTo>
                    <a:pt x="37" y="3"/>
                    <a:pt x="32" y="0"/>
                    <a:pt x="23" y="0"/>
                  </a:cubicBezTo>
                  <a:cubicBezTo>
                    <a:pt x="14" y="0"/>
                    <a:pt x="5" y="3"/>
                    <a:pt x="3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3" y="17"/>
                    <a:pt x="32" y="13"/>
                    <a:pt x="3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8" name="Freeform 852"/>
            <p:cNvSpPr/>
            <p:nvPr/>
          </p:nvSpPr>
          <p:spPr bwMode="auto">
            <a:xfrm>
              <a:off x="2255838" y="3944938"/>
              <a:ext cx="117475" cy="55563"/>
            </a:xfrm>
            <a:custGeom>
              <a:avLst/>
              <a:gdLst>
                <a:gd name="T0" fmla="*/ 34 w 36"/>
                <a:gd name="T1" fmla="*/ 8 h 17"/>
                <a:gd name="T2" fmla="*/ 22 w 36"/>
                <a:gd name="T3" fmla="*/ 0 h 17"/>
                <a:gd name="T4" fmla="*/ 2 w 36"/>
                <a:gd name="T5" fmla="*/ 8 h 17"/>
                <a:gd name="T6" fmla="*/ 14 w 36"/>
                <a:gd name="T7" fmla="*/ 17 h 17"/>
                <a:gd name="T8" fmla="*/ 34 w 3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4" y="8"/>
                  </a:moveTo>
                  <a:cubicBezTo>
                    <a:pt x="36" y="3"/>
                    <a:pt x="31" y="0"/>
                    <a:pt x="22" y="0"/>
                  </a:cubicBezTo>
                  <a:cubicBezTo>
                    <a:pt x="14" y="0"/>
                    <a:pt x="5" y="3"/>
                    <a:pt x="2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3" y="17"/>
                    <a:pt x="32" y="13"/>
                    <a:pt x="3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19" name="Freeform 853"/>
            <p:cNvSpPr/>
            <p:nvPr/>
          </p:nvSpPr>
          <p:spPr bwMode="auto">
            <a:xfrm>
              <a:off x="2382838" y="3944938"/>
              <a:ext cx="119063" cy="55563"/>
            </a:xfrm>
            <a:custGeom>
              <a:avLst/>
              <a:gdLst>
                <a:gd name="T0" fmla="*/ 33 w 36"/>
                <a:gd name="T1" fmla="*/ 8 h 17"/>
                <a:gd name="T2" fmla="*/ 22 w 36"/>
                <a:gd name="T3" fmla="*/ 0 h 17"/>
                <a:gd name="T4" fmla="*/ 2 w 36"/>
                <a:gd name="T5" fmla="*/ 8 h 17"/>
                <a:gd name="T6" fmla="*/ 14 w 36"/>
                <a:gd name="T7" fmla="*/ 17 h 17"/>
                <a:gd name="T8" fmla="*/ 33 w 3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3" y="8"/>
                  </a:moveTo>
                  <a:cubicBezTo>
                    <a:pt x="36" y="3"/>
                    <a:pt x="31" y="0"/>
                    <a:pt x="22" y="0"/>
                  </a:cubicBezTo>
                  <a:cubicBezTo>
                    <a:pt x="13" y="0"/>
                    <a:pt x="4" y="3"/>
                    <a:pt x="2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2" y="17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0" name="Freeform 854"/>
            <p:cNvSpPr/>
            <p:nvPr/>
          </p:nvSpPr>
          <p:spPr bwMode="auto">
            <a:xfrm>
              <a:off x="2219325" y="4013201"/>
              <a:ext cx="122238" cy="60325"/>
            </a:xfrm>
            <a:custGeom>
              <a:avLst/>
              <a:gdLst>
                <a:gd name="T0" fmla="*/ 34 w 37"/>
                <a:gd name="T1" fmla="*/ 9 h 18"/>
                <a:gd name="T2" fmla="*/ 23 w 37"/>
                <a:gd name="T3" fmla="*/ 0 h 18"/>
                <a:gd name="T4" fmla="*/ 3 w 37"/>
                <a:gd name="T5" fmla="*/ 9 h 18"/>
                <a:gd name="T6" fmla="*/ 14 w 37"/>
                <a:gd name="T7" fmla="*/ 18 h 18"/>
                <a:gd name="T8" fmla="*/ 34 w 37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8">
                  <a:moveTo>
                    <a:pt x="34" y="9"/>
                  </a:moveTo>
                  <a:cubicBezTo>
                    <a:pt x="37" y="4"/>
                    <a:pt x="32" y="0"/>
                    <a:pt x="23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4"/>
                    <a:pt x="5" y="18"/>
                    <a:pt x="14" y="18"/>
                  </a:cubicBezTo>
                  <a:cubicBezTo>
                    <a:pt x="23" y="18"/>
                    <a:pt x="32" y="14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1" name="Freeform 855"/>
            <p:cNvSpPr/>
            <p:nvPr/>
          </p:nvSpPr>
          <p:spPr bwMode="auto">
            <a:xfrm>
              <a:off x="2347913" y="4013201"/>
              <a:ext cx="120650" cy="60325"/>
            </a:xfrm>
            <a:custGeom>
              <a:avLst/>
              <a:gdLst>
                <a:gd name="T0" fmla="*/ 34 w 37"/>
                <a:gd name="T1" fmla="*/ 9 h 18"/>
                <a:gd name="T2" fmla="*/ 23 w 37"/>
                <a:gd name="T3" fmla="*/ 0 h 18"/>
                <a:gd name="T4" fmla="*/ 2 w 37"/>
                <a:gd name="T5" fmla="*/ 9 h 18"/>
                <a:gd name="T6" fmla="*/ 14 w 37"/>
                <a:gd name="T7" fmla="*/ 18 h 18"/>
                <a:gd name="T8" fmla="*/ 34 w 37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8">
                  <a:moveTo>
                    <a:pt x="34" y="9"/>
                  </a:moveTo>
                  <a:cubicBezTo>
                    <a:pt x="37" y="4"/>
                    <a:pt x="31" y="0"/>
                    <a:pt x="23" y="0"/>
                  </a:cubicBezTo>
                  <a:cubicBezTo>
                    <a:pt x="14" y="0"/>
                    <a:pt x="5" y="4"/>
                    <a:pt x="2" y="9"/>
                  </a:cubicBezTo>
                  <a:cubicBezTo>
                    <a:pt x="0" y="14"/>
                    <a:pt x="5" y="18"/>
                    <a:pt x="14" y="18"/>
                  </a:cubicBezTo>
                  <a:cubicBezTo>
                    <a:pt x="23" y="18"/>
                    <a:pt x="32" y="14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2" name="Freeform 856"/>
            <p:cNvSpPr/>
            <p:nvPr/>
          </p:nvSpPr>
          <p:spPr bwMode="auto">
            <a:xfrm>
              <a:off x="2311400" y="4086226"/>
              <a:ext cx="120650" cy="61913"/>
            </a:xfrm>
            <a:custGeom>
              <a:avLst/>
              <a:gdLst>
                <a:gd name="T0" fmla="*/ 35 w 37"/>
                <a:gd name="T1" fmla="*/ 10 h 19"/>
                <a:gd name="T2" fmla="*/ 23 w 37"/>
                <a:gd name="T3" fmla="*/ 0 h 19"/>
                <a:gd name="T4" fmla="*/ 3 w 37"/>
                <a:gd name="T5" fmla="*/ 10 h 19"/>
                <a:gd name="T6" fmla="*/ 15 w 37"/>
                <a:gd name="T7" fmla="*/ 19 h 19"/>
                <a:gd name="T8" fmla="*/ 35 w 37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9">
                  <a:moveTo>
                    <a:pt x="35" y="10"/>
                  </a:moveTo>
                  <a:cubicBezTo>
                    <a:pt x="37" y="4"/>
                    <a:pt x="32" y="0"/>
                    <a:pt x="23" y="0"/>
                  </a:cubicBezTo>
                  <a:cubicBezTo>
                    <a:pt x="14" y="0"/>
                    <a:pt x="5" y="4"/>
                    <a:pt x="3" y="10"/>
                  </a:cubicBezTo>
                  <a:cubicBezTo>
                    <a:pt x="0" y="15"/>
                    <a:pt x="6" y="19"/>
                    <a:pt x="15" y="19"/>
                  </a:cubicBezTo>
                  <a:cubicBezTo>
                    <a:pt x="23" y="19"/>
                    <a:pt x="33" y="15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3" name="Freeform 857"/>
            <p:cNvSpPr/>
            <p:nvPr/>
          </p:nvSpPr>
          <p:spPr bwMode="auto">
            <a:xfrm>
              <a:off x="2443163" y="4086226"/>
              <a:ext cx="120650" cy="61913"/>
            </a:xfrm>
            <a:custGeom>
              <a:avLst/>
              <a:gdLst>
                <a:gd name="T0" fmla="*/ 34 w 37"/>
                <a:gd name="T1" fmla="*/ 10 h 19"/>
                <a:gd name="T2" fmla="*/ 22 w 37"/>
                <a:gd name="T3" fmla="*/ 0 h 19"/>
                <a:gd name="T4" fmla="*/ 2 w 37"/>
                <a:gd name="T5" fmla="*/ 10 h 19"/>
                <a:gd name="T6" fmla="*/ 14 w 37"/>
                <a:gd name="T7" fmla="*/ 19 h 19"/>
                <a:gd name="T8" fmla="*/ 34 w 37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9">
                  <a:moveTo>
                    <a:pt x="34" y="10"/>
                  </a:moveTo>
                  <a:cubicBezTo>
                    <a:pt x="37" y="4"/>
                    <a:pt x="31" y="0"/>
                    <a:pt x="22" y="0"/>
                  </a:cubicBezTo>
                  <a:cubicBezTo>
                    <a:pt x="14" y="0"/>
                    <a:pt x="5" y="4"/>
                    <a:pt x="2" y="10"/>
                  </a:cubicBezTo>
                  <a:cubicBezTo>
                    <a:pt x="0" y="15"/>
                    <a:pt x="5" y="19"/>
                    <a:pt x="14" y="19"/>
                  </a:cubicBezTo>
                  <a:cubicBezTo>
                    <a:pt x="23" y="19"/>
                    <a:pt x="32" y="15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4" name="Freeform 858"/>
            <p:cNvSpPr/>
            <p:nvPr/>
          </p:nvSpPr>
          <p:spPr bwMode="auto">
            <a:xfrm>
              <a:off x="2406650" y="4160838"/>
              <a:ext cx="120650" cy="63500"/>
            </a:xfrm>
            <a:custGeom>
              <a:avLst/>
              <a:gdLst>
                <a:gd name="T0" fmla="*/ 35 w 37"/>
                <a:gd name="T1" fmla="*/ 10 h 19"/>
                <a:gd name="T2" fmla="*/ 23 w 37"/>
                <a:gd name="T3" fmla="*/ 0 h 19"/>
                <a:gd name="T4" fmla="*/ 3 w 37"/>
                <a:gd name="T5" fmla="*/ 10 h 19"/>
                <a:gd name="T6" fmla="*/ 15 w 37"/>
                <a:gd name="T7" fmla="*/ 19 h 19"/>
                <a:gd name="T8" fmla="*/ 35 w 37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9">
                  <a:moveTo>
                    <a:pt x="35" y="10"/>
                  </a:moveTo>
                  <a:cubicBezTo>
                    <a:pt x="37" y="4"/>
                    <a:pt x="32" y="0"/>
                    <a:pt x="23" y="0"/>
                  </a:cubicBezTo>
                  <a:cubicBezTo>
                    <a:pt x="14" y="0"/>
                    <a:pt x="5" y="4"/>
                    <a:pt x="3" y="10"/>
                  </a:cubicBezTo>
                  <a:cubicBezTo>
                    <a:pt x="0" y="15"/>
                    <a:pt x="6" y="19"/>
                    <a:pt x="15" y="19"/>
                  </a:cubicBezTo>
                  <a:cubicBezTo>
                    <a:pt x="24" y="19"/>
                    <a:pt x="33" y="15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5" name="Freeform 859"/>
            <p:cNvSpPr/>
            <p:nvPr/>
          </p:nvSpPr>
          <p:spPr bwMode="auto">
            <a:xfrm>
              <a:off x="2924175" y="3324226"/>
              <a:ext cx="104775" cy="46038"/>
            </a:xfrm>
            <a:custGeom>
              <a:avLst/>
              <a:gdLst>
                <a:gd name="T0" fmla="*/ 31 w 32"/>
                <a:gd name="T1" fmla="*/ 7 h 14"/>
                <a:gd name="T2" fmla="*/ 20 w 32"/>
                <a:gd name="T3" fmla="*/ 0 h 14"/>
                <a:gd name="T4" fmla="*/ 2 w 32"/>
                <a:gd name="T5" fmla="*/ 7 h 14"/>
                <a:gd name="T6" fmla="*/ 13 w 32"/>
                <a:gd name="T7" fmla="*/ 14 h 14"/>
                <a:gd name="T8" fmla="*/ 31 w 32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4">
                  <a:moveTo>
                    <a:pt x="31" y="7"/>
                  </a:moveTo>
                  <a:cubicBezTo>
                    <a:pt x="32" y="3"/>
                    <a:pt x="28" y="0"/>
                    <a:pt x="20" y="0"/>
                  </a:cubicBezTo>
                  <a:cubicBezTo>
                    <a:pt x="12" y="0"/>
                    <a:pt x="4" y="3"/>
                    <a:pt x="2" y="7"/>
                  </a:cubicBezTo>
                  <a:cubicBezTo>
                    <a:pt x="0" y="10"/>
                    <a:pt x="5" y="14"/>
                    <a:pt x="13" y="14"/>
                  </a:cubicBezTo>
                  <a:cubicBezTo>
                    <a:pt x="21" y="14"/>
                    <a:pt x="29" y="10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6" name="Freeform 860"/>
            <p:cNvSpPr/>
            <p:nvPr/>
          </p:nvSpPr>
          <p:spPr bwMode="auto">
            <a:xfrm>
              <a:off x="2897188" y="3379788"/>
              <a:ext cx="107950" cy="46038"/>
            </a:xfrm>
            <a:custGeom>
              <a:avLst/>
              <a:gdLst>
                <a:gd name="T0" fmla="*/ 31 w 33"/>
                <a:gd name="T1" fmla="*/ 7 h 14"/>
                <a:gd name="T2" fmla="*/ 20 w 33"/>
                <a:gd name="T3" fmla="*/ 0 h 14"/>
                <a:gd name="T4" fmla="*/ 2 w 33"/>
                <a:gd name="T5" fmla="*/ 7 h 14"/>
                <a:gd name="T6" fmla="*/ 13 w 33"/>
                <a:gd name="T7" fmla="*/ 14 h 14"/>
                <a:gd name="T8" fmla="*/ 31 w 33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31" y="7"/>
                  </a:moveTo>
                  <a:cubicBezTo>
                    <a:pt x="33" y="3"/>
                    <a:pt x="28" y="0"/>
                    <a:pt x="20" y="0"/>
                  </a:cubicBezTo>
                  <a:cubicBezTo>
                    <a:pt x="12" y="0"/>
                    <a:pt x="4" y="3"/>
                    <a:pt x="2" y="7"/>
                  </a:cubicBezTo>
                  <a:cubicBezTo>
                    <a:pt x="0" y="11"/>
                    <a:pt x="5" y="14"/>
                    <a:pt x="13" y="14"/>
                  </a:cubicBezTo>
                  <a:cubicBezTo>
                    <a:pt x="21" y="14"/>
                    <a:pt x="29" y="11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7" name="Freeform 861"/>
            <p:cNvSpPr/>
            <p:nvPr/>
          </p:nvSpPr>
          <p:spPr bwMode="auto">
            <a:xfrm>
              <a:off x="2871788" y="3436938"/>
              <a:ext cx="107950" cy="46038"/>
            </a:xfrm>
            <a:custGeom>
              <a:avLst/>
              <a:gdLst>
                <a:gd name="T0" fmla="*/ 31 w 33"/>
                <a:gd name="T1" fmla="*/ 7 h 14"/>
                <a:gd name="T2" fmla="*/ 20 w 33"/>
                <a:gd name="T3" fmla="*/ 0 h 14"/>
                <a:gd name="T4" fmla="*/ 2 w 33"/>
                <a:gd name="T5" fmla="*/ 7 h 14"/>
                <a:gd name="T6" fmla="*/ 13 w 33"/>
                <a:gd name="T7" fmla="*/ 14 h 14"/>
                <a:gd name="T8" fmla="*/ 31 w 33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31" y="7"/>
                  </a:moveTo>
                  <a:cubicBezTo>
                    <a:pt x="33" y="3"/>
                    <a:pt x="28" y="0"/>
                    <a:pt x="20" y="0"/>
                  </a:cubicBezTo>
                  <a:cubicBezTo>
                    <a:pt x="12" y="0"/>
                    <a:pt x="4" y="3"/>
                    <a:pt x="2" y="7"/>
                  </a:cubicBezTo>
                  <a:cubicBezTo>
                    <a:pt x="0" y="11"/>
                    <a:pt x="5" y="14"/>
                    <a:pt x="13" y="14"/>
                  </a:cubicBezTo>
                  <a:cubicBezTo>
                    <a:pt x="21" y="14"/>
                    <a:pt x="29" y="11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8" name="Freeform 862"/>
            <p:cNvSpPr/>
            <p:nvPr/>
          </p:nvSpPr>
          <p:spPr bwMode="auto">
            <a:xfrm>
              <a:off x="2841625" y="3495676"/>
              <a:ext cx="111125" cy="49213"/>
            </a:xfrm>
            <a:custGeom>
              <a:avLst/>
              <a:gdLst>
                <a:gd name="T0" fmla="*/ 32 w 34"/>
                <a:gd name="T1" fmla="*/ 7 h 15"/>
                <a:gd name="T2" fmla="*/ 20 w 34"/>
                <a:gd name="T3" fmla="*/ 0 h 15"/>
                <a:gd name="T4" fmla="*/ 2 w 34"/>
                <a:gd name="T5" fmla="*/ 7 h 15"/>
                <a:gd name="T6" fmla="*/ 14 w 34"/>
                <a:gd name="T7" fmla="*/ 15 h 15"/>
                <a:gd name="T8" fmla="*/ 32 w 34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32" y="7"/>
                  </a:moveTo>
                  <a:cubicBezTo>
                    <a:pt x="34" y="3"/>
                    <a:pt x="29" y="0"/>
                    <a:pt x="20" y="0"/>
                  </a:cubicBezTo>
                  <a:cubicBezTo>
                    <a:pt x="12" y="0"/>
                    <a:pt x="4" y="3"/>
                    <a:pt x="2" y="7"/>
                  </a:cubicBezTo>
                  <a:cubicBezTo>
                    <a:pt x="0" y="11"/>
                    <a:pt x="5" y="15"/>
                    <a:pt x="14" y="15"/>
                  </a:cubicBezTo>
                  <a:cubicBezTo>
                    <a:pt x="22" y="15"/>
                    <a:pt x="30" y="11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29" name="Freeform 863"/>
            <p:cNvSpPr/>
            <p:nvPr/>
          </p:nvSpPr>
          <p:spPr bwMode="auto">
            <a:xfrm>
              <a:off x="2816225" y="3554413"/>
              <a:ext cx="107950" cy="49213"/>
            </a:xfrm>
            <a:custGeom>
              <a:avLst/>
              <a:gdLst>
                <a:gd name="T0" fmla="*/ 31 w 33"/>
                <a:gd name="T1" fmla="*/ 7 h 15"/>
                <a:gd name="T2" fmla="*/ 20 w 33"/>
                <a:gd name="T3" fmla="*/ 0 h 15"/>
                <a:gd name="T4" fmla="*/ 2 w 33"/>
                <a:gd name="T5" fmla="*/ 7 h 15"/>
                <a:gd name="T6" fmla="*/ 13 w 33"/>
                <a:gd name="T7" fmla="*/ 15 h 15"/>
                <a:gd name="T8" fmla="*/ 31 w 33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5">
                  <a:moveTo>
                    <a:pt x="31" y="7"/>
                  </a:moveTo>
                  <a:cubicBezTo>
                    <a:pt x="33" y="3"/>
                    <a:pt x="28" y="0"/>
                    <a:pt x="20" y="0"/>
                  </a:cubicBezTo>
                  <a:cubicBezTo>
                    <a:pt x="12" y="0"/>
                    <a:pt x="4" y="3"/>
                    <a:pt x="2" y="7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1" y="15"/>
                    <a:pt x="30" y="12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0" name="Freeform 864"/>
            <p:cNvSpPr/>
            <p:nvPr/>
          </p:nvSpPr>
          <p:spPr bwMode="auto">
            <a:xfrm>
              <a:off x="2786063" y="3613151"/>
              <a:ext cx="111125" cy="52388"/>
            </a:xfrm>
            <a:custGeom>
              <a:avLst/>
              <a:gdLst>
                <a:gd name="T0" fmla="*/ 32 w 34"/>
                <a:gd name="T1" fmla="*/ 8 h 16"/>
                <a:gd name="T2" fmla="*/ 21 w 34"/>
                <a:gd name="T3" fmla="*/ 0 h 16"/>
                <a:gd name="T4" fmla="*/ 2 w 34"/>
                <a:gd name="T5" fmla="*/ 8 h 16"/>
                <a:gd name="T6" fmla="*/ 14 w 34"/>
                <a:gd name="T7" fmla="*/ 16 h 16"/>
                <a:gd name="T8" fmla="*/ 32 w 3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2" y="8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2" y="0"/>
                    <a:pt x="4" y="4"/>
                    <a:pt x="2" y="8"/>
                  </a:cubicBezTo>
                  <a:cubicBezTo>
                    <a:pt x="0" y="12"/>
                    <a:pt x="5" y="16"/>
                    <a:pt x="14" y="16"/>
                  </a:cubicBezTo>
                  <a:cubicBezTo>
                    <a:pt x="22" y="16"/>
                    <a:pt x="30" y="12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1" name="Freeform 865"/>
            <p:cNvSpPr/>
            <p:nvPr/>
          </p:nvSpPr>
          <p:spPr bwMode="auto">
            <a:xfrm>
              <a:off x="2757488" y="3676651"/>
              <a:ext cx="111125" cy="52388"/>
            </a:xfrm>
            <a:custGeom>
              <a:avLst/>
              <a:gdLst>
                <a:gd name="T0" fmla="*/ 32 w 34"/>
                <a:gd name="T1" fmla="*/ 8 h 16"/>
                <a:gd name="T2" fmla="*/ 21 w 34"/>
                <a:gd name="T3" fmla="*/ 0 h 16"/>
                <a:gd name="T4" fmla="*/ 2 w 34"/>
                <a:gd name="T5" fmla="*/ 8 h 16"/>
                <a:gd name="T6" fmla="*/ 14 w 34"/>
                <a:gd name="T7" fmla="*/ 16 h 16"/>
                <a:gd name="T8" fmla="*/ 32 w 3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2" y="8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5" y="16"/>
                    <a:pt x="14" y="16"/>
                  </a:cubicBezTo>
                  <a:cubicBezTo>
                    <a:pt x="22" y="16"/>
                    <a:pt x="31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2" name="Freeform 866"/>
            <p:cNvSpPr/>
            <p:nvPr/>
          </p:nvSpPr>
          <p:spPr bwMode="auto">
            <a:xfrm>
              <a:off x="2727325" y="3741738"/>
              <a:ext cx="114300" cy="52388"/>
            </a:xfrm>
            <a:custGeom>
              <a:avLst/>
              <a:gdLst>
                <a:gd name="T0" fmla="*/ 33 w 35"/>
                <a:gd name="T1" fmla="*/ 8 h 16"/>
                <a:gd name="T2" fmla="*/ 21 w 35"/>
                <a:gd name="T3" fmla="*/ 0 h 16"/>
                <a:gd name="T4" fmla="*/ 2 w 35"/>
                <a:gd name="T5" fmla="*/ 8 h 16"/>
                <a:gd name="T6" fmla="*/ 14 w 35"/>
                <a:gd name="T7" fmla="*/ 16 h 16"/>
                <a:gd name="T8" fmla="*/ 33 w 35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6">
                  <a:moveTo>
                    <a:pt x="33" y="8"/>
                  </a:moveTo>
                  <a:cubicBezTo>
                    <a:pt x="35" y="4"/>
                    <a:pt x="30" y="0"/>
                    <a:pt x="21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5" y="16"/>
                    <a:pt x="14" y="16"/>
                  </a:cubicBezTo>
                  <a:cubicBezTo>
                    <a:pt x="22" y="16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3" name="Freeform 867"/>
            <p:cNvSpPr/>
            <p:nvPr/>
          </p:nvSpPr>
          <p:spPr bwMode="auto">
            <a:xfrm>
              <a:off x="2697163" y="3806826"/>
              <a:ext cx="115888" cy="55563"/>
            </a:xfrm>
            <a:custGeom>
              <a:avLst/>
              <a:gdLst>
                <a:gd name="T0" fmla="*/ 33 w 35"/>
                <a:gd name="T1" fmla="*/ 8 h 17"/>
                <a:gd name="T2" fmla="*/ 21 w 35"/>
                <a:gd name="T3" fmla="*/ 0 h 17"/>
                <a:gd name="T4" fmla="*/ 2 w 35"/>
                <a:gd name="T5" fmla="*/ 8 h 17"/>
                <a:gd name="T6" fmla="*/ 14 w 35"/>
                <a:gd name="T7" fmla="*/ 17 h 17"/>
                <a:gd name="T8" fmla="*/ 33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3" y="8"/>
                  </a:moveTo>
                  <a:cubicBezTo>
                    <a:pt x="35" y="4"/>
                    <a:pt x="30" y="0"/>
                    <a:pt x="21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2" y="17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4" name="Freeform 868"/>
            <p:cNvSpPr/>
            <p:nvPr/>
          </p:nvSpPr>
          <p:spPr bwMode="auto">
            <a:xfrm>
              <a:off x="2668588" y="3876676"/>
              <a:ext cx="114300" cy="55563"/>
            </a:xfrm>
            <a:custGeom>
              <a:avLst/>
              <a:gdLst>
                <a:gd name="T0" fmla="*/ 33 w 35"/>
                <a:gd name="T1" fmla="*/ 8 h 17"/>
                <a:gd name="T2" fmla="*/ 21 w 35"/>
                <a:gd name="T3" fmla="*/ 0 h 17"/>
                <a:gd name="T4" fmla="*/ 2 w 35"/>
                <a:gd name="T5" fmla="*/ 8 h 17"/>
                <a:gd name="T6" fmla="*/ 13 w 35"/>
                <a:gd name="T7" fmla="*/ 17 h 17"/>
                <a:gd name="T8" fmla="*/ 33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3" y="8"/>
                  </a:moveTo>
                  <a:cubicBezTo>
                    <a:pt x="35" y="3"/>
                    <a:pt x="30" y="0"/>
                    <a:pt x="21" y="0"/>
                  </a:cubicBezTo>
                  <a:cubicBezTo>
                    <a:pt x="12" y="0"/>
                    <a:pt x="4" y="3"/>
                    <a:pt x="2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2" y="17"/>
                    <a:pt x="31" y="1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5" name="Freeform 869"/>
            <p:cNvSpPr/>
            <p:nvPr/>
          </p:nvSpPr>
          <p:spPr bwMode="auto">
            <a:xfrm>
              <a:off x="2635250" y="3944938"/>
              <a:ext cx="119063" cy="55563"/>
            </a:xfrm>
            <a:custGeom>
              <a:avLst/>
              <a:gdLst>
                <a:gd name="T0" fmla="*/ 34 w 36"/>
                <a:gd name="T1" fmla="*/ 8 h 17"/>
                <a:gd name="T2" fmla="*/ 22 w 36"/>
                <a:gd name="T3" fmla="*/ 0 h 17"/>
                <a:gd name="T4" fmla="*/ 2 w 36"/>
                <a:gd name="T5" fmla="*/ 8 h 17"/>
                <a:gd name="T6" fmla="*/ 14 w 36"/>
                <a:gd name="T7" fmla="*/ 17 h 17"/>
                <a:gd name="T8" fmla="*/ 34 w 3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4" y="8"/>
                  </a:moveTo>
                  <a:cubicBezTo>
                    <a:pt x="36" y="3"/>
                    <a:pt x="30" y="0"/>
                    <a:pt x="22" y="0"/>
                  </a:cubicBezTo>
                  <a:cubicBezTo>
                    <a:pt x="13" y="0"/>
                    <a:pt x="4" y="3"/>
                    <a:pt x="2" y="8"/>
                  </a:cubicBezTo>
                  <a:cubicBezTo>
                    <a:pt x="0" y="13"/>
                    <a:pt x="5" y="17"/>
                    <a:pt x="14" y="17"/>
                  </a:cubicBezTo>
                  <a:cubicBezTo>
                    <a:pt x="23" y="17"/>
                    <a:pt x="31" y="13"/>
                    <a:pt x="3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6" name="Freeform 870"/>
            <p:cNvSpPr/>
            <p:nvPr/>
          </p:nvSpPr>
          <p:spPr bwMode="auto">
            <a:xfrm>
              <a:off x="2603500" y="4013201"/>
              <a:ext cx="117475" cy="60325"/>
            </a:xfrm>
            <a:custGeom>
              <a:avLst/>
              <a:gdLst>
                <a:gd name="T0" fmla="*/ 34 w 36"/>
                <a:gd name="T1" fmla="*/ 9 h 18"/>
                <a:gd name="T2" fmla="*/ 22 w 36"/>
                <a:gd name="T3" fmla="*/ 0 h 18"/>
                <a:gd name="T4" fmla="*/ 2 w 36"/>
                <a:gd name="T5" fmla="*/ 9 h 18"/>
                <a:gd name="T6" fmla="*/ 14 w 36"/>
                <a:gd name="T7" fmla="*/ 18 h 18"/>
                <a:gd name="T8" fmla="*/ 34 w 36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8">
                  <a:moveTo>
                    <a:pt x="34" y="9"/>
                  </a:moveTo>
                  <a:cubicBezTo>
                    <a:pt x="36" y="4"/>
                    <a:pt x="31" y="0"/>
                    <a:pt x="22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4"/>
                    <a:pt x="6" y="18"/>
                    <a:pt x="14" y="18"/>
                  </a:cubicBezTo>
                  <a:cubicBezTo>
                    <a:pt x="23" y="18"/>
                    <a:pt x="32" y="14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7" name="Freeform 871"/>
            <p:cNvSpPr/>
            <p:nvPr/>
          </p:nvSpPr>
          <p:spPr bwMode="auto">
            <a:xfrm>
              <a:off x="2570163" y="4086226"/>
              <a:ext cx="120650" cy="61913"/>
            </a:xfrm>
            <a:custGeom>
              <a:avLst/>
              <a:gdLst>
                <a:gd name="T0" fmla="*/ 35 w 37"/>
                <a:gd name="T1" fmla="*/ 10 h 19"/>
                <a:gd name="T2" fmla="*/ 23 w 37"/>
                <a:gd name="T3" fmla="*/ 0 h 19"/>
                <a:gd name="T4" fmla="*/ 3 w 37"/>
                <a:gd name="T5" fmla="*/ 10 h 19"/>
                <a:gd name="T6" fmla="*/ 15 w 37"/>
                <a:gd name="T7" fmla="*/ 19 h 19"/>
                <a:gd name="T8" fmla="*/ 35 w 37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9">
                  <a:moveTo>
                    <a:pt x="35" y="10"/>
                  </a:moveTo>
                  <a:cubicBezTo>
                    <a:pt x="37" y="4"/>
                    <a:pt x="31" y="0"/>
                    <a:pt x="23" y="0"/>
                  </a:cubicBezTo>
                  <a:cubicBezTo>
                    <a:pt x="14" y="0"/>
                    <a:pt x="5" y="4"/>
                    <a:pt x="3" y="10"/>
                  </a:cubicBezTo>
                  <a:cubicBezTo>
                    <a:pt x="0" y="15"/>
                    <a:pt x="6" y="19"/>
                    <a:pt x="15" y="19"/>
                  </a:cubicBezTo>
                  <a:cubicBezTo>
                    <a:pt x="23" y="19"/>
                    <a:pt x="32" y="15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8" name="Freeform 872"/>
            <p:cNvSpPr/>
            <p:nvPr/>
          </p:nvSpPr>
          <p:spPr bwMode="auto">
            <a:xfrm>
              <a:off x="2536825" y="4160838"/>
              <a:ext cx="122238" cy="63500"/>
            </a:xfrm>
            <a:custGeom>
              <a:avLst/>
              <a:gdLst>
                <a:gd name="T0" fmla="*/ 35 w 37"/>
                <a:gd name="T1" fmla="*/ 10 h 19"/>
                <a:gd name="T2" fmla="*/ 23 w 37"/>
                <a:gd name="T3" fmla="*/ 0 h 19"/>
                <a:gd name="T4" fmla="*/ 2 w 37"/>
                <a:gd name="T5" fmla="*/ 10 h 19"/>
                <a:gd name="T6" fmla="*/ 15 w 37"/>
                <a:gd name="T7" fmla="*/ 19 h 19"/>
                <a:gd name="T8" fmla="*/ 35 w 37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9">
                  <a:moveTo>
                    <a:pt x="35" y="10"/>
                  </a:moveTo>
                  <a:cubicBezTo>
                    <a:pt x="37" y="4"/>
                    <a:pt x="32" y="0"/>
                    <a:pt x="23" y="0"/>
                  </a:cubicBezTo>
                  <a:cubicBezTo>
                    <a:pt x="14" y="0"/>
                    <a:pt x="5" y="4"/>
                    <a:pt x="2" y="10"/>
                  </a:cubicBezTo>
                  <a:cubicBezTo>
                    <a:pt x="0" y="15"/>
                    <a:pt x="6" y="19"/>
                    <a:pt x="15" y="19"/>
                  </a:cubicBezTo>
                  <a:cubicBezTo>
                    <a:pt x="24" y="19"/>
                    <a:pt x="33" y="15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39" name="Freeform 873"/>
            <p:cNvSpPr/>
            <p:nvPr/>
          </p:nvSpPr>
          <p:spPr bwMode="auto">
            <a:xfrm>
              <a:off x="2505075" y="4237038"/>
              <a:ext cx="120650" cy="65088"/>
            </a:xfrm>
            <a:custGeom>
              <a:avLst/>
              <a:gdLst>
                <a:gd name="T0" fmla="*/ 35 w 37"/>
                <a:gd name="T1" fmla="*/ 10 h 20"/>
                <a:gd name="T2" fmla="*/ 23 w 37"/>
                <a:gd name="T3" fmla="*/ 0 h 20"/>
                <a:gd name="T4" fmla="*/ 2 w 37"/>
                <a:gd name="T5" fmla="*/ 10 h 20"/>
                <a:gd name="T6" fmla="*/ 14 w 37"/>
                <a:gd name="T7" fmla="*/ 20 h 20"/>
                <a:gd name="T8" fmla="*/ 35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5" y="10"/>
                  </a:moveTo>
                  <a:cubicBezTo>
                    <a:pt x="37" y="5"/>
                    <a:pt x="32" y="0"/>
                    <a:pt x="23" y="0"/>
                  </a:cubicBezTo>
                  <a:cubicBezTo>
                    <a:pt x="14" y="0"/>
                    <a:pt x="5" y="5"/>
                    <a:pt x="2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4" y="20"/>
                    <a:pt x="33" y="16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0" name="Freeform 874"/>
            <p:cNvSpPr/>
            <p:nvPr/>
          </p:nvSpPr>
          <p:spPr bwMode="auto">
            <a:xfrm>
              <a:off x="2468563" y="4316413"/>
              <a:ext cx="123825" cy="68263"/>
            </a:xfrm>
            <a:custGeom>
              <a:avLst/>
              <a:gdLst>
                <a:gd name="T0" fmla="*/ 36 w 38"/>
                <a:gd name="T1" fmla="*/ 10 h 21"/>
                <a:gd name="T2" fmla="*/ 24 w 38"/>
                <a:gd name="T3" fmla="*/ 0 h 21"/>
                <a:gd name="T4" fmla="*/ 3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5"/>
                    <a:pt x="33" y="0"/>
                    <a:pt x="24" y="0"/>
                  </a:cubicBezTo>
                  <a:cubicBezTo>
                    <a:pt x="14" y="0"/>
                    <a:pt x="5" y="5"/>
                    <a:pt x="3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4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1" name="Freeform 875"/>
            <p:cNvSpPr/>
            <p:nvPr/>
          </p:nvSpPr>
          <p:spPr bwMode="auto">
            <a:xfrm>
              <a:off x="2603500" y="4316413"/>
              <a:ext cx="123825" cy="68263"/>
            </a:xfrm>
            <a:custGeom>
              <a:avLst/>
              <a:gdLst>
                <a:gd name="T0" fmla="*/ 36 w 38"/>
                <a:gd name="T1" fmla="*/ 10 h 21"/>
                <a:gd name="T2" fmla="*/ 23 w 38"/>
                <a:gd name="T3" fmla="*/ 0 h 21"/>
                <a:gd name="T4" fmla="*/ 2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4" y="0"/>
                    <a:pt x="5" y="5"/>
                    <a:pt x="2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4" y="21"/>
                    <a:pt x="33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2" name="Freeform 876"/>
            <p:cNvSpPr/>
            <p:nvPr/>
          </p:nvSpPr>
          <p:spPr bwMode="auto">
            <a:xfrm>
              <a:off x="2736850" y="4316413"/>
              <a:ext cx="122238" cy="68263"/>
            </a:xfrm>
            <a:custGeom>
              <a:avLst/>
              <a:gdLst>
                <a:gd name="T0" fmla="*/ 35 w 37"/>
                <a:gd name="T1" fmla="*/ 10 h 21"/>
                <a:gd name="T2" fmla="*/ 22 w 37"/>
                <a:gd name="T3" fmla="*/ 0 h 21"/>
                <a:gd name="T4" fmla="*/ 2 w 37"/>
                <a:gd name="T5" fmla="*/ 10 h 21"/>
                <a:gd name="T6" fmla="*/ 15 w 37"/>
                <a:gd name="T7" fmla="*/ 21 h 21"/>
                <a:gd name="T8" fmla="*/ 35 w 37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1">
                  <a:moveTo>
                    <a:pt x="35" y="10"/>
                  </a:moveTo>
                  <a:cubicBezTo>
                    <a:pt x="37" y="5"/>
                    <a:pt x="32" y="0"/>
                    <a:pt x="22" y="0"/>
                  </a:cubicBezTo>
                  <a:cubicBezTo>
                    <a:pt x="13" y="0"/>
                    <a:pt x="4" y="5"/>
                    <a:pt x="2" y="10"/>
                  </a:cubicBezTo>
                  <a:cubicBezTo>
                    <a:pt x="0" y="16"/>
                    <a:pt x="5" y="21"/>
                    <a:pt x="15" y="21"/>
                  </a:cubicBezTo>
                  <a:cubicBezTo>
                    <a:pt x="24" y="21"/>
                    <a:pt x="33" y="16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3" name="Freeform 877"/>
            <p:cNvSpPr/>
            <p:nvPr/>
          </p:nvSpPr>
          <p:spPr bwMode="auto">
            <a:xfrm>
              <a:off x="2868613" y="4316413"/>
              <a:ext cx="123825" cy="68263"/>
            </a:xfrm>
            <a:custGeom>
              <a:avLst/>
              <a:gdLst>
                <a:gd name="T0" fmla="*/ 36 w 38"/>
                <a:gd name="T1" fmla="*/ 10 h 21"/>
                <a:gd name="T2" fmla="*/ 23 w 38"/>
                <a:gd name="T3" fmla="*/ 0 h 21"/>
                <a:gd name="T4" fmla="*/ 3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4" y="0"/>
                    <a:pt x="5" y="5"/>
                    <a:pt x="3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5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4" name="Freeform 878"/>
            <p:cNvSpPr/>
            <p:nvPr/>
          </p:nvSpPr>
          <p:spPr bwMode="auto">
            <a:xfrm>
              <a:off x="2705100" y="4397376"/>
              <a:ext cx="123825" cy="69850"/>
            </a:xfrm>
            <a:custGeom>
              <a:avLst/>
              <a:gdLst>
                <a:gd name="T0" fmla="*/ 36 w 38"/>
                <a:gd name="T1" fmla="*/ 10 h 21"/>
                <a:gd name="T2" fmla="*/ 23 w 38"/>
                <a:gd name="T3" fmla="*/ 0 h 21"/>
                <a:gd name="T4" fmla="*/ 2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4" y="0"/>
                    <a:pt x="4" y="5"/>
                    <a:pt x="2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4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5" name="Freeform 879"/>
            <p:cNvSpPr/>
            <p:nvPr/>
          </p:nvSpPr>
          <p:spPr bwMode="auto">
            <a:xfrm>
              <a:off x="2838450" y="4397376"/>
              <a:ext cx="125413" cy="69850"/>
            </a:xfrm>
            <a:custGeom>
              <a:avLst/>
              <a:gdLst>
                <a:gd name="T0" fmla="*/ 36 w 38"/>
                <a:gd name="T1" fmla="*/ 10 h 21"/>
                <a:gd name="T2" fmla="*/ 23 w 38"/>
                <a:gd name="T3" fmla="*/ 0 h 21"/>
                <a:gd name="T4" fmla="*/ 2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4" y="0"/>
                    <a:pt x="4" y="5"/>
                    <a:pt x="2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4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6" name="Freeform 880"/>
            <p:cNvSpPr/>
            <p:nvPr/>
          </p:nvSpPr>
          <p:spPr bwMode="auto">
            <a:xfrm>
              <a:off x="2973388" y="4397376"/>
              <a:ext cx="123825" cy="69850"/>
            </a:xfrm>
            <a:custGeom>
              <a:avLst/>
              <a:gdLst>
                <a:gd name="T0" fmla="*/ 36 w 38"/>
                <a:gd name="T1" fmla="*/ 10 h 21"/>
                <a:gd name="T2" fmla="*/ 23 w 38"/>
                <a:gd name="T3" fmla="*/ 0 h 21"/>
                <a:gd name="T4" fmla="*/ 2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3" y="0"/>
                    <a:pt x="4" y="5"/>
                    <a:pt x="2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5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7" name="Freeform 881"/>
            <p:cNvSpPr/>
            <p:nvPr/>
          </p:nvSpPr>
          <p:spPr bwMode="auto">
            <a:xfrm>
              <a:off x="2943225" y="4479926"/>
              <a:ext cx="125413" cy="71438"/>
            </a:xfrm>
            <a:custGeom>
              <a:avLst/>
              <a:gdLst>
                <a:gd name="T0" fmla="*/ 36 w 38"/>
                <a:gd name="T1" fmla="*/ 11 h 22"/>
                <a:gd name="T2" fmla="*/ 23 w 38"/>
                <a:gd name="T3" fmla="*/ 0 h 22"/>
                <a:gd name="T4" fmla="*/ 2 w 38"/>
                <a:gd name="T5" fmla="*/ 11 h 22"/>
                <a:gd name="T6" fmla="*/ 15 w 38"/>
                <a:gd name="T7" fmla="*/ 22 h 22"/>
                <a:gd name="T8" fmla="*/ 36 w 38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36" y="11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3" y="0"/>
                    <a:pt x="4" y="5"/>
                    <a:pt x="2" y="11"/>
                  </a:cubicBezTo>
                  <a:cubicBezTo>
                    <a:pt x="0" y="17"/>
                    <a:pt x="6" y="22"/>
                    <a:pt x="15" y="22"/>
                  </a:cubicBezTo>
                  <a:cubicBezTo>
                    <a:pt x="25" y="22"/>
                    <a:pt x="34" y="17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8" name="Freeform 882"/>
            <p:cNvSpPr/>
            <p:nvPr/>
          </p:nvSpPr>
          <p:spPr bwMode="auto">
            <a:xfrm>
              <a:off x="3352800" y="4479926"/>
              <a:ext cx="120650" cy="71438"/>
            </a:xfrm>
            <a:custGeom>
              <a:avLst/>
              <a:gdLst>
                <a:gd name="T0" fmla="*/ 35 w 37"/>
                <a:gd name="T1" fmla="*/ 11 h 22"/>
                <a:gd name="T2" fmla="*/ 22 w 37"/>
                <a:gd name="T3" fmla="*/ 0 h 22"/>
                <a:gd name="T4" fmla="*/ 2 w 37"/>
                <a:gd name="T5" fmla="*/ 11 h 22"/>
                <a:gd name="T6" fmla="*/ 15 w 37"/>
                <a:gd name="T7" fmla="*/ 22 h 22"/>
                <a:gd name="T8" fmla="*/ 35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5" y="11"/>
                  </a:moveTo>
                  <a:cubicBezTo>
                    <a:pt x="37" y="5"/>
                    <a:pt x="31" y="0"/>
                    <a:pt x="22" y="0"/>
                  </a:cubicBezTo>
                  <a:cubicBezTo>
                    <a:pt x="12" y="0"/>
                    <a:pt x="3" y="5"/>
                    <a:pt x="2" y="11"/>
                  </a:cubicBezTo>
                  <a:cubicBezTo>
                    <a:pt x="0" y="17"/>
                    <a:pt x="6" y="22"/>
                    <a:pt x="15" y="22"/>
                  </a:cubicBezTo>
                  <a:cubicBezTo>
                    <a:pt x="25" y="22"/>
                    <a:pt x="34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49" name="Freeform 883"/>
            <p:cNvSpPr/>
            <p:nvPr/>
          </p:nvSpPr>
          <p:spPr bwMode="auto">
            <a:xfrm>
              <a:off x="3487738" y="4479926"/>
              <a:ext cx="120650" cy="71438"/>
            </a:xfrm>
            <a:custGeom>
              <a:avLst/>
              <a:gdLst>
                <a:gd name="T0" fmla="*/ 36 w 37"/>
                <a:gd name="T1" fmla="*/ 11 h 22"/>
                <a:gd name="T2" fmla="*/ 22 w 37"/>
                <a:gd name="T3" fmla="*/ 0 h 22"/>
                <a:gd name="T4" fmla="*/ 2 w 37"/>
                <a:gd name="T5" fmla="*/ 11 h 22"/>
                <a:gd name="T6" fmla="*/ 16 w 37"/>
                <a:gd name="T7" fmla="*/ 22 h 22"/>
                <a:gd name="T8" fmla="*/ 36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6" y="11"/>
                  </a:moveTo>
                  <a:cubicBezTo>
                    <a:pt x="37" y="5"/>
                    <a:pt x="31" y="0"/>
                    <a:pt x="22" y="0"/>
                  </a:cubicBezTo>
                  <a:cubicBezTo>
                    <a:pt x="13" y="0"/>
                    <a:pt x="4" y="5"/>
                    <a:pt x="2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5" y="22"/>
                    <a:pt x="34" y="17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0" name="Freeform 884"/>
            <p:cNvSpPr/>
            <p:nvPr/>
          </p:nvSpPr>
          <p:spPr bwMode="auto">
            <a:xfrm>
              <a:off x="3624263" y="4479926"/>
              <a:ext cx="122238" cy="71438"/>
            </a:xfrm>
            <a:custGeom>
              <a:avLst/>
              <a:gdLst>
                <a:gd name="T0" fmla="*/ 35 w 37"/>
                <a:gd name="T1" fmla="*/ 11 h 22"/>
                <a:gd name="T2" fmla="*/ 21 w 37"/>
                <a:gd name="T3" fmla="*/ 0 h 22"/>
                <a:gd name="T4" fmla="*/ 1 w 37"/>
                <a:gd name="T5" fmla="*/ 11 h 22"/>
                <a:gd name="T6" fmla="*/ 16 w 37"/>
                <a:gd name="T7" fmla="*/ 22 h 22"/>
                <a:gd name="T8" fmla="*/ 35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5" y="11"/>
                  </a:moveTo>
                  <a:cubicBezTo>
                    <a:pt x="37" y="5"/>
                    <a:pt x="30" y="0"/>
                    <a:pt x="21" y="0"/>
                  </a:cubicBezTo>
                  <a:cubicBezTo>
                    <a:pt x="12" y="0"/>
                    <a:pt x="3" y="5"/>
                    <a:pt x="1" y="11"/>
                  </a:cubicBezTo>
                  <a:cubicBezTo>
                    <a:pt x="0" y="17"/>
                    <a:pt x="6" y="22"/>
                    <a:pt x="16" y="22"/>
                  </a:cubicBezTo>
                  <a:cubicBezTo>
                    <a:pt x="25" y="22"/>
                    <a:pt x="34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1" name="Freeform 885"/>
            <p:cNvSpPr/>
            <p:nvPr/>
          </p:nvSpPr>
          <p:spPr bwMode="auto">
            <a:xfrm>
              <a:off x="3051175" y="4568826"/>
              <a:ext cx="125413" cy="68263"/>
            </a:xfrm>
            <a:custGeom>
              <a:avLst/>
              <a:gdLst>
                <a:gd name="T0" fmla="*/ 36 w 38"/>
                <a:gd name="T1" fmla="*/ 10 h 21"/>
                <a:gd name="T2" fmla="*/ 22 w 38"/>
                <a:gd name="T3" fmla="*/ 0 h 21"/>
                <a:gd name="T4" fmla="*/ 2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4"/>
                    <a:pt x="32" y="0"/>
                    <a:pt x="22" y="0"/>
                  </a:cubicBezTo>
                  <a:cubicBezTo>
                    <a:pt x="13" y="0"/>
                    <a:pt x="4" y="4"/>
                    <a:pt x="2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5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2" name="Freeform 886"/>
            <p:cNvSpPr/>
            <p:nvPr/>
          </p:nvSpPr>
          <p:spPr bwMode="auto">
            <a:xfrm>
              <a:off x="3189288" y="4568826"/>
              <a:ext cx="123825" cy="68263"/>
            </a:xfrm>
            <a:custGeom>
              <a:avLst/>
              <a:gdLst>
                <a:gd name="T0" fmla="*/ 36 w 38"/>
                <a:gd name="T1" fmla="*/ 10 h 21"/>
                <a:gd name="T2" fmla="*/ 22 w 38"/>
                <a:gd name="T3" fmla="*/ 0 h 21"/>
                <a:gd name="T4" fmla="*/ 2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4"/>
                    <a:pt x="32" y="0"/>
                    <a:pt x="22" y="0"/>
                  </a:cubicBezTo>
                  <a:cubicBezTo>
                    <a:pt x="13" y="0"/>
                    <a:pt x="4" y="4"/>
                    <a:pt x="2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5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3" name="Freeform 887"/>
            <p:cNvSpPr/>
            <p:nvPr/>
          </p:nvSpPr>
          <p:spPr bwMode="auto">
            <a:xfrm>
              <a:off x="3327400" y="4568826"/>
              <a:ext cx="123825" cy="68263"/>
            </a:xfrm>
            <a:custGeom>
              <a:avLst/>
              <a:gdLst>
                <a:gd name="T0" fmla="*/ 36 w 38"/>
                <a:gd name="T1" fmla="*/ 10 h 21"/>
                <a:gd name="T2" fmla="*/ 22 w 38"/>
                <a:gd name="T3" fmla="*/ 0 h 21"/>
                <a:gd name="T4" fmla="*/ 2 w 38"/>
                <a:gd name="T5" fmla="*/ 10 h 21"/>
                <a:gd name="T6" fmla="*/ 15 w 38"/>
                <a:gd name="T7" fmla="*/ 21 h 21"/>
                <a:gd name="T8" fmla="*/ 36 w 3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6" y="10"/>
                  </a:moveTo>
                  <a:cubicBezTo>
                    <a:pt x="38" y="4"/>
                    <a:pt x="31" y="0"/>
                    <a:pt x="22" y="0"/>
                  </a:cubicBezTo>
                  <a:cubicBezTo>
                    <a:pt x="12" y="0"/>
                    <a:pt x="3" y="4"/>
                    <a:pt x="2" y="10"/>
                  </a:cubicBezTo>
                  <a:cubicBezTo>
                    <a:pt x="0" y="16"/>
                    <a:pt x="6" y="21"/>
                    <a:pt x="15" y="21"/>
                  </a:cubicBezTo>
                  <a:cubicBezTo>
                    <a:pt x="25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4" name="Freeform 888"/>
            <p:cNvSpPr/>
            <p:nvPr/>
          </p:nvSpPr>
          <p:spPr bwMode="auto">
            <a:xfrm>
              <a:off x="3463925" y="4568826"/>
              <a:ext cx="122238" cy="68263"/>
            </a:xfrm>
            <a:custGeom>
              <a:avLst/>
              <a:gdLst>
                <a:gd name="T0" fmla="*/ 36 w 37"/>
                <a:gd name="T1" fmla="*/ 10 h 21"/>
                <a:gd name="T2" fmla="*/ 22 w 37"/>
                <a:gd name="T3" fmla="*/ 0 h 21"/>
                <a:gd name="T4" fmla="*/ 1 w 37"/>
                <a:gd name="T5" fmla="*/ 10 h 21"/>
                <a:gd name="T6" fmla="*/ 16 w 37"/>
                <a:gd name="T7" fmla="*/ 21 h 21"/>
                <a:gd name="T8" fmla="*/ 36 w 37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1">
                  <a:moveTo>
                    <a:pt x="36" y="10"/>
                  </a:moveTo>
                  <a:cubicBezTo>
                    <a:pt x="37" y="4"/>
                    <a:pt x="31" y="0"/>
                    <a:pt x="22" y="0"/>
                  </a:cubicBezTo>
                  <a:cubicBezTo>
                    <a:pt x="12" y="0"/>
                    <a:pt x="3" y="4"/>
                    <a:pt x="1" y="10"/>
                  </a:cubicBezTo>
                  <a:cubicBezTo>
                    <a:pt x="0" y="16"/>
                    <a:pt x="6" y="21"/>
                    <a:pt x="16" y="21"/>
                  </a:cubicBezTo>
                  <a:cubicBezTo>
                    <a:pt x="25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5" name="Freeform 889"/>
            <p:cNvSpPr/>
            <p:nvPr/>
          </p:nvSpPr>
          <p:spPr bwMode="auto">
            <a:xfrm>
              <a:off x="3602038" y="4568826"/>
              <a:ext cx="120650" cy="68263"/>
            </a:xfrm>
            <a:custGeom>
              <a:avLst/>
              <a:gdLst>
                <a:gd name="T0" fmla="*/ 36 w 37"/>
                <a:gd name="T1" fmla="*/ 10 h 21"/>
                <a:gd name="T2" fmla="*/ 21 w 37"/>
                <a:gd name="T3" fmla="*/ 0 h 21"/>
                <a:gd name="T4" fmla="*/ 1 w 37"/>
                <a:gd name="T5" fmla="*/ 10 h 21"/>
                <a:gd name="T6" fmla="*/ 16 w 37"/>
                <a:gd name="T7" fmla="*/ 21 h 21"/>
                <a:gd name="T8" fmla="*/ 36 w 37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1">
                  <a:moveTo>
                    <a:pt x="36" y="10"/>
                  </a:moveTo>
                  <a:cubicBezTo>
                    <a:pt x="37" y="4"/>
                    <a:pt x="31" y="0"/>
                    <a:pt x="21" y="0"/>
                  </a:cubicBezTo>
                  <a:cubicBezTo>
                    <a:pt x="12" y="0"/>
                    <a:pt x="3" y="4"/>
                    <a:pt x="1" y="10"/>
                  </a:cubicBezTo>
                  <a:cubicBezTo>
                    <a:pt x="0" y="16"/>
                    <a:pt x="6" y="21"/>
                    <a:pt x="16" y="21"/>
                  </a:cubicBezTo>
                  <a:cubicBezTo>
                    <a:pt x="25" y="21"/>
                    <a:pt x="34" y="16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6" name="Freeform 890"/>
            <p:cNvSpPr/>
            <p:nvPr/>
          </p:nvSpPr>
          <p:spPr bwMode="auto">
            <a:xfrm>
              <a:off x="3740150" y="4568826"/>
              <a:ext cx="120650" cy="68263"/>
            </a:xfrm>
            <a:custGeom>
              <a:avLst/>
              <a:gdLst>
                <a:gd name="T0" fmla="*/ 35 w 37"/>
                <a:gd name="T1" fmla="*/ 10 h 21"/>
                <a:gd name="T2" fmla="*/ 21 w 37"/>
                <a:gd name="T3" fmla="*/ 0 h 21"/>
                <a:gd name="T4" fmla="*/ 1 w 37"/>
                <a:gd name="T5" fmla="*/ 10 h 21"/>
                <a:gd name="T6" fmla="*/ 16 w 37"/>
                <a:gd name="T7" fmla="*/ 21 h 21"/>
                <a:gd name="T8" fmla="*/ 35 w 37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1">
                  <a:moveTo>
                    <a:pt x="35" y="10"/>
                  </a:moveTo>
                  <a:cubicBezTo>
                    <a:pt x="37" y="4"/>
                    <a:pt x="30" y="0"/>
                    <a:pt x="21" y="0"/>
                  </a:cubicBezTo>
                  <a:cubicBezTo>
                    <a:pt x="12" y="0"/>
                    <a:pt x="3" y="4"/>
                    <a:pt x="1" y="10"/>
                  </a:cubicBezTo>
                  <a:cubicBezTo>
                    <a:pt x="0" y="16"/>
                    <a:pt x="6" y="21"/>
                    <a:pt x="16" y="21"/>
                  </a:cubicBezTo>
                  <a:cubicBezTo>
                    <a:pt x="25" y="21"/>
                    <a:pt x="34" y="16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7" name="Freeform 891"/>
            <p:cNvSpPr/>
            <p:nvPr/>
          </p:nvSpPr>
          <p:spPr bwMode="auto">
            <a:xfrm>
              <a:off x="3159125" y="4652963"/>
              <a:ext cx="128588" cy="76200"/>
            </a:xfrm>
            <a:custGeom>
              <a:avLst/>
              <a:gdLst>
                <a:gd name="T0" fmla="*/ 37 w 39"/>
                <a:gd name="T1" fmla="*/ 12 h 23"/>
                <a:gd name="T2" fmla="*/ 23 w 39"/>
                <a:gd name="T3" fmla="*/ 0 h 23"/>
                <a:gd name="T4" fmla="*/ 2 w 39"/>
                <a:gd name="T5" fmla="*/ 12 h 23"/>
                <a:gd name="T6" fmla="*/ 16 w 39"/>
                <a:gd name="T7" fmla="*/ 23 h 23"/>
                <a:gd name="T8" fmla="*/ 37 w 39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12"/>
                  </a:moveTo>
                  <a:cubicBezTo>
                    <a:pt x="39" y="5"/>
                    <a:pt x="32" y="0"/>
                    <a:pt x="23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8"/>
                    <a:pt x="6" y="23"/>
                    <a:pt x="16" y="23"/>
                  </a:cubicBezTo>
                  <a:cubicBezTo>
                    <a:pt x="26" y="23"/>
                    <a:pt x="35" y="18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8" name="Freeform 892"/>
            <p:cNvSpPr/>
            <p:nvPr/>
          </p:nvSpPr>
          <p:spPr bwMode="auto">
            <a:xfrm>
              <a:off x="3300413" y="4652963"/>
              <a:ext cx="125413" cy="76200"/>
            </a:xfrm>
            <a:custGeom>
              <a:avLst/>
              <a:gdLst>
                <a:gd name="T0" fmla="*/ 36 w 38"/>
                <a:gd name="T1" fmla="*/ 12 h 23"/>
                <a:gd name="T2" fmla="*/ 22 w 38"/>
                <a:gd name="T3" fmla="*/ 0 h 23"/>
                <a:gd name="T4" fmla="*/ 2 w 38"/>
                <a:gd name="T5" fmla="*/ 12 h 23"/>
                <a:gd name="T6" fmla="*/ 16 w 38"/>
                <a:gd name="T7" fmla="*/ 23 h 23"/>
                <a:gd name="T8" fmla="*/ 36 w 38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6" y="12"/>
                  </a:moveTo>
                  <a:cubicBezTo>
                    <a:pt x="38" y="5"/>
                    <a:pt x="32" y="0"/>
                    <a:pt x="22" y="0"/>
                  </a:cubicBezTo>
                  <a:cubicBezTo>
                    <a:pt x="13" y="0"/>
                    <a:pt x="3" y="5"/>
                    <a:pt x="2" y="12"/>
                  </a:cubicBezTo>
                  <a:cubicBezTo>
                    <a:pt x="0" y="18"/>
                    <a:pt x="6" y="23"/>
                    <a:pt x="16" y="23"/>
                  </a:cubicBezTo>
                  <a:cubicBezTo>
                    <a:pt x="25" y="23"/>
                    <a:pt x="34" y="18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59" name="Freeform 893"/>
            <p:cNvSpPr/>
            <p:nvPr/>
          </p:nvSpPr>
          <p:spPr bwMode="auto">
            <a:xfrm>
              <a:off x="3438525" y="4652963"/>
              <a:ext cx="123825" cy="76200"/>
            </a:xfrm>
            <a:custGeom>
              <a:avLst/>
              <a:gdLst>
                <a:gd name="T0" fmla="*/ 36 w 38"/>
                <a:gd name="T1" fmla="*/ 12 h 23"/>
                <a:gd name="T2" fmla="*/ 22 w 38"/>
                <a:gd name="T3" fmla="*/ 0 h 23"/>
                <a:gd name="T4" fmla="*/ 2 w 38"/>
                <a:gd name="T5" fmla="*/ 12 h 23"/>
                <a:gd name="T6" fmla="*/ 16 w 38"/>
                <a:gd name="T7" fmla="*/ 23 h 23"/>
                <a:gd name="T8" fmla="*/ 36 w 38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6" y="12"/>
                  </a:moveTo>
                  <a:cubicBezTo>
                    <a:pt x="38" y="5"/>
                    <a:pt x="32" y="0"/>
                    <a:pt x="22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8"/>
                    <a:pt x="6" y="23"/>
                    <a:pt x="16" y="23"/>
                  </a:cubicBezTo>
                  <a:cubicBezTo>
                    <a:pt x="26" y="23"/>
                    <a:pt x="35" y="18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0" name="Freeform 894"/>
            <p:cNvSpPr/>
            <p:nvPr/>
          </p:nvSpPr>
          <p:spPr bwMode="auto">
            <a:xfrm>
              <a:off x="3578225" y="4652963"/>
              <a:ext cx="122238" cy="76200"/>
            </a:xfrm>
            <a:custGeom>
              <a:avLst/>
              <a:gdLst>
                <a:gd name="T0" fmla="*/ 36 w 37"/>
                <a:gd name="T1" fmla="*/ 12 h 23"/>
                <a:gd name="T2" fmla="*/ 21 w 37"/>
                <a:gd name="T3" fmla="*/ 0 h 23"/>
                <a:gd name="T4" fmla="*/ 1 w 37"/>
                <a:gd name="T5" fmla="*/ 12 h 23"/>
                <a:gd name="T6" fmla="*/ 16 w 37"/>
                <a:gd name="T7" fmla="*/ 23 h 23"/>
                <a:gd name="T8" fmla="*/ 36 w 37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6" y="12"/>
                  </a:moveTo>
                  <a:cubicBezTo>
                    <a:pt x="37" y="5"/>
                    <a:pt x="31" y="0"/>
                    <a:pt x="21" y="0"/>
                  </a:cubicBezTo>
                  <a:cubicBezTo>
                    <a:pt x="12" y="0"/>
                    <a:pt x="3" y="5"/>
                    <a:pt x="1" y="12"/>
                  </a:cubicBezTo>
                  <a:cubicBezTo>
                    <a:pt x="0" y="18"/>
                    <a:pt x="6" y="23"/>
                    <a:pt x="16" y="23"/>
                  </a:cubicBezTo>
                  <a:cubicBezTo>
                    <a:pt x="25" y="23"/>
                    <a:pt x="34" y="18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1" name="Freeform 895"/>
            <p:cNvSpPr/>
            <p:nvPr/>
          </p:nvSpPr>
          <p:spPr bwMode="auto">
            <a:xfrm>
              <a:off x="3716338" y="4652963"/>
              <a:ext cx="125413" cy="76200"/>
            </a:xfrm>
            <a:custGeom>
              <a:avLst/>
              <a:gdLst>
                <a:gd name="T0" fmla="*/ 36 w 38"/>
                <a:gd name="T1" fmla="*/ 12 h 23"/>
                <a:gd name="T2" fmla="*/ 22 w 38"/>
                <a:gd name="T3" fmla="*/ 0 h 23"/>
                <a:gd name="T4" fmla="*/ 2 w 38"/>
                <a:gd name="T5" fmla="*/ 12 h 23"/>
                <a:gd name="T6" fmla="*/ 16 w 38"/>
                <a:gd name="T7" fmla="*/ 23 h 23"/>
                <a:gd name="T8" fmla="*/ 36 w 38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6" y="12"/>
                  </a:moveTo>
                  <a:cubicBezTo>
                    <a:pt x="38" y="5"/>
                    <a:pt x="31" y="0"/>
                    <a:pt x="22" y="0"/>
                  </a:cubicBezTo>
                  <a:cubicBezTo>
                    <a:pt x="12" y="0"/>
                    <a:pt x="3" y="5"/>
                    <a:pt x="2" y="12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6" y="23"/>
                    <a:pt x="35" y="18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2" name="Freeform 896"/>
            <p:cNvSpPr/>
            <p:nvPr/>
          </p:nvSpPr>
          <p:spPr bwMode="auto">
            <a:xfrm>
              <a:off x="3854450" y="4652963"/>
              <a:ext cx="123825" cy="76200"/>
            </a:xfrm>
            <a:custGeom>
              <a:avLst/>
              <a:gdLst>
                <a:gd name="T0" fmla="*/ 36 w 38"/>
                <a:gd name="T1" fmla="*/ 12 h 23"/>
                <a:gd name="T2" fmla="*/ 22 w 38"/>
                <a:gd name="T3" fmla="*/ 0 h 23"/>
                <a:gd name="T4" fmla="*/ 2 w 38"/>
                <a:gd name="T5" fmla="*/ 12 h 23"/>
                <a:gd name="T6" fmla="*/ 17 w 38"/>
                <a:gd name="T7" fmla="*/ 23 h 23"/>
                <a:gd name="T8" fmla="*/ 36 w 38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6" y="12"/>
                  </a:moveTo>
                  <a:cubicBezTo>
                    <a:pt x="38" y="5"/>
                    <a:pt x="31" y="0"/>
                    <a:pt x="22" y="0"/>
                  </a:cubicBezTo>
                  <a:cubicBezTo>
                    <a:pt x="12" y="0"/>
                    <a:pt x="3" y="5"/>
                    <a:pt x="2" y="12"/>
                  </a:cubicBezTo>
                  <a:cubicBezTo>
                    <a:pt x="0" y="18"/>
                    <a:pt x="7" y="23"/>
                    <a:pt x="17" y="23"/>
                  </a:cubicBezTo>
                  <a:cubicBezTo>
                    <a:pt x="26" y="23"/>
                    <a:pt x="35" y="18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3" name="Freeform 897"/>
            <p:cNvSpPr/>
            <p:nvPr/>
          </p:nvSpPr>
          <p:spPr bwMode="auto">
            <a:xfrm>
              <a:off x="2992438" y="4745038"/>
              <a:ext cx="128588" cy="76200"/>
            </a:xfrm>
            <a:custGeom>
              <a:avLst/>
              <a:gdLst>
                <a:gd name="T0" fmla="*/ 37 w 39"/>
                <a:gd name="T1" fmla="*/ 12 h 23"/>
                <a:gd name="T2" fmla="*/ 23 w 39"/>
                <a:gd name="T3" fmla="*/ 0 h 23"/>
                <a:gd name="T4" fmla="*/ 2 w 39"/>
                <a:gd name="T5" fmla="*/ 12 h 23"/>
                <a:gd name="T6" fmla="*/ 15 w 39"/>
                <a:gd name="T7" fmla="*/ 23 h 23"/>
                <a:gd name="T8" fmla="*/ 37 w 39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12"/>
                  </a:moveTo>
                  <a:cubicBezTo>
                    <a:pt x="39" y="5"/>
                    <a:pt x="32" y="0"/>
                    <a:pt x="23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8"/>
                    <a:pt x="6" y="23"/>
                    <a:pt x="15" y="23"/>
                  </a:cubicBezTo>
                  <a:cubicBezTo>
                    <a:pt x="25" y="23"/>
                    <a:pt x="35" y="18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4" name="Freeform 898"/>
            <p:cNvSpPr/>
            <p:nvPr/>
          </p:nvSpPr>
          <p:spPr bwMode="auto">
            <a:xfrm>
              <a:off x="3130550" y="4745038"/>
              <a:ext cx="127000" cy="76200"/>
            </a:xfrm>
            <a:custGeom>
              <a:avLst/>
              <a:gdLst>
                <a:gd name="T0" fmla="*/ 37 w 39"/>
                <a:gd name="T1" fmla="*/ 12 h 23"/>
                <a:gd name="T2" fmla="*/ 23 w 39"/>
                <a:gd name="T3" fmla="*/ 0 h 23"/>
                <a:gd name="T4" fmla="*/ 2 w 39"/>
                <a:gd name="T5" fmla="*/ 12 h 23"/>
                <a:gd name="T6" fmla="*/ 16 w 39"/>
                <a:gd name="T7" fmla="*/ 23 h 23"/>
                <a:gd name="T8" fmla="*/ 37 w 39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12"/>
                  </a:moveTo>
                  <a:cubicBezTo>
                    <a:pt x="39" y="5"/>
                    <a:pt x="33" y="0"/>
                    <a:pt x="23" y="0"/>
                  </a:cubicBezTo>
                  <a:cubicBezTo>
                    <a:pt x="14" y="0"/>
                    <a:pt x="4" y="5"/>
                    <a:pt x="2" y="12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6" y="23"/>
                    <a:pt x="36" y="18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5" name="Freeform 899"/>
            <p:cNvSpPr/>
            <p:nvPr/>
          </p:nvSpPr>
          <p:spPr bwMode="auto">
            <a:xfrm>
              <a:off x="3271838" y="4745038"/>
              <a:ext cx="127000" cy="76200"/>
            </a:xfrm>
            <a:custGeom>
              <a:avLst/>
              <a:gdLst>
                <a:gd name="T0" fmla="*/ 37 w 39"/>
                <a:gd name="T1" fmla="*/ 12 h 23"/>
                <a:gd name="T2" fmla="*/ 23 w 39"/>
                <a:gd name="T3" fmla="*/ 0 h 23"/>
                <a:gd name="T4" fmla="*/ 2 w 39"/>
                <a:gd name="T5" fmla="*/ 12 h 23"/>
                <a:gd name="T6" fmla="*/ 16 w 39"/>
                <a:gd name="T7" fmla="*/ 23 h 23"/>
                <a:gd name="T8" fmla="*/ 37 w 39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12"/>
                  </a:moveTo>
                  <a:cubicBezTo>
                    <a:pt x="39" y="5"/>
                    <a:pt x="33" y="0"/>
                    <a:pt x="23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6" y="23"/>
                    <a:pt x="35" y="18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6" name="Freeform 900"/>
            <p:cNvSpPr/>
            <p:nvPr/>
          </p:nvSpPr>
          <p:spPr bwMode="auto">
            <a:xfrm>
              <a:off x="3411538" y="4745038"/>
              <a:ext cx="128588" cy="76200"/>
            </a:xfrm>
            <a:custGeom>
              <a:avLst/>
              <a:gdLst>
                <a:gd name="T0" fmla="*/ 37 w 39"/>
                <a:gd name="T1" fmla="*/ 12 h 23"/>
                <a:gd name="T2" fmla="*/ 23 w 39"/>
                <a:gd name="T3" fmla="*/ 0 h 23"/>
                <a:gd name="T4" fmla="*/ 2 w 39"/>
                <a:gd name="T5" fmla="*/ 12 h 23"/>
                <a:gd name="T6" fmla="*/ 16 w 39"/>
                <a:gd name="T7" fmla="*/ 23 h 23"/>
                <a:gd name="T8" fmla="*/ 37 w 39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12"/>
                  </a:moveTo>
                  <a:cubicBezTo>
                    <a:pt x="39" y="5"/>
                    <a:pt x="32" y="0"/>
                    <a:pt x="23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6" y="23"/>
                    <a:pt x="35" y="18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7" name="Freeform 901"/>
            <p:cNvSpPr/>
            <p:nvPr/>
          </p:nvSpPr>
          <p:spPr bwMode="auto">
            <a:xfrm>
              <a:off x="3552825" y="4745038"/>
              <a:ext cx="123825" cy="76200"/>
            </a:xfrm>
            <a:custGeom>
              <a:avLst/>
              <a:gdLst>
                <a:gd name="T0" fmla="*/ 37 w 38"/>
                <a:gd name="T1" fmla="*/ 12 h 23"/>
                <a:gd name="T2" fmla="*/ 22 w 38"/>
                <a:gd name="T3" fmla="*/ 0 h 23"/>
                <a:gd name="T4" fmla="*/ 2 w 38"/>
                <a:gd name="T5" fmla="*/ 12 h 23"/>
                <a:gd name="T6" fmla="*/ 16 w 38"/>
                <a:gd name="T7" fmla="*/ 23 h 23"/>
                <a:gd name="T8" fmla="*/ 37 w 38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7" y="12"/>
                  </a:moveTo>
                  <a:cubicBezTo>
                    <a:pt x="38" y="5"/>
                    <a:pt x="32" y="0"/>
                    <a:pt x="22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6" y="23"/>
                    <a:pt x="35" y="18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8" name="Freeform 902"/>
            <p:cNvSpPr/>
            <p:nvPr/>
          </p:nvSpPr>
          <p:spPr bwMode="auto">
            <a:xfrm>
              <a:off x="3694113" y="4745038"/>
              <a:ext cx="123825" cy="76200"/>
            </a:xfrm>
            <a:custGeom>
              <a:avLst/>
              <a:gdLst>
                <a:gd name="T0" fmla="*/ 37 w 38"/>
                <a:gd name="T1" fmla="*/ 12 h 23"/>
                <a:gd name="T2" fmla="*/ 22 w 38"/>
                <a:gd name="T3" fmla="*/ 0 h 23"/>
                <a:gd name="T4" fmla="*/ 2 w 38"/>
                <a:gd name="T5" fmla="*/ 12 h 23"/>
                <a:gd name="T6" fmla="*/ 16 w 38"/>
                <a:gd name="T7" fmla="*/ 23 h 23"/>
                <a:gd name="T8" fmla="*/ 37 w 38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7" y="12"/>
                  </a:moveTo>
                  <a:cubicBezTo>
                    <a:pt x="38" y="5"/>
                    <a:pt x="32" y="0"/>
                    <a:pt x="22" y="0"/>
                  </a:cubicBezTo>
                  <a:cubicBezTo>
                    <a:pt x="12" y="0"/>
                    <a:pt x="3" y="5"/>
                    <a:pt x="2" y="12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6" y="23"/>
                    <a:pt x="35" y="18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69" name="Freeform 903"/>
            <p:cNvSpPr/>
            <p:nvPr/>
          </p:nvSpPr>
          <p:spPr bwMode="auto">
            <a:xfrm>
              <a:off x="3833813" y="4745038"/>
              <a:ext cx="125413" cy="76200"/>
            </a:xfrm>
            <a:custGeom>
              <a:avLst/>
              <a:gdLst>
                <a:gd name="T0" fmla="*/ 36 w 38"/>
                <a:gd name="T1" fmla="*/ 12 h 23"/>
                <a:gd name="T2" fmla="*/ 22 w 38"/>
                <a:gd name="T3" fmla="*/ 0 h 23"/>
                <a:gd name="T4" fmla="*/ 2 w 38"/>
                <a:gd name="T5" fmla="*/ 12 h 23"/>
                <a:gd name="T6" fmla="*/ 16 w 38"/>
                <a:gd name="T7" fmla="*/ 23 h 23"/>
                <a:gd name="T8" fmla="*/ 36 w 38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6" y="12"/>
                  </a:moveTo>
                  <a:cubicBezTo>
                    <a:pt x="38" y="5"/>
                    <a:pt x="31" y="0"/>
                    <a:pt x="22" y="0"/>
                  </a:cubicBezTo>
                  <a:cubicBezTo>
                    <a:pt x="12" y="0"/>
                    <a:pt x="3" y="5"/>
                    <a:pt x="2" y="12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6" y="23"/>
                    <a:pt x="35" y="18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0" name="Freeform 904"/>
            <p:cNvSpPr/>
            <p:nvPr/>
          </p:nvSpPr>
          <p:spPr bwMode="auto">
            <a:xfrm>
              <a:off x="3975100" y="4745038"/>
              <a:ext cx="123825" cy="76200"/>
            </a:xfrm>
            <a:custGeom>
              <a:avLst/>
              <a:gdLst>
                <a:gd name="T0" fmla="*/ 36 w 38"/>
                <a:gd name="T1" fmla="*/ 12 h 23"/>
                <a:gd name="T2" fmla="*/ 21 w 38"/>
                <a:gd name="T3" fmla="*/ 0 h 23"/>
                <a:gd name="T4" fmla="*/ 1 w 38"/>
                <a:gd name="T5" fmla="*/ 12 h 23"/>
                <a:gd name="T6" fmla="*/ 16 w 38"/>
                <a:gd name="T7" fmla="*/ 23 h 23"/>
                <a:gd name="T8" fmla="*/ 36 w 38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6" y="12"/>
                  </a:moveTo>
                  <a:cubicBezTo>
                    <a:pt x="38" y="5"/>
                    <a:pt x="31" y="0"/>
                    <a:pt x="21" y="0"/>
                  </a:cubicBezTo>
                  <a:cubicBezTo>
                    <a:pt x="12" y="0"/>
                    <a:pt x="3" y="5"/>
                    <a:pt x="1" y="12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6" y="23"/>
                    <a:pt x="35" y="18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1" name="Freeform 905"/>
            <p:cNvSpPr/>
            <p:nvPr/>
          </p:nvSpPr>
          <p:spPr bwMode="auto">
            <a:xfrm>
              <a:off x="2960688" y="4837113"/>
              <a:ext cx="130175" cy="79375"/>
            </a:xfrm>
            <a:custGeom>
              <a:avLst/>
              <a:gdLst>
                <a:gd name="T0" fmla="*/ 38 w 40"/>
                <a:gd name="T1" fmla="*/ 12 h 24"/>
                <a:gd name="T2" fmla="*/ 24 w 40"/>
                <a:gd name="T3" fmla="*/ 0 h 24"/>
                <a:gd name="T4" fmla="*/ 2 w 40"/>
                <a:gd name="T5" fmla="*/ 12 h 24"/>
                <a:gd name="T6" fmla="*/ 16 w 40"/>
                <a:gd name="T7" fmla="*/ 24 h 24"/>
                <a:gd name="T8" fmla="*/ 38 w 40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38" y="12"/>
                  </a:moveTo>
                  <a:cubicBezTo>
                    <a:pt x="40" y="6"/>
                    <a:pt x="33" y="0"/>
                    <a:pt x="24" y="0"/>
                  </a:cubicBezTo>
                  <a:cubicBezTo>
                    <a:pt x="14" y="0"/>
                    <a:pt x="4" y="6"/>
                    <a:pt x="2" y="12"/>
                  </a:cubicBezTo>
                  <a:cubicBezTo>
                    <a:pt x="0" y="19"/>
                    <a:pt x="6" y="24"/>
                    <a:pt x="16" y="24"/>
                  </a:cubicBezTo>
                  <a:cubicBezTo>
                    <a:pt x="26" y="24"/>
                    <a:pt x="36" y="19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2" name="Freeform 906"/>
            <p:cNvSpPr/>
            <p:nvPr/>
          </p:nvSpPr>
          <p:spPr bwMode="auto">
            <a:xfrm>
              <a:off x="3103563" y="4837113"/>
              <a:ext cx="128588" cy="79375"/>
            </a:xfrm>
            <a:custGeom>
              <a:avLst/>
              <a:gdLst>
                <a:gd name="T0" fmla="*/ 37 w 39"/>
                <a:gd name="T1" fmla="*/ 12 h 24"/>
                <a:gd name="T2" fmla="*/ 23 w 39"/>
                <a:gd name="T3" fmla="*/ 0 h 24"/>
                <a:gd name="T4" fmla="*/ 2 w 39"/>
                <a:gd name="T5" fmla="*/ 12 h 24"/>
                <a:gd name="T6" fmla="*/ 16 w 39"/>
                <a:gd name="T7" fmla="*/ 24 h 24"/>
                <a:gd name="T8" fmla="*/ 37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12"/>
                  </a:moveTo>
                  <a:cubicBezTo>
                    <a:pt x="39" y="6"/>
                    <a:pt x="33" y="0"/>
                    <a:pt x="23" y="0"/>
                  </a:cubicBezTo>
                  <a:cubicBezTo>
                    <a:pt x="13" y="0"/>
                    <a:pt x="4" y="6"/>
                    <a:pt x="2" y="12"/>
                  </a:cubicBezTo>
                  <a:cubicBezTo>
                    <a:pt x="0" y="19"/>
                    <a:pt x="6" y="24"/>
                    <a:pt x="16" y="24"/>
                  </a:cubicBezTo>
                  <a:cubicBezTo>
                    <a:pt x="25" y="24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3" name="Freeform 907"/>
            <p:cNvSpPr/>
            <p:nvPr/>
          </p:nvSpPr>
          <p:spPr bwMode="auto">
            <a:xfrm>
              <a:off x="3244850" y="4837113"/>
              <a:ext cx="128588" cy="79375"/>
            </a:xfrm>
            <a:custGeom>
              <a:avLst/>
              <a:gdLst>
                <a:gd name="T0" fmla="*/ 37 w 39"/>
                <a:gd name="T1" fmla="*/ 12 h 24"/>
                <a:gd name="T2" fmla="*/ 23 w 39"/>
                <a:gd name="T3" fmla="*/ 0 h 24"/>
                <a:gd name="T4" fmla="*/ 2 w 39"/>
                <a:gd name="T5" fmla="*/ 12 h 24"/>
                <a:gd name="T6" fmla="*/ 16 w 39"/>
                <a:gd name="T7" fmla="*/ 24 h 24"/>
                <a:gd name="T8" fmla="*/ 37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12"/>
                  </a:moveTo>
                  <a:cubicBezTo>
                    <a:pt x="39" y="6"/>
                    <a:pt x="33" y="0"/>
                    <a:pt x="23" y="0"/>
                  </a:cubicBezTo>
                  <a:cubicBezTo>
                    <a:pt x="13" y="0"/>
                    <a:pt x="4" y="6"/>
                    <a:pt x="2" y="12"/>
                  </a:cubicBezTo>
                  <a:cubicBezTo>
                    <a:pt x="0" y="19"/>
                    <a:pt x="6" y="24"/>
                    <a:pt x="16" y="24"/>
                  </a:cubicBezTo>
                  <a:cubicBezTo>
                    <a:pt x="26" y="24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4" name="Freeform 908"/>
            <p:cNvSpPr/>
            <p:nvPr/>
          </p:nvSpPr>
          <p:spPr bwMode="auto">
            <a:xfrm>
              <a:off x="3386138" y="4837113"/>
              <a:ext cx="127000" cy="79375"/>
            </a:xfrm>
            <a:custGeom>
              <a:avLst/>
              <a:gdLst>
                <a:gd name="T0" fmla="*/ 37 w 39"/>
                <a:gd name="T1" fmla="*/ 12 h 24"/>
                <a:gd name="T2" fmla="*/ 23 w 39"/>
                <a:gd name="T3" fmla="*/ 0 h 24"/>
                <a:gd name="T4" fmla="*/ 2 w 39"/>
                <a:gd name="T5" fmla="*/ 12 h 24"/>
                <a:gd name="T6" fmla="*/ 17 w 39"/>
                <a:gd name="T7" fmla="*/ 24 h 24"/>
                <a:gd name="T8" fmla="*/ 37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12"/>
                  </a:moveTo>
                  <a:cubicBezTo>
                    <a:pt x="39" y="6"/>
                    <a:pt x="33" y="0"/>
                    <a:pt x="23" y="0"/>
                  </a:cubicBezTo>
                  <a:cubicBezTo>
                    <a:pt x="13" y="0"/>
                    <a:pt x="4" y="6"/>
                    <a:pt x="2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6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5" name="Freeform 909"/>
            <p:cNvSpPr/>
            <p:nvPr/>
          </p:nvSpPr>
          <p:spPr bwMode="auto">
            <a:xfrm>
              <a:off x="3530600" y="4837113"/>
              <a:ext cx="123825" cy="79375"/>
            </a:xfrm>
            <a:custGeom>
              <a:avLst/>
              <a:gdLst>
                <a:gd name="T0" fmla="*/ 37 w 38"/>
                <a:gd name="T1" fmla="*/ 12 h 24"/>
                <a:gd name="T2" fmla="*/ 22 w 38"/>
                <a:gd name="T3" fmla="*/ 0 h 24"/>
                <a:gd name="T4" fmla="*/ 1 w 38"/>
                <a:gd name="T5" fmla="*/ 12 h 24"/>
                <a:gd name="T6" fmla="*/ 16 w 38"/>
                <a:gd name="T7" fmla="*/ 24 h 24"/>
                <a:gd name="T8" fmla="*/ 37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7" y="12"/>
                  </a:moveTo>
                  <a:cubicBezTo>
                    <a:pt x="38" y="6"/>
                    <a:pt x="32" y="0"/>
                    <a:pt x="22" y="0"/>
                  </a:cubicBezTo>
                  <a:cubicBezTo>
                    <a:pt x="12" y="0"/>
                    <a:pt x="3" y="6"/>
                    <a:pt x="1" y="12"/>
                  </a:cubicBezTo>
                  <a:cubicBezTo>
                    <a:pt x="0" y="19"/>
                    <a:pt x="6" y="24"/>
                    <a:pt x="16" y="24"/>
                  </a:cubicBezTo>
                  <a:cubicBezTo>
                    <a:pt x="26" y="24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6" name="Freeform 910"/>
            <p:cNvSpPr/>
            <p:nvPr/>
          </p:nvSpPr>
          <p:spPr bwMode="auto">
            <a:xfrm>
              <a:off x="3670300" y="4837113"/>
              <a:ext cx="128588" cy="79375"/>
            </a:xfrm>
            <a:custGeom>
              <a:avLst/>
              <a:gdLst>
                <a:gd name="T0" fmla="*/ 37 w 39"/>
                <a:gd name="T1" fmla="*/ 12 h 24"/>
                <a:gd name="T2" fmla="*/ 22 w 39"/>
                <a:gd name="T3" fmla="*/ 0 h 24"/>
                <a:gd name="T4" fmla="*/ 2 w 39"/>
                <a:gd name="T5" fmla="*/ 12 h 24"/>
                <a:gd name="T6" fmla="*/ 17 w 39"/>
                <a:gd name="T7" fmla="*/ 24 h 24"/>
                <a:gd name="T8" fmla="*/ 37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12"/>
                  </a:moveTo>
                  <a:cubicBezTo>
                    <a:pt x="39" y="6"/>
                    <a:pt x="32" y="0"/>
                    <a:pt x="22" y="0"/>
                  </a:cubicBezTo>
                  <a:cubicBezTo>
                    <a:pt x="12" y="0"/>
                    <a:pt x="3" y="6"/>
                    <a:pt x="2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6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7" name="Freeform 911"/>
            <p:cNvSpPr/>
            <p:nvPr/>
          </p:nvSpPr>
          <p:spPr bwMode="auto">
            <a:xfrm>
              <a:off x="3814763" y="4837113"/>
              <a:ext cx="123825" cy="79375"/>
            </a:xfrm>
            <a:custGeom>
              <a:avLst/>
              <a:gdLst>
                <a:gd name="T0" fmla="*/ 36 w 38"/>
                <a:gd name="T1" fmla="*/ 12 h 24"/>
                <a:gd name="T2" fmla="*/ 21 w 38"/>
                <a:gd name="T3" fmla="*/ 0 h 24"/>
                <a:gd name="T4" fmla="*/ 1 w 38"/>
                <a:gd name="T5" fmla="*/ 12 h 24"/>
                <a:gd name="T6" fmla="*/ 16 w 38"/>
                <a:gd name="T7" fmla="*/ 24 h 24"/>
                <a:gd name="T8" fmla="*/ 36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6" y="12"/>
                  </a:moveTo>
                  <a:cubicBezTo>
                    <a:pt x="38" y="6"/>
                    <a:pt x="31" y="0"/>
                    <a:pt x="21" y="0"/>
                  </a:cubicBezTo>
                  <a:cubicBezTo>
                    <a:pt x="12" y="0"/>
                    <a:pt x="3" y="6"/>
                    <a:pt x="1" y="12"/>
                  </a:cubicBezTo>
                  <a:cubicBezTo>
                    <a:pt x="0" y="19"/>
                    <a:pt x="6" y="24"/>
                    <a:pt x="16" y="24"/>
                  </a:cubicBezTo>
                  <a:cubicBezTo>
                    <a:pt x="26" y="24"/>
                    <a:pt x="35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8" name="Freeform 912"/>
            <p:cNvSpPr/>
            <p:nvPr/>
          </p:nvSpPr>
          <p:spPr bwMode="auto">
            <a:xfrm>
              <a:off x="3956050" y="4837113"/>
              <a:ext cx="123825" cy="79375"/>
            </a:xfrm>
            <a:custGeom>
              <a:avLst/>
              <a:gdLst>
                <a:gd name="T0" fmla="*/ 37 w 38"/>
                <a:gd name="T1" fmla="*/ 12 h 24"/>
                <a:gd name="T2" fmla="*/ 21 w 38"/>
                <a:gd name="T3" fmla="*/ 0 h 24"/>
                <a:gd name="T4" fmla="*/ 1 w 38"/>
                <a:gd name="T5" fmla="*/ 12 h 24"/>
                <a:gd name="T6" fmla="*/ 17 w 38"/>
                <a:gd name="T7" fmla="*/ 24 h 24"/>
                <a:gd name="T8" fmla="*/ 37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7" y="12"/>
                  </a:moveTo>
                  <a:cubicBezTo>
                    <a:pt x="38" y="6"/>
                    <a:pt x="31" y="0"/>
                    <a:pt x="21" y="0"/>
                  </a:cubicBezTo>
                  <a:cubicBezTo>
                    <a:pt x="12" y="0"/>
                    <a:pt x="3" y="6"/>
                    <a:pt x="1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79" name="Freeform 913"/>
            <p:cNvSpPr/>
            <p:nvPr/>
          </p:nvSpPr>
          <p:spPr bwMode="auto">
            <a:xfrm>
              <a:off x="4095750" y="4837113"/>
              <a:ext cx="125413" cy="79375"/>
            </a:xfrm>
            <a:custGeom>
              <a:avLst/>
              <a:gdLst>
                <a:gd name="T0" fmla="*/ 37 w 38"/>
                <a:gd name="T1" fmla="*/ 12 h 24"/>
                <a:gd name="T2" fmla="*/ 21 w 38"/>
                <a:gd name="T3" fmla="*/ 0 h 24"/>
                <a:gd name="T4" fmla="*/ 2 w 38"/>
                <a:gd name="T5" fmla="*/ 12 h 24"/>
                <a:gd name="T6" fmla="*/ 17 w 38"/>
                <a:gd name="T7" fmla="*/ 24 h 24"/>
                <a:gd name="T8" fmla="*/ 37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7" y="12"/>
                  </a:moveTo>
                  <a:cubicBezTo>
                    <a:pt x="38" y="6"/>
                    <a:pt x="31" y="0"/>
                    <a:pt x="21" y="0"/>
                  </a:cubicBezTo>
                  <a:cubicBezTo>
                    <a:pt x="12" y="0"/>
                    <a:pt x="3" y="6"/>
                    <a:pt x="2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7" y="24"/>
                    <a:pt x="36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0" name="Freeform 914"/>
            <p:cNvSpPr/>
            <p:nvPr/>
          </p:nvSpPr>
          <p:spPr bwMode="auto">
            <a:xfrm>
              <a:off x="4240213" y="4837113"/>
              <a:ext cx="122238" cy="79375"/>
            </a:xfrm>
            <a:custGeom>
              <a:avLst/>
              <a:gdLst>
                <a:gd name="T0" fmla="*/ 36 w 37"/>
                <a:gd name="T1" fmla="*/ 12 h 24"/>
                <a:gd name="T2" fmla="*/ 21 w 37"/>
                <a:gd name="T3" fmla="*/ 0 h 24"/>
                <a:gd name="T4" fmla="*/ 1 w 37"/>
                <a:gd name="T5" fmla="*/ 12 h 24"/>
                <a:gd name="T6" fmla="*/ 17 w 37"/>
                <a:gd name="T7" fmla="*/ 24 h 24"/>
                <a:gd name="T8" fmla="*/ 36 w 37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36" y="12"/>
                  </a:moveTo>
                  <a:cubicBezTo>
                    <a:pt x="37" y="6"/>
                    <a:pt x="30" y="0"/>
                    <a:pt x="21" y="0"/>
                  </a:cubicBezTo>
                  <a:cubicBezTo>
                    <a:pt x="11" y="0"/>
                    <a:pt x="2" y="6"/>
                    <a:pt x="1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5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1" name="Freeform 915"/>
            <p:cNvSpPr/>
            <p:nvPr/>
          </p:nvSpPr>
          <p:spPr bwMode="auto">
            <a:xfrm>
              <a:off x="3074988" y="4935538"/>
              <a:ext cx="127000" cy="79375"/>
            </a:xfrm>
            <a:custGeom>
              <a:avLst/>
              <a:gdLst>
                <a:gd name="T0" fmla="*/ 37 w 39"/>
                <a:gd name="T1" fmla="*/ 12 h 24"/>
                <a:gd name="T2" fmla="*/ 23 w 39"/>
                <a:gd name="T3" fmla="*/ 0 h 24"/>
                <a:gd name="T4" fmla="*/ 2 w 39"/>
                <a:gd name="T5" fmla="*/ 12 h 24"/>
                <a:gd name="T6" fmla="*/ 16 w 39"/>
                <a:gd name="T7" fmla="*/ 24 h 24"/>
                <a:gd name="T8" fmla="*/ 37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12"/>
                  </a:moveTo>
                  <a:cubicBezTo>
                    <a:pt x="39" y="5"/>
                    <a:pt x="33" y="0"/>
                    <a:pt x="23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9"/>
                    <a:pt x="6" y="24"/>
                    <a:pt x="16" y="24"/>
                  </a:cubicBezTo>
                  <a:cubicBezTo>
                    <a:pt x="26" y="24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2" name="Freeform 916"/>
            <p:cNvSpPr/>
            <p:nvPr/>
          </p:nvSpPr>
          <p:spPr bwMode="auto">
            <a:xfrm>
              <a:off x="3214688" y="4935538"/>
              <a:ext cx="131763" cy="79375"/>
            </a:xfrm>
            <a:custGeom>
              <a:avLst/>
              <a:gdLst>
                <a:gd name="T0" fmla="*/ 38 w 40"/>
                <a:gd name="T1" fmla="*/ 12 h 24"/>
                <a:gd name="T2" fmla="*/ 24 w 40"/>
                <a:gd name="T3" fmla="*/ 0 h 24"/>
                <a:gd name="T4" fmla="*/ 2 w 40"/>
                <a:gd name="T5" fmla="*/ 12 h 24"/>
                <a:gd name="T6" fmla="*/ 17 w 40"/>
                <a:gd name="T7" fmla="*/ 24 h 24"/>
                <a:gd name="T8" fmla="*/ 38 w 40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38" y="12"/>
                  </a:moveTo>
                  <a:cubicBezTo>
                    <a:pt x="40" y="5"/>
                    <a:pt x="33" y="0"/>
                    <a:pt x="24" y="0"/>
                  </a:cubicBezTo>
                  <a:cubicBezTo>
                    <a:pt x="14" y="0"/>
                    <a:pt x="4" y="5"/>
                    <a:pt x="2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7" y="24"/>
                    <a:pt x="36" y="19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3" name="Freeform 917"/>
            <p:cNvSpPr/>
            <p:nvPr/>
          </p:nvSpPr>
          <p:spPr bwMode="auto">
            <a:xfrm>
              <a:off x="3359150" y="4935538"/>
              <a:ext cx="131763" cy="79375"/>
            </a:xfrm>
            <a:custGeom>
              <a:avLst/>
              <a:gdLst>
                <a:gd name="T0" fmla="*/ 38 w 40"/>
                <a:gd name="T1" fmla="*/ 12 h 24"/>
                <a:gd name="T2" fmla="*/ 23 w 40"/>
                <a:gd name="T3" fmla="*/ 0 h 24"/>
                <a:gd name="T4" fmla="*/ 2 w 40"/>
                <a:gd name="T5" fmla="*/ 12 h 24"/>
                <a:gd name="T6" fmla="*/ 17 w 40"/>
                <a:gd name="T7" fmla="*/ 24 h 24"/>
                <a:gd name="T8" fmla="*/ 38 w 40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38" y="12"/>
                  </a:moveTo>
                  <a:cubicBezTo>
                    <a:pt x="40" y="5"/>
                    <a:pt x="33" y="0"/>
                    <a:pt x="23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7" y="24"/>
                    <a:pt x="36" y="19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4" name="Freeform 918"/>
            <p:cNvSpPr/>
            <p:nvPr/>
          </p:nvSpPr>
          <p:spPr bwMode="auto">
            <a:xfrm>
              <a:off x="3503613" y="4935538"/>
              <a:ext cx="127000" cy="79375"/>
            </a:xfrm>
            <a:custGeom>
              <a:avLst/>
              <a:gdLst>
                <a:gd name="T0" fmla="*/ 38 w 39"/>
                <a:gd name="T1" fmla="*/ 12 h 24"/>
                <a:gd name="T2" fmla="*/ 23 w 39"/>
                <a:gd name="T3" fmla="*/ 0 h 24"/>
                <a:gd name="T4" fmla="*/ 2 w 39"/>
                <a:gd name="T5" fmla="*/ 12 h 24"/>
                <a:gd name="T6" fmla="*/ 17 w 39"/>
                <a:gd name="T7" fmla="*/ 24 h 24"/>
                <a:gd name="T8" fmla="*/ 38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8" y="12"/>
                  </a:moveTo>
                  <a:cubicBezTo>
                    <a:pt x="39" y="5"/>
                    <a:pt x="33" y="0"/>
                    <a:pt x="23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7" y="24"/>
                    <a:pt x="36" y="19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5" name="Freeform 919"/>
            <p:cNvSpPr/>
            <p:nvPr/>
          </p:nvSpPr>
          <p:spPr bwMode="auto">
            <a:xfrm>
              <a:off x="3648075" y="4935538"/>
              <a:ext cx="127000" cy="79375"/>
            </a:xfrm>
            <a:custGeom>
              <a:avLst/>
              <a:gdLst>
                <a:gd name="T0" fmla="*/ 37 w 39"/>
                <a:gd name="T1" fmla="*/ 12 h 24"/>
                <a:gd name="T2" fmla="*/ 22 w 39"/>
                <a:gd name="T3" fmla="*/ 0 h 24"/>
                <a:gd name="T4" fmla="*/ 2 w 39"/>
                <a:gd name="T5" fmla="*/ 12 h 24"/>
                <a:gd name="T6" fmla="*/ 17 w 39"/>
                <a:gd name="T7" fmla="*/ 24 h 24"/>
                <a:gd name="T8" fmla="*/ 37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12"/>
                  </a:moveTo>
                  <a:cubicBezTo>
                    <a:pt x="39" y="5"/>
                    <a:pt x="32" y="0"/>
                    <a:pt x="22" y="0"/>
                  </a:cubicBezTo>
                  <a:cubicBezTo>
                    <a:pt x="13" y="0"/>
                    <a:pt x="3" y="5"/>
                    <a:pt x="2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7" y="24"/>
                    <a:pt x="36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6" name="Freeform 920"/>
            <p:cNvSpPr/>
            <p:nvPr/>
          </p:nvSpPr>
          <p:spPr bwMode="auto">
            <a:xfrm>
              <a:off x="3792538" y="4935538"/>
              <a:ext cx="127000" cy="79375"/>
            </a:xfrm>
            <a:custGeom>
              <a:avLst/>
              <a:gdLst>
                <a:gd name="T0" fmla="*/ 37 w 39"/>
                <a:gd name="T1" fmla="*/ 12 h 24"/>
                <a:gd name="T2" fmla="*/ 22 w 39"/>
                <a:gd name="T3" fmla="*/ 0 h 24"/>
                <a:gd name="T4" fmla="*/ 1 w 39"/>
                <a:gd name="T5" fmla="*/ 12 h 24"/>
                <a:gd name="T6" fmla="*/ 17 w 39"/>
                <a:gd name="T7" fmla="*/ 24 h 24"/>
                <a:gd name="T8" fmla="*/ 37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12"/>
                  </a:moveTo>
                  <a:cubicBezTo>
                    <a:pt x="39" y="5"/>
                    <a:pt x="32" y="0"/>
                    <a:pt x="22" y="0"/>
                  </a:cubicBezTo>
                  <a:cubicBezTo>
                    <a:pt x="12" y="0"/>
                    <a:pt x="3" y="5"/>
                    <a:pt x="1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6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7" name="Freeform 921"/>
            <p:cNvSpPr/>
            <p:nvPr/>
          </p:nvSpPr>
          <p:spPr bwMode="auto">
            <a:xfrm>
              <a:off x="3935413" y="4935538"/>
              <a:ext cx="125413" cy="79375"/>
            </a:xfrm>
            <a:custGeom>
              <a:avLst/>
              <a:gdLst>
                <a:gd name="T0" fmla="*/ 37 w 38"/>
                <a:gd name="T1" fmla="*/ 12 h 24"/>
                <a:gd name="T2" fmla="*/ 21 w 38"/>
                <a:gd name="T3" fmla="*/ 0 h 24"/>
                <a:gd name="T4" fmla="*/ 1 w 38"/>
                <a:gd name="T5" fmla="*/ 12 h 24"/>
                <a:gd name="T6" fmla="*/ 17 w 38"/>
                <a:gd name="T7" fmla="*/ 24 h 24"/>
                <a:gd name="T8" fmla="*/ 37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7" y="12"/>
                  </a:moveTo>
                  <a:cubicBezTo>
                    <a:pt x="38" y="5"/>
                    <a:pt x="31" y="0"/>
                    <a:pt x="21" y="0"/>
                  </a:cubicBezTo>
                  <a:cubicBezTo>
                    <a:pt x="12" y="0"/>
                    <a:pt x="3" y="5"/>
                    <a:pt x="1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6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8" name="Freeform 922"/>
            <p:cNvSpPr/>
            <p:nvPr/>
          </p:nvSpPr>
          <p:spPr bwMode="auto">
            <a:xfrm>
              <a:off x="4079875" y="4935538"/>
              <a:ext cx="123825" cy="79375"/>
            </a:xfrm>
            <a:custGeom>
              <a:avLst/>
              <a:gdLst>
                <a:gd name="T0" fmla="*/ 37 w 38"/>
                <a:gd name="T1" fmla="*/ 12 h 24"/>
                <a:gd name="T2" fmla="*/ 21 w 38"/>
                <a:gd name="T3" fmla="*/ 0 h 24"/>
                <a:gd name="T4" fmla="*/ 1 w 38"/>
                <a:gd name="T5" fmla="*/ 12 h 24"/>
                <a:gd name="T6" fmla="*/ 16 w 38"/>
                <a:gd name="T7" fmla="*/ 24 h 24"/>
                <a:gd name="T8" fmla="*/ 37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7" y="12"/>
                  </a:moveTo>
                  <a:cubicBezTo>
                    <a:pt x="38" y="5"/>
                    <a:pt x="31" y="0"/>
                    <a:pt x="21" y="0"/>
                  </a:cubicBezTo>
                  <a:cubicBezTo>
                    <a:pt x="11" y="0"/>
                    <a:pt x="2" y="5"/>
                    <a:pt x="1" y="12"/>
                  </a:cubicBezTo>
                  <a:cubicBezTo>
                    <a:pt x="0" y="19"/>
                    <a:pt x="7" y="24"/>
                    <a:pt x="16" y="24"/>
                  </a:cubicBezTo>
                  <a:cubicBezTo>
                    <a:pt x="26" y="24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89" name="Freeform 923"/>
            <p:cNvSpPr/>
            <p:nvPr/>
          </p:nvSpPr>
          <p:spPr bwMode="auto">
            <a:xfrm>
              <a:off x="4221163" y="4935538"/>
              <a:ext cx="123825" cy="79375"/>
            </a:xfrm>
            <a:custGeom>
              <a:avLst/>
              <a:gdLst>
                <a:gd name="T0" fmla="*/ 37 w 38"/>
                <a:gd name="T1" fmla="*/ 12 h 24"/>
                <a:gd name="T2" fmla="*/ 22 w 38"/>
                <a:gd name="T3" fmla="*/ 0 h 24"/>
                <a:gd name="T4" fmla="*/ 2 w 38"/>
                <a:gd name="T5" fmla="*/ 12 h 24"/>
                <a:gd name="T6" fmla="*/ 17 w 38"/>
                <a:gd name="T7" fmla="*/ 24 h 24"/>
                <a:gd name="T8" fmla="*/ 37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7" y="12"/>
                  </a:moveTo>
                  <a:cubicBezTo>
                    <a:pt x="38" y="5"/>
                    <a:pt x="31" y="0"/>
                    <a:pt x="22" y="0"/>
                  </a:cubicBezTo>
                  <a:cubicBezTo>
                    <a:pt x="12" y="0"/>
                    <a:pt x="3" y="5"/>
                    <a:pt x="2" y="12"/>
                  </a:cubicBezTo>
                  <a:cubicBezTo>
                    <a:pt x="0" y="19"/>
                    <a:pt x="8" y="24"/>
                    <a:pt x="17" y="24"/>
                  </a:cubicBezTo>
                  <a:cubicBezTo>
                    <a:pt x="27" y="24"/>
                    <a:pt x="36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0" name="Freeform 924"/>
            <p:cNvSpPr/>
            <p:nvPr/>
          </p:nvSpPr>
          <p:spPr bwMode="auto">
            <a:xfrm>
              <a:off x="4365625" y="4935538"/>
              <a:ext cx="123825" cy="79375"/>
            </a:xfrm>
            <a:custGeom>
              <a:avLst/>
              <a:gdLst>
                <a:gd name="T0" fmla="*/ 37 w 38"/>
                <a:gd name="T1" fmla="*/ 12 h 24"/>
                <a:gd name="T2" fmla="*/ 21 w 38"/>
                <a:gd name="T3" fmla="*/ 0 h 24"/>
                <a:gd name="T4" fmla="*/ 1 w 38"/>
                <a:gd name="T5" fmla="*/ 12 h 24"/>
                <a:gd name="T6" fmla="*/ 17 w 38"/>
                <a:gd name="T7" fmla="*/ 24 h 24"/>
                <a:gd name="T8" fmla="*/ 37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7" y="12"/>
                  </a:moveTo>
                  <a:cubicBezTo>
                    <a:pt x="38" y="5"/>
                    <a:pt x="31" y="0"/>
                    <a:pt x="21" y="0"/>
                  </a:cubicBezTo>
                  <a:cubicBezTo>
                    <a:pt x="11" y="0"/>
                    <a:pt x="2" y="5"/>
                    <a:pt x="1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7" y="24"/>
                    <a:pt x="36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1" name="Freeform 925"/>
            <p:cNvSpPr/>
            <p:nvPr/>
          </p:nvSpPr>
          <p:spPr bwMode="auto">
            <a:xfrm>
              <a:off x="3041650" y="5033963"/>
              <a:ext cx="134938" cy="82550"/>
            </a:xfrm>
            <a:custGeom>
              <a:avLst/>
              <a:gdLst>
                <a:gd name="T0" fmla="*/ 39 w 41"/>
                <a:gd name="T1" fmla="*/ 13 h 25"/>
                <a:gd name="T2" fmla="*/ 24 w 41"/>
                <a:gd name="T3" fmla="*/ 0 h 25"/>
                <a:gd name="T4" fmla="*/ 2 w 41"/>
                <a:gd name="T5" fmla="*/ 13 h 25"/>
                <a:gd name="T6" fmla="*/ 17 w 41"/>
                <a:gd name="T7" fmla="*/ 25 h 25"/>
                <a:gd name="T8" fmla="*/ 39 w 41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5">
                  <a:moveTo>
                    <a:pt x="39" y="13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3"/>
                  </a:cubicBezTo>
                  <a:cubicBezTo>
                    <a:pt x="0" y="20"/>
                    <a:pt x="7" y="25"/>
                    <a:pt x="17" y="25"/>
                  </a:cubicBezTo>
                  <a:cubicBezTo>
                    <a:pt x="27" y="25"/>
                    <a:pt x="37" y="20"/>
                    <a:pt x="3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2" name="Freeform 926"/>
            <p:cNvSpPr/>
            <p:nvPr/>
          </p:nvSpPr>
          <p:spPr bwMode="auto">
            <a:xfrm>
              <a:off x="3189288" y="5033963"/>
              <a:ext cx="130175" cy="82550"/>
            </a:xfrm>
            <a:custGeom>
              <a:avLst/>
              <a:gdLst>
                <a:gd name="T0" fmla="*/ 38 w 40"/>
                <a:gd name="T1" fmla="*/ 13 h 25"/>
                <a:gd name="T2" fmla="*/ 23 w 40"/>
                <a:gd name="T3" fmla="*/ 0 h 25"/>
                <a:gd name="T4" fmla="*/ 2 w 40"/>
                <a:gd name="T5" fmla="*/ 13 h 25"/>
                <a:gd name="T6" fmla="*/ 16 w 40"/>
                <a:gd name="T7" fmla="*/ 25 h 25"/>
                <a:gd name="T8" fmla="*/ 38 w 4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5">
                  <a:moveTo>
                    <a:pt x="38" y="13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4" y="6"/>
                    <a:pt x="2" y="13"/>
                  </a:cubicBezTo>
                  <a:cubicBezTo>
                    <a:pt x="0" y="20"/>
                    <a:pt x="6" y="25"/>
                    <a:pt x="16" y="25"/>
                  </a:cubicBezTo>
                  <a:cubicBezTo>
                    <a:pt x="26" y="25"/>
                    <a:pt x="36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3" name="Freeform 927"/>
            <p:cNvSpPr/>
            <p:nvPr/>
          </p:nvSpPr>
          <p:spPr bwMode="auto">
            <a:xfrm>
              <a:off x="3333750" y="5033963"/>
              <a:ext cx="130175" cy="82550"/>
            </a:xfrm>
            <a:custGeom>
              <a:avLst/>
              <a:gdLst>
                <a:gd name="T0" fmla="*/ 38 w 40"/>
                <a:gd name="T1" fmla="*/ 13 h 25"/>
                <a:gd name="T2" fmla="*/ 23 w 40"/>
                <a:gd name="T3" fmla="*/ 0 h 25"/>
                <a:gd name="T4" fmla="*/ 2 w 40"/>
                <a:gd name="T5" fmla="*/ 13 h 25"/>
                <a:gd name="T6" fmla="*/ 17 w 40"/>
                <a:gd name="T7" fmla="*/ 25 h 25"/>
                <a:gd name="T8" fmla="*/ 38 w 4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5">
                  <a:moveTo>
                    <a:pt x="38" y="13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4" y="6"/>
                    <a:pt x="2" y="13"/>
                  </a:cubicBezTo>
                  <a:cubicBezTo>
                    <a:pt x="0" y="20"/>
                    <a:pt x="7" y="25"/>
                    <a:pt x="17" y="25"/>
                  </a:cubicBezTo>
                  <a:cubicBezTo>
                    <a:pt x="27" y="25"/>
                    <a:pt x="36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4" name="Freeform 928"/>
            <p:cNvSpPr/>
            <p:nvPr/>
          </p:nvSpPr>
          <p:spPr bwMode="auto">
            <a:xfrm>
              <a:off x="3478213" y="5033963"/>
              <a:ext cx="130175" cy="82550"/>
            </a:xfrm>
            <a:custGeom>
              <a:avLst/>
              <a:gdLst>
                <a:gd name="T0" fmla="*/ 38 w 40"/>
                <a:gd name="T1" fmla="*/ 13 h 25"/>
                <a:gd name="T2" fmla="*/ 23 w 40"/>
                <a:gd name="T3" fmla="*/ 0 h 25"/>
                <a:gd name="T4" fmla="*/ 2 w 40"/>
                <a:gd name="T5" fmla="*/ 13 h 25"/>
                <a:gd name="T6" fmla="*/ 17 w 40"/>
                <a:gd name="T7" fmla="*/ 25 h 25"/>
                <a:gd name="T8" fmla="*/ 38 w 4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5">
                  <a:moveTo>
                    <a:pt x="38" y="13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4" y="6"/>
                    <a:pt x="2" y="13"/>
                  </a:cubicBezTo>
                  <a:cubicBezTo>
                    <a:pt x="0" y="20"/>
                    <a:pt x="7" y="25"/>
                    <a:pt x="17" y="25"/>
                  </a:cubicBezTo>
                  <a:cubicBezTo>
                    <a:pt x="27" y="25"/>
                    <a:pt x="37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5" name="Freeform 929"/>
            <p:cNvSpPr/>
            <p:nvPr/>
          </p:nvSpPr>
          <p:spPr bwMode="auto">
            <a:xfrm>
              <a:off x="3624263" y="5033963"/>
              <a:ext cx="128588" cy="82550"/>
            </a:xfrm>
            <a:custGeom>
              <a:avLst/>
              <a:gdLst>
                <a:gd name="T0" fmla="*/ 37 w 39"/>
                <a:gd name="T1" fmla="*/ 13 h 25"/>
                <a:gd name="T2" fmla="*/ 22 w 39"/>
                <a:gd name="T3" fmla="*/ 0 h 25"/>
                <a:gd name="T4" fmla="*/ 1 w 39"/>
                <a:gd name="T5" fmla="*/ 13 h 25"/>
                <a:gd name="T6" fmla="*/ 17 w 39"/>
                <a:gd name="T7" fmla="*/ 25 h 25"/>
                <a:gd name="T8" fmla="*/ 37 w 39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3"/>
                  </a:moveTo>
                  <a:cubicBezTo>
                    <a:pt x="39" y="6"/>
                    <a:pt x="32" y="0"/>
                    <a:pt x="22" y="0"/>
                  </a:cubicBezTo>
                  <a:cubicBezTo>
                    <a:pt x="12" y="0"/>
                    <a:pt x="3" y="6"/>
                    <a:pt x="1" y="13"/>
                  </a:cubicBezTo>
                  <a:cubicBezTo>
                    <a:pt x="0" y="20"/>
                    <a:pt x="7" y="25"/>
                    <a:pt x="17" y="25"/>
                  </a:cubicBezTo>
                  <a:cubicBezTo>
                    <a:pt x="27" y="25"/>
                    <a:pt x="36" y="20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6" name="Freeform 930"/>
            <p:cNvSpPr/>
            <p:nvPr/>
          </p:nvSpPr>
          <p:spPr bwMode="auto">
            <a:xfrm>
              <a:off x="3768725" y="5033963"/>
              <a:ext cx="128588" cy="82550"/>
            </a:xfrm>
            <a:custGeom>
              <a:avLst/>
              <a:gdLst>
                <a:gd name="T0" fmla="*/ 38 w 39"/>
                <a:gd name="T1" fmla="*/ 13 h 25"/>
                <a:gd name="T2" fmla="*/ 22 w 39"/>
                <a:gd name="T3" fmla="*/ 0 h 25"/>
                <a:gd name="T4" fmla="*/ 2 w 39"/>
                <a:gd name="T5" fmla="*/ 13 h 25"/>
                <a:gd name="T6" fmla="*/ 17 w 39"/>
                <a:gd name="T7" fmla="*/ 25 h 25"/>
                <a:gd name="T8" fmla="*/ 38 w 39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8" y="13"/>
                  </a:moveTo>
                  <a:cubicBezTo>
                    <a:pt x="39" y="6"/>
                    <a:pt x="32" y="0"/>
                    <a:pt x="22" y="0"/>
                  </a:cubicBezTo>
                  <a:cubicBezTo>
                    <a:pt x="12" y="0"/>
                    <a:pt x="3" y="6"/>
                    <a:pt x="2" y="13"/>
                  </a:cubicBezTo>
                  <a:cubicBezTo>
                    <a:pt x="0" y="20"/>
                    <a:pt x="7" y="25"/>
                    <a:pt x="17" y="25"/>
                  </a:cubicBezTo>
                  <a:cubicBezTo>
                    <a:pt x="27" y="25"/>
                    <a:pt x="36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7" name="Freeform 931"/>
            <p:cNvSpPr/>
            <p:nvPr/>
          </p:nvSpPr>
          <p:spPr bwMode="auto">
            <a:xfrm>
              <a:off x="3913188" y="5033963"/>
              <a:ext cx="127000" cy="82550"/>
            </a:xfrm>
            <a:custGeom>
              <a:avLst/>
              <a:gdLst>
                <a:gd name="T0" fmla="*/ 38 w 39"/>
                <a:gd name="T1" fmla="*/ 13 h 25"/>
                <a:gd name="T2" fmla="*/ 22 w 39"/>
                <a:gd name="T3" fmla="*/ 0 h 25"/>
                <a:gd name="T4" fmla="*/ 2 w 39"/>
                <a:gd name="T5" fmla="*/ 13 h 25"/>
                <a:gd name="T6" fmla="*/ 17 w 39"/>
                <a:gd name="T7" fmla="*/ 25 h 25"/>
                <a:gd name="T8" fmla="*/ 38 w 39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8" y="13"/>
                  </a:moveTo>
                  <a:cubicBezTo>
                    <a:pt x="39" y="6"/>
                    <a:pt x="32" y="0"/>
                    <a:pt x="22" y="0"/>
                  </a:cubicBezTo>
                  <a:cubicBezTo>
                    <a:pt x="13" y="0"/>
                    <a:pt x="3" y="6"/>
                    <a:pt x="2" y="13"/>
                  </a:cubicBezTo>
                  <a:cubicBezTo>
                    <a:pt x="0" y="20"/>
                    <a:pt x="7" y="25"/>
                    <a:pt x="17" y="25"/>
                  </a:cubicBezTo>
                  <a:cubicBezTo>
                    <a:pt x="27" y="25"/>
                    <a:pt x="37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8" name="Freeform 932"/>
            <p:cNvSpPr/>
            <p:nvPr/>
          </p:nvSpPr>
          <p:spPr bwMode="auto">
            <a:xfrm>
              <a:off x="4060825" y="5033963"/>
              <a:ext cx="123825" cy="82550"/>
            </a:xfrm>
            <a:custGeom>
              <a:avLst/>
              <a:gdLst>
                <a:gd name="T0" fmla="*/ 37 w 38"/>
                <a:gd name="T1" fmla="*/ 13 h 25"/>
                <a:gd name="T2" fmla="*/ 21 w 38"/>
                <a:gd name="T3" fmla="*/ 0 h 25"/>
                <a:gd name="T4" fmla="*/ 1 w 38"/>
                <a:gd name="T5" fmla="*/ 13 h 25"/>
                <a:gd name="T6" fmla="*/ 17 w 38"/>
                <a:gd name="T7" fmla="*/ 25 h 25"/>
                <a:gd name="T8" fmla="*/ 37 w 38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5">
                  <a:moveTo>
                    <a:pt x="37" y="13"/>
                  </a:moveTo>
                  <a:cubicBezTo>
                    <a:pt x="38" y="6"/>
                    <a:pt x="31" y="0"/>
                    <a:pt x="21" y="0"/>
                  </a:cubicBezTo>
                  <a:cubicBezTo>
                    <a:pt x="12" y="0"/>
                    <a:pt x="2" y="6"/>
                    <a:pt x="1" y="13"/>
                  </a:cubicBezTo>
                  <a:cubicBezTo>
                    <a:pt x="0" y="20"/>
                    <a:pt x="7" y="25"/>
                    <a:pt x="17" y="25"/>
                  </a:cubicBezTo>
                  <a:cubicBezTo>
                    <a:pt x="27" y="25"/>
                    <a:pt x="36" y="20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199" name="Freeform 933"/>
            <p:cNvSpPr/>
            <p:nvPr/>
          </p:nvSpPr>
          <p:spPr bwMode="auto">
            <a:xfrm>
              <a:off x="4203700" y="5033963"/>
              <a:ext cx="128588" cy="82550"/>
            </a:xfrm>
            <a:custGeom>
              <a:avLst/>
              <a:gdLst>
                <a:gd name="T0" fmla="*/ 37 w 39"/>
                <a:gd name="T1" fmla="*/ 13 h 25"/>
                <a:gd name="T2" fmla="*/ 22 w 39"/>
                <a:gd name="T3" fmla="*/ 0 h 25"/>
                <a:gd name="T4" fmla="*/ 1 w 39"/>
                <a:gd name="T5" fmla="*/ 13 h 25"/>
                <a:gd name="T6" fmla="*/ 17 w 39"/>
                <a:gd name="T7" fmla="*/ 25 h 25"/>
                <a:gd name="T8" fmla="*/ 37 w 39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3"/>
                  </a:moveTo>
                  <a:cubicBezTo>
                    <a:pt x="39" y="6"/>
                    <a:pt x="31" y="0"/>
                    <a:pt x="22" y="0"/>
                  </a:cubicBezTo>
                  <a:cubicBezTo>
                    <a:pt x="12" y="0"/>
                    <a:pt x="3" y="6"/>
                    <a:pt x="1" y="13"/>
                  </a:cubicBezTo>
                  <a:cubicBezTo>
                    <a:pt x="0" y="20"/>
                    <a:pt x="7" y="25"/>
                    <a:pt x="17" y="25"/>
                  </a:cubicBezTo>
                  <a:cubicBezTo>
                    <a:pt x="27" y="25"/>
                    <a:pt x="36" y="20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0" name="Freeform 934"/>
            <p:cNvSpPr/>
            <p:nvPr/>
          </p:nvSpPr>
          <p:spPr bwMode="auto">
            <a:xfrm>
              <a:off x="3159125" y="5135563"/>
              <a:ext cx="131763" cy="85725"/>
            </a:xfrm>
            <a:custGeom>
              <a:avLst/>
              <a:gdLst>
                <a:gd name="T0" fmla="*/ 38 w 40"/>
                <a:gd name="T1" fmla="*/ 13 h 26"/>
                <a:gd name="T2" fmla="*/ 24 w 40"/>
                <a:gd name="T3" fmla="*/ 0 h 26"/>
                <a:gd name="T4" fmla="*/ 2 w 40"/>
                <a:gd name="T5" fmla="*/ 13 h 26"/>
                <a:gd name="T6" fmla="*/ 16 w 40"/>
                <a:gd name="T7" fmla="*/ 26 h 26"/>
                <a:gd name="T8" fmla="*/ 38 w 40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8" y="13"/>
                  </a:moveTo>
                  <a:cubicBezTo>
                    <a:pt x="40" y="6"/>
                    <a:pt x="34" y="0"/>
                    <a:pt x="24" y="0"/>
                  </a:cubicBezTo>
                  <a:cubicBezTo>
                    <a:pt x="14" y="0"/>
                    <a:pt x="4" y="6"/>
                    <a:pt x="2" y="13"/>
                  </a:cubicBezTo>
                  <a:cubicBezTo>
                    <a:pt x="0" y="20"/>
                    <a:pt x="6" y="26"/>
                    <a:pt x="16" y="26"/>
                  </a:cubicBezTo>
                  <a:cubicBezTo>
                    <a:pt x="27" y="26"/>
                    <a:pt x="36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1" name="Freeform 935"/>
            <p:cNvSpPr/>
            <p:nvPr/>
          </p:nvSpPr>
          <p:spPr bwMode="auto">
            <a:xfrm>
              <a:off x="3306763" y="5135563"/>
              <a:ext cx="131763" cy="85725"/>
            </a:xfrm>
            <a:custGeom>
              <a:avLst/>
              <a:gdLst>
                <a:gd name="T0" fmla="*/ 38 w 40"/>
                <a:gd name="T1" fmla="*/ 13 h 26"/>
                <a:gd name="T2" fmla="*/ 23 w 40"/>
                <a:gd name="T3" fmla="*/ 0 h 26"/>
                <a:gd name="T4" fmla="*/ 2 w 40"/>
                <a:gd name="T5" fmla="*/ 13 h 26"/>
                <a:gd name="T6" fmla="*/ 16 w 40"/>
                <a:gd name="T7" fmla="*/ 26 h 26"/>
                <a:gd name="T8" fmla="*/ 38 w 40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8" y="13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3" y="6"/>
                    <a:pt x="2" y="13"/>
                  </a:cubicBezTo>
                  <a:cubicBezTo>
                    <a:pt x="0" y="20"/>
                    <a:pt x="6" y="26"/>
                    <a:pt x="16" y="26"/>
                  </a:cubicBezTo>
                  <a:cubicBezTo>
                    <a:pt x="27" y="26"/>
                    <a:pt x="36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2" name="Freeform 936"/>
            <p:cNvSpPr/>
            <p:nvPr/>
          </p:nvSpPr>
          <p:spPr bwMode="auto">
            <a:xfrm>
              <a:off x="3451225" y="5135563"/>
              <a:ext cx="131763" cy="85725"/>
            </a:xfrm>
            <a:custGeom>
              <a:avLst/>
              <a:gdLst>
                <a:gd name="T0" fmla="*/ 39 w 40"/>
                <a:gd name="T1" fmla="*/ 13 h 26"/>
                <a:gd name="T2" fmla="*/ 24 w 40"/>
                <a:gd name="T3" fmla="*/ 0 h 26"/>
                <a:gd name="T4" fmla="*/ 2 w 40"/>
                <a:gd name="T5" fmla="*/ 13 h 26"/>
                <a:gd name="T6" fmla="*/ 17 w 40"/>
                <a:gd name="T7" fmla="*/ 26 h 26"/>
                <a:gd name="T8" fmla="*/ 39 w 40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9" y="13"/>
                  </a:moveTo>
                  <a:cubicBezTo>
                    <a:pt x="40" y="6"/>
                    <a:pt x="34" y="0"/>
                    <a:pt x="24" y="0"/>
                  </a:cubicBezTo>
                  <a:cubicBezTo>
                    <a:pt x="14" y="0"/>
                    <a:pt x="4" y="6"/>
                    <a:pt x="2" y="13"/>
                  </a:cubicBezTo>
                  <a:cubicBezTo>
                    <a:pt x="0" y="20"/>
                    <a:pt x="7" y="26"/>
                    <a:pt x="17" y="26"/>
                  </a:cubicBezTo>
                  <a:cubicBezTo>
                    <a:pt x="27" y="26"/>
                    <a:pt x="37" y="20"/>
                    <a:pt x="3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3" name="Freeform 937"/>
            <p:cNvSpPr/>
            <p:nvPr/>
          </p:nvSpPr>
          <p:spPr bwMode="auto">
            <a:xfrm>
              <a:off x="3598863" y="5135563"/>
              <a:ext cx="130175" cy="85725"/>
            </a:xfrm>
            <a:custGeom>
              <a:avLst/>
              <a:gdLst>
                <a:gd name="T0" fmla="*/ 39 w 40"/>
                <a:gd name="T1" fmla="*/ 13 h 26"/>
                <a:gd name="T2" fmla="*/ 23 w 40"/>
                <a:gd name="T3" fmla="*/ 0 h 26"/>
                <a:gd name="T4" fmla="*/ 2 w 40"/>
                <a:gd name="T5" fmla="*/ 13 h 26"/>
                <a:gd name="T6" fmla="*/ 17 w 40"/>
                <a:gd name="T7" fmla="*/ 26 h 26"/>
                <a:gd name="T8" fmla="*/ 39 w 40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9" y="13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4" y="6"/>
                    <a:pt x="2" y="13"/>
                  </a:cubicBezTo>
                  <a:cubicBezTo>
                    <a:pt x="0" y="20"/>
                    <a:pt x="7" y="26"/>
                    <a:pt x="17" y="26"/>
                  </a:cubicBezTo>
                  <a:cubicBezTo>
                    <a:pt x="27" y="26"/>
                    <a:pt x="37" y="20"/>
                    <a:pt x="3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4" name="Freeform 938"/>
            <p:cNvSpPr/>
            <p:nvPr/>
          </p:nvSpPr>
          <p:spPr bwMode="auto">
            <a:xfrm>
              <a:off x="3746500" y="5135563"/>
              <a:ext cx="130175" cy="85725"/>
            </a:xfrm>
            <a:custGeom>
              <a:avLst/>
              <a:gdLst>
                <a:gd name="T0" fmla="*/ 38 w 40"/>
                <a:gd name="T1" fmla="*/ 13 h 26"/>
                <a:gd name="T2" fmla="*/ 23 w 40"/>
                <a:gd name="T3" fmla="*/ 0 h 26"/>
                <a:gd name="T4" fmla="*/ 2 w 40"/>
                <a:gd name="T5" fmla="*/ 13 h 26"/>
                <a:gd name="T6" fmla="*/ 17 w 40"/>
                <a:gd name="T7" fmla="*/ 26 h 26"/>
                <a:gd name="T8" fmla="*/ 38 w 40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8" y="13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3" y="6"/>
                    <a:pt x="2" y="13"/>
                  </a:cubicBezTo>
                  <a:cubicBezTo>
                    <a:pt x="0" y="20"/>
                    <a:pt x="7" y="26"/>
                    <a:pt x="17" y="26"/>
                  </a:cubicBezTo>
                  <a:cubicBezTo>
                    <a:pt x="27" y="26"/>
                    <a:pt x="37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5" name="Freeform 939"/>
            <p:cNvSpPr/>
            <p:nvPr/>
          </p:nvSpPr>
          <p:spPr bwMode="auto">
            <a:xfrm>
              <a:off x="3894138" y="5135563"/>
              <a:ext cx="127000" cy="85725"/>
            </a:xfrm>
            <a:custGeom>
              <a:avLst/>
              <a:gdLst>
                <a:gd name="T0" fmla="*/ 38 w 39"/>
                <a:gd name="T1" fmla="*/ 13 h 26"/>
                <a:gd name="T2" fmla="*/ 22 w 39"/>
                <a:gd name="T3" fmla="*/ 0 h 26"/>
                <a:gd name="T4" fmla="*/ 1 w 39"/>
                <a:gd name="T5" fmla="*/ 13 h 26"/>
                <a:gd name="T6" fmla="*/ 17 w 39"/>
                <a:gd name="T7" fmla="*/ 26 h 26"/>
                <a:gd name="T8" fmla="*/ 38 w 39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6">
                  <a:moveTo>
                    <a:pt x="38" y="13"/>
                  </a:moveTo>
                  <a:cubicBezTo>
                    <a:pt x="39" y="6"/>
                    <a:pt x="32" y="0"/>
                    <a:pt x="22" y="0"/>
                  </a:cubicBezTo>
                  <a:cubicBezTo>
                    <a:pt x="12" y="0"/>
                    <a:pt x="3" y="6"/>
                    <a:pt x="1" y="13"/>
                  </a:cubicBezTo>
                  <a:cubicBezTo>
                    <a:pt x="0" y="20"/>
                    <a:pt x="7" y="26"/>
                    <a:pt x="17" y="26"/>
                  </a:cubicBezTo>
                  <a:cubicBezTo>
                    <a:pt x="27" y="26"/>
                    <a:pt x="37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6" name="Freeform 940"/>
            <p:cNvSpPr/>
            <p:nvPr/>
          </p:nvSpPr>
          <p:spPr bwMode="auto">
            <a:xfrm>
              <a:off x="4040188" y="5135563"/>
              <a:ext cx="128588" cy="85725"/>
            </a:xfrm>
            <a:custGeom>
              <a:avLst/>
              <a:gdLst>
                <a:gd name="T0" fmla="*/ 38 w 39"/>
                <a:gd name="T1" fmla="*/ 13 h 26"/>
                <a:gd name="T2" fmla="*/ 22 w 39"/>
                <a:gd name="T3" fmla="*/ 0 h 26"/>
                <a:gd name="T4" fmla="*/ 1 w 39"/>
                <a:gd name="T5" fmla="*/ 13 h 26"/>
                <a:gd name="T6" fmla="*/ 17 w 39"/>
                <a:gd name="T7" fmla="*/ 26 h 26"/>
                <a:gd name="T8" fmla="*/ 38 w 39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6">
                  <a:moveTo>
                    <a:pt x="38" y="13"/>
                  </a:moveTo>
                  <a:cubicBezTo>
                    <a:pt x="39" y="6"/>
                    <a:pt x="32" y="0"/>
                    <a:pt x="22" y="0"/>
                  </a:cubicBezTo>
                  <a:cubicBezTo>
                    <a:pt x="12" y="0"/>
                    <a:pt x="3" y="6"/>
                    <a:pt x="1" y="13"/>
                  </a:cubicBezTo>
                  <a:cubicBezTo>
                    <a:pt x="0" y="20"/>
                    <a:pt x="7" y="26"/>
                    <a:pt x="17" y="26"/>
                  </a:cubicBezTo>
                  <a:cubicBezTo>
                    <a:pt x="27" y="26"/>
                    <a:pt x="37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7" name="Freeform 941"/>
            <p:cNvSpPr/>
            <p:nvPr/>
          </p:nvSpPr>
          <p:spPr bwMode="auto">
            <a:xfrm>
              <a:off x="4187825" y="5135563"/>
              <a:ext cx="128588" cy="85725"/>
            </a:xfrm>
            <a:custGeom>
              <a:avLst/>
              <a:gdLst>
                <a:gd name="T0" fmla="*/ 38 w 39"/>
                <a:gd name="T1" fmla="*/ 13 h 26"/>
                <a:gd name="T2" fmla="*/ 21 w 39"/>
                <a:gd name="T3" fmla="*/ 0 h 26"/>
                <a:gd name="T4" fmla="*/ 1 w 39"/>
                <a:gd name="T5" fmla="*/ 13 h 26"/>
                <a:gd name="T6" fmla="*/ 17 w 39"/>
                <a:gd name="T7" fmla="*/ 26 h 26"/>
                <a:gd name="T8" fmla="*/ 38 w 39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6">
                  <a:moveTo>
                    <a:pt x="38" y="13"/>
                  </a:moveTo>
                  <a:cubicBezTo>
                    <a:pt x="39" y="6"/>
                    <a:pt x="31" y="0"/>
                    <a:pt x="21" y="0"/>
                  </a:cubicBezTo>
                  <a:cubicBezTo>
                    <a:pt x="11" y="0"/>
                    <a:pt x="2" y="6"/>
                    <a:pt x="1" y="13"/>
                  </a:cubicBezTo>
                  <a:cubicBezTo>
                    <a:pt x="0" y="20"/>
                    <a:pt x="7" y="26"/>
                    <a:pt x="17" y="26"/>
                  </a:cubicBezTo>
                  <a:cubicBezTo>
                    <a:pt x="27" y="26"/>
                    <a:pt x="36" y="2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8" name="Freeform 942"/>
            <p:cNvSpPr/>
            <p:nvPr/>
          </p:nvSpPr>
          <p:spPr bwMode="auto">
            <a:xfrm>
              <a:off x="3278188" y="5240338"/>
              <a:ext cx="133350" cy="88900"/>
            </a:xfrm>
            <a:custGeom>
              <a:avLst/>
              <a:gdLst>
                <a:gd name="T0" fmla="*/ 39 w 41"/>
                <a:gd name="T1" fmla="*/ 14 h 27"/>
                <a:gd name="T2" fmla="*/ 24 w 41"/>
                <a:gd name="T3" fmla="*/ 0 h 27"/>
                <a:gd name="T4" fmla="*/ 2 w 41"/>
                <a:gd name="T5" fmla="*/ 14 h 27"/>
                <a:gd name="T6" fmla="*/ 17 w 41"/>
                <a:gd name="T7" fmla="*/ 27 h 27"/>
                <a:gd name="T8" fmla="*/ 39 w 41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7">
                  <a:moveTo>
                    <a:pt x="39" y="14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1"/>
                    <a:pt x="7" y="27"/>
                    <a:pt x="17" y="27"/>
                  </a:cubicBezTo>
                  <a:cubicBezTo>
                    <a:pt x="27" y="27"/>
                    <a:pt x="37" y="21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09" name="Freeform 943"/>
            <p:cNvSpPr/>
            <p:nvPr/>
          </p:nvSpPr>
          <p:spPr bwMode="auto">
            <a:xfrm>
              <a:off x="3425825" y="5240338"/>
              <a:ext cx="133350" cy="88900"/>
            </a:xfrm>
            <a:custGeom>
              <a:avLst/>
              <a:gdLst>
                <a:gd name="T0" fmla="*/ 39 w 41"/>
                <a:gd name="T1" fmla="*/ 14 h 27"/>
                <a:gd name="T2" fmla="*/ 24 w 41"/>
                <a:gd name="T3" fmla="*/ 0 h 27"/>
                <a:gd name="T4" fmla="*/ 2 w 41"/>
                <a:gd name="T5" fmla="*/ 14 h 27"/>
                <a:gd name="T6" fmla="*/ 17 w 41"/>
                <a:gd name="T7" fmla="*/ 27 h 27"/>
                <a:gd name="T8" fmla="*/ 39 w 41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7">
                  <a:moveTo>
                    <a:pt x="39" y="14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1"/>
                    <a:pt x="7" y="27"/>
                    <a:pt x="17" y="27"/>
                  </a:cubicBezTo>
                  <a:cubicBezTo>
                    <a:pt x="28" y="27"/>
                    <a:pt x="37" y="21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0" name="Freeform 944"/>
            <p:cNvSpPr/>
            <p:nvPr/>
          </p:nvSpPr>
          <p:spPr bwMode="auto">
            <a:xfrm>
              <a:off x="3575050" y="5240338"/>
              <a:ext cx="131763" cy="88900"/>
            </a:xfrm>
            <a:custGeom>
              <a:avLst/>
              <a:gdLst>
                <a:gd name="T0" fmla="*/ 38 w 40"/>
                <a:gd name="T1" fmla="*/ 14 h 27"/>
                <a:gd name="T2" fmla="*/ 23 w 40"/>
                <a:gd name="T3" fmla="*/ 0 h 27"/>
                <a:gd name="T4" fmla="*/ 1 w 40"/>
                <a:gd name="T5" fmla="*/ 14 h 27"/>
                <a:gd name="T6" fmla="*/ 17 w 40"/>
                <a:gd name="T7" fmla="*/ 27 h 27"/>
                <a:gd name="T8" fmla="*/ 38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8" y="14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3" y="6"/>
                    <a:pt x="1" y="14"/>
                  </a:cubicBezTo>
                  <a:cubicBezTo>
                    <a:pt x="0" y="21"/>
                    <a:pt x="7" y="27"/>
                    <a:pt x="17" y="27"/>
                  </a:cubicBezTo>
                  <a:cubicBezTo>
                    <a:pt x="27" y="27"/>
                    <a:pt x="37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1" name="Freeform 945"/>
            <p:cNvSpPr/>
            <p:nvPr/>
          </p:nvSpPr>
          <p:spPr bwMode="auto">
            <a:xfrm>
              <a:off x="3722688" y="5240338"/>
              <a:ext cx="131763" cy="88900"/>
            </a:xfrm>
            <a:custGeom>
              <a:avLst/>
              <a:gdLst>
                <a:gd name="T0" fmla="*/ 39 w 40"/>
                <a:gd name="T1" fmla="*/ 14 h 27"/>
                <a:gd name="T2" fmla="*/ 23 w 40"/>
                <a:gd name="T3" fmla="*/ 0 h 27"/>
                <a:gd name="T4" fmla="*/ 2 w 40"/>
                <a:gd name="T5" fmla="*/ 14 h 27"/>
                <a:gd name="T6" fmla="*/ 17 w 40"/>
                <a:gd name="T7" fmla="*/ 27 h 27"/>
                <a:gd name="T8" fmla="*/ 39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9" y="14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3" y="6"/>
                    <a:pt x="2" y="14"/>
                  </a:cubicBezTo>
                  <a:cubicBezTo>
                    <a:pt x="0" y="21"/>
                    <a:pt x="7" y="27"/>
                    <a:pt x="17" y="27"/>
                  </a:cubicBezTo>
                  <a:cubicBezTo>
                    <a:pt x="28" y="27"/>
                    <a:pt x="37" y="21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2" name="Freeform 946"/>
            <p:cNvSpPr/>
            <p:nvPr/>
          </p:nvSpPr>
          <p:spPr bwMode="auto">
            <a:xfrm>
              <a:off x="3873500" y="5240338"/>
              <a:ext cx="128588" cy="88900"/>
            </a:xfrm>
            <a:custGeom>
              <a:avLst/>
              <a:gdLst>
                <a:gd name="T0" fmla="*/ 38 w 39"/>
                <a:gd name="T1" fmla="*/ 14 h 27"/>
                <a:gd name="T2" fmla="*/ 22 w 39"/>
                <a:gd name="T3" fmla="*/ 0 h 27"/>
                <a:gd name="T4" fmla="*/ 1 w 39"/>
                <a:gd name="T5" fmla="*/ 14 h 27"/>
                <a:gd name="T6" fmla="*/ 17 w 39"/>
                <a:gd name="T7" fmla="*/ 27 h 27"/>
                <a:gd name="T8" fmla="*/ 38 w 39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7">
                  <a:moveTo>
                    <a:pt x="38" y="14"/>
                  </a:moveTo>
                  <a:cubicBezTo>
                    <a:pt x="39" y="6"/>
                    <a:pt x="32" y="0"/>
                    <a:pt x="22" y="0"/>
                  </a:cubicBezTo>
                  <a:cubicBezTo>
                    <a:pt x="12" y="0"/>
                    <a:pt x="2" y="6"/>
                    <a:pt x="1" y="14"/>
                  </a:cubicBezTo>
                  <a:cubicBezTo>
                    <a:pt x="0" y="21"/>
                    <a:pt x="7" y="27"/>
                    <a:pt x="17" y="27"/>
                  </a:cubicBezTo>
                  <a:cubicBezTo>
                    <a:pt x="27" y="27"/>
                    <a:pt x="37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3" name="Freeform 947"/>
            <p:cNvSpPr/>
            <p:nvPr/>
          </p:nvSpPr>
          <p:spPr bwMode="auto">
            <a:xfrm>
              <a:off x="4021138" y="5240338"/>
              <a:ext cx="127000" cy="88900"/>
            </a:xfrm>
            <a:custGeom>
              <a:avLst/>
              <a:gdLst>
                <a:gd name="T0" fmla="*/ 38 w 39"/>
                <a:gd name="T1" fmla="*/ 14 h 27"/>
                <a:gd name="T2" fmla="*/ 22 w 39"/>
                <a:gd name="T3" fmla="*/ 0 h 27"/>
                <a:gd name="T4" fmla="*/ 1 w 39"/>
                <a:gd name="T5" fmla="*/ 14 h 27"/>
                <a:gd name="T6" fmla="*/ 17 w 39"/>
                <a:gd name="T7" fmla="*/ 27 h 27"/>
                <a:gd name="T8" fmla="*/ 38 w 39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7">
                  <a:moveTo>
                    <a:pt x="38" y="14"/>
                  </a:moveTo>
                  <a:cubicBezTo>
                    <a:pt x="39" y="6"/>
                    <a:pt x="32" y="0"/>
                    <a:pt x="22" y="0"/>
                  </a:cubicBezTo>
                  <a:cubicBezTo>
                    <a:pt x="12" y="0"/>
                    <a:pt x="3" y="6"/>
                    <a:pt x="1" y="14"/>
                  </a:cubicBezTo>
                  <a:cubicBezTo>
                    <a:pt x="0" y="21"/>
                    <a:pt x="7" y="27"/>
                    <a:pt x="17" y="27"/>
                  </a:cubicBezTo>
                  <a:cubicBezTo>
                    <a:pt x="28" y="27"/>
                    <a:pt x="37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4" name="Freeform 948"/>
            <p:cNvSpPr/>
            <p:nvPr/>
          </p:nvSpPr>
          <p:spPr bwMode="auto">
            <a:xfrm>
              <a:off x="4168775" y="5240338"/>
              <a:ext cx="130175" cy="88900"/>
            </a:xfrm>
            <a:custGeom>
              <a:avLst/>
              <a:gdLst>
                <a:gd name="T0" fmla="*/ 38 w 40"/>
                <a:gd name="T1" fmla="*/ 14 h 27"/>
                <a:gd name="T2" fmla="*/ 22 w 40"/>
                <a:gd name="T3" fmla="*/ 0 h 27"/>
                <a:gd name="T4" fmla="*/ 2 w 40"/>
                <a:gd name="T5" fmla="*/ 14 h 27"/>
                <a:gd name="T6" fmla="*/ 18 w 40"/>
                <a:gd name="T7" fmla="*/ 27 h 27"/>
                <a:gd name="T8" fmla="*/ 38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8" y="14"/>
                  </a:moveTo>
                  <a:cubicBezTo>
                    <a:pt x="40" y="6"/>
                    <a:pt x="32" y="0"/>
                    <a:pt x="22" y="0"/>
                  </a:cubicBezTo>
                  <a:cubicBezTo>
                    <a:pt x="12" y="0"/>
                    <a:pt x="3" y="6"/>
                    <a:pt x="2" y="14"/>
                  </a:cubicBezTo>
                  <a:cubicBezTo>
                    <a:pt x="0" y="21"/>
                    <a:pt x="8" y="27"/>
                    <a:pt x="18" y="27"/>
                  </a:cubicBezTo>
                  <a:cubicBezTo>
                    <a:pt x="28" y="27"/>
                    <a:pt x="37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5" name="Freeform 949"/>
            <p:cNvSpPr/>
            <p:nvPr/>
          </p:nvSpPr>
          <p:spPr bwMode="auto">
            <a:xfrm>
              <a:off x="3248025" y="5349876"/>
              <a:ext cx="138113" cy="92075"/>
            </a:xfrm>
            <a:custGeom>
              <a:avLst/>
              <a:gdLst>
                <a:gd name="T0" fmla="*/ 40 w 42"/>
                <a:gd name="T1" fmla="*/ 14 h 28"/>
                <a:gd name="T2" fmla="*/ 24 w 42"/>
                <a:gd name="T3" fmla="*/ 0 h 28"/>
                <a:gd name="T4" fmla="*/ 2 w 42"/>
                <a:gd name="T5" fmla="*/ 14 h 28"/>
                <a:gd name="T6" fmla="*/ 17 w 42"/>
                <a:gd name="T7" fmla="*/ 28 h 28"/>
                <a:gd name="T8" fmla="*/ 40 w 42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">
                  <a:moveTo>
                    <a:pt x="40" y="14"/>
                  </a:moveTo>
                  <a:cubicBezTo>
                    <a:pt x="42" y="7"/>
                    <a:pt x="35" y="0"/>
                    <a:pt x="24" y="0"/>
                  </a:cubicBezTo>
                  <a:cubicBezTo>
                    <a:pt x="14" y="0"/>
                    <a:pt x="4" y="7"/>
                    <a:pt x="2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8" y="28"/>
                    <a:pt x="38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6" name="Freeform 950"/>
            <p:cNvSpPr/>
            <p:nvPr/>
          </p:nvSpPr>
          <p:spPr bwMode="auto">
            <a:xfrm>
              <a:off x="3398838" y="5349876"/>
              <a:ext cx="134938" cy="92075"/>
            </a:xfrm>
            <a:custGeom>
              <a:avLst/>
              <a:gdLst>
                <a:gd name="T0" fmla="*/ 39 w 41"/>
                <a:gd name="T1" fmla="*/ 14 h 28"/>
                <a:gd name="T2" fmla="*/ 24 w 41"/>
                <a:gd name="T3" fmla="*/ 0 h 28"/>
                <a:gd name="T4" fmla="*/ 2 w 41"/>
                <a:gd name="T5" fmla="*/ 14 h 28"/>
                <a:gd name="T6" fmla="*/ 17 w 41"/>
                <a:gd name="T7" fmla="*/ 28 h 28"/>
                <a:gd name="T8" fmla="*/ 39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9" y="14"/>
                  </a:moveTo>
                  <a:cubicBezTo>
                    <a:pt x="41" y="7"/>
                    <a:pt x="34" y="0"/>
                    <a:pt x="24" y="0"/>
                  </a:cubicBezTo>
                  <a:cubicBezTo>
                    <a:pt x="14" y="0"/>
                    <a:pt x="4" y="7"/>
                    <a:pt x="2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8" y="28"/>
                    <a:pt x="38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7" name="Freeform 951"/>
            <p:cNvSpPr/>
            <p:nvPr/>
          </p:nvSpPr>
          <p:spPr bwMode="auto">
            <a:xfrm>
              <a:off x="3549650" y="5349876"/>
              <a:ext cx="133350" cy="92075"/>
            </a:xfrm>
            <a:custGeom>
              <a:avLst/>
              <a:gdLst>
                <a:gd name="T0" fmla="*/ 39 w 41"/>
                <a:gd name="T1" fmla="*/ 14 h 28"/>
                <a:gd name="T2" fmla="*/ 24 w 41"/>
                <a:gd name="T3" fmla="*/ 0 h 28"/>
                <a:gd name="T4" fmla="*/ 2 w 41"/>
                <a:gd name="T5" fmla="*/ 14 h 28"/>
                <a:gd name="T6" fmla="*/ 17 w 41"/>
                <a:gd name="T7" fmla="*/ 28 h 28"/>
                <a:gd name="T8" fmla="*/ 39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9" y="14"/>
                  </a:moveTo>
                  <a:cubicBezTo>
                    <a:pt x="41" y="7"/>
                    <a:pt x="34" y="0"/>
                    <a:pt x="24" y="0"/>
                  </a:cubicBezTo>
                  <a:cubicBezTo>
                    <a:pt x="13" y="0"/>
                    <a:pt x="4" y="7"/>
                    <a:pt x="2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8" y="28"/>
                    <a:pt x="38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8" name="Freeform 952"/>
            <p:cNvSpPr/>
            <p:nvPr/>
          </p:nvSpPr>
          <p:spPr bwMode="auto">
            <a:xfrm>
              <a:off x="3700463" y="5349876"/>
              <a:ext cx="130175" cy="92075"/>
            </a:xfrm>
            <a:custGeom>
              <a:avLst/>
              <a:gdLst>
                <a:gd name="T0" fmla="*/ 39 w 40"/>
                <a:gd name="T1" fmla="*/ 14 h 28"/>
                <a:gd name="T2" fmla="*/ 23 w 40"/>
                <a:gd name="T3" fmla="*/ 0 h 28"/>
                <a:gd name="T4" fmla="*/ 2 w 40"/>
                <a:gd name="T5" fmla="*/ 14 h 28"/>
                <a:gd name="T6" fmla="*/ 17 w 40"/>
                <a:gd name="T7" fmla="*/ 28 h 28"/>
                <a:gd name="T8" fmla="*/ 39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9" y="14"/>
                  </a:moveTo>
                  <a:cubicBezTo>
                    <a:pt x="40" y="7"/>
                    <a:pt x="33" y="0"/>
                    <a:pt x="23" y="0"/>
                  </a:cubicBezTo>
                  <a:cubicBezTo>
                    <a:pt x="13" y="0"/>
                    <a:pt x="3" y="7"/>
                    <a:pt x="2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8" y="28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9" name="Freeform 953"/>
            <p:cNvSpPr/>
            <p:nvPr/>
          </p:nvSpPr>
          <p:spPr bwMode="auto">
            <a:xfrm>
              <a:off x="3851275" y="5349876"/>
              <a:ext cx="130175" cy="92075"/>
            </a:xfrm>
            <a:custGeom>
              <a:avLst/>
              <a:gdLst>
                <a:gd name="T0" fmla="*/ 39 w 40"/>
                <a:gd name="T1" fmla="*/ 14 h 28"/>
                <a:gd name="T2" fmla="*/ 23 w 40"/>
                <a:gd name="T3" fmla="*/ 0 h 28"/>
                <a:gd name="T4" fmla="*/ 1 w 40"/>
                <a:gd name="T5" fmla="*/ 14 h 28"/>
                <a:gd name="T6" fmla="*/ 17 w 40"/>
                <a:gd name="T7" fmla="*/ 28 h 28"/>
                <a:gd name="T8" fmla="*/ 39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9" y="14"/>
                  </a:moveTo>
                  <a:cubicBezTo>
                    <a:pt x="40" y="7"/>
                    <a:pt x="33" y="0"/>
                    <a:pt x="23" y="0"/>
                  </a:cubicBezTo>
                  <a:cubicBezTo>
                    <a:pt x="12" y="0"/>
                    <a:pt x="3" y="7"/>
                    <a:pt x="1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8" y="28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0" name="Freeform 954"/>
            <p:cNvSpPr/>
            <p:nvPr/>
          </p:nvSpPr>
          <p:spPr bwMode="auto">
            <a:xfrm>
              <a:off x="3219450" y="5464176"/>
              <a:ext cx="136525" cy="95250"/>
            </a:xfrm>
            <a:custGeom>
              <a:avLst/>
              <a:gdLst>
                <a:gd name="T0" fmla="*/ 40 w 42"/>
                <a:gd name="T1" fmla="*/ 14 h 29"/>
                <a:gd name="T2" fmla="*/ 25 w 42"/>
                <a:gd name="T3" fmla="*/ 0 h 29"/>
                <a:gd name="T4" fmla="*/ 2 w 42"/>
                <a:gd name="T5" fmla="*/ 14 h 29"/>
                <a:gd name="T6" fmla="*/ 18 w 42"/>
                <a:gd name="T7" fmla="*/ 29 h 29"/>
                <a:gd name="T8" fmla="*/ 40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40" y="14"/>
                  </a:moveTo>
                  <a:cubicBezTo>
                    <a:pt x="42" y="6"/>
                    <a:pt x="35" y="0"/>
                    <a:pt x="25" y="0"/>
                  </a:cubicBezTo>
                  <a:cubicBezTo>
                    <a:pt x="15" y="0"/>
                    <a:pt x="5" y="6"/>
                    <a:pt x="2" y="14"/>
                  </a:cubicBezTo>
                  <a:cubicBezTo>
                    <a:pt x="0" y="22"/>
                    <a:pt x="7" y="29"/>
                    <a:pt x="18" y="29"/>
                  </a:cubicBezTo>
                  <a:cubicBezTo>
                    <a:pt x="28" y="29"/>
                    <a:pt x="38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1" name="Freeform 955"/>
            <p:cNvSpPr/>
            <p:nvPr/>
          </p:nvSpPr>
          <p:spPr bwMode="auto">
            <a:xfrm>
              <a:off x="3373438" y="5464176"/>
              <a:ext cx="133350" cy="95250"/>
            </a:xfrm>
            <a:custGeom>
              <a:avLst/>
              <a:gdLst>
                <a:gd name="T0" fmla="*/ 40 w 41"/>
                <a:gd name="T1" fmla="*/ 14 h 29"/>
                <a:gd name="T2" fmla="*/ 24 w 41"/>
                <a:gd name="T3" fmla="*/ 0 h 29"/>
                <a:gd name="T4" fmla="*/ 2 w 41"/>
                <a:gd name="T5" fmla="*/ 14 h 29"/>
                <a:gd name="T6" fmla="*/ 17 w 41"/>
                <a:gd name="T7" fmla="*/ 29 h 29"/>
                <a:gd name="T8" fmla="*/ 40 w 41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9">
                  <a:moveTo>
                    <a:pt x="40" y="14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7" y="29"/>
                    <a:pt x="17" y="29"/>
                  </a:cubicBezTo>
                  <a:cubicBezTo>
                    <a:pt x="28" y="29"/>
                    <a:pt x="38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2" name="Freeform 956"/>
            <p:cNvSpPr/>
            <p:nvPr/>
          </p:nvSpPr>
          <p:spPr bwMode="auto">
            <a:xfrm>
              <a:off x="3522663" y="5464176"/>
              <a:ext cx="138113" cy="95250"/>
            </a:xfrm>
            <a:custGeom>
              <a:avLst/>
              <a:gdLst>
                <a:gd name="T0" fmla="*/ 40 w 42"/>
                <a:gd name="T1" fmla="*/ 14 h 29"/>
                <a:gd name="T2" fmla="*/ 24 w 42"/>
                <a:gd name="T3" fmla="*/ 0 h 29"/>
                <a:gd name="T4" fmla="*/ 2 w 42"/>
                <a:gd name="T5" fmla="*/ 14 h 29"/>
                <a:gd name="T6" fmla="*/ 18 w 42"/>
                <a:gd name="T7" fmla="*/ 29 h 29"/>
                <a:gd name="T8" fmla="*/ 40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40" y="14"/>
                  </a:moveTo>
                  <a:cubicBezTo>
                    <a:pt x="42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7" y="29"/>
                    <a:pt x="18" y="29"/>
                  </a:cubicBezTo>
                  <a:cubicBezTo>
                    <a:pt x="28" y="29"/>
                    <a:pt x="38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3" name="Freeform 957"/>
            <p:cNvSpPr/>
            <p:nvPr/>
          </p:nvSpPr>
          <p:spPr bwMode="auto">
            <a:xfrm>
              <a:off x="3676650" y="5464176"/>
              <a:ext cx="134938" cy="95250"/>
            </a:xfrm>
            <a:custGeom>
              <a:avLst/>
              <a:gdLst>
                <a:gd name="T0" fmla="*/ 39 w 41"/>
                <a:gd name="T1" fmla="*/ 14 h 29"/>
                <a:gd name="T2" fmla="*/ 23 w 41"/>
                <a:gd name="T3" fmla="*/ 0 h 29"/>
                <a:gd name="T4" fmla="*/ 1 w 41"/>
                <a:gd name="T5" fmla="*/ 14 h 29"/>
                <a:gd name="T6" fmla="*/ 17 w 41"/>
                <a:gd name="T7" fmla="*/ 29 h 29"/>
                <a:gd name="T8" fmla="*/ 39 w 41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9">
                  <a:moveTo>
                    <a:pt x="39" y="14"/>
                  </a:moveTo>
                  <a:cubicBezTo>
                    <a:pt x="41" y="6"/>
                    <a:pt x="34" y="0"/>
                    <a:pt x="23" y="0"/>
                  </a:cubicBezTo>
                  <a:cubicBezTo>
                    <a:pt x="13" y="0"/>
                    <a:pt x="3" y="6"/>
                    <a:pt x="1" y="14"/>
                  </a:cubicBezTo>
                  <a:cubicBezTo>
                    <a:pt x="0" y="22"/>
                    <a:pt x="7" y="29"/>
                    <a:pt x="17" y="29"/>
                  </a:cubicBezTo>
                  <a:cubicBezTo>
                    <a:pt x="28" y="29"/>
                    <a:pt x="38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4" name="Freeform 958"/>
            <p:cNvSpPr/>
            <p:nvPr/>
          </p:nvSpPr>
          <p:spPr bwMode="auto">
            <a:xfrm>
              <a:off x="3827463" y="5464176"/>
              <a:ext cx="134938" cy="95250"/>
            </a:xfrm>
            <a:custGeom>
              <a:avLst/>
              <a:gdLst>
                <a:gd name="T0" fmla="*/ 39 w 41"/>
                <a:gd name="T1" fmla="*/ 14 h 29"/>
                <a:gd name="T2" fmla="*/ 23 w 41"/>
                <a:gd name="T3" fmla="*/ 0 h 29"/>
                <a:gd name="T4" fmla="*/ 2 w 41"/>
                <a:gd name="T5" fmla="*/ 14 h 29"/>
                <a:gd name="T6" fmla="*/ 18 w 41"/>
                <a:gd name="T7" fmla="*/ 29 h 29"/>
                <a:gd name="T8" fmla="*/ 39 w 41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9">
                  <a:moveTo>
                    <a:pt x="39" y="14"/>
                  </a:moveTo>
                  <a:cubicBezTo>
                    <a:pt x="41" y="6"/>
                    <a:pt x="34" y="0"/>
                    <a:pt x="23" y="0"/>
                  </a:cubicBezTo>
                  <a:cubicBezTo>
                    <a:pt x="13" y="0"/>
                    <a:pt x="3" y="6"/>
                    <a:pt x="2" y="14"/>
                  </a:cubicBezTo>
                  <a:cubicBezTo>
                    <a:pt x="0" y="22"/>
                    <a:pt x="7" y="29"/>
                    <a:pt x="18" y="29"/>
                  </a:cubicBezTo>
                  <a:cubicBezTo>
                    <a:pt x="28" y="29"/>
                    <a:pt x="38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5" name="Freeform 959"/>
            <p:cNvSpPr/>
            <p:nvPr/>
          </p:nvSpPr>
          <p:spPr bwMode="auto">
            <a:xfrm>
              <a:off x="3189288" y="5578476"/>
              <a:ext cx="141288" cy="98425"/>
            </a:xfrm>
            <a:custGeom>
              <a:avLst/>
              <a:gdLst>
                <a:gd name="T0" fmla="*/ 41 w 43"/>
                <a:gd name="T1" fmla="*/ 15 h 30"/>
                <a:gd name="T2" fmla="*/ 25 w 43"/>
                <a:gd name="T3" fmla="*/ 0 h 30"/>
                <a:gd name="T4" fmla="*/ 3 w 43"/>
                <a:gd name="T5" fmla="*/ 15 h 30"/>
                <a:gd name="T6" fmla="*/ 18 w 43"/>
                <a:gd name="T7" fmla="*/ 30 h 30"/>
                <a:gd name="T8" fmla="*/ 41 w 43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0">
                  <a:moveTo>
                    <a:pt x="41" y="15"/>
                  </a:moveTo>
                  <a:cubicBezTo>
                    <a:pt x="43" y="7"/>
                    <a:pt x="36" y="0"/>
                    <a:pt x="25" y="0"/>
                  </a:cubicBezTo>
                  <a:cubicBezTo>
                    <a:pt x="15" y="0"/>
                    <a:pt x="5" y="7"/>
                    <a:pt x="3" y="15"/>
                  </a:cubicBezTo>
                  <a:cubicBezTo>
                    <a:pt x="0" y="23"/>
                    <a:pt x="7" y="30"/>
                    <a:pt x="18" y="30"/>
                  </a:cubicBezTo>
                  <a:cubicBezTo>
                    <a:pt x="29" y="30"/>
                    <a:pt x="39" y="23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6" name="Freeform 960"/>
            <p:cNvSpPr/>
            <p:nvPr/>
          </p:nvSpPr>
          <p:spPr bwMode="auto">
            <a:xfrm>
              <a:off x="3343275" y="5578476"/>
              <a:ext cx="138113" cy="98425"/>
            </a:xfrm>
            <a:custGeom>
              <a:avLst/>
              <a:gdLst>
                <a:gd name="T0" fmla="*/ 41 w 42"/>
                <a:gd name="T1" fmla="*/ 15 h 30"/>
                <a:gd name="T2" fmla="*/ 25 w 42"/>
                <a:gd name="T3" fmla="*/ 0 h 30"/>
                <a:gd name="T4" fmla="*/ 2 w 42"/>
                <a:gd name="T5" fmla="*/ 15 h 30"/>
                <a:gd name="T6" fmla="*/ 18 w 42"/>
                <a:gd name="T7" fmla="*/ 30 h 30"/>
                <a:gd name="T8" fmla="*/ 41 w 4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1" y="15"/>
                  </a:moveTo>
                  <a:cubicBezTo>
                    <a:pt x="42" y="7"/>
                    <a:pt x="35" y="0"/>
                    <a:pt x="25" y="0"/>
                  </a:cubicBezTo>
                  <a:cubicBezTo>
                    <a:pt x="14" y="0"/>
                    <a:pt x="4" y="7"/>
                    <a:pt x="2" y="15"/>
                  </a:cubicBezTo>
                  <a:cubicBezTo>
                    <a:pt x="0" y="23"/>
                    <a:pt x="7" y="30"/>
                    <a:pt x="18" y="30"/>
                  </a:cubicBezTo>
                  <a:cubicBezTo>
                    <a:pt x="29" y="30"/>
                    <a:pt x="39" y="23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7" name="Freeform 961"/>
            <p:cNvSpPr/>
            <p:nvPr/>
          </p:nvSpPr>
          <p:spPr bwMode="auto">
            <a:xfrm>
              <a:off x="3497263" y="5578476"/>
              <a:ext cx="138113" cy="98425"/>
            </a:xfrm>
            <a:custGeom>
              <a:avLst/>
              <a:gdLst>
                <a:gd name="T0" fmla="*/ 40 w 42"/>
                <a:gd name="T1" fmla="*/ 15 h 30"/>
                <a:gd name="T2" fmla="*/ 24 w 42"/>
                <a:gd name="T3" fmla="*/ 0 h 30"/>
                <a:gd name="T4" fmla="*/ 2 w 42"/>
                <a:gd name="T5" fmla="*/ 15 h 30"/>
                <a:gd name="T6" fmla="*/ 18 w 42"/>
                <a:gd name="T7" fmla="*/ 30 h 30"/>
                <a:gd name="T8" fmla="*/ 40 w 4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0" y="15"/>
                  </a:moveTo>
                  <a:cubicBezTo>
                    <a:pt x="42" y="7"/>
                    <a:pt x="35" y="0"/>
                    <a:pt x="24" y="0"/>
                  </a:cubicBezTo>
                  <a:cubicBezTo>
                    <a:pt x="14" y="0"/>
                    <a:pt x="4" y="7"/>
                    <a:pt x="2" y="15"/>
                  </a:cubicBezTo>
                  <a:cubicBezTo>
                    <a:pt x="0" y="23"/>
                    <a:pt x="7" y="30"/>
                    <a:pt x="18" y="30"/>
                  </a:cubicBezTo>
                  <a:cubicBezTo>
                    <a:pt x="29" y="30"/>
                    <a:pt x="39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8" name="Freeform 962"/>
            <p:cNvSpPr/>
            <p:nvPr/>
          </p:nvSpPr>
          <p:spPr bwMode="auto">
            <a:xfrm>
              <a:off x="3651250" y="5578476"/>
              <a:ext cx="138113" cy="98425"/>
            </a:xfrm>
            <a:custGeom>
              <a:avLst/>
              <a:gdLst>
                <a:gd name="T0" fmla="*/ 40 w 42"/>
                <a:gd name="T1" fmla="*/ 15 h 30"/>
                <a:gd name="T2" fmla="*/ 24 w 42"/>
                <a:gd name="T3" fmla="*/ 0 h 30"/>
                <a:gd name="T4" fmla="*/ 2 w 42"/>
                <a:gd name="T5" fmla="*/ 15 h 30"/>
                <a:gd name="T6" fmla="*/ 18 w 42"/>
                <a:gd name="T7" fmla="*/ 30 h 30"/>
                <a:gd name="T8" fmla="*/ 40 w 4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0" y="15"/>
                  </a:moveTo>
                  <a:cubicBezTo>
                    <a:pt x="42" y="7"/>
                    <a:pt x="35" y="0"/>
                    <a:pt x="24" y="0"/>
                  </a:cubicBezTo>
                  <a:cubicBezTo>
                    <a:pt x="14" y="0"/>
                    <a:pt x="4" y="7"/>
                    <a:pt x="2" y="15"/>
                  </a:cubicBezTo>
                  <a:cubicBezTo>
                    <a:pt x="0" y="23"/>
                    <a:pt x="8" y="30"/>
                    <a:pt x="18" y="30"/>
                  </a:cubicBezTo>
                  <a:cubicBezTo>
                    <a:pt x="29" y="30"/>
                    <a:pt x="39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9" name="Freeform 963"/>
            <p:cNvSpPr/>
            <p:nvPr/>
          </p:nvSpPr>
          <p:spPr bwMode="auto">
            <a:xfrm>
              <a:off x="3005138" y="5700713"/>
              <a:ext cx="141288" cy="101600"/>
            </a:xfrm>
            <a:custGeom>
              <a:avLst/>
              <a:gdLst>
                <a:gd name="T0" fmla="*/ 41 w 43"/>
                <a:gd name="T1" fmla="*/ 15 h 31"/>
                <a:gd name="T2" fmla="*/ 25 w 43"/>
                <a:gd name="T3" fmla="*/ 0 h 31"/>
                <a:gd name="T4" fmla="*/ 2 w 43"/>
                <a:gd name="T5" fmla="*/ 15 h 31"/>
                <a:gd name="T6" fmla="*/ 17 w 43"/>
                <a:gd name="T7" fmla="*/ 31 h 31"/>
                <a:gd name="T8" fmla="*/ 41 w 43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1">
                  <a:moveTo>
                    <a:pt x="41" y="15"/>
                  </a:moveTo>
                  <a:cubicBezTo>
                    <a:pt x="43" y="6"/>
                    <a:pt x="36" y="0"/>
                    <a:pt x="25" y="0"/>
                  </a:cubicBezTo>
                  <a:cubicBezTo>
                    <a:pt x="15" y="0"/>
                    <a:pt x="4" y="6"/>
                    <a:pt x="2" y="15"/>
                  </a:cubicBezTo>
                  <a:cubicBezTo>
                    <a:pt x="0" y="24"/>
                    <a:pt x="7" y="31"/>
                    <a:pt x="17" y="31"/>
                  </a:cubicBezTo>
                  <a:cubicBezTo>
                    <a:pt x="28" y="31"/>
                    <a:pt x="39" y="24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0" name="Freeform 964"/>
            <p:cNvSpPr/>
            <p:nvPr/>
          </p:nvSpPr>
          <p:spPr bwMode="auto">
            <a:xfrm>
              <a:off x="3159125" y="5700713"/>
              <a:ext cx="141288" cy="101600"/>
            </a:xfrm>
            <a:custGeom>
              <a:avLst/>
              <a:gdLst>
                <a:gd name="T0" fmla="*/ 41 w 43"/>
                <a:gd name="T1" fmla="*/ 15 h 31"/>
                <a:gd name="T2" fmla="*/ 25 w 43"/>
                <a:gd name="T3" fmla="*/ 0 h 31"/>
                <a:gd name="T4" fmla="*/ 2 w 43"/>
                <a:gd name="T5" fmla="*/ 15 h 31"/>
                <a:gd name="T6" fmla="*/ 18 w 43"/>
                <a:gd name="T7" fmla="*/ 31 h 31"/>
                <a:gd name="T8" fmla="*/ 41 w 43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1">
                  <a:moveTo>
                    <a:pt x="41" y="15"/>
                  </a:moveTo>
                  <a:cubicBezTo>
                    <a:pt x="43" y="6"/>
                    <a:pt x="36" y="0"/>
                    <a:pt x="25" y="0"/>
                  </a:cubicBezTo>
                  <a:cubicBezTo>
                    <a:pt x="15" y="0"/>
                    <a:pt x="4" y="6"/>
                    <a:pt x="2" y="15"/>
                  </a:cubicBezTo>
                  <a:cubicBezTo>
                    <a:pt x="0" y="24"/>
                    <a:pt x="7" y="31"/>
                    <a:pt x="18" y="31"/>
                  </a:cubicBezTo>
                  <a:cubicBezTo>
                    <a:pt x="29" y="31"/>
                    <a:pt x="39" y="24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1" name="Freeform 965"/>
            <p:cNvSpPr/>
            <p:nvPr/>
          </p:nvSpPr>
          <p:spPr bwMode="auto">
            <a:xfrm>
              <a:off x="3316288" y="5700713"/>
              <a:ext cx="138113" cy="101600"/>
            </a:xfrm>
            <a:custGeom>
              <a:avLst/>
              <a:gdLst>
                <a:gd name="T0" fmla="*/ 40 w 42"/>
                <a:gd name="T1" fmla="*/ 15 h 31"/>
                <a:gd name="T2" fmla="*/ 24 w 42"/>
                <a:gd name="T3" fmla="*/ 0 h 31"/>
                <a:gd name="T4" fmla="*/ 2 w 42"/>
                <a:gd name="T5" fmla="*/ 15 h 31"/>
                <a:gd name="T6" fmla="*/ 18 w 42"/>
                <a:gd name="T7" fmla="*/ 31 h 31"/>
                <a:gd name="T8" fmla="*/ 40 w 42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1">
                  <a:moveTo>
                    <a:pt x="40" y="15"/>
                  </a:moveTo>
                  <a:cubicBezTo>
                    <a:pt x="42" y="6"/>
                    <a:pt x="35" y="0"/>
                    <a:pt x="24" y="0"/>
                  </a:cubicBezTo>
                  <a:cubicBezTo>
                    <a:pt x="14" y="0"/>
                    <a:pt x="4" y="6"/>
                    <a:pt x="2" y="15"/>
                  </a:cubicBezTo>
                  <a:cubicBezTo>
                    <a:pt x="0" y="24"/>
                    <a:pt x="7" y="31"/>
                    <a:pt x="18" y="31"/>
                  </a:cubicBezTo>
                  <a:cubicBezTo>
                    <a:pt x="28" y="31"/>
                    <a:pt x="38" y="24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2" name="Freeform 966"/>
            <p:cNvSpPr/>
            <p:nvPr/>
          </p:nvSpPr>
          <p:spPr bwMode="auto">
            <a:xfrm>
              <a:off x="3470275" y="5700713"/>
              <a:ext cx="138113" cy="101600"/>
            </a:xfrm>
            <a:custGeom>
              <a:avLst/>
              <a:gdLst>
                <a:gd name="T0" fmla="*/ 41 w 42"/>
                <a:gd name="T1" fmla="*/ 15 h 31"/>
                <a:gd name="T2" fmla="*/ 25 w 42"/>
                <a:gd name="T3" fmla="*/ 0 h 31"/>
                <a:gd name="T4" fmla="*/ 2 w 42"/>
                <a:gd name="T5" fmla="*/ 15 h 31"/>
                <a:gd name="T6" fmla="*/ 18 w 42"/>
                <a:gd name="T7" fmla="*/ 31 h 31"/>
                <a:gd name="T8" fmla="*/ 41 w 42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1">
                  <a:moveTo>
                    <a:pt x="41" y="15"/>
                  </a:moveTo>
                  <a:cubicBezTo>
                    <a:pt x="42" y="6"/>
                    <a:pt x="35" y="0"/>
                    <a:pt x="25" y="0"/>
                  </a:cubicBezTo>
                  <a:cubicBezTo>
                    <a:pt x="14" y="0"/>
                    <a:pt x="4" y="6"/>
                    <a:pt x="2" y="15"/>
                  </a:cubicBezTo>
                  <a:cubicBezTo>
                    <a:pt x="0" y="24"/>
                    <a:pt x="7" y="31"/>
                    <a:pt x="18" y="31"/>
                  </a:cubicBezTo>
                  <a:cubicBezTo>
                    <a:pt x="29" y="31"/>
                    <a:pt x="39" y="24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3" name="Freeform 967"/>
            <p:cNvSpPr/>
            <p:nvPr/>
          </p:nvSpPr>
          <p:spPr bwMode="auto">
            <a:xfrm>
              <a:off x="2973388" y="5821363"/>
              <a:ext cx="141288" cy="104775"/>
            </a:xfrm>
            <a:custGeom>
              <a:avLst/>
              <a:gdLst>
                <a:gd name="T0" fmla="*/ 41 w 43"/>
                <a:gd name="T1" fmla="*/ 16 h 32"/>
                <a:gd name="T2" fmla="*/ 26 w 43"/>
                <a:gd name="T3" fmla="*/ 0 h 32"/>
                <a:gd name="T4" fmla="*/ 2 w 43"/>
                <a:gd name="T5" fmla="*/ 16 h 32"/>
                <a:gd name="T6" fmla="*/ 18 w 43"/>
                <a:gd name="T7" fmla="*/ 32 h 32"/>
                <a:gd name="T8" fmla="*/ 41 w 4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2">
                  <a:moveTo>
                    <a:pt x="41" y="16"/>
                  </a:moveTo>
                  <a:cubicBezTo>
                    <a:pt x="43" y="8"/>
                    <a:pt x="36" y="0"/>
                    <a:pt x="26" y="0"/>
                  </a:cubicBezTo>
                  <a:cubicBezTo>
                    <a:pt x="15" y="0"/>
                    <a:pt x="4" y="8"/>
                    <a:pt x="2" y="16"/>
                  </a:cubicBezTo>
                  <a:cubicBezTo>
                    <a:pt x="0" y="25"/>
                    <a:pt x="7" y="32"/>
                    <a:pt x="18" y="32"/>
                  </a:cubicBezTo>
                  <a:cubicBezTo>
                    <a:pt x="29" y="32"/>
                    <a:pt x="39" y="25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4" name="Freeform 968"/>
            <p:cNvSpPr/>
            <p:nvPr/>
          </p:nvSpPr>
          <p:spPr bwMode="auto">
            <a:xfrm>
              <a:off x="3130550" y="5821363"/>
              <a:ext cx="141288" cy="104775"/>
            </a:xfrm>
            <a:custGeom>
              <a:avLst/>
              <a:gdLst>
                <a:gd name="T0" fmla="*/ 41 w 43"/>
                <a:gd name="T1" fmla="*/ 16 h 32"/>
                <a:gd name="T2" fmla="*/ 25 w 43"/>
                <a:gd name="T3" fmla="*/ 0 h 32"/>
                <a:gd name="T4" fmla="*/ 2 w 43"/>
                <a:gd name="T5" fmla="*/ 16 h 32"/>
                <a:gd name="T6" fmla="*/ 18 w 43"/>
                <a:gd name="T7" fmla="*/ 32 h 32"/>
                <a:gd name="T8" fmla="*/ 41 w 4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2">
                  <a:moveTo>
                    <a:pt x="41" y="16"/>
                  </a:moveTo>
                  <a:cubicBezTo>
                    <a:pt x="43" y="8"/>
                    <a:pt x="36" y="0"/>
                    <a:pt x="25" y="0"/>
                  </a:cubicBezTo>
                  <a:cubicBezTo>
                    <a:pt x="15" y="0"/>
                    <a:pt x="4" y="8"/>
                    <a:pt x="2" y="16"/>
                  </a:cubicBezTo>
                  <a:cubicBezTo>
                    <a:pt x="0" y="25"/>
                    <a:pt x="7" y="32"/>
                    <a:pt x="18" y="32"/>
                  </a:cubicBezTo>
                  <a:cubicBezTo>
                    <a:pt x="29" y="32"/>
                    <a:pt x="39" y="25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5" name="Freeform 969"/>
            <p:cNvSpPr/>
            <p:nvPr/>
          </p:nvSpPr>
          <p:spPr bwMode="auto">
            <a:xfrm>
              <a:off x="3287713" y="5821363"/>
              <a:ext cx="141288" cy="104775"/>
            </a:xfrm>
            <a:custGeom>
              <a:avLst/>
              <a:gdLst>
                <a:gd name="T0" fmla="*/ 41 w 43"/>
                <a:gd name="T1" fmla="*/ 16 h 32"/>
                <a:gd name="T2" fmla="*/ 25 w 43"/>
                <a:gd name="T3" fmla="*/ 0 h 32"/>
                <a:gd name="T4" fmla="*/ 2 w 43"/>
                <a:gd name="T5" fmla="*/ 16 h 32"/>
                <a:gd name="T6" fmla="*/ 18 w 43"/>
                <a:gd name="T7" fmla="*/ 32 h 32"/>
                <a:gd name="T8" fmla="*/ 41 w 4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2">
                  <a:moveTo>
                    <a:pt x="41" y="16"/>
                  </a:moveTo>
                  <a:cubicBezTo>
                    <a:pt x="43" y="8"/>
                    <a:pt x="36" y="0"/>
                    <a:pt x="25" y="0"/>
                  </a:cubicBezTo>
                  <a:cubicBezTo>
                    <a:pt x="14" y="0"/>
                    <a:pt x="4" y="8"/>
                    <a:pt x="2" y="16"/>
                  </a:cubicBezTo>
                  <a:cubicBezTo>
                    <a:pt x="0" y="25"/>
                    <a:pt x="7" y="32"/>
                    <a:pt x="18" y="32"/>
                  </a:cubicBezTo>
                  <a:cubicBezTo>
                    <a:pt x="29" y="32"/>
                    <a:pt x="39" y="25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6" name="Freeform 970"/>
            <p:cNvSpPr/>
            <p:nvPr/>
          </p:nvSpPr>
          <p:spPr bwMode="auto">
            <a:xfrm>
              <a:off x="2940050" y="5953126"/>
              <a:ext cx="144463" cy="107950"/>
            </a:xfrm>
            <a:custGeom>
              <a:avLst/>
              <a:gdLst>
                <a:gd name="T0" fmla="*/ 42 w 44"/>
                <a:gd name="T1" fmla="*/ 16 h 33"/>
                <a:gd name="T2" fmla="*/ 26 w 44"/>
                <a:gd name="T3" fmla="*/ 0 h 33"/>
                <a:gd name="T4" fmla="*/ 2 w 44"/>
                <a:gd name="T5" fmla="*/ 16 h 33"/>
                <a:gd name="T6" fmla="*/ 18 w 44"/>
                <a:gd name="T7" fmla="*/ 33 h 33"/>
                <a:gd name="T8" fmla="*/ 42 w 44"/>
                <a:gd name="T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3">
                  <a:moveTo>
                    <a:pt x="42" y="16"/>
                  </a:moveTo>
                  <a:cubicBezTo>
                    <a:pt x="44" y="7"/>
                    <a:pt x="37" y="0"/>
                    <a:pt x="26" y="0"/>
                  </a:cubicBezTo>
                  <a:cubicBezTo>
                    <a:pt x="15" y="0"/>
                    <a:pt x="4" y="7"/>
                    <a:pt x="2" y="16"/>
                  </a:cubicBezTo>
                  <a:cubicBezTo>
                    <a:pt x="0" y="25"/>
                    <a:pt x="7" y="33"/>
                    <a:pt x="18" y="33"/>
                  </a:cubicBezTo>
                  <a:cubicBezTo>
                    <a:pt x="29" y="33"/>
                    <a:pt x="39" y="25"/>
                    <a:pt x="4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7" name="Freeform 971"/>
            <p:cNvSpPr/>
            <p:nvPr/>
          </p:nvSpPr>
          <p:spPr bwMode="auto">
            <a:xfrm>
              <a:off x="3097213" y="5953126"/>
              <a:ext cx="144463" cy="107950"/>
            </a:xfrm>
            <a:custGeom>
              <a:avLst/>
              <a:gdLst>
                <a:gd name="T0" fmla="*/ 42 w 44"/>
                <a:gd name="T1" fmla="*/ 16 h 33"/>
                <a:gd name="T2" fmla="*/ 26 w 44"/>
                <a:gd name="T3" fmla="*/ 0 h 33"/>
                <a:gd name="T4" fmla="*/ 3 w 44"/>
                <a:gd name="T5" fmla="*/ 16 h 33"/>
                <a:gd name="T6" fmla="*/ 18 w 44"/>
                <a:gd name="T7" fmla="*/ 33 h 33"/>
                <a:gd name="T8" fmla="*/ 42 w 44"/>
                <a:gd name="T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3">
                  <a:moveTo>
                    <a:pt x="42" y="16"/>
                  </a:moveTo>
                  <a:cubicBezTo>
                    <a:pt x="44" y="7"/>
                    <a:pt x="37" y="0"/>
                    <a:pt x="26" y="0"/>
                  </a:cubicBezTo>
                  <a:cubicBezTo>
                    <a:pt x="15" y="0"/>
                    <a:pt x="5" y="7"/>
                    <a:pt x="3" y="16"/>
                  </a:cubicBezTo>
                  <a:cubicBezTo>
                    <a:pt x="0" y="25"/>
                    <a:pt x="8" y="33"/>
                    <a:pt x="18" y="33"/>
                  </a:cubicBezTo>
                  <a:cubicBezTo>
                    <a:pt x="29" y="33"/>
                    <a:pt x="40" y="25"/>
                    <a:pt x="4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8" name="Freeform 972"/>
            <p:cNvSpPr/>
            <p:nvPr/>
          </p:nvSpPr>
          <p:spPr bwMode="auto">
            <a:xfrm>
              <a:off x="2908300" y="6084888"/>
              <a:ext cx="142875" cy="114300"/>
            </a:xfrm>
            <a:custGeom>
              <a:avLst/>
              <a:gdLst>
                <a:gd name="T0" fmla="*/ 42 w 44"/>
                <a:gd name="T1" fmla="*/ 17 h 35"/>
                <a:gd name="T2" fmla="*/ 26 w 44"/>
                <a:gd name="T3" fmla="*/ 0 h 35"/>
                <a:gd name="T4" fmla="*/ 2 w 44"/>
                <a:gd name="T5" fmla="*/ 17 h 35"/>
                <a:gd name="T6" fmla="*/ 18 w 44"/>
                <a:gd name="T7" fmla="*/ 35 h 35"/>
                <a:gd name="T8" fmla="*/ 42 w 4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5">
                  <a:moveTo>
                    <a:pt x="42" y="17"/>
                  </a:moveTo>
                  <a:cubicBezTo>
                    <a:pt x="44" y="8"/>
                    <a:pt x="37" y="0"/>
                    <a:pt x="26" y="0"/>
                  </a:cubicBezTo>
                  <a:cubicBezTo>
                    <a:pt x="15" y="0"/>
                    <a:pt x="4" y="8"/>
                    <a:pt x="2" y="17"/>
                  </a:cubicBezTo>
                  <a:cubicBezTo>
                    <a:pt x="0" y="27"/>
                    <a:pt x="7" y="35"/>
                    <a:pt x="18" y="35"/>
                  </a:cubicBezTo>
                  <a:cubicBezTo>
                    <a:pt x="29" y="35"/>
                    <a:pt x="40" y="27"/>
                    <a:pt x="4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9" name="Freeform 973"/>
            <p:cNvSpPr/>
            <p:nvPr/>
          </p:nvSpPr>
          <p:spPr bwMode="auto">
            <a:xfrm>
              <a:off x="3068638" y="6084888"/>
              <a:ext cx="142875" cy="114300"/>
            </a:xfrm>
            <a:custGeom>
              <a:avLst/>
              <a:gdLst>
                <a:gd name="T0" fmla="*/ 42 w 44"/>
                <a:gd name="T1" fmla="*/ 17 h 35"/>
                <a:gd name="T2" fmla="*/ 26 w 44"/>
                <a:gd name="T3" fmla="*/ 0 h 35"/>
                <a:gd name="T4" fmla="*/ 2 w 44"/>
                <a:gd name="T5" fmla="*/ 17 h 35"/>
                <a:gd name="T6" fmla="*/ 18 w 44"/>
                <a:gd name="T7" fmla="*/ 35 h 35"/>
                <a:gd name="T8" fmla="*/ 42 w 4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5">
                  <a:moveTo>
                    <a:pt x="42" y="17"/>
                  </a:moveTo>
                  <a:cubicBezTo>
                    <a:pt x="44" y="8"/>
                    <a:pt x="37" y="0"/>
                    <a:pt x="26" y="0"/>
                  </a:cubicBezTo>
                  <a:cubicBezTo>
                    <a:pt x="15" y="0"/>
                    <a:pt x="4" y="8"/>
                    <a:pt x="2" y="17"/>
                  </a:cubicBezTo>
                  <a:cubicBezTo>
                    <a:pt x="0" y="27"/>
                    <a:pt x="7" y="35"/>
                    <a:pt x="18" y="35"/>
                  </a:cubicBezTo>
                  <a:cubicBezTo>
                    <a:pt x="29" y="35"/>
                    <a:pt x="40" y="27"/>
                    <a:pt x="4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40" name="Freeform 974"/>
            <p:cNvSpPr/>
            <p:nvPr/>
          </p:nvSpPr>
          <p:spPr bwMode="auto">
            <a:xfrm>
              <a:off x="2871788" y="6221413"/>
              <a:ext cx="147638" cy="119063"/>
            </a:xfrm>
            <a:custGeom>
              <a:avLst/>
              <a:gdLst>
                <a:gd name="T0" fmla="*/ 43 w 45"/>
                <a:gd name="T1" fmla="*/ 18 h 36"/>
                <a:gd name="T2" fmla="*/ 27 w 45"/>
                <a:gd name="T3" fmla="*/ 0 h 36"/>
                <a:gd name="T4" fmla="*/ 2 w 45"/>
                <a:gd name="T5" fmla="*/ 18 h 36"/>
                <a:gd name="T6" fmla="*/ 19 w 45"/>
                <a:gd name="T7" fmla="*/ 36 h 36"/>
                <a:gd name="T8" fmla="*/ 43 w 45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6">
                  <a:moveTo>
                    <a:pt x="43" y="18"/>
                  </a:moveTo>
                  <a:cubicBezTo>
                    <a:pt x="45" y="8"/>
                    <a:pt x="38" y="0"/>
                    <a:pt x="27" y="0"/>
                  </a:cubicBezTo>
                  <a:cubicBezTo>
                    <a:pt x="16" y="0"/>
                    <a:pt x="5" y="8"/>
                    <a:pt x="2" y="18"/>
                  </a:cubicBezTo>
                  <a:cubicBezTo>
                    <a:pt x="0" y="28"/>
                    <a:pt x="7" y="36"/>
                    <a:pt x="19" y="36"/>
                  </a:cubicBezTo>
                  <a:cubicBezTo>
                    <a:pt x="30" y="36"/>
                    <a:pt x="41" y="28"/>
                    <a:pt x="4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41" name="Freeform 975"/>
            <p:cNvSpPr/>
            <p:nvPr/>
          </p:nvSpPr>
          <p:spPr bwMode="auto">
            <a:xfrm>
              <a:off x="3035300" y="6221413"/>
              <a:ext cx="147638" cy="119063"/>
            </a:xfrm>
            <a:custGeom>
              <a:avLst/>
              <a:gdLst>
                <a:gd name="T0" fmla="*/ 43 w 45"/>
                <a:gd name="T1" fmla="*/ 18 h 36"/>
                <a:gd name="T2" fmla="*/ 26 w 45"/>
                <a:gd name="T3" fmla="*/ 0 h 36"/>
                <a:gd name="T4" fmla="*/ 2 w 45"/>
                <a:gd name="T5" fmla="*/ 18 h 36"/>
                <a:gd name="T6" fmla="*/ 18 w 45"/>
                <a:gd name="T7" fmla="*/ 36 h 36"/>
                <a:gd name="T8" fmla="*/ 43 w 45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6">
                  <a:moveTo>
                    <a:pt x="43" y="18"/>
                  </a:moveTo>
                  <a:cubicBezTo>
                    <a:pt x="45" y="8"/>
                    <a:pt x="37" y="0"/>
                    <a:pt x="26" y="0"/>
                  </a:cubicBezTo>
                  <a:cubicBezTo>
                    <a:pt x="15" y="0"/>
                    <a:pt x="4" y="8"/>
                    <a:pt x="2" y="18"/>
                  </a:cubicBezTo>
                  <a:cubicBezTo>
                    <a:pt x="0" y="28"/>
                    <a:pt x="7" y="36"/>
                    <a:pt x="18" y="36"/>
                  </a:cubicBezTo>
                  <a:cubicBezTo>
                    <a:pt x="30" y="36"/>
                    <a:pt x="40" y="28"/>
                    <a:pt x="4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42" name="Freeform 976"/>
            <p:cNvSpPr/>
            <p:nvPr/>
          </p:nvSpPr>
          <p:spPr bwMode="auto">
            <a:xfrm>
              <a:off x="2835275" y="6365876"/>
              <a:ext cx="150813" cy="122238"/>
            </a:xfrm>
            <a:custGeom>
              <a:avLst/>
              <a:gdLst>
                <a:gd name="T0" fmla="*/ 44 w 46"/>
                <a:gd name="T1" fmla="*/ 18 h 37"/>
                <a:gd name="T2" fmla="*/ 28 w 46"/>
                <a:gd name="T3" fmla="*/ 0 h 37"/>
                <a:gd name="T4" fmla="*/ 3 w 46"/>
                <a:gd name="T5" fmla="*/ 18 h 37"/>
                <a:gd name="T6" fmla="*/ 19 w 46"/>
                <a:gd name="T7" fmla="*/ 37 h 37"/>
                <a:gd name="T8" fmla="*/ 44 w 46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7">
                  <a:moveTo>
                    <a:pt x="44" y="18"/>
                  </a:moveTo>
                  <a:cubicBezTo>
                    <a:pt x="46" y="8"/>
                    <a:pt x="39" y="0"/>
                    <a:pt x="28" y="0"/>
                  </a:cubicBezTo>
                  <a:cubicBezTo>
                    <a:pt x="16" y="0"/>
                    <a:pt x="5" y="8"/>
                    <a:pt x="3" y="18"/>
                  </a:cubicBezTo>
                  <a:cubicBezTo>
                    <a:pt x="0" y="28"/>
                    <a:pt x="8" y="37"/>
                    <a:pt x="19" y="37"/>
                  </a:cubicBezTo>
                  <a:cubicBezTo>
                    <a:pt x="31" y="37"/>
                    <a:pt x="42" y="28"/>
                    <a:pt x="4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43" name="Freeform 977"/>
            <p:cNvSpPr/>
            <p:nvPr/>
          </p:nvSpPr>
          <p:spPr bwMode="auto">
            <a:xfrm>
              <a:off x="3001963" y="6365876"/>
              <a:ext cx="147638" cy="122238"/>
            </a:xfrm>
            <a:custGeom>
              <a:avLst/>
              <a:gdLst>
                <a:gd name="T0" fmla="*/ 43 w 45"/>
                <a:gd name="T1" fmla="*/ 18 h 37"/>
                <a:gd name="T2" fmla="*/ 27 w 45"/>
                <a:gd name="T3" fmla="*/ 0 h 37"/>
                <a:gd name="T4" fmla="*/ 2 w 45"/>
                <a:gd name="T5" fmla="*/ 18 h 37"/>
                <a:gd name="T6" fmla="*/ 19 w 45"/>
                <a:gd name="T7" fmla="*/ 37 h 37"/>
                <a:gd name="T8" fmla="*/ 43 w 45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7">
                  <a:moveTo>
                    <a:pt x="43" y="18"/>
                  </a:moveTo>
                  <a:cubicBezTo>
                    <a:pt x="45" y="8"/>
                    <a:pt x="38" y="0"/>
                    <a:pt x="27" y="0"/>
                  </a:cubicBezTo>
                  <a:cubicBezTo>
                    <a:pt x="15" y="0"/>
                    <a:pt x="4" y="8"/>
                    <a:pt x="2" y="18"/>
                  </a:cubicBezTo>
                  <a:cubicBezTo>
                    <a:pt x="0" y="28"/>
                    <a:pt x="7" y="37"/>
                    <a:pt x="19" y="37"/>
                  </a:cubicBezTo>
                  <a:cubicBezTo>
                    <a:pt x="30" y="37"/>
                    <a:pt x="41" y="28"/>
                    <a:pt x="4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44" name="Freeform 978"/>
            <p:cNvSpPr/>
            <p:nvPr/>
          </p:nvSpPr>
          <p:spPr bwMode="auto">
            <a:xfrm>
              <a:off x="3167063" y="6365876"/>
              <a:ext cx="146050" cy="122238"/>
            </a:xfrm>
            <a:custGeom>
              <a:avLst/>
              <a:gdLst>
                <a:gd name="T0" fmla="*/ 43 w 45"/>
                <a:gd name="T1" fmla="*/ 18 h 37"/>
                <a:gd name="T2" fmla="*/ 27 w 45"/>
                <a:gd name="T3" fmla="*/ 0 h 37"/>
                <a:gd name="T4" fmla="*/ 2 w 45"/>
                <a:gd name="T5" fmla="*/ 18 h 37"/>
                <a:gd name="T6" fmla="*/ 19 w 45"/>
                <a:gd name="T7" fmla="*/ 37 h 37"/>
                <a:gd name="T8" fmla="*/ 43 w 45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7">
                  <a:moveTo>
                    <a:pt x="43" y="18"/>
                  </a:moveTo>
                  <a:cubicBezTo>
                    <a:pt x="45" y="8"/>
                    <a:pt x="38" y="0"/>
                    <a:pt x="27" y="0"/>
                  </a:cubicBezTo>
                  <a:cubicBezTo>
                    <a:pt x="15" y="0"/>
                    <a:pt x="5" y="8"/>
                    <a:pt x="2" y="18"/>
                  </a:cubicBezTo>
                  <a:cubicBezTo>
                    <a:pt x="0" y="28"/>
                    <a:pt x="8" y="37"/>
                    <a:pt x="19" y="37"/>
                  </a:cubicBezTo>
                  <a:cubicBezTo>
                    <a:pt x="30" y="37"/>
                    <a:pt x="41" y="28"/>
                    <a:pt x="4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p>
              <a:endParaRPr lang="id-ID" sz="2400"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20" name="TextBox 8"/>
          <p:cNvSpPr txBox="1"/>
          <p:nvPr/>
        </p:nvSpPr>
        <p:spPr>
          <a:xfrm>
            <a:off x="1566111" y="2396509"/>
            <a:ext cx="9059779" cy="147701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dist"/>
            <a:r>
              <a:rPr lang="zh-CN" altLang="en-US" sz="9600" b="1" spc="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谢谢观看</a:t>
            </a:r>
            <a:endParaRPr lang="zh-CN" altLang="en-US" sz="9600" b="1" spc="2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460228" y="4964882"/>
            <a:ext cx="16582544" cy="1921192"/>
            <a:chOff x="-460228" y="4964882"/>
            <a:chExt cx="16582544" cy="1921192"/>
          </a:xfrm>
        </p:grpSpPr>
        <p:sp>
          <p:nvSpPr>
            <p:cNvPr id="6" name="等腰三角形 5"/>
            <p:cNvSpPr/>
            <p:nvPr/>
          </p:nvSpPr>
          <p:spPr>
            <a:xfrm>
              <a:off x="-460228" y="5749042"/>
              <a:ext cx="3560710" cy="1137032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78B6A9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5"/>
            <p:cNvSpPr/>
            <p:nvPr/>
          </p:nvSpPr>
          <p:spPr>
            <a:xfrm>
              <a:off x="1498898" y="5414211"/>
              <a:ext cx="4355342" cy="1471863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  <a:gd name="connsiteX0-17" fmla="*/ 0 w 3560710"/>
                <a:gd name="connsiteY0-18" fmla="*/ 1137032 h 1137032"/>
                <a:gd name="connsiteX1-19" fmla="*/ 1780355 w 3560710"/>
                <a:gd name="connsiteY1-20" fmla="*/ 88 h 1137032"/>
                <a:gd name="connsiteX2-21" fmla="*/ 3560710 w 3560710"/>
                <a:gd name="connsiteY2-22" fmla="*/ 1137032 h 1137032"/>
                <a:gd name="connsiteX3-23" fmla="*/ 0 w 3560710"/>
                <a:gd name="connsiteY3-24" fmla="*/ 1137032 h 1137032"/>
                <a:gd name="connsiteX0-25" fmla="*/ 0 w 3560710"/>
                <a:gd name="connsiteY0-26" fmla="*/ 1137032 h 1137032"/>
                <a:gd name="connsiteX1-27" fmla="*/ 1780355 w 3560710"/>
                <a:gd name="connsiteY1-28" fmla="*/ 88 h 1137032"/>
                <a:gd name="connsiteX2-29" fmla="*/ 3560710 w 3560710"/>
                <a:gd name="connsiteY2-30" fmla="*/ 1137032 h 1137032"/>
                <a:gd name="connsiteX3-31" fmla="*/ 0 w 3560710"/>
                <a:gd name="connsiteY3-32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298852" y="-9500"/>
                    <a:pt x="1780355" y="88"/>
                  </a:cubicBezTo>
                  <a:cubicBezTo>
                    <a:pt x="2261858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FDD069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5"/>
            <p:cNvSpPr/>
            <p:nvPr/>
          </p:nvSpPr>
          <p:spPr>
            <a:xfrm>
              <a:off x="3763709" y="4964882"/>
              <a:ext cx="5327811" cy="1921192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ED935C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等腰三角形 5"/>
            <p:cNvSpPr/>
            <p:nvPr/>
          </p:nvSpPr>
          <p:spPr>
            <a:xfrm>
              <a:off x="6780019" y="5781117"/>
              <a:ext cx="5439657" cy="1076883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  <a:gd name="connsiteX0-17" fmla="*/ 0 w 3560710"/>
                <a:gd name="connsiteY0-18" fmla="*/ 1076883 h 1076883"/>
                <a:gd name="connsiteX1-19" fmla="*/ 2134761 w 3560710"/>
                <a:gd name="connsiteY1-20" fmla="*/ 97 h 1076883"/>
                <a:gd name="connsiteX2-21" fmla="*/ 3560710 w 3560710"/>
                <a:gd name="connsiteY2-22" fmla="*/ 1076883 h 1076883"/>
                <a:gd name="connsiteX3-23" fmla="*/ 0 w 3560710"/>
                <a:gd name="connsiteY3-24" fmla="*/ 1076883 h 10768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076883">
                  <a:moveTo>
                    <a:pt x="0" y="1076883"/>
                  </a:moveTo>
                  <a:cubicBezTo>
                    <a:pt x="593452" y="697902"/>
                    <a:pt x="1456530" y="-9491"/>
                    <a:pt x="2134761" y="97"/>
                  </a:cubicBezTo>
                  <a:cubicBezTo>
                    <a:pt x="2812992" y="9685"/>
                    <a:pt x="2967258" y="697902"/>
                    <a:pt x="3560710" y="1076883"/>
                  </a:cubicBezTo>
                  <a:lnTo>
                    <a:pt x="0" y="1076883"/>
                  </a:lnTo>
                  <a:close/>
                </a:path>
              </a:pathLst>
            </a:custGeom>
            <a:solidFill>
              <a:srgbClr val="E9746E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等腰三角形 5"/>
            <p:cNvSpPr/>
            <p:nvPr/>
          </p:nvSpPr>
          <p:spPr>
            <a:xfrm>
              <a:off x="9613231" y="5220014"/>
              <a:ext cx="6509085" cy="1637986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AB7DB6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31014" y="4530249"/>
            <a:ext cx="2161673" cy="228600"/>
            <a:chOff x="2805536" y="-1467853"/>
            <a:chExt cx="2161673" cy="228600"/>
          </a:xfrm>
        </p:grpSpPr>
        <p:sp>
          <p:nvSpPr>
            <p:cNvPr id="26" name="椭圆 25"/>
            <p:cNvSpPr/>
            <p:nvPr/>
          </p:nvSpPr>
          <p:spPr>
            <a:xfrm>
              <a:off x="2805536" y="-1467853"/>
              <a:ext cx="228600" cy="228600"/>
            </a:xfrm>
            <a:prstGeom prst="ellipse">
              <a:avLst/>
            </a:prstGeom>
            <a:solidFill>
              <a:srgbClr val="78B6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288804" y="-1467853"/>
              <a:ext cx="228600" cy="228600"/>
            </a:xfrm>
            <a:prstGeom prst="ellipse">
              <a:avLst/>
            </a:prstGeom>
            <a:solidFill>
              <a:srgbClr val="FDD0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772072" y="-1467853"/>
              <a:ext cx="228600" cy="228600"/>
            </a:xfrm>
            <a:prstGeom prst="ellipse">
              <a:avLst/>
            </a:prstGeom>
            <a:solidFill>
              <a:srgbClr val="ED93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255340" y="-1467853"/>
              <a:ext cx="228600" cy="228600"/>
            </a:xfrm>
            <a:prstGeom prst="ellipse">
              <a:avLst/>
            </a:prstGeom>
            <a:solidFill>
              <a:srgbClr val="E974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4738609" y="-1467853"/>
              <a:ext cx="228600" cy="228600"/>
            </a:xfrm>
            <a:prstGeom prst="ellipse">
              <a:avLst/>
            </a:prstGeom>
            <a:solidFill>
              <a:srgbClr val="AB7D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736454" y="4582522"/>
            <a:ext cx="13661917" cy="2305532"/>
            <a:chOff x="-460228" y="4964882"/>
            <a:chExt cx="9551748" cy="1921192"/>
          </a:xfrm>
        </p:grpSpPr>
        <p:sp>
          <p:nvSpPr>
            <p:cNvPr id="3" name="等腰三角形 5"/>
            <p:cNvSpPr/>
            <p:nvPr/>
          </p:nvSpPr>
          <p:spPr>
            <a:xfrm>
              <a:off x="-460228" y="5749042"/>
              <a:ext cx="3560710" cy="1137032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78B6A9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5"/>
            <p:cNvSpPr/>
            <p:nvPr/>
          </p:nvSpPr>
          <p:spPr>
            <a:xfrm>
              <a:off x="1498898" y="5414211"/>
              <a:ext cx="4355342" cy="1471863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  <a:gd name="connsiteX0-17" fmla="*/ 0 w 3560710"/>
                <a:gd name="connsiteY0-18" fmla="*/ 1137032 h 1137032"/>
                <a:gd name="connsiteX1-19" fmla="*/ 1780355 w 3560710"/>
                <a:gd name="connsiteY1-20" fmla="*/ 88 h 1137032"/>
                <a:gd name="connsiteX2-21" fmla="*/ 3560710 w 3560710"/>
                <a:gd name="connsiteY2-22" fmla="*/ 1137032 h 1137032"/>
                <a:gd name="connsiteX3-23" fmla="*/ 0 w 3560710"/>
                <a:gd name="connsiteY3-24" fmla="*/ 1137032 h 1137032"/>
                <a:gd name="connsiteX0-25" fmla="*/ 0 w 3560710"/>
                <a:gd name="connsiteY0-26" fmla="*/ 1137032 h 1137032"/>
                <a:gd name="connsiteX1-27" fmla="*/ 1780355 w 3560710"/>
                <a:gd name="connsiteY1-28" fmla="*/ 88 h 1137032"/>
                <a:gd name="connsiteX2-29" fmla="*/ 3560710 w 3560710"/>
                <a:gd name="connsiteY2-30" fmla="*/ 1137032 h 1137032"/>
                <a:gd name="connsiteX3-31" fmla="*/ 0 w 3560710"/>
                <a:gd name="connsiteY3-32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298852" y="-9500"/>
                    <a:pt x="1780355" y="88"/>
                  </a:cubicBezTo>
                  <a:cubicBezTo>
                    <a:pt x="2261858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FDD069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等腰三角形 5"/>
            <p:cNvSpPr/>
            <p:nvPr/>
          </p:nvSpPr>
          <p:spPr>
            <a:xfrm>
              <a:off x="3763709" y="4964882"/>
              <a:ext cx="5327811" cy="1921192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ED935C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 flipH="1" flipV="1">
            <a:off x="-360949" y="0"/>
            <a:ext cx="6353416" cy="1113945"/>
            <a:chOff x="1498898" y="-1986902"/>
            <a:chExt cx="9342297" cy="1637986"/>
          </a:xfrm>
        </p:grpSpPr>
        <p:sp>
          <p:nvSpPr>
            <p:cNvPr id="6" name="等腰三角形 5"/>
            <p:cNvSpPr/>
            <p:nvPr/>
          </p:nvSpPr>
          <p:spPr>
            <a:xfrm>
              <a:off x="1498898" y="-1425799"/>
              <a:ext cx="5439657" cy="1076883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  <a:gd name="connsiteX0-17" fmla="*/ 0 w 3560710"/>
                <a:gd name="connsiteY0-18" fmla="*/ 1076883 h 1076883"/>
                <a:gd name="connsiteX1-19" fmla="*/ 2134761 w 3560710"/>
                <a:gd name="connsiteY1-20" fmla="*/ 97 h 1076883"/>
                <a:gd name="connsiteX2-21" fmla="*/ 3560710 w 3560710"/>
                <a:gd name="connsiteY2-22" fmla="*/ 1076883 h 1076883"/>
                <a:gd name="connsiteX3-23" fmla="*/ 0 w 3560710"/>
                <a:gd name="connsiteY3-24" fmla="*/ 1076883 h 10768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076883">
                  <a:moveTo>
                    <a:pt x="0" y="1076883"/>
                  </a:moveTo>
                  <a:cubicBezTo>
                    <a:pt x="593452" y="697902"/>
                    <a:pt x="1456530" y="-9491"/>
                    <a:pt x="2134761" y="97"/>
                  </a:cubicBezTo>
                  <a:cubicBezTo>
                    <a:pt x="2812992" y="9685"/>
                    <a:pt x="2967258" y="697902"/>
                    <a:pt x="3560710" y="1076883"/>
                  </a:cubicBezTo>
                  <a:lnTo>
                    <a:pt x="0" y="1076883"/>
                  </a:lnTo>
                  <a:close/>
                </a:path>
              </a:pathLst>
            </a:custGeom>
            <a:solidFill>
              <a:srgbClr val="E9746E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等腰三角形 5"/>
            <p:cNvSpPr/>
            <p:nvPr/>
          </p:nvSpPr>
          <p:spPr>
            <a:xfrm>
              <a:off x="4332110" y="-1986902"/>
              <a:ext cx="6509085" cy="1637986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AB7DB6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55393" y="3341827"/>
            <a:ext cx="2053209" cy="2628900"/>
            <a:chOff x="622854" y="2140222"/>
            <a:chExt cx="2570922" cy="3551582"/>
          </a:xfrm>
          <a:solidFill>
            <a:schemeClr val="bg1"/>
          </a:solidFill>
        </p:grpSpPr>
        <p:sp>
          <p:nvSpPr>
            <p:cNvPr id="11" name="矩形 10"/>
            <p:cNvSpPr/>
            <p:nvPr/>
          </p:nvSpPr>
          <p:spPr>
            <a:xfrm>
              <a:off x="622854" y="2140222"/>
              <a:ext cx="2570922" cy="3551582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64098" y="4106955"/>
              <a:ext cx="1818860" cy="112123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sz="2400" b="1">
                  <a:ea typeface="宋体" panose="02010600030101010101" pitchFamily="2" charset="-122"/>
                  <a:sym typeface="+mn-ea"/>
                </a:rPr>
                <a:t>气排球运动概述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21906" y="2835711"/>
              <a:ext cx="1143000" cy="112265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378228" y="2928475"/>
              <a:ext cx="1013792" cy="0"/>
            </a:xfrm>
            <a:prstGeom prst="line">
              <a:avLst/>
            </a:prstGeom>
            <a:grpFill/>
            <a:ln>
              <a:gradFill>
                <a:gsLst>
                  <a:gs pos="53000">
                    <a:schemeClr val="bg1"/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321906" y="3816370"/>
              <a:ext cx="1013792" cy="0"/>
            </a:xfrm>
            <a:prstGeom prst="line">
              <a:avLst/>
            </a:prstGeom>
            <a:grpFill/>
            <a:ln>
              <a:gradFill>
                <a:gsLst>
                  <a:gs pos="53000">
                    <a:schemeClr val="bg1"/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3706639" y="3341827"/>
            <a:ext cx="2053590" cy="2628900"/>
            <a:chOff x="3419062" y="2140222"/>
            <a:chExt cx="2571399" cy="3551582"/>
          </a:xfrm>
          <a:solidFill>
            <a:schemeClr val="bg1"/>
          </a:solidFill>
        </p:grpSpPr>
        <p:sp>
          <p:nvSpPr>
            <p:cNvPr id="18" name="矩形 17"/>
            <p:cNvSpPr/>
            <p:nvPr/>
          </p:nvSpPr>
          <p:spPr>
            <a:xfrm>
              <a:off x="3419062" y="2140222"/>
              <a:ext cx="2570922" cy="3551582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419062" y="4107318"/>
              <a:ext cx="2571399" cy="112123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sz="2400" b="1">
                  <a:ea typeface="宋体" panose="02010600030101010101" pitchFamily="2" charset="-122"/>
                  <a:sym typeface="+mn-ea"/>
                </a:rPr>
                <a:t>气排球运动基本技术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118114" y="2835711"/>
              <a:ext cx="1143000" cy="112265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4174436" y="2928475"/>
              <a:ext cx="1013792" cy="0"/>
            </a:xfrm>
            <a:prstGeom prst="line">
              <a:avLst/>
            </a:prstGeom>
            <a:grpFill/>
            <a:ln>
              <a:gradFill>
                <a:gsLst>
                  <a:gs pos="53000">
                    <a:schemeClr val="bg1"/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4118114" y="3816370"/>
              <a:ext cx="1013792" cy="0"/>
            </a:xfrm>
            <a:prstGeom prst="line">
              <a:avLst/>
            </a:prstGeom>
            <a:grpFill/>
            <a:ln>
              <a:gradFill>
                <a:gsLst>
                  <a:gs pos="53000">
                    <a:schemeClr val="bg1"/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6277240" y="3341827"/>
            <a:ext cx="2054225" cy="2628900"/>
            <a:chOff x="6215270" y="2140222"/>
            <a:chExt cx="2572194" cy="3551582"/>
          </a:xfrm>
          <a:solidFill>
            <a:schemeClr val="bg1"/>
          </a:solidFill>
        </p:grpSpPr>
        <p:sp>
          <p:nvSpPr>
            <p:cNvPr id="25" name="矩形 24"/>
            <p:cNvSpPr/>
            <p:nvPr/>
          </p:nvSpPr>
          <p:spPr>
            <a:xfrm>
              <a:off x="6215270" y="2140222"/>
              <a:ext cx="2570922" cy="3551582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215270" y="4107318"/>
              <a:ext cx="2572194" cy="112123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sz="2400" b="1">
                  <a:ea typeface="宋体" panose="02010600030101010101" pitchFamily="2" charset="-122"/>
                  <a:sym typeface="+mn-ea"/>
                </a:rPr>
                <a:t>气排球运动竞赛规则简介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914322" y="2835711"/>
              <a:ext cx="1143000" cy="112265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6970644" y="2928475"/>
              <a:ext cx="1013792" cy="0"/>
            </a:xfrm>
            <a:prstGeom prst="line">
              <a:avLst/>
            </a:prstGeom>
            <a:grpFill/>
            <a:ln>
              <a:gradFill>
                <a:gsLst>
                  <a:gs pos="53000">
                    <a:schemeClr val="bg1"/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914322" y="3816370"/>
              <a:ext cx="1013792" cy="0"/>
            </a:xfrm>
            <a:prstGeom prst="line">
              <a:avLst/>
            </a:prstGeom>
            <a:grpFill/>
            <a:ln>
              <a:gradFill>
                <a:gsLst>
                  <a:gs pos="53000">
                    <a:schemeClr val="bg1"/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9008496" y="3341827"/>
            <a:ext cx="2053844" cy="2628900"/>
            <a:chOff x="9010683" y="2140222"/>
            <a:chExt cx="2571717" cy="3551582"/>
          </a:xfrm>
          <a:solidFill>
            <a:schemeClr val="bg1"/>
          </a:solidFill>
        </p:grpSpPr>
        <p:sp>
          <p:nvSpPr>
            <p:cNvPr id="32" name="矩形 31"/>
            <p:cNvSpPr/>
            <p:nvPr/>
          </p:nvSpPr>
          <p:spPr>
            <a:xfrm>
              <a:off x="9011478" y="2140222"/>
              <a:ext cx="2570922" cy="3551582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010683" y="4107318"/>
              <a:ext cx="2570604" cy="112123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sz="2400" b="1">
                  <a:ea typeface="宋体" panose="02010600030101010101" pitchFamily="2" charset="-122"/>
                  <a:sym typeface="+mn-ea"/>
                </a:rPr>
                <a:t>气排球选项课考核评价标准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710530" y="2835711"/>
              <a:ext cx="1143000" cy="112265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rPr>
                <a:t>04</a:t>
              </a:r>
              <a:endPara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9766852" y="2928475"/>
              <a:ext cx="1013792" cy="0"/>
            </a:xfrm>
            <a:prstGeom prst="line">
              <a:avLst/>
            </a:prstGeom>
            <a:grpFill/>
            <a:ln>
              <a:gradFill>
                <a:gsLst>
                  <a:gs pos="53000">
                    <a:schemeClr val="bg1"/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9710530" y="3816370"/>
              <a:ext cx="1013792" cy="0"/>
            </a:xfrm>
            <a:prstGeom prst="line">
              <a:avLst/>
            </a:prstGeom>
            <a:grpFill/>
            <a:ln>
              <a:gradFill>
                <a:gsLst>
                  <a:gs pos="53000">
                    <a:schemeClr val="bg1"/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3037001" y="1124406"/>
            <a:ext cx="6117999" cy="1754558"/>
            <a:chOff x="3073048" y="896101"/>
            <a:chExt cx="6117999" cy="1754558"/>
          </a:xfrm>
        </p:grpSpPr>
        <p:grpSp>
          <p:nvGrpSpPr>
            <p:cNvPr id="38" name="组合 37"/>
            <p:cNvGrpSpPr/>
            <p:nvPr/>
          </p:nvGrpSpPr>
          <p:grpSpPr>
            <a:xfrm>
              <a:off x="3988534" y="1242243"/>
              <a:ext cx="4287026" cy="1062274"/>
              <a:chOff x="4423086" y="1784000"/>
              <a:chExt cx="4287026" cy="1062274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4423086" y="1784001"/>
                <a:ext cx="4287026" cy="1015664"/>
                <a:chOff x="3534580" y="915467"/>
                <a:chExt cx="3772285" cy="1015929"/>
              </a:xfrm>
            </p:grpSpPr>
            <p:sp>
              <p:nvSpPr>
                <p:cNvPr id="41" name="文本框 40"/>
                <p:cNvSpPr txBox="1"/>
                <p:nvPr/>
              </p:nvSpPr>
              <p:spPr>
                <a:xfrm>
                  <a:off x="3534580" y="915467"/>
                  <a:ext cx="1818861" cy="10159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cs typeface="+mn-ea"/>
                      <a:sym typeface="Arial" panose="020B0604020202020204" pitchFamily="34" charset="0"/>
                    </a:rPr>
                    <a:t>目录</a:t>
                  </a:r>
                  <a:endParaRPr lang="zh-CN" altLang="en-US" sz="6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" name="文本框 41"/>
                <p:cNvSpPr txBox="1"/>
                <p:nvPr/>
              </p:nvSpPr>
              <p:spPr>
                <a:xfrm>
                  <a:off x="4973953" y="1408039"/>
                  <a:ext cx="2332912" cy="5233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8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cs typeface="+mn-ea"/>
                      <a:sym typeface="Arial" panose="020B0604020202020204" pitchFamily="34" charset="0"/>
                    </a:rPr>
                    <a:t> CONTENTS </a:t>
                  </a:r>
                  <a:endPara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cxnSp>
            <p:nvCxnSpPr>
              <p:cNvPr id="40" name="直接连接符 39"/>
              <p:cNvCxnSpPr/>
              <p:nvPr/>
            </p:nvCxnSpPr>
            <p:spPr>
              <a:xfrm flipH="1">
                <a:off x="6096000" y="1784000"/>
                <a:ext cx="651775" cy="1062274"/>
              </a:xfrm>
              <a:prstGeom prst="lin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/>
            <p:cNvGrpSpPr/>
            <p:nvPr/>
          </p:nvGrpSpPr>
          <p:grpSpPr>
            <a:xfrm>
              <a:off x="3073048" y="896101"/>
              <a:ext cx="6117999" cy="1754558"/>
              <a:chOff x="3073048" y="896101"/>
              <a:chExt cx="6117999" cy="1754558"/>
            </a:xfrm>
          </p:grpSpPr>
          <p:pic>
            <p:nvPicPr>
              <p:cNvPr id="44" name="图形 43" descr="左引号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3073048" y="896101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45" name="图形 44" descr="后引号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276647" y="1736259"/>
                <a:ext cx="914400" cy="9144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>
            <a:off x="6752343" y="5781117"/>
            <a:ext cx="5439657" cy="1076883"/>
          </a:xfrm>
          <a:custGeom>
            <a:avLst/>
            <a:gdLst>
              <a:gd name="connsiteX0" fmla="*/ 0 w 3560710"/>
              <a:gd name="connsiteY0" fmla="*/ 1136944 h 1136944"/>
              <a:gd name="connsiteX1" fmla="*/ 1780355 w 3560710"/>
              <a:gd name="connsiteY1" fmla="*/ 0 h 1136944"/>
              <a:gd name="connsiteX2" fmla="*/ 3560710 w 3560710"/>
              <a:gd name="connsiteY2" fmla="*/ 1136944 h 1136944"/>
              <a:gd name="connsiteX3" fmla="*/ 0 w 3560710"/>
              <a:gd name="connsiteY3" fmla="*/ 1136944 h 1136944"/>
              <a:gd name="connsiteX0-1" fmla="*/ 0 w 3560710"/>
              <a:gd name="connsiteY0-2" fmla="*/ 1136944 h 1136944"/>
              <a:gd name="connsiteX1-3" fmla="*/ 1780355 w 3560710"/>
              <a:gd name="connsiteY1-4" fmla="*/ 0 h 1136944"/>
              <a:gd name="connsiteX2-5" fmla="*/ 3560710 w 3560710"/>
              <a:gd name="connsiteY2-6" fmla="*/ 1136944 h 1136944"/>
              <a:gd name="connsiteX3-7" fmla="*/ 0 w 3560710"/>
              <a:gd name="connsiteY3-8" fmla="*/ 1136944 h 1136944"/>
              <a:gd name="connsiteX0-9" fmla="*/ 0 w 3560710"/>
              <a:gd name="connsiteY0-10" fmla="*/ 1137032 h 1137032"/>
              <a:gd name="connsiteX1-11" fmla="*/ 1780355 w 3560710"/>
              <a:gd name="connsiteY1-12" fmla="*/ 88 h 1137032"/>
              <a:gd name="connsiteX2-13" fmla="*/ 3560710 w 3560710"/>
              <a:gd name="connsiteY2-14" fmla="*/ 1137032 h 1137032"/>
              <a:gd name="connsiteX3-15" fmla="*/ 0 w 3560710"/>
              <a:gd name="connsiteY3-16" fmla="*/ 1137032 h 1137032"/>
              <a:gd name="connsiteX0-17" fmla="*/ 0 w 3560710"/>
              <a:gd name="connsiteY0-18" fmla="*/ 1076883 h 1076883"/>
              <a:gd name="connsiteX1-19" fmla="*/ 2134761 w 3560710"/>
              <a:gd name="connsiteY1-20" fmla="*/ 97 h 1076883"/>
              <a:gd name="connsiteX2-21" fmla="*/ 3560710 w 3560710"/>
              <a:gd name="connsiteY2-22" fmla="*/ 1076883 h 1076883"/>
              <a:gd name="connsiteX3-23" fmla="*/ 0 w 3560710"/>
              <a:gd name="connsiteY3-24" fmla="*/ 1076883 h 10768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560710" h="1076883">
                <a:moveTo>
                  <a:pt x="0" y="1076883"/>
                </a:moveTo>
                <a:cubicBezTo>
                  <a:pt x="593452" y="697902"/>
                  <a:pt x="1456530" y="-9491"/>
                  <a:pt x="2134761" y="97"/>
                </a:cubicBezTo>
                <a:cubicBezTo>
                  <a:pt x="2812992" y="9685"/>
                  <a:pt x="2967258" y="697902"/>
                  <a:pt x="3560710" y="1076883"/>
                </a:cubicBezTo>
                <a:lnTo>
                  <a:pt x="0" y="1076883"/>
                </a:lnTo>
                <a:close/>
              </a:path>
            </a:pathLst>
          </a:custGeom>
          <a:solidFill>
            <a:srgbClr val="E9746E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等腰三角形 5"/>
          <p:cNvSpPr/>
          <p:nvPr/>
        </p:nvSpPr>
        <p:spPr>
          <a:xfrm>
            <a:off x="9613231" y="5220014"/>
            <a:ext cx="6509085" cy="1637986"/>
          </a:xfrm>
          <a:custGeom>
            <a:avLst/>
            <a:gdLst>
              <a:gd name="connsiteX0" fmla="*/ 0 w 3560710"/>
              <a:gd name="connsiteY0" fmla="*/ 1136944 h 1136944"/>
              <a:gd name="connsiteX1" fmla="*/ 1780355 w 3560710"/>
              <a:gd name="connsiteY1" fmla="*/ 0 h 1136944"/>
              <a:gd name="connsiteX2" fmla="*/ 3560710 w 3560710"/>
              <a:gd name="connsiteY2" fmla="*/ 1136944 h 1136944"/>
              <a:gd name="connsiteX3" fmla="*/ 0 w 3560710"/>
              <a:gd name="connsiteY3" fmla="*/ 1136944 h 1136944"/>
              <a:gd name="connsiteX0-1" fmla="*/ 0 w 3560710"/>
              <a:gd name="connsiteY0-2" fmla="*/ 1136944 h 1136944"/>
              <a:gd name="connsiteX1-3" fmla="*/ 1780355 w 3560710"/>
              <a:gd name="connsiteY1-4" fmla="*/ 0 h 1136944"/>
              <a:gd name="connsiteX2-5" fmla="*/ 3560710 w 3560710"/>
              <a:gd name="connsiteY2-6" fmla="*/ 1136944 h 1136944"/>
              <a:gd name="connsiteX3-7" fmla="*/ 0 w 3560710"/>
              <a:gd name="connsiteY3-8" fmla="*/ 1136944 h 1136944"/>
              <a:gd name="connsiteX0-9" fmla="*/ 0 w 3560710"/>
              <a:gd name="connsiteY0-10" fmla="*/ 1137032 h 1137032"/>
              <a:gd name="connsiteX1-11" fmla="*/ 1780355 w 3560710"/>
              <a:gd name="connsiteY1-12" fmla="*/ 88 h 1137032"/>
              <a:gd name="connsiteX2-13" fmla="*/ 3560710 w 3560710"/>
              <a:gd name="connsiteY2-14" fmla="*/ 1137032 h 1137032"/>
              <a:gd name="connsiteX3-15" fmla="*/ 0 w 3560710"/>
              <a:gd name="connsiteY3-16" fmla="*/ 1137032 h 11370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560710" h="1137032">
                <a:moveTo>
                  <a:pt x="0" y="1137032"/>
                </a:moveTo>
                <a:cubicBezTo>
                  <a:pt x="593452" y="758051"/>
                  <a:pt x="1102124" y="-9500"/>
                  <a:pt x="1780355" y="88"/>
                </a:cubicBezTo>
                <a:cubicBezTo>
                  <a:pt x="2458586" y="9676"/>
                  <a:pt x="2967258" y="758051"/>
                  <a:pt x="3560710" y="1137032"/>
                </a:cubicBezTo>
                <a:lnTo>
                  <a:pt x="0" y="1137032"/>
                </a:lnTo>
                <a:close/>
              </a:path>
            </a:pathLst>
          </a:custGeom>
          <a:solidFill>
            <a:srgbClr val="AB7DB6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 flipH="1" flipV="1">
            <a:off x="-1570853" y="0"/>
            <a:ext cx="8564426" cy="1445299"/>
            <a:chOff x="-460228" y="4964882"/>
            <a:chExt cx="9551748" cy="1921192"/>
          </a:xfrm>
        </p:grpSpPr>
        <p:sp>
          <p:nvSpPr>
            <p:cNvPr id="10" name="等腰三角形 5"/>
            <p:cNvSpPr/>
            <p:nvPr/>
          </p:nvSpPr>
          <p:spPr>
            <a:xfrm>
              <a:off x="-460228" y="5749042"/>
              <a:ext cx="3560710" cy="1137032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78B6A9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5"/>
            <p:cNvSpPr/>
            <p:nvPr/>
          </p:nvSpPr>
          <p:spPr>
            <a:xfrm>
              <a:off x="1498898" y="5414211"/>
              <a:ext cx="4355342" cy="1471863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  <a:gd name="connsiteX0-17" fmla="*/ 0 w 3560710"/>
                <a:gd name="connsiteY0-18" fmla="*/ 1137032 h 1137032"/>
                <a:gd name="connsiteX1-19" fmla="*/ 1780355 w 3560710"/>
                <a:gd name="connsiteY1-20" fmla="*/ 88 h 1137032"/>
                <a:gd name="connsiteX2-21" fmla="*/ 3560710 w 3560710"/>
                <a:gd name="connsiteY2-22" fmla="*/ 1137032 h 1137032"/>
                <a:gd name="connsiteX3-23" fmla="*/ 0 w 3560710"/>
                <a:gd name="connsiteY3-24" fmla="*/ 1137032 h 1137032"/>
                <a:gd name="connsiteX0-25" fmla="*/ 0 w 3560710"/>
                <a:gd name="connsiteY0-26" fmla="*/ 1137032 h 1137032"/>
                <a:gd name="connsiteX1-27" fmla="*/ 1780355 w 3560710"/>
                <a:gd name="connsiteY1-28" fmla="*/ 88 h 1137032"/>
                <a:gd name="connsiteX2-29" fmla="*/ 3560710 w 3560710"/>
                <a:gd name="connsiteY2-30" fmla="*/ 1137032 h 1137032"/>
                <a:gd name="connsiteX3-31" fmla="*/ 0 w 3560710"/>
                <a:gd name="connsiteY3-32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298852" y="-9500"/>
                    <a:pt x="1780355" y="88"/>
                  </a:cubicBezTo>
                  <a:cubicBezTo>
                    <a:pt x="2261858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FDD069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等腰三角形 5"/>
            <p:cNvSpPr/>
            <p:nvPr/>
          </p:nvSpPr>
          <p:spPr>
            <a:xfrm>
              <a:off x="3763709" y="4964882"/>
              <a:ext cx="5327811" cy="1921192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ED935C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01380" y="2581884"/>
            <a:ext cx="3209731" cy="2183708"/>
            <a:chOff x="1987157" y="2597302"/>
            <a:chExt cx="2389637" cy="1625765"/>
          </a:xfrm>
        </p:grpSpPr>
        <p:pic>
          <p:nvPicPr>
            <p:cNvPr id="14" name="图形 13" descr="左引号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516469" y="2597302"/>
              <a:ext cx="626155" cy="626155"/>
            </a:xfrm>
            <a:prstGeom prst="rect">
              <a:avLst/>
            </a:prstGeom>
          </p:spPr>
        </p:pic>
        <p:pic>
          <p:nvPicPr>
            <p:cNvPr id="15" name="图形 14" descr="后引号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50639" y="3596912"/>
              <a:ext cx="626155" cy="62615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085927" y="2767280"/>
              <a:ext cx="714991" cy="1386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</a:t>
              </a:r>
              <a:endParaRPr lang="zh-CN" altLang="en-US" sz="115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87157" y="3395478"/>
              <a:ext cx="1694046" cy="5270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PART</a:t>
              </a:r>
              <a:endParaRPr lang="zh-CN" altLang="en-US" sz="4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13705" y="2605405"/>
            <a:ext cx="620712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5400" b="1" spc="180">
                <a:ea typeface="宋体" panose="02010600030101010101" pitchFamily="2" charset="-122"/>
                <a:sym typeface="+mn-ea"/>
              </a:rPr>
              <a:t>气排球</a:t>
            </a:r>
            <a:endParaRPr lang="zh-CN" sz="5400" b="1" spc="180"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sz="5400" b="1" spc="180">
                <a:ea typeface="宋体" panose="02010600030101010101" pitchFamily="2" charset="-122"/>
                <a:sym typeface="+mn-ea"/>
              </a:rPr>
              <a:t>运动概述</a:t>
            </a:r>
            <a:endParaRPr lang="zh-CN" altLang="en-US" sz="5400" spc="180" dirty="0">
              <a:solidFill>
                <a:schemeClr val="tx1">
                  <a:lumMod val="95000"/>
                  <a:lumOff val="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  <a:p>
            <a:pPr algn="dist"/>
            <a:endParaRPr lang="zh-CN" altLang="en-US" sz="5400" spc="180" dirty="0">
              <a:solidFill>
                <a:schemeClr val="tx1">
                  <a:lumMod val="95000"/>
                  <a:lumOff val="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1_1"/>
          <p:cNvGrpSpPr/>
          <p:nvPr/>
        </p:nvGrpSpPr>
        <p:grpSpPr>
          <a:xfrm>
            <a:off x="-1013679" y="-43169"/>
            <a:ext cx="12858769" cy="6560166"/>
            <a:chOff x="-1013679" y="-43169"/>
            <a:chExt cx="12858769" cy="6560166"/>
          </a:xfrm>
        </p:grpSpPr>
        <p:grpSp>
          <p:nvGrpSpPr>
            <p:cNvPr id="21" name="组合 20"/>
            <p:cNvGrpSpPr/>
            <p:nvPr/>
          </p:nvGrpSpPr>
          <p:grpSpPr>
            <a:xfrm>
              <a:off x="327184" y="209584"/>
              <a:ext cx="3606800" cy="1200329"/>
              <a:chOff x="738390" y="243460"/>
              <a:chExt cx="3606800" cy="1200329"/>
            </a:xfrm>
          </p:grpSpPr>
          <p:pic>
            <p:nvPicPr>
              <p:cNvPr id="40" name="图形 39" descr="后引号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1331543" y="831696"/>
                <a:ext cx="612093" cy="612093"/>
              </a:xfrm>
              <a:prstGeom prst="rect">
                <a:avLst/>
              </a:prstGeom>
            </p:spPr>
          </p:pic>
          <p:sp>
            <p:nvSpPr>
              <p:cNvPr id="41" name="文本框 40"/>
              <p:cNvSpPr txBox="1"/>
              <p:nvPr/>
            </p:nvSpPr>
            <p:spPr>
              <a:xfrm>
                <a:off x="738390" y="243460"/>
                <a:ext cx="69893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1</a:t>
                </a:r>
                <a:endParaRPr lang="zh-CN" altLang="en-US" sz="72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359420" y="541910"/>
                <a:ext cx="2985770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sz="2400" b="1" spc="180">
                    <a:ea typeface="宋体" panose="02010600030101010101" pitchFamily="2" charset="-122"/>
                    <a:sym typeface="+mn-ea"/>
                  </a:rPr>
                  <a:t>气排球运动概述</a:t>
                </a:r>
                <a:endParaRPr lang="zh-CN" altLang="en-US" sz="2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9683417" y="6288397"/>
              <a:ext cx="2161673" cy="228600"/>
              <a:chOff x="2805536" y="-1467853"/>
              <a:chExt cx="2161673" cy="2286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2805536" y="-1467853"/>
                <a:ext cx="228600" cy="228600"/>
              </a:xfrm>
              <a:prstGeom prst="ellipse">
                <a:avLst/>
              </a:prstGeom>
              <a:solidFill>
                <a:srgbClr val="78B6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288804" y="-1467853"/>
                <a:ext cx="228600" cy="228600"/>
              </a:xfrm>
              <a:prstGeom prst="ellipse">
                <a:avLst/>
              </a:prstGeom>
              <a:solidFill>
                <a:srgbClr val="FDD0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772072" y="-1467853"/>
                <a:ext cx="228600" cy="228600"/>
              </a:xfrm>
              <a:prstGeom prst="ellipse">
                <a:avLst/>
              </a:prstGeom>
              <a:solidFill>
                <a:srgbClr val="ED93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255340" y="-1467853"/>
                <a:ext cx="228600" cy="228600"/>
              </a:xfrm>
              <a:prstGeom prst="ellipse">
                <a:avLst/>
              </a:prstGeom>
              <a:solidFill>
                <a:srgbClr val="E974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738609" y="-1467853"/>
                <a:ext cx="228600" cy="228600"/>
              </a:xfrm>
              <a:prstGeom prst="ellipse">
                <a:avLst/>
              </a:prstGeom>
              <a:solidFill>
                <a:srgbClr val="AB7D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flipH="1" flipV="1">
              <a:off x="-1013679" y="-43169"/>
              <a:ext cx="4948007" cy="573258"/>
              <a:chOff x="-460228" y="4964882"/>
              <a:chExt cx="16582544" cy="1921192"/>
            </a:xfrm>
          </p:grpSpPr>
          <p:sp>
            <p:nvSpPr>
              <p:cNvPr id="24" name="等腰三角形 5"/>
              <p:cNvSpPr/>
              <p:nvPr/>
            </p:nvSpPr>
            <p:spPr>
              <a:xfrm>
                <a:off x="-460228" y="5749042"/>
                <a:ext cx="3560710" cy="113703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78B6A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5"/>
              <p:cNvSpPr/>
              <p:nvPr/>
            </p:nvSpPr>
            <p:spPr>
              <a:xfrm>
                <a:off x="1498898" y="5414211"/>
                <a:ext cx="4355342" cy="147186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137032 h 1137032"/>
                  <a:gd name="connsiteX1-19" fmla="*/ 1780355 w 3560710"/>
                  <a:gd name="connsiteY1-20" fmla="*/ 88 h 1137032"/>
                  <a:gd name="connsiteX2-21" fmla="*/ 3560710 w 3560710"/>
                  <a:gd name="connsiteY2-22" fmla="*/ 1137032 h 1137032"/>
                  <a:gd name="connsiteX3-23" fmla="*/ 0 w 3560710"/>
                  <a:gd name="connsiteY3-24" fmla="*/ 1137032 h 1137032"/>
                  <a:gd name="connsiteX0-25" fmla="*/ 0 w 3560710"/>
                  <a:gd name="connsiteY0-26" fmla="*/ 1137032 h 1137032"/>
                  <a:gd name="connsiteX1-27" fmla="*/ 1780355 w 3560710"/>
                  <a:gd name="connsiteY1-28" fmla="*/ 88 h 1137032"/>
                  <a:gd name="connsiteX2-29" fmla="*/ 3560710 w 3560710"/>
                  <a:gd name="connsiteY2-30" fmla="*/ 1137032 h 1137032"/>
                  <a:gd name="connsiteX3-31" fmla="*/ 0 w 3560710"/>
                  <a:gd name="connsiteY3-32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298852" y="-9500"/>
                      <a:pt x="1780355" y="88"/>
                    </a:cubicBezTo>
                    <a:cubicBezTo>
                      <a:pt x="2261858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FDD06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等腰三角形 5"/>
              <p:cNvSpPr/>
              <p:nvPr/>
            </p:nvSpPr>
            <p:spPr>
              <a:xfrm>
                <a:off x="3763709" y="4964882"/>
                <a:ext cx="5327811" cy="192119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ED935C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等腰三角形 5"/>
              <p:cNvSpPr/>
              <p:nvPr/>
            </p:nvSpPr>
            <p:spPr>
              <a:xfrm>
                <a:off x="6780019" y="5781117"/>
                <a:ext cx="5439657" cy="107688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076883 h 1076883"/>
                  <a:gd name="connsiteX1-19" fmla="*/ 2134761 w 3560710"/>
                  <a:gd name="connsiteY1-20" fmla="*/ 97 h 1076883"/>
                  <a:gd name="connsiteX2-21" fmla="*/ 3560710 w 3560710"/>
                  <a:gd name="connsiteY2-22" fmla="*/ 1076883 h 1076883"/>
                  <a:gd name="connsiteX3-23" fmla="*/ 0 w 3560710"/>
                  <a:gd name="connsiteY3-24" fmla="*/ 1076883 h 107688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076883">
                    <a:moveTo>
                      <a:pt x="0" y="1076883"/>
                    </a:moveTo>
                    <a:cubicBezTo>
                      <a:pt x="593452" y="697902"/>
                      <a:pt x="1456530" y="-9491"/>
                      <a:pt x="2134761" y="97"/>
                    </a:cubicBezTo>
                    <a:cubicBezTo>
                      <a:pt x="2812992" y="9685"/>
                      <a:pt x="2967258" y="697902"/>
                      <a:pt x="3560710" y="1076883"/>
                    </a:cubicBezTo>
                    <a:lnTo>
                      <a:pt x="0" y="1076883"/>
                    </a:lnTo>
                    <a:close/>
                  </a:path>
                </a:pathLst>
              </a:custGeom>
              <a:solidFill>
                <a:srgbClr val="E9746E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等腰三角形 5"/>
              <p:cNvSpPr/>
              <p:nvPr/>
            </p:nvSpPr>
            <p:spPr>
              <a:xfrm>
                <a:off x="9613231" y="5220014"/>
                <a:ext cx="6509085" cy="1637986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AB7DB6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4823460" y="4518660"/>
            <a:ext cx="45421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3530"/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3530"/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气排球运动既是一项技巧性很高的运动，也是一项促进身体全面发展的运动。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28370" y="1543685"/>
            <a:ext cx="4525010" cy="829310"/>
            <a:chOff x="1462" y="2431"/>
            <a:chExt cx="7126" cy="1306"/>
          </a:xfrm>
        </p:grpSpPr>
        <p:sp>
          <p:nvSpPr>
            <p:cNvPr id="30" name="Rounded Rectangle 29"/>
            <p:cNvSpPr/>
            <p:nvPr/>
          </p:nvSpPr>
          <p:spPr>
            <a:xfrm>
              <a:off x="1462" y="2431"/>
              <a:ext cx="996" cy="996"/>
            </a:xfrm>
            <a:prstGeom prst="roundRect">
              <a:avLst/>
            </a:prstGeom>
            <a:solidFill>
              <a:srgbClr val="1D9A78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01</a:t>
              </a:r>
              <a:endParaRPr lang="en-US" sz="18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458" y="2431"/>
              <a:ext cx="6131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sz="24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气排球运动的起源与发展</a:t>
              </a:r>
              <a:endParaRPr 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endPara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147945" y="1542415"/>
            <a:ext cx="713232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气排球运动是从排球运动衍生出来的一个新型运动项目。是</a:t>
            </a:r>
            <a:r>
              <a:rPr 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1984</a:t>
            </a:r>
            <a:r>
              <a:rPr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年有内蒙古呼和浩特集宁铁路分局职工首创的。</a:t>
            </a:r>
            <a:endParaRPr 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</a:t>
            </a:r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参与对象持续扩大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（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竞技性逐步增强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（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形式丰富多彩</a:t>
            </a:r>
            <a:endParaRPr 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948055" y="3295650"/>
            <a:ext cx="4017645" cy="829310"/>
            <a:chOff x="1493" y="5190"/>
            <a:chExt cx="6327" cy="1306"/>
          </a:xfrm>
        </p:grpSpPr>
        <p:sp>
          <p:nvSpPr>
            <p:cNvPr id="32" name="Rounded Rectangle 31"/>
            <p:cNvSpPr/>
            <p:nvPr/>
          </p:nvSpPr>
          <p:spPr>
            <a:xfrm>
              <a:off x="1493" y="5190"/>
              <a:ext cx="996" cy="996"/>
            </a:xfrm>
            <a:prstGeom prst="roundRect">
              <a:avLst/>
            </a:prstGeom>
            <a:solidFill>
              <a:schemeClr val="accent6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02</a:t>
              </a:r>
              <a:endParaRPr lang="en-US" sz="18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88" y="5190"/>
              <a:ext cx="5332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sz="24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气排球运动的特点</a:t>
              </a:r>
              <a:endPara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312285" y="3202940"/>
            <a:ext cx="376174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（1）形式多样，老少皆宜（2）技术全面，享受技巧（3）集体协作，默契攻防（4）变化无穷，乐趣横生</a:t>
            </a:r>
            <a:endParaRPr 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28370" y="4679315"/>
            <a:ext cx="3895090" cy="632460"/>
            <a:chOff x="1462" y="7369"/>
            <a:chExt cx="6134" cy="996"/>
          </a:xfrm>
        </p:grpSpPr>
        <p:sp>
          <p:nvSpPr>
            <p:cNvPr id="33" name="Rounded Rectangle 32"/>
            <p:cNvSpPr/>
            <p:nvPr/>
          </p:nvSpPr>
          <p:spPr>
            <a:xfrm>
              <a:off x="1462" y="7369"/>
              <a:ext cx="996" cy="996"/>
            </a:xfrm>
            <a:prstGeom prst="roundRect">
              <a:avLst/>
            </a:prstGeom>
            <a:solidFill>
              <a:srgbClr val="1D9A78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03</a:t>
              </a:r>
              <a:endParaRPr lang="en-US" sz="18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88" y="7604"/>
              <a:ext cx="510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sz="24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气排球的主要健身功能</a:t>
              </a:r>
              <a:endPara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10" name="图片 9" descr="排球运动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4750" y="2259965"/>
            <a:ext cx="2338705" cy="2338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>
            <a:off x="6752343" y="5781117"/>
            <a:ext cx="5439657" cy="1076883"/>
          </a:xfrm>
          <a:custGeom>
            <a:avLst/>
            <a:gdLst>
              <a:gd name="connsiteX0" fmla="*/ 0 w 3560710"/>
              <a:gd name="connsiteY0" fmla="*/ 1136944 h 1136944"/>
              <a:gd name="connsiteX1" fmla="*/ 1780355 w 3560710"/>
              <a:gd name="connsiteY1" fmla="*/ 0 h 1136944"/>
              <a:gd name="connsiteX2" fmla="*/ 3560710 w 3560710"/>
              <a:gd name="connsiteY2" fmla="*/ 1136944 h 1136944"/>
              <a:gd name="connsiteX3" fmla="*/ 0 w 3560710"/>
              <a:gd name="connsiteY3" fmla="*/ 1136944 h 1136944"/>
              <a:gd name="connsiteX0-1" fmla="*/ 0 w 3560710"/>
              <a:gd name="connsiteY0-2" fmla="*/ 1136944 h 1136944"/>
              <a:gd name="connsiteX1-3" fmla="*/ 1780355 w 3560710"/>
              <a:gd name="connsiteY1-4" fmla="*/ 0 h 1136944"/>
              <a:gd name="connsiteX2-5" fmla="*/ 3560710 w 3560710"/>
              <a:gd name="connsiteY2-6" fmla="*/ 1136944 h 1136944"/>
              <a:gd name="connsiteX3-7" fmla="*/ 0 w 3560710"/>
              <a:gd name="connsiteY3-8" fmla="*/ 1136944 h 1136944"/>
              <a:gd name="connsiteX0-9" fmla="*/ 0 w 3560710"/>
              <a:gd name="connsiteY0-10" fmla="*/ 1137032 h 1137032"/>
              <a:gd name="connsiteX1-11" fmla="*/ 1780355 w 3560710"/>
              <a:gd name="connsiteY1-12" fmla="*/ 88 h 1137032"/>
              <a:gd name="connsiteX2-13" fmla="*/ 3560710 w 3560710"/>
              <a:gd name="connsiteY2-14" fmla="*/ 1137032 h 1137032"/>
              <a:gd name="connsiteX3-15" fmla="*/ 0 w 3560710"/>
              <a:gd name="connsiteY3-16" fmla="*/ 1137032 h 1137032"/>
              <a:gd name="connsiteX0-17" fmla="*/ 0 w 3560710"/>
              <a:gd name="connsiteY0-18" fmla="*/ 1076883 h 1076883"/>
              <a:gd name="connsiteX1-19" fmla="*/ 2134761 w 3560710"/>
              <a:gd name="connsiteY1-20" fmla="*/ 97 h 1076883"/>
              <a:gd name="connsiteX2-21" fmla="*/ 3560710 w 3560710"/>
              <a:gd name="connsiteY2-22" fmla="*/ 1076883 h 1076883"/>
              <a:gd name="connsiteX3-23" fmla="*/ 0 w 3560710"/>
              <a:gd name="connsiteY3-24" fmla="*/ 1076883 h 10768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560710" h="1076883">
                <a:moveTo>
                  <a:pt x="0" y="1076883"/>
                </a:moveTo>
                <a:cubicBezTo>
                  <a:pt x="593452" y="697902"/>
                  <a:pt x="1456530" y="-9491"/>
                  <a:pt x="2134761" y="97"/>
                </a:cubicBezTo>
                <a:cubicBezTo>
                  <a:pt x="2812992" y="9685"/>
                  <a:pt x="2967258" y="697902"/>
                  <a:pt x="3560710" y="1076883"/>
                </a:cubicBezTo>
                <a:lnTo>
                  <a:pt x="0" y="1076883"/>
                </a:lnTo>
                <a:close/>
              </a:path>
            </a:pathLst>
          </a:custGeom>
          <a:solidFill>
            <a:srgbClr val="E9746E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等腰三角形 5"/>
          <p:cNvSpPr/>
          <p:nvPr/>
        </p:nvSpPr>
        <p:spPr>
          <a:xfrm>
            <a:off x="9613231" y="5220014"/>
            <a:ext cx="6509085" cy="1637986"/>
          </a:xfrm>
          <a:custGeom>
            <a:avLst/>
            <a:gdLst>
              <a:gd name="connsiteX0" fmla="*/ 0 w 3560710"/>
              <a:gd name="connsiteY0" fmla="*/ 1136944 h 1136944"/>
              <a:gd name="connsiteX1" fmla="*/ 1780355 w 3560710"/>
              <a:gd name="connsiteY1" fmla="*/ 0 h 1136944"/>
              <a:gd name="connsiteX2" fmla="*/ 3560710 w 3560710"/>
              <a:gd name="connsiteY2" fmla="*/ 1136944 h 1136944"/>
              <a:gd name="connsiteX3" fmla="*/ 0 w 3560710"/>
              <a:gd name="connsiteY3" fmla="*/ 1136944 h 1136944"/>
              <a:gd name="connsiteX0-1" fmla="*/ 0 w 3560710"/>
              <a:gd name="connsiteY0-2" fmla="*/ 1136944 h 1136944"/>
              <a:gd name="connsiteX1-3" fmla="*/ 1780355 w 3560710"/>
              <a:gd name="connsiteY1-4" fmla="*/ 0 h 1136944"/>
              <a:gd name="connsiteX2-5" fmla="*/ 3560710 w 3560710"/>
              <a:gd name="connsiteY2-6" fmla="*/ 1136944 h 1136944"/>
              <a:gd name="connsiteX3-7" fmla="*/ 0 w 3560710"/>
              <a:gd name="connsiteY3-8" fmla="*/ 1136944 h 1136944"/>
              <a:gd name="connsiteX0-9" fmla="*/ 0 w 3560710"/>
              <a:gd name="connsiteY0-10" fmla="*/ 1137032 h 1137032"/>
              <a:gd name="connsiteX1-11" fmla="*/ 1780355 w 3560710"/>
              <a:gd name="connsiteY1-12" fmla="*/ 88 h 1137032"/>
              <a:gd name="connsiteX2-13" fmla="*/ 3560710 w 3560710"/>
              <a:gd name="connsiteY2-14" fmla="*/ 1137032 h 1137032"/>
              <a:gd name="connsiteX3-15" fmla="*/ 0 w 3560710"/>
              <a:gd name="connsiteY3-16" fmla="*/ 1137032 h 11370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560710" h="1137032">
                <a:moveTo>
                  <a:pt x="0" y="1137032"/>
                </a:moveTo>
                <a:cubicBezTo>
                  <a:pt x="593452" y="758051"/>
                  <a:pt x="1102124" y="-9500"/>
                  <a:pt x="1780355" y="88"/>
                </a:cubicBezTo>
                <a:cubicBezTo>
                  <a:pt x="2458586" y="9676"/>
                  <a:pt x="2967258" y="758051"/>
                  <a:pt x="3560710" y="1137032"/>
                </a:cubicBezTo>
                <a:lnTo>
                  <a:pt x="0" y="1137032"/>
                </a:lnTo>
                <a:close/>
              </a:path>
            </a:pathLst>
          </a:custGeom>
          <a:solidFill>
            <a:srgbClr val="AB7DB6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 flipH="1" flipV="1">
            <a:off x="-1570853" y="0"/>
            <a:ext cx="8564426" cy="1445299"/>
            <a:chOff x="-460228" y="4964882"/>
            <a:chExt cx="9551748" cy="1921192"/>
          </a:xfrm>
        </p:grpSpPr>
        <p:sp>
          <p:nvSpPr>
            <p:cNvPr id="10" name="等腰三角形 5"/>
            <p:cNvSpPr/>
            <p:nvPr/>
          </p:nvSpPr>
          <p:spPr>
            <a:xfrm>
              <a:off x="-460228" y="5749042"/>
              <a:ext cx="3560710" cy="1137032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78B6A9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5"/>
            <p:cNvSpPr/>
            <p:nvPr/>
          </p:nvSpPr>
          <p:spPr>
            <a:xfrm>
              <a:off x="1498898" y="5414211"/>
              <a:ext cx="4355342" cy="1471863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  <a:gd name="connsiteX0-17" fmla="*/ 0 w 3560710"/>
                <a:gd name="connsiteY0-18" fmla="*/ 1137032 h 1137032"/>
                <a:gd name="connsiteX1-19" fmla="*/ 1780355 w 3560710"/>
                <a:gd name="connsiteY1-20" fmla="*/ 88 h 1137032"/>
                <a:gd name="connsiteX2-21" fmla="*/ 3560710 w 3560710"/>
                <a:gd name="connsiteY2-22" fmla="*/ 1137032 h 1137032"/>
                <a:gd name="connsiteX3-23" fmla="*/ 0 w 3560710"/>
                <a:gd name="connsiteY3-24" fmla="*/ 1137032 h 1137032"/>
                <a:gd name="connsiteX0-25" fmla="*/ 0 w 3560710"/>
                <a:gd name="connsiteY0-26" fmla="*/ 1137032 h 1137032"/>
                <a:gd name="connsiteX1-27" fmla="*/ 1780355 w 3560710"/>
                <a:gd name="connsiteY1-28" fmla="*/ 88 h 1137032"/>
                <a:gd name="connsiteX2-29" fmla="*/ 3560710 w 3560710"/>
                <a:gd name="connsiteY2-30" fmla="*/ 1137032 h 1137032"/>
                <a:gd name="connsiteX3-31" fmla="*/ 0 w 3560710"/>
                <a:gd name="connsiteY3-32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298852" y="-9500"/>
                    <a:pt x="1780355" y="88"/>
                  </a:cubicBezTo>
                  <a:cubicBezTo>
                    <a:pt x="2261858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FDD069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等腰三角形 5"/>
            <p:cNvSpPr/>
            <p:nvPr/>
          </p:nvSpPr>
          <p:spPr>
            <a:xfrm>
              <a:off x="3763709" y="4964882"/>
              <a:ext cx="5327811" cy="1921192"/>
            </a:xfrm>
            <a:custGeom>
              <a:avLst/>
              <a:gdLst>
                <a:gd name="connsiteX0" fmla="*/ 0 w 3560710"/>
                <a:gd name="connsiteY0" fmla="*/ 1136944 h 1136944"/>
                <a:gd name="connsiteX1" fmla="*/ 1780355 w 3560710"/>
                <a:gd name="connsiteY1" fmla="*/ 0 h 1136944"/>
                <a:gd name="connsiteX2" fmla="*/ 3560710 w 3560710"/>
                <a:gd name="connsiteY2" fmla="*/ 1136944 h 1136944"/>
                <a:gd name="connsiteX3" fmla="*/ 0 w 3560710"/>
                <a:gd name="connsiteY3" fmla="*/ 1136944 h 1136944"/>
                <a:gd name="connsiteX0-1" fmla="*/ 0 w 3560710"/>
                <a:gd name="connsiteY0-2" fmla="*/ 1136944 h 1136944"/>
                <a:gd name="connsiteX1-3" fmla="*/ 1780355 w 3560710"/>
                <a:gd name="connsiteY1-4" fmla="*/ 0 h 1136944"/>
                <a:gd name="connsiteX2-5" fmla="*/ 3560710 w 3560710"/>
                <a:gd name="connsiteY2-6" fmla="*/ 1136944 h 1136944"/>
                <a:gd name="connsiteX3-7" fmla="*/ 0 w 3560710"/>
                <a:gd name="connsiteY3-8" fmla="*/ 1136944 h 1136944"/>
                <a:gd name="connsiteX0-9" fmla="*/ 0 w 3560710"/>
                <a:gd name="connsiteY0-10" fmla="*/ 1137032 h 1137032"/>
                <a:gd name="connsiteX1-11" fmla="*/ 1780355 w 3560710"/>
                <a:gd name="connsiteY1-12" fmla="*/ 88 h 1137032"/>
                <a:gd name="connsiteX2-13" fmla="*/ 3560710 w 3560710"/>
                <a:gd name="connsiteY2-14" fmla="*/ 1137032 h 1137032"/>
                <a:gd name="connsiteX3-15" fmla="*/ 0 w 3560710"/>
                <a:gd name="connsiteY3-16" fmla="*/ 1137032 h 1137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0710" h="1137032">
                  <a:moveTo>
                    <a:pt x="0" y="1137032"/>
                  </a:moveTo>
                  <a:cubicBezTo>
                    <a:pt x="593452" y="758051"/>
                    <a:pt x="1102124" y="-9500"/>
                    <a:pt x="1780355" y="88"/>
                  </a:cubicBezTo>
                  <a:cubicBezTo>
                    <a:pt x="2458586" y="9676"/>
                    <a:pt x="2967258" y="758051"/>
                    <a:pt x="3560710" y="1137032"/>
                  </a:cubicBezTo>
                  <a:lnTo>
                    <a:pt x="0" y="1137032"/>
                  </a:lnTo>
                  <a:close/>
                </a:path>
              </a:pathLst>
            </a:custGeom>
            <a:solidFill>
              <a:srgbClr val="ED935C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01380" y="2581884"/>
            <a:ext cx="3209731" cy="2183708"/>
            <a:chOff x="1987157" y="2597302"/>
            <a:chExt cx="2389637" cy="1625765"/>
          </a:xfrm>
        </p:grpSpPr>
        <p:pic>
          <p:nvPicPr>
            <p:cNvPr id="14" name="图形 13" descr="左引号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516469" y="2597302"/>
              <a:ext cx="626155" cy="626155"/>
            </a:xfrm>
            <a:prstGeom prst="rect">
              <a:avLst/>
            </a:prstGeom>
          </p:spPr>
        </p:pic>
        <p:pic>
          <p:nvPicPr>
            <p:cNvPr id="15" name="图形 14" descr="后引号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50639" y="3596912"/>
              <a:ext cx="626155" cy="62615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085927" y="2767280"/>
              <a:ext cx="714991" cy="1386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</a:t>
              </a:r>
              <a:endParaRPr lang="zh-CN" altLang="en-US" sz="115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87157" y="3395478"/>
              <a:ext cx="1694046" cy="5270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PART</a:t>
              </a:r>
              <a:endParaRPr lang="zh-CN" altLang="en-US" sz="4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134610" y="2449195"/>
            <a:ext cx="616585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5400" b="1" spc="200">
                <a:ea typeface="宋体" panose="02010600030101010101" pitchFamily="2" charset="-122"/>
                <a:sym typeface="+mn-ea"/>
              </a:rPr>
              <a:t>气排球</a:t>
            </a:r>
            <a:endParaRPr lang="zh-CN" sz="5400" b="1" spc="200"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sz="5400" b="1" spc="200">
                <a:ea typeface="宋体" panose="02010600030101010101" pitchFamily="2" charset="-122"/>
                <a:sym typeface="+mn-ea"/>
              </a:rPr>
              <a:t>运动基本技术</a:t>
            </a:r>
            <a:endParaRPr lang="zh-CN" altLang="en-US" sz="5400" spc="200" dirty="0">
              <a:solidFill>
                <a:schemeClr val="tx1">
                  <a:lumMod val="95000"/>
                  <a:lumOff val="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  <a:p>
            <a:pPr algn="dist"/>
            <a:endParaRPr lang="zh-CN" altLang="en-US" sz="5400" spc="200" dirty="0">
              <a:solidFill>
                <a:schemeClr val="tx1">
                  <a:lumMod val="95000"/>
                  <a:lumOff val="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1_1"/>
          <p:cNvGrpSpPr/>
          <p:nvPr/>
        </p:nvGrpSpPr>
        <p:grpSpPr>
          <a:xfrm>
            <a:off x="-1013679" y="-43169"/>
            <a:ext cx="12858769" cy="6560166"/>
            <a:chOff x="-1013679" y="-43169"/>
            <a:chExt cx="12858769" cy="6560166"/>
          </a:xfrm>
        </p:grpSpPr>
        <p:grpSp>
          <p:nvGrpSpPr>
            <p:cNvPr id="21" name="组合 20"/>
            <p:cNvGrpSpPr/>
            <p:nvPr/>
          </p:nvGrpSpPr>
          <p:grpSpPr>
            <a:xfrm>
              <a:off x="327184" y="209584"/>
              <a:ext cx="4227830" cy="1200329"/>
              <a:chOff x="738390" y="243460"/>
              <a:chExt cx="4227830" cy="1200329"/>
            </a:xfrm>
          </p:grpSpPr>
          <p:pic>
            <p:nvPicPr>
              <p:cNvPr id="40" name="图形 39" descr="后引号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1331543" y="831696"/>
                <a:ext cx="612093" cy="612093"/>
              </a:xfrm>
              <a:prstGeom prst="rect">
                <a:avLst/>
              </a:prstGeom>
            </p:spPr>
          </p:pic>
          <p:sp>
            <p:nvSpPr>
              <p:cNvPr id="41" name="文本框 40"/>
              <p:cNvSpPr txBox="1"/>
              <p:nvPr/>
            </p:nvSpPr>
            <p:spPr>
              <a:xfrm>
                <a:off x="738390" y="243460"/>
                <a:ext cx="698934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2</a:t>
                </a:r>
                <a:endParaRPr lang="zh-CN" altLang="en-US" sz="72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359420" y="541910"/>
                <a:ext cx="3606800" cy="665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0"/>
                <a:r>
                  <a:rPr lang="zh-CN" sz="2400" b="1">
                    <a:ea typeface="宋体" panose="02010600030101010101" pitchFamily="2" charset="-122"/>
                    <a:sym typeface="+mn-ea"/>
                  </a:rPr>
                  <a:t>气排球运动基本技术</a:t>
                </a:r>
                <a:endParaRPr lang="zh-CN" altLang="en-US" sz="2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9683417" y="6288397"/>
              <a:ext cx="2161673" cy="228600"/>
              <a:chOff x="2805536" y="-1467853"/>
              <a:chExt cx="2161673" cy="2286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2805536" y="-1467853"/>
                <a:ext cx="228600" cy="228600"/>
              </a:xfrm>
              <a:prstGeom prst="ellipse">
                <a:avLst/>
              </a:prstGeom>
              <a:solidFill>
                <a:srgbClr val="78B6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288804" y="-1467853"/>
                <a:ext cx="228600" cy="228600"/>
              </a:xfrm>
              <a:prstGeom prst="ellipse">
                <a:avLst/>
              </a:prstGeom>
              <a:solidFill>
                <a:srgbClr val="FDD0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772072" y="-1467853"/>
                <a:ext cx="228600" cy="228600"/>
              </a:xfrm>
              <a:prstGeom prst="ellipse">
                <a:avLst/>
              </a:prstGeom>
              <a:solidFill>
                <a:srgbClr val="ED93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255340" y="-1467853"/>
                <a:ext cx="228600" cy="228600"/>
              </a:xfrm>
              <a:prstGeom prst="ellipse">
                <a:avLst/>
              </a:prstGeom>
              <a:solidFill>
                <a:srgbClr val="E974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738609" y="-1467853"/>
                <a:ext cx="228600" cy="228600"/>
              </a:xfrm>
              <a:prstGeom prst="ellipse">
                <a:avLst/>
              </a:prstGeom>
              <a:solidFill>
                <a:srgbClr val="AB7D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flipH="1" flipV="1">
              <a:off x="-1013679" y="-43169"/>
              <a:ext cx="4948007" cy="573258"/>
              <a:chOff x="-460228" y="4964882"/>
              <a:chExt cx="16582544" cy="1921192"/>
            </a:xfrm>
          </p:grpSpPr>
          <p:sp>
            <p:nvSpPr>
              <p:cNvPr id="24" name="等腰三角形 5"/>
              <p:cNvSpPr/>
              <p:nvPr/>
            </p:nvSpPr>
            <p:spPr>
              <a:xfrm>
                <a:off x="-460228" y="5749042"/>
                <a:ext cx="3560710" cy="113703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78B6A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5"/>
              <p:cNvSpPr/>
              <p:nvPr/>
            </p:nvSpPr>
            <p:spPr>
              <a:xfrm>
                <a:off x="1498898" y="5414211"/>
                <a:ext cx="4355342" cy="147186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137032 h 1137032"/>
                  <a:gd name="connsiteX1-19" fmla="*/ 1780355 w 3560710"/>
                  <a:gd name="connsiteY1-20" fmla="*/ 88 h 1137032"/>
                  <a:gd name="connsiteX2-21" fmla="*/ 3560710 w 3560710"/>
                  <a:gd name="connsiteY2-22" fmla="*/ 1137032 h 1137032"/>
                  <a:gd name="connsiteX3-23" fmla="*/ 0 w 3560710"/>
                  <a:gd name="connsiteY3-24" fmla="*/ 1137032 h 1137032"/>
                  <a:gd name="connsiteX0-25" fmla="*/ 0 w 3560710"/>
                  <a:gd name="connsiteY0-26" fmla="*/ 1137032 h 1137032"/>
                  <a:gd name="connsiteX1-27" fmla="*/ 1780355 w 3560710"/>
                  <a:gd name="connsiteY1-28" fmla="*/ 88 h 1137032"/>
                  <a:gd name="connsiteX2-29" fmla="*/ 3560710 w 3560710"/>
                  <a:gd name="connsiteY2-30" fmla="*/ 1137032 h 1137032"/>
                  <a:gd name="connsiteX3-31" fmla="*/ 0 w 3560710"/>
                  <a:gd name="connsiteY3-32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298852" y="-9500"/>
                      <a:pt x="1780355" y="88"/>
                    </a:cubicBezTo>
                    <a:cubicBezTo>
                      <a:pt x="2261858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FDD06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等腰三角形 5"/>
              <p:cNvSpPr/>
              <p:nvPr/>
            </p:nvSpPr>
            <p:spPr>
              <a:xfrm>
                <a:off x="3763709" y="4964882"/>
                <a:ext cx="5327811" cy="192119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ED935C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等腰三角形 5"/>
              <p:cNvSpPr/>
              <p:nvPr/>
            </p:nvSpPr>
            <p:spPr>
              <a:xfrm>
                <a:off x="6780019" y="5781117"/>
                <a:ext cx="5439657" cy="107688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076883 h 1076883"/>
                  <a:gd name="connsiteX1-19" fmla="*/ 2134761 w 3560710"/>
                  <a:gd name="connsiteY1-20" fmla="*/ 97 h 1076883"/>
                  <a:gd name="connsiteX2-21" fmla="*/ 3560710 w 3560710"/>
                  <a:gd name="connsiteY2-22" fmla="*/ 1076883 h 1076883"/>
                  <a:gd name="connsiteX3-23" fmla="*/ 0 w 3560710"/>
                  <a:gd name="connsiteY3-24" fmla="*/ 1076883 h 107688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076883">
                    <a:moveTo>
                      <a:pt x="0" y="1076883"/>
                    </a:moveTo>
                    <a:cubicBezTo>
                      <a:pt x="593452" y="697902"/>
                      <a:pt x="1456530" y="-9491"/>
                      <a:pt x="2134761" y="97"/>
                    </a:cubicBezTo>
                    <a:cubicBezTo>
                      <a:pt x="2812992" y="9685"/>
                      <a:pt x="2967258" y="697902"/>
                      <a:pt x="3560710" y="1076883"/>
                    </a:cubicBezTo>
                    <a:lnTo>
                      <a:pt x="0" y="1076883"/>
                    </a:lnTo>
                    <a:close/>
                  </a:path>
                </a:pathLst>
              </a:custGeom>
              <a:solidFill>
                <a:srgbClr val="E9746E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等腰三角形 5"/>
              <p:cNvSpPr/>
              <p:nvPr/>
            </p:nvSpPr>
            <p:spPr>
              <a:xfrm>
                <a:off x="9613231" y="5220014"/>
                <a:ext cx="6509085" cy="1637986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AB7DB6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11455" y="140970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2400" b="1">
                <a:solidFill>
                  <a:schemeClr val="accent4">
                    <a:lumMod val="50000"/>
                  </a:schemeClr>
                </a:solidFill>
                <a:ea typeface="宋体" panose="02010600030101010101" pitchFamily="2" charset="-122"/>
              </a:rPr>
              <a:t>垫球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025" y="2244408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5430"/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正面双手垫球（图3-2-2）</a:t>
            </a:r>
            <a:endParaRPr lang="zh-CN" altLang="en-US" sz="1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68950" y="2915920"/>
            <a:ext cx="524319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5430"/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动作方法：</a:t>
            </a:r>
            <a:endParaRPr lang="zh-CN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5430"/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①准备姿势</a:t>
            </a:r>
            <a:r>
              <a:rPr 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多采用半蹲姿势。（十分强调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三超过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为头超肩、肩超膝、膝超脚尖）。</a:t>
            </a:r>
            <a:endParaRPr lang="zh-CN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5430"/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②判断球</a:t>
            </a:r>
            <a:endParaRPr lang="zh-CN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5430"/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③移动</a:t>
            </a:r>
            <a:endParaRPr lang="zh-CN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5430"/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取位</a:t>
            </a:r>
            <a:endParaRPr lang="zh-CN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5430"/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⑤手臂动作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10150" y="142875"/>
            <a:ext cx="6122670" cy="2550795"/>
            <a:chOff x="7292" y="6533"/>
            <a:chExt cx="7123" cy="3188"/>
          </a:xfrm>
        </p:grpSpPr>
        <p:pic>
          <p:nvPicPr>
            <p:cNvPr id="696" name="图片 696" descr="1587290476(1)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92" y="6578"/>
              <a:ext cx="2370" cy="3129"/>
            </a:xfrm>
            <a:prstGeom prst="rect">
              <a:avLst/>
            </a:prstGeom>
          </p:spPr>
        </p:pic>
        <p:pic>
          <p:nvPicPr>
            <p:cNvPr id="659" name="图片 5" descr="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62" y="6547"/>
              <a:ext cx="2367" cy="31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0" name="图片 6" descr="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29" y="6533"/>
              <a:ext cx="2387" cy="31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" name="组合 7"/>
          <p:cNvGrpSpPr/>
          <p:nvPr/>
        </p:nvGrpSpPr>
        <p:grpSpPr>
          <a:xfrm>
            <a:off x="327025" y="3604260"/>
            <a:ext cx="2901315" cy="2372995"/>
            <a:chOff x="515" y="5676"/>
            <a:chExt cx="4569" cy="3737"/>
          </a:xfrm>
        </p:grpSpPr>
        <p:pic>
          <p:nvPicPr>
            <p:cNvPr id="694" name="图片 2" descr="抱拳式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5" y="5676"/>
              <a:ext cx="2268" cy="302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5" name="图片 3" descr="叠掌式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94" y="5676"/>
              <a:ext cx="2290" cy="30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1191" y="8883"/>
              <a:ext cx="3202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265430" algn="ctr"/>
              <a:r>
                <a:rPr lang="zh-CN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图</a:t>
              </a:r>
              <a:r>
                <a:rPr lang="en-US" sz="1600" b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3-2-1</a:t>
              </a:r>
              <a:r>
                <a:rPr lang="zh-CN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垫球手型</a:t>
              </a:r>
              <a:endParaRPr lang="zh-CN" altLang="en-US" sz="1600" b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95630" y="5941695"/>
            <a:ext cx="23545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击球手形</a:t>
            </a:r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抱拳式（图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3-2-1</a:t>
            </a:r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左）叠掌式（图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3-2-1</a:t>
            </a:r>
            <a:r>
              <a:rPr 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右）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1_1"/>
          <p:cNvGrpSpPr/>
          <p:nvPr/>
        </p:nvGrpSpPr>
        <p:grpSpPr>
          <a:xfrm>
            <a:off x="-1013679" y="-43169"/>
            <a:ext cx="12858769" cy="6560166"/>
            <a:chOff x="-1013679" y="-43169"/>
            <a:chExt cx="12858769" cy="6560166"/>
          </a:xfrm>
        </p:grpSpPr>
        <p:grpSp>
          <p:nvGrpSpPr>
            <p:cNvPr id="27" name="组合 26"/>
            <p:cNvGrpSpPr/>
            <p:nvPr/>
          </p:nvGrpSpPr>
          <p:grpSpPr>
            <a:xfrm>
              <a:off x="327184" y="209584"/>
              <a:ext cx="4934585" cy="1200329"/>
              <a:chOff x="738390" y="243460"/>
              <a:chExt cx="4934585" cy="1200329"/>
            </a:xfrm>
          </p:grpSpPr>
          <p:pic>
            <p:nvPicPr>
              <p:cNvPr id="40" name="图形 39" descr="后引号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1331543" y="831696"/>
                <a:ext cx="612093" cy="612093"/>
              </a:xfrm>
              <a:prstGeom prst="rect">
                <a:avLst/>
              </a:prstGeom>
            </p:spPr>
          </p:pic>
          <p:sp>
            <p:nvSpPr>
              <p:cNvPr id="41" name="文本框 40"/>
              <p:cNvSpPr txBox="1"/>
              <p:nvPr/>
            </p:nvSpPr>
            <p:spPr>
              <a:xfrm>
                <a:off x="738390" y="243460"/>
                <a:ext cx="698934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2</a:t>
                </a:r>
                <a:endParaRPr lang="zh-CN" altLang="en-US" sz="72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359420" y="541910"/>
                <a:ext cx="4313555" cy="5554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0"/>
                <a:r>
                  <a:rPr lang="zh-CN" sz="2400" b="1">
                    <a:ea typeface="宋体" panose="02010600030101010101" pitchFamily="2" charset="-122"/>
                    <a:sym typeface="+mn-ea"/>
                  </a:rPr>
                  <a:t>气排球运动基本技术</a:t>
                </a:r>
                <a:endParaRPr lang="zh-CN" altLang="en-US" sz="2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683417" y="6288397"/>
              <a:ext cx="2161673" cy="228600"/>
              <a:chOff x="2805536" y="-1467853"/>
              <a:chExt cx="2161673" cy="22860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805536" y="-1467853"/>
                <a:ext cx="228600" cy="228600"/>
              </a:xfrm>
              <a:prstGeom prst="ellipse">
                <a:avLst/>
              </a:prstGeom>
              <a:solidFill>
                <a:srgbClr val="78B6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288804" y="-1467853"/>
                <a:ext cx="228600" cy="228600"/>
              </a:xfrm>
              <a:prstGeom prst="ellipse">
                <a:avLst/>
              </a:prstGeom>
              <a:solidFill>
                <a:srgbClr val="FDD0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772072" y="-1467853"/>
                <a:ext cx="228600" cy="228600"/>
              </a:xfrm>
              <a:prstGeom prst="ellipse">
                <a:avLst/>
              </a:prstGeom>
              <a:solidFill>
                <a:srgbClr val="ED93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255340" y="-1467853"/>
                <a:ext cx="228600" cy="228600"/>
              </a:xfrm>
              <a:prstGeom prst="ellipse">
                <a:avLst/>
              </a:prstGeom>
              <a:solidFill>
                <a:srgbClr val="E974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738609" y="-1467853"/>
                <a:ext cx="228600" cy="228600"/>
              </a:xfrm>
              <a:prstGeom prst="ellipse">
                <a:avLst/>
              </a:prstGeom>
              <a:solidFill>
                <a:srgbClr val="AB7D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 flipV="1">
              <a:off x="-1013679" y="-43169"/>
              <a:ext cx="4948007" cy="573258"/>
              <a:chOff x="-460228" y="4964882"/>
              <a:chExt cx="16582544" cy="1921192"/>
            </a:xfrm>
          </p:grpSpPr>
          <p:sp>
            <p:nvSpPr>
              <p:cNvPr id="30" name="等腰三角形 5"/>
              <p:cNvSpPr/>
              <p:nvPr/>
            </p:nvSpPr>
            <p:spPr>
              <a:xfrm>
                <a:off x="-460228" y="5749042"/>
                <a:ext cx="3560710" cy="113703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78B6A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5"/>
              <p:cNvSpPr/>
              <p:nvPr/>
            </p:nvSpPr>
            <p:spPr>
              <a:xfrm>
                <a:off x="1498898" y="5414211"/>
                <a:ext cx="4355342" cy="147186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137032 h 1137032"/>
                  <a:gd name="connsiteX1-19" fmla="*/ 1780355 w 3560710"/>
                  <a:gd name="connsiteY1-20" fmla="*/ 88 h 1137032"/>
                  <a:gd name="connsiteX2-21" fmla="*/ 3560710 w 3560710"/>
                  <a:gd name="connsiteY2-22" fmla="*/ 1137032 h 1137032"/>
                  <a:gd name="connsiteX3-23" fmla="*/ 0 w 3560710"/>
                  <a:gd name="connsiteY3-24" fmla="*/ 1137032 h 1137032"/>
                  <a:gd name="connsiteX0-25" fmla="*/ 0 w 3560710"/>
                  <a:gd name="connsiteY0-26" fmla="*/ 1137032 h 1137032"/>
                  <a:gd name="connsiteX1-27" fmla="*/ 1780355 w 3560710"/>
                  <a:gd name="connsiteY1-28" fmla="*/ 88 h 1137032"/>
                  <a:gd name="connsiteX2-29" fmla="*/ 3560710 w 3560710"/>
                  <a:gd name="connsiteY2-30" fmla="*/ 1137032 h 1137032"/>
                  <a:gd name="connsiteX3-31" fmla="*/ 0 w 3560710"/>
                  <a:gd name="connsiteY3-32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298852" y="-9500"/>
                      <a:pt x="1780355" y="88"/>
                    </a:cubicBezTo>
                    <a:cubicBezTo>
                      <a:pt x="2261858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FDD06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等腰三角形 5"/>
              <p:cNvSpPr/>
              <p:nvPr/>
            </p:nvSpPr>
            <p:spPr>
              <a:xfrm>
                <a:off x="3763709" y="4964882"/>
                <a:ext cx="5327811" cy="192119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ED935C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等腰三角形 5"/>
              <p:cNvSpPr/>
              <p:nvPr/>
            </p:nvSpPr>
            <p:spPr>
              <a:xfrm>
                <a:off x="6780019" y="5781117"/>
                <a:ext cx="5439657" cy="107688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076883 h 1076883"/>
                  <a:gd name="connsiteX1-19" fmla="*/ 2134761 w 3560710"/>
                  <a:gd name="connsiteY1-20" fmla="*/ 97 h 1076883"/>
                  <a:gd name="connsiteX2-21" fmla="*/ 3560710 w 3560710"/>
                  <a:gd name="connsiteY2-22" fmla="*/ 1076883 h 1076883"/>
                  <a:gd name="connsiteX3-23" fmla="*/ 0 w 3560710"/>
                  <a:gd name="connsiteY3-24" fmla="*/ 1076883 h 107688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076883">
                    <a:moveTo>
                      <a:pt x="0" y="1076883"/>
                    </a:moveTo>
                    <a:cubicBezTo>
                      <a:pt x="593452" y="697902"/>
                      <a:pt x="1456530" y="-9491"/>
                      <a:pt x="2134761" y="97"/>
                    </a:cubicBezTo>
                    <a:cubicBezTo>
                      <a:pt x="2812992" y="9685"/>
                      <a:pt x="2967258" y="697902"/>
                      <a:pt x="3560710" y="1076883"/>
                    </a:cubicBezTo>
                    <a:lnTo>
                      <a:pt x="0" y="1076883"/>
                    </a:lnTo>
                    <a:close/>
                  </a:path>
                </a:pathLst>
              </a:custGeom>
              <a:solidFill>
                <a:srgbClr val="E9746E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等腰三角形 5"/>
              <p:cNvSpPr/>
              <p:nvPr/>
            </p:nvSpPr>
            <p:spPr>
              <a:xfrm>
                <a:off x="9613231" y="5220014"/>
                <a:ext cx="6509085" cy="1637986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AB7DB6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15265" y="140970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sz="2400" b="1">
                <a:solidFill>
                  <a:schemeClr val="accent4">
                    <a:lumMod val="50000"/>
                  </a:schemeClr>
                </a:solidFill>
                <a:ea typeface="宋体" panose="02010600030101010101" pitchFamily="2" charset="-122"/>
              </a:rPr>
              <a:t>发球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830" y="3163253"/>
            <a:ext cx="5080000" cy="806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5430"/>
            <a:r>
              <a:rPr lang="zh-CN" b="1">
                <a:solidFill>
                  <a:srgbClr val="000000"/>
                </a:solidFill>
                <a:ea typeface="宋体" panose="02010600030101010101" pitchFamily="2" charset="-122"/>
              </a:rPr>
              <a:t>（</a:t>
            </a:r>
            <a:r>
              <a:rPr lang="en-US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b="1">
                <a:solidFill>
                  <a:srgbClr val="000000"/>
                </a:solidFill>
                <a:ea typeface="宋体" panose="02010600030101010101" pitchFamily="2" charset="-122"/>
              </a:rPr>
              <a:t>）正面下手发球（图3-2-3）</a:t>
            </a:r>
            <a:endParaRPr lang="zh-CN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65430"/>
            <a:endParaRPr lang="zh-CN" sz="105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6830" y="3524885"/>
            <a:ext cx="5413375" cy="3119730"/>
            <a:chOff x="58" y="5735"/>
            <a:chExt cx="8227" cy="4730"/>
          </a:xfrm>
        </p:grpSpPr>
        <p:grpSp>
          <p:nvGrpSpPr>
            <p:cNvPr id="12" name="组合 11"/>
            <p:cNvGrpSpPr/>
            <p:nvPr/>
          </p:nvGrpSpPr>
          <p:grpSpPr>
            <a:xfrm>
              <a:off x="58" y="5735"/>
              <a:ext cx="8227" cy="4128"/>
              <a:chOff x="58" y="6213"/>
              <a:chExt cx="8144" cy="3650"/>
            </a:xfrm>
          </p:grpSpPr>
          <p:pic>
            <p:nvPicPr>
              <p:cNvPr id="673" name="图片 7" descr="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8" y="6213"/>
                <a:ext cx="2736" cy="365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74" name="图片 8" descr="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94" y="6228"/>
                <a:ext cx="2714" cy="362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61" name="图片 9" descr="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08" y="6252"/>
                <a:ext cx="2695" cy="359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4" name="文本框 3"/>
            <p:cNvSpPr txBox="1"/>
            <p:nvPr/>
          </p:nvSpPr>
          <p:spPr>
            <a:xfrm>
              <a:off x="193" y="10000"/>
              <a:ext cx="8000" cy="4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265430" algn="ctr"/>
              <a:r>
                <a:rPr lang="zh-CN" sz="1400" b="0">
                  <a:solidFill>
                    <a:srgbClr val="000000"/>
                  </a:solidFill>
                  <a:ea typeface="宋体" panose="02010600030101010101" pitchFamily="2" charset="-122"/>
                </a:rPr>
                <a:t>图</a:t>
              </a:r>
              <a:r>
                <a:rPr lang="en-US" sz="1400" b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3-2-3</a:t>
              </a:r>
              <a:r>
                <a:rPr lang="zh-CN" sz="1400" b="0">
                  <a:solidFill>
                    <a:srgbClr val="000000"/>
                  </a:solidFill>
                  <a:ea typeface="宋体" panose="02010600030101010101" pitchFamily="2" charset="-122"/>
                </a:rPr>
                <a:t>正面下手发球</a:t>
              </a:r>
              <a:endParaRPr lang="zh-CN" altLang="en-US" sz="1400" b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941695" y="62484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5430" algn="l">
              <a:buClrTx/>
              <a:buSzTx/>
              <a:buFontTx/>
            </a:pPr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（2）侧面下手发球（图3-2-4）</a:t>
            </a:r>
            <a:endParaRPr 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26735" y="1063625"/>
            <a:ext cx="6446520" cy="2906395"/>
            <a:chOff x="8339" y="2408"/>
            <a:chExt cx="9668" cy="4326"/>
          </a:xfrm>
        </p:grpSpPr>
        <p:pic>
          <p:nvPicPr>
            <p:cNvPr id="662" name="图片 10" descr="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39" y="2423"/>
              <a:ext cx="3229" cy="43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3" name="图片 11" descr="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534" y="2422"/>
              <a:ext cx="3231" cy="43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4" name="图片 12" descr="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765" y="2408"/>
              <a:ext cx="3242" cy="432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" name="文本框 7"/>
          <p:cNvSpPr txBox="1"/>
          <p:nvPr/>
        </p:nvSpPr>
        <p:spPr>
          <a:xfrm>
            <a:off x="6424930" y="4112260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5430" algn="ctr"/>
            <a:r>
              <a:rPr lang="zh-CN" sz="1400" b="0">
                <a:solidFill>
                  <a:srgbClr val="000000"/>
                </a:solidFill>
                <a:ea typeface="宋体" panose="02010600030101010101" pitchFamily="2" charset="-122"/>
              </a:rPr>
              <a:t>图</a:t>
            </a:r>
            <a:r>
              <a:rPr lang="en-US" sz="1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3-2-4</a:t>
            </a:r>
            <a:r>
              <a:rPr lang="zh-CN" sz="1400" b="0">
                <a:solidFill>
                  <a:srgbClr val="000000"/>
                </a:solidFill>
                <a:ea typeface="宋体" panose="02010600030101010101" pitchFamily="2" charset="-122"/>
              </a:rPr>
              <a:t>侧面下手发球</a:t>
            </a:r>
            <a:endParaRPr lang="zh-CN" altLang="en-US" sz="1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31925" y="1409700"/>
            <a:ext cx="14401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342900" indent="-342900">
              <a:buFont typeface="+mj-ea"/>
              <a:buAutoNum type="circleNumDbPlain"/>
            </a:pPr>
            <a:r>
              <a:rPr lang="zh-CN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准备姿势</a:t>
            </a:r>
            <a:endParaRPr lang="zh-CN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抛球</a:t>
            </a:r>
            <a:endParaRPr lang="zh-CN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  <a:p>
            <a:pPr marL="342900" lvl="0" indent="-342900">
              <a:buFont typeface="+mj-ea"/>
              <a:buAutoNum type="circleNumDbPlain"/>
            </a:pPr>
            <a:r>
              <a:rPr lang="zh-CN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击球</a:t>
            </a:r>
            <a:endParaRPr lang="zh-CN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3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1_1"/>
          <p:cNvGrpSpPr/>
          <p:nvPr/>
        </p:nvGrpSpPr>
        <p:grpSpPr>
          <a:xfrm>
            <a:off x="-1013679" y="-43169"/>
            <a:ext cx="12858769" cy="6560166"/>
            <a:chOff x="-1013679" y="-43169"/>
            <a:chExt cx="12858769" cy="6560166"/>
          </a:xfrm>
        </p:grpSpPr>
        <p:grpSp>
          <p:nvGrpSpPr>
            <p:cNvPr id="27" name="组合 26"/>
            <p:cNvGrpSpPr/>
            <p:nvPr/>
          </p:nvGrpSpPr>
          <p:grpSpPr>
            <a:xfrm>
              <a:off x="327184" y="209584"/>
              <a:ext cx="4934585" cy="1200329"/>
              <a:chOff x="738390" y="243460"/>
              <a:chExt cx="4934585" cy="1200329"/>
            </a:xfrm>
          </p:grpSpPr>
          <p:pic>
            <p:nvPicPr>
              <p:cNvPr id="40" name="图形 39" descr="后引号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1331543" y="831696"/>
                <a:ext cx="612093" cy="612093"/>
              </a:xfrm>
              <a:prstGeom prst="rect">
                <a:avLst/>
              </a:prstGeom>
            </p:spPr>
          </p:pic>
          <p:sp>
            <p:nvSpPr>
              <p:cNvPr id="41" name="文本框 40"/>
              <p:cNvSpPr txBox="1"/>
              <p:nvPr/>
            </p:nvSpPr>
            <p:spPr>
              <a:xfrm>
                <a:off x="738390" y="243460"/>
                <a:ext cx="698934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2</a:t>
                </a:r>
                <a:endParaRPr lang="zh-CN" altLang="en-US" sz="72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359420" y="541910"/>
                <a:ext cx="4313555" cy="5554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0"/>
                <a:r>
                  <a:rPr lang="zh-CN" sz="2400" b="1">
                    <a:ea typeface="宋体" panose="02010600030101010101" pitchFamily="2" charset="-122"/>
                    <a:sym typeface="+mn-ea"/>
                  </a:rPr>
                  <a:t>气排球运动基本技术</a:t>
                </a:r>
                <a:endParaRPr lang="zh-CN" altLang="en-US" sz="2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683417" y="6288397"/>
              <a:ext cx="2161673" cy="228600"/>
              <a:chOff x="2805536" y="-1467853"/>
              <a:chExt cx="2161673" cy="22860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805536" y="-1467853"/>
                <a:ext cx="228600" cy="228600"/>
              </a:xfrm>
              <a:prstGeom prst="ellipse">
                <a:avLst/>
              </a:prstGeom>
              <a:solidFill>
                <a:srgbClr val="78B6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288804" y="-1467853"/>
                <a:ext cx="228600" cy="228600"/>
              </a:xfrm>
              <a:prstGeom prst="ellipse">
                <a:avLst/>
              </a:prstGeom>
              <a:solidFill>
                <a:srgbClr val="FDD0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772072" y="-1467853"/>
                <a:ext cx="228600" cy="228600"/>
              </a:xfrm>
              <a:prstGeom prst="ellipse">
                <a:avLst/>
              </a:prstGeom>
              <a:solidFill>
                <a:srgbClr val="ED93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255340" y="-1467853"/>
                <a:ext cx="228600" cy="228600"/>
              </a:xfrm>
              <a:prstGeom prst="ellipse">
                <a:avLst/>
              </a:prstGeom>
              <a:solidFill>
                <a:srgbClr val="E974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738609" y="-1467853"/>
                <a:ext cx="228600" cy="228600"/>
              </a:xfrm>
              <a:prstGeom prst="ellipse">
                <a:avLst/>
              </a:prstGeom>
              <a:solidFill>
                <a:srgbClr val="AB7D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 flipV="1">
              <a:off x="-1013679" y="-43169"/>
              <a:ext cx="4948007" cy="573258"/>
              <a:chOff x="-460228" y="4964882"/>
              <a:chExt cx="16582544" cy="1921192"/>
            </a:xfrm>
          </p:grpSpPr>
          <p:sp>
            <p:nvSpPr>
              <p:cNvPr id="30" name="等腰三角形 5"/>
              <p:cNvSpPr/>
              <p:nvPr/>
            </p:nvSpPr>
            <p:spPr>
              <a:xfrm>
                <a:off x="-460228" y="5749042"/>
                <a:ext cx="3560710" cy="113703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78B6A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5"/>
              <p:cNvSpPr/>
              <p:nvPr/>
            </p:nvSpPr>
            <p:spPr>
              <a:xfrm>
                <a:off x="1498898" y="5414211"/>
                <a:ext cx="4355342" cy="147186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137032 h 1137032"/>
                  <a:gd name="connsiteX1-19" fmla="*/ 1780355 w 3560710"/>
                  <a:gd name="connsiteY1-20" fmla="*/ 88 h 1137032"/>
                  <a:gd name="connsiteX2-21" fmla="*/ 3560710 w 3560710"/>
                  <a:gd name="connsiteY2-22" fmla="*/ 1137032 h 1137032"/>
                  <a:gd name="connsiteX3-23" fmla="*/ 0 w 3560710"/>
                  <a:gd name="connsiteY3-24" fmla="*/ 1137032 h 1137032"/>
                  <a:gd name="connsiteX0-25" fmla="*/ 0 w 3560710"/>
                  <a:gd name="connsiteY0-26" fmla="*/ 1137032 h 1137032"/>
                  <a:gd name="connsiteX1-27" fmla="*/ 1780355 w 3560710"/>
                  <a:gd name="connsiteY1-28" fmla="*/ 88 h 1137032"/>
                  <a:gd name="connsiteX2-29" fmla="*/ 3560710 w 3560710"/>
                  <a:gd name="connsiteY2-30" fmla="*/ 1137032 h 1137032"/>
                  <a:gd name="connsiteX3-31" fmla="*/ 0 w 3560710"/>
                  <a:gd name="connsiteY3-32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298852" y="-9500"/>
                      <a:pt x="1780355" y="88"/>
                    </a:cubicBezTo>
                    <a:cubicBezTo>
                      <a:pt x="2261858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FDD06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等腰三角形 5"/>
              <p:cNvSpPr/>
              <p:nvPr/>
            </p:nvSpPr>
            <p:spPr>
              <a:xfrm>
                <a:off x="3763709" y="4964882"/>
                <a:ext cx="5327811" cy="192119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ED935C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等腰三角形 5"/>
              <p:cNvSpPr/>
              <p:nvPr/>
            </p:nvSpPr>
            <p:spPr>
              <a:xfrm>
                <a:off x="6780019" y="5781117"/>
                <a:ext cx="5439657" cy="107688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076883 h 1076883"/>
                  <a:gd name="connsiteX1-19" fmla="*/ 2134761 w 3560710"/>
                  <a:gd name="connsiteY1-20" fmla="*/ 97 h 1076883"/>
                  <a:gd name="connsiteX2-21" fmla="*/ 3560710 w 3560710"/>
                  <a:gd name="connsiteY2-22" fmla="*/ 1076883 h 1076883"/>
                  <a:gd name="connsiteX3-23" fmla="*/ 0 w 3560710"/>
                  <a:gd name="connsiteY3-24" fmla="*/ 1076883 h 107688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076883">
                    <a:moveTo>
                      <a:pt x="0" y="1076883"/>
                    </a:moveTo>
                    <a:cubicBezTo>
                      <a:pt x="593452" y="697902"/>
                      <a:pt x="1456530" y="-9491"/>
                      <a:pt x="2134761" y="97"/>
                    </a:cubicBezTo>
                    <a:cubicBezTo>
                      <a:pt x="2812992" y="9685"/>
                      <a:pt x="2967258" y="697902"/>
                      <a:pt x="3560710" y="1076883"/>
                    </a:cubicBezTo>
                    <a:lnTo>
                      <a:pt x="0" y="1076883"/>
                    </a:lnTo>
                    <a:close/>
                  </a:path>
                </a:pathLst>
              </a:custGeom>
              <a:solidFill>
                <a:srgbClr val="E9746E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等腰三角形 5"/>
              <p:cNvSpPr/>
              <p:nvPr/>
            </p:nvSpPr>
            <p:spPr>
              <a:xfrm>
                <a:off x="9613231" y="5220014"/>
                <a:ext cx="6509085" cy="1637986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AB7DB6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51130" y="14097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5430"/>
            <a:r>
              <a:rPr lang="zh-CN" b="1">
                <a:ea typeface="宋体" panose="02010600030101010101" pitchFamily="2" charset="-122"/>
              </a:rPr>
              <a:t>（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b="1">
                <a:ea typeface="宋体" panose="02010600030101010101" pitchFamily="2" charset="-122"/>
              </a:rPr>
              <a:t>）上手飘球（图3-2-5）</a:t>
            </a:r>
            <a:endParaRPr lang="zh-CN" b="1"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1005" y="1850390"/>
            <a:ext cx="5678805" cy="2769250"/>
            <a:chOff x="223" y="3817"/>
            <a:chExt cx="8000" cy="3676"/>
          </a:xfrm>
        </p:grpSpPr>
        <p:grpSp>
          <p:nvGrpSpPr>
            <p:cNvPr id="2" name="组合 1"/>
            <p:cNvGrpSpPr/>
            <p:nvPr/>
          </p:nvGrpSpPr>
          <p:grpSpPr>
            <a:xfrm>
              <a:off x="939" y="3817"/>
              <a:ext cx="6572" cy="2929"/>
              <a:chOff x="1039" y="3832"/>
              <a:chExt cx="6572" cy="2929"/>
            </a:xfrm>
          </p:grpSpPr>
          <p:pic>
            <p:nvPicPr>
              <p:cNvPr id="665" name="图片 13" descr="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39" y="3839"/>
                <a:ext cx="2190" cy="292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66" name="图片 14" descr="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29" y="3839"/>
                <a:ext cx="2188" cy="292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67" name="图片 15" descr="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17" y="3832"/>
                <a:ext cx="2194" cy="292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3" name="文本框 2"/>
            <p:cNvSpPr txBox="1"/>
            <p:nvPr/>
          </p:nvSpPr>
          <p:spPr>
            <a:xfrm>
              <a:off x="223" y="7086"/>
              <a:ext cx="8000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265430" algn="ctr"/>
              <a:r>
                <a:rPr lang="zh-CN" sz="1400" b="0">
                  <a:solidFill>
                    <a:srgbClr val="000000"/>
                  </a:solidFill>
                  <a:ea typeface="宋体" panose="02010600030101010101" pitchFamily="2" charset="-122"/>
                </a:rPr>
                <a:t>图</a:t>
              </a:r>
              <a:r>
                <a:rPr lang="en-US" sz="1400" b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3-2-5</a:t>
              </a:r>
              <a:r>
                <a:rPr lang="zh-CN" sz="1400" b="0">
                  <a:solidFill>
                    <a:srgbClr val="000000"/>
                  </a:solidFill>
                  <a:ea typeface="宋体" panose="02010600030101010101" pitchFamily="2" charset="-122"/>
                </a:rPr>
                <a:t>上手飘球</a:t>
              </a:r>
              <a:endParaRPr lang="zh-CN" altLang="en-US" sz="1400" b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315585" y="28638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5430"/>
            <a:r>
              <a:rPr lang="zh-CN" b="1">
                <a:ea typeface="宋体" panose="02010600030101010101" pitchFamily="2" charset="-122"/>
              </a:rPr>
              <a:t>（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b="1">
                <a:ea typeface="宋体" panose="02010600030101010101" pitchFamily="2" charset="-122"/>
              </a:rPr>
              <a:t>）上手大力发球（图3-2-6）</a:t>
            </a:r>
            <a:endParaRPr lang="zh-CN" b="1"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648835" y="797560"/>
            <a:ext cx="7063105" cy="2706163"/>
            <a:chOff x="7384" y="2767"/>
            <a:chExt cx="8000" cy="3313"/>
          </a:xfrm>
        </p:grpSpPr>
        <p:pic>
          <p:nvPicPr>
            <p:cNvPr id="668" name="图片 16" descr="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43" y="2767"/>
              <a:ext cx="2106" cy="28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9" name="图片 17" descr="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649" y="2780"/>
              <a:ext cx="2085" cy="27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70" name="图片 18" descr="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734" y="2780"/>
              <a:ext cx="2096" cy="27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7384" y="5705"/>
              <a:ext cx="8000" cy="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265430" algn="ctr"/>
              <a:r>
                <a:rPr lang="zh-CN" sz="1400" b="0">
                  <a:solidFill>
                    <a:srgbClr val="000000"/>
                  </a:solidFill>
                  <a:ea typeface="宋体" panose="02010600030101010101" pitchFamily="2" charset="-122"/>
                </a:rPr>
                <a:t>图</a:t>
              </a:r>
              <a:r>
                <a:rPr lang="en-US" sz="1400" b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3-2-6</a:t>
              </a:r>
              <a:r>
                <a:rPr lang="zh-CN" sz="1400" b="0">
                  <a:solidFill>
                    <a:srgbClr val="000000"/>
                  </a:solidFill>
                  <a:ea typeface="宋体" panose="02010600030101010101" pitchFamily="2" charset="-122"/>
                </a:rPr>
                <a:t>上手大力发球</a:t>
              </a:r>
              <a:endParaRPr lang="zh-CN" altLang="en-US" sz="1400" b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831715" y="368681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5430"/>
            <a:r>
              <a:rPr lang="zh-CN" b="1">
                <a:ea typeface="宋体" panose="02010600030101010101" pitchFamily="2" charset="-122"/>
              </a:rPr>
              <a:t>（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b="1">
                <a:ea typeface="宋体" panose="02010600030101010101" pitchFamily="2" charset="-122"/>
              </a:rPr>
              <a:t>）勾手大力发球（图3-2-7）</a:t>
            </a:r>
            <a:endParaRPr lang="zh-CN" b="1"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831080" y="4056030"/>
            <a:ext cx="5851525" cy="2676424"/>
            <a:chOff x="8932" y="6738"/>
            <a:chExt cx="8063" cy="3815"/>
          </a:xfrm>
        </p:grpSpPr>
        <p:pic>
          <p:nvPicPr>
            <p:cNvPr id="671" name="图片 19" descr="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932" y="6762"/>
              <a:ext cx="2402" cy="32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72" name="图片 20" descr="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1334" y="6738"/>
              <a:ext cx="2418" cy="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0" name="图片 21" descr="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752" y="6738"/>
              <a:ext cx="2409" cy="321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8995" y="10116"/>
              <a:ext cx="8000" cy="4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0" algn="ctr"/>
              <a:r>
                <a:rPr lang="zh-CN" sz="1400" b="0">
                  <a:solidFill>
                    <a:srgbClr val="000000"/>
                  </a:solidFill>
                  <a:ea typeface="宋体" panose="02010600030101010101" pitchFamily="2" charset="-122"/>
                </a:rPr>
                <a:t>图</a:t>
              </a:r>
              <a:r>
                <a:rPr lang="en-US" sz="1400" b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3-2-7</a:t>
              </a:r>
              <a:r>
                <a:rPr lang="zh-CN" sz="1400" b="0">
                  <a:solidFill>
                    <a:srgbClr val="000000"/>
                  </a:solidFill>
                  <a:ea typeface="宋体" panose="02010600030101010101" pitchFamily="2" charset="-122"/>
                </a:rPr>
                <a:t>勾手大力发球</a:t>
              </a:r>
              <a:endParaRPr lang="zh-CN" altLang="en-US" sz="1400" b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1_1"/>
          <p:cNvGrpSpPr/>
          <p:nvPr/>
        </p:nvGrpSpPr>
        <p:grpSpPr>
          <a:xfrm>
            <a:off x="-1013679" y="-43169"/>
            <a:ext cx="12858769" cy="6560166"/>
            <a:chOff x="-1013679" y="-43169"/>
            <a:chExt cx="12858769" cy="6560166"/>
          </a:xfrm>
        </p:grpSpPr>
        <p:grpSp>
          <p:nvGrpSpPr>
            <p:cNvPr id="27" name="组合 26"/>
            <p:cNvGrpSpPr/>
            <p:nvPr/>
          </p:nvGrpSpPr>
          <p:grpSpPr>
            <a:xfrm>
              <a:off x="327184" y="209584"/>
              <a:ext cx="4934585" cy="1200329"/>
              <a:chOff x="738390" y="243460"/>
              <a:chExt cx="4934585" cy="1200329"/>
            </a:xfrm>
          </p:grpSpPr>
          <p:pic>
            <p:nvPicPr>
              <p:cNvPr id="40" name="图形 39" descr="后引号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1331543" y="831696"/>
                <a:ext cx="612093" cy="612093"/>
              </a:xfrm>
              <a:prstGeom prst="rect">
                <a:avLst/>
              </a:prstGeom>
            </p:spPr>
          </p:pic>
          <p:sp>
            <p:nvSpPr>
              <p:cNvPr id="41" name="文本框 40"/>
              <p:cNvSpPr txBox="1"/>
              <p:nvPr/>
            </p:nvSpPr>
            <p:spPr>
              <a:xfrm>
                <a:off x="738390" y="243460"/>
                <a:ext cx="698934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2</a:t>
                </a:r>
                <a:endParaRPr lang="zh-CN" altLang="en-US" sz="72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359420" y="541910"/>
                <a:ext cx="4313555" cy="5554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0"/>
                <a:r>
                  <a:rPr lang="zh-CN" sz="2400" b="1">
                    <a:ea typeface="宋体" panose="02010600030101010101" pitchFamily="2" charset="-122"/>
                    <a:sym typeface="+mn-ea"/>
                  </a:rPr>
                  <a:t>气排球运动基本技术</a:t>
                </a:r>
                <a:endParaRPr lang="zh-CN" altLang="en-US" sz="2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683417" y="6288397"/>
              <a:ext cx="2161673" cy="228600"/>
              <a:chOff x="2805536" y="-1467853"/>
              <a:chExt cx="2161673" cy="22860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805536" y="-1467853"/>
                <a:ext cx="228600" cy="228600"/>
              </a:xfrm>
              <a:prstGeom prst="ellipse">
                <a:avLst/>
              </a:prstGeom>
              <a:solidFill>
                <a:srgbClr val="78B6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288804" y="-1467853"/>
                <a:ext cx="228600" cy="228600"/>
              </a:xfrm>
              <a:prstGeom prst="ellipse">
                <a:avLst/>
              </a:prstGeom>
              <a:solidFill>
                <a:srgbClr val="FDD0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772072" y="-1467853"/>
                <a:ext cx="228600" cy="228600"/>
              </a:xfrm>
              <a:prstGeom prst="ellipse">
                <a:avLst/>
              </a:prstGeom>
              <a:solidFill>
                <a:srgbClr val="ED93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255340" y="-1467853"/>
                <a:ext cx="228600" cy="228600"/>
              </a:xfrm>
              <a:prstGeom prst="ellipse">
                <a:avLst/>
              </a:prstGeom>
              <a:solidFill>
                <a:srgbClr val="E974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738609" y="-1467853"/>
                <a:ext cx="228600" cy="228600"/>
              </a:xfrm>
              <a:prstGeom prst="ellipse">
                <a:avLst/>
              </a:prstGeom>
              <a:solidFill>
                <a:srgbClr val="AB7D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 flipV="1">
              <a:off x="-1013679" y="-43169"/>
              <a:ext cx="4948007" cy="573258"/>
              <a:chOff x="-460228" y="4964882"/>
              <a:chExt cx="16582544" cy="1921192"/>
            </a:xfrm>
          </p:grpSpPr>
          <p:sp>
            <p:nvSpPr>
              <p:cNvPr id="30" name="等腰三角形 5"/>
              <p:cNvSpPr/>
              <p:nvPr/>
            </p:nvSpPr>
            <p:spPr>
              <a:xfrm>
                <a:off x="-460228" y="5749042"/>
                <a:ext cx="3560710" cy="113703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78B6A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5"/>
              <p:cNvSpPr/>
              <p:nvPr/>
            </p:nvSpPr>
            <p:spPr>
              <a:xfrm>
                <a:off x="1498898" y="5414211"/>
                <a:ext cx="4355342" cy="147186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137032 h 1137032"/>
                  <a:gd name="connsiteX1-19" fmla="*/ 1780355 w 3560710"/>
                  <a:gd name="connsiteY1-20" fmla="*/ 88 h 1137032"/>
                  <a:gd name="connsiteX2-21" fmla="*/ 3560710 w 3560710"/>
                  <a:gd name="connsiteY2-22" fmla="*/ 1137032 h 1137032"/>
                  <a:gd name="connsiteX3-23" fmla="*/ 0 w 3560710"/>
                  <a:gd name="connsiteY3-24" fmla="*/ 1137032 h 1137032"/>
                  <a:gd name="connsiteX0-25" fmla="*/ 0 w 3560710"/>
                  <a:gd name="connsiteY0-26" fmla="*/ 1137032 h 1137032"/>
                  <a:gd name="connsiteX1-27" fmla="*/ 1780355 w 3560710"/>
                  <a:gd name="connsiteY1-28" fmla="*/ 88 h 1137032"/>
                  <a:gd name="connsiteX2-29" fmla="*/ 3560710 w 3560710"/>
                  <a:gd name="connsiteY2-30" fmla="*/ 1137032 h 1137032"/>
                  <a:gd name="connsiteX3-31" fmla="*/ 0 w 3560710"/>
                  <a:gd name="connsiteY3-32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298852" y="-9500"/>
                      <a:pt x="1780355" y="88"/>
                    </a:cubicBezTo>
                    <a:cubicBezTo>
                      <a:pt x="2261858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FDD069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等腰三角形 5"/>
              <p:cNvSpPr/>
              <p:nvPr/>
            </p:nvSpPr>
            <p:spPr>
              <a:xfrm>
                <a:off x="3763709" y="4964882"/>
                <a:ext cx="5327811" cy="1921192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ED935C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等腰三角形 5"/>
              <p:cNvSpPr/>
              <p:nvPr/>
            </p:nvSpPr>
            <p:spPr>
              <a:xfrm>
                <a:off x="6780019" y="5781117"/>
                <a:ext cx="5439657" cy="1076883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  <a:gd name="connsiteX0-17" fmla="*/ 0 w 3560710"/>
                  <a:gd name="connsiteY0-18" fmla="*/ 1076883 h 1076883"/>
                  <a:gd name="connsiteX1-19" fmla="*/ 2134761 w 3560710"/>
                  <a:gd name="connsiteY1-20" fmla="*/ 97 h 1076883"/>
                  <a:gd name="connsiteX2-21" fmla="*/ 3560710 w 3560710"/>
                  <a:gd name="connsiteY2-22" fmla="*/ 1076883 h 1076883"/>
                  <a:gd name="connsiteX3-23" fmla="*/ 0 w 3560710"/>
                  <a:gd name="connsiteY3-24" fmla="*/ 1076883 h 107688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076883">
                    <a:moveTo>
                      <a:pt x="0" y="1076883"/>
                    </a:moveTo>
                    <a:cubicBezTo>
                      <a:pt x="593452" y="697902"/>
                      <a:pt x="1456530" y="-9491"/>
                      <a:pt x="2134761" y="97"/>
                    </a:cubicBezTo>
                    <a:cubicBezTo>
                      <a:pt x="2812992" y="9685"/>
                      <a:pt x="2967258" y="697902"/>
                      <a:pt x="3560710" y="1076883"/>
                    </a:cubicBezTo>
                    <a:lnTo>
                      <a:pt x="0" y="1076883"/>
                    </a:lnTo>
                    <a:close/>
                  </a:path>
                </a:pathLst>
              </a:custGeom>
              <a:solidFill>
                <a:srgbClr val="E9746E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等腰三角形 5"/>
              <p:cNvSpPr/>
              <p:nvPr/>
            </p:nvSpPr>
            <p:spPr>
              <a:xfrm>
                <a:off x="9613231" y="5220014"/>
                <a:ext cx="6509085" cy="1637986"/>
              </a:xfrm>
              <a:custGeom>
                <a:avLst/>
                <a:gdLst>
                  <a:gd name="connsiteX0" fmla="*/ 0 w 3560710"/>
                  <a:gd name="connsiteY0" fmla="*/ 1136944 h 1136944"/>
                  <a:gd name="connsiteX1" fmla="*/ 1780355 w 3560710"/>
                  <a:gd name="connsiteY1" fmla="*/ 0 h 1136944"/>
                  <a:gd name="connsiteX2" fmla="*/ 3560710 w 3560710"/>
                  <a:gd name="connsiteY2" fmla="*/ 1136944 h 1136944"/>
                  <a:gd name="connsiteX3" fmla="*/ 0 w 3560710"/>
                  <a:gd name="connsiteY3" fmla="*/ 1136944 h 1136944"/>
                  <a:gd name="connsiteX0-1" fmla="*/ 0 w 3560710"/>
                  <a:gd name="connsiteY0-2" fmla="*/ 1136944 h 1136944"/>
                  <a:gd name="connsiteX1-3" fmla="*/ 1780355 w 3560710"/>
                  <a:gd name="connsiteY1-4" fmla="*/ 0 h 1136944"/>
                  <a:gd name="connsiteX2-5" fmla="*/ 3560710 w 3560710"/>
                  <a:gd name="connsiteY2-6" fmla="*/ 1136944 h 1136944"/>
                  <a:gd name="connsiteX3-7" fmla="*/ 0 w 3560710"/>
                  <a:gd name="connsiteY3-8" fmla="*/ 1136944 h 1136944"/>
                  <a:gd name="connsiteX0-9" fmla="*/ 0 w 3560710"/>
                  <a:gd name="connsiteY0-10" fmla="*/ 1137032 h 1137032"/>
                  <a:gd name="connsiteX1-11" fmla="*/ 1780355 w 3560710"/>
                  <a:gd name="connsiteY1-12" fmla="*/ 88 h 1137032"/>
                  <a:gd name="connsiteX2-13" fmla="*/ 3560710 w 3560710"/>
                  <a:gd name="connsiteY2-14" fmla="*/ 1137032 h 1137032"/>
                  <a:gd name="connsiteX3-15" fmla="*/ 0 w 3560710"/>
                  <a:gd name="connsiteY3-16" fmla="*/ 1137032 h 1137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0710" h="1137032">
                    <a:moveTo>
                      <a:pt x="0" y="1137032"/>
                    </a:moveTo>
                    <a:cubicBezTo>
                      <a:pt x="593452" y="758051"/>
                      <a:pt x="1102124" y="-9500"/>
                      <a:pt x="1780355" y="88"/>
                    </a:cubicBezTo>
                    <a:cubicBezTo>
                      <a:pt x="2458586" y="9676"/>
                      <a:pt x="2967258" y="758051"/>
                      <a:pt x="3560710" y="1137032"/>
                    </a:cubicBezTo>
                    <a:lnTo>
                      <a:pt x="0" y="1137032"/>
                    </a:lnTo>
                    <a:close/>
                  </a:path>
                </a:pathLst>
              </a:custGeom>
              <a:solidFill>
                <a:srgbClr val="AB7DB6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327025" y="132207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sz="2400" b="1">
                <a:solidFill>
                  <a:schemeClr val="accent4">
                    <a:lumMod val="50000"/>
                  </a:schemeClr>
                </a:solidFill>
                <a:ea typeface="宋体" panose="02010600030101010101" pitchFamily="2" charset="-122"/>
              </a:rPr>
              <a:t>捧球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32255" y="136842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5430"/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）双手托捧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32255" y="1736408"/>
            <a:ext cx="2564130" cy="2325687"/>
            <a:chOff x="484" y="3226"/>
            <a:chExt cx="4038" cy="3662"/>
          </a:xfrm>
        </p:grpSpPr>
        <p:pic>
          <p:nvPicPr>
            <p:cNvPr id="679" name="图片 22" descr="手型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3226"/>
              <a:ext cx="2346" cy="313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484" y="6357"/>
              <a:ext cx="4038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zh-CN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图</a:t>
              </a:r>
              <a:r>
                <a:rPr lang="en-US" sz="1600" b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3-2-8</a:t>
              </a:r>
              <a:r>
                <a:rPr lang="zh-CN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双手托捧手型</a:t>
              </a:r>
              <a:endParaRPr lang="zh-CN" altLang="en-US" sz="1600" b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1130" y="4031615"/>
            <a:ext cx="5080000" cy="2727960"/>
            <a:chOff x="238" y="6349"/>
            <a:chExt cx="8000" cy="4296"/>
          </a:xfrm>
        </p:grpSpPr>
        <p:sp>
          <p:nvSpPr>
            <p:cNvPr id="4" name="文本框 3"/>
            <p:cNvSpPr txBox="1"/>
            <p:nvPr/>
          </p:nvSpPr>
          <p:spPr>
            <a:xfrm>
              <a:off x="238" y="10114"/>
              <a:ext cx="8000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265430" algn="ctr"/>
              <a:r>
                <a:rPr lang="zh-CN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图</a:t>
              </a:r>
              <a:r>
                <a:rPr lang="en-US" sz="1600" b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3-2-9</a:t>
              </a:r>
              <a:r>
                <a:rPr lang="zh-CN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双手托捧</a:t>
              </a:r>
              <a:endParaRPr lang="zh-CN" altLang="en-US" sz="1600" b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38" y="6349"/>
              <a:ext cx="7760" cy="3764"/>
              <a:chOff x="338" y="7380"/>
              <a:chExt cx="7065" cy="3142"/>
            </a:xfrm>
          </p:grpSpPr>
          <p:pic>
            <p:nvPicPr>
              <p:cNvPr id="6" name="图片 23" descr="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8" y="7380"/>
                <a:ext cx="2356" cy="314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" name="图片 24" descr="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94" y="7380"/>
                <a:ext cx="2355" cy="314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" name="图片 25" descr="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049" y="7380"/>
                <a:ext cx="2355" cy="314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11" name="文本框 10"/>
          <p:cNvSpPr txBox="1"/>
          <p:nvPr/>
        </p:nvSpPr>
        <p:spPr>
          <a:xfrm>
            <a:off x="4330065" y="1397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b="1">
                <a:ea typeface="宋体" panose="02010600030101010101" pitchFamily="2" charset="-122"/>
              </a:rPr>
              <a:t>（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b="1">
                <a:ea typeface="宋体" panose="02010600030101010101" pitchFamily="2" charset="-122"/>
              </a:rPr>
              <a:t>）双手平捧</a:t>
            </a:r>
            <a:endParaRPr lang="zh-CN" altLang="en-US" b="1"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32195" y="46355"/>
            <a:ext cx="5080000" cy="1690370"/>
            <a:chOff x="9691" y="73"/>
            <a:chExt cx="8000" cy="2662"/>
          </a:xfrm>
        </p:grpSpPr>
        <p:pic>
          <p:nvPicPr>
            <p:cNvPr id="693" name="图片 26" descr="手型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21" y="73"/>
              <a:ext cx="1995" cy="26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文本框 11"/>
            <p:cNvSpPr txBox="1"/>
            <p:nvPr/>
          </p:nvSpPr>
          <p:spPr>
            <a:xfrm>
              <a:off x="9691" y="715"/>
              <a:ext cx="8000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265430" algn="ctr"/>
              <a:r>
                <a:rPr lang="zh-CN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图</a:t>
              </a:r>
              <a:r>
                <a:rPr lang="en-US" sz="1600" b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3-2-10</a:t>
              </a:r>
              <a:r>
                <a:rPr lang="zh-CN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双手平捧手型</a:t>
              </a:r>
              <a:endParaRPr lang="zh-CN" altLang="en-US" sz="1600" b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16680" y="945833"/>
            <a:ext cx="8067040" cy="1995805"/>
            <a:chOff x="6168" y="1490"/>
            <a:chExt cx="12704" cy="3143"/>
          </a:xfrm>
        </p:grpSpPr>
        <p:pic>
          <p:nvPicPr>
            <p:cNvPr id="692" name="图片 27" descr="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815" y="1492"/>
              <a:ext cx="2353" cy="31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5" name="图片 28" descr="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168" y="1492"/>
              <a:ext cx="2352" cy="31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77" name="图片 29" descr="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6520" y="1490"/>
              <a:ext cx="2352" cy="314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文本框 12"/>
            <p:cNvSpPr txBox="1"/>
            <p:nvPr/>
          </p:nvSpPr>
          <p:spPr>
            <a:xfrm>
              <a:off x="6168" y="3139"/>
              <a:ext cx="8000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265430" algn="ctr"/>
              <a:r>
                <a:rPr lang="zh-CN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图</a:t>
              </a:r>
              <a:r>
                <a:rPr lang="en-US" sz="1600" b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3-2-11</a:t>
              </a:r>
              <a:r>
                <a:rPr lang="zh-CN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双手平捧</a:t>
              </a:r>
              <a:endParaRPr lang="zh-CN" altLang="en-US" sz="1600" b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096385" y="309626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5430"/>
            <a:r>
              <a:rPr lang="zh-CN" b="1">
                <a:ea typeface="宋体" panose="02010600030101010101" pitchFamily="2" charset="-122"/>
              </a:rPr>
              <a:t>（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b="1">
                <a:ea typeface="宋体" panose="02010600030101010101" pitchFamily="2" charset="-122"/>
              </a:rPr>
              <a:t>）单手捧球</a:t>
            </a:r>
            <a:endParaRPr lang="zh-CN" altLang="en-US" b="1">
              <a:ea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720465" y="4179570"/>
            <a:ext cx="8386445" cy="2109470"/>
            <a:chOff x="6196" y="6058"/>
            <a:chExt cx="12299" cy="3088"/>
          </a:xfrm>
        </p:grpSpPr>
        <p:pic>
          <p:nvPicPr>
            <p:cNvPr id="691" name="图片 31" descr="1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1616" y="6058"/>
              <a:ext cx="2288" cy="30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7" name="图片 32" descr="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3904" y="6058"/>
              <a:ext cx="2277" cy="3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3" name="图片 33" descr="3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6181" y="6058"/>
              <a:ext cx="2314" cy="30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6196" y="7770"/>
              <a:ext cx="8000" cy="4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265430" algn="ctr"/>
              <a:r>
                <a:rPr lang="zh-CN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图</a:t>
              </a:r>
              <a:r>
                <a:rPr lang="en-US" sz="1600" b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3-2-13</a:t>
              </a:r>
              <a:r>
                <a:rPr lang="zh-CN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单手捧球</a:t>
              </a:r>
              <a:endParaRPr lang="zh-CN" altLang="en-US" sz="1600" b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38825" y="2948940"/>
            <a:ext cx="5080000" cy="1889760"/>
            <a:chOff x="9322" y="4617"/>
            <a:chExt cx="8000" cy="2976"/>
          </a:xfrm>
        </p:grpSpPr>
        <p:pic>
          <p:nvPicPr>
            <p:cNvPr id="19" name="图片 30" descr="手型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9575" y="4617"/>
              <a:ext cx="2231" cy="29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文本框 19"/>
            <p:cNvSpPr txBox="1"/>
            <p:nvPr/>
          </p:nvSpPr>
          <p:spPr>
            <a:xfrm>
              <a:off x="9322" y="5429"/>
              <a:ext cx="8000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265430" algn="ctr"/>
              <a:r>
                <a:rPr lang="zh-CN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图</a:t>
              </a:r>
              <a:r>
                <a:rPr lang="en-US" sz="1600" b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3-2-12</a:t>
              </a:r>
              <a:r>
                <a:rPr lang="zh-CN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单手捧球手型</a:t>
              </a:r>
              <a:endParaRPr lang="zh-CN" altLang="en-US" sz="1600" b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11" grpId="0"/>
      <p:bldP spid="14" grpId="0"/>
    </p:bldLst>
  </p:timing>
</p:sld>
</file>

<file path=ppt/tags/tag1.xml><?xml version="1.0" encoding="utf-8"?>
<p:tagLst xmlns:p="http://schemas.openxmlformats.org/presentationml/2006/main">
  <p:tag name="ISPRING_PRESENTATION_TITLE" val="102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9746E"/>
      </a:accent1>
      <a:accent2>
        <a:srgbClr val="ED935C"/>
      </a:accent2>
      <a:accent3>
        <a:srgbClr val="FDD069"/>
      </a:accent3>
      <a:accent4>
        <a:srgbClr val="78B6A9"/>
      </a:accent4>
      <a:accent5>
        <a:srgbClr val="AB7DB6"/>
      </a:accent5>
      <a:accent6>
        <a:srgbClr val="4D4D4D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E9746E"/>
    </a:accent1>
    <a:accent2>
      <a:srgbClr val="ED935C"/>
    </a:accent2>
    <a:accent3>
      <a:srgbClr val="FDD069"/>
    </a:accent3>
    <a:accent4>
      <a:srgbClr val="78B6A9"/>
    </a:accent4>
    <a:accent5>
      <a:srgbClr val="AB7DB6"/>
    </a:accent5>
    <a:accent6>
      <a:srgbClr val="4D4D4D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E9746E"/>
    </a:accent1>
    <a:accent2>
      <a:srgbClr val="ED935C"/>
    </a:accent2>
    <a:accent3>
      <a:srgbClr val="FDD069"/>
    </a:accent3>
    <a:accent4>
      <a:srgbClr val="78B6A9"/>
    </a:accent4>
    <a:accent5>
      <a:srgbClr val="AB7DB6"/>
    </a:accent5>
    <a:accent6>
      <a:srgbClr val="4D4D4D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E9746E"/>
    </a:accent1>
    <a:accent2>
      <a:srgbClr val="ED935C"/>
    </a:accent2>
    <a:accent3>
      <a:srgbClr val="FDD069"/>
    </a:accent3>
    <a:accent4>
      <a:srgbClr val="78B6A9"/>
    </a:accent4>
    <a:accent5>
      <a:srgbClr val="AB7DB6"/>
    </a:accent5>
    <a:accent6>
      <a:srgbClr val="4D4D4D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E9746E"/>
    </a:accent1>
    <a:accent2>
      <a:srgbClr val="ED935C"/>
    </a:accent2>
    <a:accent3>
      <a:srgbClr val="FDD069"/>
    </a:accent3>
    <a:accent4>
      <a:srgbClr val="78B6A9"/>
    </a:accent4>
    <a:accent5>
      <a:srgbClr val="AB7DB6"/>
    </a:accent5>
    <a:accent6>
      <a:srgbClr val="4D4D4D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E9746E"/>
    </a:accent1>
    <a:accent2>
      <a:srgbClr val="ED935C"/>
    </a:accent2>
    <a:accent3>
      <a:srgbClr val="FDD069"/>
    </a:accent3>
    <a:accent4>
      <a:srgbClr val="78B6A9"/>
    </a:accent4>
    <a:accent5>
      <a:srgbClr val="AB7DB6"/>
    </a:accent5>
    <a:accent6>
      <a:srgbClr val="4D4D4D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E9746E"/>
    </a:accent1>
    <a:accent2>
      <a:srgbClr val="ED935C"/>
    </a:accent2>
    <a:accent3>
      <a:srgbClr val="FDD069"/>
    </a:accent3>
    <a:accent4>
      <a:srgbClr val="78B6A9"/>
    </a:accent4>
    <a:accent5>
      <a:srgbClr val="AB7DB6"/>
    </a:accent5>
    <a:accent6>
      <a:srgbClr val="4D4D4D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E9746E"/>
    </a:accent1>
    <a:accent2>
      <a:srgbClr val="ED935C"/>
    </a:accent2>
    <a:accent3>
      <a:srgbClr val="FDD069"/>
    </a:accent3>
    <a:accent4>
      <a:srgbClr val="78B6A9"/>
    </a:accent4>
    <a:accent5>
      <a:srgbClr val="AB7DB6"/>
    </a:accent5>
    <a:accent6>
      <a:srgbClr val="4D4D4D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2290</Words>
  <Application>WPS 演示</Application>
  <PresentationFormat>宽屏</PresentationFormat>
  <Paragraphs>258</Paragraphs>
  <Slides>18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思源黑体 CN Medium</vt:lpstr>
      <vt:lpstr>黑体</vt:lpstr>
      <vt:lpstr>思源黑体 CN Bold</vt:lpstr>
      <vt:lpstr>Times New Roman</vt:lpstr>
      <vt:lpstr>思源黑体 CN Medium</vt:lpstr>
      <vt:lpstr>Calibri</vt:lpstr>
      <vt:lpstr>微软雅黑</vt:lpstr>
      <vt:lpstr>Arial Unicode MS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1023</dc:title>
  <dc:creator/>
  <cp:lastModifiedBy>顾及</cp:lastModifiedBy>
  <cp:revision>36</cp:revision>
  <dcterms:created xsi:type="dcterms:W3CDTF">2021-04-14T06:27:00Z</dcterms:created>
  <dcterms:modified xsi:type="dcterms:W3CDTF">2021-04-14T08:00:09Z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2EF7CFF9D45C47DB83FF7CBAB0E80677</vt:lpwstr>
  </property>
  <property fmtid="{D5CDD505-2E9C-101B-9397-08002B2CF9AE}" pid="3" name="KSOProductBuildVer">
    <vt:lpwstr>2052-11.1.0.10356</vt:lpwstr>
  </property>
</Properties>
</file>