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989" r:id="rId3"/>
    <p:sldId id="981" r:id="rId4"/>
    <p:sldId id="984" r:id="rId5"/>
    <p:sldId id="1017" r:id="rId6"/>
    <p:sldId id="1042" r:id="rId7"/>
    <p:sldId id="1045" r:id="rId8"/>
    <p:sldId id="1046" r:id="rId9"/>
    <p:sldId id="1048" r:id="rId10"/>
    <p:sldId id="1049" r:id="rId11"/>
    <p:sldId id="1050" r:id="rId12"/>
    <p:sldId id="1051" r:id="rId13"/>
    <p:sldId id="1043" r:id="rId14"/>
    <p:sldId id="1052" r:id="rId15"/>
    <p:sldId id="1053" r:id="rId16"/>
    <p:sldId id="1054" r:id="rId17"/>
    <p:sldId id="1055" r:id="rId18"/>
    <p:sldId id="1056" r:id="rId19"/>
    <p:sldId id="1058" r:id="rId20"/>
    <p:sldId id="990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A2"/>
    <a:srgbClr val="B39A60"/>
    <a:srgbClr val="EB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20" y="52"/>
      </p:cViewPr>
      <p:guideLst>
        <p:guide orient="horz" pos="2419"/>
        <p:guide pos="3858"/>
        <p:guide pos="414"/>
        <p:guide pos="7256"/>
        <p:guide orient="horz" pos="580"/>
        <p:guide orient="horz" pos="701"/>
        <p:guide orient="horz" pos="3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5#1" qsCatId="simple" csTypeId="urn:microsoft.com/office/officeart/2005/8/colors/accent1_2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>
              <a:ea typeface="宋体" panose="02010600030101010101" pitchFamily="2" charset="-122"/>
              <a:sym typeface="+mn-ea"/>
            </a:rPr>
            <a:t>体育的概念</a:t>
          </a:r>
          <a:endParaRPr lang="zh-CN" altLang="en-US" sz="2400" b="1">
            <a:ea typeface="宋体" panose="02010600030101010101" pitchFamily="2" charset="-122"/>
            <a:sym typeface="+mn-ea"/>
          </a:endParaRPr>
        </a:p>
      </dgm:t>
    </dgm:pt>
    <dgm:pt modelId="{2AFB1B2A-8749-4E5E-9CB9-0B60F81C46F8}" cxnId="{58E2FD01-3B43-453C-8046-20F95D15127B}" type="parTrans">
      <dgm:prSet/>
      <dgm:spPr/>
      <dgm:t>
        <a:bodyPr/>
        <a:lstStyle/>
        <a:p>
          <a:endParaRPr lang="zh-CN" altLang="en-US"/>
        </a:p>
      </dgm:t>
    </dgm:pt>
    <dgm:pt modelId="{E0FFEB56-236E-4FE9-83BF-31494E265D5A}" cxnId="{58E2FD01-3B43-453C-8046-20F95D15127B}" type="sibTrans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1</a:t>
          </a:r>
          <a:r>
            <a: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、体育概念争论的焦点</a:t>
          </a:r>
          <a:endParaRPr lang="zh-CN" altLang="en-US" sz="2400" dirty="0"/>
        </a:p>
      </dgm:t>
    </dgm:pt>
    <dgm:pt modelId="{AC2BFF99-DAE2-494A-88AB-85D75BC6D2EE}" cxnId="{72124F76-33DB-4902-BFE0-5DBE2C39F0ED}" type="parTrans">
      <dgm:prSet/>
      <dgm:spPr/>
      <dgm:t>
        <a:bodyPr/>
        <a:lstStyle/>
        <a:p>
          <a:endParaRPr lang="zh-CN" altLang="en-US"/>
        </a:p>
      </dgm:t>
    </dgm:pt>
    <dgm:pt modelId="{B98A0394-6758-42EB-8D0E-4491BED52B6C}" cxnId="{72124F76-33DB-4902-BFE0-5DBE2C39F0ED}" type="sibTrans">
      <dgm:prSet/>
      <dgm:spPr/>
      <dgm:t>
        <a:bodyPr/>
        <a:lstStyle/>
        <a:p>
          <a:endParaRPr lang="zh-CN" altLang="en-US"/>
        </a:p>
      </dgm:t>
    </dgm:pt>
    <dgm:pt modelId="{4E4A1E17-A3EC-4A54-9171-277E11A0B287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2</a:t>
          </a:r>
          <a:r>
            <a: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、体育概念争论之实质</a:t>
          </a:r>
        </a:p>
      </dgm:t>
    </dgm:pt>
    <dgm:pt modelId="{367D7799-1E5C-4947-8AD1-85D1E0D367AF}" cxnId="{33EC5F7D-B789-41E0-B25F-97AC74FE2677}" type="parTrans">
      <dgm:prSet/>
      <dgm:spPr/>
      <dgm:t>
        <a:bodyPr/>
        <a:lstStyle/>
        <a:p>
          <a:endParaRPr lang="zh-CN" altLang="en-US"/>
        </a:p>
      </dgm:t>
    </dgm:pt>
    <dgm:pt modelId="{7FFEBD18-7D5B-41C0-A8F3-60942A71708D}" cxnId="{33EC5F7D-B789-41E0-B25F-97AC74FE2677}" type="sibTrans">
      <dgm:prSet/>
      <dgm:spPr/>
      <dgm:t>
        <a:bodyPr/>
        <a:lstStyle/>
        <a:p>
          <a:endParaRPr lang="zh-CN" altLang="en-US"/>
        </a:p>
      </dgm:t>
    </dgm:pt>
    <dgm:pt modelId="{D0B66033-504B-4457-9BF1-6BC4264C73C6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3</a:t>
          </a:r>
          <a:r>
            <a: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、</a:t>
          </a:r>
          <a:r>
            <a: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体育概念界定原则</a:t>
          </a:r>
        </a:p>
      </dgm:t>
    </dgm:pt>
    <dgm:pt modelId="{9839281B-A7C0-4547-A1C0-E85E52F6A22C}" cxnId="{C06BB5A6-282B-47F7-BC74-39EE63B9395D}" type="parTrans">
      <dgm:prSet/>
      <dgm:spPr/>
      <dgm:t>
        <a:bodyPr/>
        <a:lstStyle/>
        <a:p>
          <a:endParaRPr lang="zh-CN" altLang="en-US"/>
        </a:p>
      </dgm:t>
    </dgm:pt>
    <dgm:pt modelId="{70A5D673-C3A5-4E7F-A1BE-83DD17591F84}" cxnId="{C06BB5A6-282B-47F7-BC74-39EE63B9395D}" type="sibTrans">
      <dgm:prSet/>
      <dgm:spPr/>
      <dgm:t>
        <a:bodyPr/>
        <a:lstStyle/>
        <a:p>
          <a:endParaRPr lang="zh-CN" altLang="en-US"/>
        </a:p>
      </dgm:t>
    </dgm:pt>
    <dgm:pt modelId="{123DD90F-26AE-4399-A97A-6EE3B3EABC87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（1）合理应用亚里斯多德公式</a:t>
          </a:r>
        </a:p>
      </dgm:t>
    </dgm:pt>
    <dgm:pt modelId="{01211505-B0CA-41F7-ACD8-C2096869144C}" cxnId="{C525D293-ADEB-4AE5-A3C9-C69AFB0D34C2}" type="parTrans">
      <dgm:prSet/>
      <dgm:spPr/>
      <dgm:t>
        <a:bodyPr/>
        <a:lstStyle/>
        <a:p>
          <a:endParaRPr lang="zh-CN" altLang="en-US"/>
        </a:p>
      </dgm:t>
    </dgm:pt>
    <dgm:pt modelId="{392B3715-B7E5-418D-A811-976BAC3C6BB3}" cxnId="{C525D293-ADEB-4AE5-A3C9-C69AFB0D34C2}" type="sibTrans">
      <dgm:prSet/>
      <dgm:spPr/>
      <dgm:t>
        <a:bodyPr/>
        <a:lstStyle/>
        <a:p>
          <a:endParaRPr lang="zh-CN" altLang="en-US"/>
        </a:p>
      </dgm:t>
    </dgm:pt>
    <dgm:pt modelId="{D61F6341-FDCD-4189-87A6-1D4DDEA84A1E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（2）功能不可泛化</a:t>
          </a:r>
        </a:p>
      </dgm:t>
    </dgm:pt>
    <dgm:pt modelId="{8E94B026-6E37-41A8-BDE6-8472C40BA3B4}" cxnId="{34AD3287-D3AD-4CE1-8C97-19657D98973A}" type="parTrans">
      <dgm:prSet/>
      <dgm:spPr/>
      <dgm:t>
        <a:bodyPr/>
        <a:lstStyle/>
        <a:p>
          <a:endParaRPr lang="zh-CN" altLang="en-US"/>
        </a:p>
      </dgm:t>
    </dgm:pt>
    <dgm:pt modelId="{BFC5DBD2-1973-45C4-B97E-98C84C2E9B21}" cxnId="{34AD3287-D3AD-4CE1-8C97-19657D98973A}" type="sibTrans">
      <dgm:prSet/>
      <dgm:spPr/>
      <dgm:t>
        <a:bodyPr/>
        <a:lstStyle/>
        <a:p>
          <a:endParaRPr lang="zh-CN" altLang="en-US"/>
        </a:p>
      </dgm:t>
    </dgm:pt>
    <dgm:pt modelId="{6DCCBAE1-D8B2-49E4-B9DC-0A5D6D0B84DF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（3）考虑“体育中国化”的国情</a:t>
          </a:r>
        </a:p>
      </dgm:t>
    </dgm:pt>
    <dgm:pt modelId="{7B39E95E-04ED-4E01-A2BF-C6E242480B64}" cxnId="{A2963812-5E76-4EA3-AC7B-5952E04500FA}" type="parTrans">
      <dgm:prSet/>
      <dgm:spPr/>
      <dgm:t>
        <a:bodyPr/>
        <a:lstStyle/>
        <a:p>
          <a:endParaRPr lang="zh-CN" altLang="en-US"/>
        </a:p>
      </dgm:t>
    </dgm:pt>
    <dgm:pt modelId="{C588F887-904F-4F2F-8628-21F647715DA0}" cxnId="{A2963812-5E76-4EA3-AC7B-5952E04500FA}" type="sibTrans">
      <dgm:prSet/>
      <dgm:spPr/>
      <dgm:t>
        <a:bodyPr/>
        <a:lstStyle/>
        <a:p>
          <a:endParaRPr lang="zh-CN" altLang="en-US"/>
        </a:p>
      </dgm:t>
    </dgm:pt>
    <dgm:pt modelId="{19B505E5-4C81-403E-84AA-98EBA4D7EBE5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（4）体育的概念</a:t>
          </a:r>
        </a:p>
      </dgm:t>
    </dgm:pt>
    <dgm:pt modelId="{85474319-B334-41C4-A137-BCBF65C4B555}" cxnId="{0344A3FD-A583-4670-AE34-F53D83C77FFD}" type="parTrans">
      <dgm:prSet/>
      <dgm:spPr/>
      <dgm:t>
        <a:bodyPr/>
        <a:lstStyle/>
        <a:p>
          <a:endParaRPr lang="zh-CN" altLang="en-US"/>
        </a:p>
      </dgm:t>
    </dgm:pt>
    <dgm:pt modelId="{C12CD06F-64E7-49B8-B41A-FBA85B24333B}" cxnId="{0344A3FD-A583-4670-AE34-F53D83C77FFD}" type="sibTrans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</dgm:pt>
    <dgm:pt modelId="{C1833E64-0598-4ED8-B73B-4C820BB35531}" type="pres">
      <dgm:prSet presAssocID="{AC2BFF99-DAE2-494A-88AB-85D75BC6D2EE}" presName="connTx" presStyleLbl="parChTrans1D2" presStyleIdx="0" presStyleCnt="3"/>
      <dgm:spPr/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</dgm:pt>
    <dgm:pt modelId="{48673F39-879C-4946-8DC7-FD68F0552920}" type="pres">
      <dgm:prSet presAssocID="{4530EE7D-F557-4815-9ED2-EABC47F46978}" presName="level3hierChild" presStyleCnt="0"/>
      <dgm:spPr/>
    </dgm:pt>
    <dgm:pt modelId="{2E81B90F-7494-41FF-808F-F7F82B993B40}" type="pres">
      <dgm:prSet presAssocID="{367D7799-1E5C-4947-8AD1-85D1E0D367AF}" presName="conn2-1" presStyleLbl="parChTrans1D2" presStyleIdx="1" presStyleCnt="3"/>
      <dgm:spPr/>
    </dgm:pt>
    <dgm:pt modelId="{0F4B7785-0023-487B-801C-9850969E1D34}" type="pres">
      <dgm:prSet presAssocID="{367D7799-1E5C-4947-8AD1-85D1E0D367AF}" presName="connTx" presStyleLbl="parChTrans1D2" presStyleIdx="1" presStyleCnt="3"/>
      <dgm:spPr/>
    </dgm:pt>
    <dgm:pt modelId="{4925E953-147A-4210-9A9C-63730A307231}" type="pres">
      <dgm:prSet presAssocID="{4E4A1E17-A3EC-4A54-9171-277E11A0B287}" presName="root2" presStyleCnt="0"/>
      <dgm:spPr/>
    </dgm:pt>
    <dgm:pt modelId="{3D382021-A429-4403-82FF-5A95DD3EBB20}" type="pres">
      <dgm:prSet presAssocID="{4E4A1E17-A3EC-4A54-9171-277E11A0B287}" presName="LevelTwoTextNode" presStyleLbl="node2" presStyleIdx="1" presStyleCnt="3">
        <dgm:presLayoutVars>
          <dgm:chPref val="3"/>
        </dgm:presLayoutVars>
      </dgm:prSet>
      <dgm:spPr/>
    </dgm:pt>
    <dgm:pt modelId="{6D231649-1A42-47D5-A289-01058E6A05B6}" type="pres">
      <dgm:prSet presAssocID="{4E4A1E17-A3EC-4A54-9171-277E11A0B287}" presName="level3hierChild" presStyleCnt="0"/>
      <dgm:spPr/>
    </dgm:pt>
    <dgm:pt modelId="{8B53FE67-106C-402B-ADB8-0027444B58F5}" type="pres">
      <dgm:prSet presAssocID="{9839281B-A7C0-4547-A1C0-E85E52F6A22C}" presName="conn2-1" presStyleLbl="parChTrans1D2" presStyleIdx="2" presStyleCnt="3"/>
      <dgm:spPr/>
    </dgm:pt>
    <dgm:pt modelId="{4504EE24-4639-441B-B291-1F9BE1528B82}" type="pres">
      <dgm:prSet presAssocID="{9839281B-A7C0-4547-A1C0-E85E52F6A22C}" presName="connTx" presStyleLbl="parChTrans1D2" presStyleIdx="2" presStyleCnt="3"/>
      <dgm:spPr/>
    </dgm:pt>
    <dgm:pt modelId="{15ECABFB-7DC8-42A7-8CC5-B1FD2661B83B}" type="pres">
      <dgm:prSet presAssocID="{D0B66033-504B-4457-9BF1-6BC4264C73C6}" presName="root2" presStyleCnt="0"/>
      <dgm:spPr/>
    </dgm:pt>
    <dgm:pt modelId="{B0EB43AC-9E15-45F9-B5B6-15736A22C171}" type="pres">
      <dgm:prSet presAssocID="{D0B66033-504B-4457-9BF1-6BC4264C73C6}" presName="LevelTwoTextNode" presStyleLbl="node2" presStyleIdx="2" presStyleCnt="3">
        <dgm:presLayoutVars>
          <dgm:chPref val="3"/>
        </dgm:presLayoutVars>
      </dgm:prSet>
      <dgm:spPr/>
    </dgm:pt>
    <dgm:pt modelId="{374962A8-4136-4273-9DC9-AF4FCE0B66BA}" type="pres">
      <dgm:prSet presAssocID="{D0B66033-504B-4457-9BF1-6BC4264C73C6}" presName="level3hierChild" presStyleCnt="0"/>
      <dgm:spPr/>
    </dgm:pt>
    <dgm:pt modelId="{97FEE36F-16A9-407B-B38E-B868E062E412}" type="pres">
      <dgm:prSet presAssocID="{01211505-B0CA-41F7-ACD8-C2096869144C}" presName="conn2-1" presStyleLbl="parChTrans1D3" presStyleIdx="0" presStyleCnt="4"/>
      <dgm:spPr/>
    </dgm:pt>
    <dgm:pt modelId="{885B3B6D-BAF7-4006-B079-6CA2E03CF19E}" type="pres">
      <dgm:prSet presAssocID="{01211505-B0CA-41F7-ACD8-C2096869144C}" presName="connTx" presStyleLbl="parChTrans1D3" presStyleIdx="0" presStyleCnt="4"/>
      <dgm:spPr/>
    </dgm:pt>
    <dgm:pt modelId="{64A78403-94D5-4654-8F96-ED0F1850EC4E}" type="pres">
      <dgm:prSet presAssocID="{123DD90F-26AE-4399-A97A-6EE3B3EABC87}" presName="root2" presStyleCnt="0"/>
      <dgm:spPr/>
    </dgm:pt>
    <dgm:pt modelId="{413B1BFF-D7C1-474C-B16D-73201DDC8A1B}" type="pres">
      <dgm:prSet presAssocID="{123DD90F-26AE-4399-A97A-6EE3B3EABC87}" presName="LevelTwoTextNode" presStyleLbl="node3" presStyleIdx="0" presStyleCnt="4">
        <dgm:presLayoutVars>
          <dgm:chPref val="3"/>
        </dgm:presLayoutVars>
      </dgm:prSet>
      <dgm:spPr/>
    </dgm:pt>
    <dgm:pt modelId="{182EFE72-8333-4DDD-9DE5-4E01342CDC04}" type="pres">
      <dgm:prSet presAssocID="{123DD90F-26AE-4399-A97A-6EE3B3EABC87}" presName="level3hierChild" presStyleCnt="0"/>
      <dgm:spPr/>
    </dgm:pt>
    <dgm:pt modelId="{3385C813-5C8D-4917-953B-62D5F4028EA4}" type="pres">
      <dgm:prSet presAssocID="{8E94B026-6E37-41A8-BDE6-8472C40BA3B4}" presName="conn2-1" presStyleLbl="parChTrans1D3" presStyleIdx="1" presStyleCnt="4"/>
      <dgm:spPr/>
    </dgm:pt>
    <dgm:pt modelId="{6FC1B965-95CD-4BF3-958B-96AF0F8A054F}" type="pres">
      <dgm:prSet presAssocID="{8E94B026-6E37-41A8-BDE6-8472C40BA3B4}" presName="connTx" presStyleLbl="parChTrans1D3" presStyleIdx="1" presStyleCnt="4"/>
      <dgm:spPr/>
    </dgm:pt>
    <dgm:pt modelId="{4FD22312-B5E9-4E93-A5E7-4D080D814CD4}" type="pres">
      <dgm:prSet presAssocID="{D61F6341-FDCD-4189-87A6-1D4DDEA84A1E}" presName="root2" presStyleCnt="0"/>
      <dgm:spPr/>
    </dgm:pt>
    <dgm:pt modelId="{69E3EF85-50F6-49D9-906C-5BD362A87E51}" type="pres">
      <dgm:prSet presAssocID="{D61F6341-FDCD-4189-87A6-1D4DDEA84A1E}" presName="LevelTwoTextNode" presStyleLbl="node3" presStyleIdx="1" presStyleCnt="4">
        <dgm:presLayoutVars>
          <dgm:chPref val="3"/>
        </dgm:presLayoutVars>
      </dgm:prSet>
      <dgm:spPr/>
    </dgm:pt>
    <dgm:pt modelId="{4C61F3BA-D6A8-478F-92A9-23CDFBF22F18}" type="pres">
      <dgm:prSet presAssocID="{D61F6341-FDCD-4189-87A6-1D4DDEA84A1E}" presName="level3hierChild" presStyleCnt="0"/>
      <dgm:spPr/>
    </dgm:pt>
    <dgm:pt modelId="{4D29F47D-D7ED-45F3-9BCC-C7AE3D3D045E}" type="pres">
      <dgm:prSet presAssocID="{7B39E95E-04ED-4E01-A2BF-C6E242480B64}" presName="conn2-1" presStyleLbl="parChTrans1D3" presStyleIdx="2" presStyleCnt="4"/>
      <dgm:spPr/>
    </dgm:pt>
    <dgm:pt modelId="{6059F6BA-A726-4BD5-B30B-F3E24656886D}" type="pres">
      <dgm:prSet presAssocID="{7B39E95E-04ED-4E01-A2BF-C6E242480B64}" presName="connTx" presStyleLbl="parChTrans1D3" presStyleIdx="2" presStyleCnt="4"/>
      <dgm:spPr/>
    </dgm:pt>
    <dgm:pt modelId="{D377F660-A0C7-489C-8FB4-3776B140768E}" type="pres">
      <dgm:prSet presAssocID="{6DCCBAE1-D8B2-49E4-B9DC-0A5D6D0B84DF}" presName="root2" presStyleCnt="0"/>
      <dgm:spPr/>
    </dgm:pt>
    <dgm:pt modelId="{218A9399-84C2-4BAF-953E-AE76485E3008}" type="pres">
      <dgm:prSet presAssocID="{6DCCBAE1-D8B2-49E4-B9DC-0A5D6D0B84DF}" presName="LevelTwoTextNode" presStyleLbl="node3" presStyleIdx="2" presStyleCnt="4">
        <dgm:presLayoutVars>
          <dgm:chPref val="3"/>
        </dgm:presLayoutVars>
      </dgm:prSet>
      <dgm:spPr/>
    </dgm:pt>
    <dgm:pt modelId="{BE4E4B28-3FBD-4AF6-A842-7A40796059B3}" type="pres">
      <dgm:prSet presAssocID="{6DCCBAE1-D8B2-49E4-B9DC-0A5D6D0B84DF}" presName="level3hierChild" presStyleCnt="0"/>
      <dgm:spPr/>
    </dgm:pt>
    <dgm:pt modelId="{4E4386F3-B11C-45CD-9DC4-7109A0D1D3C0}" type="pres">
      <dgm:prSet presAssocID="{85474319-B334-41C4-A137-BCBF65C4B555}" presName="conn2-1" presStyleLbl="parChTrans1D3" presStyleIdx="3" presStyleCnt="4"/>
      <dgm:spPr/>
    </dgm:pt>
    <dgm:pt modelId="{5F8B5C1E-36BF-40B3-96A1-55D399D00E0A}" type="pres">
      <dgm:prSet presAssocID="{85474319-B334-41C4-A137-BCBF65C4B555}" presName="connTx" presStyleLbl="parChTrans1D3" presStyleIdx="3" presStyleCnt="4"/>
      <dgm:spPr/>
    </dgm:pt>
    <dgm:pt modelId="{C77BF9A8-8C7A-4956-BE9F-9ACB9812B4B1}" type="pres">
      <dgm:prSet presAssocID="{19B505E5-4C81-403E-84AA-98EBA4D7EBE5}" presName="root2" presStyleCnt="0"/>
      <dgm:spPr/>
    </dgm:pt>
    <dgm:pt modelId="{F4BA6ACA-DABC-4D7F-823E-3D431E286DFA}" type="pres">
      <dgm:prSet presAssocID="{19B505E5-4C81-403E-84AA-98EBA4D7EBE5}" presName="LevelTwoTextNode" presStyleLbl="node3" presStyleIdx="3" presStyleCnt="4">
        <dgm:presLayoutVars>
          <dgm:chPref val="3"/>
        </dgm:presLayoutVars>
      </dgm:prSet>
      <dgm:spPr/>
    </dgm:pt>
    <dgm:pt modelId="{8CF7B0F1-A23E-496B-8419-2BB2F38A7573}" type="pres">
      <dgm:prSet presAssocID="{19B505E5-4C81-403E-84AA-98EBA4D7EBE5}" presName="level3hierChild" presStyleCnt="0"/>
      <dgm:spPr/>
    </dgm:pt>
  </dgm:ptLst>
  <dgm:cxnLst>
    <dgm:cxn modelId="{58E2FD01-3B43-453C-8046-20F95D15127B}" srcId="{EFE73B03-4D71-4565-8C52-4902BE6377A4}" destId="{0605F139-5EF0-48E7-A091-192233D2011D}" srcOrd="0" destOrd="0" parTransId="{2AFB1B2A-8749-4E5E-9CB9-0B60F81C46F8}" sibTransId="{E0FFEB56-236E-4FE9-83BF-31494E265D5A}"/>
    <dgm:cxn modelId="{B4C3BF0E-E334-4CA4-A363-A1D9FCACA21A}" type="presOf" srcId="{85474319-B334-41C4-A137-BCBF65C4B555}" destId="{5F8B5C1E-36BF-40B3-96A1-55D399D00E0A}" srcOrd="1" destOrd="0" presId="urn:microsoft.com/office/officeart/2005/8/layout/hierarchy2#1"/>
    <dgm:cxn modelId="{A2963812-5E76-4EA3-AC7B-5952E04500FA}" srcId="{D0B66033-504B-4457-9BF1-6BC4264C73C6}" destId="{6DCCBAE1-D8B2-49E4-B9DC-0A5D6D0B84DF}" srcOrd="2" destOrd="0" parTransId="{7B39E95E-04ED-4E01-A2BF-C6E242480B64}" sibTransId="{C588F887-904F-4F2F-8628-21F647715DA0}"/>
    <dgm:cxn modelId="{5E321522-2435-46C6-B703-F7991EFF71EE}" type="presOf" srcId="{123DD90F-26AE-4399-A97A-6EE3B3EABC87}" destId="{413B1BFF-D7C1-474C-B16D-73201DDC8A1B}" srcOrd="0" destOrd="0" presId="urn:microsoft.com/office/officeart/2005/8/layout/hierarchy2#1"/>
    <dgm:cxn modelId="{EBE4B130-3D81-4212-ADEB-C1C970921B3B}" type="presOf" srcId="{85474319-B334-41C4-A137-BCBF65C4B555}" destId="{4E4386F3-B11C-45CD-9DC4-7109A0D1D3C0}" srcOrd="0" destOrd="0" presId="urn:microsoft.com/office/officeart/2005/8/layout/hierarchy2#1"/>
    <dgm:cxn modelId="{9FBDBF32-DE40-4512-BF9D-F15096EA49B6}" type="presOf" srcId="{EFE73B03-4D71-4565-8C52-4902BE6377A4}" destId="{5FBAB40F-6011-4629-9B30-77C9439C91BF}" srcOrd="0" destOrd="0" presId="urn:microsoft.com/office/officeart/2005/8/layout/hierarchy2#1"/>
    <dgm:cxn modelId="{D037B43A-9AC3-448D-A1B5-D1435A770EAC}" type="presOf" srcId="{01211505-B0CA-41F7-ACD8-C2096869144C}" destId="{885B3B6D-BAF7-4006-B079-6CA2E03CF19E}" srcOrd="1" destOrd="0" presId="urn:microsoft.com/office/officeart/2005/8/layout/hierarchy2#1"/>
    <dgm:cxn modelId="{4735625F-F324-4595-8EDC-336CA0695CED}" type="presOf" srcId="{6DCCBAE1-D8B2-49E4-B9DC-0A5D6D0B84DF}" destId="{218A9399-84C2-4BAF-953E-AE76485E3008}" srcOrd="0" destOrd="0" presId="urn:microsoft.com/office/officeart/2005/8/layout/hierarchy2#1"/>
    <dgm:cxn modelId="{E747DD44-FCAC-47FB-BC89-96BA7DE24669}" type="presOf" srcId="{9839281B-A7C0-4547-A1C0-E85E52F6A22C}" destId="{8B53FE67-106C-402B-ADB8-0027444B58F5}" srcOrd="0" destOrd="0" presId="urn:microsoft.com/office/officeart/2005/8/layout/hierarchy2#1"/>
    <dgm:cxn modelId="{A9001266-4D8E-474C-8F8A-636114E60DBC}" type="presOf" srcId="{4530EE7D-F557-4815-9ED2-EABC47F46978}" destId="{3C0D5057-54F2-42F8-ADAD-AA27A1CC1A1B}" srcOrd="0" destOrd="0" presId="urn:microsoft.com/office/officeart/2005/8/layout/hierarchy2#1"/>
    <dgm:cxn modelId="{BA78EF4A-5F6E-42D1-9C5C-B2F12B4F3112}" type="presOf" srcId="{0605F139-5EF0-48E7-A091-192233D2011D}" destId="{24E3F4AB-32FB-4CE0-9DAC-FC4DD26B5900}" srcOrd="0" destOrd="0" presId="urn:microsoft.com/office/officeart/2005/8/layout/hierarchy2#1"/>
    <dgm:cxn modelId="{8571CB6C-2B24-4F77-8CC3-331FB98EB408}" type="presOf" srcId="{01211505-B0CA-41F7-ACD8-C2096869144C}" destId="{97FEE36F-16A9-407B-B38E-B868E062E412}" srcOrd="0" destOrd="0" presId="urn:microsoft.com/office/officeart/2005/8/layout/hierarchy2#1"/>
    <dgm:cxn modelId="{0A006A72-933E-4262-830A-212343CA6495}" type="presOf" srcId="{367D7799-1E5C-4947-8AD1-85D1E0D367AF}" destId="{2E81B90F-7494-41FF-808F-F7F82B993B40}" srcOrd="0" destOrd="0" presId="urn:microsoft.com/office/officeart/2005/8/layout/hierarchy2#1"/>
    <dgm:cxn modelId="{D5F2C373-6EB5-4BD2-94E8-4493949E519C}" type="presOf" srcId="{AC2BFF99-DAE2-494A-88AB-85D75BC6D2EE}" destId="{C1833E64-0598-4ED8-B73B-4C820BB35531}" srcOrd="1" destOrd="0" presId="urn:microsoft.com/office/officeart/2005/8/layout/hierarchy2#1"/>
    <dgm:cxn modelId="{18E4C255-8517-4B3B-84F1-26FE4D4595EE}" type="presOf" srcId="{367D7799-1E5C-4947-8AD1-85D1E0D367AF}" destId="{0F4B7785-0023-487B-801C-9850969E1D34}" srcOrd="1" destOrd="0" presId="urn:microsoft.com/office/officeart/2005/8/layout/hierarchy2#1"/>
    <dgm:cxn modelId="{72124F76-33DB-4902-BFE0-5DBE2C39F0ED}" srcId="{0605F139-5EF0-48E7-A091-192233D2011D}" destId="{4530EE7D-F557-4815-9ED2-EABC47F46978}" srcOrd="0" destOrd="0" parTransId="{AC2BFF99-DAE2-494A-88AB-85D75BC6D2EE}" sibTransId="{B98A0394-6758-42EB-8D0E-4491BED52B6C}"/>
    <dgm:cxn modelId="{33EC5F7D-B789-41E0-B25F-97AC74FE2677}" srcId="{0605F139-5EF0-48E7-A091-192233D2011D}" destId="{4E4A1E17-A3EC-4A54-9171-277E11A0B287}" srcOrd="1" destOrd="0" parTransId="{367D7799-1E5C-4947-8AD1-85D1E0D367AF}" sibTransId="{7FFEBD18-7D5B-41C0-A8F3-60942A71708D}"/>
    <dgm:cxn modelId="{B8905F86-4A72-4D9D-8C80-F253448DE8B0}" type="presOf" srcId="{8E94B026-6E37-41A8-BDE6-8472C40BA3B4}" destId="{3385C813-5C8D-4917-953B-62D5F4028EA4}" srcOrd="0" destOrd="0" presId="urn:microsoft.com/office/officeart/2005/8/layout/hierarchy2#1"/>
    <dgm:cxn modelId="{34AD3287-D3AD-4CE1-8C97-19657D98973A}" srcId="{D0B66033-504B-4457-9BF1-6BC4264C73C6}" destId="{D61F6341-FDCD-4189-87A6-1D4DDEA84A1E}" srcOrd="1" destOrd="0" parTransId="{8E94B026-6E37-41A8-BDE6-8472C40BA3B4}" sibTransId="{BFC5DBD2-1973-45C4-B97E-98C84C2E9B21}"/>
    <dgm:cxn modelId="{8974BA87-A0E0-4FFB-AC19-4603654A1367}" type="presOf" srcId="{D0B66033-504B-4457-9BF1-6BC4264C73C6}" destId="{B0EB43AC-9E15-45F9-B5B6-15736A22C171}" srcOrd="0" destOrd="0" presId="urn:microsoft.com/office/officeart/2005/8/layout/hierarchy2#1"/>
    <dgm:cxn modelId="{D2FEE189-D596-4496-ADC9-E0EFBF65AB55}" type="presOf" srcId="{19B505E5-4C81-403E-84AA-98EBA4D7EBE5}" destId="{F4BA6ACA-DABC-4D7F-823E-3D431E286DFA}" srcOrd="0" destOrd="0" presId="urn:microsoft.com/office/officeart/2005/8/layout/hierarchy2#1"/>
    <dgm:cxn modelId="{C525D293-ADEB-4AE5-A3C9-C69AFB0D34C2}" srcId="{D0B66033-504B-4457-9BF1-6BC4264C73C6}" destId="{123DD90F-26AE-4399-A97A-6EE3B3EABC87}" srcOrd="0" destOrd="0" parTransId="{01211505-B0CA-41F7-ACD8-C2096869144C}" sibTransId="{392B3715-B7E5-418D-A811-976BAC3C6BB3}"/>
    <dgm:cxn modelId="{C06BB5A6-282B-47F7-BC74-39EE63B9395D}" srcId="{0605F139-5EF0-48E7-A091-192233D2011D}" destId="{D0B66033-504B-4457-9BF1-6BC4264C73C6}" srcOrd="2" destOrd="0" parTransId="{9839281B-A7C0-4547-A1C0-E85E52F6A22C}" sibTransId="{70A5D673-C3A5-4E7F-A1BE-83DD17591F84}"/>
    <dgm:cxn modelId="{51653BAA-A704-4B52-B105-6D78C8C6C3A7}" type="presOf" srcId="{AC2BFF99-DAE2-494A-88AB-85D75BC6D2EE}" destId="{B47BD6C9-6D53-4A69-975F-9CF96E25F10F}" srcOrd="0" destOrd="0" presId="urn:microsoft.com/office/officeart/2005/8/layout/hierarchy2#1"/>
    <dgm:cxn modelId="{D8AB78B8-E1B7-4937-BA21-377A1CD6AFBE}" type="presOf" srcId="{7B39E95E-04ED-4E01-A2BF-C6E242480B64}" destId="{4D29F47D-D7ED-45F3-9BCC-C7AE3D3D045E}" srcOrd="0" destOrd="0" presId="urn:microsoft.com/office/officeart/2005/8/layout/hierarchy2#1"/>
    <dgm:cxn modelId="{00CEAAB9-C82E-406B-9934-130C62512274}" type="presOf" srcId="{4E4A1E17-A3EC-4A54-9171-277E11A0B287}" destId="{3D382021-A429-4403-82FF-5A95DD3EBB20}" srcOrd="0" destOrd="0" presId="urn:microsoft.com/office/officeart/2005/8/layout/hierarchy2#1"/>
    <dgm:cxn modelId="{8179C2C1-3A6C-450F-9CF2-D7B6A9DC6205}" type="presOf" srcId="{D61F6341-FDCD-4189-87A6-1D4DDEA84A1E}" destId="{69E3EF85-50F6-49D9-906C-5BD362A87E51}" srcOrd="0" destOrd="0" presId="urn:microsoft.com/office/officeart/2005/8/layout/hierarchy2#1"/>
    <dgm:cxn modelId="{7C7A9DC5-EA26-438A-94CE-DB91BF283DC2}" type="presOf" srcId="{7B39E95E-04ED-4E01-A2BF-C6E242480B64}" destId="{6059F6BA-A726-4BD5-B30B-F3E24656886D}" srcOrd="1" destOrd="0" presId="urn:microsoft.com/office/officeart/2005/8/layout/hierarchy2#1"/>
    <dgm:cxn modelId="{230110E7-F0B4-4EA6-B6E5-4960D0D66E62}" type="presOf" srcId="{9839281B-A7C0-4547-A1C0-E85E52F6A22C}" destId="{4504EE24-4639-441B-B291-1F9BE1528B82}" srcOrd="1" destOrd="0" presId="urn:microsoft.com/office/officeart/2005/8/layout/hierarchy2#1"/>
    <dgm:cxn modelId="{3421B2F5-0F4A-4A25-B1E4-86446F80347A}" type="presOf" srcId="{8E94B026-6E37-41A8-BDE6-8472C40BA3B4}" destId="{6FC1B965-95CD-4BF3-958B-96AF0F8A054F}" srcOrd="1" destOrd="0" presId="urn:microsoft.com/office/officeart/2005/8/layout/hierarchy2#1"/>
    <dgm:cxn modelId="{0344A3FD-A583-4670-AE34-F53D83C77FFD}" srcId="{D0B66033-504B-4457-9BF1-6BC4264C73C6}" destId="{19B505E5-4C81-403E-84AA-98EBA4D7EBE5}" srcOrd="3" destOrd="0" parTransId="{85474319-B334-41C4-A137-BCBF65C4B555}" sibTransId="{C12CD06F-64E7-49B8-B41A-FBA85B24333B}"/>
    <dgm:cxn modelId="{F3401A5B-B691-4D36-A2E6-DE68B2FD70AC}" type="presParOf" srcId="{5FBAB40F-6011-4629-9B30-77C9439C91BF}" destId="{2332AA2E-A989-4175-BB73-78EA4C3BDB65}" srcOrd="0" destOrd="0" presId="urn:microsoft.com/office/officeart/2005/8/layout/hierarchy2#1"/>
    <dgm:cxn modelId="{2959B4EA-5174-47A7-93D9-816B3A0E073C}" type="presParOf" srcId="{2332AA2E-A989-4175-BB73-78EA4C3BDB65}" destId="{24E3F4AB-32FB-4CE0-9DAC-FC4DD26B5900}" srcOrd="0" destOrd="0" presId="urn:microsoft.com/office/officeart/2005/8/layout/hierarchy2#1"/>
    <dgm:cxn modelId="{ED88721C-B6DA-4E5F-811B-E94153BAC7B1}" type="presParOf" srcId="{2332AA2E-A989-4175-BB73-78EA4C3BDB65}" destId="{44F25638-8073-4DA7-9390-5AC06A304565}" srcOrd="1" destOrd="0" presId="urn:microsoft.com/office/officeart/2005/8/layout/hierarchy2#1"/>
    <dgm:cxn modelId="{816F28FC-CAA1-46F6-A24D-BF961E63E14D}" type="presParOf" srcId="{44F25638-8073-4DA7-9390-5AC06A304565}" destId="{B47BD6C9-6D53-4A69-975F-9CF96E25F10F}" srcOrd="0" destOrd="0" presId="urn:microsoft.com/office/officeart/2005/8/layout/hierarchy2#1"/>
    <dgm:cxn modelId="{A2EAAD82-5E2B-4783-88FB-D31A4FCE90FB}" type="presParOf" srcId="{B47BD6C9-6D53-4A69-975F-9CF96E25F10F}" destId="{C1833E64-0598-4ED8-B73B-4C820BB35531}" srcOrd="0" destOrd="0" presId="urn:microsoft.com/office/officeart/2005/8/layout/hierarchy2#1"/>
    <dgm:cxn modelId="{AEF76914-B52A-434C-87F6-95C6E9528780}" type="presParOf" srcId="{44F25638-8073-4DA7-9390-5AC06A304565}" destId="{46F58ACF-5130-428E-B3EF-87D6FEC0C921}" srcOrd="1" destOrd="0" presId="urn:microsoft.com/office/officeart/2005/8/layout/hierarchy2#1"/>
    <dgm:cxn modelId="{DF375A5A-63BC-4FB4-9F44-567D71FEDE44}" type="presParOf" srcId="{46F58ACF-5130-428E-B3EF-87D6FEC0C921}" destId="{3C0D5057-54F2-42F8-ADAD-AA27A1CC1A1B}" srcOrd="0" destOrd="0" presId="urn:microsoft.com/office/officeart/2005/8/layout/hierarchy2#1"/>
    <dgm:cxn modelId="{80B91FEF-257D-4B24-AC48-A306691810A5}" type="presParOf" srcId="{46F58ACF-5130-428E-B3EF-87D6FEC0C921}" destId="{48673F39-879C-4946-8DC7-FD68F0552920}" srcOrd="1" destOrd="0" presId="urn:microsoft.com/office/officeart/2005/8/layout/hierarchy2#1"/>
    <dgm:cxn modelId="{8321CC1C-B349-4070-9352-1D41F79123C3}" type="presParOf" srcId="{44F25638-8073-4DA7-9390-5AC06A304565}" destId="{2E81B90F-7494-41FF-808F-F7F82B993B40}" srcOrd="2" destOrd="0" presId="urn:microsoft.com/office/officeart/2005/8/layout/hierarchy2#1"/>
    <dgm:cxn modelId="{EFD7FCFC-39A7-44E1-A814-3F2416AC2EA5}" type="presParOf" srcId="{2E81B90F-7494-41FF-808F-F7F82B993B40}" destId="{0F4B7785-0023-487B-801C-9850969E1D34}" srcOrd="0" destOrd="0" presId="urn:microsoft.com/office/officeart/2005/8/layout/hierarchy2#1"/>
    <dgm:cxn modelId="{BFDE380E-C9BE-45C7-9957-4395AAD0CF9C}" type="presParOf" srcId="{44F25638-8073-4DA7-9390-5AC06A304565}" destId="{4925E953-147A-4210-9A9C-63730A307231}" srcOrd="3" destOrd="0" presId="urn:microsoft.com/office/officeart/2005/8/layout/hierarchy2#1"/>
    <dgm:cxn modelId="{74A73B94-0370-4534-A3C9-54A681BDE675}" type="presParOf" srcId="{4925E953-147A-4210-9A9C-63730A307231}" destId="{3D382021-A429-4403-82FF-5A95DD3EBB20}" srcOrd="0" destOrd="0" presId="urn:microsoft.com/office/officeart/2005/8/layout/hierarchy2#1"/>
    <dgm:cxn modelId="{361CE48D-9987-4412-A199-230AEA7AEA4E}" type="presParOf" srcId="{4925E953-147A-4210-9A9C-63730A307231}" destId="{6D231649-1A42-47D5-A289-01058E6A05B6}" srcOrd="1" destOrd="0" presId="urn:microsoft.com/office/officeart/2005/8/layout/hierarchy2#1"/>
    <dgm:cxn modelId="{833C8C3B-07DB-4C7B-ADE3-C7FEBD5D65BC}" type="presParOf" srcId="{44F25638-8073-4DA7-9390-5AC06A304565}" destId="{8B53FE67-106C-402B-ADB8-0027444B58F5}" srcOrd="4" destOrd="0" presId="urn:microsoft.com/office/officeart/2005/8/layout/hierarchy2#1"/>
    <dgm:cxn modelId="{EE02400F-DC69-4A83-AA8F-3BE6DC06E19B}" type="presParOf" srcId="{8B53FE67-106C-402B-ADB8-0027444B58F5}" destId="{4504EE24-4639-441B-B291-1F9BE1528B82}" srcOrd="0" destOrd="0" presId="urn:microsoft.com/office/officeart/2005/8/layout/hierarchy2#1"/>
    <dgm:cxn modelId="{8A91C10D-9D81-4C02-A877-CC7E989803F4}" type="presParOf" srcId="{44F25638-8073-4DA7-9390-5AC06A304565}" destId="{15ECABFB-7DC8-42A7-8CC5-B1FD2661B83B}" srcOrd="5" destOrd="0" presId="urn:microsoft.com/office/officeart/2005/8/layout/hierarchy2#1"/>
    <dgm:cxn modelId="{9EC892DE-C520-44FF-A36C-D20E23DC0E05}" type="presParOf" srcId="{15ECABFB-7DC8-42A7-8CC5-B1FD2661B83B}" destId="{B0EB43AC-9E15-45F9-B5B6-15736A22C171}" srcOrd="0" destOrd="0" presId="urn:microsoft.com/office/officeart/2005/8/layout/hierarchy2#1"/>
    <dgm:cxn modelId="{486F5F20-D695-4CF0-87CC-83C6955D139D}" type="presParOf" srcId="{15ECABFB-7DC8-42A7-8CC5-B1FD2661B83B}" destId="{374962A8-4136-4273-9DC9-AF4FCE0B66BA}" srcOrd="1" destOrd="0" presId="urn:microsoft.com/office/officeart/2005/8/layout/hierarchy2#1"/>
    <dgm:cxn modelId="{B7D62D71-02C9-43A2-A318-A7166B066D79}" type="presParOf" srcId="{374962A8-4136-4273-9DC9-AF4FCE0B66BA}" destId="{97FEE36F-16A9-407B-B38E-B868E062E412}" srcOrd="0" destOrd="0" presId="urn:microsoft.com/office/officeart/2005/8/layout/hierarchy2#1"/>
    <dgm:cxn modelId="{B7EF80FC-A632-4A0F-B4DD-809469693647}" type="presParOf" srcId="{97FEE36F-16A9-407B-B38E-B868E062E412}" destId="{885B3B6D-BAF7-4006-B079-6CA2E03CF19E}" srcOrd="0" destOrd="0" presId="urn:microsoft.com/office/officeart/2005/8/layout/hierarchy2#1"/>
    <dgm:cxn modelId="{6D89F1A1-CC83-499C-B387-912AB14B5653}" type="presParOf" srcId="{374962A8-4136-4273-9DC9-AF4FCE0B66BA}" destId="{64A78403-94D5-4654-8F96-ED0F1850EC4E}" srcOrd="1" destOrd="0" presId="urn:microsoft.com/office/officeart/2005/8/layout/hierarchy2#1"/>
    <dgm:cxn modelId="{4BCCF400-0DC6-4E12-BB74-7543223B82E5}" type="presParOf" srcId="{64A78403-94D5-4654-8F96-ED0F1850EC4E}" destId="{413B1BFF-D7C1-474C-B16D-73201DDC8A1B}" srcOrd="0" destOrd="0" presId="urn:microsoft.com/office/officeart/2005/8/layout/hierarchy2#1"/>
    <dgm:cxn modelId="{122AE983-5BAC-45DA-BDC2-F1B8FC072ED5}" type="presParOf" srcId="{64A78403-94D5-4654-8F96-ED0F1850EC4E}" destId="{182EFE72-8333-4DDD-9DE5-4E01342CDC04}" srcOrd="1" destOrd="0" presId="urn:microsoft.com/office/officeart/2005/8/layout/hierarchy2#1"/>
    <dgm:cxn modelId="{0C788B55-BD20-492B-A068-2BB0EA858D62}" type="presParOf" srcId="{374962A8-4136-4273-9DC9-AF4FCE0B66BA}" destId="{3385C813-5C8D-4917-953B-62D5F4028EA4}" srcOrd="2" destOrd="0" presId="urn:microsoft.com/office/officeart/2005/8/layout/hierarchy2#1"/>
    <dgm:cxn modelId="{ACD7B464-98E2-4484-8E6F-DBE726EAD62E}" type="presParOf" srcId="{3385C813-5C8D-4917-953B-62D5F4028EA4}" destId="{6FC1B965-95CD-4BF3-958B-96AF0F8A054F}" srcOrd="0" destOrd="0" presId="urn:microsoft.com/office/officeart/2005/8/layout/hierarchy2#1"/>
    <dgm:cxn modelId="{643495F6-1C58-477B-8926-4C29C6E907D9}" type="presParOf" srcId="{374962A8-4136-4273-9DC9-AF4FCE0B66BA}" destId="{4FD22312-B5E9-4E93-A5E7-4D080D814CD4}" srcOrd="3" destOrd="0" presId="urn:microsoft.com/office/officeart/2005/8/layout/hierarchy2#1"/>
    <dgm:cxn modelId="{E840B839-5C9B-4EB5-AF95-EE47B553C1A5}" type="presParOf" srcId="{4FD22312-B5E9-4E93-A5E7-4D080D814CD4}" destId="{69E3EF85-50F6-49D9-906C-5BD362A87E51}" srcOrd="0" destOrd="0" presId="urn:microsoft.com/office/officeart/2005/8/layout/hierarchy2#1"/>
    <dgm:cxn modelId="{631135F0-ACD8-4EDE-8862-F59E521CD135}" type="presParOf" srcId="{4FD22312-B5E9-4E93-A5E7-4D080D814CD4}" destId="{4C61F3BA-D6A8-478F-92A9-23CDFBF22F18}" srcOrd="1" destOrd="0" presId="urn:microsoft.com/office/officeart/2005/8/layout/hierarchy2#1"/>
    <dgm:cxn modelId="{125CDE13-5F57-4269-BC0B-95AF4158FCF0}" type="presParOf" srcId="{374962A8-4136-4273-9DC9-AF4FCE0B66BA}" destId="{4D29F47D-D7ED-45F3-9BCC-C7AE3D3D045E}" srcOrd="4" destOrd="0" presId="urn:microsoft.com/office/officeart/2005/8/layout/hierarchy2#1"/>
    <dgm:cxn modelId="{75617E80-ABDE-4696-8F1B-8E97163F6FA7}" type="presParOf" srcId="{4D29F47D-D7ED-45F3-9BCC-C7AE3D3D045E}" destId="{6059F6BA-A726-4BD5-B30B-F3E24656886D}" srcOrd="0" destOrd="0" presId="urn:microsoft.com/office/officeart/2005/8/layout/hierarchy2#1"/>
    <dgm:cxn modelId="{AE6BC790-A524-4ECC-B5A8-5406812FFC4B}" type="presParOf" srcId="{374962A8-4136-4273-9DC9-AF4FCE0B66BA}" destId="{D377F660-A0C7-489C-8FB4-3776B140768E}" srcOrd="5" destOrd="0" presId="urn:microsoft.com/office/officeart/2005/8/layout/hierarchy2#1"/>
    <dgm:cxn modelId="{5D48B276-805E-49C2-B291-1A41C18ECC46}" type="presParOf" srcId="{D377F660-A0C7-489C-8FB4-3776B140768E}" destId="{218A9399-84C2-4BAF-953E-AE76485E3008}" srcOrd="0" destOrd="0" presId="urn:microsoft.com/office/officeart/2005/8/layout/hierarchy2#1"/>
    <dgm:cxn modelId="{155E9CC2-66BD-4EEB-9E25-AA024CD46AC3}" type="presParOf" srcId="{D377F660-A0C7-489C-8FB4-3776B140768E}" destId="{BE4E4B28-3FBD-4AF6-A842-7A40796059B3}" srcOrd="1" destOrd="0" presId="urn:microsoft.com/office/officeart/2005/8/layout/hierarchy2#1"/>
    <dgm:cxn modelId="{8F85020C-FCF9-4482-94BD-055BA31F46F5}" type="presParOf" srcId="{374962A8-4136-4273-9DC9-AF4FCE0B66BA}" destId="{4E4386F3-B11C-45CD-9DC4-7109A0D1D3C0}" srcOrd="6" destOrd="0" presId="urn:microsoft.com/office/officeart/2005/8/layout/hierarchy2#1"/>
    <dgm:cxn modelId="{70A128A1-DD19-43BA-AFC5-E1C71DCFF2EA}" type="presParOf" srcId="{4E4386F3-B11C-45CD-9DC4-7109A0D1D3C0}" destId="{5F8B5C1E-36BF-40B3-96A1-55D399D00E0A}" srcOrd="0" destOrd="0" presId="urn:microsoft.com/office/officeart/2005/8/layout/hierarchy2#1"/>
    <dgm:cxn modelId="{DA1A1921-4C13-4DB2-8499-12CE2F506612}" type="presParOf" srcId="{374962A8-4136-4273-9DC9-AF4FCE0B66BA}" destId="{C77BF9A8-8C7A-4956-BE9F-9ACB9812B4B1}" srcOrd="7" destOrd="0" presId="urn:microsoft.com/office/officeart/2005/8/layout/hierarchy2#1"/>
    <dgm:cxn modelId="{AD4A5889-6329-4F5B-9C18-230FBD2CBA91}" type="presParOf" srcId="{C77BF9A8-8C7A-4956-BE9F-9ACB9812B4B1}" destId="{F4BA6ACA-DABC-4D7F-823E-3D431E286DFA}" srcOrd="0" destOrd="0" presId="urn:microsoft.com/office/officeart/2005/8/layout/hierarchy2#1"/>
    <dgm:cxn modelId="{A1A396A4-62C9-41F9-BF9F-0700D64EF4E8}" type="presParOf" srcId="{C77BF9A8-8C7A-4956-BE9F-9ACB9812B4B1}" destId="{8CF7B0F1-A23E-496B-8419-2BB2F38A7573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527559-FDD8-4274-B634-C7FBCF5BC573}" type="doc">
      <dgm:prSet loTypeId="urn:microsoft.com/office/officeart/2005/8/layout/chevron1" loCatId="process" qsTypeId="urn:microsoft.com/office/officeart/2005/8/quickstyle/simple1#1" qsCatId="simple" csTypeId="urn:microsoft.com/office/officeart/2005/8/colors/accent1_4#1" csCatId="accent1" phldr="0"/>
      <dgm:spPr/>
    </dgm:pt>
    <dgm:pt modelId="{870E4F47-8CC4-4F59-B4C1-42B5AAA5CEFE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>
              <a:ea typeface="宋体" panose="02010600030101010101" pitchFamily="2" charset="-122"/>
              <a:sym typeface="+mn-ea"/>
            </a:rPr>
            <a:t>1.克服不良的生活习惯</a:t>
          </a:r>
          <a:endParaRPr lang="zh-CN" altLang="en-US"/>
        </a:p>
      </dgm:t>
    </dgm:pt>
    <dgm:pt modelId="{3D1AB2CA-88A4-4E4C-9A8A-508DF0E06639}" cxnId="{82E3E98F-F1AE-40C4-844E-A152C884B72B}" type="parTrans">
      <dgm:prSet/>
      <dgm:spPr/>
    </dgm:pt>
    <dgm:pt modelId="{856E2728-BF00-49C7-82BA-8F4DCB00940B}" cxnId="{82E3E98F-F1AE-40C4-844E-A152C884B72B}" type="sibTrans">
      <dgm:prSet/>
      <dgm:spPr/>
    </dgm:pt>
    <dgm:pt modelId="{1AA64000-5F0F-47A8-A435-2AF8D82F28B1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>
              <a:ea typeface="宋体" panose="02010600030101010101" pitchFamily="2" charset="-122"/>
              <a:sym typeface="+mn-ea"/>
            </a:rPr>
            <a:t>2.调整好个人心态，适应瞬息万变的社会</a:t>
          </a:r>
          <a:endParaRPr lang="zh-CN" altLang="en-US"/>
        </a:p>
      </dgm:t>
    </dgm:pt>
    <dgm:pt modelId="{845A32C3-0E8A-4EED-972E-FC6F9A8364F8}" cxnId="{F5AF0A8B-53AF-4822-8B54-978619A67484}" type="parTrans">
      <dgm:prSet/>
      <dgm:spPr/>
    </dgm:pt>
    <dgm:pt modelId="{C0D86BAE-7711-4781-A574-7BE0EA273229}" cxnId="{F5AF0A8B-53AF-4822-8B54-978619A67484}" type="sibTrans">
      <dgm:prSet/>
      <dgm:spPr/>
    </dgm:pt>
    <dgm:pt modelId="{9C12F5BE-AC2F-4662-8DFA-C79428950CF2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>
              <a:ea typeface="宋体" panose="02010600030101010101" pitchFamily="2" charset="-122"/>
              <a:sym typeface="+mn-ea"/>
            </a:rPr>
            <a:t>3.及时消除疲劳，努力提高身体素质</a:t>
          </a:r>
          <a:endParaRPr lang="zh-CN" altLang="en-US"/>
        </a:p>
      </dgm:t>
    </dgm:pt>
    <dgm:pt modelId="{E2B7565C-BEBF-47B7-AC71-10023CB96091}" cxnId="{6B2B17BE-04D7-45C2-B67A-CBDB5C6F9549}" type="parTrans">
      <dgm:prSet/>
      <dgm:spPr/>
    </dgm:pt>
    <dgm:pt modelId="{BE48B07B-4C6F-4C50-9D7F-CE1D6590BF95}" cxnId="{6B2B17BE-04D7-45C2-B67A-CBDB5C6F9549}" type="sibTrans">
      <dgm:prSet/>
      <dgm:spPr/>
    </dgm:pt>
    <dgm:pt modelId="{E37F3CAD-428C-48D8-AFC6-2233551EF2C9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4</a:t>
          </a:r>
          <a:r>
            <a:rPr lang="zh-CN" b="1">
              <a:ea typeface="宋体" panose="02010600030101010101" pitchFamily="2" charset="-122"/>
              <a:sym typeface="+mn-ea"/>
            </a:rPr>
            <a:t>.有针对性地选用保健食品</a:t>
          </a:r>
          <a:endParaRPr lang="zh-CN" b="1">
            <a:ea typeface="宋体" panose="02010600030101010101" pitchFamily="2" charset="-122"/>
          </a:endParaRPr>
        </a:p>
      </dgm:t>
    </dgm:pt>
    <dgm:pt modelId="{DF318FA3-8037-44E0-8C25-3FBA551EADB2}" cxnId="{018D06BC-FB3C-4E07-A88E-69E53862EC19}" type="parTrans">
      <dgm:prSet/>
      <dgm:spPr/>
    </dgm:pt>
    <dgm:pt modelId="{768624A5-1274-453D-996D-36476EE1361C}" cxnId="{018D06BC-FB3C-4E07-A88E-69E53862EC19}" type="sibTrans">
      <dgm:prSet/>
      <dgm:spPr/>
    </dgm:pt>
    <dgm:pt modelId="{60E81CF5-4537-4C2F-8762-598D2E914097}" type="pres">
      <dgm:prSet presAssocID="{9D527559-FDD8-4274-B634-C7FBCF5BC573}" presName="Name0" presStyleCnt="0">
        <dgm:presLayoutVars>
          <dgm:dir/>
          <dgm:animLvl val="lvl"/>
          <dgm:resizeHandles val="exact"/>
        </dgm:presLayoutVars>
      </dgm:prSet>
      <dgm:spPr/>
    </dgm:pt>
    <dgm:pt modelId="{67FF3BB9-6612-4697-87EE-EC66312779BE}" type="pres">
      <dgm:prSet presAssocID="{870E4F47-8CC4-4F59-B4C1-42B5AAA5CEF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484CEA2-673C-4A85-8A00-8580D721B29A}" type="pres">
      <dgm:prSet presAssocID="{856E2728-BF00-49C7-82BA-8F4DCB00940B}" presName="parTxOnlySpace" presStyleCnt="0"/>
      <dgm:spPr/>
    </dgm:pt>
    <dgm:pt modelId="{D3000CD6-B08B-4D3B-8D2A-7F1C26A23961}" type="pres">
      <dgm:prSet presAssocID="{1AA64000-5F0F-47A8-A435-2AF8D82F28B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773A515-DFFE-41F0-B581-98757CBEC16E}" type="pres">
      <dgm:prSet presAssocID="{C0D86BAE-7711-4781-A574-7BE0EA273229}" presName="parTxOnlySpace" presStyleCnt="0"/>
      <dgm:spPr/>
    </dgm:pt>
    <dgm:pt modelId="{74437C11-3810-488A-B265-8C8037793D77}" type="pres">
      <dgm:prSet presAssocID="{9C12F5BE-AC2F-4662-8DFA-C79428950CF2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2257D4D-6F5D-4DF1-B66D-E36EAB0636DA}" type="pres">
      <dgm:prSet presAssocID="{BE48B07B-4C6F-4C50-9D7F-CE1D6590BF95}" presName="parTxOnlySpace" presStyleCnt="0"/>
      <dgm:spPr/>
    </dgm:pt>
    <dgm:pt modelId="{9B0FE2B3-33CE-4F53-BC8A-1634976BED47}" type="pres">
      <dgm:prSet presAssocID="{E37F3CAD-428C-48D8-AFC6-2233551EF2C9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81C2673-8BA6-4B5B-92A6-68FB03FAE28B}" type="presOf" srcId="{9D527559-FDD8-4274-B634-C7FBCF5BC573}" destId="{60E81CF5-4537-4C2F-8762-598D2E914097}" srcOrd="0" destOrd="0" presId="urn:microsoft.com/office/officeart/2005/8/layout/chevron1"/>
    <dgm:cxn modelId="{6E34147B-C39B-4D8A-A27C-C8BC41CD8511}" type="presOf" srcId="{9C12F5BE-AC2F-4662-8DFA-C79428950CF2}" destId="{74437C11-3810-488A-B265-8C8037793D77}" srcOrd="0" destOrd="0" presId="urn:microsoft.com/office/officeart/2005/8/layout/chevron1"/>
    <dgm:cxn modelId="{F5AF0A8B-53AF-4822-8B54-978619A67484}" srcId="{9D527559-FDD8-4274-B634-C7FBCF5BC573}" destId="{1AA64000-5F0F-47A8-A435-2AF8D82F28B1}" srcOrd="1" destOrd="0" parTransId="{845A32C3-0E8A-4EED-972E-FC6F9A8364F8}" sibTransId="{C0D86BAE-7711-4781-A574-7BE0EA273229}"/>
    <dgm:cxn modelId="{FBCAF78C-1096-4CA9-9E4D-FEA62EA9A10C}" type="presOf" srcId="{870E4F47-8CC4-4F59-B4C1-42B5AAA5CEFE}" destId="{67FF3BB9-6612-4697-87EE-EC66312779BE}" srcOrd="0" destOrd="0" presId="urn:microsoft.com/office/officeart/2005/8/layout/chevron1"/>
    <dgm:cxn modelId="{82E3E98F-F1AE-40C4-844E-A152C884B72B}" srcId="{9D527559-FDD8-4274-B634-C7FBCF5BC573}" destId="{870E4F47-8CC4-4F59-B4C1-42B5AAA5CEFE}" srcOrd="0" destOrd="0" parTransId="{3D1AB2CA-88A4-4E4C-9A8A-508DF0E06639}" sibTransId="{856E2728-BF00-49C7-82BA-8F4DCB00940B}"/>
    <dgm:cxn modelId="{08A751A3-77EA-4A5E-AB5C-0E9C40D71FFF}" type="presOf" srcId="{1AA64000-5F0F-47A8-A435-2AF8D82F28B1}" destId="{D3000CD6-B08B-4D3B-8D2A-7F1C26A23961}" srcOrd="0" destOrd="0" presId="urn:microsoft.com/office/officeart/2005/8/layout/chevron1"/>
    <dgm:cxn modelId="{239EAABA-988B-4DCE-B7AA-2774FAB98CBA}" type="presOf" srcId="{E37F3CAD-428C-48D8-AFC6-2233551EF2C9}" destId="{9B0FE2B3-33CE-4F53-BC8A-1634976BED47}" srcOrd="0" destOrd="0" presId="urn:microsoft.com/office/officeart/2005/8/layout/chevron1"/>
    <dgm:cxn modelId="{018D06BC-FB3C-4E07-A88E-69E53862EC19}" srcId="{9D527559-FDD8-4274-B634-C7FBCF5BC573}" destId="{E37F3CAD-428C-48D8-AFC6-2233551EF2C9}" srcOrd="3" destOrd="0" parTransId="{DF318FA3-8037-44E0-8C25-3FBA551EADB2}" sibTransId="{768624A5-1274-453D-996D-36476EE1361C}"/>
    <dgm:cxn modelId="{6B2B17BE-04D7-45C2-B67A-CBDB5C6F9549}" srcId="{9D527559-FDD8-4274-B634-C7FBCF5BC573}" destId="{9C12F5BE-AC2F-4662-8DFA-C79428950CF2}" srcOrd="2" destOrd="0" parTransId="{E2B7565C-BEBF-47B7-AC71-10023CB96091}" sibTransId="{BE48B07B-4C6F-4C50-9D7F-CE1D6590BF95}"/>
    <dgm:cxn modelId="{9E58EA9B-1176-4077-91DF-70EA0F47B77E}" type="presParOf" srcId="{60E81CF5-4537-4C2F-8762-598D2E914097}" destId="{67FF3BB9-6612-4697-87EE-EC66312779BE}" srcOrd="0" destOrd="0" presId="urn:microsoft.com/office/officeart/2005/8/layout/chevron1"/>
    <dgm:cxn modelId="{4C319F54-EC56-4E40-8183-0AD07E7FEF61}" type="presParOf" srcId="{60E81CF5-4537-4C2F-8762-598D2E914097}" destId="{E484CEA2-673C-4A85-8A00-8580D721B29A}" srcOrd="1" destOrd="0" presId="urn:microsoft.com/office/officeart/2005/8/layout/chevron1"/>
    <dgm:cxn modelId="{3F7050E9-294B-4280-ABA5-3289225BFF0D}" type="presParOf" srcId="{60E81CF5-4537-4C2F-8762-598D2E914097}" destId="{D3000CD6-B08B-4D3B-8D2A-7F1C26A23961}" srcOrd="2" destOrd="0" presId="urn:microsoft.com/office/officeart/2005/8/layout/chevron1"/>
    <dgm:cxn modelId="{DD9DABAE-8025-4B55-8131-A787C7873FC4}" type="presParOf" srcId="{60E81CF5-4537-4C2F-8762-598D2E914097}" destId="{1773A515-DFFE-41F0-B581-98757CBEC16E}" srcOrd="3" destOrd="0" presId="urn:microsoft.com/office/officeart/2005/8/layout/chevron1"/>
    <dgm:cxn modelId="{8524AF8E-3EB1-4D61-8C98-4B66FAFAAD06}" type="presParOf" srcId="{60E81CF5-4537-4C2F-8762-598D2E914097}" destId="{74437C11-3810-488A-B265-8C8037793D77}" srcOrd="4" destOrd="0" presId="urn:microsoft.com/office/officeart/2005/8/layout/chevron1"/>
    <dgm:cxn modelId="{21B10DB2-5C4C-4F6C-BD95-7EF084EB519D}" type="presParOf" srcId="{60E81CF5-4537-4C2F-8762-598D2E914097}" destId="{D2257D4D-6F5D-4DF1-B66D-E36EAB0636DA}" srcOrd="5" destOrd="0" presId="urn:microsoft.com/office/officeart/2005/8/layout/chevron1"/>
    <dgm:cxn modelId="{9671F92A-6FEB-4447-8FA1-3B1D4BDAFC98}" type="presParOf" srcId="{60E81CF5-4537-4C2F-8762-598D2E914097}" destId="{9B0FE2B3-33CE-4F53-BC8A-1634976BED47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2635479" y="1295210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>
              <a:ea typeface="宋体" panose="02010600030101010101" pitchFamily="2" charset="-122"/>
              <a:sym typeface="+mn-ea"/>
            </a:rPr>
            <a:t>体育的概念</a:t>
          </a:r>
          <a:endParaRPr lang="zh-CN" altLang="en-US" sz="2400" b="1" kern="1200">
            <a:ea typeface="宋体" panose="02010600030101010101" pitchFamily="2" charset="-122"/>
            <a:sym typeface="+mn-ea"/>
          </a:endParaRPr>
        </a:p>
      </dsp:txBody>
      <dsp:txXfrm>
        <a:off x="2668455" y="1328186"/>
        <a:ext cx="2185837" cy="1059942"/>
      </dsp:txXfrm>
    </dsp:sp>
    <dsp:sp modelId="{B47BD6C9-6D53-4A69-975F-9CF96E25F10F}">
      <dsp:nvSpPr>
        <dsp:cNvPr id="0" name=""/>
        <dsp:cNvSpPr/>
      </dsp:nvSpPr>
      <dsp:spPr>
        <a:xfrm rot="18289469">
          <a:off x="4548998" y="1192860"/>
          <a:ext cx="1577257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577257" y="179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5298195" y="1171337"/>
        <a:ext cx="78862" cy="78862"/>
      </dsp:txXfrm>
    </dsp:sp>
    <dsp:sp modelId="{3C0D5057-54F2-42F8-ADAD-AA27A1CC1A1B}">
      <dsp:nvSpPr>
        <dsp:cNvPr id="0" name=""/>
        <dsp:cNvSpPr/>
      </dsp:nvSpPr>
      <dsp:spPr>
        <a:xfrm>
          <a:off x="5787985" y="431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1</a:t>
          </a:r>
          <a:r>
            <a:rPr lang="zh-CN" altLang="en-US" sz="2400" kern="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、体育概念争论的焦点</a:t>
          </a:r>
          <a:endParaRPr lang="zh-CN" altLang="en-US" sz="2400" kern="1200" dirty="0"/>
        </a:p>
      </dsp:txBody>
      <dsp:txXfrm>
        <a:off x="5820961" y="33407"/>
        <a:ext cx="2185837" cy="1059942"/>
      </dsp:txXfrm>
    </dsp:sp>
    <dsp:sp modelId="{2E81B90F-7494-41FF-808F-F7F82B993B40}">
      <dsp:nvSpPr>
        <dsp:cNvPr id="0" name=""/>
        <dsp:cNvSpPr/>
      </dsp:nvSpPr>
      <dsp:spPr>
        <a:xfrm>
          <a:off x="4887269" y="1840250"/>
          <a:ext cx="90071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900715" y="179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5315109" y="1835640"/>
        <a:ext cx="45035" cy="45035"/>
      </dsp:txXfrm>
    </dsp:sp>
    <dsp:sp modelId="{3D382021-A429-4403-82FF-5A95DD3EBB20}">
      <dsp:nvSpPr>
        <dsp:cNvPr id="0" name=""/>
        <dsp:cNvSpPr/>
      </dsp:nvSpPr>
      <dsp:spPr>
        <a:xfrm>
          <a:off x="5787985" y="1295210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2</a:t>
          </a:r>
          <a:r>
            <a:rPr lang="zh-CN" altLang="en-US" sz="24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、体育概念争论之实质</a:t>
          </a:r>
        </a:p>
      </dsp:txBody>
      <dsp:txXfrm>
        <a:off x="5820961" y="1328186"/>
        <a:ext cx="2185837" cy="1059942"/>
      </dsp:txXfrm>
    </dsp:sp>
    <dsp:sp modelId="{8B53FE67-106C-402B-ADB8-0027444B58F5}">
      <dsp:nvSpPr>
        <dsp:cNvPr id="0" name=""/>
        <dsp:cNvSpPr/>
      </dsp:nvSpPr>
      <dsp:spPr>
        <a:xfrm rot="3310531">
          <a:off x="4548998" y="2487640"/>
          <a:ext cx="1577257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577257" y="179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00" kern="1200"/>
        </a:p>
      </dsp:txBody>
      <dsp:txXfrm>
        <a:off x="5298195" y="2466116"/>
        <a:ext cx="78862" cy="78862"/>
      </dsp:txXfrm>
    </dsp:sp>
    <dsp:sp modelId="{B0EB43AC-9E15-45F9-B5B6-15736A22C171}">
      <dsp:nvSpPr>
        <dsp:cNvPr id="0" name=""/>
        <dsp:cNvSpPr/>
      </dsp:nvSpPr>
      <dsp:spPr>
        <a:xfrm>
          <a:off x="5787985" y="2589989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3</a:t>
          </a:r>
          <a:r>
            <a:rPr lang="zh-CN" altLang="en-US" sz="24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、</a:t>
          </a:r>
          <a:r>
            <a:rPr lang="zh-CN" altLang="en-US" sz="24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rPr>
            <a:t>体育概念界定原则</a:t>
          </a:r>
        </a:p>
      </dsp:txBody>
      <dsp:txXfrm>
        <a:off x="5820961" y="2622965"/>
        <a:ext cx="2185837" cy="1059942"/>
      </dsp:txXfrm>
    </dsp:sp>
    <dsp:sp modelId="{97FEE36F-16A9-407B-B38E-B868E062E412}">
      <dsp:nvSpPr>
        <dsp:cNvPr id="0" name=""/>
        <dsp:cNvSpPr/>
      </dsp:nvSpPr>
      <dsp:spPr>
        <a:xfrm rot="17692822">
          <a:off x="7419699" y="2163945"/>
          <a:ext cx="2140866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2140866" y="179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800" kern="1200"/>
        </a:p>
      </dsp:txBody>
      <dsp:txXfrm>
        <a:off x="8436611" y="2128331"/>
        <a:ext cx="107043" cy="107043"/>
      </dsp:txXfrm>
    </dsp:sp>
    <dsp:sp modelId="{413B1BFF-D7C1-474C-B16D-73201DDC8A1B}">
      <dsp:nvSpPr>
        <dsp:cNvPr id="0" name=""/>
        <dsp:cNvSpPr/>
      </dsp:nvSpPr>
      <dsp:spPr>
        <a:xfrm>
          <a:off x="8940490" y="647821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altLang="en-US" sz="20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（1）合理应用亚里斯多德公式</a:t>
          </a:r>
        </a:p>
      </dsp:txBody>
      <dsp:txXfrm>
        <a:off x="8973466" y="680797"/>
        <a:ext cx="2185837" cy="1059942"/>
      </dsp:txXfrm>
    </dsp:sp>
    <dsp:sp modelId="{3385C813-5C8D-4917-953B-62D5F4028EA4}">
      <dsp:nvSpPr>
        <dsp:cNvPr id="0" name=""/>
        <dsp:cNvSpPr/>
      </dsp:nvSpPr>
      <dsp:spPr>
        <a:xfrm rot="19457599">
          <a:off x="7935515" y="2811334"/>
          <a:ext cx="110923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109235" y="179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8462401" y="2801511"/>
        <a:ext cx="55461" cy="55461"/>
      </dsp:txXfrm>
    </dsp:sp>
    <dsp:sp modelId="{69E3EF85-50F6-49D9-906C-5BD362A87E51}">
      <dsp:nvSpPr>
        <dsp:cNvPr id="0" name=""/>
        <dsp:cNvSpPr/>
      </dsp:nvSpPr>
      <dsp:spPr>
        <a:xfrm>
          <a:off x="8940490" y="1942600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altLang="en-US" sz="20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（2）功能不可泛化</a:t>
          </a:r>
        </a:p>
      </dsp:txBody>
      <dsp:txXfrm>
        <a:off x="8973466" y="1975576"/>
        <a:ext cx="2185837" cy="1059942"/>
      </dsp:txXfrm>
    </dsp:sp>
    <dsp:sp modelId="{4D29F47D-D7ED-45F3-9BCC-C7AE3D3D045E}">
      <dsp:nvSpPr>
        <dsp:cNvPr id="0" name=""/>
        <dsp:cNvSpPr/>
      </dsp:nvSpPr>
      <dsp:spPr>
        <a:xfrm rot="2142401">
          <a:off x="7935515" y="3458724"/>
          <a:ext cx="1109235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1109235" y="179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8462401" y="3448901"/>
        <a:ext cx="55461" cy="55461"/>
      </dsp:txXfrm>
    </dsp:sp>
    <dsp:sp modelId="{218A9399-84C2-4BAF-953E-AE76485E3008}">
      <dsp:nvSpPr>
        <dsp:cNvPr id="0" name=""/>
        <dsp:cNvSpPr/>
      </dsp:nvSpPr>
      <dsp:spPr>
        <a:xfrm>
          <a:off x="8940490" y="3237379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altLang="en-US" sz="20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（3）考虑“体育中国化”的国情</a:t>
          </a:r>
        </a:p>
      </dsp:txBody>
      <dsp:txXfrm>
        <a:off x="8973466" y="3270355"/>
        <a:ext cx="2185837" cy="1059942"/>
      </dsp:txXfrm>
    </dsp:sp>
    <dsp:sp modelId="{4E4386F3-B11C-45CD-9DC4-7109A0D1D3C0}">
      <dsp:nvSpPr>
        <dsp:cNvPr id="0" name=""/>
        <dsp:cNvSpPr/>
      </dsp:nvSpPr>
      <dsp:spPr>
        <a:xfrm rot="3907178">
          <a:off x="7419699" y="4106113"/>
          <a:ext cx="2140866" cy="35815"/>
        </a:xfrm>
        <a:custGeom>
          <a:avLst/>
          <a:gdLst/>
          <a:ahLst/>
          <a:cxnLst/>
          <a:rect l="0" t="0" r="0" b="0"/>
          <a:pathLst>
            <a:path>
              <a:moveTo>
                <a:pt x="0" y="17907"/>
              </a:moveTo>
              <a:lnTo>
                <a:pt x="2140866" y="179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800" kern="1200"/>
        </a:p>
      </dsp:txBody>
      <dsp:txXfrm>
        <a:off x="8436611" y="4070499"/>
        <a:ext cx="107043" cy="107043"/>
      </dsp:txXfrm>
    </dsp:sp>
    <dsp:sp modelId="{F4BA6ACA-DABC-4D7F-823E-3D431E286DFA}">
      <dsp:nvSpPr>
        <dsp:cNvPr id="0" name=""/>
        <dsp:cNvSpPr/>
      </dsp:nvSpPr>
      <dsp:spPr>
        <a:xfrm>
          <a:off x="8940490" y="4532158"/>
          <a:ext cx="2251789" cy="1125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altLang="en-US" sz="2000" kern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rPr>
            <a:t>（4）体育的概念</a:t>
          </a:r>
        </a:p>
      </dsp:txBody>
      <dsp:txXfrm>
        <a:off x="8973466" y="4565134"/>
        <a:ext cx="2185837" cy="105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F3BB9-6612-4697-87EE-EC66312779BE}">
      <dsp:nvSpPr>
        <dsp:cNvPr id="0" name=""/>
        <dsp:cNvSpPr/>
      </dsp:nvSpPr>
      <dsp:spPr bwMode="white">
        <a:xfrm>
          <a:off x="5546" y="1290988"/>
          <a:ext cx="3228808" cy="1291523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300" b="1" kern="1200">
              <a:ea typeface="宋体" panose="02010600030101010101" pitchFamily="2" charset="-122"/>
              <a:sym typeface="+mn-ea"/>
            </a:rPr>
            <a:t>1.克服不良的生活习惯</a:t>
          </a:r>
          <a:endParaRPr lang="zh-CN" altLang="en-US" sz="2300" kern="1200"/>
        </a:p>
      </dsp:txBody>
      <dsp:txXfrm>
        <a:off x="651308" y="1290988"/>
        <a:ext cx="1937285" cy="1291523"/>
      </dsp:txXfrm>
    </dsp:sp>
    <dsp:sp modelId="{D3000CD6-B08B-4D3B-8D2A-7F1C26A23961}">
      <dsp:nvSpPr>
        <dsp:cNvPr id="0" name=""/>
        <dsp:cNvSpPr/>
      </dsp:nvSpPr>
      <dsp:spPr bwMode="white">
        <a:xfrm>
          <a:off x="2911474" y="1290988"/>
          <a:ext cx="3228808" cy="1291523"/>
        </a:xfrm>
        <a:prstGeom prst="chevron">
          <a:avLst/>
        </a:prstGeom>
        <a:solidFill>
          <a:schemeClr val="accent1">
            <a:shade val="50000"/>
            <a:hueOff val="167129"/>
            <a:satOff val="4478"/>
            <a:lumOff val="19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300" b="1" kern="1200">
              <a:ea typeface="宋体" panose="02010600030101010101" pitchFamily="2" charset="-122"/>
              <a:sym typeface="+mn-ea"/>
            </a:rPr>
            <a:t>2.调整好个人心态，适应瞬息万变的社会</a:t>
          </a:r>
          <a:endParaRPr lang="zh-CN" altLang="en-US" sz="2300" kern="1200"/>
        </a:p>
      </dsp:txBody>
      <dsp:txXfrm>
        <a:off x="3557236" y="1290988"/>
        <a:ext cx="1937285" cy="1291523"/>
      </dsp:txXfrm>
    </dsp:sp>
    <dsp:sp modelId="{74437C11-3810-488A-B265-8C8037793D77}">
      <dsp:nvSpPr>
        <dsp:cNvPr id="0" name=""/>
        <dsp:cNvSpPr/>
      </dsp:nvSpPr>
      <dsp:spPr bwMode="white">
        <a:xfrm>
          <a:off x="5817402" y="1290988"/>
          <a:ext cx="3228808" cy="1291523"/>
        </a:xfrm>
        <a:prstGeom prst="chevron">
          <a:avLst/>
        </a:prstGeom>
        <a:solidFill>
          <a:schemeClr val="accent1">
            <a:shade val="50000"/>
            <a:hueOff val="334258"/>
            <a:satOff val="8955"/>
            <a:lumOff val="394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300" b="1" kern="1200">
              <a:ea typeface="宋体" panose="02010600030101010101" pitchFamily="2" charset="-122"/>
              <a:sym typeface="+mn-ea"/>
            </a:rPr>
            <a:t>3.及时消除疲劳，努力提高身体素质</a:t>
          </a:r>
          <a:endParaRPr lang="zh-CN" altLang="en-US" sz="2300" kern="1200"/>
        </a:p>
      </dsp:txBody>
      <dsp:txXfrm>
        <a:off x="6463164" y="1290988"/>
        <a:ext cx="1937285" cy="1291523"/>
      </dsp:txXfrm>
    </dsp:sp>
    <dsp:sp modelId="{9B0FE2B3-33CE-4F53-BC8A-1634976BED47}">
      <dsp:nvSpPr>
        <dsp:cNvPr id="0" name=""/>
        <dsp:cNvSpPr/>
      </dsp:nvSpPr>
      <dsp:spPr bwMode="white">
        <a:xfrm>
          <a:off x="8723329" y="1290988"/>
          <a:ext cx="3228808" cy="1291523"/>
        </a:xfrm>
        <a:prstGeom prst="chevron">
          <a:avLst/>
        </a:prstGeom>
        <a:solidFill>
          <a:schemeClr val="accent1">
            <a:shade val="50000"/>
            <a:hueOff val="167129"/>
            <a:satOff val="4478"/>
            <a:lumOff val="19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sz="2300" kern="1200">
              <a:sym typeface="+mn-ea"/>
            </a:rPr>
            <a:t>4</a:t>
          </a:r>
          <a:r>
            <a:rPr lang="zh-CN" sz="2300" b="1" kern="1200">
              <a:ea typeface="宋体" panose="02010600030101010101" pitchFamily="2" charset="-122"/>
              <a:sym typeface="+mn-ea"/>
            </a:rPr>
            <a:t>.有针对性地选用保健食品</a:t>
          </a:r>
          <a:endParaRPr lang="zh-CN" sz="2300" b="1" kern="1200">
            <a:ea typeface="宋体" panose="02010600030101010101" pitchFamily="2" charset="-122"/>
          </a:endParaRPr>
        </a:p>
      </dsp:txBody>
      <dsp:txXfrm>
        <a:off x="9369091" y="1290988"/>
        <a:ext cx="1937285" cy="12915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80ED9-4EEE-4967-8045-0683006F24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85555-F0F9-443C-9322-D2A18ED2A8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4BC7-A3C7-4A13-9752-ED9C107D9EA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4806224" y="502796"/>
            <a:ext cx="25795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004DA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/ </a:t>
            </a:r>
            <a:r>
              <a:rPr lang="zh-CN" altLang="en-US" sz="3000" dirty="0">
                <a:solidFill>
                  <a:srgbClr val="004DA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请输入标题 </a:t>
            </a:r>
            <a:r>
              <a:rPr lang="en-US" altLang="zh-CN" sz="3000" dirty="0">
                <a:solidFill>
                  <a:srgbClr val="004DA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/</a:t>
            </a:r>
            <a:endParaRPr lang="zh-CN" altLang="en-US" sz="3000" dirty="0">
              <a:solidFill>
                <a:srgbClr val="004DA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9BA0D79-80B9-4725-BAEC-D5FBDB686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D971D87-F8E0-463F-9FEA-8828450C83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00"/>
          <a:stretch>
            <a:fillRect/>
          </a:stretch>
        </p:blipFill>
        <p:spPr>
          <a:xfrm>
            <a:off x="0" y="3840479"/>
            <a:ext cx="12192000" cy="3017521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5" t="48649" r="27246" b="1667"/>
          <a:stretch>
            <a:fillRect/>
          </a:stretch>
        </p:blipFill>
        <p:spPr>
          <a:xfrm>
            <a:off x="5737273" y="3410692"/>
            <a:ext cx="5460609" cy="344730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664079" y="799024"/>
            <a:ext cx="29209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第</a:t>
            </a:r>
            <a:r>
              <a:rPr lang="en-US" altLang="zh-CN" sz="8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8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章</a:t>
            </a:r>
            <a:endParaRPr lang="zh-CN" altLang="en-US" sz="8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01275" y="2205211"/>
            <a:ext cx="87143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6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体育锻炼与健康</a:t>
            </a:r>
            <a:endParaRPr lang="zh-CN" altLang="en-US" sz="8800" spc="6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85900" y="17494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1.2.4  文明健康的生活方式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9145" y="1382395"/>
            <a:ext cx="961771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现实生活中，许多人存在健康问题，重要的原因是自己没有正确、良好的生活方式，不良的生活方式是影响健康的重要因素之一；而</a:t>
            </a:r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良好的生活方式则是长寿的重要保证</a:t>
            </a:r>
            <a:r>
              <a:rPr lang="zh-CN" sz="2000" b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。</a:t>
            </a:r>
            <a:endParaRPr lang="zh-CN" sz="20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1992年，国际心脏保健会议提出的维多利亚心脏保健宣言指出：</a:t>
            </a:r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健康的四大基石是合理的膳食、适量的运动、戒烟和限制饮酒、心理健康。</a:t>
            </a:r>
            <a:endParaRPr lang="zh-CN" sz="20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可见，行为和生活方式对健康具有举足轻重的意义。在生活节奏越来越快的今天，</a:t>
            </a:r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体育运动是放松紧张的精神、调整生活节奏、适应和接受紧张现代社会的需求的重要手段</a:t>
            </a:r>
            <a:r>
              <a:rPr lang="zh-CN" sz="200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solidFill>
                <a:schemeClr val="accent2">
                  <a:lumMod val="75000"/>
                </a:schemeClr>
              </a:solidFill>
            </a:endParaRPr>
          </a:p>
          <a:p>
            <a:pPr indent="0"/>
            <a:endParaRPr lang="zh-CN" altLang="en-US" sz="20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 descr="588ku_dc769dffecae37221775a16a8ee9c1ac_128165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558530" y="3234055"/>
            <a:ext cx="4150995" cy="4150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4586068"/>
            <a:ext cx="3783607" cy="2271932"/>
            <a:chOff x="0" y="5050302"/>
            <a:chExt cx="3010486" cy="1807698"/>
          </a:xfrm>
        </p:grpSpPr>
        <p:sp>
          <p:nvSpPr>
            <p:cNvPr id="12" name="直角三角形 11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9122943" y="0"/>
            <a:ext cx="3069057" cy="1842868"/>
            <a:chOff x="0" y="5050302"/>
            <a:chExt cx="3010486" cy="1807698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grpSpPr>
        <p:sp>
          <p:nvSpPr>
            <p:cNvPr id="18" name="直角三角形 17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6000" y="1576159"/>
            <a:ext cx="1800000" cy="1800000"/>
            <a:chOff x="8355800" y="1629000"/>
            <a:chExt cx="1800000" cy="1800000"/>
          </a:xfrm>
          <a:solidFill>
            <a:schemeClr val="accent1">
              <a:lumMod val="75000"/>
            </a:schemeClr>
          </a:solidFill>
        </p:grpSpPr>
        <p:sp>
          <p:nvSpPr>
            <p:cNvPr id="21" name="矩形: 圆角 20"/>
            <p:cNvSpPr/>
            <p:nvPr/>
          </p:nvSpPr>
          <p:spPr>
            <a:xfrm>
              <a:off x="8355800" y="1629000"/>
              <a:ext cx="1800000" cy="1800000"/>
            </a:xfrm>
            <a:prstGeom prst="roundRect">
              <a:avLst>
                <a:gd name="adj" fmla="val 7880"/>
              </a:avLst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605560" y="1975002"/>
              <a:ext cx="1300480" cy="1106805"/>
            </a:xfrm>
            <a:prstGeom prst="rect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Arial Black" panose="020B0A040201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232660" y="3700130"/>
            <a:ext cx="7726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体育锻炼与身心健康</a:t>
            </a:r>
            <a:endParaRPr lang="zh-CN" altLang="en-US" sz="66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5530" y="982980"/>
            <a:ext cx="992568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1.体育锻炼的健身功能：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</a:endParaRPr>
          </a:p>
          <a:p>
            <a:pPr indent="0"/>
            <a:r>
              <a:rPr lang="en-US" altLang="zh-CN" sz="2400">
                <a:ea typeface="宋体" panose="02010600030101010101" pitchFamily="2" charset="-122"/>
              </a:rPr>
              <a:t>     </a:t>
            </a:r>
            <a:r>
              <a:rPr lang="zh-CN" sz="2400">
                <a:ea typeface="宋体" panose="02010600030101010101" pitchFamily="2" charset="-122"/>
              </a:rPr>
              <a:t>（1）科学的体育锻炼不仅有利于人体骨骼、肌肉的生长，而且还能改善血液循环系统、呼吸系统、消化系统、排泄系统的机能状况，有利于人体的生长发育，提高抗病能力，增强有机体的适应能力。</a:t>
            </a:r>
            <a:endParaRPr lang="zh-CN" sz="2400">
              <a:ea typeface="宋体" panose="02010600030101010101" pitchFamily="2" charset="-122"/>
            </a:endParaRPr>
          </a:p>
          <a:p>
            <a:pPr indent="0"/>
            <a:r>
              <a:rPr lang="en-US" altLang="zh-CN" sz="2400">
                <a:ea typeface="宋体" panose="02010600030101010101" pitchFamily="2" charset="-122"/>
              </a:rPr>
              <a:t>     </a:t>
            </a:r>
            <a:r>
              <a:rPr lang="zh-CN" sz="2400">
                <a:ea typeface="宋体" panose="02010600030101010101" pitchFamily="2" charset="-122"/>
              </a:rPr>
              <a:t>（2）体质的强弱受多种因素影响，体育锻炼是增强体质的最积极、有效的手段之一。</a:t>
            </a:r>
            <a:endParaRPr lang="zh-CN" sz="2400">
              <a:ea typeface="宋体" panose="02010600030101010101" pitchFamily="2" charset="-122"/>
            </a:endParaRPr>
          </a:p>
          <a:p>
            <a:pPr indent="0"/>
            <a:r>
              <a:rPr lang="en-US" altLang="zh-CN" sz="2400">
                <a:ea typeface="宋体" panose="02010600030101010101" pitchFamily="2" charset="-122"/>
              </a:rPr>
              <a:t>     </a:t>
            </a:r>
            <a:r>
              <a:rPr lang="zh-CN" sz="2400">
                <a:ea typeface="宋体" panose="02010600030101010101" pitchFamily="2" charset="-122"/>
              </a:rPr>
              <a:t>（3）科学的体育锻炼能改善神经系统的调节功能，提高神经系统对人体活动时错综复杂变化的判断能力，并及时作出协调、准确、迅速的反应；使人体适应内外环境的变化、保持机体生命活动的正常进行。</a:t>
            </a:r>
            <a:endParaRPr lang="zh-CN" sz="2400">
              <a:ea typeface="宋体" panose="02010600030101010101" pitchFamily="2" charset="-122"/>
            </a:endParaRPr>
          </a:p>
          <a:p>
            <a:pPr indent="0"/>
            <a:endParaRPr lang="zh-CN" sz="2400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2.体育锻</a:t>
            </a:r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炼</a:t>
            </a:r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的健脑功能：</a:t>
            </a:r>
            <a:endParaRPr lang="zh-CN" sz="2400" b="1">
              <a:ea typeface="宋体" panose="02010600030101010101" pitchFamily="2" charset="-122"/>
            </a:endParaRPr>
          </a:p>
          <a:p>
            <a:pPr indent="457200" fontAlgn="auto"/>
            <a:r>
              <a:rPr lang="zh-CN" sz="2400">
                <a:ea typeface="宋体" panose="02010600030101010101" pitchFamily="2" charset="-122"/>
              </a:rPr>
              <a:t>体育锻炼还能使大脑皮质及时、准确地调动植物性神经统系；尽早地进入工作状态，使大脑反应快，自动化程度高，功能加强。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4450" y="236855"/>
            <a:ext cx="43891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1.3.1  体育锻炼与身体健康</a:t>
            </a:r>
            <a:endParaRPr lang="zh-CN" altLang="en-US" sz="28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588ku_eb8874c36c58a7eb9b2b370f3f4355d7_120170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1290" y="1314450"/>
            <a:ext cx="93294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1.体育锻炼对心理发展的促进作用</a:t>
            </a:r>
            <a:endParaRPr lang="zh-CN" sz="28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（1）体育锻炼是控制人类社会进化的有效手段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（2）体育锻炼是促进大学生个性、心理良性发展的重要途径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endParaRPr lang="zh-CN" sz="24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2.体育锻炼对心理疾患的预防和治疗</a:t>
            </a:r>
            <a:endParaRPr lang="zh-CN" sz="28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（1）体育锻炼能治疗焦虑和抑郁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（2）体育锻炼促进性格、气质的形成和发展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（3）体育锻炼能培养对自我、家庭、集体、社会的责任感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02105" y="196215"/>
            <a:ext cx="52901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1.3.2  体育锻炼与心理健康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 descr="588ku_eb8874c36c58a7eb9b2b370f3f4355d7_12017099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575" y="3088640"/>
            <a:ext cx="4055745" cy="4055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4586068"/>
            <a:ext cx="3783607" cy="2271932"/>
            <a:chOff x="0" y="5050302"/>
            <a:chExt cx="3010486" cy="1807698"/>
          </a:xfrm>
        </p:grpSpPr>
        <p:sp>
          <p:nvSpPr>
            <p:cNvPr id="12" name="直角三角形 11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9122943" y="0"/>
            <a:ext cx="3069057" cy="1842868"/>
            <a:chOff x="0" y="5050302"/>
            <a:chExt cx="3010486" cy="1807698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grpSpPr>
        <p:sp>
          <p:nvSpPr>
            <p:cNvPr id="18" name="直角三角形 17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6000" y="1576159"/>
            <a:ext cx="1800000" cy="1800000"/>
            <a:chOff x="8355800" y="1629000"/>
            <a:chExt cx="1800000" cy="1800000"/>
          </a:xfrm>
          <a:solidFill>
            <a:schemeClr val="accent1">
              <a:lumMod val="75000"/>
            </a:schemeClr>
          </a:solidFill>
        </p:grpSpPr>
        <p:sp>
          <p:nvSpPr>
            <p:cNvPr id="21" name="矩形: 圆角 20"/>
            <p:cNvSpPr/>
            <p:nvPr/>
          </p:nvSpPr>
          <p:spPr>
            <a:xfrm>
              <a:off x="8355800" y="1629000"/>
              <a:ext cx="1800000" cy="1800000"/>
            </a:xfrm>
            <a:prstGeom prst="roundRect">
              <a:avLst>
                <a:gd name="adj" fmla="val 7880"/>
              </a:avLst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605560" y="1975002"/>
              <a:ext cx="1300480" cy="1106805"/>
            </a:xfrm>
            <a:prstGeom prst="rect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rPr>
                <a:t>04</a:t>
              </a:r>
              <a:endParaRPr lang="zh-CN" altLang="en-US" sz="6600" dirty="0">
                <a:solidFill>
                  <a:schemeClr val="bg1"/>
                </a:solidFill>
                <a:latin typeface="Arial Black" panose="020B0A040201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232660" y="3700130"/>
            <a:ext cx="7726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体育锻炼的科学指导</a:t>
            </a:r>
            <a:endParaRPr lang="zh-CN" altLang="en-US" sz="66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44905" y="1127760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endParaRPr lang="zh-CN" sz="1200" b="1"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1.与健康有关的体能：</a:t>
            </a:r>
            <a:endParaRPr lang="zh-CN" sz="24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（1）心肺耐力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（2）柔切性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（3）肌肉力量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（4）肌肉耐力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（5）身体成分</a:t>
            </a:r>
            <a:endParaRPr lang="en-US" sz="2400" b="1">
              <a:latin typeface="宋体" panose="02010600030101010101" pitchFamily="2" charset="-122"/>
            </a:endParaRPr>
          </a:p>
          <a:p>
            <a:pPr indent="0"/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9725" y="268605"/>
            <a:ext cx="25380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>
                <a:ea typeface="宋体" panose="02010600030101010101" pitchFamily="2" charset="-122"/>
                <a:sym typeface="+mn-ea"/>
              </a:rPr>
              <a:t>1.4.1  体适能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4905" y="4010660"/>
            <a:ext cx="56356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与动作技能有关的体能：</a:t>
            </a:r>
            <a:endParaRPr lang="zh-CN" sz="240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（1）速度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（2）力量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（3）灵敏性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（4）神经肌肉协调性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（5）平衡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zh-CN" sz="2400">
                <a:ea typeface="宋体" panose="02010600030101010101" pitchFamily="2" charset="-122"/>
                <a:sym typeface="+mn-ea"/>
              </a:rPr>
              <a:t>（6）反应时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261100" y="1441133"/>
            <a:ext cx="50800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1.从实际出发的原则</a:t>
            </a:r>
            <a:endParaRPr 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（1）从自身的实际出发</a:t>
            </a:r>
            <a:endParaRPr lang="zh-CN" sz="24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（2）从外界环境条件的实际出发</a:t>
            </a:r>
            <a:endParaRPr lang="zh-CN" sz="24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endParaRPr 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2.循序渐进原则</a:t>
            </a:r>
            <a:endParaRPr 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（1）运动负荷的循序渐进</a:t>
            </a:r>
            <a:endParaRPr lang="zh-CN" sz="24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（2）练习内容上的循序渐进</a:t>
            </a:r>
            <a:endParaRPr lang="zh-CN" sz="24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endParaRPr lang="zh-CN" sz="24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3.持之以恒原则</a:t>
            </a:r>
            <a:endParaRPr lang="zh-CN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endParaRPr lang="zh-CN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4.全面锻炼原则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7" name="图片 6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013960" y="127000"/>
            <a:ext cx="1314450" cy="13144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28410" y="268605"/>
            <a:ext cx="4945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1.4.2  体育锻炼应遵循的原则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8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4915" y="826135"/>
            <a:ext cx="11051540" cy="6031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1.运动处方的概念：</a:t>
            </a:r>
            <a:r>
              <a:rPr lang="zh-CN">
                <a:ea typeface="宋体" panose="02010600030101010101" pitchFamily="2" charset="-122"/>
              </a:rPr>
              <a:t>运动处方是根据个体的健康、体力状况以及心血管功能状态，用处方的形式规定适当的运动种类和运动负荷，并指出运动中的注意事项。</a:t>
            </a:r>
            <a:endParaRPr lang="zh-CN">
              <a:ea typeface="宋体" panose="02010600030101010101" pitchFamily="2" charset="-122"/>
            </a:endParaRPr>
          </a:p>
          <a:p>
            <a:pPr indent="0"/>
            <a:endParaRPr lang="zh-CN" b="1">
              <a:ea typeface="宋体" panose="02010600030101010101" pitchFamily="2" charset="-122"/>
            </a:endParaRPr>
          </a:p>
          <a:p>
            <a:pPr indent="0"/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2.运动处方的分类</a:t>
            </a:r>
            <a:endParaRPr lang="zh-CN" sz="2000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（1）临床治疗运动处方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（2）健身运动处方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（3）竞技训练运动处方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endParaRPr lang="zh-CN" b="1">
              <a:ea typeface="宋体" panose="02010600030101010101" pitchFamily="2" charset="-122"/>
            </a:endParaRPr>
          </a:p>
          <a:p>
            <a:pPr indent="0"/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3.制订运动处方的基本原则</a:t>
            </a:r>
            <a:endParaRPr lang="zh-CN" sz="2000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（1）个体化原则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（2）以全身耐力为基础原则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（3）有效负荷强度原则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（4）运动效果的特异性原则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（5）及时调整的原则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endParaRPr lang="zh-CN" b="1">
              <a:ea typeface="宋体" panose="02010600030101010101" pitchFamily="2" charset="-122"/>
            </a:endParaRPr>
          </a:p>
          <a:p>
            <a:pPr indent="0"/>
            <a:r>
              <a:rPr lang="zh-CN" sz="20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4.运动处方的基本种类</a:t>
            </a:r>
            <a:endParaRPr lang="zh-CN" sz="2000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（1）运动种类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（2）运动强度：运动强度可根据心率、最大吸氧量的百分数和自觉疲劳程度（RPE）来确定。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（3）运动持续时间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（4）运动频率</a:t>
            </a:r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b="0">
                <a:ea typeface="宋体" panose="02010600030101010101" pitchFamily="2" charset="-122"/>
              </a:rPr>
              <a:t>（5）注意事项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315" y="160020"/>
            <a:ext cx="32759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1.4.3  运动处方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endParaRPr lang="zh-CN" altLang="en-US"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25905" y="1567815"/>
            <a:ext cx="1043495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1.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充分的准备活动</a:t>
            </a:r>
            <a:endParaRPr lang="zh-CN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endParaRPr lang="en-US" sz="24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运动强度逐渐增加</a:t>
            </a:r>
            <a:endParaRPr lang="zh-CN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endParaRPr lang="en-US" sz="24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3.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足够的锻炼时间</a:t>
            </a:r>
            <a:endParaRPr lang="zh-CN" sz="2400" b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（1）为了保证基本的锻炼效果，每天锻炼的时间应保证在半小时以上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（2）也可采用每次锻炼10分钟，每天锻炼几次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ea typeface="宋体" panose="02010600030101010101" pitchFamily="2" charset="-122"/>
              </a:rPr>
              <a:t>（3）每天锻炼1小时为最佳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endParaRPr lang="en-US" sz="2400" b="1">
              <a:latin typeface="宋体" panose="02010600030101010101" pitchFamily="2" charset="-122"/>
            </a:endParaRPr>
          </a:p>
          <a:p>
            <a:pPr indent="0"/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4.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身体疲劳与恢复</a:t>
            </a:r>
            <a:endParaRPr lang="zh-CN" sz="2400" b="0">
              <a:ea typeface="宋体" panose="02010600030101010101" pitchFamily="2" charset="-122"/>
            </a:endParaRPr>
          </a:p>
          <a:p>
            <a:pPr indent="0"/>
            <a:endParaRPr lang="zh-CN" altLang="en-US" sz="2400"/>
          </a:p>
        </p:txBody>
      </p:sp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92530" y="260985"/>
            <a:ext cx="63811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ea typeface="宋体" panose="02010600030101010101" pitchFamily="2" charset="-122"/>
                <a:sym typeface="+mn-ea"/>
              </a:rPr>
              <a:t>1.4.4  一次体育锻炼的科学安排</a:t>
            </a:r>
            <a:endParaRPr lang="en-US" sz="2800" b="1">
              <a:latin typeface="宋体" panose="02010600030101010101" pitchFamily="2" charset="-122"/>
              <a:sym typeface="+mn-ea"/>
            </a:endParaRPr>
          </a:p>
          <a:p>
            <a:endParaRPr lang="en-US" altLang="en-US" sz="28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常见的疲劳消除手段</a:t>
            </a:r>
            <a:r>
              <a:rPr lang="zh-CN" altLang="en-US" sz="3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：</a:t>
            </a:r>
            <a:endParaRPr lang="zh-CN" altLang="en-US" sz="320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5823934"/>
            <a:ext cx="2127278" cy="244888"/>
            <a:chOff x="0" y="5393632"/>
            <a:chExt cx="2127278" cy="244888"/>
          </a:xfrm>
        </p:grpSpPr>
        <p:sp>
          <p:nvSpPr>
            <p:cNvPr id="12" name="Freeform 78"/>
            <p:cNvSpPr/>
            <p:nvPr/>
          </p:nvSpPr>
          <p:spPr bwMode="auto">
            <a:xfrm>
              <a:off x="0" y="5393632"/>
              <a:ext cx="2022537" cy="244888"/>
            </a:xfrm>
            <a:custGeom>
              <a:avLst/>
              <a:gdLst>
                <a:gd name="T0" fmla="*/ 1288 w 1371"/>
                <a:gd name="T1" fmla="*/ 0 h 166"/>
                <a:gd name="T2" fmla="*/ 0 w 1371"/>
                <a:gd name="T3" fmla="*/ 0 h 166"/>
                <a:gd name="T4" fmla="*/ 0 w 1371"/>
                <a:gd name="T5" fmla="*/ 166 h 166"/>
                <a:gd name="T6" fmla="*/ 1288 w 1371"/>
                <a:gd name="T7" fmla="*/ 166 h 166"/>
                <a:gd name="T8" fmla="*/ 1371 w 1371"/>
                <a:gd name="T9" fmla="*/ 83 h 166"/>
                <a:gd name="T10" fmla="*/ 1288 w 1371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1" h="166">
                  <a:moveTo>
                    <a:pt x="1288" y="0"/>
                  </a:moveTo>
                  <a:lnTo>
                    <a:pt x="0" y="0"/>
                  </a:lnTo>
                  <a:lnTo>
                    <a:pt x="0" y="166"/>
                  </a:lnTo>
                  <a:lnTo>
                    <a:pt x="1288" y="166"/>
                  </a:lnTo>
                  <a:lnTo>
                    <a:pt x="1371" y="83"/>
                  </a:lnTo>
                  <a:lnTo>
                    <a:pt x="12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1956152" y="5393632"/>
              <a:ext cx="171126" cy="244888"/>
            </a:xfrm>
            <a:custGeom>
              <a:avLst/>
              <a:gdLst>
                <a:gd name="T0" fmla="*/ 0 w 116"/>
                <a:gd name="T1" fmla="*/ 166 h 166"/>
                <a:gd name="T2" fmla="*/ 80 w 116"/>
                <a:gd name="T3" fmla="*/ 83 h 166"/>
                <a:gd name="T4" fmla="*/ 0 w 116"/>
                <a:gd name="T5" fmla="*/ 0 h 166"/>
                <a:gd name="T6" fmla="*/ 116 w 116"/>
                <a:gd name="T7" fmla="*/ 0 h 166"/>
                <a:gd name="T8" fmla="*/ 116 w 116"/>
                <a:gd name="T9" fmla="*/ 166 h 166"/>
                <a:gd name="T10" fmla="*/ 0 w 116"/>
                <a:gd name="T11" fmla="*/ 166 h 166"/>
                <a:gd name="T12" fmla="*/ 0 w 116"/>
                <a:gd name="T13" fmla="*/ 166 h 166"/>
                <a:gd name="T14" fmla="*/ 0 w 116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66">
                  <a:moveTo>
                    <a:pt x="0" y="166"/>
                  </a:moveTo>
                  <a:lnTo>
                    <a:pt x="80" y="83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80"/>
          <p:cNvSpPr/>
          <p:nvPr/>
        </p:nvSpPr>
        <p:spPr bwMode="auto">
          <a:xfrm>
            <a:off x="2127278" y="5049439"/>
            <a:ext cx="243413" cy="1022333"/>
          </a:xfrm>
          <a:custGeom>
            <a:avLst/>
            <a:gdLst>
              <a:gd name="T0" fmla="*/ 165 w 165"/>
              <a:gd name="T1" fmla="*/ 530 h 693"/>
              <a:gd name="T2" fmla="*/ 0 w 165"/>
              <a:gd name="T3" fmla="*/ 693 h 693"/>
              <a:gd name="T4" fmla="*/ 0 w 165"/>
              <a:gd name="T5" fmla="*/ 163 h 693"/>
              <a:gd name="T6" fmla="*/ 165 w 165"/>
              <a:gd name="T7" fmla="*/ 0 h 693"/>
              <a:gd name="T8" fmla="*/ 165 w 165"/>
              <a:gd name="T9" fmla="*/ 530 h 693"/>
              <a:gd name="T10" fmla="*/ 165 w 165"/>
              <a:gd name="T11" fmla="*/ 530 h 693"/>
              <a:gd name="T12" fmla="*/ 165 w 165"/>
              <a:gd name="T13" fmla="*/ 53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" h="693">
                <a:moveTo>
                  <a:pt x="165" y="530"/>
                </a:moveTo>
                <a:lnTo>
                  <a:pt x="0" y="693"/>
                </a:lnTo>
                <a:lnTo>
                  <a:pt x="0" y="163"/>
                </a:lnTo>
                <a:lnTo>
                  <a:pt x="165" y="0"/>
                </a:lnTo>
                <a:lnTo>
                  <a:pt x="165" y="530"/>
                </a:lnTo>
                <a:lnTo>
                  <a:pt x="165" y="530"/>
                </a:lnTo>
                <a:lnTo>
                  <a:pt x="165" y="53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127278" y="5049439"/>
            <a:ext cx="2015162" cy="240462"/>
            <a:chOff x="2127278" y="4619137"/>
            <a:chExt cx="2015162" cy="240462"/>
          </a:xfrm>
        </p:grpSpPr>
        <p:sp>
          <p:nvSpPr>
            <p:cNvPr id="16" name="Freeform 81"/>
            <p:cNvSpPr/>
            <p:nvPr/>
          </p:nvSpPr>
          <p:spPr bwMode="auto">
            <a:xfrm>
              <a:off x="2127278" y="4619137"/>
              <a:ext cx="1907469" cy="240462"/>
            </a:xfrm>
            <a:custGeom>
              <a:avLst/>
              <a:gdLst>
                <a:gd name="T0" fmla="*/ 1210 w 1293"/>
                <a:gd name="T1" fmla="*/ 0 h 163"/>
                <a:gd name="T2" fmla="*/ 165 w 1293"/>
                <a:gd name="T3" fmla="*/ 0 h 163"/>
                <a:gd name="T4" fmla="*/ 0 w 1293"/>
                <a:gd name="T5" fmla="*/ 163 h 163"/>
                <a:gd name="T6" fmla="*/ 1210 w 1293"/>
                <a:gd name="T7" fmla="*/ 163 h 163"/>
                <a:gd name="T8" fmla="*/ 1293 w 1293"/>
                <a:gd name="T9" fmla="*/ 80 h 163"/>
                <a:gd name="T10" fmla="*/ 1210 w 1293"/>
                <a:gd name="T11" fmla="*/ 0 h 163"/>
                <a:gd name="T12" fmla="*/ 1210 w 1293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63">
                  <a:moveTo>
                    <a:pt x="1210" y="0"/>
                  </a:moveTo>
                  <a:lnTo>
                    <a:pt x="165" y="0"/>
                  </a:lnTo>
                  <a:lnTo>
                    <a:pt x="0" y="163"/>
                  </a:lnTo>
                  <a:lnTo>
                    <a:pt x="1210" y="163"/>
                  </a:lnTo>
                  <a:lnTo>
                    <a:pt x="1293" y="80"/>
                  </a:lnTo>
                  <a:lnTo>
                    <a:pt x="1210" y="0"/>
                  </a:lnTo>
                  <a:lnTo>
                    <a:pt x="12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82"/>
            <p:cNvSpPr/>
            <p:nvPr/>
          </p:nvSpPr>
          <p:spPr bwMode="auto">
            <a:xfrm>
              <a:off x="3968363" y="4619137"/>
              <a:ext cx="174077" cy="240462"/>
            </a:xfrm>
            <a:custGeom>
              <a:avLst/>
              <a:gdLst>
                <a:gd name="T0" fmla="*/ 0 w 118"/>
                <a:gd name="T1" fmla="*/ 163 h 163"/>
                <a:gd name="T2" fmla="*/ 83 w 118"/>
                <a:gd name="T3" fmla="*/ 80 h 163"/>
                <a:gd name="T4" fmla="*/ 0 w 118"/>
                <a:gd name="T5" fmla="*/ 0 h 163"/>
                <a:gd name="T6" fmla="*/ 118 w 118"/>
                <a:gd name="T7" fmla="*/ 0 h 163"/>
                <a:gd name="T8" fmla="*/ 118 w 118"/>
                <a:gd name="T9" fmla="*/ 163 h 163"/>
                <a:gd name="T10" fmla="*/ 0 w 118"/>
                <a:gd name="T11" fmla="*/ 163 h 163"/>
                <a:gd name="T12" fmla="*/ 0 w 118"/>
                <a:gd name="T13" fmla="*/ 163 h 163"/>
                <a:gd name="T14" fmla="*/ 0 w 118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3">
                  <a:moveTo>
                    <a:pt x="0" y="163"/>
                  </a:moveTo>
                  <a:lnTo>
                    <a:pt x="83" y="80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8" name="Freeform 83"/>
          <p:cNvSpPr/>
          <p:nvPr/>
        </p:nvSpPr>
        <p:spPr bwMode="auto">
          <a:xfrm>
            <a:off x="4142439" y="4266093"/>
            <a:ext cx="237512" cy="1026759"/>
          </a:xfrm>
          <a:custGeom>
            <a:avLst/>
            <a:gdLst>
              <a:gd name="T0" fmla="*/ 161 w 161"/>
              <a:gd name="T1" fmla="*/ 533 h 696"/>
              <a:gd name="T2" fmla="*/ 0 w 161"/>
              <a:gd name="T3" fmla="*/ 696 h 696"/>
              <a:gd name="T4" fmla="*/ 0 w 161"/>
              <a:gd name="T5" fmla="*/ 166 h 696"/>
              <a:gd name="T6" fmla="*/ 161 w 161"/>
              <a:gd name="T7" fmla="*/ 0 h 696"/>
              <a:gd name="T8" fmla="*/ 161 w 161"/>
              <a:gd name="T9" fmla="*/ 533 h 696"/>
              <a:gd name="T10" fmla="*/ 161 w 161"/>
              <a:gd name="T11" fmla="*/ 533 h 696"/>
              <a:gd name="T12" fmla="*/ 161 w 161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96">
                <a:moveTo>
                  <a:pt x="161" y="533"/>
                </a:moveTo>
                <a:lnTo>
                  <a:pt x="0" y="696"/>
                </a:lnTo>
                <a:lnTo>
                  <a:pt x="0" y="166"/>
                </a:lnTo>
                <a:lnTo>
                  <a:pt x="161" y="0"/>
                </a:lnTo>
                <a:lnTo>
                  <a:pt x="161" y="533"/>
                </a:lnTo>
                <a:lnTo>
                  <a:pt x="161" y="533"/>
                </a:lnTo>
                <a:lnTo>
                  <a:pt x="161" y="5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139489" y="4266093"/>
            <a:ext cx="2012211" cy="244888"/>
            <a:chOff x="4139489" y="3835791"/>
            <a:chExt cx="2012211" cy="244888"/>
          </a:xfrm>
        </p:grpSpPr>
        <p:sp>
          <p:nvSpPr>
            <p:cNvPr id="20" name="Freeform 84"/>
            <p:cNvSpPr/>
            <p:nvPr/>
          </p:nvSpPr>
          <p:spPr bwMode="auto">
            <a:xfrm>
              <a:off x="4139489" y="3835791"/>
              <a:ext cx="1904519" cy="244888"/>
            </a:xfrm>
            <a:custGeom>
              <a:avLst/>
              <a:gdLst>
                <a:gd name="T0" fmla="*/ 1208 w 1291"/>
                <a:gd name="T1" fmla="*/ 0 h 166"/>
                <a:gd name="T2" fmla="*/ 163 w 1291"/>
                <a:gd name="T3" fmla="*/ 0 h 166"/>
                <a:gd name="T4" fmla="*/ 0 w 1291"/>
                <a:gd name="T5" fmla="*/ 166 h 166"/>
                <a:gd name="T6" fmla="*/ 1208 w 1291"/>
                <a:gd name="T7" fmla="*/ 166 h 166"/>
                <a:gd name="T8" fmla="*/ 1291 w 1291"/>
                <a:gd name="T9" fmla="*/ 83 h 166"/>
                <a:gd name="T10" fmla="*/ 1208 w 1291"/>
                <a:gd name="T11" fmla="*/ 0 h 166"/>
                <a:gd name="T12" fmla="*/ 1208 w 1291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6">
                  <a:moveTo>
                    <a:pt x="1208" y="0"/>
                  </a:moveTo>
                  <a:lnTo>
                    <a:pt x="163" y="0"/>
                  </a:lnTo>
                  <a:lnTo>
                    <a:pt x="0" y="166"/>
                  </a:lnTo>
                  <a:lnTo>
                    <a:pt x="1208" y="166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85"/>
            <p:cNvSpPr/>
            <p:nvPr/>
          </p:nvSpPr>
          <p:spPr bwMode="auto">
            <a:xfrm>
              <a:off x="5977623" y="3835791"/>
              <a:ext cx="174077" cy="244888"/>
            </a:xfrm>
            <a:custGeom>
              <a:avLst/>
              <a:gdLst>
                <a:gd name="T0" fmla="*/ 0 w 118"/>
                <a:gd name="T1" fmla="*/ 166 h 166"/>
                <a:gd name="T2" fmla="*/ 83 w 118"/>
                <a:gd name="T3" fmla="*/ 83 h 166"/>
                <a:gd name="T4" fmla="*/ 0 w 118"/>
                <a:gd name="T5" fmla="*/ 0 h 166"/>
                <a:gd name="T6" fmla="*/ 118 w 118"/>
                <a:gd name="T7" fmla="*/ 0 h 166"/>
                <a:gd name="T8" fmla="*/ 118 w 118"/>
                <a:gd name="T9" fmla="*/ 166 h 166"/>
                <a:gd name="T10" fmla="*/ 0 w 118"/>
                <a:gd name="T11" fmla="*/ 166 h 166"/>
                <a:gd name="T12" fmla="*/ 0 w 118"/>
                <a:gd name="T13" fmla="*/ 166 h 166"/>
                <a:gd name="T14" fmla="*/ 0 w 11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6">
                  <a:moveTo>
                    <a:pt x="0" y="166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2" name="Freeform 86"/>
          <p:cNvSpPr/>
          <p:nvPr/>
        </p:nvSpPr>
        <p:spPr bwMode="auto">
          <a:xfrm>
            <a:off x="6151700" y="3487173"/>
            <a:ext cx="240462" cy="1026759"/>
          </a:xfrm>
          <a:custGeom>
            <a:avLst/>
            <a:gdLst>
              <a:gd name="T0" fmla="*/ 163 w 163"/>
              <a:gd name="T1" fmla="*/ 533 h 696"/>
              <a:gd name="T2" fmla="*/ 0 w 163"/>
              <a:gd name="T3" fmla="*/ 696 h 696"/>
              <a:gd name="T4" fmla="*/ 0 w 163"/>
              <a:gd name="T5" fmla="*/ 166 h 696"/>
              <a:gd name="T6" fmla="*/ 163 w 163"/>
              <a:gd name="T7" fmla="*/ 0 h 696"/>
              <a:gd name="T8" fmla="*/ 163 w 163"/>
              <a:gd name="T9" fmla="*/ 533 h 696"/>
              <a:gd name="T10" fmla="*/ 163 w 163"/>
              <a:gd name="T11" fmla="*/ 533 h 696"/>
              <a:gd name="T12" fmla="*/ 163 w 163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696">
                <a:moveTo>
                  <a:pt x="163" y="533"/>
                </a:moveTo>
                <a:lnTo>
                  <a:pt x="0" y="696"/>
                </a:lnTo>
                <a:lnTo>
                  <a:pt x="0" y="166"/>
                </a:lnTo>
                <a:lnTo>
                  <a:pt x="163" y="0"/>
                </a:lnTo>
                <a:lnTo>
                  <a:pt x="163" y="533"/>
                </a:lnTo>
                <a:lnTo>
                  <a:pt x="163" y="533"/>
                </a:lnTo>
                <a:lnTo>
                  <a:pt x="163" y="533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151700" y="3487173"/>
            <a:ext cx="2012210" cy="241937"/>
            <a:chOff x="6151700" y="3056871"/>
            <a:chExt cx="2012210" cy="241937"/>
          </a:xfrm>
        </p:grpSpPr>
        <p:sp>
          <p:nvSpPr>
            <p:cNvPr id="24" name="Freeform 87"/>
            <p:cNvSpPr/>
            <p:nvPr/>
          </p:nvSpPr>
          <p:spPr bwMode="auto">
            <a:xfrm>
              <a:off x="6151700" y="3056871"/>
              <a:ext cx="1904519" cy="241937"/>
            </a:xfrm>
            <a:custGeom>
              <a:avLst/>
              <a:gdLst>
                <a:gd name="T0" fmla="*/ 1208 w 1291"/>
                <a:gd name="T1" fmla="*/ 0 h 164"/>
                <a:gd name="T2" fmla="*/ 163 w 1291"/>
                <a:gd name="T3" fmla="*/ 0 h 164"/>
                <a:gd name="T4" fmla="*/ 0 w 1291"/>
                <a:gd name="T5" fmla="*/ 164 h 164"/>
                <a:gd name="T6" fmla="*/ 1208 w 1291"/>
                <a:gd name="T7" fmla="*/ 164 h 164"/>
                <a:gd name="T8" fmla="*/ 1291 w 1291"/>
                <a:gd name="T9" fmla="*/ 83 h 164"/>
                <a:gd name="T10" fmla="*/ 1208 w 1291"/>
                <a:gd name="T11" fmla="*/ 0 h 164"/>
                <a:gd name="T12" fmla="*/ 1208 w 1291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4">
                  <a:moveTo>
                    <a:pt x="1208" y="0"/>
                  </a:moveTo>
                  <a:lnTo>
                    <a:pt x="163" y="0"/>
                  </a:lnTo>
                  <a:lnTo>
                    <a:pt x="0" y="164"/>
                  </a:lnTo>
                  <a:lnTo>
                    <a:pt x="1208" y="164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88"/>
            <p:cNvSpPr/>
            <p:nvPr/>
          </p:nvSpPr>
          <p:spPr bwMode="auto">
            <a:xfrm>
              <a:off x="7989833" y="3056871"/>
              <a:ext cx="174077" cy="241937"/>
            </a:xfrm>
            <a:custGeom>
              <a:avLst/>
              <a:gdLst>
                <a:gd name="T0" fmla="*/ 0 w 118"/>
                <a:gd name="T1" fmla="*/ 164 h 164"/>
                <a:gd name="T2" fmla="*/ 83 w 118"/>
                <a:gd name="T3" fmla="*/ 83 h 164"/>
                <a:gd name="T4" fmla="*/ 0 w 118"/>
                <a:gd name="T5" fmla="*/ 0 h 164"/>
                <a:gd name="T6" fmla="*/ 118 w 118"/>
                <a:gd name="T7" fmla="*/ 0 h 164"/>
                <a:gd name="T8" fmla="*/ 118 w 118"/>
                <a:gd name="T9" fmla="*/ 164 h 164"/>
                <a:gd name="T10" fmla="*/ 0 w 118"/>
                <a:gd name="T11" fmla="*/ 164 h 164"/>
                <a:gd name="T12" fmla="*/ 0 w 118"/>
                <a:gd name="T13" fmla="*/ 164 h 164"/>
                <a:gd name="T14" fmla="*/ 0 w 118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4">
                  <a:moveTo>
                    <a:pt x="0" y="164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Freeform 89"/>
          <p:cNvSpPr/>
          <p:nvPr/>
        </p:nvSpPr>
        <p:spPr bwMode="auto">
          <a:xfrm>
            <a:off x="8163910" y="2708252"/>
            <a:ext cx="240462" cy="1026759"/>
          </a:xfrm>
          <a:custGeom>
            <a:avLst/>
            <a:gdLst>
              <a:gd name="T0" fmla="*/ 163 w 163"/>
              <a:gd name="T1" fmla="*/ 533 h 696"/>
              <a:gd name="T2" fmla="*/ 0 w 163"/>
              <a:gd name="T3" fmla="*/ 696 h 696"/>
              <a:gd name="T4" fmla="*/ 0 w 163"/>
              <a:gd name="T5" fmla="*/ 164 h 696"/>
              <a:gd name="T6" fmla="*/ 163 w 163"/>
              <a:gd name="T7" fmla="*/ 0 h 696"/>
              <a:gd name="T8" fmla="*/ 163 w 163"/>
              <a:gd name="T9" fmla="*/ 533 h 696"/>
              <a:gd name="T10" fmla="*/ 163 w 163"/>
              <a:gd name="T11" fmla="*/ 533 h 696"/>
              <a:gd name="T12" fmla="*/ 163 w 163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696">
                <a:moveTo>
                  <a:pt x="163" y="533"/>
                </a:moveTo>
                <a:lnTo>
                  <a:pt x="0" y="696"/>
                </a:lnTo>
                <a:lnTo>
                  <a:pt x="0" y="164"/>
                </a:lnTo>
                <a:lnTo>
                  <a:pt x="163" y="0"/>
                </a:lnTo>
                <a:lnTo>
                  <a:pt x="163" y="533"/>
                </a:lnTo>
                <a:lnTo>
                  <a:pt x="163" y="533"/>
                </a:lnTo>
                <a:lnTo>
                  <a:pt x="163" y="53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8163910" y="2708252"/>
            <a:ext cx="2012211" cy="241937"/>
            <a:chOff x="8163910" y="2277950"/>
            <a:chExt cx="2012211" cy="241937"/>
          </a:xfrm>
        </p:grpSpPr>
        <p:sp>
          <p:nvSpPr>
            <p:cNvPr id="28" name="Freeform 90"/>
            <p:cNvSpPr/>
            <p:nvPr/>
          </p:nvSpPr>
          <p:spPr bwMode="auto">
            <a:xfrm>
              <a:off x="8163910" y="2277950"/>
              <a:ext cx="1904519" cy="241937"/>
            </a:xfrm>
            <a:custGeom>
              <a:avLst/>
              <a:gdLst>
                <a:gd name="T0" fmla="*/ 1208 w 1291"/>
                <a:gd name="T1" fmla="*/ 0 h 164"/>
                <a:gd name="T2" fmla="*/ 163 w 1291"/>
                <a:gd name="T3" fmla="*/ 0 h 164"/>
                <a:gd name="T4" fmla="*/ 0 w 1291"/>
                <a:gd name="T5" fmla="*/ 164 h 164"/>
                <a:gd name="T6" fmla="*/ 1208 w 1291"/>
                <a:gd name="T7" fmla="*/ 164 h 164"/>
                <a:gd name="T8" fmla="*/ 1291 w 1291"/>
                <a:gd name="T9" fmla="*/ 83 h 164"/>
                <a:gd name="T10" fmla="*/ 1208 w 1291"/>
                <a:gd name="T11" fmla="*/ 0 h 164"/>
                <a:gd name="T12" fmla="*/ 1208 w 1291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4">
                  <a:moveTo>
                    <a:pt x="1208" y="0"/>
                  </a:moveTo>
                  <a:lnTo>
                    <a:pt x="163" y="0"/>
                  </a:lnTo>
                  <a:lnTo>
                    <a:pt x="0" y="164"/>
                  </a:lnTo>
                  <a:lnTo>
                    <a:pt x="1208" y="164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91"/>
            <p:cNvSpPr/>
            <p:nvPr/>
          </p:nvSpPr>
          <p:spPr bwMode="auto">
            <a:xfrm>
              <a:off x="10002044" y="2277950"/>
              <a:ext cx="174077" cy="241937"/>
            </a:xfrm>
            <a:custGeom>
              <a:avLst/>
              <a:gdLst>
                <a:gd name="T0" fmla="*/ 0 w 118"/>
                <a:gd name="T1" fmla="*/ 164 h 164"/>
                <a:gd name="T2" fmla="*/ 83 w 118"/>
                <a:gd name="T3" fmla="*/ 83 h 164"/>
                <a:gd name="T4" fmla="*/ 0 w 118"/>
                <a:gd name="T5" fmla="*/ 0 h 164"/>
                <a:gd name="T6" fmla="*/ 118 w 118"/>
                <a:gd name="T7" fmla="*/ 0 h 164"/>
                <a:gd name="T8" fmla="*/ 118 w 118"/>
                <a:gd name="T9" fmla="*/ 164 h 164"/>
                <a:gd name="T10" fmla="*/ 0 w 118"/>
                <a:gd name="T11" fmla="*/ 164 h 164"/>
                <a:gd name="T12" fmla="*/ 0 w 118"/>
                <a:gd name="T13" fmla="*/ 164 h 164"/>
                <a:gd name="T14" fmla="*/ 0 w 118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4">
                  <a:moveTo>
                    <a:pt x="0" y="164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0" name="Freeform 92"/>
          <p:cNvSpPr/>
          <p:nvPr/>
        </p:nvSpPr>
        <p:spPr bwMode="auto">
          <a:xfrm>
            <a:off x="10176121" y="1921956"/>
            <a:ext cx="241937" cy="1028234"/>
          </a:xfrm>
          <a:custGeom>
            <a:avLst/>
            <a:gdLst>
              <a:gd name="T0" fmla="*/ 164 w 164"/>
              <a:gd name="T1" fmla="*/ 533 h 697"/>
              <a:gd name="T2" fmla="*/ 0 w 164"/>
              <a:gd name="T3" fmla="*/ 697 h 697"/>
              <a:gd name="T4" fmla="*/ 0 w 164"/>
              <a:gd name="T5" fmla="*/ 166 h 697"/>
              <a:gd name="T6" fmla="*/ 164 w 164"/>
              <a:gd name="T7" fmla="*/ 0 h 697"/>
              <a:gd name="T8" fmla="*/ 164 w 164"/>
              <a:gd name="T9" fmla="*/ 533 h 697"/>
              <a:gd name="T10" fmla="*/ 164 w 164"/>
              <a:gd name="T11" fmla="*/ 533 h 697"/>
              <a:gd name="T12" fmla="*/ 164 w 164"/>
              <a:gd name="T13" fmla="*/ 533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697">
                <a:moveTo>
                  <a:pt x="164" y="533"/>
                </a:moveTo>
                <a:lnTo>
                  <a:pt x="0" y="697"/>
                </a:lnTo>
                <a:lnTo>
                  <a:pt x="0" y="166"/>
                </a:lnTo>
                <a:lnTo>
                  <a:pt x="164" y="0"/>
                </a:lnTo>
                <a:lnTo>
                  <a:pt x="164" y="533"/>
                </a:lnTo>
                <a:lnTo>
                  <a:pt x="164" y="533"/>
                </a:lnTo>
                <a:lnTo>
                  <a:pt x="164" y="53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93"/>
          <p:cNvSpPr/>
          <p:nvPr/>
        </p:nvSpPr>
        <p:spPr bwMode="auto">
          <a:xfrm>
            <a:off x="10176121" y="1921956"/>
            <a:ext cx="2016636" cy="244888"/>
          </a:xfrm>
          <a:custGeom>
            <a:avLst/>
            <a:gdLst>
              <a:gd name="T0" fmla="*/ 1367 w 1367"/>
              <a:gd name="T1" fmla="*/ 0 h 166"/>
              <a:gd name="T2" fmla="*/ 164 w 1367"/>
              <a:gd name="T3" fmla="*/ 0 h 166"/>
              <a:gd name="T4" fmla="*/ 0 w 1367"/>
              <a:gd name="T5" fmla="*/ 166 h 166"/>
              <a:gd name="T6" fmla="*/ 1367 w 1367"/>
              <a:gd name="T7" fmla="*/ 166 h 166"/>
              <a:gd name="T8" fmla="*/ 1367 w 1367"/>
              <a:gd name="T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66">
                <a:moveTo>
                  <a:pt x="1367" y="0"/>
                </a:moveTo>
                <a:lnTo>
                  <a:pt x="164" y="0"/>
                </a:lnTo>
                <a:lnTo>
                  <a:pt x="0" y="166"/>
                </a:lnTo>
                <a:lnTo>
                  <a:pt x="1367" y="166"/>
                </a:lnTo>
                <a:lnTo>
                  <a:pt x="136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0725483" y="836240"/>
            <a:ext cx="1096979" cy="983951"/>
            <a:chOff x="6696448" y="4034579"/>
            <a:chExt cx="2472050" cy="2217340"/>
          </a:xfrm>
        </p:grpSpPr>
        <p:sp>
          <p:nvSpPr>
            <p:cNvPr id="33" name="Freeform 32"/>
            <p:cNvSpPr/>
            <p:nvPr/>
          </p:nvSpPr>
          <p:spPr bwMode="auto">
            <a:xfrm>
              <a:off x="7935985" y="6207557"/>
              <a:ext cx="543799" cy="44362"/>
            </a:xfrm>
            <a:custGeom>
              <a:avLst/>
              <a:gdLst>
                <a:gd name="T0" fmla="*/ 622 w 622"/>
                <a:gd name="T1" fmla="*/ 31 h 51"/>
                <a:gd name="T2" fmla="*/ 622 w 622"/>
                <a:gd name="T3" fmla="*/ 20 h 51"/>
                <a:gd name="T4" fmla="*/ 602 w 622"/>
                <a:gd name="T5" fmla="*/ 0 h 51"/>
                <a:gd name="T6" fmla="*/ 0 w 622"/>
                <a:gd name="T7" fmla="*/ 0 h 51"/>
                <a:gd name="T8" fmla="*/ 0 w 622"/>
                <a:gd name="T9" fmla="*/ 51 h 51"/>
                <a:gd name="T10" fmla="*/ 602 w 622"/>
                <a:gd name="T11" fmla="*/ 51 h 51"/>
                <a:gd name="T12" fmla="*/ 622 w 622"/>
                <a:gd name="T13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2" h="51">
                  <a:moveTo>
                    <a:pt x="622" y="31"/>
                  </a:moveTo>
                  <a:cubicBezTo>
                    <a:pt x="622" y="20"/>
                    <a:pt x="622" y="20"/>
                    <a:pt x="622" y="20"/>
                  </a:cubicBezTo>
                  <a:cubicBezTo>
                    <a:pt x="622" y="9"/>
                    <a:pt x="613" y="0"/>
                    <a:pt x="6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02" y="51"/>
                    <a:pt x="602" y="51"/>
                    <a:pt x="602" y="51"/>
                  </a:cubicBezTo>
                  <a:cubicBezTo>
                    <a:pt x="613" y="51"/>
                    <a:pt x="622" y="42"/>
                    <a:pt x="622" y="31"/>
                  </a:cubicBezTo>
                  <a:close/>
                </a:path>
              </a:pathLst>
            </a:custGeom>
            <a:solidFill>
              <a:srgbClr val="F29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7385162" y="6207557"/>
              <a:ext cx="550823" cy="44362"/>
            </a:xfrm>
            <a:custGeom>
              <a:avLst/>
              <a:gdLst>
                <a:gd name="T0" fmla="*/ 20 w 630"/>
                <a:gd name="T1" fmla="*/ 0 h 51"/>
                <a:gd name="T2" fmla="*/ 0 w 630"/>
                <a:gd name="T3" fmla="*/ 20 h 51"/>
                <a:gd name="T4" fmla="*/ 0 w 630"/>
                <a:gd name="T5" fmla="*/ 31 h 51"/>
                <a:gd name="T6" fmla="*/ 20 w 630"/>
                <a:gd name="T7" fmla="*/ 51 h 51"/>
                <a:gd name="T8" fmla="*/ 630 w 630"/>
                <a:gd name="T9" fmla="*/ 51 h 51"/>
                <a:gd name="T10" fmla="*/ 630 w 630"/>
                <a:gd name="T11" fmla="*/ 0 h 51"/>
                <a:gd name="T12" fmla="*/ 20 w 630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51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630" y="51"/>
                    <a:pt x="630" y="51"/>
                    <a:pt x="630" y="51"/>
                  </a:cubicBezTo>
                  <a:cubicBezTo>
                    <a:pt x="630" y="0"/>
                    <a:pt x="630" y="0"/>
                    <a:pt x="63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E7CC2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7935985" y="5731040"/>
              <a:ext cx="486129" cy="473930"/>
            </a:xfrm>
            <a:custGeom>
              <a:avLst/>
              <a:gdLst>
                <a:gd name="T0" fmla="*/ 556 w 556"/>
                <a:gd name="T1" fmla="*/ 530 h 542"/>
                <a:gd name="T2" fmla="*/ 524 w 556"/>
                <a:gd name="T3" fmla="*/ 504 h 542"/>
                <a:gd name="T4" fmla="*/ 372 w 556"/>
                <a:gd name="T5" fmla="*/ 504 h 542"/>
                <a:gd name="T6" fmla="*/ 94 w 556"/>
                <a:gd name="T7" fmla="*/ 200 h 542"/>
                <a:gd name="T8" fmla="*/ 94 w 556"/>
                <a:gd name="T9" fmla="*/ 0 h 542"/>
                <a:gd name="T10" fmla="*/ 0 w 556"/>
                <a:gd name="T11" fmla="*/ 0 h 542"/>
                <a:gd name="T12" fmla="*/ 0 w 556"/>
                <a:gd name="T13" fmla="*/ 542 h 542"/>
                <a:gd name="T14" fmla="*/ 556 w 556"/>
                <a:gd name="T15" fmla="*/ 542 h 542"/>
                <a:gd name="T16" fmla="*/ 556 w 556"/>
                <a:gd name="T17" fmla="*/ 53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542">
                  <a:moveTo>
                    <a:pt x="556" y="530"/>
                  </a:moveTo>
                  <a:cubicBezTo>
                    <a:pt x="556" y="506"/>
                    <a:pt x="552" y="504"/>
                    <a:pt x="524" y="504"/>
                  </a:cubicBezTo>
                  <a:cubicBezTo>
                    <a:pt x="496" y="504"/>
                    <a:pt x="428" y="504"/>
                    <a:pt x="372" y="504"/>
                  </a:cubicBezTo>
                  <a:cubicBezTo>
                    <a:pt x="251" y="504"/>
                    <a:pt x="94" y="382"/>
                    <a:pt x="94" y="200"/>
                  </a:cubicBezTo>
                  <a:cubicBezTo>
                    <a:pt x="94" y="158"/>
                    <a:pt x="94" y="77"/>
                    <a:pt x="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2"/>
                    <a:pt x="0" y="542"/>
                    <a:pt x="0" y="542"/>
                  </a:cubicBezTo>
                  <a:cubicBezTo>
                    <a:pt x="556" y="542"/>
                    <a:pt x="556" y="542"/>
                    <a:pt x="556" y="542"/>
                  </a:cubicBezTo>
                  <a:cubicBezTo>
                    <a:pt x="556" y="540"/>
                    <a:pt x="556" y="536"/>
                    <a:pt x="556" y="530"/>
                  </a:cubicBezTo>
                  <a:close/>
                </a:path>
              </a:pathLst>
            </a:custGeom>
            <a:solidFill>
              <a:srgbClr val="CE9D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7442832" y="5731040"/>
              <a:ext cx="493153" cy="473930"/>
            </a:xfrm>
            <a:custGeom>
              <a:avLst/>
              <a:gdLst>
                <a:gd name="T0" fmla="*/ 462 w 564"/>
                <a:gd name="T1" fmla="*/ 0 h 542"/>
                <a:gd name="T2" fmla="*/ 462 w 564"/>
                <a:gd name="T3" fmla="*/ 200 h 542"/>
                <a:gd name="T4" fmla="*/ 184 w 564"/>
                <a:gd name="T5" fmla="*/ 504 h 542"/>
                <a:gd name="T6" fmla="*/ 32 w 564"/>
                <a:gd name="T7" fmla="*/ 504 h 542"/>
                <a:gd name="T8" fmla="*/ 0 w 564"/>
                <a:gd name="T9" fmla="*/ 530 h 542"/>
                <a:gd name="T10" fmla="*/ 0 w 564"/>
                <a:gd name="T11" fmla="*/ 542 h 542"/>
                <a:gd name="T12" fmla="*/ 564 w 564"/>
                <a:gd name="T13" fmla="*/ 542 h 542"/>
                <a:gd name="T14" fmla="*/ 564 w 564"/>
                <a:gd name="T15" fmla="*/ 0 h 542"/>
                <a:gd name="T16" fmla="*/ 462 w 564"/>
                <a:gd name="T17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542">
                  <a:moveTo>
                    <a:pt x="462" y="0"/>
                  </a:moveTo>
                  <a:cubicBezTo>
                    <a:pt x="462" y="77"/>
                    <a:pt x="462" y="158"/>
                    <a:pt x="462" y="200"/>
                  </a:cubicBezTo>
                  <a:cubicBezTo>
                    <a:pt x="462" y="382"/>
                    <a:pt x="305" y="504"/>
                    <a:pt x="184" y="504"/>
                  </a:cubicBezTo>
                  <a:cubicBezTo>
                    <a:pt x="128" y="504"/>
                    <a:pt x="60" y="504"/>
                    <a:pt x="32" y="504"/>
                  </a:cubicBezTo>
                  <a:cubicBezTo>
                    <a:pt x="4" y="504"/>
                    <a:pt x="0" y="506"/>
                    <a:pt x="0" y="530"/>
                  </a:cubicBezTo>
                  <a:cubicBezTo>
                    <a:pt x="0" y="536"/>
                    <a:pt x="0" y="540"/>
                    <a:pt x="0" y="542"/>
                  </a:cubicBezTo>
                  <a:cubicBezTo>
                    <a:pt x="564" y="542"/>
                    <a:pt x="564" y="542"/>
                    <a:pt x="564" y="542"/>
                  </a:cubicBezTo>
                  <a:cubicBezTo>
                    <a:pt x="564" y="0"/>
                    <a:pt x="564" y="0"/>
                    <a:pt x="564" y="0"/>
                  </a:cubicBezTo>
                  <a:lnTo>
                    <a:pt x="462" y="0"/>
                  </a:lnTo>
                  <a:close/>
                </a:path>
              </a:pathLst>
            </a:custGeom>
            <a:solidFill>
              <a:srgbClr val="E9B5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7935985" y="5561357"/>
              <a:ext cx="125691" cy="169683"/>
            </a:xfrm>
            <a:custGeom>
              <a:avLst/>
              <a:gdLst>
                <a:gd name="T0" fmla="*/ 144 w 144"/>
                <a:gd name="T1" fmla="*/ 154 h 194"/>
                <a:gd name="T2" fmla="*/ 144 w 144"/>
                <a:gd name="T3" fmla="*/ 40 h 194"/>
                <a:gd name="T4" fmla="*/ 104 w 144"/>
                <a:gd name="T5" fmla="*/ 0 h 194"/>
                <a:gd name="T6" fmla="*/ 0 w 144"/>
                <a:gd name="T7" fmla="*/ 0 h 194"/>
                <a:gd name="T8" fmla="*/ 0 w 144"/>
                <a:gd name="T9" fmla="*/ 194 h 194"/>
                <a:gd name="T10" fmla="*/ 104 w 144"/>
                <a:gd name="T11" fmla="*/ 194 h 194"/>
                <a:gd name="T12" fmla="*/ 144 w 144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94">
                  <a:moveTo>
                    <a:pt x="144" y="154"/>
                  </a:moveTo>
                  <a:cubicBezTo>
                    <a:pt x="144" y="40"/>
                    <a:pt x="144" y="40"/>
                    <a:pt x="144" y="40"/>
                  </a:cubicBezTo>
                  <a:cubicBezTo>
                    <a:pt x="144" y="18"/>
                    <a:pt x="126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26" y="194"/>
                    <a:pt x="144" y="176"/>
                    <a:pt x="144" y="154"/>
                  </a:cubicBezTo>
                  <a:close/>
                </a:path>
              </a:pathLst>
            </a:custGeom>
            <a:solidFill>
              <a:srgbClr val="F29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802900" y="5561357"/>
              <a:ext cx="133085" cy="169683"/>
            </a:xfrm>
            <a:custGeom>
              <a:avLst/>
              <a:gdLst>
                <a:gd name="T0" fmla="*/ 40 w 152"/>
                <a:gd name="T1" fmla="*/ 0 h 194"/>
                <a:gd name="T2" fmla="*/ 0 w 152"/>
                <a:gd name="T3" fmla="*/ 40 h 194"/>
                <a:gd name="T4" fmla="*/ 0 w 152"/>
                <a:gd name="T5" fmla="*/ 154 h 194"/>
                <a:gd name="T6" fmla="*/ 40 w 152"/>
                <a:gd name="T7" fmla="*/ 194 h 194"/>
                <a:gd name="T8" fmla="*/ 152 w 152"/>
                <a:gd name="T9" fmla="*/ 194 h 194"/>
                <a:gd name="T10" fmla="*/ 152 w 152"/>
                <a:gd name="T11" fmla="*/ 0 h 194"/>
                <a:gd name="T12" fmla="*/ 40 w 152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4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76"/>
                    <a:pt x="18" y="194"/>
                    <a:pt x="40" y="194"/>
                  </a:cubicBezTo>
                  <a:cubicBezTo>
                    <a:pt x="152" y="194"/>
                    <a:pt x="152" y="194"/>
                    <a:pt x="152" y="194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E7CC2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935985" y="4225334"/>
              <a:ext cx="706458" cy="1336023"/>
            </a:xfrm>
            <a:custGeom>
              <a:avLst/>
              <a:gdLst>
                <a:gd name="T0" fmla="*/ 808 w 808"/>
                <a:gd name="T1" fmla="*/ 630 h 1528"/>
                <a:gd name="T2" fmla="*/ 808 w 808"/>
                <a:gd name="T3" fmla="*/ 0 h 1528"/>
                <a:gd name="T4" fmla="*/ 0 w 808"/>
                <a:gd name="T5" fmla="*/ 0 h 1528"/>
                <a:gd name="T6" fmla="*/ 0 w 808"/>
                <a:gd name="T7" fmla="*/ 1528 h 1528"/>
                <a:gd name="T8" fmla="*/ 99 w 808"/>
                <a:gd name="T9" fmla="*/ 1528 h 1528"/>
                <a:gd name="T10" fmla="*/ 808 w 808"/>
                <a:gd name="T11" fmla="*/ 630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8" h="1528">
                  <a:moveTo>
                    <a:pt x="808" y="630"/>
                  </a:moveTo>
                  <a:cubicBezTo>
                    <a:pt x="808" y="422"/>
                    <a:pt x="808" y="100"/>
                    <a:pt x="8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99" y="1528"/>
                    <a:pt x="99" y="1528"/>
                    <a:pt x="99" y="1528"/>
                  </a:cubicBezTo>
                  <a:cubicBezTo>
                    <a:pt x="164" y="1402"/>
                    <a:pt x="808" y="1128"/>
                    <a:pt x="808" y="630"/>
                  </a:cubicBezTo>
                  <a:close/>
                </a:path>
              </a:pathLst>
            </a:custGeom>
            <a:solidFill>
              <a:srgbClr val="CE9D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7221763" y="4225334"/>
              <a:ext cx="714222" cy="1336023"/>
            </a:xfrm>
            <a:custGeom>
              <a:avLst/>
              <a:gdLst>
                <a:gd name="T0" fmla="*/ 0 w 817"/>
                <a:gd name="T1" fmla="*/ 0 h 1528"/>
                <a:gd name="T2" fmla="*/ 0 w 817"/>
                <a:gd name="T3" fmla="*/ 630 h 1528"/>
                <a:gd name="T4" fmla="*/ 710 w 817"/>
                <a:gd name="T5" fmla="*/ 1528 h 1528"/>
                <a:gd name="T6" fmla="*/ 817 w 817"/>
                <a:gd name="T7" fmla="*/ 1528 h 1528"/>
                <a:gd name="T8" fmla="*/ 817 w 817"/>
                <a:gd name="T9" fmla="*/ 0 h 1528"/>
                <a:gd name="T10" fmla="*/ 0 w 817"/>
                <a:gd name="T11" fmla="*/ 0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7" h="1528">
                  <a:moveTo>
                    <a:pt x="0" y="0"/>
                  </a:moveTo>
                  <a:cubicBezTo>
                    <a:pt x="0" y="100"/>
                    <a:pt x="0" y="422"/>
                    <a:pt x="0" y="630"/>
                  </a:cubicBezTo>
                  <a:cubicBezTo>
                    <a:pt x="0" y="1128"/>
                    <a:pt x="645" y="1402"/>
                    <a:pt x="710" y="1528"/>
                  </a:cubicBezTo>
                  <a:cubicBezTo>
                    <a:pt x="817" y="1528"/>
                    <a:pt x="817" y="1528"/>
                    <a:pt x="817" y="1528"/>
                  </a:cubicBezTo>
                  <a:cubicBezTo>
                    <a:pt x="817" y="0"/>
                    <a:pt x="817" y="0"/>
                    <a:pt x="8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B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8316386" y="4183190"/>
              <a:ext cx="852112" cy="1138614"/>
            </a:xfrm>
            <a:custGeom>
              <a:avLst/>
              <a:gdLst>
                <a:gd name="T0" fmla="*/ 395 w 975"/>
                <a:gd name="T1" fmla="*/ 0 h 1302"/>
                <a:gd name="T2" fmla="*/ 395 w 975"/>
                <a:gd name="T3" fmla="*/ 48 h 1302"/>
                <a:gd name="T4" fmla="*/ 373 w 975"/>
                <a:gd name="T5" fmla="*/ 48 h 1302"/>
                <a:gd name="T6" fmla="*/ 373 w 975"/>
                <a:gd name="T7" fmla="*/ 160 h 1302"/>
                <a:gd name="T8" fmla="*/ 815 w 975"/>
                <a:gd name="T9" fmla="*/ 160 h 1302"/>
                <a:gd name="T10" fmla="*/ 815 w 975"/>
                <a:gd name="T11" fmla="*/ 616 h 1302"/>
                <a:gd name="T12" fmla="*/ 644 w 975"/>
                <a:gd name="T13" fmla="*/ 889 h 1302"/>
                <a:gd name="T14" fmla="*/ 265 w 975"/>
                <a:gd name="T15" fmla="*/ 1091 h 1302"/>
                <a:gd name="T16" fmla="*/ 202 w 975"/>
                <a:gd name="T17" fmla="*/ 1106 h 1302"/>
                <a:gd name="T18" fmla="*/ 0 w 975"/>
                <a:gd name="T19" fmla="*/ 1302 h 1302"/>
                <a:gd name="T20" fmla="*/ 308 w 975"/>
                <a:gd name="T21" fmla="*/ 1245 h 1302"/>
                <a:gd name="T22" fmla="*/ 975 w 975"/>
                <a:gd name="T23" fmla="*/ 616 h 1302"/>
                <a:gd name="T24" fmla="*/ 975 w 975"/>
                <a:gd name="T25" fmla="*/ 0 h 1302"/>
                <a:gd name="T26" fmla="*/ 395 w 975"/>
                <a:gd name="T27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5" h="1302">
                  <a:moveTo>
                    <a:pt x="395" y="0"/>
                  </a:moveTo>
                  <a:cubicBezTo>
                    <a:pt x="395" y="48"/>
                    <a:pt x="395" y="48"/>
                    <a:pt x="395" y="48"/>
                  </a:cubicBezTo>
                  <a:cubicBezTo>
                    <a:pt x="373" y="48"/>
                    <a:pt x="373" y="48"/>
                    <a:pt x="373" y="48"/>
                  </a:cubicBezTo>
                  <a:cubicBezTo>
                    <a:pt x="373" y="73"/>
                    <a:pt x="373" y="112"/>
                    <a:pt x="373" y="160"/>
                  </a:cubicBezTo>
                  <a:cubicBezTo>
                    <a:pt x="815" y="160"/>
                    <a:pt x="815" y="160"/>
                    <a:pt x="815" y="160"/>
                  </a:cubicBezTo>
                  <a:cubicBezTo>
                    <a:pt x="815" y="616"/>
                    <a:pt x="815" y="616"/>
                    <a:pt x="815" y="616"/>
                  </a:cubicBezTo>
                  <a:cubicBezTo>
                    <a:pt x="815" y="699"/>
                    <a:pt x="755" y="796"/>
                    <a:pt x="644" y="889"/>
                  </a:cubicBezTo>
                  <a:cubicBezTo>
                    <a:pt x="538" y="978"/>
                    <a:pt x="393" y="1056"/>
                    <a:pt x="265" y="1091"/>
                  </a:cubicBezTo>
                  <a:cubicBezTo>
                    <a:pt x="244" y="1096"/>
                    <a:pt x="223" y="1102"/>
                    <a:pt x="202" y="1106"/>
                  </a:cubicBezTo>
                  <a:cubicBezTo>
                    <a:pt x="141" y="1180"/>
                    <a:pt x="70" y="1245"/>
                    <a:pt x="0" y="1302"/>
                  </a:cubicBezTo>
                  <a:cubicBezTo>
                    <a:pt x="92" y="1292"/>
                    <a:pt x="200" y="1274"/>
                    <a:pt x="308" y="1245"/>
                  </a:cubicBezTo>
                  <a:cubicBezTo>
                    <a:pt x="589" y="1168"/>
                    <a:pt x="975" y="909"/>
                    <a:pt x="975" y="616"/>
                  </a:cubicBezTo>
                  <a:cubicBezTo>
                    <a:pt x="975" y="466"/>
                    <a:pt x="975" y="0"/>
                    <a:pt x="975" y="0"/>
                  </a:cubicBezTo>
                  <a:lnTo>
                    <a:pt x="395" y="0"/>
                  </a:lnTo>
                  <a:close/>
                </a:path>
              </a:pathLst>
            </a:custGeom>
            <a:solidFill>
              <a:srgbClr val="CE9D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6696448" y="4183190"/>
              <a:ext cx="852112" cy="1138614"/>
            </a:xfrm>
            <a:custGeom>
              <a:avLst/>
              <a:gdLst>
                <a:gd name="T0" fmla="*/ 773 w 975"/>
                <a:gd name="T1" fmla="*/ 1106 h 1302"/>
                <a:gd name="T2" fmla="*/ 710 w 975"/>
                <a:gd name="T3" fmla="*/ 1091 h 1302"/>
                <a:gd name="T4" fmla="*/ 331 w 975"/>
                <a:gd name="T5" fmla="*/ 889 h 1302"/>
                <a:gd name="T6" fmla="*/ 160 w 975"/>
                <a:gd name="T7" fmla="*/ 616 h 1302"/>
                <a:gd name="T8" fmla="*/ 160 w 975"/>
                <a:gd name="T9" fmla="*/ 160 h 1302"/>
                <a:gd name="T10" fmla="*/ 601 w 975"/>
                <a:gd name="T11" fmla="*/ 160 h 1302"/>
                <a:gd name="T12" fmla="*/ 601 w 975"/>
                <a:gd name="T13" fmla="*/ 48 h 1302"/>
                <a:gd name="T14" fmla="*/ 580 w 975"/>
                <a:gd name="T15" fmla="*/ 48 h 1302"/>
                <a:gd name="T16" fmla="*/ 580 w 975"/>
                <a:gd name="T17" fmla="*/ 0 h 1302"/>
                <a:gd name="T18" fmla="*/ 0 w 975"/>
                <a:gd name="T19" fmla="*/ 0 h 1302"/>
                <a:gd name="T20" fmla="*/ 0 w 975"/>
                <a:gd name="T21" fmla="*/ 616 h 1302"/>
                <a:gd name="T22" fmla="*/ 667 w 975"/>
                <a:gd name="T23" fmla="*/ 1245 h 1302"/>
                <a:gd name="T24" fmla="*/ 975 w 975"/>
                <a:gd name="T25" fmla="*/ 1302 h 1302"/>
                <a:gd name="T26" fmla="*/ 773 w 975"/>
                <a:gd name="T27" fmla="*/ 1106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5" h="1302">
                  <a:moveTo>
                    <a:pt x="773" y="1106"/>
                  </a:moveTo>
                  <a:cubicBezTo>
                    <a:pt x="752" y="1102"/>
                    <a:pt x="731" y="1096"/>
                    <a:pt x="710" y="1091"/>
                  </a:cubicBezTo>
                  <a:cubicBezTo>
                    <a:pt x="582" y="1056"/>
                    <a:pt x="437" y="978"/>
                    <a:pt x="331" y="889"/>
                  </a:cubicBezTo>
                  <a:cubicBezTo>
                    <a:pt x="220" y="796"/>
                    <a:pt x="160" y="699"/>
                    <a:pt x="160" y="616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601" y="160"/>
                    <a:pt x="601" y="160"/>
                    <a:pt x="601" y="160"/>
                  </a:cubicBezTo>
                  <a:cubicBezTo>
                    <a:pt x="601" y="112"/>
                    <a:pt x="601" y="73"/>
                    <a:pt x="601" y="48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66"/>
                    <a:pt x="0" y="616"/>
                  </a:cubicBezTo>
                  <a:cubicBezTo>
                    <a:pt x="0" y="909"/>
                    <a:pt x="386" y="1168"/>
                    <a:pt x="667" y="1245"/>
                  </a:cubicBezTo>
                  <a:cubicBezTo>
                    <a:pt x="775" y="1274"/>
                    <a:pt x="883" y="1292"/>
                    <a:pt x="975" y="1302"/>
                  </a:cubicBezTo>
                  <a:cubicBezTo>
                    <a:pt x="905" y="1245"/>
                    <a:pt x="834" y="1180"/>
                    <a:pt x="773" y="1106"/>
                  </a:cubicBezTo>
                  <a:close/>
                </a:path>
              </a:pathLst>
            </a:custGeom>
            <a:solidFill>
              <a:srgbClr val="E7CC2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7935985" y="4115169"/>
              <a:ext cx="725682" cy="110165"/>
            </a:xfrm>
            <a:custGeom>
              <a:avLst/>
              <a:gdLst>
                <a:gd name="T0" fmla="*/ 0 w 1963"/>
                <a:gd name="T1" fmla="*/ 298 h 298"/>
                <a:gd name="T2" fmla="*/ 1911 w 1963"/>
                <a:gd name="T3" fmla="*/ 298 h 298"/>
                <a:gd name="T4" fmla="*/ 1963 w 1963"/>
                <a:gd name="T5" fmla="*/ 298 h 298"/>
                <a:gd name="T6" fmla="*/ 1963 w 1963"/>
                <a:gd name="T7" fmla="*/ 0 h 298"/>
                <a:gd name="T8" fmla="*/ 1911 w 1963"/>
                <a:gd name="T9" fmla="*/ 0 h 298"/>
                <a:gd name="T10" fmla="*/ 0 w 1963"/>
                <a:gd name="T11" fmla="*/ 0 h 298"/>
                <a:gd name="T12" fmla="*/ 0 w 1963"/>
                <a:gd name="T13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3" h="298">
                  <a:moveTo>
                    <a:pt x="0" y="298"/>
                  </a:moveTo>
                  <a:lnTo>
                    <a:pt x="1911" y="298"/>
                  </a:lnTo>
                  <a:lnTo>
                    <a:pt x="1963" y="298"/>
                  </a:lnTo>
                  <a:lnTo>
                    <a:pt x="1963" y="0"/>
                  </a:lnTo>
                  <a:lnTo>
                    <a:pt x="1911" y="0"/>
                  </a:lnTo>
                  <a:lnTo>
                    <a:pt x="0" y="0"/>
                  </a:lnTo>
                  <a:lnTo>
                    <a:pt x="0" y="298"/>
                  </a:lnTo>
                  <a:close/>
                </a:path>
              </a:pathLst>
            </a:custGeom>
            <a:solidFill>
              <a:srgbClr val="E9B5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7203279" y="4115169"/>
              <a:ext cx="732706" cy="110165"/>
            </a:xfrm>
            <a:custGeom>
              <a:avLst/>
              <a:gdLst>
                <a:gd name="T0" fmla="*/ 1982 w 1982"/>
                <a:gd name="T1" fmla="*/ 0 h 298"/>
                <a:gd name="T2" fmla="*/ 50 w 1982"/>
                <a:gd name="T3" fmla="*/ 0 h 298"/>
                <a:gd name="T4" fmla="*/ 0 w 1982"/>
                <a:gd name="T5" fmla="*/ 0 h 298"/>
                <a:gd name="T6" fmla="*/ 0 w 1982"/>
                <a:gd name="T7" fmla="*/ 298 h 298"/>
                <a:gd name="T8" fmla="*/ 50 w 1982"/>
                <a:gd name="T9" fmla="*/ 298 h 298"/>
                <a:gd name="T10" fmla="*/ 1982 w 1982"/>
                <a:gd name="T11" fmla="*/ 298 h 298"/>
                <a:gd name="T12" fmla="*/ 1982 w 1982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2" h="298">
                  <a:moveTo>
                    <a:pt x="1982" y="0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" y="298"/>
                  </a:lnTo>
                  <a:lnTo>
                    <a:pt x="1982" y="298"/>
                  </a:lnTo>
                  <a:lnTo>
                    <a:pt x="1982" y="0"/>
                  </a:lnTo>
                  <a:close/>
                </a:path>
              </a:pathLst>
            </a:custGeom>
            <a:solidFill>
              <a:srgbClr val="E7CC2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7935985" y="4034579"/>
              <a:ext cx="706458" cy="80590"/>
            </a:xfrm>
            <a:custGeom>
              <a:avLst/>
              <a:gdLst>
                <a:gd name="T0" fmla="*/ 768 w 808"/>
                <a:gd name="T1" fmla="*/ 0 h 92"/>
                <a:gd name="T2" fmla="*/ 752 w 808"/>
                <a:gd name="T3" fmla="*/ 0 h 92"/>
                <a:gd name="T4" fmla="*/ 0 w 808"/>
                <a:gd name="T5" fmla="*/ 0 h 92"/>
                <a:gd name="T6" fmla="*/ 0 w 808"/>
                <a:gd name="T7" fmla="*/ 92 h 92"/>
                <a:gd name="T8" fmla="*/ 808 w 808"/>
                <a:gd name="T9" fmla="*/ 92 h 92"/>
                <a:gd name="T10" fmla="*/ 808 w 808"/>
                <a:gd name="T11" fmla="*/ 40 h 92"/>
                <a:gd name="T12" fmla="*/ 768 w 808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92">
                  <a:moveTo>
                    <a:pt x="768" y="0"/>
                  </a:moveTo>
                  <a:cubicBezTo>
                    <a:pt x="752" y="0"/>
                    <a:pt x="752" y="0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808" y="92"/>
                    <a:pt x="808" y="92"/>
                    <a:pt x="808" y="92"/>
                  </a:cubicBezTo>
                  <a:cubicBezTo>
                    <a:pt x="808" y="40"/>
                    <a:pt x="808" y="40"/>
                    <a:pt x="808" y="40"/>
                  </a:cubicBezTo>
                  <a:cubicBezTo>
                    <a:pt x="808" y="18"/>
                    <a:pt x="790" y="0"/>
                    <a:pt x="768" y="0"/>
                  </a:cubicBezTo>
                  <a:close/>
                </a:path>
              </a:pathLst>
            </a:custGeom>
            <a:solidFill>
              <a:srgbClr val="CE9D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7221763" y="4034579"/>
              <a:ext cx="714222" cy="80590"/>
            </a:xfrm>
            <a:custGeom>
              <a:avLst/>
              <a:gdLst>
                <a:gd name="T0" fmla="*/ 57 w 817"/>
                <a:gd name="T1" fmla="*/ 0 h 92"/>
                <a:gd name="T2" fmla="*/ 40 w 817"/>
                <a:gd name="T3" fmla="*/ 0 h 92"/>
                <a:gd name="T4" fmla="*/ 0 w 817"/>
                <a:gd name="T5" fmla="*/ 40 h 92"/>
                <a:gd name="T6" fmla="*/ 0 w 817"/>
                <a:gd name="T7" fmla="*/ 92 h 92"/>
                <a:gd name="T8" fmla="*/ 817 w 817"/>
                <a:gd name="T9" fmla="*/ 92 h 92"/>
                <a:gd name="T10" fmla="*/ 817 w 817"/>
                <a:gd name="T11" fmla="*/ 0 h 92"/>
                <a:gd name="T12" fmla="*/ 57 w 817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7" h="92">
                  <a:moveTo>
                    <a:pt x="57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817" y="92"/>
                    <a:pt x="817" y="92"/>
                    <a:pt x="817" y="92"/>
                  </a:cubicBezTo>
                  <a:cubicBezTo>
                    <a:pt x="817" y="0"/>
                    <a:pt x="817" y="0"/>
                    <a:pt x="817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9B5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658110" y="5445760"/>
            <a:ext cx="1419860" cy="37846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ctr"/>
            <a:r>
              <a:rPr lang="zh-CN" sz="2000" b="1">
                <a:ea typeface="宋体" panose="02010600030101010101" pitchFamily="2" charset="-122"/>
                <a:sym typeface="+mn-ea"/>
              </a:rPr>
              <a:t>足够的睡眠</a:t>
            </a:r>
            <a:endParaRPr lang="zh-CN" sz="2000" b="1" dirty="0"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1208" y="4666615"/>
            <a:ext cx="1419860" cy="37846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ctr"/>
            <a:r>
              <a:rPr lang="zh-CN" sz="2000" b="1">
                <a:ea typeface="宋体" panose="02010600030101010101" pitchFamily="2" charset="-122"/>
                <a:sym typeface="+mn-ea"/>
              </a:rPr>
              <a:t>整理性活动</a:t>
            </a:r>
            <a:endParaRPr lang="zh-CN" sz="2000" b="1" dirty="0"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16713" y="3882390"/>
            <a:ext cx="1164590" cy="37846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ctr"/>
            <a:r>
              <a:rPr lang="zh-CN" sz="2000" b="1">
                <a:ea typeface="宋体" panose="02010600030101010101" pitchFamily="2" charset="-122"/>
                <a:sym typeface="+mn-ea"/>
              </a:rPr>
              <a:t>营养补充</a:t>
            </a:r>
            <a:endParaRPr lang="zh-CN" sz="2000" b="1" dirty="0"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851900" y="3097530"/>
            <a:ext cx="909320" cy="37846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ctr"/>
            <a:r>
              <a:rPr lang="zh-CN" sz="2000" b="1">
                <a:ea typeface="宋体" panose="02010600030101010101" pitchFamily="2" charset="-122"/>
                <a:sym typeface="+mn-ea"/>
              </a:rPr>
              <a:t>温水浴</a:t>
            </a:r>
            <a:endParaRPr lang="zh-CN" sz="2000" b="1" dirty="0"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987723" y="2313305"/>
            <a:ext cx="654050" cy="37846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ctr"/>
            <a:r>
              <a:rPr lang="zh-CN" sz="2000" b="1">
                <a:ea typeface="宋体" panose="02010600030101010101" pitchFamily="2" charset="-122"/>
                <a:sym typeface="+mn-ea"/>
              </a:rPr>
              <a:t>其他</a:t>
            </a:r>
            <a:endParaRPr lang="zh-CN" sz="2000" b="1" dirty="0"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2900977" y="4218171"/>
            <a:ext cx="681318" cy="681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4893114" y="3448290"/>
            <a:ext cx="681318" cy="6813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885251" y="2678409"/>
            <a:ext cx="681318" cy="681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8877388" y="1908528"/>
            <a:ext cx="681318" cy="681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3072076" y="4344720"/>
            <a:ext cx="339121" cy="428220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0" name="Freeform 5"/>
          <p:cNvSpPr>
            <a:spLocks noEditPoints="1"/>
          </p:cNvSpPr>
          <p:nvPr/>
        </p:nvSpPr>
        <p:spPr bwMode="auto">
          <a:xfrm rot="21022855">
            <a:off x="750209" y="2960299"/>
            <a:ext cx="1812567" cy="2896155"/>
          </a:xfrm>
          <a:custGeom>
            <a:avLst/>
            <a:gdLst>
              <a:gd name="T0" fmla="*/ 478 w 696"/>
              <a:gd name="T1" fmla="*/ 818 h 1114"/>
              <a:gd name="T2" fmla="*/ 365 w 696"/>
              <a:gd name="T3" fmla="*/ 651 h 1114"/>
              <a:gd name="T4" fmla="*/ 276 w 696"/>
              <a:gd name="T5" fmla="*/ 632 h 1114"/>
              <a:gd name="T6" fmla="*/ 168 w 696"/>
              <a:gd name="T7" fmla="*/ 986 h 1114"/>
              <a:gd name="T8" fmla="*/ 93 w 696"/>
              <a:gd name="T9" fmla="*/ 936 h 1114"/>
              <a:gd name="T10" fmla="*/ 149 w 696"/>
              <a:gd name="T11" fmla="*/ 609 h 1114"/>
              <a:gd name="T12" fmla="*/ 146 w 696"/>
              <a:gd name="T13" fmla="*/ 366 h 1114"/>
              <a:gd name="T14" fmla="*/ 94 w 696"/>
              <a:gd name="T15" fmla="*/ 396 h 1114"/>
              <a:gd name="T16" fmla="*/ 37 w 696"/>
              <a:gd name="T17" fmla="*/ 548 h 1114"/>
              <a:gd name="T18" fmla="*/ 22 w 696"/>
              <a:gd name="T19" fmla="*/ 355 h 1114"/>
              <a:gd name="T20" fmla="*/ 176 w 696"/>
              <a:gd name="T21" fmla="*/ 202 h 1114"/>
              <a:gd name="T22" fmla="*/ 211 w 696"/>
              <a:gd name="T23" fmla="*/ 177 h 1114"/>
              <a:gd name="T24" fmla="*/ 220 w 696"/>
              <a:gd name="T25" fmla="*/ 76 h 1114"/>
              <a:gd name="T26" fmla="*/ 364 w 696"/>
              <a:gd name="T27" fmla="*/ 109 h 1114"/>
              <a:gd name="T28" fmla="*/ 295 w 696"/>
              <a:gd name="T29" fmla="*/ 196 h 1114"/>
              <a:gd name="T30" fmla="*/ 308 w 696"/>
              <a:gd name="T31" fmla="*/ 232 h 1114"/>
              <a:gd name="T32" fmla="*/ 388 w 696"/>
              <a:gd name="T33" fmla="*/ 367 h 1114"/>
              <a:gd name="T34" fmla="*/ 525 w 696"/>
              <a:gd name="T35" fmla="*/ 406 h 1114"/>
              <a:gd name="T36" fmla="*/ 373 w 696"/>
              <a:gd name="T37" fmla="*/ 460 h 1114"/>
              <a:gd name="T38" fmla="*/ 311 w 696"/>
              <a:gd name="T39" fmla="*/ 357 h 1114"/>
              <a:gd name="T40" fmla="*/ 291 w 696"/>
              <a:gd name="T41" fmla="*/ 494 h 1114"/>
              <a:gd name="T42" fmla="*/ 477 w 696"/>
              <a:gd name="T43" fmla="*/ 614 h 1114"/>
              <a:gd name="T44" fmla="*/ 515 w 696"/>
              <a:gd name="T45" fmla="*/ 811 h 1114"/>
              <a:gd name="T46" fmla="*/ 614 w 696"/>
              <a:gd name="T47" fmla="*/ 857 h 1114"/>
              <a:gd name="T48" fmla="*/ 579 w 696"/>
              <a:gd name="T49" fmla="*/ 818 h 1114"/>
              <a:gd name="T50" fmla="*/ 560 w 696"/>
              <a:gd name="T51" fmla="*/ 801 h 1114"/>
              <a:gd name="T52" fmla="*/ 498 w 696"/>
              <a:gd name="T53" fmla="*/ 829 h 1114"/>
              <a:gd name="T54" fmla="*/ 501 w 696"/>
              <a:gd name="T55" fmla="*/ 853 h 1114"/>
              <a:gd name="T56" fmla="*/ 522 w 696"/>
              <a:gd name="T57" fmla="*/ 919 h 1114"/>
              <a:gd name="T58" fmla="*/ 577 w 696"/>
              <a:gd name="T59" fmla="*/ 908 h 1114"/>
              <a:gd name="T60" fmla="*/ 685 w 696"/>
              <a:gd name="T61" fmla="*/ 901 h 1114"/>
              <a:gd name="T62" fmla="*/ 164 w 696"/>
              <a:gd name="T63" fmla="*/ 1078 h 1114"/>
              <a:gd name="T64" fmla="*/ 147 w 696"/>
              <a:gd name="T65" fmla="*/ 1027 h 1114"/>
              <a:gd name="T66" fmla="*/ 141 w 696"/>
              <a:gd name="T67" fmla="*/ 1014 h 1114"/>
              <a:gd name="T68" fmla="*/ 117 w 696"/>
              <a:gd name="T69" fmla="*/ 979 h 1114"/>
              <a:gd name="T70" fmla="*/ 89 w 696"/>
              <a:gd name="T71" fmla="*/ 954 h 1114"/>
              <a:gd name="T72" fmla="*/ 36 w 696"/>
              <a:gd name="T73" fmla="*/ 1030 h 1114"/>
              <a:gd name="T74" fmla="*/ 85 w 696"/>
              <a:gd name="T75" fmla="*/ 1058 h 1114"/>
              <a:gd name="T76" fmla="*/ 144 w 696"/>
              <a:gd name="T77" fmla="*/ 1110 h 1114"/>
              <a:gd name="T78" fmla="*/ 164 w 696"/>
              <a:gd name="T79" fmla="*/ 1078 h 1114"/>
              <a:gd name="T80" fmla="*/ 592 w 696"/>
              <a:gd name="T81" fmla="*/ 464 h 1114"/>
              <a:gd name="T82" fmla="*/ 621 w 696"/>
              <a:gd name="T83" fmla="*/ 426 h 1114"/>
              <a:gd name="T84" fmla="*/ 622 w 696"/>
              <a:gd name="T85" fmla="*/ 387 h 1114"/>
              <a:gd name="T86" fmla="*/ 597 w 696"/>
              <a:gd name="T87" fmla="*/ 407 h 1114"/>
              <a:gd name="T88" fmla="*/ 561 w 696"/>
              <a:gd name="T89" fmla="*/ 389 h 1114"/>
              <a:gd name="T90" fmla="*/ 537 w 696"/>
              <a:gd name="T91" fmla="*/ 407 h 1114"/>
              <a:gd name="T92" fmla="*/ 555 w 696"/>
              <a:gd name="T93" fmla="*/ 462 h 1114"/>
              <a:gd name="T94" fmla="*/ 66 w 696"/>
              <a:gd name="T95" fmla="*/ 635 h 1114"/>
              <a:gd name="T96" fmla="*/ 79 w 696"/>
              <a:gd name="T97" fmla="*/ 612 h 1114"/>
              <a:gd name="T98" fmla="*/ 80 w 696"/>
              <a:gd name="T99" fmla="*/ 582 h 1114"/>
              <a:gd name="T100" fmla="*/ 38 w 696"/>
              <a:gd name="T101" fmla="*/ 560 h 1114"/>
              <a:gd name="T102" fmla="*/ 8 w 696"/>
              <a:gd name="T103" fmla="*/ 556 h 1114"/>
              <a:gd name="T104" fmla="*/ 4 w 696"/>
              <a:gd name="T105" fmla="*/ 571 h 1114"/>
              <a:gd name="T106" fmla="*/ 12 w 696"/>
              <a:gd name="T107" fmla="*/ 642 h 1114"/>
              <a:gd name="T108" fmla="*/ 48 w 696"/>
              <a:gd name="T109" fmla="*/ 64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6" h="1114">
                <a:moveTo>
                  <a:pt x="515" y="811"/>
                </a:moveTo>
                <a:cubicBezTo>
                  <a:pt x="497" y="816"/>
                  <a:pt x="478" y="818"/>
                  <a:pt x="478" y="818"/>
                </a:cubicBezTo>
                <a:cubicBezTo>
                  <a:pt x="478" y="818"/>
                  <a:pt x="413" y="693"/>
                  <a:pt x="405" y="679"/>
                </a:cubicBezTo>
                <a:cubicBezTo>
                  <a:pt x="398" y="665"/>
                  <a:pt x="397" y="661"/>
                  <a:pt x="365" y="651"/>
                </a:cubicBezTo>
                <a:cubicBezTo>
                  <a:pt x="338" y="642"/>
                  <a:pt x="202" y="597"/>
                  <a:pt x="202" y="597"/>
                </a:cubicBezTo>
                <a:cubicBezTo>
                  <a:pt x="276" y="632"/>
                  <a:pt x="276" y="632"/>
                  <a:pt x="276" y="632"/>
                </a:cubicBezTo>
                <a:cubicBezTo>
                  <a:pt x="276" y="632"/>
                  <a:pt x="265" y="799"/>
                  <a:pt x="261" y="813"/>
                </a:cubicBezTo>
                <a:cubicBezTo>
                  <a:pt x="257" y="827"/>
                  <a:pt x="168" y="986"/>
                  <a:pt x="168" y="986"/>
                </a:cubicBezTo>
                <a:cubicBezTo>
                  <a:pt x="168" y="986"/>
                  <a:pt x="141" y="979"/>
                  <a:pt x="125" y="968"/>
                </a:cubicBezTo>
                <a:cubicBezTo>
                  <a:pt x="109" y="957"/>
                  <a:pt x="93" y="936"/>
                  <a:pt x="93" y="936"/>
                </a:cubicBezTo>
                <a:cubicBezTo>
                  <a:pt x="93" y="936"/>
                  <a:pt x="162" y="799"/>
                  <a:pt x="163" y="789"/>
                </a:cubicBezTo>
                <a:cubicBezTo>
                  <a:pt x="164" y="779"/>
                  <a:pt x="153" y="625"/>
                  <a:pt x="149" y="609"/>
                </a:cubicBezTo>
                <a:cubicBezTo>
                  <a:pt x="145" y="593"/>
                  <a:pt x="122" y="546"/>
                  <a:pt x="126" y="516"/>
                </a:cubicBezTo>
                <a:cubicBezTo>
                  <a:pt x="130" y="486"/>
                  <a:pt x="146" y="366"/>
                  <a:pt x="146" y="366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94" y="396"/>
                  <a:pt x="94" y="396"/>
                  <a:pt x="94" y="396"/>
                </a:cubicBezTo>
                <a:cubicBezTo>
                  <a:pt x="75" y="536"/>
                  <a:pt x="75" y="536"/>
                  <a:pt x="75" y="536"/>
                </a:cubicBezTo>
                <a:cubicBezTo>
                  <a:pt x="75" y="536"/>
                  <a:pt x="67" y="548"/>
                  <a:pt x="37" y="548"/>
                </a:cubicBezTo>
                <a:cubicBezTo>
                  <a:pt x="12" y="548"/>
                  <a:pt x="3" y="541"/>
                  <a:pt x="3" y="541"/>
                </a:cubicBezTo>
                <a:cubicBezTo>
                  <a:pt x="3" y="541"/>
                  <a:pt x="16" y="366"/>
                  <a:pt x="22" y="355"/>
                </a:cubicBezTo>
                <a:cubicBezTo>
                  <a:pt x="28" y="344"/>
                  <a:pt x="103" y="267"/>
                  <a:pt x="132" y="236"/>
                </a:cubicBezTo>
                <a:cubicBezTo>
                  <a:pt x="161" y="205"/>
                  <a:pt x="176" y="202"/>
                  <a:pt x="176" y="202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211" y="177"/>
                  <a:pt x="211" y="177"/>
                  <a:pt x="211" y="177"/>
                </a:cubicBezTo>
                <a:cubicBezTo>
                  <a:pt x="211" y="177"/>
                  <a:pt x="212" y="174"/>
                  <a:pt x="218" y="156"/>
                </a:cubicBezTo>
                <a:cubicBezTo>
                  <a:pt x="225" y="135"/>
                  <a:pt x="215" y="117"/>
                  <a:pt x="220" y="76"/>
                </a:cubicBezTo>
                <a:cubicBezTo>
                  <a:pt x="227" y="17"/>
                  <a:pt x="272" y="0"/>
                  <a:pt x="302" y="4"/>
                </a:cubicBezTo>
                <a:cubicBezTo>
                  <a:pt x="357" y="12"/>
                  <a:pt x="374" y="48"/>
                  <a:pt x="364" y="109"/>
                </a:cubicBezTo>
                <a:cubicBezTo>
                  <a:pt x="354" y="170"/>
                  <a:pt x="329" y="199"/>
                  <a:pt x="317" y="201"/>
                </a:cubicBezTo>
                <a:cubicBezTo>
                  <a:pt x="305" y="203"/>
                  <a:pt x="295" y="196"/>
                  <a:pt x="295" y="196"/>
                </a:cubicBezTo>
                <a:cubicBezTo>
                  <a:pt x="288" y="211"/>
                  <a:pt x="288" y="211"/>
                  <a:pt x="288" y="211"/>
                </a:cubicBezTo>
                <a:cubicBezTo>
                  <a:pt x="288" y="211"/>
                  <a:pt x="302" y="227"/>
                  <a:pt x="308" y="232"/>
                </a:cubicBezTo>
                <a:cubicBezTo>
                  <a:pt x="314" y="237"/>
                  <a:pt x="319" y="259"/>
                  <a:pt x="319" y="259"/>
                </a:cubicBezTo>
                <a:cubicBezTo>
                  <a:pt x="319" y="259"/>
                  <a:pt x="373" y="343"/>
                  <a:pt x="388" y="367"/>
                </a:cubicBezTo>
                <a:cubicBezTo>
                  <a:pt x="403" y="391"/>
                  <a:pt x="410" y="388"/>
                  <a:pt x="417" y="389"/>
                </a:cubicBezTo>
                <a:cubicBezTo>
                  <a:pt x="424" y="390"/>
                  <a:pt x="525" y="406"/>
                  <a:pt x="525" y="406"/>
                </a:cubicBezTo>
                <a:cubicBezTo>
                  <a:pt x="521" y="473"/>
                  <a:pt x="521" y="473"/>
                  <a:pt x="521" y="473"/>
                </a:cubicBezTo>
                <a:cubicBezTo>
                  <a:pt x="521" y="473"/>
                  <a:pt x="383" y="469"/>
                  <a:pt x="373" y="460"/>
                </a:cubicBezTo>
                <a:cubicBezTo>
                  <a:pt x="363" y="451"/>
                  <a:pt x="309" y="393"/>
                  <a:pt x="309" y="393"/>
                </a:cubicBezTo>
                <a:cubicBezTo>
                  <a:pt x="311" y="357"/>
                  <a:pt x="311" y="357"/>
                  <a:pt x="311" y="357"/>
                </a:cubicBezTo>
                <a:cubicBezTo>
                  <a:pt x="311" y="357"/>
                  <a:pt x="298" y="414"/>
                  <a:pt x="296" y="436"/>
                </a:cubicBezTo>
                <a:cubicBezTo>
                  <a:pt x="294" y="458"/>
                  <a:pt x="291" y="494"/>
                  <a:pt x="291" y="494"/>
                </a:cubicBezTo>
                <a:cubicBezTo>
                  <a:pt x="291" y="494"/>
                  <a:pt x="434" y="570"/>
                  <a:pt x="457" y="581"/>
                </a:cubicBezTo>
                <a:cubicBezTo>
                  <a:pt x="460" y="583"/>
                  <a:pt x="471" y="603"/>
                  <a:pt x="477" y="614"/>
                </a:cubicBezTo>
                <a:cubicBezTo>
                  <a:pt x="487" y="636"/>
                  <a:pt x="557" y="786"/>
                  <a:pt x="557" y="786"/>
                </a:cubicBezTo>
                <a:cubicBezTo>
                  <a:pt x="557" y="786"/>
                  <a:pt x="537" y="804"/>
                  <a:pt x="515" y="811"/>
                </a:cubicBezTo>
                <a:close/>
                <a:moveTo>
                  <a:pt x="674" y="881"/>
                </a:moveTo>
                <a:cubicBezTo>
                  <a:pt x="669" y="880"/>
                  <a:pt x="625" y="863"/>
                  <a:pt x="614" y="857"/>
                </a:cubicBezTo>
                <a:cubicBezTo>
                  <a:pt x="602" y="851"/>
                  <a:pt x="587" y="839"/>
                  <a:pt x="585" y="837"/>
                </a:cubicBezTo>
                <a:cubicBezTo>
                  <a:pt x="584" y="834"/>
                  <a:pt x="579" y="821"/>
                  <a:pt x="579" y="818"/>
                </a:cubicBezTo>
                <a:cubicBezTo>
                  <a:pt x="578" y="814"/>
                  <a:pt x="566" y="814"/>
                  <a:pt x="566" y="814"/>
                </a:cubicBezTo>
                <a:cubicBezTo>
                  <a:pt x="560" y="801"/>
                  <a:pt x="560" y="801"/>
                  <a:pt x="560" y="801"/>
                </a:cubicBezTo>
                <a:cubicBezTo>
                  <a:pt x="552" y="808"/>
                  <a:pt x="536" y="819"/>
                  <a:pt x="518" y="824"/>
                </a:cubicBezTo>
                <a:cubicBezTo>
                  <a:pt x="511" y="826"/>
                  <a:pt x="504" y="828"/>
                  <a:pt x="498" y="829"/>
                </a:cubicBezTo>
                <a:cubicBezTo>
                  <a:pt x="505" y="846"/>
                  <a:pt x="505" y="846"/>
                  <a:pt x="505" y="846"/>
                </a:cubicBezTo>
                <a:cubicBezTo>
                  <a:pt x="501" y="853"/>
                  <a:pt x="501" y="853"/>
                  <a:pt x="501" y="853"/>
                </a:cubicBezTo>
                <a:cubicBezTo>
                  <a:pt x="501" y="853"/>
                  <a:pt x="508" y="884"/>
                  <a:pt x="509" y="894"/>
                </a:cubicBezTo>
                <a:cubicBezTo>
                  <a:pt x="509" y="910"/>
                  <a:pt x="522" y="919"/>
                  <a:pt x="522" y="919"/>
                </a:cubicBezTo>
                <a:cubicBezTo>
                  <a:pt x="574" y="919"/>
                  <a:pt x="574" y="919"/>
                  <a:pt x="574" y="919"/>
                </a:cubicBezTo>
                <a:cubicBezTo>
                  <a:pt x="577" y="908"/>
                  <a:pt x="577" y="908"/>
                  <a:pt x="577" y="908"/>
                </a:cubicBezTo>
                <a:cubicBezTo>
                  <a:pt x="577" y="908"/>
                  <a:pt x="604" y="915"/>
                  <a:pt x="618" y="915"/>
                </a:cubicBezTo>
                <a:cubicBezTo>
                  <a:pt x="633" y="915"/>
                  <a:pt x="674" y="913"/>
                  <a:pt x="685" y="901"/>
                </a:cubicBezTo>
                <a:cubicBezTo>
                  <a:pt x="696" y="888"/>
                  <a:pt x="680" y="883"/>
                  <a:pt x="674" y="881"/>
                </a:cubicBezTo>
                <a:close/>
                <a:moveTo>
                  <a:pt x="164" y="1078"/>
                </a:moveTo>
                <a:cubicBezTo>
                  <a:pt x="160" y="1072"/>
                  <a:pt x="152" y="1061"/>
                  <a:pt x="149" y="1052"/>
                </a:cubicBezTo>
                <a:cubicBezTo>
                  <a:pt x="147" y="1042"/>
                  <a:pt x="147" y="1033"/>
                  <a:pt x="147" y="1027"/>
                </a:cubicBezTo>
                <a:cubicBezTo>
                  <a:pt x="146" y="1021"/>
                  <a:pt x="141" y="1022"/>
                  <a:pt x="141" y="1022"/>
                </a:cubicBezTo>
                <a:cubicBezTo>
                  <a:pt x="141" y="1022"/>
                  <a:pt x="140" y="1017"/>
                  <a:pt x="141" y="1014"/>
                </a:cubicBezTo>
                <a:cubicBezTo>
                  <a:pt x="142" y="1012"/>
                  <a:pt x="146" y="1001"/>
                  <a:pt x="148" y="994"/>
                </a:cubicBezTo>
                <a:cubicBezTo>
                  <a:pt x="139" y="991"/>
                  <a:pt x="126" y="986"/>
                  <a:pt x="117" y="979"/>
                </a:cubicBezTo>
                <a:cubicBezTo>
                  <a:pt x="106" y="972"/>
                  <a:pt x="96" y="961"/>
                  <a:pt x="89" y="953"/>
                </a:cubicBezTo>
                <a:cubicBezTo>
                  <a:pt x="89" y="953"/>
                  <a:pt x="89" y="954"/>
                  <a:pt x="89" y="954"/>
                </a:cubicBezTo>
                <a:cubicBezTo>
                  <a:pt x="89" y="954"/>
                  <a:pt x="58" y="978"/>
                  <a:pt x="51" y="990"/>
                </a:cubicBezTo>
                <a:cubicBezTo>
                  <a:pt x="44" y="1003"/>
                  <a:pt x="36" y="1030"/>
                  <a:pt x="36" y="1030"/>
                </a:cubicBezTo>
                <a:cubicBezTo>
                  <a:pt x="75" y="1062"/>
                  <a:pt x="75" y="1062"/>
                  <a:pt x="75" y="1062"/>
                </a:cubicBezTo>
                <a:cubicBezTo>
                  <a:pt x="85" y="1058"/>
                  <a:pt x="85" y="1058"/>
                  <a:pt x="85" y="1058"/>
                </a:cubicBezTo>
                <a:cubicBezTo>
                  <a:pt x="85" y="1058"/>
                  <a:pt x="96" y="1069"/>
                  <a:pt x="102" y="1083"/>
                </a:cubicBezTo>
                <a:cubicBezTo>
                  <a:pt x="105" y="1093"/>
                  <a:pt x="123" y="1107"/>
                  <a:pt x="144" y="1110"/>
                </a:cubicBezTo>
                <a:cubicBezTo>
                  <a:pt x="169" y="1114"/>
                  <a:pt x="195" y="1110"/>
                  <a:pt x="194" y="1102"/>
                </a:cubicBezTo>
                <a:cubicBezTo>
                  <a:pt x="193" y="1095"/>
                  <a:pt x="169" y="1084"/>
                  <a:pt x="164" y="1078"/>
                </a:cubicBezTo>
                <a:close/>
                <a:moveTo>
                  <a:pt x="555" y="462"/>
                </a:moveTo>
                <a:cubicBezTo>
                  <a:pt x="567" y="461"/>
                  <a:pt x="587" y="467"/>
                  <a:pt x="592" y="464"/>
                </a:cubicBezTo>
                <a:cubicBezTo>
                  <a:pt x="598" y="462"/>
                  <a:pt x="616" y="451"/>
                  <a:pt x="619" y="445"/>
                </a:cubicBezTo>
                <a:cubicBezTo>
                  <a:pt x="621" y="439"/>
                  <a:pt x="617" y="434"/>
                  <a:pt x="621" y="426"/>
                </a:cubicBezTo>
                <a:cubicBezTo>
                  <a:pt x="624" y="417"/>
                  <a:pt x="623" y="407"/>
                  <a:pt x="622" y="404"/>
                </a:cubicBezTo>
                <a:cubicBezTo>
                  <a:pt x="621" y="400"/>
                  <a:pt x="625" y="391"/>
                  <a:pt x="622" y="387"/>
                </a:cubicBezTo>
                <a:cubicBezTo>
                  <a:pt x="618" y="383"/>
                  <a:pt x="597" y="385"/>
                  <a:pt x="597" y="385"/>
                </a:cubicBezTo>
                <a:cubicBezTo>
                  <a:pt x="597" y="407"/>
                  <a:pt x="597" y="407"/>
                  <a:pt x="597" y="407"/>
                </a:cubicBezTo>
                <a:cubicBezTo>
                  <a:pt x="597" y="407"/>
                  <a:pt x="591" y="381"/>
                  <a:pt x="586" y="379"/>
                </a:cubicBezTo>
                <a:cubicBezTo>
                  <a:pt x="582" y="377"/>
                  <a:pt x="566" y="384"/>
                  <a:pt x="561" y="389"/>
                </a:cubicBezTo>
                <a:cubicBezTo>
                  <a:pt x="557" y="394"/>
                  <a:pt x="542" y="406"/>
                  <a:pt x="538" y="407"/>
                </a:cubicBezTo>
                <a:cubicBezTo>
                  <a:pt x="538" y="407"/>
                  <a:pt x="537" y="407"/>
                  <a:pt x="537" y="407"/>
                </a:cubicBezTo>
                <a:cubicBezTo>
                  <a:pt x="533" y="460"/>
                  <a:pt x="533" y="460"/>
                  <a:pt x="533" y="460"/>
                </a:cubicBezTo>
                <a:cubicBezTo>
                  <a:pt x="538" y="461"/>
                  <a:pt x="544" y="462"/>
                  <a:pt x="555" y="462"/>
                </a:cubicBezTo>
                <a:close/>
                <a:moveTo>
                  <a:pt x="48" y="643"/>
                </a:moveTo>
                <a:cubicBezTo>
                  <a:pt x="54" y="639"/>
                  <a:pt x="63" y="638"/>
                  <a:pt x="66" y="635"/>
                </a:cubicBezTo>
                <a:cubicBezTo>
                  <a:pt x="70" y="632"/>
                  <a:pt x="73" y="632"/>
                  <a:pt x="75" y="626"/>
                </a:cubicBezTo>
                <a:cubicBezTo>
                  <a:pt x="78" y="621"/>
                  <a:pt x="79" y="612"/>
                  <a:pt x="79" y="612"/>
                </a:cubicBezTo>
                <a:cubicBezTo>
                  <a:pt x="85" y="604"/>
                  <a:pt x="85" y="604"/>
                  <a:pt x="85" y="604"/>
                </a:cubicBezTo>
                <a:cubicBezTo>
                  <a:pt x="85" y="604"/>
                  <a:pt x="86" y="593"/>
                  <a:pt x="80" y="582"/>
                </a:cubicBezTo>
                <a:cubicBezTo>
                  <a:pt x="76" y="573"/>
                  <a:pt x="71" y="562"/>
                  <a:pt x="69" y="554"/>
                </a:cubicBezTo>
                <a:cubicBezTo>
                  <a:pt x="62" y="557"/>
                  <a:pt x="52" y="560"/>
                  <a:pt x="38" y="560"/>
                </a:cubicBezTo>
                <a:cubicBezTo>
                  <a:pt x="36" y="560"/>
                  <a:pt x="36" y="560"/>
                  <a:pt x="36" y="560"/>
                </a:cubicBezTo>
                <a:cubicBezTo>
                  <a:pt x="24" y="560"/>
                  <a:pt x="15" y="558"/>
                  <a:pt x="8" y="556"/>
                </a:cubicBezTo>
                <a:cubicBezTo>
                  <a:pt x="8" y="558"/>
                  <a:pt x="8" y="558"/>
                  <a:pt x="8" y="558"/>
                </a:cubicBezTo>
                <a:cubicBezTo>
                  <a:pt x="8" y="558"/>
                  <a:pt x="5" y="563"/>
                  <a:pt x="4" y="571"/>
                </a:cubicBezTo>
                <a:cubicBezTo>
                  <a:pt x="3" y="580"/>
                  <a:pt x="0" y="593"/>
                  <a:pt x="0" y="605"/>
                </a:cubicBezTo>
                <a:cubicBezTo>
                  <a:pt x="1" y="616"/>
                  <a:pt x="7" y="639"/>
                  <a:pt x="12" y="642"/>
                </a:cubicBezTo>
                <a:cubicBezTo>
                  <a:pt x="17" y="645"/>
                  <a:pt x="26" y="642"/>
                  <a:pt x="30" y="643"/>
                </a:cubicBezTo>
                <a:cubicBezTo>
                  <a:pt x="34" y="644"/>
                  <a:pt x="42" y="646"/>
                  <a:pt x="48" y="64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" name="Freeform 65"/>
          <p:cNvSpPr>
            <a:spLocks noEditPoints="1"/>
          </p:cNvSpPr>
          <p:nvPr/>
        </p:nvSpPr>
        <p:spPr bwMode="auto">
          <a:xfrm>
            <a:off x="5064706" y="3575100"/>
            <a:ext cx="339121" cy="428220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65"/>
          <p:cNvSpPr>
            <a:spLocks noEditPoints="1"/>
          </p:cNvSpPr>
          <p:nvPr/>
        </p:nvSpPr>
        <p:spPr bwMode="auto">
          <a:xfrm>
            <a:off x="7056701" y="2828975"/>
            <a:ext cx="339121" cy="428220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65"/>
          <p:cNvSpPr>
            <a:spLocks noEditPoints="1"/>
          </p:cNvSpPr>
          <p:nvPr/>
        </p:nvSpPr>
        <p:spPr bwMode="auto">
          <a:xfrm>
            <a:off x="9048061" y="2035225"/>
            <a:ext cx="339121" cy="428220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2.59259E-6 L 4.16667E-7 2.59259E-6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2" grpId="0" bldLvl="0" animBg="1"/>
      <p:bldP spid="26" grpId="0" bldLvl="0" animBg="1"/>
      <p:bldP spid="30" grpId="0" bldLvl="0" animBg="1"/>
      <p:bldP spid="31" grpId="0" bldLvl="0" animBg="1"/>
      <p:bldP spid="48" grpId="0"/>
      <p:bldP spid="51" grpId="0"/>
      <p:bldP spid="54" grpId="0"/>
      <p:bldP spid="57" grpId="0"/>
      <p:bldP spid="60" grpId="0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70" grpId="0" bldLvl="0" animBg="1"/>
      <p:bldP spid="70" grpId="1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水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00"/>
          <a:stretch>
            <a:fillRect/>
          </a:stretch>
        </p:blipFill>
        <p:spPr>
          <a:xfrm>
            <a:off x="0" y="3840479"/>
            <a:ext cx="12192000" cy="3017521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5" t="48649" r="27246" b="1667"/>
          <a:stretch>
            <a:fillRect/>
          </a:stretch>
        </p:blipFill>
        <p:spPr>
          <a:xfrm>
            <a:off x="5737273" y="3410692"/>
            <a:ext cx="5460609" cy="344730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372116" y="2338561"/>
            <a:ext cx="744649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谢谢观看</a:t>
            </a:r>
            <a:endParaRPr lang="zh-CN" altLang="en-US" sz="6000" spc="6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endParaRPr lang="zh-CN" altLang="en-US" sz="6000" spc="100" dirty="0">
              <a:solidFill>
                <a:srgbClr val="004DA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34282" y="986690"/>
            <a:ext cx="4923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004DA2"/>
                </a:solidFill>
                <a:latin typeface="Arial Black" panose="020B0A040201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zh-CN" altLang="en-US" sz="5400" dirty="0">
              <a:solidFill>
                <a:srgbClr val="004DA2"/>
              </a:solidFill>
              <a:latin typeface="Arial Black" panose="020B0A040201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213172" y="2619211"/>
            <a:ext cx="1783829" cy="2188564"/>
            <a:chOff x="1364105" y="2998033"/>
            <a:chExt cx="1783829" cy="2188564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effectLst>
            <a:reflection blurRad="6350" stA="50000" endA="275" endPos="40000" dist="101600" dir="5400000" sy="-100000" algn="bl" rotWithShape="0"/>
          </a:effectLst>
        </p:grpSpPr>
        <p:sp>
          <p:nvSpPr>
            <p:cNvPr id="78" name="矩形: 圆角 77"/>
            <p:cNvSpPr/>
            <p:nvPr/>
          </p:nvSpPr>
          <p:spPr>
            <a:xfrm>
              <a:off x="1364105" y="2998033"/>
              <a:ext cx="1783829" cy="2188564"/>
            </a:xfrm>
            <a:prstGeom prst="roundRect">
              <a:avLst>
                <a:gd name="adj" fmla="val 78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548133" y="3282666"/>
              <a:ext cx="1415772" cy="1198978"/>
              <a:chOff x="1548133" y="3355002"/>
              <a:chExt cx="1415772" cy="1198978"/>
            </a:xfrm>
            <a:grpFill/>
          </p:grpSpPr>
          <p:sp>
            <p:nvSpPr>
              <p:cNvPr id="80" name="矩形 79"/>
              <p:cNvSpPr/>
              <p:nvPr/>
            </p:nvSpPr>
            <p:spPr>
              <a:xfrm>
                <a:off x="1822247" y="3355002"/>
                <a:ext cx="867545" cy="707886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Arial Black" panose="020B0A04020102020204" pitchFamily="34" charset="0"/>
                    <a:sym typeface="Arial" panose="020B060402020202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548133" y="4092315"/>
                <a:ext cx="1415772" cy="461665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Arial" panose="020B0604020202020204" pitchFamily="34" charset="0"/>
                  </a:rPr>
                  <a:t>体育概述</a:t>
                </a:r>
                <a:endPara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3873781" y="2619211"/>
            <a:ext cx="1783829" cy="2188564"/>
            <a:chOff x="1364105" y="2998033"/>
            <a:chExt cx="1783829" cy="2188564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effectLst>
            <a:reflection blurRad="6350" stA="50000" endA="275" endPos="40000" dist="101600" dir="5400000" sy="-100000" algn="bl" rotWithShape="0"/>
          </a:effectLst>
        </p:grpSpPr>
        <p:sp>
          <p:nvSpPr>
            <p:cNvPr id="85" name="矩形: 圆角 84"/>
            <p:cNvSpPr/>
            <p:nvPr/>
          </p:nvSpPr>
          <p:spPr>
            <a:xfrm>
              <a:off x="1364105" y="2998033"/>
              <a:ext cx="1783829" cy="2188564"/>
            </a:xfrm>
            <a:prstGeom prst="roundRect">
              <a:avLst>
                <a:gd name="adj" fmla="val 78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548133" y="3282666"/>
              <a:ext cx="1415772" cy="1198978"/>
              <a:chOff x="1548133" y="3355002"/>
              <a:chExt cx="1415772" cy="1198978"/>
            </a:xfrm>
            <a:grpFill/>
          </p:grpSpPr>
          <p:sp>
            <p:nvSpPr>
              <p:cNvPr id="87" name="矩形 86"/>
              <p:cNvSpPr/>
              <p:nvPr/>
            </p:nvSpPr>
            <p:spPr>
              <a:xfrm>
                <a:off x="1822247" y="3355002"/>
                <a:ext cx="867546" cy="707886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Arial Black" panose="020B0A04020102020204" pitchFamily="34" charset="0"/>
                    <a:sym typeface="Arial" panose="020B060402020202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548133" y="4092315"/>
                <a:ext cx="1415772" cy="461665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Arial" panose="020B0604020202020204" pitchFamily="34" charset="0"/>
                  </a:rPr>
                  <a:t>健康概述</a:t>
                </a:r>
                <a:endPara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6534390" y="2619211"/>
            <a:ext cx="1784408" cy="2188564"/>
            <a:chOff x="1364105" y="2998033"/>
            <a:chExt cx="1784408" cy="2188564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effectLst>
            <a:reflection blurRad="6350" stA="50000" endA="275" endPos="40000" dist="101600" dir="5400000" sy="-100000" algn="bl" rotWithShape="0"/>
          </a:effectLst>
        </p:grpSpPr>
        <p:sp>
          <p:nvSpPr>
            <p:cNvPr id="92" name="矩形: 圆角 91"/>
            <p:cNvSpPr/>
            <p:nvPr/>
          </p:nvSpPr>
          <p:spPr>
            <a:xfrm>
              <a:off x="1364105" y="2998033"/>
              <a:ext cx="1783829" cy="2188564"/>
            </a:xfrm>
            <a:prstGeom prst="roundRect">
              <a:avLst>
                <a:gd name="adj" fmla="val 78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364163" y="3282666"/>
              <a:ext cx="1784350" cy="1529425"/>
              <a:chOff x="1364163" y="3355002"/>
              <a:chExt cx="1784350" cy="1529425"/>
            </a:xfrm>
            <a:grpFill/>
          </p:grpSpPr>
          <p:sp>
            <p:nvSpPr>
              <p:cNvPr id="94" name="矩形 93"/>
              <p:cNvSpPr/>
              <p:nvPr/>
            </p:nvSpPr>
            <p:spPr>
              <a:xfrm>
                <a:off x="1822247" y="3355002"/>
                <a:ext cx="867546" cy="707886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Arial Black" panose="020B0A04020102020204" pitchFamily="34" charset="0"/>
                    <a:sym typeface="Arial" panose="020B060402020202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1364163" y="4054137"/>
                <a:ext cx="1784350" cy="83029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Arial" panose="020B0604020202020204" pitchFamily="34" charset="0"/>
                  </a:rPr>
                  <a:t>体育锻炼与身心健康</a:t>
                </a:r>
                <a:endPara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9205159" y="2619211"/>
            <a:ext cx="1783829" cy="2188564"/>
            <a:chOff x="1364105" y="2998033"/>
            <a:chExt cx="1783829" cy="2188564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effectLst>
            <a:reflection blurRad="6350" stA="50000" endA="275" endPos="40000" dist="101600" dir="5400000" sy="-100000" algn="bl" rotWithShape="0"/>
          </a:effectLst>
        </p:grpSpPr>
        <p:sp>
          <p:nvSpPr>
            <p:cNvPr id="99" name="矩形: 圆角 98"/>
            <p:cNvSpPr/>
            <p:nvPr/>
          </p:nvSpPr>
          <p:spPr>
            <a:xfrm>
              <a:off x="1364105" y="2998033"/>
              <a:ext cx="1783829" cy="2188564"/>
            </a:xfrm>
            <a:prstGeom prst="roundRect">
              <a:avLst>
                <a:gd name="adj" fmla="val 78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1407343" y="3282666"/>
              <a:ext cx="1715514" cy="1549260"/>
              <a:chOff x="1407343" y="3355002"/>
              <a:chExt cx="1715514" cy="1549260"/>
            </a:xfrm>
            <a:grpFill/>
          </p:grpSpPr>
          <p:sp>
            <p:nvSpPr>
              <p:cNvPr id="101" name="矩形 100"/>
              <p:cNvSpPr/>
              <p:nvPr/>
            </p:nvSpPr>
            <p:spPr>
              <a:xfrm>
                <a:off x="1822247" y="3355002"/>
                <a:ext cx="867546" cy="707886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Arial Black" panose="020B0A04020102020204" pitchFamily="34" charset="0"/>
                    <a:sym typeface="Arial" panose="020B060402020202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1407343" y="4073265"/>
                <a:ext cx="1715514" cy="83099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Arial" panose="020B0604020202020204" pitchFamily="34" charset="0"/>
                  </a:rPr>
                  <a:t>体育锻炼的科学指导</a:t>
                </a:r>
                <a:endPara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4586068"/>
            <a:ext cx="3783607" cy="2271932"/>
            <a:chOff x="0" y="5050302"/>
            <a:chExt cx="3010486" cy="1807698"/>
          </a:xfrm>
        </p:grpSpPr>
        <p:sp>
          <p:nvSpPr>
            <p:cNvPr id="12" name="直角三角形 11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9122943" y="0"/>
            <a:ext cx="3069057" cy="1842868"/>
            <a:chOff x="0" y="5050302"/>
            <a:chExt cx="3010486" cy="1807698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grpSpPr>
        <p:sp>
          <p:nvSpPr>
            <p:cNvPr id="18" name="直角三角形 17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6000" y="1576159"/>
            <a:ext cx="1800000" cy="1800000"/>
            <a:chOff x="8355800" y="1629000"/>
            <a:chExt cx="1800000" cy="1800000"/>
          </a:xfrm>
          <a:solidFill>
            <a:schemeClr val="accent1">
              <a:lumMod val="75000"/>
            </a:schemeClr>
          </a:solidFill>
        </p:grpSpPr>
        <p:sp>
          <p:nvSpPr>
            <p:cNvPr id="21" name="矩形: 圆角 20"/>
            <p:cNvSpPr/>
            <p:nvPr/>
          </p:nvSpPr>
          <p:spPr>
            <a:xfrm>
              <a:off x="8355800" y="1629000"/>
              <a:ext cx="1800000" cy="1800000"/>
            </a:xfrm>
            <a:prstGeom prst="roundRect">
              <a:avLst>
                <a:gd name="adj" fmla="val 7880"/>
              </a:avLst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599210" y="1975002"/>
              <a:ext cx="1313180" cy="1107996"/>
            </a:xfrm>
            <a:prstGeom prst="rect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Arial Black" panose="020B0A040201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310896" y="370013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体育概述</a:t>
            </a:r>
            <a:endParaRPr lang="zh-CN" altLang="en-US" sz="66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/>
          <p:cNvGraphicFramePr/>
          <p:nvPr/>
        </p:nvGraphicFramePr>
        <p:xfrm>
          <a:off x="-1101725" y="922655"/>
          <a:ext cx="13827760" cy="5658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4450" y="226695"/>
            <a:ext cx="2760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ea typeface="宋体" panose="02010600030101010101" pitchFamily="2" charset="-122"/>
                <a:sym typeface="+mn-ea"/>
              </a:rPr>
              <a:t>1.1.1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体育的概念</a:t>
            </a:r>
            <a:endParaRPr lang="zh-CN" altLang="en-US"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85900" y="17494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1.1.2  体育的功能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grpSp>
        <p:nvGrpSpPr>
          <p:cNvPr id="4" name="#5072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84320" y="1314728"/>
            <a:ext cx="10555490" cy="4678995"/>
            <a:chOff x="818255" y="1028700"/>
            <a:chExt cx="10555490" cy="4678995"/>
          </a:xfrm>
        </p:grpSpPr>
        <p:sp>
          <p:nvSpPr>
            <p:cNvPr id="5" name="i$ḻîḑe"/>
            <p:cNvSpPr/>
            <p:nvPr/>
          </p:nvSpPr>
          <p:spPr>
            <a:xfrm>
              <a:off x="4914825" y="1831899"/>
              <a:ext cx="2362351" cy="2362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rgbClr val="004DA2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ïśḻiḓé"/>
            <p:cNvSpPr/>
            <p:nvPr/>
          </p:nvSpPr>
          <p:spPr>
            <a:xfrm>
              <a:off x="4111625" y="1028700"/>
              <a:ext cx="3968750" cy="3968750"/>
            </a:xfrm>
            <a:prstGeom prst="arc">
              <a:avLst>
                <a:gd name="adj1" fmla="val 19560003"/>
                <a:gd name="adj2" fmla="val 12724994"/>
              </a:avLst>
            </a:prstGeom>
            <a:ln w="19050" cap="rnd">
              <a:solidFill>
                <a:srgbClr val="004DA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4DA2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iS1ïḍe"/>
            <p:cNvSpPr/>
            <p:nvPr/>
          </p:nvSpPr>
          <p:spPr>
            <a:xfrm>
              <a:off x="4914825" y="2113853"/>
              <a:ext cx="2362351" cy="1798442"/>
            </a:xfrm>
            <a:prstGeom prst="rect">
              <a:avLst/>
            </a:prstGeom>
          </p:spPr>
          <p:txBody>
            <a:bodyPr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sz="3200" b="1">
                  <a:solidFill>
                    <a:schemeClr val="bg1"/>
                  </a:solidFill>
                  <a:ea typeface="宋体" panose="02010600030101010101" pitchFamily="2" charset="-122"/>
                  <a:sym typeface="+mn-ea"/>
                </a:rPr>
                <a:t>体育对个体的功能</a:t>
              </a:r>
              <a:endParaRPr lang="zh-CN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grpSp>
          <p:nvGrpSpPr>
            <p:cNvPr id="9" name="îşliḍe"/>
            <p:cNvGrpSpPr/>
            <p:nvPr/>
          </p:nvGrpSpPr>
          <p:grpSpPr>
            <a:xfrm>
              <a:off x="5873889" y="4775339"/>
              <a:ext cx="444222" cy="444220"/>
              <a:chOff x="3927678" y="908189"/>
              <a:chExt cx="444222" cy="444220"/>
            </a:xfrm>
          </p:grpSpPr>
          <p:sp>
            <p:nvSpPr>
              <p:cNvPr id="33" name="ïṧḷídè"/>
              <p:cNvSpPr/>
              <p:nvPr/>
            </p:nvSpPr>
            <p:spPr>
              <a:xfrm>
                <a:off x="3927678" y="908189"/>
                <a:ext cx="444222" cy="444220"/>
              </a:xfrm>
              <a:prstGeom prst="ellipse">
                <a:avLst/>
              </a:prstGeom>
              <a:solidFill>
                <a:srgbClr val="004DA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iśḷidê"/>
              <p:cNvSpPr/>
              <p:nvPr/>
            </p:nvSpPr>
            <p:spPr bwMode="auto">
              <a:xfrm>
                <a:off x="4047009" y="1053214"/>
                <a:ext cx="205561" cy="15417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ïṥlîďè"/>
            <p:cNvGrpSpPr/>
            <p:nvPr/>
          </p:nvGrpSpPr>
          <p:grpSpPr>
            <a:xfrm>
              <a:off x="4147511" y="3686787"/>
              <a:ext cx="444222" cy="444220"/>
              <a:chOff x="4730681" y="908189"/>
              <a:chExt cx="444222" cy="444220"/>
            </a:xfrm>
          </p:grpSpPr>
          <p:sp>
            <p:nvSpPr>
              <p:cNvPr id="31" name="íŝḻiḓé"/>
              <p:cNvSpPr/>
              <p:nvPr/>
            </p:nvSpPr>
            <p:spPr>
              <a:xfrm>
                <a:off x="4730681" y="908189"/>
                <a:ext cx="444222" cy="444220"/>
              </a:xfrm>
              <a:prstGeom prst="ellipse">
                <a:avLst/>
              </a:prstGeom>
              <a:solidFill>
                <a:srgbClr val="004DA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îṣļiḍé"/>
              <p:cNvSpPr/>
              <p:nvPr/>
            </p:nvSpPr>
            <p:spPr bwMode="auto">
              <a:xfrm>
                <a:off x="4833387" y="1044733"/>
                <a:ext cx="205561" cy="171132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işlîḓe"/>
            <p:cNvGrpSpPr/>
            <p:nvPr/>
          </p:nvGrpSpPr>
          <p:grpSpPr>
            <a:xfrm>
              <a:off x="4147511" y="1747976"/>
              <a:ext cx="444222" cy="444220"/>
              <a:chOff x="5533684" y="908189"/>
              <a:chExt cx="444222" cy="444220"/>
            </a:xfrm>
          </p:grpSpPr>
          <p:sp>
            <p:nvSpPr>
              <p:cNvPr id="29" name="îsḻïḋê"/>
              <p:cNvSpPr/>
              <p:nvPr/>
            </p:nvSpPr>
            <p:spPr>
              <a:xfrm>
                <a:off x="5533684" y="908189"/>
                <a:ext cx="444222" cy="444220"/>
              </a:xfrm>
              <a:prstGeom prst="ellipse">
                <a:avLst/>
              </a:prstGeom>
              <a:solidFill>
                <a:srgbClr val="004DA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iṡḻïḓè"/>
              <p:cNvSpPr/>
              <p:nvPr/>
            </p:nvSpPr>
            <p:spPr bwMode="auto">
              <a:xfrm>
                <a:off x="5636389" y="1036696"/>
                <a:ext cx="205561" cy="187207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57821 h 485775"/>
                  <a:gd name="connsiteX10" fmla="*/ 506329 w 533400"/>
                  <a:gd name="connsiteY10" fmla="*/ 486396 h 485775"/>
                  <a:gd name="connsiteX11" fmla="*/ 30079 w 533400"/>
                  <a:gd name="connsiteY11" fmla="*/ 486396 h 485775"/>
                  <a:gd name="connsiteX12" fmla="*/ 1504 w 533400"/>
                  <a:gd name="connsiteY12" fmla="*/ 457821 h 485775"/>
                  <a:gd name="connsiteX13" fmla="*/ 1504 w 533400"/>
                  <a:gd name="connsiteY13" fmla="*/ 229221 h 485775"/>
                  <a:gd name="connsiteX14" fmla="*/ 125329 w 533400"/>
                  <a:gd name="connsiteY14" fmla="*/ 229221 h 485775"/>
                  <a:gd name="connsiteX15" fmla="*/ 372979 w 533400"/>
                  <a:gd name="connsiteY15" fmla="*/ 621 h 485775"/>
                  <a:gd name="connsiteX16" fmla="*/ 411079 w 533400"/>
                  <a:gd name="connsiteY16" fmla="*/ 36816 h 485775"/>
                  <a:gd name="connsiteX17" fmla="*/ 411079 w 533400"/>
                  <a:gd name="connsiteY17" fmla="*/ 38721 h 485775"/>
                  <a:gd name="connsiteX18" fmla="*/ 411079 w 533400"/>
                  <a:gd name="connsiteY18" fmla="*/ 114921 h 485775"/>
                  <a:gd name="connsiteX19" fmla="*/ 506329 w 533400"/>
                  <a:gd name="connsiteY19" fmla="*/ 114921 h 485775"/>
                  <a:gd name="connsiteX20" fmla="*/ 534904 w 533400"/>
                  <a:gd name="connsiteY20" fmla="*/ 143496 h 485775"/>
                  <a:gd name="connsiteX21" fmla="*/ 534904 w 533400"/>
                  <a:gd name="connsiteY21" fmla="*/ 210171 h 485775"/>
                  <a:gd name="connsiteX22" fmla="*/ 1504 w 533400"/>
                  <a:gd name="connsiteY22" fmla="*/ 210171 h 485775"/>
                  <a:gd name="connsiteX23" fmla="*/ 1504 w 533400"/>
                  <a:gd name="connsiteY23" fmla="*/ 143496 h 485775"/>
                  <a:gd name="connsiteX24" fmla="*/ 30079 w 533400"/>
                  <a:gd name="connsiteY24" fmla="*/ 114921 h 485775"/>
                  <a:gd name="connsiteX25" fmla="*/ 125329 w 533400"/>
                  <a:gd name="connsiteY25" fmla="*/ 114921 h 485775"/>
                  <a:gd name="connsiteX26" fmla="*/ 125329 w 533400"/>
                  <a:gd name="connsiteY26" fmla="*/ 38721 h 485775"/>
                  <a:gd name="connsiteX27" fmla="*/ 161524 w 533400"/>
                  <a:gd name="connsiteY27" fmla="*/ 621 h 485775"/>
                  <a:gd name="connsiteX28" fmla="*/ 163429 w 533400"/>
                  <a:gd name="connsiteY28" fmla="*/ 621 h 485775"/>
                  <a:gd name="connsiteX29" fmla="*/ 372979 w 533400"/>
                  <a:gd name="connsiteY29" fmla="*/ 621 h 485775"/>
                  <a:gd name="connsiteX30" fmla="*/ 372979 w 533400"/>
                  <a:gd name="connsiteY30" fmla="*/ 19671 h 485775"/>
                  <a:gd name="connsiteX31" fmla="*/ 163429 w 533400"/>
                  <a:gd name="connsiteY31" fmla="*/ 19671 h 485775"/>
                  <a:gd name="connsiteX32" fmla="*/ 144474 w 533400"/>
                  <a:gd name="connsiteY32" fmla="*/ 37292 h 485775"/>
                  <a:gd name="connsiteX33" fmla="*/ 144379 w 533400"/>
                  <a:gd name="connsiteY33" fmla="*/ 38721 h 485775"/>
                  <a:gd name="connsiteX34" fmla="*/ 144379 w 533400"/>
                  <a:gd name="connsiteY34" fmla="*/ 114921 h 485775"/>
                  <a:gd name="connsiteX35" fmla="*/ 392029 w 533400"/>
                  <a:gd name="connsiteY35" fmla="*/ 114921 h 485775"/>
                  <a:gd name="connsiteX36" fmla="*/ 392029 w 533400"/>
                  <a:gd name="connsiteY36" fmla="*/ 38721 h 485775"/>
                  <a:gd name="connsiteX37" fmla="*/ 375836 w 533400"/>
                  <a:gd name="connsiteY37" fmla="*/ 19862 h 485775"/>
                  <a:gd name="connsiteX38" fmla="*/ 374408 w 533400"/>
                  <a:gd name="connsiteY38" fmla="*/ 19671 h 485775"/>
                  <a:gd name="connsiteX39" fmla="*/ 372979 w 533400"/>
                  <a:gd name="connsiteY39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57821"/>
                    </a:lnTo>
                    <a:cubicBezTo>
                      <a:pt x="534904" y="473632"/>
                      <a:pt x="522141" y="486396"/>
                      <a:pt x="506329" y="486396"/>
                    </a:cubicBezTo>
                    <a:lnTo>
                      <a:pt x="30079" y="486396"/>
                    </a:lnTo>
                    <a:cubicBezTo>
                      <a:pt x="14267" y="486396"/>
                      <a:pt x="1504" y="473632"/>
                      <a:pt x="1504" y="457821"/>
                    </a:cubicBez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372979" y="621"/>
                    </a:moveTo>
                    <a:cubicBezTo>
                      <a:pt x="393363" y="621"/>
                      <a:pt x="410031" y="16623"/>
                      <a:pt x="411079" y="36816"/>
                    </a:cubicBezTo>
                    <a:lnTo>
                      <a:pt x="411079" y="38721"/>
                    </a:lnTo>
                    <a:lnTo>
                      <a:pt x="411079" y="114921"/>
                    </a:lnTo>
                    <a:lnTo>
                      <a:pt x="506329" y="114921"/>
                    </a:lnTo>
                    <a:cubicBezTo>
                      <a:pt x="522141" y="114921"/>
                      <a:pt x="534904" y="127685"/>
                      <a:pt x="534904" y="143496"/>
                    </a:cubicBez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43496"/>
                    </a:lnTo>
                    <a:cubicBezTo>
                      <a:pt x="1504" y="127685"/>
                      <a:pt x="14267" y="114921"/>
                      <a:pt x="30079" y="114921"/>
                    </a:cubicBezTo>
                    <a:lnTo>
                      <a:pt x="125329" y="114921"/>
                    </a:lnTo>
                    <a:lnTo>
                      <a:pt x="125329" y="38721"/>
                    </a:lnTo>
                    <a:cubicBezTo>
                      <a:pt x="125329" y="18337"/>
                      <a:pt x="141331" y="1669"/>
                      <a:pt x="161524" y="621"/>
                    </a:cubicBezTo>
                    <a:lnTo>
                      <a:pt x="163429" y="621"/>
                    </a:lnTo>
                    <a:lnTo>
                      <a:pt x="372979" y="621"/>
                    </a:lnTo>
                    <a:close/>
                    <a:moveTo>
                      <a:pt x="372979" y="19671"/>
                    </a:moveTo>
                    <a:lnTo>
                      <a:pt x="163429" y="19671"/>
                    </a:lnTo>
                    <a:cubicBezTo>
                      <a:pt x="153428" y="19671"/>
                      <a:pt x="145141" y="27482"/>
                      <a:pt x="144474" y="37292"/>
                    </a:cubicBezTo>
                    <a:lnTo>
                      <a:pt x="144379" y="3872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38721"/>
                    </a:lnTo>
                    <a:cubicBezTo>
                      <a:pt x="392029" y="29196"/>
                      <a:pt x="384981" y="21290"/>
                      <a:pt x="375836" y="19862"/>
                    </a:cubicBezTo>
                    <a:lnTo>
                      <a:pt x="374408" y="19671"/>
                    </a:lnTo>
                    <a:lnTo>
                      <a:pt x="372979" y="196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rgbClr val="004DA2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íŝliḑe"/>
            <p:cNvSpPr txBox="1"/>
            <p:nvPr/>
          </p:nvSpPr>
          <p:spPr>
            <a:xfrm>
              <a:off x="4491038" y="5247320"/>
              <a:ext cx="32099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sz="2400" b="1">
                  <a:ea typeface="宋体" panose="02010600030101010101" pitchFamily="2" charset="-122"/>
                  <a:sym typeface="+mn-ea"/>
                </a:rPr>
                <a:t>（3）人际交往功能</a:t>
              </a:r>
              <a:endParaRPr lang="zh-CN" sz="2400" b="1">
                <a:ea typeface="宋体" panose="02010600030101010101" pitchFamily="2" charset="-122"/>
                <a:sym typeface="+mn-ea"/>
              </a:endParaRPr>
            </a:p>
          </p:txBody>
        </p:sp>
        <p:grpSp>
          <p:nvGrpSpPr>
            <p:cNvPr id="14" name="îś1ïḋê"/>
            <p:cNvGrpSpPr/>
            <p:nvPr/>
          </p:nvGrpSpPr>
          <p:grpSpPr>
            <a:xfrm>
              <a:off x="7600267" y="3686787"/>
              <a:ext cx="3773478" cy="513208"/>
              <a:chOff x="7480937" y="3887995"/>
              <a:chExt cx="3773478" cy="513208"/>
            </a:xfrm>
          </p:grpSpPr>
          <p:grpSp>
            <p:nvGrpSpPr>
              <p:cNvPr id="24" name="iṥļîḑè"/>
              <p:cNvGrpSpPr/>
              <p:nvPr/>
            </p:nvGrpSpPr>
            <p:grpSpPr>
              <a:xfrm>
                <a:off x="7480937" y="3887995"/>
                <a:ext cx="444222" cy="444220"/>
                <a:chOff x="7139690" y="908189"/>
                <a:chExt cx="444222" cy="444220"/>
              </a:xfrm>
            </p:grpSpPr>
            <p:sp>
              <p:nvSpPr>
                <p:cNvPr id="27" name="îşlíḋê"/>
                <p:cNvSpPr/>
                <p:nvPr/>
              </p:nvSpPr>
              <p:spPr>
                <a:xfrm>
                  <a:off x="7139690" y="908189"/>
                  <a:ext cx="444222" cy="444220"/>
                </a:xfrm>
                <a:prstGeom prst="ellipse">
                  <a:avLst/>
                </a:prstGeom>
                <a:solidFill>
                  <a:srgbClr val="004DA2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dirty="0">
                    <a:solidFill>
                      <a:srgbClr val="004DA2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îŝlïḓe"/>
                <p:cNvSpPr/>
                <p:nvPr/>
              </p:nvSpPr>
              <p:spPr bwMode="auto">
                <a:xfrm>
                  <a:off x="7268036" y="1027519"/>
                  <a:ext cx="187529" cy="205561"/>
                </a:xfrm>
                <a:custGeom>
                  <a:avLst/>
                  <a:gdLst>
                    <a:gd name="connsiteX0" fmla="*/ 248770 w 495300"/>
                    <a:gd name="connsiteY0" fmla="*/ 621 h 542925"/>
                    <a:gd name="connsiteX1" fmla="*/ 496420 w 495300"/>
                    <a:gd name="connsiteY1" fmla="*/ 248271 h 542925"/>
                    <a:gd name="connsiteX2" fmla="*/ 323827 w 495300"/>
                    <a:gd name="connsiteY2" fmla="*/ 484396 h 542925"/>
                    <a:gd name="connsiteX3" fmla="*/ 346973 w 495300"/>
                    <a:gd name="connsiteY3" fmla="*/ 524496 h 542925"/>
                    <a:gd name="connsiteX4" fmla="*/ 420220 w 495300"/>
                    <a:gd name="connsiteY4" fmla="*/ 524496 h 542925"/>
                    <a:gd name="connsiteX5" fmla="*/ 420220 w 495300"/>
                    <a:gd name="connsiteY5" fmla="*/ 543546 h 542925"/>
                    <a:gd name="connsiteX6" fmla="*/ 77320 w 495300"/>
                    <a:gd name="connsiteY6" fmla="*/ 543546 h 542925"/>
                    <a:gd name="connsiteX7" fmla="*/ 77320 w 495300"/>
                    <a:gd name="connsiteY7" fmla="*/ 524496 h 542925"/>
                    <a:gd name="connsiteX8" fmla="*/ 150567 w 495300"/>
                    <a:gd name="connsiteY8" fmla="*/ 524496 h 542925"/>
                    <a:gd name="connsiteX9" fmla="*/ 173713 w 495300"/>
                    <a:gd name="connsiteY9" fmla="*/ 484396 h 542925"/>
                    <a:gd name="connsiteX10" fmla="*/ 1120 w 495300"/>
                    <a:gd name="connsiteY10" fmla="*/ 248271 h 542925"/>
                    <a:gd name="connsiteX11" fmla="*/ 248770 w 495300"/>
                    <a:gd name="connsiteY11" fmla="*/ 621 h 542925"/>
                    <a:gd name="connsiteX12" fmla="*/ 192763 w 495300"/>
                    <a:gd name="connsiteY12" fmla="*/ 489539 h 542925"/>
                    <a:gd name="connsiteX13" fmla="*/ 172570 w 495300"/>
                    <a:gd name="connsiteY13" fmla="*/ 524496 h 542925"/>
                    <a:gd name="connsiteX14" fmla="*/ 324970 w 495300"/>
                    <a:gd name="connsiteY14" fmla="*/ 524496 h 542925"/>
                    <a:gd name="connsiteX15" fmla="*/ 304777 w 495300"/>
                    <a:gd name="connsiteY15" fmla="*/ 489539 h 542925"/>
                    <a:gd name="connsiteX16" fmla="*/ 248770 w 495300"/>
                    <a:gd name="connsiteY16" fmla="*/ 495921 h 542925"/>
                    <a:gd name="connsiteX17" fmla="*/ 192763 w 495300"/>
                    <a:gd name="connsiteY17" fmla="*/ 489539 h 542925"/>
                    <a:gd name="connsiteX18" fmla="*/ 248770 w 495300"/>
                    <a:gd name="connsiteY18" fmla="*/ 143496 h 542925"/>
                    <a:gd name="connsiteX19" fmla="*/ 143995 w 495300"/>
                    <a:gd name="connsiteY19" fmla="*/ 248271 h 542925"/>
                    <a:gd name="connsiteX20" fmla="*/ 248770 w 495300"/>
                    <a:gd name="connsiteY20" fmla="*/ 353046 h 542925"/>
                    <a:gd name="connsiteX21" fmla="*/ 353545 w 495300"/>
                    <a:gd name="connsiteY21" fmla="*/ 248271 h 542925"/>
                    <a:gd name="connsiteX22" fmla="*/ 248770 w 495300"/>
                    <a:gd name="connsiteY22" fmla="*/ 143496 h 542925"/>
                    <a:gd name="connsiteX23" fmla="*/ 367833 w 495300"/>
                    <a:gd name="connsiteY23" fmla="*/ 114921 h 542925"/>
                    <a:gd name="connsiteX24" fmla="*/ 353545 w 495300"/>
                    <a:gd name="connsiteY24" fmla="*/ 129209 h 542925"/>
                    <a:gd name="connsiteX25" fmla="*/ 367833 w 495300"/>
                    <a:gd name="connsiteY25" fmla="*/ 143496 h 542925"/>
                    <a:gd name="connsiteX26" fmla="*/ 382120 w 495300"/>
                    <a:gd name="connsiteY26" fmla="*/ 129209 h 542925"/>
                    <a:gd name="connsiteX27" fmla="*/ 367833 w 495300"/>
                    <a:gd name="connsiteY27" fmla="*/ 114921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95300" h="542925">
                      <a:moveTo>
                        <a:pt x="248770" y="621"/>
                      </a:moveTo>
                      <a:cubicBezTo>
                        <a:pt x="385549" y="621"/>
                        <a:pt x="496420" y="111492"/>
                        <a:pt x="496420" y="248271"/>
                      </a:cubicBezTo>
                      <a:cubicBezTo>
                        <a:pt x="496420" y="358856"/>
                        <a:pt x="423935" y="452582"/>
                        <a:pt x="323827" y="484396"/>
                      </a:cubicBezTo>
                      <a:lnTo>
                        <a:pt x="346973" y="524496"/>
                      </a:lnTo>
                      <a:lnTo>
                        <a:pt x="420220" y="524496"/>
                      </a:lnTo>
                      <a:lnTo>
                        <a:pt x="420220" y="543546"/>
                      </a:lnTo>
                      <a:lnTo>
                        <a:pt x="77320" y="543546"/>
                      </a:lnTo>
                      <a:lnTo>
                        <a:pt x="77320" y="524496"/>
                      </a:lnTo>
                      <a:lnTo>
                        <a:pt x="150567" y="524496"/>
                      </a:lnTo>
                      <a:lnTo>
                        <a:pt x="173713" y="484396"/>
                      </a:lnTo>
                      <a:cubicBezTo>
                        <a:pt x="73605" y="452582"/>
                        <a:pt x="1120" y="358856"/>
                        <a:pt x="1120" y="248271"/>
                      </a:cubicBezTo>
                      <a:cubicBezTo>
                        <a:pt x="1120" y="111492"/>
                        <a:pt x="111991" y="621"/>
                        <a:pt x="248770" y="621"/>
                      </a:cubicBezTo>
                      <a:close/>
                      <a:moveTo>
                        <a:pt x="192763" y="489539"/>
                      </a:moveTo>
                      <a:lnTo>
                        <a:pt x="172570" y="524496"/>
                      </a:lnTo>
                      <a:lnTo>
                        <a:pt x="324970" y="524496"/>
                      </a:lnTo>
                      <a:lnTo>
                        <a:pt x="304777" y="489539"/>
                      </a:lnTo>
                      <a:cubicBezTo>
                        <a:pt x="286775" y="493730"/>
                        <a:pt x="268010" y="495921"/>
                        <a:pt x="248770" y="495921"/>
                      </a:cubicBezTo>
                      <a:cubicBezTo>
                        <a:pt x="229530" y="495921"/>
                        <a:pt x="210765" y="493730"/>
                        <a:pt x="192763" y="489539"/>
                      </a:cubicBezTo>
                      <a:close/>
                      <a:moveTo>
                        <a:pt x="248770" y="143496"/>
                      </a:moveTo>
                      <a:cubicBezTo>
                        <a:pt x="190858" y="143496"/>
                        <a:pt x="143995" y="190359"/>
                        <a:pt x="143995" y="248271"/>
                      </a:cubicBezTo>
                      <a:cubicBezTo>
                        <a:pt x="143995" y="306183"/>
                        <a:pt x="190858" y="353046"/>
                        <a:pt x="248770" y="353046"/>
                      </a:cubicBezTo>
                      <a:cubicBezTo>
                        <a:pt x="306682" y="353046"/>
                        <a:pt x="353545" y="306183"/>
                        <a:pt x="353545" y="248271"/>
                      </a:cubicBezTo>
                      <a:cubicBezTo>
                        <a:pt x="353545" y="190359"/>
                        <a:pt x="306682" y="143496"/>
                        <a:pt x="248770" y="143496"/>
                      </a:cubicBezTo>
                      <a:close/>
                      <a:moveTo>
                        <a:pt x="367833" y="114921"/>
                      </a:moveTo>
                      <a:cubicBezTo>
                        <a:pt x="359927" y="114921"/>
                        <a:pt x="353545" y="121303"/>
                        <a:pt x="353545" y="129209"/>
                      </a:cubicBezTo>
                      <a:cubicBezTo>
                        <a:pt x="353545" y="137114"/>
                        <a:pt x="359927" y="143496"/>
                        <a:pt x="367833" y="143496"/>
                      </a:cubicBezTo>
                      <a:cubicBezTo>
                        <a:pt x="375738" y="143496"/>
                        <a:pt x="382120" y="137114"/>
                        <a:pt x="382120" y="129209"/>
                      </a:cubicBezTo>
                      <a:cubicBezTo>
                        <a:pt x="382120" y="121303"/>
                        <a:pt x="375738" y="114921"/>
                        <a:pt x="367833" y="1149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>
                    <a:solidFill>
                      <a:srgbClr val="004DA2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ïṥḻîdê"/>
              <p:cNvSpPr txBox="1"/>
              <p:nvPr/>
            </p:nvSpPr>
            <p:spPr>
              <a:xfrm>
                <a:off x="8044490" y="3940828"/>
                <a:ext cx="320992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（4）体闲娱乐功能</a:t>
                </a:r>
                <a:endParaRPr lang="zh-CN" sz="2400" b="1">
                  <a:ea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15" name="îŝ1íde"/>
            <p:cNvGrpSpPr/>
            <p:nvPr/>
          </p:nvGrpSpPr>
          <p:grpSpPr>
            <a:xfrm>
              <a:off x="7600267" y="1747976"/>
              <a:ext cx="3773478" cy="544323"/>
              <a:chOff x="7480937" y="1478823"/>
              <a:chExt cx="3773478" cy="544323"/>
            </a:xfrm>
          </p:grpSpPr>
          <p:grpSp>
            <p:nvGrpSpPr>
              <p:cNvPr id="19" name="ïSḷîḍe"/>
              <p:cNvGrpSpPr/>
              <p:nvPr/>
            </p:nvGrpSpPr>
            <p:grpSpPr>
              <a:xfrm>
                <a:off x="7480937" y="1478823"/>
                <a:ext cx="444222" cy="444220"/>
                <a:chOff x="6336687" y="908189"/>
                <a:chExt cx="444222" cy="444220"/>
              </a:xfrm>
            </p:grpSpPr>
            <p:sp>
              <p:nvSpPr>
                <p:cNvPr id="22" name="îs1iďê"/>
                <p:cNvSpPr/>
                <p:nvPr/>
              </p:nvSpPr>
              <p:spPr>
                <a:xfrm>
                  <a:off x="6336687" y="908189"/>
                  <a:ext cx="444222" cy="444220"/>
                </a:xfrm>
                <a:prstGeom prst="ellipse">
                  <a:avLst/>
                </a:prstGeom>
                <a:solidFill>
                  <a:srgbClr val="004DA2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dirty="0">
                    <a:solidFill>
                      <a:srgbClr val="004DA2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îṩļïḋè"/>
                <p:cNvSpPr/>
                <p:nvPr/>
              </p:nvSpPr>
              <p:spPr bwMode="auto">
                <a:xfrm>
                  <a:off x="6456017" y="1060216"/>
                  <a:ext cx="205561" cy="163687"/>
                </a:xfrm>
                <a:custGeom>
                  <a:avLst/>
                  <a:gdLst>
                    <a:gd name="connsiteX0" fmla="*/ 486767 w 514350"/>
                    <a:gd name="connsiteY0" fmla="*/ 621 h 409575"/>
                    <a:gd name="connsiteX1" fmla="*/ 515342 w 514350"/>
                    <a:gd name="connsiteY1" fmla="*/ 29196 h 409575"/>
                    <a:gd name="connsiteX2" fmla="*/ 515342 w 514350"/>
                    <a:gd name="connsiteY2" fmla="*/ 324471 h 409575"/>
                    <a:gd name="connsiteX3" fmla="*/ 486767 w 514350"/>
                    <a:gd name="connsiteY3" fmla="*/ 353046 h 409575"/>
                    <a:gd name="connsiteX4" fmla="*/ 192159 w 514350"/>
                    <a:gd name="connsiteY4" fmla="*/ 353046 h 409575"/>
                    <a:gd name="connsiteX5" fmla="*/ 115387 w 514350"/>
                    <a:gd name="connsiteY5" fmla="*/ 410196 h 409575"/>
                    <a:gd name="connsiteX6" fmla="*/ 115387 w 514350"/>
                    <a:gd name="connsiteY6" fmla="*/ 353046 h 409575"/>
                    <a:gd name="connsiteX7" fmla="*/ 29567 w 514350"/>
                    <a:gd name="connsiteY7" fmla="*/ 353046 h 409575"/>
                    <a:gd name="connsiteX8" fmla="*/ 992 w 514350"/>
                    <a:gd name="connsiteY8" fmla="*/ 324471 h 409575"/>
                    <a:gd name="connsiteX9" fmla="*/ 992 w 514350"/>
                    <a:gd name="connsiteY9" fmla="*/ 29196 h 409575"/>
                    <a:gd name="connsiteX10" fmla="*/ 29567 w 514350"/>
                    <a:gd name="connsiteY10" fmla="*/ 621 h 409575"/>
                    <a:gd name="connsiteX11" fmla="*/ 486767 w 514350"/>
                    <a:gd name="connsiteY11" fmla="*/ 621 h 409575"/>
                    <a:gd name="connsiteX12" fmla="*/ 124817 w 514350"/>
                    <a:gd name="connsiteY12" fmla="*/ 143496 h 409575"/>
                    <a:gd name="connsiteX13" fmla="*/ 91480 w 514350"/>
                    <a:gd name="connsiteY13" fmla="*/ 176834 h 409575"/>
                    <a:gd name="connsiteX14" fmla="*/ 124817 w 514350"/>
                    <a:gd name="connsiteY14" fmla="*/ 210171 h 409575"/>
                    <a:gd name="connsiteX15" fmla="*/ 158155 w 514350"/>
                    <a:gd name="connsiteY15" fmla="*/ 176834 h 409575"/>
                    <a:gd name="connsiteX16" fmla="*/ 124817 w 514350"/>
                    <a:gd name="connsiteY16" fmla="*/ 143496 h 409575"/>
                    <a:gd name="connsiteX17" fmla="*/ 258167 w 514350"/>
                    <a:gd name="connsiteY17" fmla="*/ 143496 h 409575"/>
                    <a:gd name="connsiteX18" fmla="*/ 224830 w 514350"/>
                    <a:gd name="connsiteY18" fmla="*/ 176834 h 409575"/>
                    <a:gd name="connsiteX19" fmla="*/ 258167 w 514350"/>
                    <a:gd name="connsiteY19" fmla="*/ 210171 h 409575"/>
                    <a:gd name="connsiteX20" fmla="*/ 291505 w 514350"/>
                    <a:gd name="connsiteY20" fmla="*/ 176834 h 409575"/>
                    <a:gd name="connsiteX21" fmla="*/ 258167 w 514350"/>
                    <a:gd name="connsiteY21" fmla="*/ 143496 h 409575"/>
                    <a:gd name="connsiteX22" fmla="*/ 391517 w 514350"/>
                    <a:gd name="connsiteY22" fmla="*/ 143496 h 409575"/>
                    <a:gd name="connsiteX23" fmla="*/ 358180 w 514350"/>
                    <a:gd name="connsiteY23" fmla="*/ 176834 h 409575"/>
                    <a:gd name="connsiteX24" fmla="*/ 391517 w 514350"/>
                    <a:gd name="connsiteY24" fmla="*/ 210171 h 409575"/>
                    <a:gd name="connsiteX25" fmla="*/ 424855 w 514350"/>
                    <a:gd name="connsiteY25" fmla="*/ 176834 h 409575"/>
                    <a:gd name="connsiteX26" fmla="*/ 391517 w 514350"/>
                    <a:gd name="connsiteY26" fmla="*/ 143496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14350" h="409575">
                      <a:moveTo>
                        <a:pt x="486767" y="621"/>
                      </a:moveTo>
                      <a:cubicBezTo>
                        <a:pt x="502579" y="621"/>
                        <a:pt x="515342" y="13385"/>
                        <a:pt x="515342" y="29196"/>
                      </a:cubicBezTo>
                      <a:lnTo>
                        <a:pt x="515342" y="324471"/>
                      </a:lnTo>
                      <a:cubicBezTo>
                        <a:pt x="515342" y="340282"/>
                        <a:pt x="502579" y="353046"/>
                        <a:pt x="486767" y="353046"/>
                      </a:cubicBezTo>
                      <a:lnTo>
                        <a:pt x="192159" y="353046"/>
                      </a:lnTo>
                      <a:lnTo>
                        <a:pt x="115387" y="410196"/>
                      </a:lnTo>
                      <a:lnTo>
                        <a:pt x="115387" y="353046"/>
                      </a:lnTo>
                      <a:lnTo>
                        <a:pt x="29567" y="353046"/>
                      </a:lnTo>
                      <a:cubicBezTo>
                        <a:pt x="13755" y="353046"/>
                        <a:pt x="992" y="340282"/>
                        <a:pt x="992" y="324471"/>
                      </a:cubicBezTo>
                      <a:lnTo>
                        <a:pt x="992" y="29196"/>
                      </a:lnTo>
                      <a:cubicBezTo>
                        <a:pt x="992" y="13385"/>
                        <a:pt x="13755" y="621"/>
                        <a:pt x="29567" y="621"/>
                      </a:cubicBezTo>
                      <a:lnTo>
                        <a:pt x="486767" y="621"/>
                      </a:lnTo>
                      <a:close/>
                      <a:moveTo>
                        <a:pt x="124817" y="143496"/>
                      </a:moveTo>
                      <a:cubicBezTo>
                        <a:pt x="106434" y="143496"/>
                        <a:pt x="91480" y="158450"/>
                        <a:pt x="91480" y="176834"/>
                      </a:cubicBezTo>
                      <a:cubicBezTo>
                        <a:pt x="91480" y="195217"/>
                        <a:pt x="106434" y="210171"/>
                        <a:pt x="124817" y="210171"/>
                      </a:cubicBezTo>
                      <a:cubicBezTo>
                        <a:pt x="143200" y="210171"/>
                        <a:pt x="158155" y="195217"/>
                        <a:pt x="158155" y="176834"/>
                      </a:cubicBezTo>
                      <a:cubicBezTo>
                        <a:pt x="158155" y="158450"/>
                        <a:pt x="143200" y="143496"/>
                        <a:pt x="124817" y="143496"/>
                      </a:cubicBezTo>
                      <a:close/>
                      <a:moveTo>
                        <a:pt x="258167" y="143496"/>
                      </a:moveTo>
                      <a:cubicBezTo>
                        <a:pt x="239784" y="143496"/>
                        <a:pt x="224830" y="158450"/>
                        <a:pt x="224830" y="176834"/>
                      </a:cubicBezTo>
                      <a:cubicBezTo>
                        <a:pt x="224830" y="195217"/>
                        <a:pt x="239784" y="210171"/>
                        <a:pt x="258167" y="210171"/>
                      </a:cubicBezTo>
                      <a:cubicBezTo>
                        <a:pt x="276550" y="210171"/>
                        <a:pt x="291505" y="195217"/>
                        <a:pt x="291505" y="176834"/>
                      </a:cubicBezTo>
                      <a:cubicBezTo>
                        <a:pt x="291505" y="158450"/>
                        <a:pt x="276550" y="143496"/>
                        <a:pt x="258167" y="143496"/>
                      </a:cubicBezTo>
                      <a:close/>
                      <a:moveTo>
                        <a:pt x="391517" y="143496"/>
                      </a:moveTo>
                      <a:cubicBezTo>
                        <a:pt x="373134" y="143496"/>
                        <a:pt x="358180" y="158450"/>
                        <a:pt x="358180" y="176834"/>
                      </a:cubicBezTo>
                      <a:cubicBezTo>
                        <a:pt x="358180" y="195217"/>
                        <a:pt x="373134" y="210171"/>
                        <a:pt x="391517" y="210171"/>
                      </a:cubicBezTo>
                      <a:cubicBezTo>
                        <a:pt x="409900" y="210171"/>
                        <a:pt x="424855" y="195217"/>
                        <a:pt x="424855" y="176834"/>
                      </a:cubicBezTo>
                      <a:cubicBezTo>
                        <a:pt x="424855" y="158450"/>
                        <a:pt x="409900" y="143496"/>
                        <a:pt x="391517" y="1434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>
                    <a:solidFill>
                      <a:srgbClr val="004DA2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iSḻiďè"/>
              <p:cNvSpPr txBox="1"/>
              <p:nvPr/>
            </p:nvSpPr>
            <p:spPr>
              <a:xfrm>
                <a:off x="8044490" y="1562771"/>
                <a:ext cx="320992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>
                  <a:buFont typeface="Arial" panose="020B0604020202020204" pitchFamily="34" charset="0"/>
                  <a:buNone/>
                </a:pPr>
                <a:r>
                  <a:rPr lang="zh-CN" sz="2400" b="1">
                    <a:ea typeface="宋体" panose="02010600030101010101" pitchFamily="2" charset="-122"/>
                    <a:sym typeface="+mn-ea"/>
                  </a:rPr>
                  <a:t>（5）生命美学功能</a:t>
                </a:r>
                <a:endParaRPr lang="zh-CN" altLang="zh-CN" sz="2400" b="1" dirty="0">
                  <a:solidFill>
                    <a:srgbClr val="004DA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+mn-ea"/>
                </a:endParaRPr>
              </a:p>
            </p:txBody>
          </p:sp>
        </p:grpSp>
        <p:sp>
          <p:nvSpPr>
            <p:cNvPr id="17" name="isḷíḓe"/>
            <p:cNvSpPr txBox="1"/>
            <p:nvPr/>
          </p:nvSpPr>
          <p:spPr>
            <a:xfrm flipH="1">
              <a:off x="818255" y="3739620"/>
              <a:ext cx="32099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lang="zh-CN" sz="2400" b="1">
                  <a:ea typeface="宋体" panose="02010600030101010101" pitchFamily="2" charset="-122"/>
                  <a:sym typeface="+mn-ea"/>
                </a:rPr>
                <a:t>（2）健康心理功能</a:t>
              </a:r>
              <a:endParaRPr lang="zh-CN" altLang="zh-CN" sz="2400" b="1" dirty="0">
                <a:solidFill>
                  <a:srgbClr val="004DA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35" name="îṣḻîḋe"/>
            <p:cNvSpPr txBox="1"/>
            <p:nvPr/>
          </p:nvSpPr>
          <p:spPr>
            <a:xfrm flipH="1">
              <a:off x="818255" y="1800809"/>
              <a:ext cx="320992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（1）强身健体功能</a:t>
              </a:r>
              <a:endParaRPr lang="zh-CN" altLang="zh-CN" sz="2400" b="1" dirty="0">
                <a:solidFill>
                  <a:srgbClr val="004DA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3" b="1865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4586068"/>
            <a:ext cx="3783607" cy="2271932"/>
            <a:chOff x="0" y="5050302"/>
            <a:chExt cx="3010486" cy="1807698"/>
          </a:xfrm>
        </p:grpSpPr>
        <p:sp>
          <p:nvSpPr>
            <p:cNvPr id="12" name="直角三角形 11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直角三角形 1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9122943" y="0"/>
            <a:ext cx="3069057" cy="1842868"/>
            <a:chOff x="0" y="5050302"/>
            <a:chExt cx="3010486" cy="1807698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grpSpPr>
        <p:sp>
          <p:nvSpPr>
            <p:cNvPr id="18" name="直角三角形 17"/>
            <p:cNvSpPr/>
            <p:nvPr/>
          </p:nvSpPr>
          <p:spPr>
            <a:xfrm>
              <a:off x="0" y="5050302"/>
              <a:ext cx="3010486" cy="1807698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0" y="5373858"/>
              <a:ext cx="3010486" cy="1484142"/>
            </a:xfrm>
            <a:prstGeom prst="rtTriangl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6000" y="1576159"/>
            <a:ext cx="1800000" cy="1800000"/>
            <a:chOff x="8355800" y="1629000"/>
            <a:chExt cx="1800000" cy="1800000"/>
          </a:xfrm>
          <a:solidFill>
            <a:schemeClr val="accent1">
              <a:lumMod val="75000"/>
            </a:schemeClr>
          </a:solidFill>
        </p:grpSpPr>
        <p:sp>
          <p:nvSpPr>
            <p:cNvPr id="21" name="矩形: 圆角 20"/>
            <p:cNvSpPr/>
            <p:nvPr/>
          </p:nvSpPr>
          <p:spPr>
            <a:xfrm>
              <a:off x="8355800" y="1629000"/>
              <a:ext cx="1800000" cy="1800000"/>
            </a:xfrm>
            <a:prstGeom prst="roundRect">
              <a:avLst>
                <a:gd name="adj" fmla="val 7880"/>
              </a:avLst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605560" y="1975002"/>
              <a:ext cx="1300480" cy="1106805"/>
            </a:xfrm>
            <a:prstGeom prst="rect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 Black" panose="020B0A04020102020204" pitchFamily="34" charset="0"/>
                  <a:sym typeface="Arial" panose="020B0604020202020204" pitchFamily="34" charset="0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Arial Black" panose="020B0A040201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328160" y="370013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健康概述</a:t>
            </a:r>
            <a:endParaRPr lang="zh-CN" altLang="en-US" sz="66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85900" y="17494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1.2.1  健康的定义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605" y="1356360"/>
            <a:ext cx="102850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1.健康三维观：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1948年世界卫生组织（WHO）</a:t>
            </a:r>
            <a:endParaRPr lang="zh-CN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304800"/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→</a:t>
            </a:r>
            <a:r>
              <a:rPr lang="zh-CN" sz="2000" dirty="0">
                <a:ea typeface="宋体" panose="02010600030101010101" pitchFamily="2" charset="-122"/>
                <a:sym typeface="+mn-ea"/>
              </a:rPr>
              <a:t>健康是指在身体、心理和社会各方面都完美的状态，而不仅是没有疾病和虚弱</a:t>
            </a:r>
            <a:endParaRPr lang="zh-CN" sz="2000" dirty="0">
              <a:ea typeface="宋体" panose="02010600030101010101" pitchFamily="2" charset="-122"/>
              <a:sym typeface="+mn-ea"/>
            </a:endParaRPr>
          </a:p>
          <a:p>
            <a:pPr indent="304800"/>
            <a:endParaRPr lang="zh-CN" sz="2000" dirty="0">
              <a:ea typeface="宋体" panose="0201060003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2.健康四维观：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1989年，世界卫生组织（WHO）</a:t>
            </a:r>
            <a:endParaRPr lang="zh-CN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→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身体健康、心理健康、道德健康、社会适应良好4个方面的健康标准</a:t>
            </a:r>
            <a:endParaRPr lang="zh-CN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304800" algn="l">
              <a:buClrTx/>
              <a:buSzTx/>
              <a:buFontTx/>
            </a:pPr>
            <a:endParaRPr lang="zh-CN" sz="2000" dirty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l">
              <a:buClrTx/>
              <a:buSzTx/>
              <a:buFontTx/>
            </a:pPr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3.健康五要素说：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美利坚大学的国家健康中心</a:t>
            </a:r>
            <a:endParaRPr lang="zh-CN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en-US" alt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→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个体只有身体、情绪、智力、精神和社会等五个方面都健康</a:t>
            </a:r>
            <a:endParaRPr lang="zh-CN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304800" algn="l">
              <a:buClrTx/>
              <a:buSzTx/>
              <a:buFontTx/>
            </a:pPr>
            <a:endParaRPr lang="zh-CN" sz="2000" dirty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l">
              <a:buClrTx/>
              <a:buSzTx/>
              <a:buFontTx/>
            </a:pPr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4.健康的10条标准</a:t>
            </a:r>
            <a:endParaRPr lang="zh-CN" sz="2800" b="1" dirty="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endParaRPr lang="zh-CN" sz="2800" b="1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5.身心关系：</a:t>
            </a:r>
            <a:r>
              <a:rPr lang="zh-CN" sz="2000" dirty="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身体健康与心理健康是相互影响、相互作用的，身体健康是心理健康的基础，心理健康有助于身体健康，只有这两方面保持和谐统一，才能真正达到健康状态。</a:t>
            </a:r>
            <a:endParaRPr lang="zh-CN" altLang="en-US" sz="2000" dirty="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85900" y="17494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1.2.2  影响健康的因素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6235" y="2061210"/>
            <a:ext cx="96881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 dirty="0">
                <a:ea typeface="宋体" panose="02010600030101010101" pitchFamily="2" charset="-122"/>
              </a:rPr>
              <a:t>世界卫生组织（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WHO</a:t>
            </a:r>
            <a:r>
              <a:rPr lang="zh-CN" sz="2400" b="1" dirty="0">
                <a:ea typeface="宋体" panose="02010600030101010101" pitchFamily="2" charset="-122"/>
              </a:rPr>
              <a:t>）的资料显示：</a:t>
            </a:r>
            <a:endParaRPr lang="zh-CN" sz="2400" b="1" dirty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       </a:t>
            </a:r>
            <a:endParaRPr lang="en-US" altLang="zh-CN" sz="2400" b="0" dirty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       </a:t>
            </a:r>
            <a:r>
              <a:rPr lang="zh-CN" sz="2400" b="0" dirty="0">
                <a:ea typeface="宋体" panose="02010600030101010101" pitchFamily="2" charset="-122"/>
              </a:rPr>
              <a:t>每个人的健康与长寿，</a:t>
            </a:r>
            <a:r>
              <a:rPr lang="zh-CN" sz="24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</a:rPr>
              <a:t>60%</a:t>
            </a:r>
            <a:r>
              <a:rPr lang="zh-CN" sz="2400" b="0" dirty="0">
                <a:ea typeface="宋体" panose="02010600030101010101" pitchFamily="2" charset="-122"/>
                <a:cs typeface="Times New Roman" panose="02020603050405020304" charset="0"/>
              </a:rPr>
              <a:t>取决于自身状况，</a:t>
            </a:r>
            <a:r>
              <a:rPr lang="zh-CN" sz="24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</a:rPr>
              <a:t>15%</a:t>
            </a:r>
            <a:r>
              <a:rPr lang="zh-CN" sz="2400" b="0" dirty="0">
                <a:ea typeface="宋体" panose="02010600030101010101" pitchFamily="2" charset="-122"/>
                <a:cs typeface="Times New Roman" panose="02020603050405020304" charset="0"/>
              </a:rPr>
              <a:t>取决于遗传，</a:t>
            </a:r>
            <a:r>
              <a:rPr lang="zh-CN" sz="24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</a:rPr>
              <a:t>10%</a:t>
            </a:r>
            <a:r>
              <a:rPr lang="zh-CN" sz="2400" b="0" dirty="0">
                <a:ea typeface="宋体" panose="02010600030101010101" pitchFamily="2" charset="-122"/>
                <a:cs typeface="Times New Roman" panose="02020603050405020304" charset="0"/>
              </a:rPr>
              <a:t>取决于社会因素，</a:t>
            </a:r>
            <a:r>
              <a:rPr lang="zh-CN" sz="24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</a:rPr>
              <a:t>8%</a:t>
            </a:r>
            <a:r>
              <a:rPr lang="zh-CN" sz="2400" b="0" dirty="0">
                <a:ea typeface="宋体" panose="02010600030101010101" pitchFamily="2" charset="-122"/>
                <a:cs typeface="Times New Roman" panose="02020603050405020304" charset="0"/>
              </a:rPr>
              <a:t>取决于医疗条件，</a:t>
            </a:r>
            <a:r>
              <a:rPr lang="zh-CN" sz="2400" b="1" dirty="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</a:rPr>
              <a:t>7%</a:t>
            </a:r>
            <a:r>
              <a:rPr lang="zh-CN" sz="2400" b="0" dirty="0">
                <a:ea typeface="宋体" panose="02010600030101010101" pitchFamily="2" charset="-122"/>
                <a:cs typeface="Times New Roman" panose="02020603050405020304" charset="0"/>
              </a:rPr>
              <a:t>取决于生活环境和地理气候条件的影响。</a:t>
            </a:r>
            <a:endParaRPr lang="zh-CN" altLang="en-US" sz="2400" b="0" dirty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千库网_黑色跑步人物剪影_元素编号1250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314450" cy="1314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85900" y="17494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1.2.3  亚健康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2000" y="850900"/>
            <a:ext cx="97294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0" dirty="0">
                <a:ea typeface="宋体" panose="02010600030101010101" pitchFamily="2" charset="-122"/>
              </a:rPr>
              <a:t>现代医学将健康称作“第一状态”，疾病称作“第二状态”，将介于健康与疾病之间的生理功能低下的状态称作“第三状态”，也称“亚健康状态”或“灰色状态”。</a:t>
            </a:r>
            <a:endParaRPr lang="zh-CN" sz="2000" b="0" dirty="0"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sz="2000" b="1" dirty="0">
                <a:ea typeface="宋体" panose="02010600030101010101" pitchFamily="2" charset="-122"/>
              </a:rPr>
              <a:t>亚健康状态是指机体虽无明显疾病，却呈现出活力下降，适应能力不同程度减退的一种生理状态。</a:t>
            </a:r>
            <a:endParaRPr lang="zh-CN" altLang="en-US" sz="2000" b="1" dirty="0">
              <a:ea typeface="宋体" panose="02010600030101010101" pitchFamily="2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52400" y="2985135"/>
          <a:ext cx="11957685" cy="387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65910" y="3168015"/>
            <a:ext cx="11339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sz="2800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亚健康对人体危害极大，那么应怎样走出亚健康状态呢?</a:t>
            </a:r>
            <a:endParaRPr lang="zh-CN" sz="2800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" descr="588ku_d58d14973c6a1ff90837a222afc7ef59_94116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" y="2479040"/>
            <a:ext cx="1899920" cy="189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ISLIDE.DIAGRAM" val="#507200"/>
</p:tagLst>
</file>

<file path=ppt/tags/tag2.xml><?xml version="1.0" encoding="utf-8"?>
<p:tagLst xmlns:p="http://schemas.openxmlformats.org/presentationml/2006/main">
  <p:tag name="ISLIDE.GUIDESSETTING" val="{&quot;Id&quot;:&quot;ce390410-94a6-43fe-8b65-27db2c1812f0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Arial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2080</Words>
  <Application>WPS 演示</Application>
  <PresentationFormat>宽屏</PresentationFormat>
  <Paragraphs>198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思源黑体 CN Bold</vt:lpstr>
      <vt:lpstr>黑体</vt:lpstr>
      <vt:lpstr>Arial Black</vt:lpstr>
      <vt:lpstr>思源黑体 CN Medium</vt:lpstr>
      <vt:lpstr>Times New Roman</vt:lpstr>
      <vt:lpstr>微软雅黑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常见的疲劳消除手段：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</dc:creator>
  <cp:lastModifiedBy>顾及</cp:lastModifiedBy>
  <cp:revision>39</cp:revision>
  <dcterms:created xsi:type="dcterms:W3CDTF">2021-01-06T00:22:00Z</dcterms:created>
  <dcterms:modified xsi:type="dcterms:W3CDTF">2021-04-19T05:30:37Z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C3AF38AD664840AD9D01CF623A61A20C</vt:lpwstr>
  </property>
  <property fmtid="{D5CDD505-2E9C-101B-9397-08002B2CF9AE}" pid="3" name="KSOProductBuildVer">
    <vt:lpwstr>2052-11.1.0.10495</vt:lpwstr>
  </property>
</Properties>
</file>