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55" r:id="rId2"/>
    <p:sldId id="357" r:id="rId3"/>
    <p:sldId id="348" r:id="rId4"/>
    <p:sldId id="440" r:id="rId5"/>
    <p:sldId id="365" r:id="rId6"/>
    <p:sldId id="366" r:id="rId7"/>
    <p:sldId id="367" r:id="rId8"/>
    <p:sldId id="441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6F9F"/>
    <a:srgbClr val="00A3D0"/>
    <a:srgbClr val="223C6C"/>
    <a:srgbClr val="45D8FF"/>
    <a:srgbClr val="1C325A"/>
    <a:srgbClr val="00B5E6"/>
    <a:srgbClr val="009AC4"/>
    <a:srgbClr val="00BEF2"/>
    <a:srgbClr val="42A9CF"/>
    <a:srgbClr val="42A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8791" autoAdjust="0"/>
  </p:normalViewPr>
  <p:slideViewPr>
    <p:cSldViewPr snapToGrid="0">
      <p:cViewPr varScale="1">
        <p:scale>
          <a:sx n="111" d="100"/>
          <a:sy n="111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24959-A2BD-45F8-81E0-28B81874FC4E}" type="datetimeFigureOut">
              <a:rPr lang="zh-CN" altLang="en-US" smtClean="0"/>
              <a:pPr/>
              <a:t>2021/2/24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92B05C-7F54-4ACF-A17D-EA5EBA87C4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2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2B05C-7F54-4ACF-A17D-EA5EBA87C4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68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2B05C-7F54-4ACF-A17D-EA5EBA87C4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251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2B05C-7F54-4ACF-A17D-EA5EBA87C4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989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2B05C-7F54-4ACF-A17D-EA5EBA87C4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78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2B05C-7F54-4ACF-A17D-EA5EBA87C4B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821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2B05C-7F54-4ACF-A17D-EA5EBA87C4B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6177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2B05C-7F54-4ACF-A17D-EA5EBA87C4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7672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2B05C-7F54-4ACF-A17D-EA5EBA87C4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149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1BA07-8E53-4243-96FD-FE80DB403A25}" type="datetimeFigureOut">
              <a:rPr lang="zh-CN" altLang="en-US" smtClean="0"/>
              <a:pPr/>
              <a:t>2021/2/24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63F-7EC7-41DD-9480-601669A121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107604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1BA07-8E53-4243-96FD-FE80DB403A25}" type="datetimeFigureOut">
              <a:rPr lang="zh-CN" altLang="en-US" smtClean="0"/>
              <a:pPr/>
              <a:t>2021/2/24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63F-7EC7-41DD-9480-601669A121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499308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1BA07-8E53-4243-96FD-FE80DB403A25}" type="datetimeFigureOut">
              <a:rPr lang="zh-CN" altLang="en-US" smtClean="0"/>
              <a:pPr/>
              <a:t>2021/2/24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63F-7EC7-41DD-9480-601669A121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994877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1BA07-8E53-4243-96FD-FE80DB403A25}" type="datetimeFigureOut">
              <a:rPr lang="zh-CN" altLang="en-US" smtClean="0"/>
              <a:pPr/>
              <a:t>2021/2/24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63F-7EC7-41DD-9480-601669A121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91976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1BA07-8E53-4243-96FD-FE80DB403A25}" type="datetimeFigureOut">
              <a:rPr lang="zh-CN" altLang="en-US" smtClean="0"/>
              <a:pPr/>
              <a:t>2021/2/24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63F-7EC7-41DD-9480-601669A121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213165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1BA07-8E53-4243-96FD-FE80DB403A25}" type="datetimeFigureOut">
              <a:rPr lang="zh-CN" altLang="en-US" smtClean="0"/>
              <a:pPr/>
              <a:t>2021/2/24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63F-7EC7-41DD-9480-601669A121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036999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1BA07-8E53-4243-96FD-FE80DB403A25}" type="datetimeFigureOut">
              <a:rPr lang="zh-CN" altLang="en-US" smtClean="0"/>
              <a:pPr/>
              <a:t>2021/2/24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63F-7EC7-41DD-9480-601669A121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618170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1BA07-8E53-4243-96FD-FE80DB403A25}" type="datetimeFigureOut">
              <a:rPr lang="zh-CN" altLang="en-US" smtClean="0"/>
              <a:pPr/>
              <a:t>2021/2/24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63F-7EC7-41DD-9480-601669A121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066818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1BA07-8E53-4243-96FD-FE80DB403A25}" type="datetimeFigureOut">
              <a:rPr lang="zh-CN" altLang="en-US" smtClean="0"/>
              <a:pPr/>
              <a:t>2021/2/24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63F-7EC7-41DD-9480-601669A121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982879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1BA07-8E53-4243-96FD-FE80DB403A25}" type="datetimeFigureOut">
              <a:rPr lang="zh-CN" altLang="en-US" smtClean="0"/>
              <a:pPr/>
              <a:t>2021/2/24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63F-7EC7-41DD-9480-601669A121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999814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1BA07-8E53-4243-96FD-FE80DB403A25}" type="datetimeFigureOut">
              <a:rPr lang="zh-CN" altLang="en-US" smtClean="0"/>
              <a:pPr/>
              <a:t>2021/2/24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63F-7EC7-41DD-9480-601669A121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848155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1BA07-8E53-4243-96FD-FE80DB403A25}" type="datetimeFigureOut">
              <a:rPr lang="zh-CN" altLang="en-US" smtClean="0"/>
              <a:pPr/>
              <a:t>2021/2/24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2063F-7EC7-41DD-9480-601669A1214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552450" y="409574"/>
            <a:ext cx="11172825" cy="5953125"/>
            <a:chOff x="313242" y="274386"/>
            <a:chExt cx="11629390" cy="6273036"/>
          </a:xfrm>
        </p:grpSpPr>
        <p:sp>
          <p:nvSpPr>
            <p:cNvPr id="9" name="圆角矩形 8"/>
            <p:cNvSpPr/>
            <p:nvPr/>
          </p:nvSpPr>
          <p:spPr>
            <a:xfrm>
              <a:off x="537030" y="274386"/>
              <a:ext cx="11405602" cy="6111899"/>
            </a:xfrm>
            <a:prstGeom prst="roundRect">
              <a:avLst>
                <a:gd name="adj" fmla="val 5914"/>
              </a:avLst>
            </a:prstGeom>
            <a:pattFill prst="wdUpDiag">
              <a:fgClr>
                <a:schemeClr val="accent4"/>
              </a:fgClr>
              <a:bgClr>
                <a:schemeClr val="bg1"/>
              </a:bgClr>
            </a:pattFill>
            <a:ln w="285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13242" y="409740"/>
              <a:ext cx="11486872" cy="6137682"/>
            </a:xfrm>
            <a:prstGeom prst="roundRect">
              <a:avLst>
                <a:gd name="adj" fmla="val 4453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 userDrawn="1"/>
        </p:nvSpPr>
        <p:spPr>
          <a:xfrm>
            <a:off x="767452" y="752475"/>
            <a:ext cx="266700" cy="266700"/>
          </a:xfrm>
          <a:prstGeom prst="ellipse">
            <a:avLst/>
          </a:prstGeom>
          <a:pattFill prst="wdUpDiag">
            <a:fgClr>
              <a:schemeClr val="accent4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767452" y="5791200"/>
            <a:ext cx="266700" cy="266700"/>
          </a:xfrm>
          <a:prstGeom prst="ellipse">
            <a:avLst/>
          </a:prstGeom>
          <a:pattFill prst="wdUpDiag">
            <a:fgClr>
              <a:schemeClr val="accent4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1111602" y="752475"/>
            <a:ext cx="266700" cy="266700"/>
          </a:xfrm>
          <a:prstGeom prst="ellipse">
            <a:avLst/>
          </a:prstGeom>
          <a:pattFill prst="wdUpDiag">
            <a:fgClr>
              <a:schemeClr val="accent4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1111602" y="5791200"/>
            <a:ext cx="266700" cy="266700"/>
          </a:xfrm>
          <a:prstGeom prst="ellipse">
            <a:avLst/>
          </a:prstGeom>
          <a:pattFill prst="wdUpDiag">
            <a:fgClr>
              <a:schemeClr val="accent4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17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55270" y="1657733"/>
            <a:ext cx="9271225" cy="3335155"/>
            <a:chOff x="1687927" y="1651379"/>
            <a:chExt cx="9271225" cy="3335155"/>
          </a:xfrm>
        </p:grpSpPr>
        <p:sp>
          <p:nvSpPr>
            <p:cNvPr id="200" name="圆角矩形 199"/>
            <p:cNvSpPr/>
            <p:nvPr/>
          </p:nvSpPr>
          <p:spPr>
            <a:xfrm>
              <a:off x="1897039" y="1651379"/>
              <a:ext cx="9062113" cy="3220872"/>
            </a:xfrm>
            <a:prstGeom prst="roundRect">
              <a:avLst>
                <a:gd name="adj" fmla="val 9183"/>
              </a:avLst>
            </a:prstGeom>
            <a:pattFill prst="wdUpDiag">
              <a:fgClr>
                <a:schemeClr val="accent4"/>
              </a:fgClr>
              <a:bgClr>
                <a:schemeClr val="bg1"/>
              </a:bgClr>
            </a:pattFill>
            <a:ln w="285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687927" y="1847068"/>
              <a:ext cx="9075762" cy="3139466"/>
            </a:xfrm>
            <a:prstGeom prst="roundRect">
              <a:avLst>
                <a:gd name="adj" fmla="val 9183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4" name="文本框 713"/>
          <p:cNvSpPr txBox="1"/>
          <p:nvPr/>
        </p:nvSpPr>
        <p:spPr>
          <a:xfrm>
            <a:off x="7087703" y="2465736"/>
            <a:ext cx="2876353" cy="40011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rgbClr val="F6E65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快速搞定多种系统安装</a:t>
            </a:r>
          </a:p>
        </p:txBody>
      </p:sp>
      <p:sp>
        <p:nvSpPr>
          <p:cNvPr id="711" name="文本框 710"/>
          <p:cNvSpPr txBox="1"/>
          <p:nvPr/>
        </p:nvSpPr>
        <p:spPr>
          <a:xfrm>
            <a:off x="2719221" y="2855162"/>
            <a:ext cx="7352434" cy="923330"/>
          </a:xfrm>
          <a:prstGeom prst="rect">
            <a:avLst/>
          </a:prstGeom>
          <a:noFill/>
          <a:effectLst>
            <a:outerShdw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9600" spc="-300">
                <a:solidFill>
                  <a:srgbClr val="45D8FF"/>
                </a:solidFill>
                <a:effectLst>
                  <a:outerShdw blurRad="101600" dir="5400000" algn="ctr" rotWithShape="0">
                    <a:srgbClr val="45D8FF">
                      <a:alpha val="90000"/>
                    </a:srgbClr>
                  </a:outerShdw>
                </a:effectLst>
                <a:latin typeface="Futura Md BT" panose="020B0802020204020204" pitchFamily="34" charset="0"/>
              </a:defRPr>
            </a:lvl1pPr>
          </a:lstStyle>
          <a:p>
            <a:r>
              <a:rPr lang="zh-CN" altLang="en-US" sz="5400" b="1" spc="0" dirty="0">
                <a:ln>
                  <a:solidFill>
                    <a:srgbClr val="276F9F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系统安装大全系列教程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114262" y="3910316"/>
            <a:ext cx="2627665" cy="3892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圆角矩形 224"/>
          <p:cNvSpPr/>
          <p:nvPr/>
        </p:nvSpPr>
        <p:spPr>
          <a:xfrm>
            <a:off x="5197608" y="3990684"/>
            <a:ext cx="550093" cy="25370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Freeform 11"/>
          <p:cNvSpPr/>
          <p:nvPr/>
        </p:nvSpPr>
        <p:spPr bwMode="auto">
          <a:xfrm rot="575291">
            <a:off x="5468102" y="4173608"/>
            <a:ext cx="278004" cy="279729"/>
          </a:xfrm>
          <a:custGeom>
            <a:avLst/>
            <a:gdLst>
              <a:gd name="T0" fmla="*/ 255588 w 161"/>
              <a:gd name="T1" fmla="*/ 223838 h 162"/>
              <a:gd name="T2" fmla="*/ 153988 w 161"/>
              <a:gd name="T3" fmla="*/ 120650 h 162"/>
              <a:gd name="T4" fmla="*/ 236538 w 161"/>
              <a:gd name="T5" fmla="*/ 79375 h 162"/>
              <a:gd name="T6" fmla="*/ 0 w 161"/>
              <a:gd name="T7" fmla="*/ 0 h 162"/>
              <a:gd name="T8" fmla="*/ 79375 w 161"/>
              <a:gd name="T9" fmla="*/ 238125 h 162"/>
              <a:gd name="T10" fmla="*/ 120650 w 161"/>
              <a:gd name="T11" fmla="*/ 157163 h 162"/>
              <a:gd name="T12" fmla="*/ 220663 w 161"/>
              <a:gd name="T13" fmla="*/ 257175 h 162"/>
              <a:gd name="T14" fmla="*/ 255588 w 161"/>
              <a:gd name="T15" fmla="*/ 223838 h 16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61" h="162">
                <a:moveTo>
                  <a:pt x="161" y="141"/>
                </a:moveTo>
                <a:lnTo>
                  <a:pt x="97" y="76"/>
                </a:lnTo>
                <a:lnTo>
                  <a:pt x="149" y="50"/>
                </a:lnTo>
                <a:lnTo>
                  <a:pt x="0" y="0"/>
                </a:lnTo>
                <a:lnTo>
                  <a:pt x="50" y="150"/>
                </a:lnTo>
                <a:lnTo>
                  <a:pt x="76" y="99"/>
                </a:lnTo>
                <a:lnTo>
                  <a:pt x="139" y="162"/>
                </a:lnTo>
                <a:lnTo>
                  <a:pt x="161" y="141"/>
                </a:lnTo>
                <a:close/>
              </a:path>
            </a:pathLst>
          </a:custGeom>
          <a:solidFill>
            <a:srgbClr val="223C6C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202022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组合 208"/>
          <p:cNvGrpSpPr/>
          <p:nvPr/>
        </p:nvGrpSpPr>
        <p:grpSpPr>
          <a:xfrm>
            <a:off x="1517928" y="1587579"/>
            <a:ext cx="9271225" cy="3517155"/>
            <a:chOff x="1687927" y="1651379"/>
            <a:chExt cx="9271225" cy="3299413"/>
          </a:xfrm>
        </p:grpSpPr>
        <p:sp>
          <p:nvSpPr>
            <p:cNvPr id="210" name="圆角矩形 209"/>
            <p:cNvSpPr/>
            <p:nvPr/>
          </p:nvSpPr>
          <p:spPr>
            <a:xfrm>
              <a:off x="1897039" y="1651379"/>
              <a:ext cx="9062113" cy="3220872"/>
            </a:xfrm>
            <a:prstGeom prst="roundRect">
              <a:avLst>
                <a:gd name="adj" fmla="val 9183"/>
              </a:avLst>
            </a:prstGeom>
            <a:pattFill prst="wdUpDiag">
              <a:fgClr>
                <a:schemeClr val="accent4"/>
              </a:fgClr>
              <a:bgClr>
                <a:schemeClr val="bg1"/>
              </a:bgClr>
            </a:pattFill>
            <a:ln w="285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圆角矩形 210"/>
            <p:cNvSpPr/>
            <p:nvPr/>
          </p:nvSpPr>
          <p:spPr>
            <a:xfrm>
              <a:off x="1687927" y="1811326"/>
              <a:ext cx="9075762" cy="3139466"/>
            </a:xfrm>
            <a:prstGeom prst="roundRect">
              <a:avLst>
                <a:gd name="adj" fmla="val 9183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2" name="文本框 461"/>
          <p:cNvSpPr txBox="1"/>
          <p:nvPr/>
        </p:nvSpPr>
        <p:spPr>
          <a:xfrm>
            <a:off x="4668845" y="2593772"/>
            <a:ext cx="3389519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spc="2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nkGothic Md BT" pitchFamily="34" charset="0"/>
              </a:rPr>
              <a:t>课程简介</a:t>
            </a: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3263900" y="3202872"/>
            <a:ext cx="1266196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/>
          <p:nvPr/>
        </p:nvCxnSpPr>
        <p:spPr>
          <a:xfrm flipH="1">
            <a:off x="8058364" y="3202872"/>
            <a:ext cx="1266196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椭圆 225"/>
          <p:cNvSpPr/>
          <p:nvPr/>
        </p:nvSpPr>
        <p:spPr>
          <a:xfrm>
            <a:off x="10121740" y="1971675"/>
            <a:ext cx="266700" cy="266700"/>
          </a:xfrm>
          <a:prstGeom prst="ellipse">
            <a:avLst/>
          </a:prstGeom>
          <a:pattFill prst="wdUpDiag">
            <a:fgClr>
              <a:schemeClr val="accent4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10121740" y="4519949"/>
            <a:ext cx="266700" cy="266700"/>
          </a:xfrm>
          <a:prstGeom prst="ellipse">
            <a:avLst/>
          </a:prstGeom>
          <a:pattFill prst="wdUpDiag">
            <a:fgClr>
              <a:schemeClr val="accent4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1727040" y="1971675"/>
            <a:ext cx="266700" cy="266700"/>
          </a:xfrm>
          <a:prstGeom prst="ellipse">
            <a:avLst/>
          </a:prstGeom>
          <a:pattFill prst="wdUpDiag">
            <a:fgClr>
              <a:schemeClr val="accent4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椭圆 228"/>
          <p:cNvSpPr/>
          <p:nvPr/>
        </p:nvSpPr>
        <p:spPr>
          <a:xfrm>
            <a:off x="1727040" y="4519949"/>
            <a:ext cx="266700" cy="266700"/>
          </a:xfrm>
          <a:prstGeom prst="ellipse">
            <a:avLst/>
          </a:prstGeom>
          <a:pattFill prst="wdUpDiag">
            <a:fgClr>
              <a:schemeClr val="accent4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圆角矩形 232"/>
          <p:cNvSpPr/>
          <p:nvPr/>
        </p:nvSpPr>
        <p:spPr>
          <a:xfrm>
            <a:off x="3197225" y="3714863"/>
            <a:ext cx="6159500" cy="50367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文本框 458"/>
          <p:cNvSpPr txBox="1"/>
          <p:nvPr/>
        </p:nvSpPr>
        <p:spPr>
          <a:xfrm>
            <a:off x="4602401" y="3740263"/>
            <a:ext cx="3298348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操作</a:t>
            </a:r>
            <a:r>
              <a:rPr lang="en-US" altLang="zh-CN" sz="1600" dirty="0">
                <a:solidFill>
                  <a:schemeClr val="bg1"/>
                </a:solidFill>
              </a:rPr>
              <a:t>+</a:t>
            </a:r>
            <a:r>
              <a:rPr lang="zh-CN" altLang="en-US" sz="1600" dirty="0">
                <a:solidFill>
                  <a:schemeClr val="bg1"/>
                </a:solidFill>
              </a:rPr>
              <a:t>理论 </a:t>
            </a:r>
            <a:r>
              <a:rPr lang="en-US" altLang="zh-CN" sz="1600" dirty="0">
                <a:solidFill>
                  <a:schemeClr val="bg1"/>
                </a:solidFill>
              </a:rPr>
              <a:t>· </a:t>
            </a:r>
            <a:r>
              <a:rPr lang="zh-CN" altLang="en-US" sz="1600" dirty="0">
                <a:solidFill>
                  <a:schemeClr val="bg1"/>
                </a:solidFill>
              </a:rPr>
              <a:t>多种模式 </a:t>
            </a:r>
            <a:r>
              <a:rPr lang="en-US" altLang="zh-CN" sz="1600" dirty="0">
                <a:solidFill>
                  <a:schemeClr val="bg1"/>
                </a:solidFill>
              </a:rPr>
              <a:t>· </a:t>
            </a:r>
            <a:r>
              <a:rPr lang="zh-CN" altLang="en-US" sz="1600" dirty="0">
                <a:solidFill>
                  <a:schemeClr val="bg1"/>
                </a:solidFill>
              </a:rPr>
              <a:t>举一反三</a:t>
            </a:r>
          </a:p>
        </p:txBody>
      </p:sp>
      <p:sp>
        <p:nvSpPr>
          <p:cNvPr id="235" name="圆角矩形 234"/>
          <p:cNvSpPr/>
          <p:nvPr/>
        </p:nvSpPr>
        <p:spPr>
          <a:xfrm>
            <a:off x="3626770" y="3809871"/>
            <a:ext cx="715037" cy="3845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Freeform 11"/>
          <p:cNvSpPr/>
          <p:nvPr/>
        </p:nvSpPr>
        <p:spPr bwMode="auto">
          <a:xfrm rot="17223534" flipH="1">
            <a:off x="4008949" y="4051175"/>
            <a:ext cx="278004" cy="279729"/>
          </a:xfrm>
          <a:custGeom>
            <a:avLst/>
            <a:gdLst>
              <a:gd name="T0" fmla="*/ 255588 w 161"/>
              <a:gd name="T1" fmla="*/ 223838 h 162"/>
              <a:gd name="T2" fmla="*/ 153988 w 161"/>
              <a:gd name="T3" fmla="*/ 120650 h 162"/>
              <a:gd name="T4" fmla="*/ 236538 w 161"/>
              <a:gd name="T5" fmla="*/ 79375 h 162"/>
              <a:gd name="T6" fmla="*/ 0 w 161"/>
              <a:gd name="T7" fmla="*/ 0 h 162"/>
              <a:gd name="T8" fmla="*/ 79375 w 161"/>
              <a:gd name="T9" fmla="*/ 238125 h 162"/>
              <a:gd name="T10" fmla="*/ 120650 w 161"/>
              <a:gd name="T11" fmla="*/ 157163 h 162"/>
              <a:gd name="T12" fmla="*/ 220663 w 161"/>
              <a:gd name="T13" fmla="*/ 257175 h 162"/>
              <a:gd name="T14" fmla="*/ 255588 w 161"/>
              <a:gd name="T15" fmla="*/ 223838 h 16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61" h="162">
                <a:moveTo>
                  <a:pt x="161" y="141"/>
                </a:moveTo>
                <a:lnTo>
                  <a:pt x="97" y="76"/>
                </a:lnTo>
                <a:lnTo>
                  <a:pt x="149" y="50"/>
                </a:lnTo>
                <a:lnTo>
                  <a:pt x="0" y="0"/>
                </a:lnTo>
                <a:lnTo>
                  <a:pt x="50" y="150"/>
                </a:lnTo>
                <a:lnTo>
                  <a:pt x="76" y="99"/>
                </a:lnTo>
                <a:lnTo>
                  <a:pt x="139" y="162"/>
                </a:lnTo>
                <a:lnTo>
                  <a:pt x="161" y="141"/>
                </a:lnTo>
                <a:close/>
              </a:path>
            </a:pathLst>
          </a:custGeom>
          <a:solidFill>
            <a:srgbClr val="223C6C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932896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513491" y="1757052"/>
            <a:ext cx="923330" cy="36468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800" spc="500" dirty="0">
                <a:ln>
                  <a:solidFill>
                    <a:srgbClr val="276F9F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主要知识点</a:t>
            </a:r>
            <a:endParaRPr lang="zh-CN" altLang="en-US" sz="5400" dirty="0">
              <a:ln>
                <a:solidFill>
                  <a:srgbClr val="276F9F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874269" y="1601661"/>
            <a:ext cx="3917505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为什么要学习系统安装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870483" y="2571181"/>
            <a:ext cx="4218155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什么人需要学习系统安装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5871293" y="3539288"/>
            <a:ext cx="404227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本系列课程的主要内容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5870483" y="4507395"/>
            <a:ext cx="4069554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本系列课程的主要特色</a:t>
            </a:r>
          </a:p>
        </p:txBody>
      </p:sp>
      <p:sp>
        <p:nvSpPr>
          <p:cNvPr id="90" name="椭圆 89"/>
          <p:cNvSpPr/>
          <p:nvPr/>
        </p:nvSpPr>
        <p:spPr>
          <a:xfrm>
            <a:off x="4943801" y="1613726"/>
            <a:ext cx="617111" cy="5768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4943801" y="2614015"/>
            <a:ext cx="617111" cy="5768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4943801" y="3623310"/>
            <a:ext cx="617111" cy="5768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3" name="椭圆 192"/>
          <p:cNvSpPr/>
          <p:nvPr/>
        </p:nvSpPr>
        <p:spPr>
          <a:xfrm>
            <a:off x="4943801" y="4632605"/>
            <a:ext cx="617111" cy="5768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045431" y="1579040"/>
            <a:ext cx="0" cy="3742641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6839786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3879714" y="970166"/>
            <a:ext cx="444339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4800" b="1" spc="500">
                <a:ln>
                  <a:solidFill>
                    <a:srgbClr val="276F9F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/>
              <a:t>什么情况需要安装系统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80561" y="1862411"/>
            <a:ext cx="12578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系统崩溃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80561" y="2468060"/>
            <a:ext cx="134902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开机报错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780561" y="3128038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经常蓝屏、死机</a:t>
            </a:r>
            <a:endParaRPr lang="en-US" altLang="zh-CN" dirty="0"/>
          </a:p>
        </p:txBody>
      </p:sp>
      <p:sp>
        <p:nvSpPr>
          <p:cNvPr id="27" name="文本框 26"/>
          <p:cNvSpPr txBox="1"/>
          <p:nvPr/>
        </p:nvSpPr>
        <p:spPr>
          <a:xfrm>
            <a:off x="3780561" y="3789379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升级系统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780561" y="4384958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系统卡顿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497912" y="1815851"/>
            <a:ext cx="266686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安装新硬件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484702" y="2480252"/>
            <a:ext cx="266686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软件环境需要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84702" y="3128038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测试系统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484702" y="3809060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尝鲜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467497" y="4413227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系统盘空间不足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780561" y="5021098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中病毒或木马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497912" y="4979851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身边人需要</a:t>
            </a:r>
          </a:p>
        </p:txBody>
      </p:sp>
      <p:sp>
        <p:nvSpPr>
          <p:cNvPr id="53" name="椭圆 52"/>
          <p:cNvSpPr/>
          <p:nvPr/>
        </p:nvSpPr>
        <p:spPr>
          <a:xfrm>
            <a:off x="3136521" y="1940257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136521" y="2568015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3136521" y="3229356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3136521" y="3890697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3136521" y="4512293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3129570" y="5143439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6952439" y="1940257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6952439" y="2555523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952439" y="3229356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52439" y="3890697"/>
            <a:ext cx="587467" cy="398306"/>
            <a:chOff x="6952439" y="3779602"/>
            <a:chExt cx="587467" cy="398306"/>
          </a:xfrm>
        </p:grpSpPr>
        <p:sp>
          <p:nvSpPr>
            <p:cNvPr id="69" name="椭圆 68"/>
            <p:cNvSpPr/>
            <p:nvPr/>
          </p:nvSpPr>
          <p:spPr>
            <a:xfrm>
              <a:off x="6952439" y="3779602"/>
              <a:ext cx="426079" cy="39830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983362" y="3780793"/>
              <a:ext cx="556544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 b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b="1" dirty="0">
                  <a:solidFill>
                    <a:schemeClr val="bg1"/>
                  </a:solidFill>
                </a:rPr>
                <a:t>10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952439" y="4499060"/>
            <a:ext cx="587467" cy="398306"/>
            <a:chOff x="6952439" y="3779602"/>
            <a:chExt cx="587467" cy="398306"/>
          </a:xfrm>
        </p:grpSpPr>
        <p:sp>
          <p:nvSpPr>
            <p:cNvPr id="71" name="椭圆 70"/>
            <p:cNvSpPr/>
            <p:nvPr/>
          </p:nvSpPr>
          <p:spPr>
            <a:xfrm>
              <a:off x="6952439" y="3779602"/>
              <a:ext cx="426079" cy="39830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6983362" y="3780793"/>
              <a:ext cx="556544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 b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b="1" dirty="0">
                  <a:solidFill>
                    <a:schemeClr val="bg1"/>
                  </a:solidFill>
                </a:rPr>
                <a:t>11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52439" y="5071757"/>
            <a:ext cx="587467" cy="398306"/>
            <a:chOff x="6952439" y="3779602"/>
            <a:chExt cx="587467" cy="398306"/>
          </a:xfrm>
        </p:grpSpPr>
        <p:sp>
          <p:nvSpPr>
            <p:cNvPr id="74" name="椭圆 73"/>
            <p:cNvSpPr/>
            <p:nvPr/>
          </p:nvSpPr>
          <p:spPr>
            <a:xfrm>
              <a:off x="6952439" y="3779602"/>
              <a:ext cx="426079" cy="39830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6983362" y="3780793"/>
              <a:ext cx="556544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 b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b="1" dirty="0">
                  <a:solidFill>
                    <a:schemeClr val="bg1"/>
                  </a:solidFill>
                </a:rPr>
                <a:t>12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C7FB3C27-F780-4571-8EE9-BFA3289B3D30}"/>
              </a:ext>
            </a:extLst>
          </p:cNvPr>
          <p:cNvCxnSpPr>
            <a:cxnSpLocks/>
          </p:cNvCxnSpPr>
          <p:nvPr/>
        </p:nvCxnSpPr>
        <p:spPr>
          <a:xfrm flipH="1">
            <a:off x="2142257" y="1244257"/>
            <a:ext cx="1590844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A4EF1CC8-4B29-4A78-A910-7304688BC217}"/>
              </a:ext>
            </a:extLst>
          </p:cNvPr>
          <p:cNvCxnSpPr>
            <a:cxnSpLocks/>
          </p:cNvCxnSpPr>
          <p:nvPr/>
        </p:nvCxnSpPr>
        <p:spPr>
          <a:xfrm flipH="1">
            <a:off x="8392055" y="1244257"/>
            <a:ext cx="1590844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612693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文本框 140"/>
          <p:cNvSpPr txBox="1"/>
          <p:nvPr/>
        </p:nvSpPr>
        <p:spPr>
          <a:xfrm>
            <a:off x="3833986" y="982647"/>
            <a:ext cx="483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spc="500" dirty="0">
                <a:ln>
                  <a:solidFill>
                    <a:srgbClr val="276F9F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什么人需要学习系统安装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606655" y="2025670"/>
            <a:ext cx="266686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系统管理员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606655" y="2634141"/>
            <a:ext cx="266686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装机人员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606655" y="3235373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电脑新手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595917" y="3874762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电脑发烧友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595917" y="4558762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软硬件维护人员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256437" y="2020641"/>
            <a:ext cx="266686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系统测试及开发者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256438" y="2634141"/>
            <a:ext cx="266686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服务器管理员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256438" y="3263683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网络工程师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256438" y="3848652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小型企业行政人员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256438" y="4495807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安全工程师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297CF595-A73C-4C8F-A9EC-D00C62379584}"/>
              </a:ext>
            </a:extLst>
          </p:cNvPr>
          <p:cNvCxnSpPr>
            <a:cxnSpLocks/>
          </p:cNvCxnSpPr>
          <p:nvPr/>
        </p:nvCxnSpPr>
        <p:spPr>
          <a:xfrm flipH="1">
            <a:off x="8668891" y="1244257"/>
            <a:ext cx="1590844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>
            <a:extLst>
              <a:ext uri="{FF2B5EF4-FFF2-40B4-BE49-F238E27FC236}">
                <a16:creationId xmlns:a16="http://schemas.microsoft.com/office/drawing/2014/main" id="{4B8577CA-68A3-4601-9498-40F0F332F96E}"/>
              </a:ext>
            </a:extLst>
          </p:cNvPr>
          <p:cNvSpPr/>
          <p:nvPr/>
        </p:nvSpPr>
        <p:spPr>
          <a:xfrm>
            <a:off x="3069409" y="2091259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B149DA5B-9AA0-4636-A611-5C3A928B3F20}"/>
              </a:ext>
            </a:extLst>
          </p:cNvPr>
          <p:cNvSpPr/>
          <p:nvPr/>
        </p:nvSpPr>
        <p:spPr>
          <a:xfrm>
            <a:off x="3069409" y="2719017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238753E-099A-4CFF-8568-5A922720F668}"/>
              </a:ext>
            </a:extLst>
          </p:cNvPr>
          <p:cNvSpPr/>
          <p:nvPr/>
        </p:nvSpPr>
        <p:spPr>
          <a:xfrm>
            <a:off x="3069408" y="3314342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8F3BF566-C000-4367-B5D6-C4D648900DF0}"/>
              </a:ext>
            </a:extLst>
          </p:cNvPr>
          <p:cNvSpPr/>
          <p:nvPr/>
        </p:nvSpPr>
        <p:spPr>
          <a:xfrm>
            <a:off x="3058670" y="3965374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9607C9AB-363C-4540-A47F-E50176E75817}"/>
              </a:ext>
            </a:extLst>
          </p:cNvPr>
          <p:cNvSpPr/>
          <p:nvPr/>
        </p:nvSpPr>
        <p:spPr>
          <a:xfrm>
            <a:off x="3058670" y="4613127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7CA96EB8-E20A-4753-93B1-CFEEAC45AC81}"/>
              </a:ext>
            </a:extLst>
          </p:cNvPr>
          <p:cNvSpPr/>
          <p:nvPr/>
        </p:nvSpPr>
        <p:spPr>
          <a:xfrm>
            <a:off x="6630961" y="2091801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D2D963CE-E4D7-4B93-877C-0D17FCD63613}"/>
              </a:ext>
            </a:extLst>
          </p:cNvPr>
          <p:cNvSpPr/>
          <p:nvPr/>
        </p:nvSpPr>
        <p:spPr>
          <a:xfrm>
            <a:off x="6630961" y="2719559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B8ADABA4-D947-4CCE-9D4D-4CD2ACAA25CC}"/>
              </a:ext>
            </a:extLst>
          </p:cNvPr>
          <p:cNvSpPr/>
          <p:nvPr/>
        </p:nvSpPr>
        <p:spPr>
          <a:xfrm>
            <a:off x="6630960" y="3314884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4D7C6C79-085E-42BE-B28A-DD210C503AD7}"/>
              </a:ext>
            </a:extLst>
          </p:cNvPr>
          <p:cNvSpPr/>
          <p:nvPr/>
        </p:nvSpPr>
        <p:spPr>
          <a:xfrm>
            <a:off x="6630960" y="3939806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0C95D73-1FB8-444D-8CBD-79729E760503}"/>
              </a:ext>
            </a:extLst>
          </p:cNvPr>
          <p:cNvGrpSpPr/>
          <p:nvPr/>
        </p:nvGrpSpPr>
        <p:grpSpPr>
          <a:xfrm>
            <a:off x="6630960" y="4576081"/>
            <a:ext cx="587467" cy="398306"/>
            <a:chOff x="6952439" y="3779602"/>
            <a:chExt cx="587467" cy="398306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A7CA0BDB-E70F-40B3-9292-B6A961D63217}"/>
                </a:ext>
              </a:extLst>
            </p:cNvPr>
            <p:cNvSpPr/>
            <p:nvPr/>
          </p:nvSpPr>
          <p:spPr>
            <a:xfrm>
              <a:off x="6952439" y="3779602"/>
              <a:ext cx="426079" cy="39830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6BF97CB-49E4-4E3F-A0E4-92915B25D340}"/>
                </a:ext>
              </a:extLst>
            </p:cNvPr>
            <p:cNvSpPr txBox="1"/>
            <p:nvPr/>
          </p:nvSpPr>
          <p:spPr>
            <a:xfrm>
              <a:off x="6983362" y="3780793"/>
              <a:ext cx="556544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 b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200" b="1" dirty="0">
                  <a:solidFill>
                    <a:schemeClr val="bg1"/>
                  </a:solidFill>
                </a:rPr>
                <a:t>10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F2A64812-C313-4CCE-A9F0-F97C14839A59}"/>
              </a:ext>
            </a:extLst>
          </p:cNvPr>
          <p:cNvCxnSpPr>
            <a:cxnSpLocks/>
          </p:cNvCxnSpPr>
          <p:nvPr/>
        </p:nvCxnSpPr>
        <p:spPr>
          <a:xfrm flipH="1">
            <a:off x="2142257" y="1244257"/>
            <a:ext cx="1590844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2458761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文本框 140"/>
          <p:cNvSpPr txBox="1"/>
          <p:nvPr/>
        </p:nvSpPr>
        <p:spPr>
          <a:xfrm>
            <a:off x="4490308" y="898016"/>
            <a:ext cx="3139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spc="500" dirty="0">
                <a:ln>
                  <a:solidFill>
                    <a:srgbClr val="276F9F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课程的主要内容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792263" y="1894800"/>
            <a:ext cx="266686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启动</a:t>
            </a:r>
            <a:r>
              <a:rPr lang="en-US" altLang="zh-CN" sz="2000" b="0" dirty="0">
                <a:solidFill>
                  <a:schemeClr val="accent1">
                    <a:lumMod val="75000"/>
                  </a:schemeClr>
                </a:solidFill>
              </a:rPr>
              <a:t>U</a:t>
            </a: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盘的制作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2792263" y="2408226"/>
            <a:ext cx="266686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系统的下载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792263" y="2978030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0" dirty="0">
                <a:solidFill>
                  <a:schemeClr val="accent1">
                    <a:lumMod val="75000"/>
                  </a:schemeClr>
                </a:solidFill>
              </a:rPr>
              <a:t>UEFI</a:t>
            </a: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下的系统安装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2792263" y="3547834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传统</a:t>
            </a:r>
            <a:r>
              <a:rPr lang="en-US" altLang="zh-CN" sz="2000" b="0" dirty="0">
                <a:solidFill>
                  <a:schemeClr val="accent1">
                    <a:lumMod val="75000"/>
                  </a:schemeClr>
                </a:solidFill>
              </a:rPr>
              <a:t>BIOS</a:t>
            </a: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下系统的安装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2792263" y="4117638"/>
            <a:ext cx="3670077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0" dirty="0">
                <a:solidFill>
                  <a:schemeClr val="accent1">
                    <a:lumMod val="75000"/>
                  </a:schemeClr>
                </a:solidFill>
              </a:rPr>
              <a:t>UEFI</a:t>
            </a: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与传统</a:t>
            </a:r>
            <a:r>
              <a:rPr lang="en-US" altLang="zh-CN" sz="2000" b="0" dirty="0">
                <a:solidFill>
                  <a:schemeClr val="accent1">
                    <a:lumMod val="75000"/>
                  </a:schemeClr>
                </a:solidFill>
              </a:rPr>
              <a:t>BIOS</a:t>
            </a: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的联系和区别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7256443" y="1891220"/>
            <a:ext cx="3380503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硬盘的高级操作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255126" y="2346802"/>
            <a:ext cx="313987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无第三方工具的系统安装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255126" y="2858673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0" dirty="0">
                <a:solidFill>
                  <a:schemeClr val="accent1">
                    <a:lumMod val="75000"/>
                  </a:schemeClr>
                </a:solidFill>
              </a:rPr>
              <a:t>GHOST</a:t>
            </a: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系统的安装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255126" y="3467368"/>
            <a:ext cx="282490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使用</a:t>
            </a:r>
            <a:r>
              <a:rPr lang="en-US" altLang="zh-CN" sz="2000" b="0" dirty="0">
                <a:solidFill>
                  <a:schemeClr val="accent1">
                    <a:lumMod val="75000"/>
                  </a:schemeClr>
                </a:solidFill>
              </a:rPr>
              <a:t>WTG</a:t>
            </a: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安装随身系统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255126" y="4086803"/>
            <a:ext cx="3685304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虚拟机安装</a:t>
            </a:r>
            <a:r>
              <a:rPr lang="en-US" altLang="zh-CN" sz="2000" b="0" dirty="0">
                <a:solidFill>
                  <a:schemeClr val="accent1">
                    <a:lumMod val="75000"/>
                  </a:schemeClr>
                </a:solidFill>
              </a:rPr>
              <a:t>Windows</a:t>
            </a: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系统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2786071" y="4689384"/>
            <a:ext cx="3670077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0" dirty="0">
                <a:solidFill>
                  <a:schemeClr val="accent1">
                    <a:lumMod val="75000"/>
                  </a:schemeClr>
                </a:solidFill>
              </a:rPr>
              <a:t>U</a:t>
            </a: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盘的量产和双启的制作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7255126" y="4638293"/>
            <a:ext cx="3685304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网络</a:t>
            </a:r>
            <a:r>
              <a:rPr lang="en-US" altLang="zh-CN" sz="2000" b="0" dirty="0">
                <a:solidFill>
                  <a:schemeClr val="accent1">
                    <a:lumMod val="75000"/>
                  </a:schemeClr>
                </a:solidFill>
              </a:rPr>
              <a:t>GHOST</a:t>
            </a: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系统的安装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E4C4AC5F-0F5C-49F6-A2A3-40558D864FF5}"/>
              </a:ext>
            </a:extLst>
          </p:cNvPr>
          <p:cNvCxnSpPr>
            <a:cxnSpLocks/>
          </p:cNvCxnSpPr>
          <p:nvPr/>
        </p:nvCxnSpPr>
        <p:spPr>
          <a:xfrm flipH="1">
            <a:off x="2652296" y="1193923"/>
            <a:ext cx="1590844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8C6F93C7-EA58-4CC0-B38D-73BCD2A798D6}"/>
              </a:ext>
            </a:extLst>
          </p:cNvPr>
          <p:cNvCxnSpPr>
            <a:cxnSpLocks/>
          </p:cNvCxnSpPr>
          <p:nvPr/>
        </p:nvCxnSpPr>
        <p:spPr>
          <a:xfrm flipH="1">
            <a:off x="7794748" y="1193923"/>
            <a:ext cx="1590844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C7F107EB-3EEA-42AE-9D6B-E63C5634D282}"/>
              </a:ext>
            </a:extLst>
          </p:cNvPr>
          <p:cNvSpPr/>
          <p:nvPr/>
        </p:nvSpPr>
        <p:spPr>
          <a:xfrm>
            <a:off x="2287682" y="1992538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42899F41-3447-4D52-9ADB-C18E74ADF94E}"/>
              </a:ext>
            </a:extLst>
          </p:cNvPr>
          <p:cNvSpPr/>
          <p:nvPr/>
        </p:nvSpPr>
        <p:spPr>
          <a:xfrm>
            <a:off x="2287682" y="2526322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A041C44E-06DD-4433-A895-ECCDBB9B7CB8}"/>
              </a:ext>
            </a:extLst>
          </p:cNvPr>
          <p:cNvSpPr/>
          <p:nvPr/>
        </p:nvSpPr>
        <p:spPr>
          <a:xfrm>
            <a:off x="2284784" y="3072901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F1553F6C-D13B-4A15-8BA0-C4546AB80F6D}"/>
              </a:ext>
            </a:extLst>
          </p:cNvPr>
          <p:cNvSpPr/>
          <p:nvPr/>
        </p:nvSpPr>
        <p:spPr>
          <a:xfrm>
            <a:off x="2284784" y="3610137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83EE677D-B5DF-4BBB-9A11-B2488D0F259B}"/>
              </a:ext>
            </a:extLst>
          </p:cNvPr>
          <p:cNvSpPr/>
          <p:nvPr/>
        </p:nvSpPr>
        <p:spPr>
          <a:xfrm>
            <a:off x="2284784" y="4168297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6B5896D6-A759-4E4B-B8B1-C3C1187AEF95}"/>
              </a:ext>
            </a:extLst>
          </p:cNvPr>
          <p:cNvSpPr/>
          <p:nvPr/>
        </p:nvSpPr>
        <p:spPr>
          <a:xfrm>
            <a:off x="2287682" y="4740043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08363C47-7C29-4A62-8F32-27A882627F41}"/>
              </a:ext>
            </a:extLst>
          </p:cNvPr>
          <p:cNvSpPr/>
          <p:nvPr/>
        </p:nvSpPr>
        <p:spPr>
          <a:xfrm>
            <a:off x="6749656" y="1999815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22C0575F-8E3F-4746-9894-9537FAED69C2}"/>
              </a:ext>
            </a:extLst>
          </p:cNvPr>
          <p:cNvSpPr/>
          <p:nvPr/>
        </p:nvSpPr>
        <p:spPr>
          <a:xfrm>
            <a:off x="6749656" y="2533599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175CC301-6014-4200-80CB-4C2A6AD52EC7}"/>
              </a:ext>
            </a:extLst>
          </p:cNvPr>
          <p:cNvSpPr/>
          <p:nvPr/>
        </p:nvSpPr>
        <p:spPr>
          <a:xfrm>
            <a:off x="6746758" y="3617414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4B49C4F8-F4FB-4C73-9773-14078B03C406}"/>
              </a:ext>
            </a:extLst>
          </p:cNvPr>
          <p:cNvSpPr/>
          <p:nvPr/>
        </p:nvSpPr>
        <p:spPr>
          <a:xfrm>
            <a:off x="6746758" y="4175574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4F907B9F-4226-41DC-9FCD-FD84649610EC}"/>
              </a:ext>
            </a:extLst>
          </p:cNvPr>
          <p:cNvSpPr/>
          <p:nvPr/>
        </p:nvSpPr>
        <p:spPr>
          <a:xfrm>
            <a:off x="6749656" y="4747320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EA44EEE-51A7-4A6A-A2D9-3898B28A7956}"/>
              </a:ext>
            </a:extLst>
          </p:cNvPr>
          <p:cNvSpPr txBox="1"/>
          <p:nvPr/>
        </p:nvSpPr>
        <p:spPr>
          <a:xfrm>
            <a:off x="6771925" y="3623510"/>
            <a:ext cx="400912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200" b="1" dirty="0">
                <a:solidFill>
                  <a:schemeClr val="bg1"/>
                </a:solidFill>
              </a:rPr>
              <a:t>11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B9AE260-7BA3-44F7-BBE8-AB1731B1BABE}"/>
              </a:ext>
            </a:extLst>
          </p:cNvPr>
          <p:cNvSpPr txBox="1"/>
          <p:nvPr/>
        </p:nvSpPr>
        <p:spPr>
          <a:xfrm>
            <a:off x="6767730" y="4185722"/>
            <a:ext cx="400912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200" b="1" dirty="0">
                <a:solidFill>
                  <a:schemeClr val="bg1"/>
                </a:solidFill>
              </a:rPr>
              <a:t>12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3F390625-7E1A-4504-8CA6-FC0ACAD6DABA}"/>
              </a:ext>
            </a:extLst>
          </p:cNvPr>
          <p:cNvSpPr txBox="1"/>
          <p:nvPr/>
        </p:nvSpPr>
        <p:spPr>
          <a:xfrm>
            <a:off x="6771925" y="4754070"/>
            <a:ext cx="400912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200" b="1" dirty="0">
                <a:solidFill>
                  <a:schemeClr val="bg1"/>
                </a:solidFill>
              </a:rPr>
              <a:t>13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057B3D6-DB3E-49E9-A734-B5C46AF57A30}"/>
              </a:ext>
            </a:extLst>
          </p:cNvPr>
          <p:cNvSpPr txBox="1"/>
          <p:nvPr/>
        </p:nvSpPr>
        <p:spPr>
          <a:xfrm>
            <a:off x="6800701" y="5267310"/>
            <a:ext cx="400912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200" b="1" dirty="0">
                <a:solidFill>
                  <a:schemeClr val="bg1"/>
                </a:solidFill>
              </a:rPr>
              <a:t>12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C5EDDB6-6D07-4DFE-A15C-696710A15F60}"/>
              </a:ext>
            </a:extLst>
          </p:cNvPr>
          <p:cNvSpPr txBox="1"/>
          <p:nvPr/>
        </p:nvSpPr>
        <p:spPr>
          <a:xfrm>
            <a:off x="6785219" y="5309239"/>
            <a:ext cx="400912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200" b="1" dirty="0">
                <a:solidFill>
                  <a:schemeClr val="bg1"/>
                </a:solidFill>
              </a:rPr>
              <a:t>12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B42D740-4225-4376-9E00-2ED57F17ACB0}"/>
              </a:ext>
            </a:extLst>
          </p:cNvPr>
          <p:cNvSpPr txBox="1"/>
          <p:nvPr/>
        </p:nvSpPr>
        <p:spPr>
          <a:xfrm>
            <a:off x="7268420" y="5232800"/>
            <a:ext cx="3685304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双系统的安装</a:t>
            </a: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D5E6A147-CD43-4F77-B979-95CA85E4B0FB}"/>
              </a:ext>
            </a:extLst>
          </p:cNvPr>
          <p:cNvSpPr/>
          <p:nvPr/>
        </p:nvSpPr>
        <p:spPr>
          <a:xfrm>
            <a:off x="6768441" y="5314126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2CF3EBD-47BA-47C8-B806-28D8CFC9F9CD}"/>
              </a:ext>
            </a:extLst>
          </p:cNvPr>
          <p:cNvSpPr txBox="1"/>
          <p:nvPr/>
        </p:nvSpPr>
        <p:spPr>
          <a:xfrm>
            <a:off x="6790710" y="5320876"/>
            <a:ext cx="400912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200" b="1" dirty="0">
                <a:solidFill>
                  <a:schemeClr val="bg1"/>
                </a:solidFill>
              </a:rPr>
              <a:t>14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165DC32-D648-462C-9348-6B2F6B6BB298}"/>
              </a:ext>
            </a:extLst>
          </p:cNvPr>
          <p:cNvSpPr txBox="1"/>
          <p:nvPr/>
        </p:nvSpPr>
        <p:spPr>
          <a:xfrm>
            <a:off x="2800056" y="5209703"/>
            <a:ext cx="3380503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使用第三方工具安装系统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BECA0D37-3E25-454B-BF60-4AD01ABB7036}"/>
              </a:ext>
            </a:extLst>
          </p:cNvPr>
          <p:cNvSpPr/>
          <p:nvPr/>
        </p:nvSpPr>
        <p:spPr>
          <a:xfrm>
            <a:off x="2293269" y="5318298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A41D0DE9-91F1-4CEB-9F5A-758833EA06E2}"/>
              </a:ext>
            </a:extLst>
          </p:cNvPr>
          <p:cNvSpPr/>
          <p:nvPr/>
        </p:nvSpPr>
        <p:spPr>
          <a:xfrm>
            <a:off x="6734174" y="3046365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1F919AF-0856-4F90-A045-8EDED77B9AA9}"/>
              </a:ext>
            </a:extLst>
          </p:cNvPr>
          <p:cNvSpPr txBox="1"/>
          <p:nvPr/>
        </p:nvSpPr>
        <p:spPr>
          <a:xfrm>
            <a:off x="6759341" y="3052461"/>
            <a:ext cx="400912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200" b="1" dirty="0">
                <a:solidFill>
                  <a:schemeClr val="bg1"/>
                </a:solidFill>
              </a:rPr>
              <a:t>10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662497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文本框 140"/>
          <p:cNvSpPr txBox="1"/>
          <p:nvPr/>
        </p:nvSpPr>
        <p:spPr>
          <a:xfrm>
            <a:off x="4890119" y="1049833"/>
            <a:ext cx="2411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spc="500" dirty="0">
                <a:ln>
                  <a:solidFill>
                    <a:srgbClr val="276F9F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本课的特色</a:t>
            </a:r>
          </a:p>
        </p:txBody>
      </p:sp>
      <p:sp>
        <p:nvSpPr>
          <p:cNvPr id="135" name="文本框 134"/>
          <p:cNvSpPr txBox="1"/>
          <p:nvPr/>
        </p:nvSpPr>
        <p:spPr>
          <a:xfrm>
            <a:off x="2972337" y="2163194"/>
            <a:ext cx="2776495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</a:rPr>
              <a:t>完全真实录制安装过程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930261" y="2162028"/>
            <a:ext cx="229187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从操作中了解原理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972337" y="3160754"/>
            <a:ext cx="2776495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从下载到安装完全展示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30261" y="3189795"/>
            <a:ext cx="2991357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电脑必备知识的硬核讲解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972337" y="4217128"/>
            <a:ext cx="2410877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十种系统安装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963509" y="4186526"/>
            <a:ext cx="2480189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U</a:t>
            </a:r>
            <a:r>
              <a:rPr lang="zh-CN" altLang="en-US" dirty="0"/>
              <a:t>盘量产等高级操作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8A6750A-D7EB-46B6-B8F7-C1D939898487}"/>
              </a:ext>
            </a:extLst>
          </p:cNvPr>
          <p:cNvCxnSpPr>
            <a:cxnSpLocks/>
          </p:cNvCxnSpPr>
          <p:nvPr/>
        </p:nvCxnSpPr>
        <p:spPr>
          <a:xfrm flipH="1">
            <a:off x="3085576" y="1311443"/>
            <a:ext cx="1590844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401D352-BEEE-4BF6-B90D-EA80BF1FF5EF}"/>
              </a:ext>
            </a:extLst>
          </p:cNvPr>
          <p:cNvCxnSpPr>
            <a:cxnSpLocks/>
          </p:cNvCxnSpPr>
          <p:nvPr/>
        </p:nvCxnSpPr>
        <p:spPr>
          <a:xfrm flipH="1">
            <a:off x="7382752" y="1311443"/>
            <a:ext cx="1590844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EB6DB7AC-CBDA-422A-8489-B0322DDBD22F}"/>
              </a:ext>
            </a:extLst>
          </p:cNvPr>
          <p:cNvSpPr/>
          <p:nvPr/>
        </p:nvSpPr>
        <p:spPr>
          <a:xfrm>
            <a:off x="2439945" y="2264512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8DAD8A2-C53B-44CD-AEA4-807C12D87FC0}"/>
              </a:ext>
            </a:extLst>
          </p:cNvPr>
          <p:cNvSpPr/>
          <p:nvPr/>
        </p:nvSpPr>
        <p:spPr>
          <a:xfrm>
            <a:off x="2439945" y="3259283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41E5AC5-6334-4B67-9EF6-3FAD15E695A2}"/>
              </a:ext>
            </a:extLst>
          </p:cNvPr>
          <p:cNvSpPr/>
          <p:nvPr/>
        </p:nvSpPr>
        <p:spPr>
          <a:xfrm>
            <a:off x="2439945" y="4318446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79F5994E-91C2-4365-A72B-9F004C6B86A1}"/>
              </a:ext>
            </a:extLst>
          </p:cNvPr>
          <p:cNvSpPr/>
          <p:nvPr/>
        </p:nvSpPr>
        <p:spPr>
          <a:xfrm>
            <a:off x="6443170" y="2233910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417310A0-C08C-4D98-9807-5F1A86D531C6}"/>
              </a:ext>
            </a:extLst>
          </p:cNvPr>
          <p:cNvSpPr/>
          <p:nvPr/>
        </p:nvSpPr>
        <p:spPr>
          <a:xfrm>
            <a:off x="6443170" y="3228681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D13BAADB-42F7-4837-AF86-38E017DA3F55}"/>
              </a:ext>
            </a:extLst>
          </p:cNvPr>
          <p:cNvSpPr/>
          <p:nvPr/>
        </p:nvSpPr>
        <p:spPr>
          <a:xfrm>
            <a:off x="6443170" y="4287844"/>
            <a:ext cx="426079" cy="39830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5997207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组合 208"/>
          <p:cNvGrpSpPr/>
          <p:nvPr/>
        </p:nvGrpSpPr>
        <p:grpSpPr>
          <a:xfrm>
            <a:off x="1517928" y="1587579"/>
            <a:ext cx="9271225" cy="3517155"/>
            <a:chOff x="1687927" y="1651379"/>
            <a:chExt cx="9271225" cy="3299413"/>
          </a:xfrm>
        </p:grpSpPr>
        <p:sp>
          <p:nvSpPr>
            <p:cNvPr id="210" name="圆角矩形 209"/>
            <p:cNvSpPr/>
            <p:nvPr/>
          </p:nvSpPr>
          <p:spPr>
            <a:xfrm>
              <a:off x="1897039" y="1651379"/>
              <a:ext cx="9062113" cy="3220872"/>
            </a:xfrm>
            <a:prstGeom prst="roundRect">
              <a:avLst>
                <a:gd name="adj" fmla="val 9183"/>
              </a:avLst>
            </a:prstGeom>
            <a:pattFill prst="wdUpDiag">
              <a:fgClr>
                <a:schemeClr val="accent4"/>
              </a:fgClr>
              <a:bgClr>
                <a:schemeClr val="bg1"/>
              </a:bgClr>
            </a:pattFill>
            <a:ln w="285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圆角矩形 210"/>
            <p:cNvSpPr/>
            <p:nvPr/>
          </p:nvSpPr>
          <p:spPr>
            <a:xfrm>
              <a:off x="1687927" y="1811326"/>
              <a:ext cx="9075762" cy="3139466"/>
            </a:xfrm>
            <a:prstGeom prst="roundRect">
              <a:avLst>
                <a:gd name="adj" fmla="val 9183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2" name="文本框 461"/>
          <p:cNvSpPr txBox="1"/>
          <p:nvPr/>
        </p:nvSpPr>
        <p:spPr>
          <a:xfrm>
            <a:off x="4668844" y="2615476"/>
            <a:ext cx="3389519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spc="2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nkGothic Md BT" pitchFamily="34" charset="0"/>
              </a:rPr>
              <a:t>感谢观看</a:t>
            </a:r>
          </a:p>
        </p:txBody>
      </p:sp>
      <p:sp>
        <p:nvSpPr>
          <p:cNvPr id="226" name="椭圆 225"/>
          <p:cNvSpPr/>
          <p:nvPr/>
        </p:nvSpPr>
        <p:spPr>
          <a:xfrm>
            <a:off x="10121740" y="1971675"/>
            <a:ext cx="266700" cy="266700"/>
          </a:xfrm>
          <a:prstGeom prst="ellipse">
            <a:avLst/>
          </a:prstGeom>
          <a:pattFill prst="wdUpDiag">
            <a:fgClr>
              <a:schemeClr val="accent4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10121740" y="4519949"/>
            <a:ext cx="266700" cy="266700"/>
          </a:xfrm>
          <a:prstGeom prst="ellipse">
            <a:avLst/>
          </a:prstGeom>
          <a:pattFill prst="wdUpDiag">
            <a:fgClr>
              <a:schemeClr val="accent4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1727040" y="1971675"/>
            <a:ext cx="266700" cy="266700"/>
          </a:xfrm>
          <a:prstGeom prst="ellipse">
            <a:avLst/>
          </a:prstGeom>
          <a:pattFill prst="wdUpDiag">
            <a:fgClr>
              <a:schemeClr val="accent4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椭圆 228"/>
          <p:cNvSpPr/>
          <p:nvPr/>
        </p:nvSpPr>
        <p:spPr>
          <a:xfrm>
            <a:off x="1727040" y="4519949"/>
            <a:ext cx="266700" cy="266700"/>
          </a:xfrm>
          <a:prstGeom prst="ellipse">
            <a:avLst/>
          </a:prstGeom>
          <a:pattFill prst="wdUpDiag">
            <a:fgClr>
              <a:schemeClr val="accent4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圆角矩形 232"/>
          <p:cNvSpPr/>
          <p:nvPr/>
        </p:nvSpPr>
        <p:spPr>
          <a:xfrm>
            <a:off x="3197225" y="3714863"/>
            <a:ext cx="6159500" cy="50367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文本框 458"/>
          <p:cNvSpPr txBox="1"/>
          <p:nvPr/>
        </p:nvSpPr>
        <p:spPr>
          <a:xfrm>
            <a:off x="4999624" y="3714863"/>
            <a:ext cx="27279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97000">
                      <a:srgbClr val="F0CB30">
                        <a:lumMod val="82000"/>
                      </a:srgbClr>
                    </a:gs>
                    <a:gs pos="0">
                      <a:srgbClr val="F4ECA3"/>
                    </a:gs>
                    <a:gs pos="75000">
                      <a:srgbClr val="F6E65D">
                        <a:lumMod val="90000"/>
                      </a:srgbClr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</a:rPr>
              <a:t>更多好课尽在</a:t>
            </a:r>
            <a:r>
              <a:rPr lang="en-US" altLang="zh-CN" sz="1800" dirty="0">
                <a:solidFill>
                  <a:schemeClr val="bg1"/>
                </a:solidFill>
              </a:rPr>
              <a:t>·</a:t>
            </a:r>
            <a:r>
              <a:rPr lang="zh-CN" altLang="en-US" sz="1800" dirty="0">
                <a:solidFill>
                  <a:schemeClr val="bg1"/>
                </a:solidFill>
              </a:rPr>
              <a:t>德胜学堂</a:t>
            </a:r>
            <a:r>
              <a:rPr lang="en-US" altLang="zh-CN" sz="1800" dirty="0">
                <a:solidFill>
                  <a:schemeClr val="bg1"/>
                </a:solidFill>
              </a:rPr>
              <a:t>·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35" name="圆角矩形 234"/>
          <p:cNvSpPr/>
          <p:nvPr/>
        </p:nvSpPr>
        <p:spPr>
          <a:xfrm>
            <a:off x="7886037" y="3794880"/>
            <a:ext cx="715037" cy="3845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Freeform 11"/>
          <p:cNvSpPr/>
          <p:nvPr/>
        </p:nvSpPr>
        <p:spPr bwMode="auto">
          <a:xfrm rot="17223534" flipH="1">
            <a:off x="8197162" y="4075873"/>
            <a:ext cx="278004" cy="279729"/>
          </a:xfrm>
          <a:custGeom>
            <a:avLst/>
            <a:gdLst>
              <a:gd name="T0" fmla="*/ 255588 w 161"/>
              <a:gd name="T1" fmla="*/ 223838 h 162"/>
              <a:gd name="T2" fmla="*/ 153988 w 161"/>
              <a:gd name="T3" fmla="*/ 120650 h 162"/>
              <a:gd name="T4" fmla="*/ 236538 w 161"/>
              <a:gd name="T5" fmla="*/ 79375 h 162"/>
              <a:gd name="T6" fmla="*/ 0 w 161"/>
              <a:gd name="T7" fmla="*/ 0 h 162"/>
              <a:gd name="T8" fmla="*/ 79375 w 161"/>
              <a:gd name="T9" fmla="*/ 238125 h 162"/>
              <a:gd name="T10" fmla="*/ 120650 w 161"/>
              <a:gd name="T11" fmla="*/ 157163 h 162"/>
              <a:gd name="T12" fmla="*/ 220663 w 161"/>
              <a:gd name="T13" fmla="*/ 257175 h 162"/>
              <a:gd name="T14" fmla="*/ 255588 w 161"/>
              <a:gd name="T15" fmla="*/ 223838 h 16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61" h="162">
                <a:moveTo>
                  <a:pt x="161" y="141"/>
                </a:moveTo>
                <a:lnTo>
                  <a:pt x="97" y="76"/>
                </a:lnTo>
                <a:lnTo>
                  <a:pt x="149" y="50"/>
                </a:lnTo>
                <a:lnTo>
                  <a:pt x="0" y="0"/>
                </a:lnTo>
                <a:lnTo>
                  <a:pt x="50" y="150"/>
                </a:lnTo>
                <a:lnTo>
                  <a:pt x="76" y="99"/>
                </a:lnTo>
                <a:lnTo>
                  <a:pt x="139" y="162"/>
                </a:lnTo>
                <a:lnTo>
                  <a:pt x="161" y="141"/>
                </a:lnTo>
                <a:close/>
              </a:path>
            </a:pathLst>
          </a:custGeom>
          <a:solidFill>
            <a:srgbClr val="223C6C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65CC619-10F8-4E37-B122-94A96D7E45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411" y="2672568"/>
            <a:ext cx="1000433" cy="100043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BDCC686-4406-4989-B155-269C76F4E1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505" y="2677262"/>
            <a:ext cx="1001291" cy="100129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199E20FF-9172-44BC-A5F2-71426E5C48EA}"/>
              </a:ext>
            </a:extLst>
          </p:cNvPr>
          <p:cNvSpPr txBox="1"/>
          <p:nvPr/>
        </p:nvSpPr>
        <p:spPr>
          <a:xfrm>
            <a:off x="3333023" y="2670509"/>
            <a:ext cx="461665" cy="10347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官方微信平台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9E20FF-9172-44BC-A5F2-71426E5C48EA}"/>
              </a:ext>
            </a:extLst>
          </p:cNvPr>
          <p:cNvSpPr txBox="1"/>
          <p:nvPr/>
        </p:nvSpPr>
        <p:spPr>
          <a:xfrm>
            <a:off x="8958157" y="2756635"/>
            <a:ext cx="461665" cy="8664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学习交流群</a:t>
            </a:r>
          </a:p>
        </p:txBody>
      </p:sp>
    </p:spTree>
    <p:extLst>
      <p:ext uri="{BB962C8B-B14F-4D97-AF65-F5344CB8AC3E}">
        <p14:creationId xmlns:p14="http://schemas.microsoft.com/office/powerpoint/2010/main" val="934045275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6607</TotalTime>
  <Words>302</Words>
  <Application>Microsoft Office PowerPoint</Application>
  <PresentationFormat>宽屏</PresentationFormat>
  <Paragraphs>115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微软雅黑</vt:lpstr>
      <vt:lpstr>Arial</vt:lpstr>
      <vt:lpstr>BankGothic Md BT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MY-PC-NOTEBOOK</cp:lastModifiedBy>
  <cp:revision>546</cp:revision>
  <dcterms:created xsi:type="dcterms:W3CDTF">2016-04-17T10:16:15Z</dcterms:created>
  <dcterms:modified xsi:type="dcterms:W3CDTF">2021-02-24T06:00:35Z</dcterms:modified>
</cp:coreProperties>
</file>