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0" autoAdjust="0"/>
    <p:restoredTop sz="94660"/>
  </p:normalViewPr>
  <p:slideViewPr>
    <p:cSldViewPr snapToGrid="0">
      <p:cViewPr varScale="1">
        <p:scale>
          <a:sx n="52" d="100"/>
          <a:sy n="52" d="100"/>
        </p:scale>
        <p:origin x="1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84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140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302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6538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88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4117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700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520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3907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80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3298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2060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4094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217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934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484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F3F7B8F-7E8E-4309-9C9E-38723F7A0D31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F1E651D-8C52-4648-85CE-4BC87CADE1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585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file:///C:\Users\DSSF-L\Documents\&#35838;&#20214;&#32467;&#26500;&#22270;.vsdx\Drawing\~&#39029;-1\Sheet.74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4B91CC55-BF0B-4187-B740-C5B3B9F712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565769"/>
              </p:ext>
            </p:extLst>
          </p:nvPr>
        </p:nvGraphicFramePr>
        <p:xfrm>
          <a:off x="2278562" y="866057"/>
          <a:ext cx="6922588" cy="51258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239118" imgH="4619798" progId="Visio.Drawing.15">
                  <p:link updateAutomatic="1"/>
                </p:oleObj>
              </mc:Choice>
              <mc:Fallback>
                <p:oleObj name="Visio" r:id="rId2" imgW="6239118" imgH="4619798" progId="Visio.Drawing.15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78562" y="866057"/>
                        <a:ext cx="6922588" cy="51258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25509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链接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Garamond</vt:lpstr>
      <vt:lpstr>环保</vt:lpstr>
      <vt:lpstr>C:\Users\DSSF-L\Documents\课件结构图.vsdx\Drawing\~页-1\Sheet.74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DSSF-L</dc:creator>
  <cp:lastModifiedBy>DSSF-L</cp:lastModifiedBy>
  <cp:revision>1</cp:revision>
  <dcterms:created xsi:type="dcterms:W3CDTF">2021-03-16T08:05:39Z</dcterms:created>
  <dcterms:modified xsi:type="dcterms:W3CDTF">2021-03-16T08:12:26Z</dcterms:modified>
</cp:coreProperties>
</file>