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6" r:id="rId9"/>
    <p:sldId id="267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章数组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004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3.1.4</a:t>
            </a:r>
            <a:r>
              <a:rPr lang="zh-CN" altLang="zh-CN" dirty="0"/>
              <a:t>数组的内存</a:t>
            </a:r>
            <a:r>
              <a:rPr lang="zh-CN" altLang="zh-CN" dirty="0" smtClean="0"/>
              <a:t>机制</a:t>
            </a:r>
            <a:endParaRPr lang="en-US" altLang="zh-CN" dirty="0" smtClean="0"/>
          </a:p>
          <a:p>
            <a:r>
              <a:rPr lang="zh-CN" altLang="zh-CN" dirty="0"/>
              <a:t>数组是引用数据类型，因此数组变量就是一个引用变量，通常被存储在栈（</a:t>
            </a:r>
            <a:r>
              <a:rPr lang="en-US" altLang="zh-CN" dirty="0"/>
              <a:t>Stack</a:t>
            </a:r>
            <a:r>
              <a:rPr lang="zh-CN" altLang="zh-CN" dirty="0"/>
              <a:t>）内存中。数组初始化后，数组对象被存储在堆（</a:t>
            </a:r>
            <a:r>
              <a:rPr lang="en-US" altLang="zh-CN" dirty="0"/>
              <a:t>Heap</a:t>
            </a:r>
            <a:r>
              <a:rPr lang="zh-CN" altLang="zh-CN" dirty="0"/>
              <a:t>）内存中的连续内存空间，而数组变量存储了数组对象的首地址，指向堆内存中的数组对象。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053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</a:t>
            </a:r>
            <a:r>
              <a:rPr lang="zh-CN" altLang="en-US" dirty="0" smtClean="0"/>
              <a:t>二维数组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二维数组可以看成以数组为元素的数组，常用来表示表格或</a:t>
            </a:r>
            <a:r>
              <a:rPr lang="zh-CN" altLang="zh-CN" dirty="0" smtClean="0"/>
              <a:t>矩形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二维数组的声明，示例如下：</a:t>
            </a:r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int</a:t>
            </a:r>
            <a:r>
              <a:rPr lang="en-US" altLang="zh-CN" dirty="0"/>
              <a:t>[][] a;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a[][];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976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</a:t>
            </a:r>
            <a:r>
              <a:rPr lang="zh-CN" altLang="en-US" dirty="0" smtClean="0"/>
              <a:t>数组作为方法的参数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在</a:t>
            </a:r>
            <a:r>
              <a:rPr lang="en-US" altLang="zh-CN" dirty="0"/>
              <a:t>Java</a:t>
            </a:r>
            <a:r>
              <a:rPr lang="zh-CN" altLang="zh-CN" dirty="0"/>
              <a:t>中，可以使用数组作为方法的参数来传递数据。在使用数组参数时，应注意以下事项：</a:t>
            </a:r>
          </a:p>
          <a:p>
            <a:pPr lvl="1"/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/>
              <a:t>）在形参列表中，数组名后的括号不能省略，括号的个数和数组的维数要相同，但在括号中可以不给出数组元素的个数；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）在实参列表中，数组名后不需要括号；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）数组名作为实参时，传递的是地址，而不是具体的数组元素值，即实参和形参具有相同的存储单元。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804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en-US" altLang="zh-CN" dirty="0" smtClean="0"/>
          </a:p>
          <a:p>
            <a:r>
              <a:rPr lang="en-US" altLang="zh-CN" dirty="0"/>
              <a:t>3.2 </a:t>
            </a:r>
            <a:r>
              <a:rPr lang="zh-CN" altLang="zh-CN" dirty="0"/>
              <a:t>二维数</a:t>
            </a:r>
            <a:r>
              <a:rPr lang="zh-CN" altLang="zh-CN" dirty="0" smtClean="0"/>
              <a:t>组</a:t>
            </a:r>
            <a:endParaRPr lang="en-US" altLang="zh-CN" dirty="0" smtClean="0"/>
          </a:p>
          <a:p>
            <a:r>
              <a:rPr lang="en-US" altLang="zh-CN" dirty="0"/>
              <a:t>3.3</a:t>
            </a:r>
            <a:r>
              <a:rPr lang="zh-CN" altLang="zh-CN" dirty="0"/>
              <a:t>数组作为方法的参数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414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组是一种数据结构，是按一定顺序排列的相同类型的元素集合。数组实际上就是一连串类型相同的变量，这些变量用一个名字命名，即数组名，并用索引区分它们。使用数组时，可以通过索引来访问数组元素，如数组元素的赋值和取值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857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3.1.1</a:t>
            </a:r>
            <a:r>
              <a:rPr lang="zh-CN" altLang="zh-CN" dirty="0" smtClean="0"/>
              <a:t>数组的声明</a:t>
            </a:r>
            <a:endParaRPr lang="en-US" altLang="zh-CN" dirty="0" smtClean="0"/>
          </a:p>
          <a:p>
            <a:r>
              <a:rPr lang="zh-CN" altLang="zh-CN" dirty="0"/>
              <a:t>数组的声明包含两个部分：数组类型和数组的名称，定义数组的语法格式如下：</a:t>
            </a:r>
          </a:p>
          <a:p>
            <a:pPr marL="0" indent="0">
              <a:buNone/>
            </a:pPr>
            <a:r>
              <a:rPr lang="en-US" altLang="zh-CN" dirty="0" smtClean="0"/>
              <a:t>    type</a:t>
            </a:r>
            <a:r>
              <a:rPr lang="en-US" altLang="zh-CN" dirty="0"/>
              <a:t>[] </a:t>
            </a:r>
            <a:r>
              <a:rPr lang="zh-CN" altLang="zh-CN" dirty="0"/>
              <a:t>数组名</a:t>
            </a:r>
            <a:r>
              <a:rPr lang="en-US" altLang="zh-CN" dirty="0"/>
              <a:t>     </a:t>
            </a:r>
            <a:r>
              <a:rPr lang="zh-CN" altLang="zh-CN" dirty="0" smtClean="0"/>
              <a:t>或</a:t>
            </a:r>
            <a:r>
              <a:rPr lang="en-US" altLang="zh-CN" dirty="0" smtClean="0"/>
              <a:t>       type </a:t>
            </a:r>
            <a:r>
              <a:rPr lang="zh-CN" altLang="zh-CN" dirty="0"/>
              <a:t>数组名</a:t>
            </a:r>
            <a:r>
              <a:rPr lang="en-US" altLang="zh-CN" dirty="0"/>
              <a:t>[]</a:t>
            </a:r>
            <a:r>
              <a:rPr lang="zh-CN" altLang="zh-CN" dirty="0"/>
              <a:t>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056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3.1.2</a:t>
            </a:r>
            <a:r>
              <a:rPr lang="zh-CN" altLang="zh-CN" dirty="0"/>
              <a:t>数组的</a:t>
            </a:r>
            <a:r>
              <a:rPr lang="zh-CN" altLang="zh-CN" dirty="0" smtClean="0"/>
              <a:t>初始化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静态</a:t>
            </a:r>
            <a:r>
              <a:rPr lang="zh-CN" altLang="zh-CN" dirty="0" smtClean="0"/>
              <a:t>初始化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静态初始化是指由程序员在初始化数组时为数组每个元素赋值，由系统决定数组的长度。数组的静态初始化有两种方式，具体示例如下：</a:t>
            </a:r>
          </a:p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[] x;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x=new </a:t>
            </a:r>
            <a:r>
              <a:rPr lang="en-US" altLang="zh-CN" dirty="0" err="1"/>
              <a:t>int</a:t>
            </a:r>
            <a:r>
              <a:rPr lang="en-US" altLang="zh-CN" dirty="0"/>
              <a:t>[]{10,20,30,40,50};       </a:t>
            </a:r>
            <a:r>
              <a:rPr lang="zh-CN" altLang="zh-CN" dirty="0"/>
              <a:t>或</a:t>
            </a:r>
          </a:p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x[]=new </a:t>
            </a:r>
            <a:r>
              <a:rPr lang="en-US" altLang="zh-CN" dirty="0" err="1"/>
              <a:t>int</a:t>
            </a:r>
            <a:r>
              <a:rPr lang="en-US" altLang="zh-CN" dirty="0"/>
              <a:t>[]{10,20,30,40,50}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对于数组的静态初始化也可简写，具体示例如下：</a:t>
            </a:r>
          </a:p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x[]={10,20,30,40,50}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2613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3.1.2</a:t>
            </a:r>
            <a:r>
              <a:rPr lang="zh-CN" altLang="zh-CN" dirty="0"/>
              <a:t>数组的</a:t>
            </a:r>
            <a:r>
              <a:rPr lang="zh-CN" altLang="zh-CN" dirty="0" smtClean="0"/>
              <a:t>初始化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/>
              <a:t>动态</a:t>
            </a:r>
            <a:r>
              <a:rPr lang="zh-CN" altLang="zh-CN" dirty="0" smtClean="0"/>
              <a:t>初始化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动态</a:t>
            </a:r>
            <a:r>
              <a:rPr lang="zh-CN" altLang="zh-CN" dirty="0"/>
              <a:t>初始化是指由程序员在初始化数组时指定数组的长度，由系统为数组元素分配初始值。数组动态初始化的具体示例如下： </a:t>
            </a:r>
          </a:p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a[]=new </a:t>
            </a:r>
            <a:r>
              <a:rPr lang="en-US" altLang="zh-CN" dirty="0" err="1"/>
              <a:t>int</a:t>
            </a:r>
            <a:r>
              <a:rPr lang="en-US" altLang="zh-CN" dirty="0"/>
              <a:t>[10];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836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3.1.3</a:t>
            </a:r>
            <a:r>
              <a:rPr lang="zh-CN" altLang="zh-CN" dirty="0"/>
              <a:t>数组的</a:t>
            </a:r>
            <a:r>
              <a:rPr lang="zh-CN" altLang="zh-CN" dirty="0" smtClean="0"/>
              <a:t>操作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访问</a:t>
            </a:r>
            <a:r>
              <a:rPr lang="zh-CN" altLang="zh-CN" dirty="0" smtClean="0"/>
              <a:t>数组</a:t>
            </a:r>
            <a:endParaRPr lang="en-US" altLang="zh-CN" dirty="0" smtClean="0"/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Java</a:t>
            </a:r>
            <a:r>
              <a:rPr lang="zh-CN" altLang="zh-CN" dirty="0"/>
              <a:t>中，数组对象有一个</a:t>
            </a:r>
            <a:r>
              <a:rPr lang="en-US" altLang="zh-CN" dirty="0"/>
              <a:t>length</a:t>
            </a:r>
            <a:r>
              <a:rPr lang="zh-CN" altLang="zh-CN" dirty="0"/>
              <a:t>属性，用于表示数组的长度，所有类型的数组都是如此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/>
              <a:t>数组中的变量又称为元素，每个元素都有下标（索引），下标从</a:t>
            </a:r>
            <a:r>
              <a:rPr lang="en-US" altLang="zh-CN" dirty="0"/>
              <a:t>0</a:t>
            </a:r>
            <a:r>
              <a:rPr lang="zh-CN" altLang="zh-CN" dirty="0"/>
              <a:t>开始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28119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3.1.3</a:t>
            </a:r>
            <a:r>
              <a:rPr lang="zh-CN" altLang="zh-CN" dirty="0"/>
              <a:t>数组的</a:t>
            </a:r>
            <a:r>
              <a:rPr lang="zh-CN" altLang="zh-CN" dirty="0" smtClean="0"/>
              <a:t>操作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/>
              <a:t>数组</a:t>
            </a:r>
            <a:r>
              <a:rPr lang="zh-CN" altLang="zh-CN" dirty="0" smtClean="0"/>
              <a:t>遍历</a:t>
            </a:r>
            <a:endParaRPr lang="en-US" altLang="zh-CN" dirty="0" smtClean="0"/>
          </a:p>
          <a:p>
            <a:pPr lvl="1"/>
            <a:r>
              <a:rPr lang="zh-CN" altLang="zh-CN" dirty="0"/>
              <a:t>数组的遍历是指依次访问数组中的每个元素。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4273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</a:t>
            </a:r>
            <a:r>
              <a:rPr lang="zh-CN" altLang="en-US" dirty="0"/>
              <a:t>一维数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3.1.3</a:t>
            </a:r>
            <a:r>
              <a:rPr lang="zh-CN" altLang="zh-CN" dirty="0"/>
              <a:t>数组的</a:t>
            </a:r>
            <a:r>
              <a:rPr lang="zh-CN" altLang="zh-CN" dirty="0" smtClean="0"/>
              <a:t>操作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zh-CN" dirty="0"/>
              <a:t>数组</a:t>
            </a:r>
            <a:r>
              <a:rPr lang="zh-CN" altLang="zh-CN" dirty="0" smtClean="0"/>
              <a:t>排序</a:t>
            </a:r>
            <a:endParaRPr lang="en-US" altLang="zh-CN" dirty="0" smtClean="0"/>
          </a:p>
          <a:p>
            <a:pPr lvl="1"/>
            <a:r>
              <a:rPr lang="zh-CN" altLang="zh-CN" dirty="0"/>
              <a:t>数组排序是指数组元素按照特定的顺序排列。在实际应用中，经常需要对数据排序。数组排序有多种算法，本文介绍一种简单的排序算法—冒泡排序。这种算法是不断地比较相邻的两个元素，较小的向上冒，较大的向下沉，排序过程如同水中气泡上升，即两两比较相邻元素，反序则交换，直到没有反序的元素为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736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16</TotalTime>
  <Words>674</Words>
  <Application>Microsoft Office PowerPoint</Application>
  <PresentationFormat>全屏显示(4:3)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龙腾四海</vt:lpstr>
      <vt:lpstr>第3章数组</vt:lpstr>
      <vt:lpstr>第3章数组</vt:lpstr>
      <vt:lpstr>3.1一维数组</vt:lpstr>
      <vt:lpstr>3.1一维数组</vt:lpstr>
      <vt:lpstr>3.1一维数组</vt:lpstr>
      <vt:lpstr>3.1一维数组</vt:lpstr>
      <vt:lpstr>3.1一维数组</vt:lpstr>
      <vt:lpstr>3.1一维数组</vt:lpstr>
      <vt:lpstr>3.1一维数组</vt:lpstr>
      <vt:lpstr>3.1一维数组</vt:lpstr>
      <vt:lpstr>3.2二维数组</vt:lpstr>
      <vt:lpstr>3.3数组作为方法的参数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第3章数组</dc:title>
  <dc:creator>lvkai</dc:creator>
  <cp:lastModifiedBy>lvkai</cp:lastModifiedBy>
  <cp:revision>8</cp:revision>
  <dcterms:created xsi:type="dcterms:W3CDTF">2020-12-22T04:12:43Z</dcterms:created>
  <dcterms:modified xsi:type="dcterms:W3CDTF">2020-12-22T04:31:02Z</dcterms:modified>
</cp:coreProperties>
</file>