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Java</a:t>
            </a:r>
            <a:r>
              <a:rPr lang="zh-CN" altLang="en-US" dirty="0" smtClean="0"/>
              <a:t>简介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576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 JDK</a:t>
            </a:r>
            <a:r>
              <a:rPr lang="zh-CN" altLang="zh-CN" dirty="0"/>
              <a:t>的使用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1.3.2</a:t>
            </a:r>
            <a:r>
              <a:rPr lang="zh-CN" altLang="zh-CN" dirty="0"/>
              <a:t>系统环境</a:t>
            </a:r>
            <a:r>
              <a:rPr lang="zh-CN" altLang="zh-CN" dirty="0" smtClean="0"/>
              <a:t>变量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Java_home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classpath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08349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1.4 Java</a:t>
            </a:r>
            <a:r>
              <a:rPr lang="zh-CN" altLang="zh-CN" dirty="0"/>
              <a:t>开发工具</a:t>
            </a:r>
            <a:r>
              <a:rPr lang="en-US" altLang="zh-CN" dirty="0"/>
              <a:t>Eclipse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1.4.1 Eclipse</a:t>
            </a:r>
            <a:r>
              <a:rPr lang="zh-CN" altLang="zh-CN" dirty="0" smtClean="0"/>
              <a:t>简介</a:t>
            </a:r>
            <a:endParaRPr lang="en-US" altLang="zh-CN" dirty="0" smtClean="0"/>
          </a:p>
          <a:p>
            <a:r>
              <a:rPr lang="en-US" altLang="zh-CN" dirty="0"/>
              <a:t>1.4.2 Eclipse</a:t>
            </a:r>
            <a:r>
              <a:rPr lang="zh-CN" altLang="zh-CN" dirty="0"/>
              <a:t>的安装与</a:t>
            </a:r>
            <a:r>
              <a:rPr lang="zh-CN" altLang="zh-CN" dirty="0" smtClean="0"/>
              <a:t>启动</a:t>
            </a:r>
            <a:endParaRPr lang="en-US" altLang="zh-CN" dirty="0" smtClean="0"/>
          </a:p>
          <a:p>
            <a:r>
              <a:rPr lang="en-US" altLang="zh-CN" dirty="0"/>
              <a:t>1.4.3 Java</a:t>
            </a:r>
            <a:r>
              <a:rPr lang="zh-CN" altLang="zh-CN" dirty="0" smtClean="0"/>
              <a:t>注释</a:t>
            </a:r>
            <a:endParaRPr lang="en-US" altLang="zh-CN" dirty="0" smtClean="0"/>
          </a:p>
          <a:p>
            <a:pPr lvl="1"/>
            <a:r>
              <a:rPr lang="zh-CN" altLang="zh-CN" dirty="0"/>
              <a:t>单行</a:t>
            </a:r>
            <a:r>
              <a:rPr lang="zh-CN" altLang="zh-CN" dirty="0" smtClean="0"/>
              <a:t>注释</a:t>
            </a:r>
            <a:endParaRPr lang="en-US" altLang="zh-CN" dirty="0" smtClean="0"/>
          </a:p>
          <a:p>
            <a:pPr lvl="1"/>
            <a:r>
              <a:rPr lang="zh-CN" altLang="zh-CN" dirty="0"/>
              <a:t>多行</a:t>
            </a:r>
            <a:r>
              <a:rPr lang="zh-CN" altLang="zh-CN" dirty="0" smtClean="0"/>
              <a:t>注释</a:t>
            </a:r>
            <a:endParaRPr lang="en-US" altLang="zh-CN" dirty="0" smtClean="0"/>
          </a:p>
          <a:p>
            <a:pPr lvl="1"/>
            <a:r>
              <a:rPr lang="zh-CN" altLang="zh-CN"/>
              <a:t>文档注释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6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主要内容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1.1Java</a:t>
            </a:r>
            <a:r>
              <a:rPr lang="zh-CN" altLang="en-US" dirty="0" smtClean="0"/>
              <a:t>概述</a:t>
            </a:r>
            <a:endParaRPr lang="en-US" altLang="zh-CN" dirty="0" smtClean="0"/>
          </a:p>
          <a:p>
            <a:r>
              <a:rPr lang="en-US" altLang="zh-CN" dirty="0" smtClean="0"/>
              <a:t>1.2Java</a:t>
            </a:r>
            <a:r>
              <a:rPr lang="zh-CN" altLang="en-US" dirty="0" smtClean="0"/>
              <a:t>的运行机制</a:t>
            </a:r>
            <a:endParaRPr lang="en-US" altLang="zh-CN" dirty="0" smtClean="0"/>
          </a:p>
          <a:p>
            <a:r>
              <a:rPr lang="en-US" altLang="zh-CN" dirty="0" smtClean="0"/>
              <a:t>1.3JDK</a:t>
            </a:r>
            <a:r>
              <a:rPr lang="zh-CN" altLang="en-US" dirty="0" smtClean="0"/>
              <a:t>的使用</a:t>
            </a:r>
            <a:endParaRPr lang="en-US" altLang="zh-CN" dirty="0" smtClean="0"/>
          </a:p>
          <a:p>
            <a:r>
              <a:rPr lang="en-US" altLang="zh-CN" dirty="0" smtClean="0"/>
              <a:t>1.4Java</a:t>
            </a:r>
            <a:r>
              <a:rPr lang="zh-CN" altLang="en-US" dirty="0" smtClean="0"/>
              <a:t>开发工具</a:t>
            </a:r>
            <a:r>
              <a:rPr lang="en-US" altLang="zh-CN" dirty="0" smtClean="0"/>
              <a:t>Eclipse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9655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1.1Java</a:t>
            </a:r>
            <a:r>
              <a:rPr lang="zh-CN" altLang="en-US" dirty="0" smtClean="0"/>
              <a:t>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1.1.1 Java</a:t>
            </a:r>
            <a:r>
              <a:rPr lang="zh-CN" altLang="en-US" dirty="0" smtClean="0"/>
              <a:t>主要应用方向</a:t>
            </a:r>
            <a:endParaRPr lang="en-US" altLang="zh-CN" dirty="0" smtClean="0"/>
          </a:p>
          <a:p>
            <a:pPr lvl="1"/>
            <a:r>
              <a:rPr lang="en-US" altLang="zh-CN" dirty="0"/>
              <a:t>1</a:t>
            </a:r>
            <a:r>
              <a:rPr lang="en-US" altLang="zh-CN" dirty="0" smtClean="0"/>
              <a:t>.   Java </a:t>
            </a:r>
            <a:r>
              <a:rPr lang="en-US" altLang="zh-CN" dirty="0"/>
              <a:t>SE</a:t>
            </a:r>
            <a:r>
              <a:rPr lang="zh-CN" altLang="zh-CN" dirty="0"/>
              <a:t>（</a:t>
            </a:r>
            <a:r>
              <a:rPr lang="en-US" altLang="zh-CN" dirty="0"/>
              <a:t>Java Platform Standard Edition</a:t>
            </a:r>
            <a:r>
              <a:rPr lang="zh-CN" altLang="zh-CN" dirty="0" smtClean="0"/>
              <a:t>）</a:t>
            </a:r>
            <a:endParaRPr lang="en-US" altLang="zh-CN" dirty="0" smtClean="0"/>
          </a:p>
          <a:p>
            <a:pPr lvl="1"/>
            <a:r>
              <a:rPr lang="en-US" altLang="zh-CN" dirty="0"/>
              <a:t>2</a:t>
            </a:r>
            <a:r>
              <a:rPr lang="en-US" altLang="zh-CN" dirty="0" smtClean="0"/>
              <a:t>.   Java </a:t>
            </a:r>
            <a:r>
              <a:rPr lang="en-US" altLang="zh-CN" dirty="0"/>
              <a:t>EE</a:t>
            </a:r>
            <a:r>
              <a:rPr lang="zh-CN" altLang="zh-CN" dirty="0"/>
              <a:t>（</a:t>
            </a:r>
            <a:r>
              <a:rPr lang="en-US" altLang="zh-CN" dirty="0"/>
              <a:t>Java Platform</a:t>
            </a:r>
            <a:r>
              <a:rPr lang="zh-CN" altLang="zh-CN" dirty="0"/>
              <a:t>，</a:t>
            </a:r>
            <a:r>
              <a:rPr lang="en-US" altLang="zh-CN" dirty="0"/>
              <a:t>Enterprise Edition</a:t>
            </a:r>
            <a:r>
              <a:rPr lang="zh-CN" altLang="zh-CN" dirty="0" smtClean="0"/>
              <a:t>）</a:t>
            </a:r>
            <a:endParaRPr lang="en-US" altLang="zh-CN" dirty="0" smtClean="0"/>
          </a:p>
          <a:p>
            <a:pPr lvl="1"/>
            <a:r>
              <a:rPr lang="en-US" altLang="zh-CN" dirty="0"/>
              <a:t>3</a:t>
            </a:r>
            <a:r>
              <a:rPr lang="en-US" altLang="zh-CN" dirty="0" smtClean="0"/>
              <a:t>.   Java </a:t>
            </a:r>
            <a:r>
              <a:rPr lang="en-US" altLang="zh-CN" dirty="0"/>
              <a:t>ME</a:t>
            </a:r>
            <a:r>
              <a:rPr lang="zh-CN" altLang="zh-CN" dirty="0"/>
              <a:t>（</a:t>
            </a:r>
            <a:r>
              <a:rPr lang="en-US" altLang="zh-CN" dirty="0"/>
              <a:t>Java Platform</a:t>
            </a:r>
            <a:r>
              <a:rPr lang="zh-CN" altLang="zh-CN" dirty="0"/>
              <a:t>，</a:t>
            </a:r>
            <a:r>
              <a:rPr lang="en-US" altLang="zh-CN" dirty="0"/>
              <a:t>Micro Edition</a:t>
            </a:r>
            <a:r>
              <a:rPr lang="zh-CN" altLang="zh-CN" dirty="0"/>
              <a:t>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423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1.1Java</a:t>
            </a:r>
            <a:r>
              <a:rPr lang="zh-CN" altLang="en-US" dirty="0"/>
              <a:t>概述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1.1.2 Java</a:t>
            </a:r>
            <a:r>
              <a:rPr lang="zh-CN" altLang="zh-CN" dirty="0"/>
              <a:t>语言的</a:t>
            </a:r>
            <a:r>
              <a:rPr lang="zh-CN" altLang="zh-CN" dirty="0" smtClean="0"/>
              <a:t>特点</a:t>
            </a:r>
            <a:endParaRPr lang="en-US" altLang="zh-CN" dirty="0" smtClean="0"/>
          </a:p>
          <a:p>
            <a:pPr lvl="1"/>
            <a:r>
              <a:rPr lang="en-US" altLang="zh-CN" dirty="0"/>
              <a:t>1.</a:t>
            </a:r>
            <a:r>
              <a:rPr lang="zh-CN" altLang="zh-CN" dirty="0"/>
              <a:t>跨平台</a:t>
            </a:r>
            <a:r>
              <a:rPr lang="zh-CN" altLang="zh-CN" dirty="0" smtClean="0"/>
              <a:t>性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2</a:t>
            </a:r>
            <a:r>
              <a:rPr lang="en-US" altLang="zh-CN" dirty="0"/>
              <a:t>.</a:t>
            </a:r>
            <a:r>
              <a:rPr lang="zh-CN" altLang="zh-CN" dirty="0" smtClean="0"/>
              <a:t>面向对象</a:t>
            </a:r>
            <a:endParaRPr lang="en-US" altLang="zh-CN" dirty="0" smtClean="0"/>
          </a:p>
          <a:p>
            <a:pPr lvl="1"/>
            <a:r>
              <a:rPr lang="en-US" altLang="zh-CN" dirty="0"/>
              <a:t>3.</a:t>
            </a:r>
            <a:r>
              <a:rPr lang="zh-CN" altLang="zh-CN" dirty="0" smtClean="0"/>
              <a:t>安全性</a:t>
            </a:r>
            <a:endParaRPr lang="en-US" altLang="zh-CN" dirty="0" smtClean="0"/>
          </a:p>
          <a:p>
            <a:pPr lvl="1"/>
            <a:r>
              <a:rPr lang="en-US" altLang="zh-CN" dirty="0"/>
              <a:t>4.</a:t>
            </a:r>
            <a:r>
              <a:rPr lang="zh-CN" altLang="zh-CN" dirty="0"/>
              <a:t>多线程和同步</a:t>
            </a:r>
            <a:r>
              <a:rPr lang="zh-CN" altLang="zh-CN" dirty="0" smtClean="0"/>
              <a:t>机制</a:t>
            </a:r>
            <a:endParaRPr lang="en-US" altLang="zh-CN" dirty="0" smtClean="0"/>
          </a:p>
          <a:p>
            <a:pPr lvl="1"/>
            <a:r>
              <a:rPr lang="en-US" altLang="zh-CN" dirty="0"/>
              <a:t>5.</a:t>
            </a:r>
            <a:r>
              <a:rPr lang="zh-CN" altLang="zh-CN" dirty="0"/>
              <a:t>简单易用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1264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 Java</a:t>
            </a:r>
            <a:r>
              <a:rPr lang="zh-CN" altLang="zh-CN" dirty="0"/>
              <a:t>的运行机制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Java</a:t>
            </a:r>
            <a:r>
              <a:rPr lang="zh-CN" altLang="zh-CN" dirty="0"/>
              <a:t>程序运行时，必须经过编译和运行两个步骤。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115616" y="2996952"/>
            <a:ext cx="6336704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505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 Java</a:t>
            </a:r>
            <a:r>
              <a:rPr lang="zh-CN" altLang="zh-CN" dirty="0"/>
              <a:t>的运行机制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Java</a:t>
            </a:r>
            <a:r>
              <a:rPr lang="zh-CN" altLang="zh-CN" dirty="0"/>
              <a:t>的</a:t>
            </a:r>
            <a:r>
              <a:rPr lang="en-US" altLang="zh-CN" dirty="0"/>
              <a:t>class</a:t>
            </a:r>
            <a:r>
              <a:rPr lang="zh-CN" altLang="zh-CN" dirty="0"/>
              <a:t>文件是在</a:t>
            </a:r>
            <a:r>
              <a:rPr lang="en-US" altLang="zh-CN" dirty="0"/>
              <a:t>Java</a:t>
            </a:r>
            <a:r>
              <a:rPr lang="zh-CN" altLang="zh-CN" dirty="0"/>
              <a:t>虚拟机（</a:t>
            </a:r>
            <a:r>
              <a:rPr lang="en-US" altLang="zh-CN" dirty="0"/>
              <a:t>Java Virtual Machine</a:t>
            </a:r>
            <a:r>
              <a:rPr lang="zh-CN" altLang="zh-CN" dirty="0"/>
              <a:t>，</a:t>
            </a:r>
            <a:r>
              <a:rPr lang="en-US" altLang="zh-CN" dirty="0"/>
              <a:t>JVM</a:t>
            </a:r>
            <a:r>
              <a:rPr lang="zh-CN" altLang="zh-CN" dirty="0"/>
              <a:t>）上运行的。</a:t>
            </a:r>
            <a:r>
              <a:rPr lang="en-US" altLang="zh-CN" dirty="0"/>
              <a:t>JVM</a:t>
            </a:r>
            <a:r>
              <a:rPr lang="zh-CN" altLang="zh-CN" dirty="0"/>
              <a:t>是在一台计算机上由软件或硬件模拟的计算机，</a:t>
            </a:r>
            <a:r>
              <a:rPr lang="en-US" altLang="zh-CN" dirty="0"/>
              <a:t>JVM</a:t>
            </a:r>
            <a:r>
              <a:rPr lang="zh-CN" altLang="zh-CN" dirty="0"/>
              <a:t>可以实现</a:t>
            </a:r>
            <a:r>
              <a:rPr lang="en-US" altLang="zh-CN" dirty="0"/>
              <a:t>Java</a:t>
            </a:r>
            <a:r>
              <a:rPr lang="zh-CN" altLang="zh-CN" dirty="0"/>
              <a:t>程序的跨平台运行，即运行的操作平台各不相同。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971600" y="4149080"/>
            <a:ext cx="5472608" cy="2290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042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 Java</a:t>
            </a:r>
            <a:r>
              <a:rPr lang="zh-CN" altLang="zh-CN" dirty="0"/>
              <a:t>的运行机制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1.2.1</a:t>
            </a:r>
            <a:r>
              <a:rPr lang="zh-CN" altLang="zh-CN" dirty="0"/>
              <a:t>什么是</a:t>
            </a:r>
            <a:r>
              <a:rPr lang="en-US" altLang="zh-CN" dirty="0"/>
              <a:t>JDK</a:t>
            </a:r>
            <a:endParaRPr lang="en-US" altLang="zh-CN" dirty="0" smtClean="0"/>
          </a:p>
          <a:p>
            <a:r>
              <a:rPr lang="en-US" altLang="zh-CN" dirty="0" smtClean="0"/>
              <a:t>JDK</a:t>
            </a:r>
            <a:r>
              <a:rPr lang="zh-CN" altLang="zh-CN" dirty="0"/>
              <a:t>（</a:t>
            </a:r>
            <a:r>
              <a:rPr lang="en-US" altLang="zh-CN" dirty="0"/>
              <a:t>Java Development Kit</a:t>
            </a:r>
            <a:r>
              <a:rPr lang="zh-CN" altLang="zh-CN" dirty="0"/>
              <a:t>） 称为</a:t>
            </a:r>
            <a:r>
              <a:rPr lang="en-US" altLang="zh-CN" dirty="0"/>
              <a:t>Java</a:t>
            </a:r>
            <a:r>
              <a:rPr lang="zh-CN" altLang="zh-CN" dirty="0"/>
              <a:t>开发包或</a:t>
            </a:r>
            <a:r>
              <a:rPr lang="en-US" altLang="zh-CN" dirty="0"/>
              <a:t>Java</a:t>
            </a:r>
            <a:r>
              <a:rPr lang="zh-CN" altLang="zh-CN" dirty="0"/>
              <a:t>开发工具，是一个写</a:t>
            </a:r>
            <a:r>
              <a:rPr lang="en-US" altLang="zh-CN" dirty="0" err="1"/>
              <a:t>JavaApplet</a:t>
            </a:r>
            <a:r>
              <a:rPr lang="zh-CN" altLang="zh-CN" dirty="0"/>
              <a:t>小程序和</a:t>
            </a:r>
            <a:r>
              <a:rPr lang="en-US" altLang="zh-CN" dirty="0"/>
              <a:t>Application</a:t>
            </a:r>
            <a:r>
              <a:rPr lang="zh-CN" altLang="zh-CN" dirty="0"/>
              <a:t>应用程序的开发环境。</a:t>
            </a:r>
            <a:r>
              <a:rPr lang="en-US" altLang="zh-CN" dirty="0"/>
              <a:t>JDK </a:t>
            </a:r>
            <a:r>
              <a:rPr lang="zh-CN" altLang="zh-CN" dirty="0"/>
              <a:t>是整个</a:t>
            </a:r>
            <a:r>
              <a:rPr lang="en-US" altLang="zh-CN" dirty="0"/>
              <a:t>Java</a:t>
            </a:r>
            <a:r>
              <a:rPr lang="zh-CN" altLang="zh-CN" dirty="0"/>
              <a:t>的核心，包括了</a:t>
            </a:r>
            <a:r>
              <a:rPr lang="en-US" altLang="zh-CN" dirty="0"/>
              <a:t>Java</a:t>
            </a:r>
            <a:r>
              <a:rPr lang="zh-CN" altLang="zh-CN" dirty="0"/>
              <a:t>运行环境（</a:t>
            </a:r>
            <a:r>
              <a:rPr lang="en-US" altLang="zh-CN" dirty="0"/>
              <a:t>Java Runtime </a:t>
            </a:r>
            <a:r>
              <a:rPr lang="en-US" altLang="zh-CN" dirty="0" err="1"/>
              <a:t>Envirnment</a:t>
            </a:r>
            <a:r>
              <a:rPr lang="zh-CN" altLang="zh-CN" dirty="0"/>
              <a:t>），一些</a:t>
            </a:r>
            <a:r>
              <a:rPr lang="en-US" altLang="zh-CN" dirty="0"/>
              <a:t>Java</a:t>
            </a:r>
            <a:r>
              <a:rPr lang="zh-CN" altLang="zh-CN" dirty="0"/>
              <a:t>工具和</a:t>
            </a:r>
            <a:r>
              <a:rPr lang="en-US" altLang="zh-CN" dirty="0"/>
              <a:t>Java</a:t>
            </a:r>
            <a:r>
              <a:rPr lang="zh-CN" altLang="zh-CN" dirty="0"/>
              <a:t>的核心类库（</a:t>
            </a:r>
            <a:r>
              <a:rPr lang="en-US" altLang="zh-CN" dirty="0"/>
              <a:t>Java API</a:t>
            </a:r>
            <a:r>
              <a:rPr lang="zh-CN" altLang="zh-CN" dirty="0"/>
              <a:t>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4541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 Java</a:t>
            </a:r>
            <a:r>
              <a:rPr lang="zh-CN" altLang="zh-CN" dirty="0"/>
              <a:t>的运行机制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1.2.2</a:t>
            </a:r>
            <a:r>
              <a:rPr lang="zh-CN" altLang="zh-CN" dirty="0"/>
              <a:t>什么是</a:t>
            </a:r>
            <a:r>
              <a:rPr lang="en-US" altLang="zh-CN" dirty="0" smtClean="0"/>
              <a:t>JRE</a:t>
            </a:r>
          </a:p>
          <a:p>
            <a:r>
              <a:rPr lang="en-US" altLang="zh-CN" dirty="0"/>
              <a:t>JRE</a:t>
            </a:r>
            <a:r>
              <a:rPr lang="zh-CN" altLang="zh-CN" dirty="0"/>
              <a:t>（</a:t>
            </a:r>
            <a:r>
              <a:rPr lang="en-US" altLang="zh-CN" dirty="0"/>
              <a:t>Java Runtime Environment</a:t>
            </a:r>
            <a:r>
              <a:rPr lang="zh-CN" altLang="zh-CN" dirty="0"/>
              <a:t>）是</a:t>
            </a:r>
            <a:r>
              <a:rPr lang="en-US" altLang="zh-CN" dirty="0"/>
              <a:t>Java</a:t>
            </a:r>
            <a:r>
              <a:rPr lang="zh-CN" altLang="zh-CN" dirty="0"/>
              <a:t>运行环境，是运行</a:t>
            </a:r>
            <a:r>
              <a:rPr lang="en-US" altLang="zh-CN" dirty="0"/>
              <a:t>Java</a:t>
            </a:r>
            <a:r>
              <a:rPr lang="zh-CN" altLang="zh-CN" dirty="0"/>
              <a:t>程序所必需的环境集合，包含</a:t>
            </a:r>
            <a:r>
              <a:rPr lang="en-US" altLang="zh-CN" dirty="0"/>
              <a:t>JVM</a:t>
            </a:r>
            <a:r>
              <a:rPr lang="zh-CN" altLang="zh-CN" dirty="0"/>
              <a:t>标准实现及</a:t>
            </a:r>
            <a:r>
              <a:rPr lang="en-US" altLang="zh-CN" dirty="0"/>
              <a:t>Java</a:t>
            </a:r>
            <a:r>
              <a:rPr lang="zh-CN" altLang="zh-CN" dirty="0"/>
              <a:t>核心类库。</a:t>
            </a:r>
            <a:r>
              <a:rPr lang="en-US" altLang="zh-CN" dirty="0"/>
              <a:t>JRE</a:t>
            </a:r>
            <a:r>
              <a:rPr lang="zh-CN" altLang="zh-CN" dirty="0"/>
              <a:t>不包含开发工具，如编译器、调试器和其他工具。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59097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 JDK</a:t>
            </a:r>
            <a:r>
              <a:rPr lang="zh-CN" altLang="zh-CN" dirty="0"/>
              <a:t>的使用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1.3.1 </a:t>
            </a:r>
            <a:r>
              <a:rPr lang="zh-CN" altLang="zh-CN" dirty="0"/>
              <a:t>安装</a:t>
            </a:r>
            <a:r>
              <a:rPr lang="en-US" altLang="zh-CN" dirty="0" smtClean="0"/>
              <a:t>JDK</a:t>
            </a:r>
          </a:p>
          <a:p>
            <a:r>
              <a:rPr lang="zh-CN" altLang="zh-CN" dirty="0"/>
              <a:t>可以在</a:t>
            </a:r>
            <a:r>
              <a:rPr lang="en-US" altLang="zh-CN" dirty="0"/>
              <a:t>Oracle</a:t>
            </a:r>
            <a:r>
              <a:rPr lang="zh-CN" altLang="zh-CN" dirty="0"/>
              <a:t>的官网上，地址是</a:t>
            </a:r>
            <a:r>
              <a:rPr lang="en-US" altLang="zh-CN" dirty="0"/>
              <a:t>http://www.oracle.com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52619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162</TotalTime>
  <Words>336</Words>
  <Application>Microsoft Office PowerPoint</Application>
  <PresentationFormat>全屏显示(4:3)</PresentationFormat>
  <Paragraphs>42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龙腾四海</vt:lpstr>
      <vt:lpstr>Java简介</vt:lpstr>
      <vt:lpstr>主要内容</vt:lpstr>
      <vt:lpstr>1.1Java概述</vt:lpstr>
      <vt:lpstr>1.1Java概述</vt:lpstr>
      <vt:lpstr>1.2 Java的运行机制</vt:lpstr>
      <vt:lpstr>1.2 Java的运行机制</vt:lpstr>
      <vt:lpstr>1.2 Java的运行机制</vt:lpstr>
      <vt:lpstr>1.2 Java的运行机制</vt:lpstr>
      <vt:lpstr>1.3 JDK的使用</vt:lpstr>
      <vt:lpstr>1.3 JDK的使用</vt:lpstr>
      <vt:lpstr>1.4 Java开发工具Eclipse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lvkai</dc:creator>
  <cp:lastModifiedBy>lvkai</cp:lastModifiedBy>
  <cp:revision>12</cp:revision>
  <dcterms:created xsi:type="dcterms:W3CDTF">2020-12-21T02:52:06Z</dcterms:created>
  <dcterms:modified xsi:type="dcterms:W3CDTF">2020-12-22T02:44:56Z</dcterms:modified>
</cp:coreProperties>
</file>