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12"/>
  </p:notesMasterIdLst>
  <p:sldIdLst>
    <p:sldId id="275" r:id="rId4"/>
    <p:sldId id="276" r:id="rId5"/>
    <p:sldId id="277" r:id="rId6"/>
    <p:sldId id="278" r:id="rId7"/>
    <p:sldId id="279" r:id="rId8"/>
    <p:sldId id="280" r:id="rId9"/>
    <p:sldId id="281" r:id="rId10"/>
    <p:sldId id="282" r:id="rId11"/>
    <p:sldId id="283" r:id="rId13"/>
    <p:sldId id="284" r:id="rId14"/>
    <p:sldId id="285" r:id="rId15"/>
    <p:sldId id="286" r:id="rId16"/>
    <p:sldId id="287" r:id="rId17"/>
    <p:sldId id="288" r:id="rId18"/>
    <p:sldId id="289" r:id="rId19"/>
    <p:sldId id="290" r:id="rId20"/>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5" Type="http://schemas.openxmlformats.org/officeDocument/2006/relationships/tags" Target="tags/tag257.xml"/><Relationship Id="rId24" Type="http://schemas.openxmlformats.org/officeDocument/2006/relationships/commentAuthors" Target="commentAuthors.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notesMaster" Target="notesMasters/notesMaster1.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5" Type="http://schemas.openxmlformats.org/officeDocument/2006/relationships/tags" Target="../tags/tag32.xml"/><Relationship Id="rId14" Type="http://schemas.openxmlformats.org/officeDocument/2006/relationships/tags" Target="../tags/tag31.xml"/><Relationship Id="rId13" Type="http://schemas.openxmlformats.org/officeDocument/2006/relationships/tags" Target="../tags/tag30.xml"/><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1" Type="http://schemas.openxmlformats.org/officeDocument/2006/relationships/tags" Target="../tags/tag81.xml"/><Relationship Id="rId10" Type="http://schemas.openxmlformats.org/officeDocument/2006/relationships/tags" Target="../tags/tag80.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3" Type="http://schemas.openxmlformats.org/officeDocument/2006/relationships/tags" Target="../tags/tag100.xml"/><Relationship Id="rId12" Type="http://schemas.openxmlformats.org/officeDocument/2006/relationships/tags" Target="../tags/tag99.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1" Type="http://schemas.openxmlformats.org/officeDocument/2006/relationships/tags" Target="../tags/tag110.xml"/><Relationship Id="rId10" Type="http://schemas.openxmlformats.org/officeDocument/2006/relationships/tags" Target="../tags/tag109.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tags" Target="../tags/tag111.xml"/><Relationship Id="rId11" Type="http://schemas.openxmlformats.org/officeDocument/2006/relationships/tags" Target="../tags/tag120.xml"/><Relationship Id="rId10" Type="http://schemas.openxmlformats.org/officeDocument/2006/relationships/tags" Target="../tags/tag119.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28.xml"/><Relationship Id="rId8" Type="http://schemas.openxmlformats.org/officeDocument/2006/relationships/tags" Target="../tags/tag127.xml"/><Relationship Id="rId7" Type="http://schemas.openxmlformats.org/officeDocument/2006/relationships/tags" Target="../tags/tag126.xml"/><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1" Type="http://schemas.openxmlformats.org/officeDocument/2006/relationships/tags" Target="../tags/tag130.xml"/><Relationship Id="rId10" Type="http://schemas.openxmlformats.org/officeDocument/2006/relationships/tags" Target="../tags/tag129.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38.xml"/><Relationship Id="rId8" Type="http://schemas.openxmlformats.org/officeDocument/2006/relationships/tags" Target="../tags/tag137.xml"/><Relationship Id="rId7" Type="http://schemas.openxmlformats.org/officeDocument/2006/relationships/tags" Target="../tags/tag136.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tags" Target="../tags/tag131.xml"/><Relationship Id="rId13" Type="http://schemas.openxmlformats.org/officeDocument/2006/relationships/tags" Target="../tags/tag142.xml"/><Relationship Id="rId12" Type="http://schemas.openxmlformats.org/officeDocument/2006/relationships/tags" Target="../tags/tag141.xml"/><Relationship Id="rId11" Type="http://schemas.openxmlformats.org/officeDocument/2006/relationships/tags" Target="../tags/tag140.xml"/><Relationship Id="rId10" Type="http://schemas.openxmlformats.org/officeDocument/2006/relationships/tags" Target="../tags/tag139.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tags" Target="../tags/tag149.xml"/><Relationship Id="rId7" Type="http://schemas.openxmlformats.org/officeDocument/2006/relationships/tags" Target="../tags/tag148.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 Id="rId3" Type="http://schemas.openxmlformats.org/officeDocument/2006/relationships/tags" Target="../tags/tag144.xml"/><Relationship Id="rId2" Type="http://schemas.openxmlformats.org/officeDocument/2006/relationships/tags" Target="../tags/tag143.xml"/><Relationship Id="rId13" Type="http://schemas.openxmlformats.org/officeDocument/2006/relationships/tags" Target="../tags/tag154.xml"/><Relationship Id="rId12" Type="http://schemas.openxmlformats.org/officeDocument/2006/relationships/tags" Target="../tags/tag153.xml"/><Relationship Id="rId11" Type="http://schemas.openxmlformats.org/officeDocument/2006/relationships/tags" Target="../tags/tag152.xml"/><Relationship Id="rId10" Type="http://schemas.openxmlformats.org/officeDocument/2006/relationships/tags" Target="../tags/tag151.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27311" y="5"/>
            <a:ext cx="12429370" cy="2108195"/>
            <a:chOff x="-127311" y="5"/>
            <a:chExt cx="12429370" cy="2108195"/>
          </a:xfrm>
        </p:grpSpPr>
        <p:sp>
          <p:nvSpPr>
            <p:cNvPr id="8" name="任意多边形: 形状 7"/>
            <p:cNvSpPr/>
            <p:nvPr>
              <p:custDataLst>
                <p:tags r:id="rId3"/>
              </p:custDataLst>
            </p:nvPr>
          </p:nvSpPr>
          <p:spPr>
            <a:xfrm rot="4971377">
              <a:off x="5633770" y="-4560088"/>
              <a:ext cx="907207" cy="12429370"/>
            </a:xfrm>
            <a:custGeom>
              <a:avLst/>
              <a:gdLst>
                <a:gd name="connsiteX0" fmla="*/ 0 w 1132861"/>
                <a:gd name="connsiteY0" fmla="*/ 0 h 12429370"/>
                <a:gd name="connsiteX1" fmla="*/ 421422 w 1132861"/>
                <a:gd name="connsiteY1" fmla="*/ 52817 h 12429370"/>
                <a:gd name="connsiteX2" fmla="*/ 1132861 w 1132861"/>
                <a:gd name="connsiteY2" fmla="*/ 12429370 h 12429370"/>
                <a:gd name="connsiteX3" fmla="*/ 0 w 1132861"/>
                <a:gd name="connsiteY3" fmla="*/ 12287388 h 12429370"/>
              </a:gdLst>
              <a:ahLst/>
              <a:cxnLst>
                <a:cxn ang="0">
                  <a:pos x="connsiteX0" y="connsiteY0"/>
                </a:cxn>
                <a:cxn ang="0">
                  <a:pos x="connsiteX1" y="connsiteY1"/>
                </a:cxn>
                <a:cxn ang="0">
                  <a:pos x="connsiteX2" y="connsiteY2"/>
                </a:cxn>
                <a:cxn ang="0">
                  <a:pos x="connsiteX3" y="connsiteY3"/>
                </a:cxn>
              </a:cxnLst>
              <a:rect l="l" t="t" r="r" b="b"/>
              <a:pathLst>
                <a:path w="1132861" h="12429370">
                  <a:moveTo>
                    <a:pt x="0" y="0"/>
                  </a:moveTo>
                  <a:lnTo>
                    <a:pt x="421422" y="52817"/>
                  </a:lnTo>
                  <a:lnTo>
                    <a:pt x="1132861" y="12429370"/>
                  </a:lnTo>
                  <a:lnTo>
                    <a:pt x="0" y="12287388"/>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p:custDataLst>
                <p:tags r:id="rId4"/>
              </p:custDataLst>
            </p:nvPr>
          </p:nvSpPr>
          <p:spPr>
            <a:xfrm rot="5400000">
              <a:off x="5215200" y="-5215203"/>
              <a:ext cx="1761592" cy="12192007"/>
            </a:xfrm>
            <a:custGeom>
              <a:avLst/>
              <a:gdLst>
                <a:gd name="connsiteX0" fmla="*/ 0 w 1930397"/>
                <a:gd name="connsiteY0" fmla="*/ 12192007 h 12192007"/>
                <a:gd name="connsiteX1" fmla="*/ 0 w 1930397"/>
                <a:gd name="connsiteY1" fmla="*/ 0 h 12192007"/>
                <a:gd name="connsiteX2" fmla="*/ 758239 w 1930397"/>
                <a:gd name="connsiteY2" fmla="*/ 0 h 12192007"/>
                <a:gd name="connsiteX3" fmla="*/ 1930397 w 1930397"/>
                <a:gd name="connsiteY3" fmla="*/ 12192007 h 12192007"/>
              </a:gdLst>
              <a:ahLst/>
              <a:cxnLst>
                <a:cxn ang="0">
                  <a:pos x="connsiteX0" y="connsiteY0"/>
                </a:cxn>
                <a:cxn ang="0">
                  <a:pos x="connsiteX1" y="connsiteY1"/>
                </a:cxn>
                <a:cxn ang="0">
                  <a:pos x="connsiteX2" y="connsiteY2"/>
                </a:cxn>
                <a:cxn ang="0">
                  <a:pos x="connsiteX3" y="connsiteY3"/>
                </a:cxn>
              </a:cxnLst>
              <a:rect l="l" t="t" r="r" b="b"/>
              <a:pathLst>
                <a:path w="1930397" h="12192007">
                  <a:moveTo>
                    <a:pt x="0" y="12192007"/>
                  </a:moveTo>
                  <a:lnTo>
                    <a:pt x="0" y="0"/>
                  </a:lnTo>
                  <a:lnTo>
                    <a:pt x="758239" y="0"/>
                  </a:lnTo>
                  <a:lnTo>
                    <a:pt x="1930397" y="1219200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p:cNvSpPr/>
            <p:nvPr>
              <p:custDataLst>
                <p:tags r:id="rId5"/>
              </p:custDataLst>
            </p:nvPr>
          </p:nvSpPr>
          <p:spPr>
            <a:xfrm rot="5107084">
              <a:off x="4552342" y="-3275210"/>
              <a:ext cx="536239" cy="9742831"/>
            </a:xfrm>
            <a:custGeom>
              <a:avLst/>
              <a:gdLst>
                <a:gd name="connsiteX0" fmla="*/ 0 w 587624"/>
                <a:gd name="connsiteY0" fmla="*/ 0 h 9742831"/>
                <a:gd name="connsiteX1" fmla="*/ 587624 w 587624"/>
                <a:gd name="connsiteY1" fmla="*/ 9742831 h 9742831"/>
                <a:gd name="connsiteX2" fmla="*/ 0 w 587624"/>
                <a:gd name="connsiteY2" fmla="*/ 9685968 h 9742831"/>
              </a:gdLst>
              <a:ahLst/>
              <a:cxnLst>
                <a:cxn ang="0">
                  <a:pos x="connsiteX0" y="connsiteY0"/>
                </a:cxn>
                <a:cxn ang="0">
                  <a:pos x="connsiteX1" y="connsiteY1"/>
                </a:cxn>
                <a:cxn ang="0">
                  <a:pos x="connsiteX2" y="connsiteY2"/>
                </a:cxn>
              </a:cxnLst>
              <a:rect l="l" t="t" r="r" b="b"/>
              <a:pathLst>
                <a:path w="587624" h="9742831">
                  <a:moveTo>
                    <a:pt x="0" y="0"/>
                  </a:moveTo>
                  <a:lnTo>
                    <a:pt x="587624" y="9742831"/>
                  </a:lnTo>
                  <a:lnTo>
                    <a:pt x="0" y="9685968"/>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p:cNvSpPr/>
            <p:nvPr>
              <p:custDataLst>
                <p:tags r:id="rId6"/>
              </p:custDataLst>
            </p:nvPr>
          </p:nvSpPr>
          <p:spPr>
            <a:xfrm rot="15897560">
              <a:off x="9001004" y="-1390393"/>
              <a:ext cx="846410" cy="5663579"/>
            </a:xfrm>
            <a:custGeom>
              <a:avLst/>
              <a:gdLst>
                <a:gd name="connsiteX0" fmla="*/ 927517 w 927517"/>
                <a:gd name="connsiteY0" fmla="*/ 5663579 h 5663579"/>
                <a:gd name="connsiteX1" fmla="*/ 0 w 927517"/>
                <a:gd name="connsiteY1" fmla="*/ 5577535 h 5663579"/>
                <a:gd name="connsiteX2" fmla="*/ 419317 w 927517"/>
                <a:gd name="connsiteY2" fmla="*/ 0 h 5663579"/>
              </a:gdLst>
              <a:ahLst/>
              <a:cxnLst>
                <a:cxn ang="0">
                  <a:pos x="connsiteX0" y="connsiteY0"/>
                </a:cxn>
                <a:cxn ang="0">
                  <a:pos x="connsiteX1" y="connsiteY1"/>
                </a:cxn>
                <a:cxn ang="0">
                  <a:pos x="connsiteX2" y="connsiteY2"/>
                </a:cxn>
              </a:cxnLst>
              <a:rect l="l" t="t" r="r" b="b"/>
              <a:pathLst>
                <a:path w="927517" h="5663579">
                  <a:moveTo>
                    <a:pt x="927517" y="5663579"/>
                  </a:moveTo>
                  <a:lnTo>
                    <a:pt x="0" y="5577535"/>
                  </a:lnTo>
                  <a:lnTo>
                    <a:pt x="419317" y="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等腰三角形 11"/>
          <p:cNvSpPr/>
          <p:nvPr userDrawn="1">
            <p:custDataLst>
              <p:tags r:id="rId7"/>
            </p:custDataLst>
          </p:nvPr>
        </p:nvSpPr>
        <p:spPr>
          <a:xfrm rot="16200000">
            <a:off x="7826138" y="2492134"/>
            <a:ext cx="997432" cy="7734300"/>
          </a:xfrm>
          <a:prstGeom prst="triangle">
            <a:avLst>
              <a:gd name="adj" fmla="val 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hasCustomPrompt="1"/>
            <p:custDataLst>
              <p:tags r:id="rId8"/>
            </p:custDataLst>
          </p:nvPr>
        </p:nvSpPr>
        <p:spPr>
          <a:xfrm>
            <a:off x="2730319" y="2702794"/>
            <a:ext cx="7117545" cy="1118535"/>
          </a:xfrm>
        </p:spPr>
        <p:txBody>
          <a:bodyPr lIns="90000" tIns="46800" rIns="90000" bIns="46800" anchor="b" anchorCtr="0">
            <a:normAutofit/>
          </a:bodyPr>
          <a:lstStyle>
            <a:lvl1pPr algn="ctr">
              <a:defRPr sz="6600" spc="600" baseline="0">
                <a:solidFill>
                  <a:schemeClr val="tx1">
                    <a:lumMod val="85000"/>
                    <a:lumOff val="15000"/>
                  </a:schemeClr>
                </a:solidFill>
                <a:ea typeface="汉仪旗黑-85S"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9"/>
            </p:custDataLst>
          </p:nvPr>
        </p:nvSpPr>
        <p:spPr>
          <a:xfrm>
            <a:off x="2730319" y="3886684"/>
            <a:ext cx="7117545" cy="676319"/>
          </a:xfrm>
        </p:spPr>
        <p:txBody>
          <a:bodyPr lIns="90000" tIns="46800" rIns="90000" bIns="46800" anchor="t">
            <a:normAutofit/>
          </a:bodyPr>
          <a:lstStyle>
            <a:lvl1pPr marL="0" indent="0" algn="ctr" eaLnBrk="1" fontAlgn="auto" latinLnBrk="0" hangingPunct="1">
              <a:lnSpc>
                <a:spcPct val="100000"/>
              </a:lnSpc>
              <a:buNone/>
              <a:defRPr sz="28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1"/>
            </p:custDataLst>
          </p:nvPr>
        </p:nvSpPr>
        <p:spPr/>
        <p:txBody>
          <a:bodyPr/>
          <a:lstStyle/>
          <a:p>
            <a:endParaRPr lang="zh-CN" altLang="en-US" dirty="0"/>
          </a:p>
        </p:txBody>
      </p:sp>
      <p:sp>
        <p:nvSpPr>
          <p:cNvPr id="18" name="灯片编号占位符 17"/>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5" name="文本占位符 4"/>
          <p:cNvSpPr>
            <a:spLocks noGrp="1"/>
          </p:cNvSpPr>
          <p:nvPr>
            <p:ph type="body" sz="quarter" idx="13" hasCustomPrompt="1"/>
            <p:custDataLst>
              <p:tags r:id="rId13"/>
            </p:custDataLst>
          </p:nvPr>
        </p:nvSpPr>
        <p:spPr>
          <a:xfrm>
            <a:off x="3630542" y="4681986"/>
            <a:ext cx="2523129" cy="412826"/>
          </a:xfrm>
        </p:spPr>
        <p:txBody>
          <a:bodyPr lIns="90000" tIns="46800" rIns="90000" bIns="46800" anchor="ctr" anchorCtr="0">
            <a:normAutofit/>
          </a:bodyPr>
          <a:lstStyle>
            <a:lvl1pPr marL="0" indent="0" algn="r">
              <a:lnSpc>
                <a:spcPct val="100000"/>
              </a:lnSpc>
              <a:buNone/>
              <a:defRPr sz="1800">
                <a:solidFill>
                  <a:schemeClr val="tx1">
                    <a:lumMod val="85000"/>
                    <a:lumOff val="15000"/>
                  </a:schemeClr>
                </a:solidFill>
              </a:defRPr>
            </a:lvl1pPr>
          </a:lstStyle>
          <a:p>
            <a:pPr lvl="0"/>
            <a:r>
              <a:rPr lang="zh-CN" altLang="en-US" dirty="0"/>
              <a:t>编辑文本</a:t>
            </a:r>
            <a:endParaRPr lang="zh-CN" altLang="en-US" dirty="0"/>
          </a:p>
        </p:txBody>
      </p:sp>
      <p:sp>
        <p:nvSpPr>
          <p:cNvPr id="13" name="文本占位符 12"/>
          <p:cNvSpPr>
            <a:spLocks noGrp="1"/>
          </p:cNvSpPr>
          <p:nvPr>
            <p:ph type="body" sz="quarter" idx="14" hasCustomPrompt="1"/>
            <p:custDataLst>
              <p:tags r:id="rId14"/>
            </p:custDataLst>
          </p:nvPr>
        </p:nvSpPr>
        <p:spPr>
          <a:xfrm>
            <a:off x="6402188" y="4681986"/>
            <a:ext cx="2523127" cy="412826"/>
          </a:xfrm>
        </p:spPr>
        <p:txBody>
          <a:bodyPr lIns="90000" tIns="46800" rIns="90000" bIns="46800" anchor="ctr" anchorCtr="0">
            <a:normAutofit/>
          </a:bodyPr>
          <a:lstStyle>
            <a:lvl1pPr marL="0" indent="0" algn="l">
              <a:lnSpc>
                <a:spcPct val="100000"/>
              </a:lnSpc>
              <a:buNone/>
              <a:defRPr sz="1800">
                <a:solidFill>
                  <a:schemeClr val="tx1">
                    <a:lumMod val="85000"/>
                    <a:lumOff val="15000"/>
                  </a:schemeClr>
                </a:solidFill>
              </a:defRPr>
            </a:lvl1pPr>
          </a:lstStyle>
          <a:p>
            <a:pPr lvl="0"/>
            <a:r>
              <a:rPr lang="zh-CN" altLang="en-US" dirty="0"/>
              <a:t>编辑文本</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4001597" y="5613400"/>
            <a:ext cx="8190403" cy="1244600"/>
            <a:chOff x="4001597" y="5613400"/>
            <a:chExt cx="8190403" cy="1244600"/>
          </a:xfrm>
        </p:grpSpPr>
        <p:sp>
          <p:nvSpPr>
            <p:cNvPr id="8" name="任意多边形: 形状 7"/>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p>
          </p:txBody>
        </p:sp>
        <p:sp>
          <p:nvSpPr>
            <p:cNvPr id="9" name="等腰三角形 8"/>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grpSp>
      <p:grpSp>
        <p:nvGrpSpPr>
          <p:cNvPr id="10" name="组合 9"/>
          <p:cNvGrpSpPr/>
          <p:nvPr userDrawn="1">
            <p:custDataLst>
              <p:tags r:id="rId5"/>
            </p:custDataLst>
          </p:nvPr>
        </p:nvGrpSpPr>
        <p:grpSpPr>
          <a:xfrm>
            <a:off x="5187002" y="2377388"/>
            <a:ext cx="570170" cy="707886"/>
            <a:chOff x="10608342" y="5053054"/>
            <a:chExt cx="1583658" cy="1966165"/>
          </a:xfrm>
        </p:grpSpPr>
        <p:sp>
          <p:nvSpPr>
            <p:cNvPr id="11" name="任意多边形: 形状 10"/>
            <p:cNvSpPr/>
            <p:nvPr>
              <p:custDataLst>
                <p:tags r:id="rId6"/>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12" name="等腰三角形 11"/>
            <p:cNvSpPr/>
            <p:nvPr>
              <p:custDataLst>
                <p:tags r:id="rId7"/>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10000"/>
            </a:bodyPr>
            <a:lstStyle/>
            <a:p>
              <a:pPr algn="ctr"/>
              <a:endParaRPr lang="zh-CN" altLang="en-US"/>
            </a:p>
          </p:txBody>
        </p:sp>
      </p:grpSp>
      <p:grpSp>
        <p:nvGrpSpPr>
          <p:cNvPr id="14" name="组合 13"/>
          <p:cNvGrpSpPr/>
          <p:nvPr userDrawn="1">
            <p:custDataLst>
              <p:tags r:id="rId8"/>
            </p:custDataLst>
          </p:nvPr>
        </p:nvGrpSpPr>
        <p:grpSpPr>
          <a:xfrm rot="10800000">
            <a:off x="-1" y="0"/>
            <a:ext cx="12192000" cy="1244600"/>
            <a:chOff x="4001597" y="5613400"/>
            <a:chExt cx="8190403" cy="1244600"/>
          </a:xfrm>
        </p:grpSpPr>
        <p:sp>
          <p:nvSpPr>
            <p:cNvPr id="15" name="任意多边形: 形状 14"/>
            <p:cNvSpPr/>
            <p:nvPr>
              <p:custDataLst>
                <p:tags r:id="rId9"/>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16" name="等腰三角形 15"/>
            <p:cNvSpPr/>
            <p:nvPr>
              <p:custDataLst>
                <p:tags r:id="rId10"/>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grpSp>
      <p:sp>
        <p:nvSpPr>
          <p:cNvPr id="2" name="标题 1"/>
          <p:cNvSpPr>
            <a:spLocks noGrp="1"/>
          </p:cNvSpPr>
          <p:nvPr>
            <p:ph type="title" hasCustomPrompt="1"/>
            <p:custDataLst>
              <p:tags r:id="rId11"/>
            </p:custDataLst>
          </p:nvPr>
        </p:nvSpPr>
        <p:spPr>
          <a:xfrm>
            <a:off x="3500907" y="3090044"/>
            <a:ext cx="5190185" cy="740727"/>
          </a:xfrm>
        </p:spPr>
        <p:txBody>
          <a:bodyPr lIns="90170" tIns="46990" rIns="90170" bIns="0" anchor="b" anchorCtr="0">
            <a:normAutofit/>
          </a:bodyPr>
          <a:lstStyle>
            <a:lvl1pPr algn="ctr">
              <a:defRPr sz="4000" u="none" strike="noStrike" kern="1200" cap="none" spc="300" normalizeH="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12"/>
            </p:custDataLst>
          </p:nvPr>
        </p:nvSpPr>
        <p:spPr>
          <a:xfrm>
            <a:off x="3500907" y="3883113"/>
            <a:ext cx="5190185" cy="1477027"/>
          </a:xfrm>
        </p:spPr>
        <p:txBody>
          <a:bodyPr lIns="90170" tIns="0" rIns="90170" bIns="46990">
            <a:normAutofit/>
          </a:bodyPr>
          <a:lstStyle>
            <a:lvl1pPr marL="0" indent="0" algn="ctr" eaLnBrk="1" fontAlgn="auto" latinLnBrk="0" hangingPunct="1">
              <a:buNone/>
              <a:defRPr kumimoji="0" lang="zh-CN" altLang="en-US" sz="20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13"/>
            </p:custDataLst>
          </p:nvPr>
        </p:nvSpPr>
        <p:spPr/>
        <p:txBody>
          <a:bodyPr>
            <a:normAutofit/>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4"/>
            </p:custDataLst>
          </p:nvPr>
        </p:nvSpPr>
        <p:spPr/>
        <p:txBody>
          <a:bodyPr>
            <a:normAutofit/>
          </a:bodyPr>
          <a:lstStyle/>
          <a:p>
            <a:endParaRPr lang="zh-CN" altLang="en-US"/>
          </a:p>
        </p:txBody>
      </p:sp>
      <p:sp>
        <p:nvSpPr>
          <p:cNvPr id="6" name="灯片编号占位符 5"/>
          <p:cNvSpPr>
            <a:spLocks noGrp="1"/>
          </p:cNvSpPr>
          <p:nvPr>
            <p:ph type="sldNum" sz="quarter" idx="12"/>
            <p:custDataLst>
              <p:tags r:id="rId15"/>
            </p:custDataLst>
          </p:nvPr>
        </p:nvSpPr>
        <p:spPr/>
        <p:txBody>
          <a:bodyPr>
            <a:normAutofit/>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lIns="90170" tIns="46990" rIns="90170" bIns="46990">
            <a:normAutofit/>
          </a:bodyPr>
          <a:lstStyle>
            <a:lvl1pPr>
              <a:defRPr sz="1600" baseline="0">
                <a:solidFill>
                  <a:schemeClr val="tx1">
                    <a:lumMod val="85000"/>
                    <a:lumOff val="15000"/>
                  </a:schemeClr>
                </a:solidFill>
                <a:latin typeface="Arial" panose="020B0604020202020204" pitchFamily="34" charset="0"/>
                <a:ea typeface="微软雅黑" panose="020B0503020204020204" charset="-122"/>
              </a:defRPr>
            </a:lvl1pPr>
            <a:lvl2pPr>
              <a:defRPr sz="1600" baseline="0">
                <a:solidFill>
                  <a:schemeClr val="tx1">
                    <a:lumMod val="85000"/>
                    <a:lumOff val="15000"/>
                  </a:schemeClr>
                </a:solidFill>
                <a:latin typeface="Arial" panose="020B0604020202020204" pitchFamily="34" charset="0"/>
                <a:ea typeface="微软雅黑" panose="020B0503020204020204" charset="-122"/>
              </a:defRPr>
            </a:lvl2pPr>
            <a:lvl3pPr>
              <a:defRPr sz="1600" baseline="0">
                <a:solidFill>
                  <a:schemeClr val="tx1">
                    <a:lumMod val="85000"/>
                    <a:lumOff val="15000"/>
                  </a:schemeClr>
                </a:solidFill>
                <a:latin typeface="Arial" panose="020B0604020202020204" pitchFamily="34" charset="0"/>
                <a:ea typeface="微软雅黑" panose="020B0503020204020204" charset="-122"/>
              </a:defRPr>
            </a:lvl3pPr>
            <a:lvl4pPr>
              <a:defRPr sz="1600" baseline="0">
                <a:solidFill>
                  <a:schemeClr val="tx1">
                    <a:lumMod val="85000"/>
                    <a:lumOff val="15000"/>
                  </a:schemeClr>
                </a:solidFill>
                <a:latin typeface="Arial" panose="020B0604020202020204" pitchFamily="34" charset="0"/>
                <a:ea typeface="微软雅黑" panose="020B0503020204020204" charset="-122"/>
              </a:defRPr>
            </a:lvl4pPr>
            <a:lvl5pPr>
              <a:defRPr sz="16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lIns="90170" tIns="46990" rIns="90170" bIns="46990">
            <a:normAutofit/>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lIns="90170" tIns="46990" rIns="90170" bIns="46990">
            <a:normAutofit/>
          </a:bodyPr>
          <a:lstStyle/>
          <a:p>
            <a:endParaRPr lang="zh-CN" altLang="en-US"/>
          </a:p>
        </p:txBody>
      </p:sp>
      <p:sp>
        <p:nvSpPr>
          <p:cNvPr id="7" name="灯片编号占位符 6"/>
          <p:cNvSpPr>
            <a:spLocks noGrp="1"/>
          </p:cNvSpPr>
          <p:nvPr>
            <p:ph type="sldNum" sz="quarter" idx="12"/>
            <p:custDataLst>
              <p:tags r:id="rId7"/>
            </p:custDataLst>
          </p:nvPr>
        </p:nvSpPr>
        <p:spPr/>
        <p:txBody>
          <a:bodyPr lIns="90170" tIns="46990" rIns="90170" bIns="46990">
            <a:normAutofit/>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9" name="组合 8"/>
          <p:cNvGrpSpPr/>
          <p:nvPr userDrawn="1">
            <p:custDataLst>
              <p:tags r:id="rId2"/>
            </p:custDataLst>
          </p:nvPr>
        </p:nvGrpSpPr>
        <p:grpSpPr>
          <a:xfrm>
            <a:off x="10608342" y="5053054"/>
            <a:ext cx="1583658" cy="1966165"/>
            <a:chOff x="10608342" y="5053054"/>
            <a:chExt cx="1583658" cy="1966165"/>
          </a:xfrm>
        </p:grpSpPr>
        <p:sp>
          <p:nvSpPr>
            <p:cNvPr id="10" name="任意多边形: 形状 9"/>
            <p:cNvSpPr/>
            <p:nvPr>
              <p:custDataLst>
                <p:tags r:id="rId3"/>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custDataLst>
                <p:tags r:id="rId4"/>
              </p:custDataLst>
            </p:nvPr>
          </p:nvSpPr>
          <p:spPr>
            <a:xfrm>
              <a:off x="10960100" y="5207000"/>
              <a:ext cx="1231900" cy="1651000"/>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5"/>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3588374" y="2588654"/>
            <a:ext cx="5015250" cy="1519707"/>
          </a:xfrm>
        </p:spPr>
        <p:txBody>
          <a:bodyPr vert="horz" lIns="90170" tIns="46990" rIns="90170" bIns="46990" rtlCol="0" anchor="ctr" anchorCtr="0">
            <a:normAutofit/>
          </a:bodyPr>
          <a:lstStyle>
            <a:lvl1pPr marL="0" marR="0" algn="ctr" defTabSz="914400" rtl="0" eaLnBrk="1" fontAlgn="auto" latinLnBrk="0" hangingPunct="1">
              <a:lnSpc>
                <a:spcPct val="100000"/>
              </a:lnSpc>
              <a:buNone/>
              <a:defRPr kumimoji="0" lang="zh-CN" altLang="en-US" sz="8000" b="1" i="0" u="none" strike="noStrike" kern="1200" cap="none" spc="6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3"/>
            </p:custDataLst>
          </p:nvPr>
        </p:nvSpPr>
        <p:spPr/>
        <p:txBody>
          <a:bodyPr lIns="90170" tIns="46990" rIns="90170" bIns="4699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lIns="90170" tIns="46990" rIns="90170" bIns="46990">
            <a:normAutofit/>
          </a:bodyPr>
          <a:lstStyle/>
          <a:p>
            <a:endParaRPr lang="zh-CN" altLang="en-US"/>
          </a:p>
        </p:txBody>
      </p:sp>
      <p:sp>
        <p:nvSpPr>
          <p:cNvPr id="5" name="灯片编号占位符 4"/>
          <p:cNvSpPr>
            <a:spLocks noGrp="1"/>
          </p:cNvSpPr>
          <p:nvPr>
            <p:ph type="sldNum" sz="quarter" idx="12"/>
            <p:custDataLst>
              <p:tags r:id="rId5"/>
            </p:custDataLst>
          </p:nvPr>
        </p:nvSpPr>
        <p:spPr/>
        <p:txBody>
          <a:bodyPr lIns="90170" tIns="46990" rIns="90170" bIns="46990">
            <a:normAutofit/>
          </a:bodyPr>
          <a:lstStyle/>
          <a:p>
            <a:fld id="{49AE70B2-8BF9-45C0-BB95-33D1B9D3A854}" type="slidenum">
              <a:rPr lang="zh-CN" altLang="en-US" smtClean="0"/>
            </a:fld>
            <a:endParaRPr lang="zh-CN" altLang="en-US"/>
          </a:p>
        </p:txBody>
      </p:sp>
      <p:grpSp>
        <p:nvGrpSpPr>
          <p:cNvPr id="6" name="组合 5"/>
          <p:cNvGrpSpPr/>
          <p:nvPr userDrawn="1">
            <p:custDataLst>
              <p:tags r:id="rId6"/>
            </p:custDataLst>
          </p:nvPr>
        </p:nvGrpSpPr>
        <p:grpSpPr>
          <a:xfrm flipH="1">
            <a:off x="8603626" y="3112882"/>
            <a:ext cx="436739" cy="542227"/>
            <a:chOff x="10608342" y="5053054"/>
            <a:chExt cx="1583658" cy="1966165"/>
          </a:xfrm>
        </p:grpSpPr>
        <p:sp>
          <p:nvSpPr>
            <p:cNvPr id="7" name="任意多边形: 形状 6"/>
            <p:cNvSpPr/>
            <p:nvPr>
              <p:custDataLst>
                <p:tags r:id="rId7"/>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a:bodyPr>
            <a:lstStyle/>
            <a:p>
              <a:pPr algn="ctr"/>
              <a:endParaRPr lang="zh-CN" altLang="en-US" dirty="0"/>
            </a:p>
          </p:txBody>
        </p:sp>
        <p:sp>
          <p:nvSpPr>
            <p:cNvPr id="8" name="等腰三角形 7"/>
            <p:cNvSpPr/>
            <p:nvPr>
              <p:custDataLst>
                <p:tags r:id="rId8"/>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fontScale="55000" lnSpcReduction="20000"/>
            </a:bodyPr>
            <a:lstStyle/>
            <a:p>
              <a:pPr algn="ctr"/>
              <a:endParaRPr lang="zh-CN" altLang="en-US" dirty="0"/>
            </a:p>
          </p:txBody>
        </p:sp>
      </p:grpSp>
      <p:grpSp>
        <p:nvGrpSpPr>
          <p:cNvPr id="9" name="组合 8"/>
          <p:cNvGrpSpPr/>
          <p:nvPr userDrawn="1">
            <p:custDataLst>
              <p:tags r:id="rId9"/>
            </p:custDataLst>
          </p:nvPr>
        </p:nvGrpSpPr>
        <p:grpSpPr>
          <a:xfrm>
            <a:off x="3151635" y="3119499"/>
            <a:ext cx="436739" cy="542227"/>
            <a:chOff x="10608342" y="5053054"/>
            <a:chExt cx="1583658" cy="1966165"/>
          </a:xfrm>
        </p:grpSpPr>
        <p:sp>
          <p:nvSpPr>
            <p:cNvPr id="10" name="任意多边形: 形状 9"/>
            <p:cNvSpPr/>
            <p:nvPr>
              <p:custDataLst>
                <p:tags r:id="rId10"/>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a:bodyPr>
            <a:lstStyle/>
            <a:p>
              <a:pPr algn="ctr"/>
              <a:endParaRPr lang="zh-CN" altLang="en-US">
                <a:solidFill>
                  <a:schemeClr val="bg1"/>
                </a:solidFill>
              </a:endParaRPr>
            </a:p>
          </p:txBody>
        </p:sp>
        <p:sp>
          <p:nvSpPr>
            <p:cNvPr id="11" name="等腰三角形 10"/>
            <p:cNvSpPr/>
            <p:nvPr>
              <p:custDataLst>
                <p:tags r:id="rId11"/>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fontScale="55000" lnSpcReduction="20000"/>
            </a:bodyPr>
            <a:lstStyle/>
            <a:p>
              <a:pPr algn="ctr"/>
              <a:endParaRPr lang="zh-CN" altLang="en-US" dirty="0"/>
            </a:p>
          </p:txBody>
        </p:sp>
      </p:gr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4001597" y="6045200"/>
            <a:ext cx="8190403" cy="812800"/>
            <a:chOff x="4001597" y="5613400"/>
            <a:chExt cx="8190403" cy="1244600"/>
          </a:xfrm>
        </p:grpSpPr>
        <p:sp>
          <p:nvSpPr>
            <p:cNvPr id="9" name="任意多边形: 形状 8"/>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userDrawn="1">
            <p:ph type="title" hasCustomPrompt="1"/>
            <p:custDataLst>
              <p:tags r:id="rId5"/>
            </p:custDataLst>
          </p:nvPr>
        </p:nvSpPr>
        <p:spPr>
          <a:xfrm>
            <a:off x="838200" y="794326"/>
            <a:ext cx="10515600" cy="540484"/>
          </a:xfrm>
        </p:spPr>
        <p:txBody>
          <a:bodyPr>
            <a:normAutofit/>
          </a:bodyPr>
          <a:lstStyle>
            <a:lvl1pPr>
              <a:defRPr sz="2200" b="1" spc="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单击此处添加标题</a:t>
            </a:r>
            <a:endParaRPr lang="zh-CN" altLang="en-US" dirty="0"/>
          </a:p>
        </p:txBody>
      </p:sp>
      <p:sp>
        <p:nvSpPr>
          <p:cNvPr id="3" name="日期占位符 2"/>
          <p:cNvSpPr>
            <a:spLocks noGrp="1"/>
          </p:cNvSpPr>
          <p:nvPr userDrawn="1">
            <p:ph type="dt" sz="half" idx="10"/>
            <p:custDataLst>
              <p:tags r:id="rId6"/>
            </p:custDataLst>
          </p:nvPr>
        </p:nvSpPr>
        <p:spPr/>
        <p:txBody>
          <a:bodyPr/>
          <a:lstStyle>
            <a:lvl1pPr>
              <a:defRPr baseline="0">
                <a:latin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7"/>
            </p:custDataLst>
          </p:nvPr>
        </p:nvSpPr>
        <p:spPr/>
        <p:txBody>
          <a:bodyPr/>
          <a:lstStyle>
            <a:lvl1pPr>
              <a:defRPr baseline="0">
                <a:latin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8"/>
            </p:custDataLst>
          </p:nvPr>
        </p:nvSpPr>
        <p:spPr/>
        <p:txBody>
          <a:bodyPr/>
          <a:lstStyle>
            <a:lvl1pPr>
              <a:defRPr baseline="0">
                <a:latin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735" y="304165"/>
            <a:ext cx="11606530" cy="62496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endParaRPr>
          </a:p>
        </p:txBody>
      </p:sp>
      <p:grpSp>
        <p:nvGrpSpPr>
          <p:cNvPr id="11" name="组合 10"/>
          <p:cNvGrpSpPr/>
          <p:nvPr userDrawn="1">
            <p:custDataLst>
              <p:tags r:id="rId3"/>
            </p:custDataLst>
          </p:nvPr>
        </p:nvGrpSpPr>
        <p:grpSpPr>
          <a:xfrm rot="16200000">
            <a:off x="11009630" y="351790"/>
            <a:ext cx="737870" cy="916305"/>
            <a:chOff x="10608342" y="5053054"/>
            <a:chExt cx="1583658" cy="1966165"/>
          </a:xfrm>
        </p:grpSpPr>
        <p:sp>
          <p:nvSpPr>
            <p:cNvPr id="12" name="任意多边形: 形状 11"/>
            <p:cNvSpPr/>
            <p:nvPr>
              <p:custDataLst>
                <p:tags r:id="rId4"/>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sp>
          <p:nvSpPr>
            <p:cNvPr id="13" name="等腰三角形 12"/>
            <p:cNvSpPr/>
            <p:nvPr>
              <p:custDataLst>
                <p:tags r:id="rId5"/>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grpSp>
        <p:nvGrpSpPr>
          <p:cNvPr id="14" name="组合 13"/>
          <p:cNvGrpSpPr/>
          <p:nvPr userDrawn="1">
            <p:custDataLst>
              <p:tags r:id="rId6"/>
            </p:custDataLst>
          </p:nvPr>
        </p:nvGrpSpPr>
        <p:grpSpPr>
          <a:xfrm rot="5400000">
            <a:off x="443865" y="5584825"/>
            <a:ext cx="737870" cy="916305"/>
            <a:chOff x="10608342" y="5053054"/>
            <a:chExt cx="1583658" cy="1966165"/>
          </a:xfrm>
        </p:grpSpPr>
        <p:sp>
          <p:nvSpPr>
            <p:cNvPr id="16" name="任意多边形: 形状 15"/>
            <p:cNvSpPr/>
            <p:nvPr>
              <p:custDataLst>
                <p:tags r:id="rId7"/>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sp>
          <p:nvSpPr>
            <p:cNvPr id="17" name="等腰三角形 16"/>
            <p:cNvSpPr/>
            <p:nvPr>
              <p:custDataLst>
                <p:tags r:id="rId8"/>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1"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hasCustomPrompt="1"/>
            <p:custDataLst>
              <p:tags r:id="rId10"/>
            </p:custDataLst>
          </p:nvPr>
        </p:nvSpPr>
        <p:spPr>
          <a:xfrm>
            <a:off x="1281113" y="2163600"/>
            <a:ext cx="9626600" cy="3445200"/>
          </a:xfrm>
        </p:spPr>
        <p:txBody>
          <a:bodyPr>
            <a:normAutofit/>
          </a:bodyPr>
          <a:lstStyle>
            <a:lvl1pPr marL="0" indent="0">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baseline="0">
                <a:solidFill>
                  <a:schemeClr val="tx1"/>
                </a:solidFill>
                <a:latin typeface="微软雅黑" panose="020B0503020204020204" charset="-122"/>
                <a:ea typeface="微软雅黑" panose="020B0503020204020204" charset="-122"/>
              </a:defRPr>
            </a:lvl2pPr>
            <a:lvl3pPr>
              <a:defRPr baseline="0">
                <a:solidFill>
                  <a:schemeClr val="tx1"/>
                </a:solidFill>
                <a:latin typeface="微软雅黑" panose="020B0503020204020204" charset="-122"/>
                <a:ea typeface="微软雅黑" panose="020B0503020204020204" charset="-122"/>
              </a:defRPr>
            </a:lvl3pPr>
            <a:lvl4pPr>
              <a:defRPr baseline="0">
                <a:solidFill>
                  <a:schemeClr val="tx1"/>
                </a:solidFill>
                <a:latin typeface="微软雅黑" panose="020B0503020204020204" charset="-122"/>
                <a:ea typeface="微软雅黑" panose="020B0503020204020204" charset="-122"/>
              </a:defRPr>
            </a:lvl4pPr>
            <a:lvl5pPr>
              <a:defRPr baseline="0">
                <a:solidFill>
                  <a:schemeClr val="tx1"/>
                </a:solidFill>
                <a:latin typeface="微软雅黑" panose="020B0503020204020204" charset="-122"/>
                <a:ea typeface="微软雅黑" panose="020B0503020204020204" charset="-122"/>
              </a:defRPr>
            </a:lvl5pPr>
          </a:lstStyle>
          <a:p>
            <a:pPr lvl="0"/>
            <a:r>
              <a:rPr lang="zh-CN" altLang="en-US"/>
              <a:t>单击此处添加文本</a:t>
            </a:r>
            <a:endParaRPr lang="zh-CN" altLang="en-US" dirty="0"/>
          </a:p>
        </p:txBody>
      </p:sp>
      <p:sp>
        <p:nvSpPr>
          <p:cNvPr id="3" name="日期占位符 2"/>
          <p:cNvSpPr>
            <a:spLocks noGrp="1"/>
          </p:cNvSpPr>
          <p:nvPr>
            <p:ph type="dt" sz="half" idx="10"/>
            <p:custDataLst>
              <p:tags r:id="rId11"/>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灯片编号占位符 4"/>
          <p:cNvSpPr>
            <a:spLocks noGrp="1"/>
          </p:cNvSpPr>
          <p:nvPr>
            <p:ph type="sldNum" sz="quarter" idx="12"/>
            <p:custDataLst>
              <p:tags r:id="rId12"/>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4" name="页脚占位符 3"/>
          <p:cNvSpPr>
            <a:spLocks noGrp="1"/>
          </p:cNvSpPr>
          <p:nvPr>
            <p:ph type="ftr" sz="quarter" idx="11"/>
            <p:custDataLst>
              <p:tags r:id="rId13"/>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0" y="0"/>
            <a:ext cx="4823460" cy="685863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latin typeface="Arial" panose="020B0604020202020204" pitchFamily="34" charset="0"/>
              <a:ea typeface="微软雅黑" panose="020B0503020204020204" charset="-122"/>
              <a:sym typeface="+mn-ea"/>
            </a:endParaRPr>
          </a:p>
        </p:txBody>
      </p:sp>
      <p:sp>
        <p:nvSpPr>
          <p:cNvPr id="2" name="标题 1"/>
          <p:cNvSpPr>
            <a:spLocks noGrp="1"/>
          </p:cNvSpPr>
          <p:nvPr userDrawn="1">
            <p:ph type="title" hasCustomPrompt="1"/>
            <p:custDataLst>
              <p:tags r:id="rId3"/>
            </p:custDataLst>
          </p:nvPr>
        </p:nvSpPr>
        <p:spPr>
          <a:xfrm>
            <a:off x="583200" y="770400"/>
            <a:ext cx="3960000" cy="882000"/>
          </a:xfrm>
        </p:spPr>
        <p:txBody>
          <a:bodyPr anchor="ctr">
            <a:normAutofit/>
          </a:bodyPr>
          <a:lstStyle>
            <a:lvl1pPr>
              <a:defRPr sz="3200" b="1" u="none" strike="noStrike" kern="1200" cap="none" spc="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4"/>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5"/>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6"/>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7"/>
            </p:custDataLst>
          </p:nvPr>
        </p:nvSpPr>
        <p:spPr>
          <a:xfrm>
            <a:off x="586800" y="1764000"/>
            <a:ext cx="3956400" cy="4093200"/>
          </a:xfrm>
        </p:spPr>
        <p:txBody>
          <a:bodyPr>
            <a:normAutofit/>
          </a:bodyPr>
          <a:lstStyle>
            <a:lvl1pPr marL="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1pPr>
            <a:lvl2pPr marL="45720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2pPr>
            <a:lvl3pPr marL="91440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3pPr>
            <a:lvl4pPr marL="137160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4pPr>
            <a:lvl5pPr marL="182880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9" name="内容占位符 8"/>
          <p:cNvSpPr>
            <a:spLocks noGrp="1"/>
          </p:cNvSpPr>
          <p:nvPr userDrawn="1">
            <p:ph sz="quarter" idx="14"/>
            <p:custDataLst>
              <p:tags r:id="rId8"/>
            </p:custDataLst>
          </p:nvPr>
        </p:nvSpPr>
        <p:spPr>
          <a:xfrm>
            <a:off x="5101200" y="769938"/>
            <a:ext cx="6480000" cy="5087937"/>
          </a:xfrm>
        </p:spPr>
        <p:txBody>
          <a:bodyPr>
            <a:normAutofit/>
          </a:bodyPr>
          <a:lstStyle>
            <a:lvl1pPr marL="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1pPr>
            <a:lvl2pPr marL="45720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2pPr>
            <a:lvl3pPr marL="91440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3pPr>
            <a:lvl4pPr marL="137160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4pPr>
            <a:lvl5pPr marL="182880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dirty="0"/>
          </a:p>
        </p:txBody>
      </p:sp>
      <p:grpSp>
        <p:nvGrpSpPr>
          <p:cNvPr id="11" name="组合 10"/>
          <p:cNvGrpSpPr/>
          <p:nvPr userDrawn="1">
            <p:custDataLst>
              <p:tags r:id="rId9"/>
            </p:custDataLst>
          </p:nvPr>
        </p:nvGrpSpPr>
        <p:grpSpPr>
          <a:xfrm>
            <a:off x="-1" y="0"/>
            <a:ext cx="4823460" cy="769938"/>
            <a:chOff x="-1" y="0"/>
            <a:chExt cx="4823460" cy="769938"/>
          </a:xfrm>
        </p:grpSpPr>
        <p:sp>
          <p:nvSpPr>
            <p:cNvPr id="12" name="任意多边形: 形状 11"/>
            <p:cNvSpPr/>
            <p:nvPr>
              <p:custDataLst>
                <p:tags r:id="rId10"/>
              </p:custDataLst>
            </p:nvPr>
          </p:nvSpPr>
          <p:spPr>
            <a:xfrm rot="10800000">
              <a:off x="0" y="0"/>
              <a:ext cx="4823459" cy="769938"/>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charset="-122"/>
              </a:endParaRPr>
            </a:p>
          </p:txBody>
        </p:sp>
        <p:sp>
          <p:nvSpPr>
            <p:cNvPr id="14" name="等腰三角形 13"/>
            <p:cNvSpPr/>
            <p:nvPr>
              <p:custDataLst>
                <p:tags r:id="rId11"/>
              </p:custDataLst>
            </p:nvPr>
          </p:nvSpPr>
          <p:spPr>
            <a:xfrm rot="10800000">
              <a:off x="-1" y="0"/>
              <a:ext cx="3754576" cy="562171"/>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ea typeface="微软雅黑" panose="020B0503020204020204" charset="-122"/>
              </a:endParaRPr>
            </a:p>
          </p:txBody>
        </p:sp>
      </p:gr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Arial" panose="020B0604020202020204" pitchFamily="34" charset="0"/>
              <a:ea typeface="微软雅黑" panose="020B0503020204020204" charset="-122"/>
              <a:sym typeface="+mn-ea"/>
            </a:endParaRPr>
          </a:p>
        </p:txBody>
      </p:sp>
      <p:sp>
        <p:nvSpPr>
          <p:cNvPr id="2" name="标题 1"/>
          <p:cNvSpPr>
            <a:spLocks noGrp="1"/>
          </p:cNvSpPr>
          <p:nvPr userDrawn="1">
            <p:ph type="title"/>
            <p:custDataLst>
              <p:tags r:id="rId3"/>
            </p:custDataLst>
          </p:nvPr>
        </p:nvSpPr>
        <p:spPr>
          <a:xfrm>
            <a:off x="612000" y="781200"/>
            <a:ext cx="10976400" cy="626400"/>
          </a:xfrm>
        </p:spPr>
        <p:txBody>
          <a:bodyPr anchor="ctr"/>
          <a:lstStyle>
            <a:lvl1pPr algn="ctr">
              <a:defRPr sz="3600" b="1" u="none" strike="noStrike" kern="1200" cap="none" spc="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userDrawn="1">
            <p:ph type="dt" sz="half" idx="10"/>
            <p:custDataLst>
              <p:tags r:id="rId4"/>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5"/>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6"/>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7"/>
            </p:custDataLst>
          </p:nvPr>
        </p:nvSpPr>
        <p:spPr>
          <a:xfrm>
            <a:off x="612000" y="1659600"/>
            <a:ext cx="10975975" cy="828000"/>
          </a:xfrm>
        </p:spPr>
        <p:txBody>
          <a:bodyPr>
            <a:normAutofit/>
          </a:bodyPr>
          <a:lstStyle>
            <a:lvl1pPr marL="0" indent="0" algn="ctr">
              <a:lnSpc>
                <a:spcPct val="130000"/>
              </a:lnSpc>
              <a:spcBef>
                <a:spcPts val="0"/>
              </a:spcBef>
              <a:spcAft>
                <a:spcPts val="1000"/>
              </a:spcAft>
              <a:buNone/>
              <a:defRPr sz="1600" u="none" strike="noStrike" kern="1200" cap="none" spc="0" normalizeH="0" baseline="0">
                <a:solidFill>
                  <a:schemeClr val="bg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userDrawn="1">
            <p:ph sz="quarter" idx="14"/>
            <p:custDataLst>
              <p:tags r:id="rId8"/>
            </p:custDataLst>
          </p:nvPr>
        </p:nvSpPr>
        <p:spPr>
          <a:xfrm>
            <a:off x="612775" y="2808000"/>
            <a:ext cx="10965600" cy="3430800"/>
          </a:xfrm>
        </p:spPr>
        <p:txBody>
          <a:bodyPr>
            <a:normAutofit/>
          </a:bodyPr>
          <a:lstStyle>
            <a:lvl1pPr marL="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1pPr>
            <a:lvl2pPr marL="45720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2pPr>
            <a:lvl3pPr marL="91440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3pPr>
            <a:lvl4pPr marL="137160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4pPr>
            <a:lvl5pPr marL="182880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grpSp>
        <p:nvGrpSpPr>
          <p:cNvPr id="12" name="组合 11"/>
          <p:cNvGrpSpPr/>
          <p:nvPr userDrawn="1">
            <p:custDataLst>
              <p:tags r:id="rId9"/>
            </p:custDataLst>
          </p:nvPr>
        </p:nvGrpSpPr>
        <p:grpSpPr>
          <a:xfrm flipV="1">
            <a:off x="5921829" y="0"/>
            <a:ext cx="6270171" cy="812800"/>
            <a:chOff x="4001597" y="5613400"/>
            <a:chExt cx="8190403" cy="1244600"/>
          </a:xfrm>
        </p:grpSpPr>
        <p:sp>
          <p:nvSpPr>
            <p:cNvPr id="14" name="任意多边形: 形状 13"/>
            <p:cNvSpPr/>
            <p:nvPr>
              <p:custDataLst>
                <p:tags r:id="rId10"/>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sp>
          <p:nvSpPr>
            <p:cNvPr id="15" name="等腰三角形 14"/>
            <p:cNvSpPr/>
            <p:nvPr>
              <p:custDataLst>
                <p:tags r:id="rId11"/>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flipV="1">
            <a:off x="5921829" y="0"/>
            <a:ext cx="6270171" cy="812800"/>
            <a:chOff x="4001597" y="5613400"/>
            <a:chExt cx="8190403" cy="1244600"/>
          </a:xfrm>
        </p:grpSpPr>
        <p:sp>
          <p:nvSpPr>
            <p:cNvPr id="14" name="任意多边形: 形状 13"/>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endParaRPr>
            </a:p>
          </p:txBody>
        </p:sp>
        <p:sp>
          <p:nvSpPr>
            <p:cNvPr id="15" name="等腰三角形 14"/>
            <p:cNvSpPr/>
            <p:nvPr>
              <p:custDataLst>
                <p:tags r:id="rId4"/>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sp>
        <p:nvSpPr>
          <p:cNvPr id="13" name="矩形 12"/>
          <p:cNvSpPr/>
          <p:nvPr userDrawn="1">
            <p:custDataLst>
              <p:tags r:id="rId5"/>
            </p:custDataLst>
          </p:nvPr>
        </p:nvSpPr>
        <p:spPr>
          <a:xfrm>
            <a:off x="0" y="50419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ea typeface="微软雅黑" panose="020B0503020204020204" charset="-122"/>
              <a:sym typeface="+mn-ea"/>
            </a:endParaRPr>
          </a:p>
        </p:txBody>
      </p:sp>
      <p:sp>
        <p:nvSpPr>
          <p:cNvPr id="2" name="标题 1"/>
          <p:cNvSpPr>
            <a:spLocks noGrp="1"/>
          </p:cNvSpPr>
          <p:nvPr userDrawn="1">
            <p:ph type="title"/>
            <p:custDataLst>
              <p:tags r:id="rId6"/>
            </p:custDataLst>
          </p:nvPr>
        </p:nvSpPr>
        <p:spPr>
          <a:xfrm>
            <a:off x="604520" y="669290"/>
            <a:ext cx="10976610" cy="565150"/>
          </a:xfrm>
        </p:spPr>
        <p:txBody>
          <a:bodyPr anchor="ctr"/>
          <a:lstStyle>
            <a:lvl1pPr algn="ctr">
              <a:lnSpc>
                <a:spcPct val="100000"/>
              </a:lnSpc>
              <a:defRPr sz="3200" b="1"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userDrawn="1">
            <p:ph type="dt" sz="half" idx="10"/>
            <p:custDataLst>
              <p:tags r:id="rId7"/>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8"/>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9"/>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userDrawn="1">
            <p:ph sz="quarter" idx="13"/>
            <p:custDataLst>
              <p:tags r:id="rId10"/>
            </p:custDataLst>
          </p:nvPr>
        </p:nvSpPr>
        <p:spPr>
          <a:xfrm>
            <a:off x="604837" y="1681200"/>
            <a:ext cx="10990800" cy="3211200"/>
          </a:xfrm>
        </p:spPr>
        <p:txBody>
          <a:bodyPr>
            <a:normAutofit/>
          </a:bodyPr>
          <a:lstStyle>
            <a:lvl1pPr marL="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1pPr>
            <a:lvl2pPr marL="45720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2pPr>
            <a:lvl3pPr marL="91440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3pPr>
            <a:lvl4pPr marL="137160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4pPr>
            <a:lvl5pPr marL="182880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9" name="文本占位符 8"/>
          <p:cNvSpPr>
            <a:spLocks noGrp="1"/>
          </p:cNvSpPr>
          <p:nvPr userDrawn="1">
            <p:ph type="body" sz="quarter" idx="14"/>
            <p:custDataLst>
              <p:tags r:id="rId11"/>
            </p:custDataLst>
          </p:nvPr>
        </p:nvSpPr>
        <p:spPr>
          <a:xfrm>
            <a:off x="594000" y="5180400"/>
            <a:ext cx="11001600" cy="1011600"/>
          </a:xfrm>
        </p:spPr>
        <p:txBody>
          <a:bodyPr>
            <a:normAutofit/>
          </a:bodyPr>
          <a:lstStyle>
            <a:lvl1pPr marL="0" indent="0">
              <a:lnSpc>
                <a:spcPct val="130000"/>
              </a:lnSpc>
              <a:spcBef>
                <a:spcPts val="0"/>
              </a:spcBef>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4001597" y="6045200"/>
            <a:ext cx="8190403" cy="812800"/>
            <a:chOff x="4001597" y="5613400"/>
            <a:chExt cx="8190403" cy="1244600"/>
          </a:xfrm>
        </p:grpSpPr>
        <p:sp>
          <p:nvSpPr>
            <p:cNvPr id="17" name="任意多边形: 形状 16"/>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endParaRPr>
            </a:p>
          </p:txBody>
        </p:sp>
        <p:sp>
          <p:nvSpPr>
            <p:cNvPr id="18" name="等腰三角形 17"/>
            <p:cNvSpPr/>
            <p:nvPr>
              <p:custDataLst>
                <p:tags r:id="rId4"/>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charset="-122"/>
              </a:endParaRPr>
            </a:p>
          </p:txBody>
        </p:sp>
      </p:grpSp>
      <p:sp>
        <p:nvSpPr>
          <p:cNvPr id="15" name="矩形 14"/>
          <p:cNvSpPr/>
          <p:nvPr userDrawn="1">
            <p:custDataLst>
              <p:tags r:id="rId5"/>
            </p:custDataLst>
          </p:nvPr>
        </p:nvSpPr>
        <p:spPr>
          <a:xfrm>
            <a:off x="0" y="0"/>
            <a:ext cx="12192000" cy="914407"/>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solidFill>
                <a:schemeClr val="bg1"/>
              </a:solidFill>
              <a:latin typeface="Viner Hand ITC" panose="03070502030502020203" charset="0"/>
              <a:ea typeface="微软雅黑" panose="020B0503020204020204" charset="-122"/>
              <a:cs typeface="Viner Hand ITC" panose="03070502030502020203" charset="0"/>
              <a:sym typeface="+mn-ea"/>
            </a:endParaRPr>
          </a:p>
        </p:txBody>
      </p:sp>
      <p:sp>
        <p:nvSpPr>
          <p:cNvPr id="2" name="标题 1"/>
          <p:cNvSpPr>
            <a:spLocks noGrp="1"/>
          </p:cNvSpPr>
          <p:nvPr>
            <p:ph type="title"/>
            <p:custDataLst>
              <p:tags r:id="rId6"/>
            </p:custDataLst>
          </p:nvPr>
        </p:nvSpPr>
        <p:spPr>
          <a:xfrm>
            <a:off x="579600" y="237600"/>
            <a:ext cx="11037600" cy="441964"/>
          </a:xfrm>
        </p:spPr>
        <p:txBody>
          <a:bodyPr>
            <a:noAutofit/>
          </a:bodyPr>
          <a:lstStyle>
            <a:lvl1pPr>
              <a:lnSpc>
                <a:spcPct val="100000"/>
              </a:lnSpc>
              <a:defRPr sz="2400" b="1" u="none" strike="noStrike" kern="1200" cap="none" spc="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marL="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marL="9144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marL="13716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marL="18288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dirty="0">
                <a:sym typeface="+mn-ea"/>
              </a:rPr>
              <a:t>第</a:t>
            </a:r>
            <a:r>
              <a:rPr lang="zh-CN" altLang="en-US"/>
              <a:t>二级</a:t>
            </a:r>
            <a:endParaRPr lang="zh-CN" altLang="en-US"/>
          </a:p>
          <a:p>
            <a:pPr lvl="2"/>
            <a:r>
              <a:rPr lang="zh-CN" altLang="en-US" dirty="0">
                <a:sym typeface="+mn-ea"/>
              </a:rPr>
              <a:t>第</a:t>
            </a:r>
            <a:r>
              <a:rPr lang="zh-CN" altLang="en-US"/>
              <a:t>三级</a:t>
            </a:r>
            <a:endParaRPr lang="zh-CN" altLang="en-US"/>
          </a:p>
          <a:p>
            <a:pPr lvl="3"/>
            <a:r>
              <a:rPr lang="zh-CN" altLang="en-US" dirty="0">
                <a:sym typeface="+mn-ea"/>
              </a:rPr>
              <a:t>第</a:t>
            </a:r>
            <a:r>
              <a:rPr lang="zh-CN" altLang="en-US"/>
              <a:t>四级</a:t>
            </a:r>
            <a:endParaRPr lang="zh-CN" altLang="en-US"/>
          </a:p>
          <a:p>
            <a:pPr lvl="4"/>
            <a:r>
              <a:rPr lang="zh-CN" altLang="en-US" dirty="0">
                <a:sym typeface="+mn-ea"/>
              </a:rPr>
              <a:t>第</a:t>
            </a:r>
            <a:r>
              <a:rPr lang="zh-CN" altLang="en-US"/>
              <a:t>五级</a:t>
            </a:r>
            <a:endParaRPr lang="zh-CN" altLang="en-US"/>
          </a:p>
        </p:txBody>
      </p:sp>
      <p:sp>
        <p:nvSpPr>
          <p:cNvPr id="3" name="日期占位符 2"/>
          <p:cNvSpPr>
            <a:spLocks noGrp="1"/>
          </p:cNvSpPr>
          <p:nvPr>
            <p:ph type="dt" sz="half" idx="10"/>
            <p:custDataLst>
              <p:tags r:id="rId8"/>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9" name="内容占位符 8"/>
          <p:cNvSpPr>
            <a:spLocks noGrp="1"/>
          </p:cNvSpPr>
          <p:nvPr>
            <p:ph sz="quarter" idx="14"/>
            <p:custDataLst>
              <p:tags r:id="rId11"/>
            </p:custDataLst>
          </p:nvPr>
        </p:nvSpPr>
        <p:spPr>
          <a:xfrm>
            <a:off x="6242400" y="1663200"/>
            <a:ext cx="5367600" cy="2894400"/>
          </a:xfrm>
        </p:spPr>
        <p:txBody>
          <a:bodyPr>
            <a:normAutofit/>
          </a:bodyPr>
          <a:lstStyle>
            <a:lvl1pPr marL="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marL="9144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marL="13716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marL="18288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dirty="0">
                <a:sym typeface="+mn-ea"/>
              </a:rPr>
              <a:t>第</a:t>
            </a:r>
            <a:r>
              <a:rPr lang="zh-CN" altLang="en-US"/>
              <a:t>二级</a:t>
            </a:r>
            <a:endParaRPr lang="zh-CN" altLang="en-US"/>
          </a:p>
          <a:p>
            <a:pPr lvl="2"/>
            <a:r>
              <a:rPr lang="zh-CN" altLang="en-US" dirty="0">
                <a:sym typeface="+mn-ea"/>
              </a:rPr>
              <a:t>第</a:t>
            </a:r>
            <a:r>
              <a:rPr lang="zh-CN" altLang="en-US"/>
              <a:t>三级</a:t>
            </a:r>
            <a:endParaRPr lang="zh-CN" altLang="en-US"/>
          </a:p>
          <a:p>
            <a:pPr lvl="3"/>
            <a:r>
              <a:rPr lang="zh-CN" altLang="en-US" dirty="0">
                <a:sym typeface="+mn-ea"/>
              </a:rPr>
              <a:t>第</a:t>
            </a:r>
            <a:r>
              <a:rPr lang="zh-CN" altLang="en-US"/>
              <a:t>四级</a:t>
            </a:r>
            <a:endParaRPr lang="zh-CN" altLang="en-US"/>
          </a:p>
          <a:p>
            <a:pPr lvl="4"/>
            <a:r>
              <a:rPr lang="zh-CN" altLang="en-US" dirty="0">
                <a:sym typeface="+mn-ea"/>
              </a:rPr>
              <a:t>第</a:t>
            </a:r>
            <a:r>
              <a:rPr lang="zh-CN" altLang="en-US"/>
              <a:t>五级</a:t>
            </a:r>
            <a:endParaRPr lang="zh-CN" altLang="en-US"/>
          </a:p>
        </p:txBody>
      </p:sp>
      <p:sp>
        <p:nvSpPr>
          <p:cNvPr id="11" name="文本占位符 10"/>
          <p:cNvSpPr>
            <a:spLocks noGrp="1"/>
          </p:cNvSpPr>
          <p:nvPr>
            <p:ph type="body" sz="quarter" idx="15"/>
            <p:custDataLst>
              <p:tags r:id="rId12"/>
            </p:custDataLst>
          </p:nvPr>
        </p:nvSpPr>
        <p:spPr>
          <a:xfrm>
            <a:off x="572400" y="4816800"/>
            <a:ext cx="5342400" cy="781200"/>
          </a:xfrm>
        </p:spPr>
        <p:txBody>
          <a:bodyPr>
            <a:normAutofit/>
          </a:bodyPr>
          <a:lstStyle>
            <a:lvl1pPr marL="0" indent="0">
              <a:lnSpc>
                <a:spcPct val="130000"/>
              </a:lnSpc>
              <a:spcBef>
                <a:spcPts val="0"/>
              </a:spcBef>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3"/>
            </p:custDataLst>
          </p:nvPr>
        </p:nvSpPr>
        <p:spPr>
          <a:xfrm>
            <a:off x="6253200" y="4813200"/>
            <a:ext cx="5367600" cy="781200"/>
          </a:xfrm>
        </p:spPr>
        <p:txBody>
          <a:bodyPr>
            <a:normAutofit/>
          </a:bodyPr>
          <a:lstStyle>
            <a:lvl1pPr marL="0" indent="0">
              <a:lnSpc>
                <a:spcPct val="130000"/>
              </a:lnSpc>
              <a:spcBef>
                <a:spcPts val="0"/>
              </a:spcBef>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2" name="矩形 11"/>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Arial" panose="020B0604020202020204" pitchFamily="34" charset="0"/>
              <a:ea typeface="微软雅黑" panose="020B0503020204020204" charset="-122"/>
              <a:sym typeface="+mn-ea"/>
            </a:endParaRPr>
          </a:p>
        </p:txBody>
      </p:sp>
      <p:grpSp>
        <p:nvGrpSpPr>
          <p:cNvPr id="15" name="组合 14"/>
          <p:cNvGrpSpPr/>
          <p:nvPr userDrawn="1">
            <p:custDataLst>
              <p:tags r:id="rId3"/>
            </p:custDataLst>
          </p:nvPr>
        </p:nvGrpSpPr>
        <p:grpSpPr>
          <a:xfrm rot="10800000">
            <a:off x="0" y="0"/>
            <a:ext cx="5457825" cy="1529715"/>
            <a:chOff x="4001597" y="5613400"/>
            <a:chExt cx="8190403" cy="1244600"/>
          </a:xfrm>
        </p:grpSpPr>
        <p:sp>
          <p:nvSpPr>
            <p:cNvPr id="16" name="任意多边形: 形状 15"/>
            <p:cNvSpPr/>
            <p:nvPr>
              <p:custDataLst>
                <p:tags r:id="rId4"/>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sp>
          <p:nvSpPr>
            <p:cNvPr id="17" name="等腰三角形 16"/>
            <p:cNvSpPr/>
            <p:nvPr>
              <p:custDataLst>
                <p:tags r:id="rId5"/>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charset="-122"/>
              </a:endParaRPr>
            </a:p>
          </p:txBody>
        </p:sp>
      </p:grpSp>
      <p:grpSp>
        <p:nvGrpSpPr>
          <p:cNvPr id="18" name="组合 17"/>
          <p:cNvGrpSpPr/>
          <p:nvPr userDrawn="1">
            <p:custDataLst>
              <p:tags r:id="rId6"/>
            </p:custDataLst>
          </p:nvPr>
        </p:nvGrpSpPr>
        <p:grpSpPr>
          <a:xfrm>
            <a:off x="6734175" y="5323840"/>
            <a:ext cx="5457825" cy="1529715"/>
            <a:chOff x="4001597" y="5613400"/>
            <a:chExt cx="8190403" cy="1244600"/>
          </a:xfrm>
        </p:grpSpPr>
        <p:sp>
          <p:nvSpPr>
            <p:cNvPr id="19" name="任意多边形: 形状 18"/>
            <p:cNvSpPr/>
            <p:nvPr>
              <p:custDataLst>
                <p:tags r:id="rId7"/>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charset="-122"/>
              </a:endParaRPr>
            </a:p>
          </p:txBody>
        </p:sp>
        <p:sp>
          <p:nvSpPr>
            <p:cNvPr id="20" name="等腰三角形 19"/>
            <p:cNvSpPr/>
            <p:nvPr>
              <p:custDataLst>
                <p:tags r:id="rId8"/>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sp>
        <p:nvSpPr>
          <p:cNvPr id="2" name="标题 1"/>
          <p:cNvSpPr>
            <a:spLocks noGrp="1"/>
          </p:cNvSpPr>
          <p:nvPr userDrawn="1">
            <p:ph type="title" hasCustomPrompt="1"/>
            <p:custDataLst>
              <p:tags r:id="rId9"/>
            </p:custDataLst>
          </p:nvPr>
        </p:nvSpPr>
        <p:spPr>
          <a:xfrm>
            <a:off x="1522800" y="1339200"/>
            <a:ext cx="9144000" cy="2386800"/>
          </a:xfrm>
        </p:spPr>
        <p:txBody>
          <a:bodyPr anchor="b"/>
          <a:lstStyle>
            <a:lvl1pPr algn="ctr">
              <a:defRPr sz="6000" b="1"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userDrawn="1">
            <p:ph type="dt" sz="half" idx="10"/>
            <p:custDataLst>
              <p:tags r:id="rId10"/>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1"/>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12"/>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13"/>
            </p:custDataLst>
          </p:nvPr>
        </p:nvSpPr>
        <p:spPr>
          <a:xfrm>
            <a:off x="1522413" y="3862800"/>
            <a:ext cx="9144000" cy="1656000"/>
          </a:xfrm>
        </p:spPr>
        <p:txBody>
          <a:bodyPr>
            <a:normAutofit/>
          </a:bodyPr>
          <a:lstStyle>
            <a:lvl1pPr marL="0" indent="0" algn="ctr">
              <a:lnSpc>
                <a:spcPct val="130000"/>
              </a:lnSpc>
              <a:spcBef>
                <a:spcPts val="0"/>
              </a:spcBef>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6" Type="http://schemas.openxmlformats.org/officeDocument/2006/relationships/theme" Target="../theme/theme2.xml"/><Relationship Id="rId25" Type="http://schemas.openxmlformats.org/officeDocument/2006/relationships/tags" Target="../tags/tag160.xml"/><Relationship Id="rId24" Type="http://schemas.openxmlformats.org/officeDocument/2006/relationships/tags" Target="../tags/tag159.xml"/><Relationship Id="rId23" Type="http://schemas.openxmlformats.org/officeDocument/2006/relationships/tags" Target="../tags/tag158.xml"/><Relationship Id="rId22" Type="http://schemas.openxmlformats.org/officeDocument/2006/relationships/tags" Target="../tags/tag157.xml"/><Relationship Id="rId21" Type="http://schemas.openxmlformats.org/officeDocument/2006/relationships/tags" Target="../tags/tag156.xml"/><Relationship Id="rId20" Type="http://schemas.openxmlformats.org/officeDocument/2006/relationships/tags" Target="../tags/tag155.xml"/><Relationship Id="rId2" Type="http://schemas.openxmlformats.org/officeDocument/2006/relationships/slideLayout" Target="../slideLayouts/slideLayout13.xml"/><Relationship Id="rId19" Type="http://schemas.openxmlformats.org/officeDocument/2006/relationships/slideLayout" Target="../slideLayouts/slideLayout30.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67.xml"/><Relationship Id="rId7" Type="http://schemas.openxmlformats.org/officeDocument/2006/relationships/image" Target="../media/image1.jpeg"/><Relationship Id="rId6" Type="http://schemas.openxmlformats.org/officeDocument/2006/relationships/tags" Target="../tags/tag166.xml"/><Relationship Id="rId5" Type="http://schemas.openxmlformats.org/officeDocument/2006/relationships/tags" Target="../tags/tag165.xml"/><Relationship Id="rId4" Type="http://schemas.openxmlformats.org/officeDocument/2006/relationships/tags" Target="../tags/tag164.xml"/><Relationship Id="rId3" Type="http://schemas.openxmlformats.org/officeDocument/2006/relationships/tags" Target="../tags/tag163.xml"/><Relationship Id="rId2" Type="http://schemas.openxmlformats.org/officeDocument/2006/relationships/tags" Target="../tags/tag162.xml"/><Relationship Id="rId1" Type="http://schemas.openxmlformats.org/officeDocument/2006/relationships/tags" Target="../tags/tag161.xml"/></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18.xml"/><Relationship Id="rId6" Type="http://schemas.openxmlformats.org/officeDocument/2006/relationships/tags" Target="../tags/tag220.xml"/><Relationship Id="rId5" Type="http://schemas.openxmlformats.org/officeDocument/2006/relationships/tags" Target="../tags/tag219.xml"/><Relationship Id="rId4" Type="http://schemas.openxmlformats.org/officeDocument/2006/relationships/tags" Target="../tags/tag218.xml"/><Relationship Id="rId3" Type="http://schemas.openxmlformats.org/officeDocument/2006/relationships/tags" Target="../tags/tag217.xml"/><Relationship Id="rId2" Type="http://schemas.openxmlformats.org/officeDocument/2006/relationships/tags" Target="../tags/tag216.xml"/><Relationship Id="rId1" Type="http://schemas.openxmlformats.org/officeDocument/2006/relationships/tags" Target="../tags/tag215.xml"/></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18.xml"/><Relationship Id="rId6" Type="http://schemas.openxmlformats.org/officeDocument/2006/relationships/tags" Target="../tags/tag226.xml"/><Relationship Id="rId5" Type="http://schemas.openxmlformats.org/officeDocument/2006/relationships/tags" Target="../tags/tag225.xml"/><Relationship Id="rId4" Type="http://schemas.openxmlformats.org/officeDocument/2006/relationships/tags" Target="../tags/tag224.xml"/><Relationship Id="rId3" Type="http://schemas.openxmlformats.org/officeDocument/2006/relationships/tags" Target="../tags/tag223.xml"/><Relationship Id="rId2" Type="http://schemas.openxmlformats.org/officeDocument/2006/relationships/tags" Target="../tags/tag222.xml"/><Relationship Id="rId1" Type="http://schemas.openxmlformats.org/officeDocument/2006/relationships/tags" Target="../tags/tag221.xml"/></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18.xml"/><Relationship Id="rId6" Type="http://schemas.openxmlformats.org/officeDocument/2006/relationships/tags" Target="../tags/tag232.xml"/><Relationship Id="rId5" Type="http://schemas.openxmlformats.org/officeDocument/2006/relationships/tags" Target="../tags/tag231.xml"/><Relationship Id="rId4" Type="http://schemas.openxmlformats.org/officeDocument/2006/relationships/tags" Target="../tags/tag230.xml"/><Relationship Id="rId3" Type="http://schemas.openxmlformats.org/officeDocument/2006/relationships/tags" Target="../tags/tag229.xml"/><Relationship Id="rId2" Type="http://schemas.openxmlformats.org/officeDocument/2006/relationships/tags" Target="../tags/tag228.xml"/><Relationship Id="rId1" Type="http://schemas.openxmlformats.org/officeDocument/2006/relationships/tags" Target="../tags/tag227.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18.xml"/><Relationship Id="rId6" Type="http://schemas.openxmlformats.org/officeDocument/2006/relationships/tags" Target="../tags/tag238.xml"/><Relationship Id="rId5" Type="http://schemas.openxmlformats.org/officeDocument/2006/relationships/tags" Target="../tags/tag237.xml"/><Relationship Id="rId4" Type="http://schemas.openxmlformats.org/officeDocument/2006/relationships/tags" Target="../tags/tag236.xml"/><Relationship Id="rId3" Type="http://schemas.openxmlformats.org/officeDocument/2006/relationships/tags" Target="../tags/tag235.xml"/><Relationship Id="rId2" Type="http://schemas.openxmlformats.org/officeDocument/2006/relationships/tags" Target="../tags/tag234.xml"/><Relationship Id="rId1" Type="http://schemas.openxmlformats.org/officeDocument/2006/relationships/tags" Target="../tags/tag233.xml"/></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slideLayout" Target="../slideLayouts/slideLayout18.xml"/><Relationship Id="rId6" Type="http://schemas.openxmlformats.org/officeDocument/2006/relationships/tags" Target="../tags/tag244.xml"/><Relationship Id="rId5" Type="http://schemas.openxmlformats.org/officeDocument/2006/relationships/tags" Target="../tags/tag243.xml"/><Relationship Id="rId4" Type="http://schemas.openxmlformats.org/officeDocument/2006/relationships/tags" Target="../tags/tag242.xml"/><Relationship Id="rId3" Type="http://schemas.openxmlformats.org/officeDocument/2006/relationships/tags" Target="../tags/tag241.xml"/><Relationship Id="rId2" Type="http://schemas.openxmlformats.org/officeDocument/2006/relationships/tags" Target="../tags/tag240.xml"/><Relationship Id="rId1" Type="http://schemas.openxmlformats.org/officeDocument/2006/relationships/tags" Target="../tags/tag239.xml"/></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18.xml"/><Relationship Id="rId6" Type="http://schemas.openxmlformats.org/officeDocument/2006/relationships/tags" Target="../tags/tag250.xml"/><Relationship Id="rId5" Type="http://schemas.openxmlformats.org/officeDocument/2006/relationships/tags" Target="../tags/tag249.xml"/><Relationship Id="rId4" Type="http://schemas.openxmlformats.org/officeDocument/2006/relationships/tags" Target="../tags/tag248.xml"/><Relationship Id="rId3" Type="http://schemas.openxmlformats.org/officeDocument/2006/relationships/tags" Target="../tags/tag247.xml"/><Relationship Id="rId2" Type="http://schemas.openxmlformats.org/officeDocument/2006/relationships/tags" Target="../tags/tag246.xml"/><Relationship Id="rId1" Type="http://schemas.openxmlformats.org/officeDocument/2006/relationships/tags" Target="../tags/tag245.xml"/></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9.xml"/><Relationship Id="rId7" Type="http://schemas.openxmlformats.org/officeDocument/2006/relationships/slideLayout" Target="../slideLayouts/slideLayout18.xml"/><Relationship Id="rId6" Type="http://schemas.openxmlformats.org/officeDocument/2006/relationships/tags" Target="../tags/tag256.xml"/><Relationship Id="rId5" Type="http://schemas.openxmlformats.org/officeDocument/2006/relationships/tags" Target="../tags/tag255.xml"/><Relationship Id="rId4" Type="http://schemas.openxmlformats.org/officeDocument/2006/relationships/tags" Target="../tags/tag254.xml"/><Relationship Id="rId3" Type="http://schemas.openxmlformats.org/officeDocument/2006/relationships/tags" Target="../tags/tag253.xml"/><Relationship Id="rId2" Type="http://schemas.openxmlformats.org/officeDocument/2006/relationships/tags" Target="../tags/tag252.xml"/><Relationship Id="rId1" Type="http://schemas.openxmlformats.org/officeDocument/2006/relationships/tags" Target="../tags/tag251.xml"/></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tags" Target="../tags/tag168.xml"/></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79.xml"/><Relationship Id="rId5" Type="http://schemas.openxmlformats.org/officeDocument/2006/relationships/tags" Target="../tags/tag178.xml"/><Relationship Id="rId4" Type="http://schemas.openxmlformats.org/officeDocument/2006/relationships/tags" Target="../tags/tag177.xml"/><Relationship Id="rId3" Type="http://schemas.openxmlformats.org/officeDocument/2006/relationships/tags" Target="../tags/tag176.xml"/><Relationship Id="rId2" Type="http://schemas.openxmlformats.org/officeDocument/2006/relationships/tags" Target="../tags/tag175.xml"/><Relationship Id="rId1" Type="http://schemas.openxmlformats.org/officeDocument/2006/relationships/tags" Target="../tags/tag174.xml"/></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tags" Target="../tags/tag183.xml"/><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tags" Target="../tags/tag180.xml"/></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tags" Target="../tags/tag187.xml"/><Relationship Id="rId1" Type="http://schemas.openxmlformats.org/officeDocument/2006/relationships/tags" Target="../tags/tag186.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tags" Target="../tags/tag195.xml"/><Relationship Id="rId3" Type="http://schemas.openxmlformats.org/officeDocument/2006/relationships/tags" Target="../tags/tag194.xml"/><Relationship Id="rId2" Type="http://schemas.openxmlformats.org/officeDocument/2006/relationships/tags" Target="../tags/tag193.xml"/><Relationship Id="rId1" Type="http://schemas.openxmlformats.org/officeDocument/2006/relationships/tags" Target="../tags/tag192.xml"/></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03.xml"/><Relationship Id="rId5" Type="http://schemas.openxmlformats.org/officeDocument/2006/relationships/tags" Target="../tags/tag202.xml"/><Relationship Id="rId4" Type="http://schemas.openxmlformats.org/officeDocument/2006/relationships/tags" Target="../tags/tag201.xml"/><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tags" Target="../tags/tag198.xml"/></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8.xml"/><Relationship Id="rId6" Type="http://schemas.openxmlformats.org/officeDocument/2006/relationships/tags" Target="../tags/tag209.xml"/><Relationship Id="rId5" Type="http://schemas.openxmlformats.org/officeDocument/2006/relationships/tags" Target="../tags/tag208.xml"/><Relationship Id="rId4" Type="http://schemas.openxmlformats.org/officeDocument/2006/relationships/tags" Target="../tags/tag207.xml"/><Relationship Id="rId3" Type="http://schemas.openxmlformats.org/officeDocument/2006/relationships/tags" Target="../tags/tag206.xml"/><Relationship Id="rId2" Type="http://schemas.openxmlformats.org/officeDocument/2006/relationships/tags" Target="../tags/tag205.xml"/><Relationship Id="rId1" Type="http://schemas.openxmlformats.org/officeDocument/2006/relationships/tags" Target="../tags/tag204.xml"/></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18.xml"/><Relationship Id="rId6" Type="http://schemas.openxmlformats.org/officeDocument/2006/relationships/tags" Target="../tags/tag214.xml"/><Relationship Id="rId5" Type="http://schemas.openxmlformats.org/officeDocument/2006/relationships/image" Target="../media/image2.png"/><Relationship Id="rId4" Type="http://schemas.openxmlformats.org/officeDocument/2006/relationships/tags" Target="../tags/tag213.xml"/><Relationship Id="rId3" Type="http://schemas.openxmlformats.org/officeDocument/2006/relationships/tags" Target="../tags/tag212.xml"/><Relationship Id="rId2" Type="http://schemas.openxmlformats.org/officeDocument/2006/relationships/tags" Target="../tags/tag211.xml"/><Relationship Id="rId1" Type="http://schemas.openxmlformats.org/officeDocument/2006/relationships/tags" Target="../tags/tag210.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2" name="标题 1"/>
          <p:cNvSpPr>
            <a:spLocks noGrp="1"/>
          </p:cNvSpPr>
          <p:nvPr>
            <p:ph type="ctrTitle" idx="4294967295"/>
          </p:nvPr>
        </p:nvSpPr>
        <p:spPr>
          <a:xfrm>
            <a:off x="906780" y="291465"/>
            <a:ext cx="10378440" cy="676275"/>
          </a:xfrm>
        </p:spPr>
        <p:txBody>
          <a:bodyPr vert="horz" lIns="91440" tIns="45720" rIns="91440" bIns="45720" rtlCol="0" anchor="b">
            <a:normAutofit fontScale="9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gn="ctr">
              <a:buClrTx/>
              <a:buSzTx/>
              <a:buFontTx/>
            </a:pPr>
            <a:r>
              <a:rPr lang="zh-CN" altLang="en-US" sz="4000" b="1">
                <a:solidFill>
                  <a:schemeClr val="accent1"/>
                </a:solidFill>
                <a:latin typeface="汉仪旗黑-85S" charset="0"/>
                <a:cs typeface="汉仪旗黑-85S" charset="0"/>
                <a:sym typeface="+mn-ea"/>
              </a:rPr>
              <a:t>第二章  词处理</a:t>
            </a:r>
            <a:endParaRPr lang="zh-CN" altLang="en-US" sz="4000" b="1">
              <a:solidFill>
                <a:schemeClr val="accent1"/>
              </a:solidFill>
              <a:latin typeface="汉仪旗黑-85S" charset="0"/>
              <a:cs typeface="汉仪旗黑-85S" charset="0"/>
              <a:sym typeface="+mn-ea"/>
            </a:endParaRPr>
          </a:p>
        </p:txBody>
      </p:sp>
      <p:sp>
        <p:nvSpPr>
          <p:cNvPr id="3" name="副标题 2"/>
          <p:cNvSpPr>
            <a:spLocks noGrp="1"/>
          </p:cNvSpPr>
          <p:nvPr>
            <p:ph type="subTitle" idx="4294967295"/>
            <p:custDataLst>
              <p:tags r:id="rId4"/>
            </p:custDataLst>
          </p:nvPr>
        </p:nvSpPr>
        <p:spPr>
          <a:xfrm>
            <a:off x="40640" y="1113790"/>
            <a:ext cx="12110720" cy="4676140"/>
          </a:xfrm>
        </p:spPr>
        <p:txBody>
          <a:bodyPr>
            <a:noAutofit/>
          </a:bodyPr>
          <a:p>
            <a:pPr algn="l" fontAlgn="auto">
              <a:lnSpc>
                <a:spcPct val="100000"/>
              </a:lnSpc>
              <a:spcBef>
                <a:spcPts val="600"/>
              </a:spcBef>
              <a:spcAft>
                <a:spcPts val="600"/>
              </a:spcAft>
            </a:pPr>
            <a:r>
              <a:rPr lang="zh-CN" altLang="en-US" sz="2800">
                <a:solidFill>
                  <a:schemeClr val="dk1">
                    <a:lumMod val="85000"/>
                    <a:lumOff val="15000"/>
                  </a:schemeClr>
                </a:solidFill>
                <a:latin typeface="微软雅黑" panose="020B0503020204020204" charset="-122"/>
                <a:cs typeface="微软雅黑" panose="020B0503020204020204" charset="-122"/>
              </a:rPr>
              <a:t>2.1 分词和停顿</a:t>
            </a:r>
            <a:endParaRPr lang="zh-CN" altLang="en-US" sz="2800">
              <a:solidFill>
                <a:schemeClr val="dk1">
                  <a:lumMod val="85000"/>
                  <a:lumOff val="15000"/>
                </a:schemeClr>
              </a:solidFill>
              <a:latin typeface="微软雅黑" panose="020B0503020204020204" charset="-122"/>
              <a:cs typeface="微软雅黑" panose="020B0503020204020204" charset="-122"/>
            </a:endParaRPr>
          </a:p>
          <a:p>
            <a:pPr algn="l" fontAlgn="auto">
              <a:lnSpc>
                <a:spcPct val="100000"/>
              </a:lnSpc>
              <a:spcBef>
                <a:spcPts val="600"/>
              </a:spcBef>
              <a:spcAft>
                <a:spcPts val="600"/>
              </a:spcAft>
            </a:pPr>
            <a:r>
              <a:rPr lang="zh-CN" altLang="en-US" sz="2800">
                <a:solidFill>
                  <a:schemeClr val="dk1">
                    <a:lumMod val="85000"/>
                    <a:lumOff val="15000"/>
                  </a:schemeClr>
                </a:solidFill>
                <a:latin typeface="微软雅黑" panose="020B0503020204020204" charset="-122"/>
                <a:cs typeface="微软雅黑" panose="020B0503020204020204" charset="-122"/>
              </a:rPr>
              <a:t>2.1.1 分词</a:t>
            </a:r>
            <a:endParaRPr lang="zh-CN" altLang="en-US" sz="2800">
              <a:solidFill>
                <a:schemeClr val="dk1">
                  <a:lumMod val="85000"/>
                  <a:lumOff val="15000"/>
                </a:schemeClr>
              </a:solidFill>
              <a:latin typeface="微软雅黑" panose="020B0503020204020204" charset="-122"/>
              <a:cs typeface="微软雅黑" panose="020B0503020204020204" charset="-122"/>
            </a:endParaRPr>
          </a:p>
          <a:p>
            <a:pPr algn="l" fontAlgn="auto">
              <a:lnSpc>
                <a:spcPct val="100000"/>
              </a:lnSpc>
              <a:spcBef>
                <a:spcPts val="600"/>
              </a:spcBef>
              <a:spcAft>
                <a:spcPts val="600"/>
              </a:spcAft>
              <a:buFont typeface="Wingdings" panose="05000000000000000000" charset="0"/>
            </a:pPr>
            <a:r>
              <a:rPr lang="zh-CN" altLang="en-US" sz="2800">
                <a:solidFill>
                  <a:schemeClr val="dk1">
                    <a:lumMod val="85000"/>
                    <a:lumOff val="15000"/>
                  </a:schemeClr>
                </a:solidFill>
                <a:latin typeface="微软雅黑" panose="020B0503020204020204" charset="-122"/>
                <a:cs typeface="微软雅黑" panose="020B0503020204020204" charset="-122"/>
              </a:rPr>
              <a:t>分词是文本挖掘和文本分析的基础。分词是将给定语言的字符序列按照规则组合排序成词序列的处理过程。</a:t>
            </a:r>
            <a:endParaRPr lang="zh-CN" altLang="en-US" sz="2800">
              <a:solidFill>
                <a:schemeClr val="dk1">
                  <a:lumMod val="85000"/>
                  <a:lumOff val="15000"/>
                </a:schemeClr>
              </a:solidFill>
              <a:latin typeface="微软雅黑" panose="020B0503020204020204" charset="-122"/>
              <a:cs typeface="微软雅黑" panose="020B0503020204020204" charset="-122"/>
            </a:endParaRPr>
          </a:p>
          <a:p>
            <a:pPr algn="l" fontAlgn="auto">
              <a:lnSpc>
                <a:spcPct val="100000"/>
              </a:lnSpc>
              <a:spcBef>
                <a:spcPts val="600"/>
              </a:spcBef>
              <a:spcAft>
                <a:spcPts val="600"/>
              </a:spcAft>
              <a:buFont typeface="Wingdings" panose="05000000000000000000" charset="0"/>
            </a:pPr>
            <a:endParaRPr lang="zh-CN" altLang="en-US" sz="2800">
              <a:solidFill>
                <a:schemeClr val="dk1">
                  <a:lumMod val="85000"/>
                  <a:lumOff val="15000"/>
                </a:schemeClr>
              </a:solidFill>
              <a:latin typeface="微软雅黑" panose="020B0503020204020204" charset="-122"/>
              <a:cs typeface="微软雅黑" panose="020B0503020204020204" charset="-122"/>
            </a:endParaRPr>
          </a:p>
          <a:p>
            <a:pPr algn="l" fontAlgn="auto">
              <a:lnSpc>
                <a:spcPct val="100000"/>
              </a:lnSpc>
              <a:spcBef>
                <a:spcPts val="600"/>
              </a:spcBef>
              <a:spcAft>
                <a:spcPts val="600"/>
              </a:spcAft>
              <a:buFont typeface="Wingdings" panose="05000000000000000000" charset="0"/>
            </a:pPr>
            <a:r>
              <a:rPr lang="zh-CN" altLang="en-US" sz="2800">
                <a:solidFill>
                  <a:schemeClr val="dk1">
                    <a:lumMod val="85000"/>
                    <a:lumOff val="15000"/>
                  </a:schemeClr>
                </a:solidFill>
                <a:latin typeface="微软雅黑" panose="020B0503020204020204" charset="-122"/>
                <a:cs typeface="微软雅黑" panose="020B0503020204020204" charset="-122"/>
              </a:rPr>
              <a:t>2.2 正则表达式</a:t>
            </a:r>
            <a:endParaRPr lang="zh-CN" altLang="en-US" sz="2800">
              <a:solidFill>
                <a:schemeClr val="dk1">
                  <a:lumMod val="85000"/>
                  <a:lumOff val="15000"/>
                </a:schemeClr>
              </a:solidFill>
              <a:latin typeface="微软雅黑" panose="020B0503020204020204" charset="-122"/>
              <a:cs typeface="微软雅黑" panose="020B0503020204020204" charset="-122"/>
            </a:endParaRPr>
          </a:p>
          <a:p>
            <a:pPr algn="l" fontAlgn="auto">
              <a:lnSpc>
                <a:spcPct val="100000"/>
              </a:lnSpc>
              <a:spcBef>
                <a:spcPts val="600"/>
              </a:spcBef>
              <a:spcAft>
                <a:spcPts val="600"/>
              </a:spcAft>
              <a:buFont typeface="Wingdings" panose="05000000000000000000" charset="0"/>
            </a:pPr>
            <a:r>
              <a:rPr lang="zh-CN" altLang="en-US" sz="2800">
                <a:solidFill>
                  <a:schemeClr val="dk1">
                    <a:lumMod val="85000"/>
                    <a:lumOff val="15000"/>
                  </a:schemeClr>
                </a:solidFill>
                <a:latin typeface="微软雅黑" panose="020B0503020204020204" charset="-122"/>
                <a:cs typeface="微软雅黑" panose="020B0503020204020204" charset="-122"/>
              </a:rPr>
              <a:t>正则表达式（Regular Expression）是利用事先定义的特定字符及其组合构造规则字符串，一般用来表达对字符串的匹配逻辑，常见的例子如特定字符串的检索操作。</a:t>
            </a:r>
            <a:endParaRPr lang="zh-CN" altLang="en-US" sz="2800">
              <a:solidFill>
                <a:schemeClr val="dk1">
                  <a:lumMod val="85000"/>
                  <a:lumOff val="15000"/>
                </a:schemeClr>
              </a:solidFill>
              <a:latin typeface="微软雅黑" panose="020B0503020204020204" charset="-122"/>
              <a:cs typeface="微软雅黑" panose="020B0503020204020204" charset="-122"/>
            </a:endParaRPr>
          </a:p>
          <a:p>
            <a:endParaRPr lang="zh-CN" altLang="en-US" sz="2800">
              <a:solidFill>
                <a:schemeClr val="dk1">
                  <a:lumMod val="85000"/>
                  <a:lumOff val="15000"/>
                </a:schemeClr>
              </a:solidFill>
              <a:latin typeface="微软雅黑" panose="020B0503020204020204" charset="-122"/>
              <a:cs typeface="微软雅黑" panose="020B0503020204020204" charset="-122"/>
            </a:endParaRPr>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p>
            <a:fld id="{565CE74E-AB26-4998-AD42-012C4C1AD076}" type="slidenum">
              <a:rPr lang="zh-CN" altLang="en-US" smtClean="0">
                <a:solidFill>
                  <a:schemeClr val="dk1">
                    <a:tint val="75000"/>
                    <a:lumMod val="85000"/>
                    <a:lumOff val="15000"/>
                  </a:schemeClr>
                </a:solidFill>
                <a:latin typeface="微软雅黑" panose="020B0503020204020204" charset="-122"/>
                <a:ea typeface="微软雅黑" panose="020B0503020204020204" charset="-122"/>
              </a:rPr>
            </a:fld>
            <a:endParaRPr lang="zh-CN" altLang="en-US" smtClean="0">
              <a:solidFill>
                <a:schemeClr val="dk1">
                  <a:tint val="75000"/>
                  <a:lumMod val="85000"/>
                  <a:lumOff val="15000"/>
                </a:schemeClr>
              </a:solidFill>
              <a:latin typeface="微软雅黑" panose="020B0503020204020204" charset="-122"/>
              <a:ea typeface="微软雅黑" panose="020B0503020204020204" charset="-122"/>
            </a:endParaRPr>
          </a:p>
        </p:txBody>
      </p:sp>
      <p:pic>
        <p:nvPicPr>
          <p:cNvPr id="4" name="图片 3" descr="海报790-Python自然语言处理——算法、技术及项目案例实战（微课视频版）"/>
          <p:cNvPicPr>
            <a:picLocks noChangeAspect="1"/>
          </p:cNvPicPr>
          <p:nvPr>
            <p:custDataLst>
              <p:tags r:id="rId6"/>
            </p:custDataLst>
          </p:nvPr>
        </p:nvPicPr>
        <p:blipFill>
          <a:blip r:embed="rId7"/>
          <a:stretch>
            <a:fillRect/>
          </a:stretch>
        </p:blipFill>
        <p:spPr>
          <a:xfrm>
            <a:off x="9587865" y="115570"/>
            <a:ext cx="2060575" cy="2060575"/>
          </a:xfrm>
          <a:prstGeom prst="rect">
            <a:avLst/>
          </a:prstGeom>
        </p:spPr>
      </p:pic>
    </p:spTree>
    <p:custDataLst>
      <p:tags r:id="rId8"/>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3" name="副标题 2"/>
          <p:cNvSpPr>
            <a:spLocks noGrp="1"/>
          </p:cNvSpPr>
          <p:nvPr>
            <p:ph type="subTitle" idx="4294967295"/>
            <p:custDataLst>
              <p:tags r:id="rId4"/>
            </p:custDataLst>
          </p:nvPr>
        </p:nvSpPr>
        <p:spPr>
          <a:xfrm>
            <a:off x="13970" y="167005"/>
            <a:ext cx="12110720" cy="6554470"/>
          </a:xfr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2.4.2 维特比算法</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在隐马尔可夫模型中，比较著名的算法是维特比算法（Viterbi Algorithm），该算法由美籍科学家Andrea Viterbi 提出，维特比算法主要用于解决优化隐藏状态序列从而实现输出期望值观测序列的问题。</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维特比算法的基本逻辑：</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（1）如果最短（或概率最大）路径P经过特定节点G，那么从这条路径起点S到节点G的子路径M，是起点S到节点G之间的最短路径。</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（2）从起点S到终点E路径必定经过i时刻的某个状态，如果记录起点S到该状态所有节点的最短路径集合，整体最短路径必经过集合中的某一条。</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（3）假定从状态i到状态i+1，起点S到状态i各节点的最短路径已知，计算S到i+1状态的节点的最短路径可以分解为从S到i状态的最短路径，以及从i状态节点到i+1状态节点的最短路径。</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
        <p:nvSpPr>
          <p:cNvPr id="5" name="灯片编号占位符 4"/>
          <p:cNvSpPr>
            <a:spLocks noGrp="1"/>
          </p:cNvSpPr>
          <p:nvPr>
            <p:ph type="sldNum" sz="quarter" idx="12"/>
            <p:custDataLst>
              <p:tags r:id="rId5"/>
            </p:custDataLst>
          </p:nvPr>
        </p:nvSpPr>
        <p:spPr/>
        <p:txBody>
          <a:bodyPr/>
          <a:p>
            <a:fld id="{565CE74E-AB26-4998-AD42-012C4C1AD076}" type="slidenum">
              <a:rPr lang="zh-CN" altLang="en-US" smtClean="0">
                <a:solidFill>
                  <a:schemeClr val="dk1">
                    <a:tint val="75000"/>
                    <a:lumMod val="85000"/>
                    <a:lumOff val="15000"/>
                  </a:schemeClr>
                </a:solidFill>
                <a:latin typeface="微软雅黑" panose="020B0503020204020204" charset="-122"/>
                <a:ea typeface="微软雅黑" panose="020B0503020204020204" charset="-122"/>
              </a:rPr>
            </a:fld>
            <a:endParaRPr lang="zh-CN" altLang="en-US" smtClean="0">
              <a:solidFill>
                <a:schemeClr val="dk1">
                  <a:tint val="75000"/>
                  <a:lumMod val="85000"/>
                  <a:lumOff val="15000"/>
                </a:schemeClr>
              </a:solidFill>
              <a:latin typeface="微软雅黑" panose="020B0503020204020204" charset="-122"/>
              <a:ea typeface="微软雅黑" panose="020B0503020204020204" charset="-122"/>
            </a:endParaRPr>
          </a:p>
        </p:txBody>
      </p:sp>
    </p:spTree>
    <p:custDataLst>
      <p:tags r:id="rId6"/>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3" name="副标题 2"/>
          <p:cNvSpPr>
            <a:spLocks noGrp="1"/>
          </p:cNvSpPr>
          <p:nvPr>
            <p:ph type="subTitle" idx="4294967295"/>
            <p:custDataLst>
              <p:tags r:id="rId4"/>
            </p:custDataLst>
          </p:nvPr>
        </p:nvSpPr>
        <p:spPr>
          <a:xfrm>
            <a:off x="13970" y="167005"/>
            <a:ext cx="12110720" cy="6554470"/>
          </a:xfr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实例【2-8】维特比算法</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import numpy as np</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def viterbi_algorithm(H, B, rho, O):</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 隐马尔科夫模型隐藏状态数 N=3，假定公司总共有三个部门，分别用0,1,2表示</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N = np.shape(H)[0]</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 观测序列时间序列</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T = np.shape(O)[0]</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 特定时刻隐藏状态对应最优状态序列概率 </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mu = np.zeros((T, N)) </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
        <p:nvSpPr>
          <p:cNvPr id="5" name="灯片编号占位符 4"/>
          <p:cNvSpPr>
            <a:spLocks noGrp="1"/>
          </p:cNvSpPr>
          <p:nvPr>
            <p:ph type="sldNum" sz="quarter" idx="12"/>
            <p:custDataLst>
              <p:tags r:id="rId5"/>
            </p:custDataLst>
          </p:nvPr>
        </p:nvSpPr>
        <p:spPr/>
        <p:txBody>
          <a:bodyPr/>
          <a:p>
            <a:fld id="{565CE74E-AB26-4998-AD42-012C4C1AD076}" type="slidenum">
              <a:rPr lang="zh-CN" altLang="en-US" smtClean="0">
                <a:solidFill>
                  <a:schemeClr val="dk1">
                    <a:tint val="75000"/>
                    <a:lumMod val="85000"/>
                    <a:lumOff val="15000"/>
                  </a:schemeClr>
                </a:solidFill>
                <a:latin typeface="微软雅黑" panose="020B0503020204020204" charset="-122"/>
                <a:ea typeface="微软雅黑" panose="020B0503020204020204" charset="-122"/>
              </a:rPr>
            </a:fld>
            <a:endParaRPr lang="zh-CN" altLang="en-US" smtClean="0">
              <a:solidFill>
                <a:schemeClr val="dk1">
                  <a:tint val="75000"/>
                  <a:lumMod val="85000"/>
                  <a:lumOff val="15000"/>
                </a:schemeClr>
              </a:solidFill>
              <a:latin typeface="微软雅黑" panose="020B0503020204020204" charset="-122"/>
              <a:ea typeface="微软雅黑" panose="020B0503020204020204" charset="-122"/>
            </a:endParaRPr>
          </a:p>
        </p:txBody>
      </p:sp>
    </p:spTree>
    <p:custDataLst>
      <p:tags r:id="rId6"/>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3" name="副标题 2"/>
          <p:cNvSpPr>
            <a:spLocks noGrp="1"/>
          </p:cNvSpPr>
          <p:nvPr>
            <p:ph type="subTitle" idx="4294967295"/>
            <p:custDataLst>
              <p:tags r:id="rId4"/>
            </p:custDataLst>
          </p:nvPr>
        </p:nvSpPr>
        <p:spPr>
          <a:xfrm>
            <a:off x="13970" y="167005"/>
            <a:ext cx="12110720" cy="6554470"/>
          </a:xfr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 特定时刻隐藏状态对应最优状态前导序列概率 </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index = np.zeros((T, N))</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for t in range(T):</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if 0 == t:</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mu[t] = np.multiply(rho.reshape((1, N)), np.array(B[:, O[t]]).reshape((1, N)))</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continue</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for i in range(N):</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temp = np.multiply(np.multiply(mu[t - 1], H[:, i]), B[i, O[t]])</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mu[t, i] = max(temp)</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index[t][i] = np.argmax(temp)</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
        <p:nvSpPr>
          <p:cNvPr id="5" name="灯片编号占位符 4"/>
          <p:cNvSpPr>
            <a:spLocks noGrp="1"/>
          </p:cNvSpPr>
          <p:nvPr>
            <p:ph type="sldNum" sz="quarter" idx="12"/>
            <p:custDataLst>
              <p:tags r:id="rId5"/>
            </p:custDataLst>
          </p:nvPr>
        </p:nvSpPr>
        <p:spPr/>
        <p:txBody>
          <a:bodyPr/>
          <a:p>
            <a:fld id="{565CE74E-AB26-4998-AD42-012C4C1AD076}" type="slidenum">
              <a:rPr lang="zh-CN" altLang="en-US" smtClean="0">
                <a:solidFill>
                  <a:schemeClr val="dk1">
                    <a:tint val="75000"/>
                    <a:lumMod val="85000"/>
                    <a:lumOff val="15000"/>
                  </a:schemeClr>
                </a:solidFill>
                <a:latin typeface="微软雅黑" panose="020B0503020204020204" charset="-122"/>
                <a:ea typeface="微软雅黑" panose="020B0503020204020204" charset="-122"/>
              </a:rPr>
            </a:fld>
            <a:endParaRPr lang="zh-CN" altLang="en-US" smtClean="0">
              <a:solidFill>
                <a:schemeClr val="dk1">
                  <a:tint val="75000"/>
                  <a:lumMod val="85000"/>
                  <a:lumOff val="15000"/>
                </a:schemeClr>
              </a:solidFill>
              <a:latin typeface="微软雅黑" panose="020B0503020204020204" charset="-122"/>
              <a:ea typeface="微软雅黑" panose="020B0503020204020204" charset="-122"/>
            </a:endParaRPr>
          </a:p>
        </p:txBody>
      </p:sp>
    </p:spTree>
    <p:custDataLst>
      <p:tags r:id="rId6"/>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3" name="副标题 2"/>
          <p:cNvSpPr>
            <a:spLocks noGrp="1"/>
          </p:cNvSpPr>
          <p:nvPr>
            <p:ph type="subTitle" idx="4294967295"/>
            <p:custDataLst>
              <p:tags r:id="rId4"/>
            </p:custDataLst>
          </p:nvPr>
        </p:nvSpPr>
        <p:spPr>
          <a:xfrm>
            <a:off x="13970" y="167005"/>
            <a:ext cx="12110720" cy="6554470"/>
          </a:xfr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hiddenstate = np.zeros((T,))</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t_range = -1 * np.array(sorted(-1 * np.arange(T)))</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for t in t_range:</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if T - 1 == t:</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hiddenstate [t] = np.argmax(mu[t])</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else:</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hiddenstate [t] = index[t + 1, int(hiddenstate [t + 1])]</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print('最优隐藏状态序列为:', hiddenstate )</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return hiddenstate </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
        <p:nvSpPr>
          <p:cNvPr id="5" name="灯片编号占位符 4"/>
          <p:cNvSpPr>
            <a:spLocks noGrp="1"/>
          </p:cNvSpPr>
          <p:nvPr>
            <p:ph type="sldNum" sz="quarter" idx="12"/>
            <p:custDataLst>
              <p:tags r:id="rId5"/>
            </p:custDataLst>
          </p:nvPr>
        </p:nvSpPr>
        <p:spPr/>
        <p:txBody>
          <a:bodyPr/>
          <a:p>
            <a:fld id="{565CE74E-AB26-4998-AD42-012C4C1AD076}" type="slidenum">
              <a:rPr lang="zh-CN" altLang="en-US" smtClean="0">
                <a:solidFill>
                  <a:schemeClr val="dk1">
                    <a:tint val="75000"/>
                    <a:lumMod val="85000"/>
                    <a:lumOff val="15000"/>
                  </a:schemeClr>
                </a:solidFill>
                <a:latin typeface="微软雅黑" panose="020B0503020204020204" charset="-122"/>
                <a:ea typeface="微软雅黑" panose="020B0503020204020204" charset="-122"/>
              </a:rPr>
            </a:fld>
            <a:endParaRPr lang="zh-CN" altLang="en-US" smtClean="0">
              <a:solidFill>
                <a:schemeClr val="dk1">
                  <a:tint val="75000"/>
                  <a:lumMod val="85000"/>
                  <a:lumOff val="15000"/>
                </a:schemeClr>
              </a:solidFill>
              <a:latin typeface="微软雅黑" panose="020B0503020204020204" charset="-122"/>
              <a:ea typeface="微软雅黑" panose="020B0503020204020204" charset="-122"/>
            </a:endParaRPr>
          </a:p>
        </p:txBody>
      </p:sp>
    </p:spTree>
    <p:custDataLst>
      <p:tags r:id="rId6"/>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3" name="副标题 2"/>
          <p:cNvSpPr>
            <a:spLocks noGrp="1"/>
          </p:cNvSpPr>
          <p:nvPr>
            <p:ph type="subTitle" idx="4294967295"/>
            <p:custDataLst>
              <p:tags r:id="rId4"/>
            </p:custDataLst>
          </p:nvPr>
        </p:nvSpPr>
        <p:spPr>
          <a:xfrm>
            <a:off x="13970" y="167005"/>
            <a:ext cx="12110720" cy="6554470"/>
          </a:xfr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def Viterbi_init():</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 H是隐藏状态转移概率分布</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H = np.array([[0.2, 0.4, 0.4],</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[0.7, 0.2, 0.1],</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[0.1, 0.2, 0.7]])</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 观测概率分布</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B = np.array([[0.2, 0.8],</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[0.3, 0.7],</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[0.7, 0.3]])</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 初始状态概率分布</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
        <p:nvSpPr>
          <p:cNvPr id="5" name="灯片编号占位符 4"/>
          <p:cNvSpPr>
            <a:spLocks noGrp="1"/>
          </p:cNvSpPr>
          <p:nvPr>
            <p:ph type="sldNum" sz="quarter" idx="12"/>
            <p:custDataLst>
              <p:tags r:id="rId5"/>
            </p:custDataLst>
          </p:nvPr>
        </p:nvSpPr>
        <p:spPr/>
        <p:txBody>
          <a:bodyPr/>
          <a:p>
            <a:fld id="{565CE74E-AB26-4998-AD42-012C4C1AD076}" type="slidenum">
              <a:rPr lang="zh-CN" altLang="en-US" smtClean="0">
                <a:solidFill>
                  <a:schemeClr val="dk1">
                    <a:tint val="75000"/>
                    <a:lumMod val="85000"/>
                    <a:lumOff val="15000"/>
                  </a:schemeClr>
                </a:solidFill>
                <a:latin typeface="微软雅黑" panose="020B0503020204020204" charset="-122"/>
                <a:ea typeface="微软雅黑" panose="020B0503020204020204" charset="-122"/>
              </a:rPr>
            </a:fld>
            <a:endParaRPr lang="zh-CN" altLang="en-US" smtClean="0">
              <a:solidFill>
                <a:schemeClr val="dk1">
                  <a:tint val="75000"/>
                  <a:lumMod val="85000"/>
                  <a:lumOff val="15000"/>
                </a:schemeClr>
              </a:solidFill>
              <a:latin typeface="微软雅黑" panose="020B0503020204020204" charset="-122"/>
              <a:ea typeface="微软雅黑" panose="020B0503020204020204" charset="-122"/>
            </a:endParaRPr>
          </a:p>
        </p:txBody>
      </p:sp>
    </p:spTree>
    <p:custDataLst>
      <p:tags r:id="rId6"/>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3" name="副标题 2"/>
          <p:cNvSpPr>
            <a:spLocks noGrp="1"/>
          </p:cNvSpPr>
          <p:nvPr>
            <p:ph type="subTitle" idx="4294967295"/>
            <p:custDataLst>
              <p:tags r:id="rId4"/>
            </p:custDataLst>
          </p:nvPr>
        </p:nvSpPr>
        <p:spPr>
          <a:xfrm>
            <a:off x="13970" y="167005"/>
            <a:ext cx="12110720" cy="6554470"/>
          </a:xfr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rho = np.array([[0.2],</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[0.4],</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[0.4]])</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 员工的销售能力观测序列:0-低水平，1-高水平</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O = np.array([[1],[1],[0]])</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viterbi_algorithm(H, B, rho, O)</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if __name__ == '__main__':</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Viterbi_init()</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运行程序获得结果：【1  0   2】，这是最优化的部门选择序列。         </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
        <p:nvSpPr>
          <p:cNvPr id="5" name="灯片编号占位符 4"/>
          <p:cNvSpPr>
            <a:spLocks noGrp="1"/>
          </p:cNvSpPr>
          <p:nvPr>
            <p:ph type="sldNum" sz="quarter" idx="12"/>
            <p:custDataLst>
              <p:tags r:id="rId5"/>
            </p:custDataLst>
          </p:nvPr>
        </p:nvSpPr>
        <p:spPr/>
        <p:txBody>
          <a:bodyPr/>
          <a:p>
            <a:fld id="{565CE74E-AB26-4998-AD42-012C4C1AD076}" type="slidenum">
              <a:rPr lang="zh-CN" altLang="en-US" smtClean="0">
                <a:solidFill>
                  <a:schemeClr val="dk1">
                    <a:tint val="75000"/>
                    <a:lumMod val="85000"/>
                    <a:lumOff val="15000"/>
                  </a:schemeClr>
                </a:solidFill>
                <a:latin typeface="微软雅黑" panose="020B0503020204020204" charset="-122"/>
                <a:ea typeface="微软雅黑" panose="020B0503020204020204" charset="-122"/>
              </a:rPr>
            </a:fld>
            <a:endParaRPr lang="zh-CN" altLang="en-US" smtClean="0">
              <a:solidFill>
                <a:schemeClr val="dk1">
                  <a:tint val="75000"/>
                  <a:lumMod val="85000"/>
                  <a:lumOff val="15000"/>
                </a:schemeClr>
              </a:solidFill>
              <a:latin typeface="微软雅黑" panose="020B0503020204020204" charset="-122"/>
              <a:ea typeface="微软雅黑" panose="020B0503020204020204" charset="-122"/>
            </a:endParaRPr>
          </a:p>
        </p:txBody>
      </p:sp>
    </p:spTree>
    <p:custDataLst>
      <p:tags r:id="rId6"/>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3" name="副标题 2"/>
          <p:cNvSpPr>
            <a:spLocks noGrp="1"/>
          </p:cNvSpPr>
          <p:nvPr>
            <p:ph type="subTitle" idx="4294967295"/>
            <p:custDataLst>
              <p:tags r:id="rId4"/>
            </p:custDataLst>
          </p:nvPr>
        </p:nvSpPr>
        <p:spPr>
          <a:xfrm>
            <a:off x="13970" y="167005"/>
            <a:ext cx="12110720" cy="6554470"/>
          </a:xfr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2.4.3 条件随机场模型</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随机场是由多个位置组成的整体，每一个位置按照特定概率分布，全体称为随机场。假设随机场中特定位置的赋值仅跟与之相邻的位置的概率分布有关，而跟其它不相邻的位置的概率分布无关，就构成了马尔科夫随机场。</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2.5 混合分词</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2.6 关键词提取</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2.7 词性标注</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2.8 命名实体识别         </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
        <p:nvSpPr>
          <p:cNvPr id="5" name="灯片编号占位符 4"/>
          <p:cNvSpPr>
            <a:spLocks noGrp="1"/>
          </p:cNvSpPr>
          <p:nvPr>
            <p:ph type="sldNum" sz="quarter" idx="12"/>
            <p:custDataLst>
              <p:tags r:id="rId5"/>
            </p:custDataLst>
          </p:nvPr>
        </p:nvSpPr>
        <p:spPr/>
        <p:txBody>
          <a:bodyPr/>
          <a:p>
            <a:fld id="{565CE74E-AB26-4998-AD42-012C4C1AD076}" type="slidenum">
              <a:rPr lang="zh-CN" altLang="en-US" smtClean="0">
                <a:solidFill>
                  <a:schemeClr val="dk1">
                    <a:tint val="75000"/>
                    <a:lumMod val="85000"/>
                    <a:lumOff val="15000"/>
                  </a:schemeClr>
                </a:solidFill>
                <a:latin typeface="微软雅黑" panose="020B0503020204020204" charset="-122"/>
                <a:ea typeface="微软雅黑" panose="020B0503020204020204" charset="-122"/>
              </a:rPr>
            </a:fld>
            <a:endParaRPr lang="zh-CN" altLang="en-US" smtClean="0">
              <a:solidFill>
                <a:schemeClr val="dk1">
                  <a:tint val="75000"/>
                  <a:lumMod val="85000"/>
                  <a:lumOff val="15000"/>
                </a:schemeClr>
              </a:solidFill>
              <a:latin typeface="微软雅黑" panose="020B0503020204020204" charset="-122"/>
              <a:ea typeface="微软雅黑" panose="020B0503020204020204" charset="-122"/>
            </a:endParaRPr>
          </a:p>
        </p:txBody>
      </p:sp>
    </p:spTree>
    <p:custDataLst>
      <p:tags r:id="rId6"/>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5" name="灯片编号占位符 4"/>
          <p:cNvSpPr>
            <a:spLocks noGrp="1"/>
          </p:cNvSpPr>
          <p:nvPr>
            <p:ph type="sldNum" sz="quarter" idx="12"/>
            <p:custDataLst>
              <p:tags r:id="rId4"/>
            </p:custDataLst>
          </p:nvPr>
        </p:nvSpPr>
        <p:spPr/>
        <p:txBody>
          <a:bodyPr vert="horz" lIns="91440" tIns="45720" rIns="91440" bIns="45720" rtlCol="0" anchor="ctr">
            <a:no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buClrTx/>
              <a:buSzTx/>
              <a:buFontTx/>
            </a:pPr>
            <a:fld id="{9A0DB2DC-4C9A-4742-B13C-FB6460FD3503}" type="slidenum">
              <a:rPr lang="zh-CN" altLang="en-US" smtClean="0">
                <a:solidFill>
                  <a:schemeClr val="dk1">
                    <a:tint val="75000"/>
                    <a:lumMod val="85000"/>
                    <a:lumOff val="15000"/>
                  </a:schemeClr>
                </a:solidFill>
                <a:latin typeface="微软雅黑" panose="020B0503020204020204" charset="-122"/>
                <a:ea typeface="微软雅黑" panose="020B0503020204020204" charset="-122"/>
                <a:sym typeface="+mn-ea"/>
              </a:rPr>
            </a:fld>
            <a:endParaRPr lang="zh-CN" altLang="en-US" smtClean="0">
              <a:solidFill>
                <a:schemeClr val="dk1">
                  <a:tint val="75000"/>
                  <a:lumMod val="85000"/>
                  <a:lumOff val="15000"/>
                </a:schemeClr>
              </a:solidFill>
              <a:latin typeface="微软雅黑" panose="020B0503020204020204" charset="-122"/>
              <a:ea typeface="微软雅黑" panose="020B0503020204020204" charset="-122"/>
              <a:sym typeface="+mn-ea"/>
            </a:endParaRPr>
          </a:p>
        </p:txBody>
      </p:sp>
      <p:graphicFrame>
        <p:nvGraphicFramePr>
          <p:cNvPr id="2" name="表格 1"/>
          <p:cNvGraphicFramePr/>
          <p:nvPr>
            <p:custDataLst>
              <p:tags r:id="rId5"/>
            </p:custDataLst>
          </p:nvPr>
        </p:nvGraphicFramePr>
        <p:xfrm>
          <a:off x="215900" y="6985"/>
          <a:ext cx="11857355" cy="6745605"/>
        </p:xfrm>
        <a:graphic>
          <a:graphicData uri="http://schemas.openxmlformats.org/drawingml/2006/table">
            <a:tbl>
              <a:tblPr firstRow="1" bandRow="1">
                <a:tableStyleId>{5940675A-B579-460E-94D1-54222C63F5DA}</a:tableStyleId>
              </a:tblPr>
              <a:tblGrid>
                <a:gridCol w="1043305"/>
                <a:gridCol w="1786255"/>
                <a:gridCol w="5959475"/>
                <a:gridCol w="3068320"/>
              </a:tblGrid>
              <a:tr h="257810">
                <a:tc>
                  <a:txBody>
                    <a:bodyPr/>
                    <a:p>
                      <a:pPr indent="0" algn="ctr">
                        <a:buNone/>
                      </a:pPr>
                      <a:r>
                        <a:rPr lang="en-US" sz="1400" b="0">
                          <a:solidFill>
                            <a:srgbClr val="FFFFFF"/>
                          </a:solidFill>
                          <a:latin typeface="微软雅黑" panose="020B0503020204020204" charset="-122"/>
                          <a:ea typeface="微软雅黑" panose="020B0503020204020204" charset="-122"/>
                          <a:cs typeface="华光楷体_CNKI" panose="02000500000000000000" charset="-122"/>
                        </a:rPr>
                        <a:t>序号</a:t>
                      </a:r>
                      <a:endParaRPr lang="en-US" altLang="en-US" sz="1400" b="0">
                        <a:solidFill>
                          <a:srgbClr val="FFFFFF"/>
                        </a:solidFill>
                        <a:latin typeface="微软雅黑" panose="020B0503020204020204" charset="-122"/>
                        <a:ea typeface="微软雅黑" panose="020B0503020204020204" charset="-122"/>
                        <a:cs typeface="华光楷体_CNKI" panose="020005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70C0"/>
                    </a:solidFill>
                  </a:tcPr>
                </a:tc>
                <a:tc>
                  <a:txBody>
                    <a:bodyPr/>
                    <a:p>
                      <a:pPr indent="0" algn="ctr">
                        <a:buNone/>
                      </a:pPr>
                      <a:r>
                        <a:rPr lang="en-US" sz="1400" b="0">
                          <a:solidFill>
                            <a:srgbClr val="FFFFFF"/>
                          </a:solidFill>
                          <a:latin typeface="微软雅黑" panose="020B0503020204020204" charset="-122"/>
                          <a:ea typeface="微软雅黑" panose="020B0503020204020204" charset="-122"/>
                          <a:cs typeface="华光楷体_CNKI" panose="02000500000000000000" charset="-122"/>
                        </a:rPr>
                        <a:t>正则表达式</a:t>
                      </a:r>
                      <a:endParaRPr lang="en-US" altLang="en-US" sz="1400" b="0">
                        <a:solidFill>
                          <a:srgbClr val="FFFFFF"/>
                        </a:solidFill>
                        <a:latin typeface="微软雅黑" panose="020B0503020204020204" charset="-122"/>
                        <a:ea typeface="微软雅黑" panose="020B0503020204020204" charset="-122"/>
                        <a:cs typeface="华光楷体_CNKI" panose="020005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70C0"/>
                    </a:solidFill>
                  </a:tcPr>
                </a:tc>
                <a:tc>
                  <a:txBody>
                    <a:bodyPr/>
                    <a:p>
                      <a:pPr indent="0" algn="ctr">
                        <a:buNone/>
                      </a:pPr>
                      <a:r>
                        <a:rPr lang="en-US" sz="1400" b="0">
                          <a:solidFill>
                            <a:srgbClr val="FFFFFF"/>
                          </a:solidFill>
                          <a:latin typeface="微软雅黑" panose="020B0503020204020204" charset="-122"/>
                          <a:ea typeface="微软雅黑" panose="020B0503020204020204" charset="-122"/>
                          <a:cs typeface="华光楷体_CNKI" panose="02000500000000000000" charset="-122"/>
                        </a:rPr>
                        <a:t>含义</a:t>
                      </a:r>
                      <a:endParaRPr lang="en-US" altLang="en-US" sz="1400" b="0">
                        <a:solidFill>
                          <a:srgbClr val="FFFFFF"/>
                        </a:solidFill>
                        <a:latin typeface="微软雅黑" panose="020B0503020204020204" charset="-122"/>
                        <a:ea typeface="微软雅黑" panose="020B0503020204020204" charset="-122"/>
                        <a:cs typeface="华光楷体_CNKI" panose="020005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70C0"/>
                    </a:solidFill>
                  </a:tcPr>
                </a:tc>
                <a:tc>
                  <a:txBody>
                    <a:bodyPr/>
                    <a:p>
                      <a:pPr indent="0" algn="ctr">
                        <a:buNone/>
                      </a:pPr>
                      <a:r>
                        <a:rPr lang="en-US" sz="1400" b="0">
                          <a:solidFill>
                            <a:srgbClr val="FFFFFF"/>
                          </a:solidFill>
                          <a:latin typeface="微软雅黑" panose="020B0503020204020204" charset="-122"/>
                          <a:ea typeface="微软雅黑" panose="020B0503020204020204" charset="-122"/>
                          <a:cs typeface="华光楷体_CNKI" panose="02000500000000000000" charset="-122"/>
                        </a:rPr>
                        <a:t>实例</a:t>
                      </a:r>
                      <a:endParaRPr lang="en-US" altLang="en-US" sz="1400" b="0">
                        <a:solidFill>
                          <a:srgbClr val="FFFFFF"/>
                        </a:solidFill>
                        <a:latin typeface="微软雅黑" panose="020B0503020204020204" charset="-122"/>
                        <a:ea typeface="微软雅黑" panose="020B0503020204020204" charset="-122"/>
                        <a:cs typeface="华光楷体_CNKI" panose="020005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70C0"/>
                    </a:solidFill>
                  </a:tcPr>
                </a:tc>
              </a:tr>
              <a:tr h="531495">
                <a:tc>
                  <a:txBody>
                    <a:bodyPr/>
                    <a:p>
                      <a:pPr indent="0" algn="ctr">
                        <a:buNone/>
                      </a:pPr>
                      <a:r>
                        <a:rPr lang="en-US" sz="1400" b="0">
                          <a:latin typeface="微软雅黑" panose="020B0503020204020204" charset="-122"/>
                          <a:ea typeface="微软雅黑" panose="020B0503020204020204" charset="-122"/>
                          <a:cs typeface="华光楷体_CNKI" panose="02000500000000000000" charset="-122"/>
                        </a:rPr>
                        <a:t>1</a:t>
                      </a:r>
                      <a:endParaRPr lang="en-US" altLang="en-US" sz="1400" b="0">
                        <a:latin typeface="微软雅黑" panose="020B0503020204020204" charset="-122"/>
                        <a:ea typeface="微软雅黑" panose="020B0503020204020204" charset="-122"/>
                        <a:cs typeface="华光楷体_CNKI" panose="020005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点号：“.” </a:t>
                      </a:r>
                      <a:endParaRPr lang="en-US" altLang="en-US" sz="14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代表任何一个字符，但不包括换行符（</a:t>
                      </a:r>
                      <a:r>
                        <a:rPr lang="en-US" sz="1400" b="0">
                          <a:solidFill>
                            <a:srgbClr val="0000CD"/>
                          </a:solidFill>
                          <a:latin typeface="微软雅黑" panose="020B0503020204020204" charset="-122"/>
                          <a:ea typeface="微软雅黑" panose="020B0503020204020204" charset="-122"/>
                          <a:cs typeface="微软雅黑" panose="020B0503020204020204" charset="-122"/>
                        </a:rPr>
                        <a:t>\n</a:t>
                      </a:r>
                      <a:r>
                        <a:rPr lang="en-US" sz="1400" b="0">
                          <a:latin typeface="微软雅黑" panose="020B0503020204020204" charset="-122"/>
                          <a:ea typeface="微软雅黑" panose="020B0503020204020204" charset="-122"/>
                          <a:cs typeface="微软雅黑" panose="020B0503020204020204" charset="-122"/>
                        </a:rPr>
                        <a:t>）。例如英文大小写字母、汉语、数字、中英文标点符号。</a:t>
                      </a:r>
                      <a:endParaRPr lang="en-US" altLang="en-US" sz="14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a:t>
                      </a:r>
                      <a:r>
                        <a:rPr lang="en-US" sz="1400" b="0">
                          <a:solidFill>
                            <a:srgbClr val="0000CD"/>
                          </a:solidFill>
                          <a:latin typeface="微软雅黑" panose="020B0503020204020204" charset="-122"/>
                          <a:ea typeface="微软雅黑" panose="020B0503020204020204" charset="-122"/>
                          <a:cs typeface="微软雅黑" panose="020B0503020204020204" charset="-122"/>
                        </a:rPr>
                        <a:t>D.Q</a:t>
                      </a:r>
                      <a:r>
                        <a:rPr lang="en-US" sz="1400" b="0">
                          <a:latin typeface="微软雅黑" panose="020B0503020204020204" charset="-122"/>
                          <a:ea typeface="微软雅黑" panose="020B0503020204020204" charset="-122"/>
                          <a:cs typeface="微软雅黑" panose="020B0503020204020204" charset="-122"/>
                        </a:rPr>
                        <a:t>”代表“</a:t>
                      </a:r>
                      <a:r>
                        <a:rPr lang="en-US" sz="1400" b="0">
                          <a:solidFill>
                            <a:srgbClr val="0000CD"/>
                          </a:solidFill>
                          <a:latin typeface="微软雅黑" panose="020B0503020204020204" charset="-122"/>
                          <a:ea typeface="微软雅黑" panose="020B0503020204020204" charset="-122"/>
                          <a:cs typeface="微软雅黑" panose="020B0503020204020204" charset="-122"/>
                        </a:rPr>
                        <a:t>DZQ</a:t>
                      </a:r>
                      <a:r>
                        <a:rPr lang="en-US" sz="1400" b="0">
                          <a:latin typeface="微软雅黑" panose="020B0503020204020204" charset="-122"/>
                          <a:ea typeface="微软雅黑" panose="020B0503020204020204" charset="-122"/>
                          <a:cs typeface="微软雅黑" panose="020B0503020204020204" charset="-122"/>
                        </a:rPr>
                        <a:t>”或者“</a:t>
                      </a:r>
                      <a:r>
                        <a:rPr lang="en-US" sz="1400" b="0">
                          <a:solidFill>
                            <a:srgbClr val="0000CD"/>
                          </a:solidFill>
                          <a:latin typeface="微软雅黑" panose="020B0503020204020204" charset="-122"/>
                          <a:ea typeface="微软雅黑" panose="020B0503020204020204" charset="-122"/>
                          <a:cs typeface="微软雅黑" panose="020B0503020204020204" charset="-122"/>
                        </a:rPr>
                        <a:t>D</a:t>
                      </a:r>
                      <a:r>
                        <a:rPr lang="en-US" sz="1400" b="0">
                          <a:latin typeface="微软雅黑" panose="020B0503020204020204" charset="-122"/>
                          <a:ea typeface="微软雅黑" panose="020B0503020204020204" charset="-122"/>
                          <a:cs typeface="微软雅黑" panose="020B0503020204020204" charset="-122"/>
                        </a:rPr>
                        <a:t>华</a:t>
                      </a:r>
                      <a:r>
                        <a:rPr lang="en-US" sz="1400" b="0">
                          <a:solidFill>
                            <a:srgbClr val="0000CD"/>
                          </a:solidFill>
                          <a:latin typeface="微软雅黑" panose="020B0503020204020204" charset="-122"/>
                          <a:ea typeface="微软雅黑" panose="020B0503020204020204" charset="-122"/>
                          <a:cs typeface="微软雅黑" panose="020B0503020204020204" charset="-122"/>
                        </a:rPr>
                        <a:t>Q</a:t>
                      </a:r>
                      <a:r>
                        <a:rPr lang="en-US" sz="1400" b="0">
                          <a:latin typeface="微软雅黑" panose="020B0503020204020204" charset="-122"/>
                          <a:ea typeface="微软雅黑" panose="020B0503020204020204" charset="-122"/>
                          <a:cs typeface="微软雅黑" panose="020B0503020204020204" charset="-122"/>
                        </a:rPr>
                        <a:t>”。</a:t>
                      </a:r>
                      <a:endParaRPr lang="en-US" altLang="en-US" sz="14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32130">
                <a:tc>
                  <a:txBody>
                    <a:bodyPr/>
                    <a:p>
                      <a:pPr indent="0" algn="ctr">
                        <a:buNone/>
                      </a:pPr>
                      <a:r>
                        <a:rPr lang="en-US" sz="1400" b="0">
                          <a:latin typeface="微软雅黑" panose="020B0503020204020204" charset="-122"/>
                          <a:ea typeface="微软雅黑" panose="020B0503020204020204" charset="-122"/>
                          <a:cs typeface="华光楷体_CNKI" panose="02000500000000000000" charset="-122"/>
                        </a:rPr>
                        <a:t>2</a:t>
                      </a:r>
                      <a:endParaRPr lang="en-US" altLang="en-US" sz="1400" b="0">
                        <a:latin typeface="微软雅黑" panose="020B0503020204020204" charset="-122"/>
                        <a:ea typeface="微软雅黑" panose="020B0503020204020204" charset="-122"/>
                        <a:cs typeface="华光楷体_CNKI" panose="020005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星号：“*” </a:t>
                      </a:r>
                      <a:endParaRPr lang="en-US" altLang="en-US" sz="14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代表星号位置前面紧邻子表达式0次到无限次，表达式可以是普通字符、一个或多个正则表达式符号。</a:t>
                      </a:r>
                      <a:endParaRPr lang="en-US" altLang="en-US" sz="14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a:t>
                      </a:r>
                      <a:r>
                        <a:rPr lang="en-US" sz="1400" b="0">
                          <a:solidFill>
                            <a:srgbClr val="0000CD"/>
                          </a:solidFill>
                          <a:latin typeface="微软雅黑" panose="020B0503020204020204" charset="-122"/>
                          <a:ea typeface="微软雅黑" panose="020B0503020204020204" charset="-122"/>
                          <a:cs typeface="微软雅黑" panose="020B0503020204020204" charset="-122"/>
                        </a:rPr>
                        <a:t>D*Q</a:t>
                      </a:r>
                      <a:r>
                        <a:rPr lang="en-US" sz="1400" b="0">
                          <a:latin typeface="微软雅黑" panose="020B0503020204020204" charset="-122"/>
                          <a:ea typeface="微软雅黑" panose="020B0503020204020204" charset="-122"/>
                          <a:cs typeface="微软雅黑" panose="020B0503020204020204" charset="-122"/>
                        </a:rPr>
                        <a:t>”代表“</a:t>
                      </a:r>
                      <a:r>
                        <a:rPr lang="en-US" sz="1400" b="0">
                          <a:solidFill>
                            <a:srgbClr val="0000CD"/>
                          </a:solidFill>
                          <a:latin typeface="微软雅黑" panose="020B0503020204020204" charset="-122"/>
                          <a:ea typeface="微软雅黑" panose="020B0503020204020204" charset="-122"/>
                          <a:cs typeface="微软雅黑" panose="020B0503020204020204" charset="-122"/>
                        </a:rPr>
                        <a:t>DQ</a:t>
                      </a:r>
                      <a:r>
                        <a:rPr lang="en-US" sz="1400" b="0">
                          <a:latin typeface="微软雅黑" panose="020B0503020204020204" charset="-122"/>
                          <a:ea typeface="微软雅黑" panose="020B0503020204020204" charset="-122"/>
                          <a:cs typeface="微软雅黑" panose="020B0503020204020204" charset="-122"/>
                        </a:rPr>
                        <a:t>”或者“</a:t>
                      </a:r>
                      <a:r>
                        <a:rPr lang="en-US" sz="1400" b="0">
                          <a:solidFill>
                            <a:srgbClr val="0000CD"/>
                          </a:solidFill>
                          <a:latin typeface="微软雅黑" panose="020B0503020204020204" charset="-122"/>
                          <a:ea typeface="微软雅黑" panose="020B0503020204020204" charset="-122"/>
                          <a:cs typeface="微软雅黑" panose="020B0503020204020204" charset="-122"/>
                        </a:rPr>
                        <a:t>DDDQ</a:t>
                      </a:r>
                      <a:r>
                        <a:rPr lang="en-US" sz="1400" b="0">
                          <a:latin typeface="微软雅黑" panose="020B0503020204020204" charset="-122"/>
                          <a:ea typeface="微软雅黑" panose="020B0503020204020204" charset="-122"/>
                          <a:cs typeface="微软雅黑" panose="020B0503020204020204" charset="-122"/>
                        </a:rPr>
                        <a:t>”。</a:t>
                      </a:r>
                      <a:endParaRPr lang="en-US" altLang="en-US" sz="14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65430">
                <a:tc>
                  <a:txBody>
                    <a:bodyPr/>
                    <a:p>
                      <a:pPr indent="0" algn="ctr">
                        <a:buNone/>
                      </a:pPr>
                      <a:r>
                        <a:rPr lang="en-US" sz="1400" b="0">
                          <a:latin typeface="微软雅黑" panose="020B0503020204020204" charset="-122"/>
                          <a:ea typeface="微软雅黑" panose="020B0503020204020204" charset="-122"/>
                          <a:cs typeface="华光楷体_CNKI" panose="02000500000000000000" charset="-122"/>
                        </a:rPr>
                        <a:t>3</a:t>
                      </a:r>
                      <a:endParaRPr lang="en-US" altLang="en-US" sz="1400" b="0">
                        <a:latin typeface="微软雅黑" panose="020B0503020204020204" charset="-122"/>
                        <a:ea typeface="微软雅黑" panose="020B0503020204020204" charset="-122"/>
                        <a:cs typeface="华光楷体_CNKI" panose="020005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问号：“?</a:t>
                      </a:r>
                      <a:r>
                        <a:rPr lang="en-US" sz="1400" b="0">
                          <a:latin typeface="微软雅黑" panose="020B0503020204020204" charset="-122"/>
                          <a:ea typeface="微软雅黑" panose="020B0503020204020204" charset="-122"/>
                          <a:cs typeface="微软雅黑" panose="020B0503020204020204" charset="-122"/>
                        </a:rPr>
                        <a:t>” </a:t>
                      </a:r>
                      <a:endParaRPr lang="en-US" altLang="en-US" sz="14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代表英文问号前面紧邻子表达式0次或者1次。</a:t>
                      </a:r>
                      <a:endParaRPr lang="en-US" altLang="en-US" sz="14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a:t>
                      </a:r>
                      <a:r>
                        <a:rPr lang="en-US" sz="1400" b="0">
                          <a:solidFill>
                            <a:srgbClr val="0000CD"/>
                          </a:solidFill>
                          <a:latin typeface="微软雅黑" panose="020B0503020204020204" charset="-122"/>
                          <a:ea typeface="微软雅黑" panose="020B0503020204020204" charset="-122"/>
                          <a:cs typeface="微软雅黑" panose="020B0503020204020204" charset="-122"/>
                        </a:rPr>
                        <a:t>D?Q</a:t>
                      </a:r>
                      <a:r>
                        <a:rPr lang="en-US" sz="1400" b="0">
                          <a:latin typeface="微软雅黑" panose="020B0503020204020204" charset="-122"/>
                          <a:ea typeface="微软雅黑" panose="020B0503020204020204" charset="-122"/>
                          <a:cs typeface="微软雅黑" panose="020B0503020204020204" charset="-122"/>
                        </a:rPr>
                        <a:t>”代表“</a:t>
                      </a:r>
                      <a:r>
                        <a:rPr lang="en-US" sz="1400" b="0">
                          <a:solidFill>
                            <a:srgbClr val="0000CD"/>
                          </a:solidFill>
                          <a:latin typeface="微软雅黑" panose="020B0503020204020204" charset="-122"/>
                          <a:ea typeface="微软雅黑" panose="020B0503020204020204" charset="-122"/>
                          <a:cs typeface="微软雅黑" panose="020B0503020204020204" charset="-122"/>
                        </a:rPr>
                        <a:t>DQ</a:t>
                      </a:r>
                      <a:r>
                        <a:rPr lang="en-US" sz="1400" b="0">
                          <a:latin typeface="微软雅黑" panose="020B0503020204020204" charset="-122"/>
                          <a:ea typeface="微软雅黑" panose="020B0503020204020204" charset="-122"/>
                          <a:cs typeface="微软雅黑" panose="020B0503020204020204" charset="-122"/>
                        </a:rPr>
                        <a:t>”或者“</a:t>
                      </a:r>
                      <a:r>
                        <a:rPr lang="en-US" sz="1400" b="0">
                          <a:solidFill>
                            <a:srgbClr val="0000CD"/>
                          </a:solidFill>
                          <a:latin typeface="微软雅黑" panose="020B0503020204020204" charset="-122"/>
                          <a:ea typeface="微软雅黑" panose="020B0503020204020204" charset="-122"/>
                          <a:cs typeface="微软雅黑" panose="020B0503020204020204" charset="-122"/>
                        </a:rPr>
                        <a:t>DDQ</a:t>
                      </a:r>
                      <a:r>
                        <a:rPr lang="en-US" sz="1400" b="0">
                          <a:latin typeface="微软雅黑" panose="020B0503020204020204" charset="-122"/>
                          <a:ea typeface="微软雅黑" panose="020B0503020204020204" charset="-122"/>
                          <a:cs typeface="微软雅黑" panose="020B0503020204020204" charset="-122"/>
                        </a:rPr>
                        <a:t>”。</a:t>
                      </a:r>
                      <a:endParaRPr lang="en-US" altLang="en-US" sz="14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66700">
                <a:tc>
                  <a:txBody>
                    <a:bodyPr/>
                    <a:p>
                      <a:pPr indent="0" algn="ctr">
                        <a:buNone/>
                      </a:pPr>
                      <a:r>
                        <a:rPr lang="en-US" sz="1400" b="0">
                          <a:latin typeface="微软雅黑" panose="020B0503020204020204" charset="-122"/>
                          <a:ea typeface="微软雅黑" panose="020B0503020204020204" charset="-122"/>
                          <a:cs typeface="华光楷体_CNKI" panose="02000500000000000000" charset="-122"/>
                        </a:rPr>
                        <a:t>4</a:t>
                      </a:r>
                      <a:endParaRPr lang="en-US" altLang="en-US" sz="1400" b="0">
                        <a:latin typeface="微软雅黑" panose="020B0503020204020204" charset="-122"/>
                        <a:ea typeface="微软雅黑" panose="020B0503020204020204" charset="-122"/>
                        <a:cs typeface="华光楷体_CNKI" panose="020005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加号：“+”</a:t>
                      </a:r>
                      <a:endParaRPr lang="en-US" altLang="en-US" sz="14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代表加号前面紧邻子表达式1次或者无数次。</a:t>
                      </a:r>
                      <a:endParaRPr lang="en-US" altLang="en-US" sz="14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a:t>
                      </a:r>
                      <a:r>
                        <a:rPr lang="en-US" sz="1400" b="0">
                          <a:solidFill>
                            <a:srgbClr val="0000CD"/>
                          </a:solidFill>
                          <a:latin typeface="微软雅黑" panose="020B0503020204020204" charset="-122"/>
                          <a:ea typeface="微软雅黑" panose="020B0503020204020204" charset="-122"/>
                          <a:cs typeface="微软雅黑" panose="020B0503020204020204" charset="-122"/>
                        </a:rPr>
                        <a:t>D+Q</a:t>
                      </a:r>
                      <a:r>
                        <a:rPr lang="en-US" sz="1400" b="0">
                          <a:latin typeface="微软雅黑" panose="020B0503020204020204" charset="-122"/>
                          <a:ea typeface="微软雅黑" panose="020B0503020204020204" charset="-122"/>
                          <a:cs typeface="微软雅黑" panose="020B0503020204020204" charset="-122"/>
                        </a:rPr>
                        <a:t>”代表“</a:t>
                      </a:r>
                      <a:r>
                        <a:rPr lang="en-US" sz="1400" b="0">
                          <a:solidFill>
                            <a:srgbClr val="0000CD"/>
                          </a:solidFill>
                          <a:latin typeface="微软雅黑" panose="020B0503020204020204" charset="-122"/>
                          <a:ea typeface="微软雅黑" panose="020B0503020204020204" charset="-122"/>
                          <a:cs typeface="微软雅黑" panose="020B0503020204020204" charset="-122"/>
                        </a:rPr>
                        <a:t>DDQ</a:t>
                      </a:r>
                      <a:r>
                        <a:rPr lang="en-US" sz="1400" b="0">
                          <a:latin typeface="微软雅黑" panose="020B0503020204020204" charset="-122"/>
                          <a:ea typeface="微软雅黑" panose="020B0503020204020204" charset="-122"/>
                          <a:cs typeface="微软雅黑" panose="020B0503020204020204" charset="-122"/>
                        </a:rPr>
                        <a:t>”。</a:t>
                      </a:r>
                      <a:endParaRPr lang="en-US" altLang="en-US" sz="14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65430">
                <a:tc>
                  <a:txBody>
                    <a:bodyPr/>
                    <a:p>
                      <a:pPr indent="0" algn="ctr">
                        <a:buNone/>
                      </a:pPr>
                      <a:r>
                        <a:rPr lang="en-US" sz="1400" b="0">
                          <a:latin typeface="微软雅黑" panose="020B0503020204020204" charset="-122"/>
                          <a:ea typeface="微软雅黑" panose="020B0503020204020204" charset="-122"/>
                          <a:cs typeface="华光楷体_CNKI" panose="02000500000000000000" charset="-122"/>
                        </a:rPr>
                        <a:t>5</a:t>
                      </a:r>
                      <a:endParaRPr lang="en-US" altLang="en-US" sz="1400" b="0">
                        <a:latin typeface="微软雅黑" panose="020B0503020204020204" charset="-122"/>
                        <a:ea typeface="微软雅黑" panose="020B0503020204020204" charset="-122"/>
                        <a:cs typeface="华光楷体_CNKI" panose="020005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反斜杠：“\” </a:t>
                      </a:r>
                      <a:endParaRPr lang="en-US" altLang="en-US" sz="14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华光楷体_CNKI" panose="02000500000000000000" charset="-122"/>
                        </a:rPr>
                        <a:t>转义，常和其他字符结合把特殊符号转换成普通符号。</a:t>
                      </a:r>
                      <a:endParaRPr lang="en-US" altLang="en-US" sz="1400" b="0">
                        <a:latin typeface="微软雅黑" panose="020B0503020204020204" charset="-122"/>
                        <a:ea typeface="微软雅黑" panose="020B0503020204020204" charset="-122"/>
                        <a:cs typeface="华光楷体_CNKI" panose="020005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a:t>
                      </a:r>
                      <a:r>
                        <a:rPr lang="en-US" sz="1400" b="0">
                          <a:solidFill>
                            <a:srgbClr val="0000CD"/>
                          </a:solidFill>
                          <a:latin typeface="微软雅黑" panose="020B0503020204020204" charset="-122"/>
                          <a:ea typeface="微软雅黑" panose="020B0503020204020204" charset="-122"/>
                          <a:cs typeface="微软雅黑" panose="020B0503020204020204" charset="-122"/>
                        </a:rPr>
                        <a:t>D\\Q</a:t>
                      </a:r>
                      <a:r>
                        <a:rPr lang="en-US" sz="1400" b="0">
                          <a:latin typeface="微软雅黑" panose="020B0503020204020204" charset="-122"/>
                          <a:ea typeface="微软雅黑" panose="020B0503020204020204" charset="-122"/>
                          <a:cs typeface="微软雅黑" panose="020B0503020204020204" charset="-122"/>
                        </a:rPr>
                        <a:t>”代表“</a:t>
                      </a:r>
                      <a:r>
                        <a:rPr lang="en-US" sz="1400" b="0">
                          <a:solidFill>
                            <a:srgbClr val="0000CD"/>
                          </a:solidFill>
                          <a:latin typeface="微软雅黑" panose="020B0503020204020204" charset="-122"/>
                          <a:ea typeface="微软雅黑" panose="020B0503020204020204" charset="-122"/>
                          <a:cs typeface="微软雅黑" panose="020B0503020204020204" charset="-122"/>
                        </a:rPr>
                        <a:t>D\Q</a:t>
                      </a:r>
                      <a:r>
                        <a:rPr lang="en-US" sz="1400" b="0">
                          <a:latin typeface="微软雅黑" panose="020B0503020204020204" charset="-122"/>
                          <a:ea typeface="微软雅黑" panose="020B0503020204020204" charset="-122"/>
                          <a:cs typeface="微软雅黑" panose="020B0503020204020204" charset="-122"/>
                        </a:rPr>
                        <a:t>”。</a:t>
                      </a:r>
                      <a:endParaRPr lang="en-US" altLang="en-US" sz="14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66065">
                <a:tc>
                  <a:txBody>
                    <a:bodyPr/>
                    <a:p>
                      <a:pPr indent="0" algn="ctr">
                        <a:buNone/>
                      </a:pPr>
                      <a:r>
                        <a:rPr lang="en-US" sz="1400" b="0">
                          <a:latin typeface="微软雅黑" panose="020B0503020204020204" charset="-122"/>
                          <a:ea typeface="微软雅黑" panose="020B0503020204020204" charset="-122"/>
                          <a:cs typeface="华光楷体_CNKI" panose="02000500000000000000" charset="-122"/>
                        </a:rPr>
                        <a:t>6</a:t>
                      </a:r>
                      <a:endParaRPr lang="en-US" altLang="en-US" sz="1400" b="0">
                        <a:latin typeface="微软雅黑" panose="020B0503020204020204" charset="-122"/>
                        <a:ea typeface="微软雅黑" panose="020B0503020204020204" charset="-122"/>
                        <a:cs typeface="华光楷体_CNKI" panose="020005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数字：“</a:t>
                      </a:r>
                      <a:r>
                        <a:rPr lang="en-US" sz="1400" b="0">
                          <a:solidFill>
                            <a:srgbClr val="0000CD"/>
                          </a:solidFill>
                          <a:latin typeface="微软雅黑" panose="020B0503020204020204" charset="-122"/>
                          <a:ea typeface="微软雅黑" panose="020B0503020204020204" charset="-122"/>
                          <a:cs typeface="微软雅黑" panose="020B0503020204020204" charset="-122"/>
                        </a:rPr>
                        <a:t>\d</a:t>
                      </a:r>
                      <a:r>
                        <a:rPr lang="en-US" sz="1400" b="0">
                          <a:latin typeface="微软雅黑" panose="020B0503020204020204" charset="-122"/>
                          <a:ea typeface="微软雅黑" panose="020B0503020204020204" charset="-122"/>
                          <a:cs typeface="微软雅黑" panose="020B0503020204020204" charset="-122"/>
                        </a:rPr>
                        <a:t>”</a:t>
                      </a:r>
                      <a:endParaRPr lang="en-US" altLang="en-US" sz="14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表示一位数字，范围从0至9。</a:t>
                      </a:r>
                      <a:endParaRPr lang="en-US" altLang="en-US" sz="14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a:t>
                      </a:r>
                      <a:r>
                        <a:rPr lang="en-US" sz="1400" b="0">
                          <a:solidFill>
                            <a:srgbClr val="0000CD"/>
                          </a:solidFill>
                          <a:latin typeface="微软雅黑" panose="020B0503020204020204" charset="-122"/>
                          <a:ea typeface="微软雅黑" panose="020B0503020204020204" charset="-122"/>
                          <a:cs typeface="微软雅黑" panose="020B0503020204020204" charset="-122"/>
                        </a:rPr>
                        <a:t>D\8Q</a:t>
                      </a:r>
                      <a:r>
                        <a:rPr lang="en-US" sz="1400" b="0">
                          <a:latin typeface="微软雅黑" panose="020B0503020204020204" charset="-122"/>
                          <a:ea typeface="微软雅黑" panose="020B0503020204020204" charset="-122"/>
                          <a:cs typeface="微软雅黑" panose="020B0503020204020204" charset="-122"/>
                        </a:rPr>
                        <a:t>”代表“</a:t>
                      </a:r>
                      <a:r>
                        <a:rPr lang="en-US" sz="1400" b="0">
                          <a:solidFill>
                            <a:srgbClr val="0000CD"/>
                          </a:solidFill>
                          <a:latin typeface="微软雅黑" panose="020B0503020204020204" charset="-122"/>
                          <a:ea typeface="微软雅黑" panose="020B0503020204020204" charset="-122"/>
                          <a:cs typeface="微软雅黑" panose="020B0503020204020204" charset="-122"/>
                        </a:rPr>
                        <a:t>D8Q</a:t>
                      </a:r>
                      <a:r>
                        <a:rPr lang="en-US" sz="1400" b="0">
                          <a:latin typeface="微软雅黑" panose="020B0503020204020204" charset="-122"/>
                          <a:ea typeface="微软雅黑" panose="020B0503020204020204" charset="-122"/>
                          <a:cs typeface="微软雅黑" panose="020B0503020204020204" charset="-122"/>
                        </a:rPr>
                        <a:t>”。</a:t>
                      </a:r>
                      <a:endParaRPr lang="en-US" altLang="en-US" sz="14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86385">
                <a:tc>
                  <a:txBody>
                    <a:bodyPr/>
                    <a:p>
                      <a:pPr indent="0" algn="ctr">
                        <a:buNone/>
                      </a:pPr>
                      <a:r>
                        <a:rPr lang="en-US" sz="1400" b="0">
                          <a:latin typeface="微软雅黑" panose="020B0503020204020204" charset="-122"/>
                          <a:ea typeface="微软雅黑" panose="020B0503020204020204" charset="-122"/>
                          <a:cs typeface="华光楷体_CNKI" panose="02000500000000000000" charset="-122"/>
                        </a:rPr>
                        <a:t>7</a:t>
                      </a:r>
                      <a:endParaRPr lang="en-US" altLang="en-US" sz="1400" b="0">
                        <a:latin typeface="微软雅黑" panose="020B0503020204020204" charset="-122"/>
                        <a:ea typeface="微软雅黑" panose="020B0503020204020204" charset="-122"/>
                        <a:cs typeface="华光楷体_CNKI" panose="020005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非数字：“</a:t>
                      </a:r>
                      <a:r>
                        <a:rPr lang="en-US" sz="1400" b="0">
                          <a:solidFill>
                            <a:srgbClr val="0000CD"/>
                          </a:solidFill>
                          <a:latin typeface="微软雅黑" panose="020B0503020204020204" charset="-122"/>
                          <a:ea typeface="微软雅黑" panose="020B0503020204020204" charset="-122"/>
                          <a:cs typeface="微软雅黑" panose="020B0503020204020204" charset="-122"/>
                        </a:rPr>
                        <a:t>\D</a:t>
                      </a:r>
                      <a:r>
                        <a:rPr lang="en-US" sz="1400" b="0">
                          <a:latin typeface="微软雅黑" panose="020B0503020204020204" charset="-122"/>
                          <a:ea typeface="微软雅黑" panose="020B0503020204020204" charset="-122"/>
                          <a:cs typeface="微软雅黑" panose="020B0503020204020204" charset="-122"/>
                        </a:rPr>
                        <a:t>”</a:t>
                      </a:r>
                      <a:endParaRPr lang="en-US" altLang="en-US" sz="14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华光楷体_CNKI" panose="02000500000000000000" charset="-122"/>
                        </a:rPr>
                        <a:t>表示非数字。</a:t>
                      </a:r>
                      <a:endParaRPr lang="en-US" altLang="en-US" sz="1400" b="0">
                        <a:latin typeface="微软雅黑" panose="020B0503020204020204" charset="-122"/>
                        <a:ea typeface="微软雅黑" panose="020B0503020204020204" charset="-122"/>
                        <a:cs typeface="华光楷体_CNKI" panose="020005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a:t>
                      </a:r>
                      <a:r>
                        <a:rPr lang="en-US" sz="1400" b="0">
                          <a:solidFill>
                            <a:srgbClr val="0000CD"/>
                          </a:solidFill>
                          <a:latin typeface="微软雅黑" panose="020B0503020204020204" charset="-122"/>
                          <a:ea typeface="微软雅黑" panose="020B0503020204020204" charset="-122"/>
                          <a:cs typeface="微软雅黑" panose="020B0503020204020204" charset="-122"/>
                        </a:rPr>
                        <a:t>Q\D</a:t>
                      </a:r>
                      <a:r>
                        <a:rPr lang="en-US" sz="1400" b="0">
                          <a:latin typeface="微软雅黑" panose="020B0503020204020204" charset="-122"/>
                          <a:ea typeface="微软雅黑" panose="020B0503020204020204" charset="-122"/>
                          <a:cs typeface="微软雅黑" panose="020B0503020204020204" charset="-122"/>
                        </a:rPr>
                        <a:t>”代表“</a:t>
                      </a:r>
                      <a:r>
                        <a:rPr lang="en-US" sz="1400" b="0">
                          <a:solidFill>
                            <a:srgbClr val="0000CD"/>
                          </a:solidFill>
                          <a:latin typeface="微软雅黑" panose="020B0503020204020204" charset="-122"/>
                          <a:ea typeface="微软雅黑" panose="020B0503020204020204" charset="-122"/>
                          <a:cs typeface="微软雅黑" panose="020B0503020204020204" charset="-122"/>
                        </a:rPr>
                        <a:t>QQ</a:t>
                      </a:r>
                      <a:r>
                        <a:rPr lang="en-US" sz="1400" b="0">
                          <a:latin typeface="微软雅黑" panose="020B0503020204020204" charset="-122"/>
                          <a:ea typeface="微软雅黑" panose="020B0503020204020204" charset="-122"/>
                          <a:cs typeface="微软雅黑" panose="020B0503020204020204" charset="-122"/>
                        </a:rPr>
                        <a:t>”。</a:t>
                      </a:r>
                      <a:endParaRPr lang="en-US" altLang="en-US" sz="14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85750">
                <a:tc>
                  <a:txBody>
                    <a:bodyPr/>
                    <a:p>
                      <a:pPr indent="0" algn="ctr">
                        <a:buNone/>
                      </a:pPr>
                      <a:r>
                        <a:rPr lang="en-US" sz="1400" b="0">
                          <a:latin typeface="微软雅黑" panose="020B0503020204020204" charset="-122"/>
                          <a:ea typeface="微软雅黑" panose="020B0503020204020204" charset="-122"/>
                          <a:cs typeface="Calibri" panose="020F0502020204030204" charset="0"/>
                        </a:rPr>
                        <a:t>8</a:t>
                      </a:r>
                      <a:endParaRPr lang="en-US" altLang="en-US" sz="1400" b="0">
                        <a:latin typeface="微软雅黑" panose="020B0503020204020204" charset="-122"/>
                        <a:ea typeface="微软雅黑" panose="020B0503020204020204" charset="-122"/>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小s：“</a:t>
                      </a:r>
                      <a:r>
                        <a:rPr lang="en-US" sz="1400" b="0">
                          <a:solidFill>
                            <a:srgbClr val="0000CD"/>
                          </a:solidFill>
                          <a:latin typeface="微软雅黑" panose="020B0503020204020204" charset="-122"/>
                          <a:ea typeface="微软雅黑" panose="020B0503020204020204" charset="-122"/>
                          <a:cs typeface="微软雅黑" panose="020B0503020204020204" charset="-122"/>
                        </a:rPr>
                        <a:t>\s</a:t>
                      </a:r>
                      <a:r>
                        <a:rPr lang="en-US" sz="1400" b="0">
                          <a:latin typeface="微软雅黑" panose="020B0503020204020204" charset="-122"/>
                          <a:ea typeface="微软雅黑" panose="020B0503020204020204" charset="-122"/>
                          <a:cs typeface="微软雅黑" panose="020B0503020204020204" charset="-122"/>
                        </a:rPr>
                        <a:t>”</a:t>
                      </a:r>
                      <a:endParaRPr lang="en-US" altLang="en-US" sz="14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华光楷体_CNKI" panose="02000500000000000000" charset="-122"/>
                        </a:rPr>
                        <a:t>表示空白字符。</a:t>
                      </a:r>
                      <a:endParaRPr lang="en-US" altLang="en-US" sz="1400" b="0">
                        <a:latin typeface="微软雅黑" panose="020B0503020204020204" charset="-122"/>
                        <a:ea typeface="微软雅黑" panose="020B0503020204020204" charset="-122"/>
                        <a:cs typeface="华光楷体_CNKI" panose="020005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a:t>
                      </a:r>
                      <a:r>
                        <a:rPr lang="en-US" sz="1400" b="0">
                          <a:solidFill>
                            <a:srgbClr val="0000CD"/>
                          </a:solidFill>
                          <a:latin typeface="微软雅黑" panose="020B0503020204020204" charset="-122"/>
                          <a:ea typeface="微软雅黑" panose="020B0503020204020204" charset="-122"/>
                          <a:cs typeface="微软雅黑" panose="020B0503020204020204" charset="-122"/>
                        </a:rPr>
                        <a:t>Q\sD</a:t>
                      </a:r>
                      <a:r>
                        <a:rPr lang="en-US" sz="1400" b="0">
                          <a:latin typeface="微软雅黑" panose="020B0503020204020204" charset="-122"/>
                          <a:ea typeface="微软雅黑" panose="020B0503020204020204" charset="-122"/>
                          <a:cs typeface="微软雅黑" panose="020B0503020204020204" charset="-122"/>
                        </a:rPr>
                        <a:t>”代表“</a:t>
                      </a:r>
                      <a:r>
                        <a:rPr lang="en-US" sz="1400" b="0">
                          <a:solidFill>
                            <a:srgbClr val="0000CD"/>
                          </a:solidFill>
                          <a:latin typeface="微软雅黑" panose="020B0503020204020204" charset="-122"/>
                          <a:ea typeface="微软雅黑" panose="020B0503020204020204" charset="-122"/>
                          <a:cs typeface="微软雅黑" panose="020B0503020204020204" charset="-122"/>
                        </a:rPr>
                        <a:t>Q D</a:t>
                      </a:r>
                      <a:r>
                        <a:rPr lang="en-US" sz="1400" b="0">
                          <a:latin typeface="微软雅黑" panose="020B0503020204020204" charset="-122"/>
                          <a:ea typeface="微软雅黑" panose="020B0503020204020204" charset="-122"/>
                          <a:cs typeface="微软雅黑" panose="020B0503020204020204" charset="-122"/>
                        </a:rPr>
                        <a:t>”。</a:t>
                      </a:r>
                      <a:endParaRPr lang="en-US" altLang="en-US" sz="14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87020">
                <a:tc>
                  <a:txBody>
                    <a:bodyPr/>
                    <a:p>
                      <a:pPr indent="0" algn="ctr">
                        <a:buNone/>
                      </a:pPr>
                      <a:r>
                        <a:rPr lang="en-US" sz="1400" b="0">
                          <a:latin typeface="微软雅黑" panose="020B0503020204020204" charset="-122"/>
                          <a:ea typeface="微软雅黑" panose="020B0503020204020204" charset="-122"/>
                          <a:cs typeface="Calibri" panose="020F0502020204030204" charset="0"/>
                        </a:rPr>
                        <a:t>9</a:t>
                      </a:r>
                      <a:endParaRPr lang="en-US" altLang="en-US" sz="1400" b="0">
                        <a:latin typeface="微软雅黑" panose="020B0503020204020204" charset="-122"/>
                        <a:ea typeface="微软雅黑" panose="020B0503020204020204" charset="-122"/>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大s：“</a:t>
                      </a:r>
                      <a:r>
                        <a:rPr lang="en-US" sz="1400" b="0">
                          <a:solidFill>
                            <a:srgbClr val="0000CD"/>
                          </a:solidFill>
                          <a:latin typeface="微软雅黑" panose="020B0503020204020204" charset="-122"/>
                          <a:ea typeface="微软雅黑" panose="020B0503020204020204" charset="-122"/>
                          <a:cs typeface="微软雅黑" panose="020B0503020204020204" charset="-122"/>
                        </a:rPr>
                        <a:t>\S</a:t>
                      </a:r>
                      <a:r>
                        <a:rPr lang="en-US" sz="1400" b="0">
                          <a:latin typeface="微软雅黑" panose="020B0503020204020204" charset="-122"/>
                          <a:ea typeface="微软雅黑" panose="020B0503020204020204" charset="-122"/>
                          <a:cs typeface="微软雅黑" panose="020B0503020204020204" charset="-122"/>
                        </a:rPr>
                        <a:t>”</a:t>
                      </a:r>
                      <a:endParaRPr lang="en-US" altLang="en-US" sz="14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华光楷体_CNKI" panose="02000500000000000000" charset="-122"/>
                        </a:rPr>
                        <a:t>表示非空白字符。</a:t>
                      </a:r>
                      <a:endParaRPr lang="en-US" altLang="en-US" sz="1400" b="0">
                        <a:latin typeface="微软雅黑" panose="020B0503020204020204" charset="-122"/>
                        <a:ea typeface="微软雅黑" panose="020B0503020204020204" charset="-122"/>
                        <a:cs typeface="华光楷体_CNKI" panose="020005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a:t>
                      </a:r>
                      <a:r>
                        <a:rPr lang="en-US" sz="1400" b="0">
                          <a:solidFill>
                            <a:srgbClr val="0000CD"/>
                          </a:solidFill>
                          <a:latin typeface="微软雅黑" panose="020B0503020204020204" charset="-122"/>
                          <a:ea typeface="微软雅黑" panose="020B0503020204020204" charset="-122"/>
                          <a:cs typeface="微软雅黑" panose="020B0503020204020204" charset="-122"/>
                        </a:rPr>
                        <a:t>Q\SD</a:t>
                      </a:r>
                      <a:r>
                        <a:rPr lang="en-US" sz="1400" b="0">
                          <a:latin typeface="微软雅黑" panose="020B0503020204020204" charset="-122"/>
                          <a:ea typeface="微软雅黑" panose="020B0503020204020204" charset="-122"/>
                          <a:cs typeface="微软雅黑" panose="020B0503020204020204" charset="-122"/>
                        </a:rPr>
                        <a:t>”代表“</a:t>
                      </a:r>
                      <a:r>
                        <a:rPr lang="en-US" sz="1400" b="0">
                          <a:solidFill>
                            <a:srgbClr val="0000CD"/>
                          </a:solidFill>
                          <a:latin typeface="微软雅黑" panose="020B0503020204020204" charset="-122"/>
                          <a:ea typeface="微软雅黑" panose="020B0503020204020204" charset="-122"/>
                          <a:cs typeface="微软雅黑" panose="020B0503020204020204" charset="-122"/>
                        </a:rPr>
                        <a:t>QQD</a:t>
                      </a:r>
                      <a:r>
                        <a:rPr lang="en-US" sz="1400" b="0">
                          <a:latin typeface="微软雅黑" panose="020B0503020204020204" charset="-122"/>
                          <a:ea typeface="微软雅黑" panose="020B0503020204020204" charset="-122"/>
                          <a:cs typeface="微软雅黑" panose="020B0503020204020204" charset="-122"/>
                        </a:rPr>
                        <a:t>”。</a:t>
                      </a:r>
                      <a:endParaRPr lang="en-US" altLang="en-US" sz="14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86385">
                <a:tc>
                  <a:txBody>
                    <a:bodyPr/>
                    <a:p>
                      <a:pPr indent="0" algn="ctr">
                        <a:buNone/>
                      </a:pPr>
                      <a:r>
                        <a:rPr lang="en-US" sz="1400" b="0">
                          <a:latin typeface="微软雅黑" panose="020B0503020204020204" charset="-122"/>
                          <a:ea typeface="微软雅黑" panose="020B0503020204020204" charset="-122"/>
                          <a:cs typeface="Calibri" panose="020F0502020204030204" charset="0"/>
                        </a:rPr>
                        <a:t>10</a:t>
                      </a:r>
                      <a:endParaRPr lang="en-US" altLang="en-US" sz="1400" b="0">
                        <a:latin typeface="微软雅黑" panose="020B0503020204020204" charset="-122"/>
                        <a:ea typeface="微软雅黑" panose="020B0503020204020204" charset="-122"/>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小w：“</a:t>
                      </a:r>
                      <a:r>
                        <a:rPr lang="en-US" sz="1400" b="0">
                          <a:solidFill>
                            <a:srgbClr val="0000CD"/>
                          </a:solidFill>
                          <a:latin typeface="微软雅黑" panose="020B0503020204020204" charset="-122"/>
                          <a:ea typeface="微软雅黑" panose="020B0503020204020204" charset="-122"/>
                          <a:cs typeface="微软雅黑" panose="020B0503020204020204" charset="-122"/>
                        </a:rPr>
                        <a:t>\w</a:t>
                      </a:r>
                      <a:r>
                        <a:rPr lang="en-US" sz="1400" b="0">
                          <a:latin typeface="微软雅黑" panose="020B0503020204020204" charset="-122"/>
                          <a:ea typeface="微软雅黑" panose="020B0503020204020204" charset="-122"/>
                          <a:cs typeface="微软雅黑" panose="020B0503020204020204" charset="-122"/>
                        </a:rPr>
                        <a:t>”</a:t>
                      </a:r>
                      <a:endParaRPr lang="en-US" altLang="en-US" sz="14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华光楷体_CNKI" panose="02000500000000000000" charset="-122"/>
                        </a:rPr>
                        <a:t>表示单词字符。</a:t>
                      </a:r>
                      <a:endParaRPr lang="en-US" altLang="en-US" sz="1400" b="0">
                        <a:latin typeface="微软雅黑" panose="020B0503020204020204" charset="-122"/>
                        <a:ea typeface="微软雅黑" panose="020B0503020204020204" charset="-122"/>
                        <a:cs typeface="华光楷体_CNKI" panose="020005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a:t>
                      </a:r>
                      <a:r>
                        <a:rPr lang="en-US" sz="1400" b="0">
                          <a:solidFill>
                            <a:srgbClr val="0000CD"/>
                          </a:solidFill>
                          <a:latin typeface="微软雅黑" panose="020B0503020204020204" charset="-122"/>
                          <a:ea typeface="微软雅黑" panose="020B0503020204020204" charset="-122"/>
                          <a:cs typeface="微软雅黑" panose="020B0503020204020204" charset="-122"/>
                        </a:rPr>
                        <a:t>Q\wD</a:t>
                      </a:r>
                      <a:r>
                        <a:rPr lang="en-US" sz="1400" b="0">
                          <a:latin typeface="微软雅黑" panose="020B0503020204020204" charset="-122"/>
                          <a:ea typeface="微软雅黑" panose="020B0503020204020204" charset="-122"/>
                          <a:cs typeface="微软雅黑" panose="020B0503020204020204" charset="-122"/>
                        </a:rPr>
                        <a:t>”代表“</a:t>
                      </a:r>
                      <a:r>
                        <a:rPr lang="en-US" sz="1400" b="0">
                          <a:solidFill>
                            <a:srgbClr val="0000CD"/>
                          </a:solidFill>
                          <a:latin typeface="微软雅黑" panose="020B0503020204020204" charset="-122"/>
                          <a:ea typeface="微软雅黑" panose="020B0503020204020204" charset="-122"/>
                          <a:cs typeface="微软雅黑" panose="020B0503020204020204" charset="-122"/>
                        </a:rPr>
                        <a:t>QDD</a:t>
                      </a:r>
                      <a:r>
                        <a:rPr lang="en-US" sz="1400" b="0">
                          <a:latin typeface="微软雅黑" panose="020B0503020204020204" charset="-122"/>
                          <a:ea typeface="微软雅黑" panose="020B0503020204020204" charset="-122"/>
                          <a:cs typeface="微软雅黑" panose="020B0503020204020204" charset="-122"/>
                        </a:rPr>
                        <a:t>”。</a:t>
                      </a:r>
                      <a:endParaRPr lang="en-US" altLang="en-US" sz="14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86385">
                <a:tc>
                  <a:txBody>
                    <a:bodyPr/>
                    <a:p>
                      <a:pPr indent="0" algn="ctr">
                        <a:buNone/>
                      </a:pPr>
                      <a:r>
                        <a:rPr lang="en-US" sz="1400" b="0">
                          <a:latin typeface="微软雅黑" panose="020B0503020204020204" charset="-122"/>
                          <a:ea typeface="微软雅黑" panose="020B0503020204020204" charset="-122"/>
                          <a:cs typeface="Calibri" panose="020F0502020204030204" charset="0"/>
                        </a:rPr>
                        <a:t>11</a:t>
                      </a:r>
                      <a:endParaRPr lang="en-US" altLang="en-US" sz="1400" b="0">
                        <a:latin typeface="微软雅黑" panose="020B0503020204020204" charset="-122"/>
                        <a:ea typeface="微软雅黑" panose="020B0503020204020204" charset="-122"/>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大W：“</a:t>
                      </a:r>
                      <a:r>
                        <a:rPr lang="en-US" sz="1400" b="0">
                          <a:solidFill>
                            <a:srgbClr val="0000CD"/>
                          </a:solidFill>
                          <a:latin typeface="微软雅黑" panose="020B0503020204020204" charset="-122"/>
                          <a:ea typeface="微软雅黑" panose="020B0503020204020204" charset="-122"/>
                          <a:cs typeface="微软雅黑" panose="020B0503020204020204" charset="-122"/>
                        </a:rPr>
                        <a:t>\W</a:t>
                      </a:r>
                      <a:r>
                        <a:rPr lang="en-US" sz="1400" b="0">
                          <a:latin typeface="微软雅黑" panose="020B0503020204020204" charset="-122"/>
                          <a:ea typeface="微软雅黑" panose="020B0503020204020204" charset="-122"/>
                          <a:cs typeface="微软雅黑" panose="020B0503020204020204" charset="-122"/>
                        </a:rPr>
                        <a:t>”</a:t>
                      </a:r>
                      <a:endParaRPr lang="en-US" altLang="en-US" sz="14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华光楷体_CNKI" panose="02000500000000000000" charset="-122"/>
                        </a:rPr>
                        <a:t>表示非单词字符。</a:t>
                      </a:r>
                      <a:endParaRPr lang="en-US" altLang="en-US" sz="1400" b="0">
                        <a:latin typeface="微软雅黑" panose="020B0503020204020204" charset="-122"/>
                        <a:ea typeface="微软雅黑" panose="020B0503020204020204" charset="-122"/>
                        <a:cs typeface="华光楷体_CNKI" panose="020005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a:t>
                      </a:r>
                      <a:r>
                        <a:rPr lang="en-US" sz="1400" b="0">
                          <a:solidFill>
                            <a:srgbClr val="0000CD"/>
                          </a:solidFill>
                          <a:latin typeface="微软雅黑" panose="020B0503020204020204" charset="-122"/>
                          <a:ea typeface="微软雅黑" panose="020B0503020204020204" charset="-122"/>
                          <a:cs typeface="微软雅黑" panose="020B0503020204020204" charset="-122"/>
                        </a:rPr>
                        <a:t>Q\WD</a:t>
                      </a:r>
                      <a:r>
                        <a:rPr lang="en-US" sz="1400" b="0">
                          <a:latin typeface="微软雅黑" panose="020B0503020204020204" charset="-122"/>
                          <a:ea typeface="微软雅黑" panose="020B0503020204020204" charset="-122"/>
                          <a:cs typeface="微软雅黑" panose="020B0503020204020204" charset="-122"/>
                        </a:rPr>
                        <a:t>”代表“</a:t>
                      </a:r>
                      <a:r>
                        <a:rPr lang="en-US" sz="1400" b="0">
                          <a:solidFill>
                            <a:srgbClr val="0000CD"/>
                          </a:solidFill>
                          <a:latin typeface="微软雅黑" panose="020B0503020204020204" charset="-122"/>
                          <a:ea typeface="微软雅黑" panose="020B0503020204020204" charset="-122"/>
                          <a:cs typeface="微软雅黑" panose="020B0503020204020204" charset="-122"/>
                        </a:rPr>
                        <a:t>Q D</a:t>
                      </a:r>
                      <a:r>
                        <a:rPr lang="en-US" sz="1400" b="0">
                          <a:latin typeface="微软雅黑" panose="020B0503020204020204" charset="-122"/>
                          <a:ea typeface="微软雅黑" panose="020B0503020204020204" charset="-122"/>
                          <a:cs typeface="微软雅黑" panose="020B0503020204020204" charset="-122"/>
                        </a:rPr>
                        <a:t>”。</a:t>
                      </a:r>
                      <a:endParaRPr lang="en-US" altLang="en-US" sz="14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6080">
                <a:tc>
                  <a:txBody>
                    <a:bodyPr/>
                    <a:p>
                      <a:pPr indent="0" algn="ctr">
                        <a:buNone/>
                      </a:pPr>
                      <a:r>
                        <a:rPr lang="en-US" sz="1400" b="0">
                          <a:latin typeface="微软雅黑" panose="020B0503020204020204" charset="-122"/>
                          <a:ea typeface="微软雅黑" panose="020B0503020204020204" charset="-122"/>
                          <a:cs typeface="Calibri" panose="020F0502020204030204" charset="0"/>
                        </a:rPr>
                        <a:t>12</a:t>
                      </a:r>
                      <a:endParaRPr lang="en-US" altLang="en-US" sz="1400" b="0">
                        <a:latin typeface="微软雅黑" panose="020B0503020204020204" charset="-122"/>
                        <a:ea typeface="微软雅黑" panose="020B0503020204020204" charset="-122"/>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小括弧：“（）”</a:t>
                      </a:r>
                      <a:endParaRPr lang="en-US" altLang="en-US" sz="14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华光楷体_CNKI" panose="02000500000000000000" charset="-122"/>
                        </a:rPr>
                        <a:t>表示提取括号里面的内容。</a:t>
                      </a:r>
                      <a:endParaRPr lang="en-US" altLang="en-US" sz="1400" b="0">
                        <a:latin typeface="微软雅黑" panose="020B0503020204020204" charset="-122"/>
                        <a:ea typeface="微软雅黑" panose="020B0503020204020204" charset="-122"/>
                        <a:cs typeface="华光楷体_CNKI" panose="020005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a:t>
                      </a:r>
                      <a:r>
                        <a:rPr lang="en-US" sz="1400" b="0">
                          <a:solidFill>
                            <a:srgbClr val="0000CD"/>
                          </a:solidFill>
                          <a:latin typeface="微软雅黑" panose="020B0503020204020204" charset="-122"/>
                          <a:ea typeface="微软雅黑" panose="020B0503020204020204" charset="-122"/>
                          <a:cs typeface="微软雅黑" panose="020B0503020204020204" charset="-122"/>
                        </a:rPr>
                        <a:t>（DQ）</a:t>
                      </a:r>
                      <a:r>
                        <a:rPr lang="en-US" sz="1400" b="0">
                          <a:latin typeface="微软雅黑" panose="020B0503020204020204" charset="-122"/>
                          <a:ea typeface="微软雅黑" panose="020B0503020204020204" charset="-122"/>
                          <a:cs typeface="微软雅黑" panose="020B0503020204020204" charset="-122"/>
                        </a:rPr>
                        <a:t>”代表视“</a:t>
                      </a:r>
                      <a:r>
                        <a:rPr lang="en-US" sz="1400" b="0">
                          <a:solidFill>
                            <a:srgbClr val="0000CD"/>
                          </a:solidFill>
                          <a:latin typeface="微软雅黑" panose="020B0503020204020204" charset="-122"/>
                          <a:ea typeface="微软雅黑" panose="020B0503020204020204" charset="-122"/>
                          <a:cs typeface="微软雅黑" panose="020B0503020204020204" charset="-122"/>
                        </a:rPr>
                        <a:t>DQ</a:t>
                      </a:r>
                      <a:r>
                        <a:rPr lang="en-US" sz="1400" b="0">
                          <a:latin typeface="微软雅黑" panose="020B0503020204020204" charset="-122"/>
                          <a:ea typeface="微软雅黑" panose="020B0503020204020204" charset="-122"/>
                          <a:cs typeface="微软雅黑" panose="020B0503020204020204" charset="-122"/>
                        </a:rPr>
                        <a:t>”为一个整体。</a:t>
                      </a:r>
                      <a:endParaRPr lang="en-US" altLang="en-US" sz="14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66065">
                <a:tc>
                  <a:txBody>
                    <a:bodyPr/>
                    <a:p>
                      <a:pPr indent="0" algn="ctr">
                        <a:buNone/>
                      </a:pPr>
                      <a:r>
                        <a:rPr lang="en-US" sz="1400" b="0">
                          <a:latin typeface="微软雅黑" panose="020B0503020204020204" charset="-122"/>
                          <a:ea typeface="微软雅黑" panose="020B0503020204020204" charset="-122"/>
                          <a:cs typeface="Calibri" panose="020F0502020204030204" charset="0"/>
                        </a:rPr>
                        <a:t>13</a:t>
                      </a:r>
                      <a:endParaRPr lang="en-US" altLang="en-US" sz="1400" b="0">
                        <a:latin typeface="微软雅黑" panose="020B0503020204020204" charset="-122"/>
                        <a:ea typeface="微软雅黑" panose="020B0503020204020204" charset="-122"/>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大括弧：“</a:t>
                      </a:r>
                      <a:r>
                        <a:rPr lang="en-US" sz="1400" b="0">
                          <a:solidFill>
                            <a:srgbClr val="0000CD"/>
                          </a:solidFill>
                          <a:latin typeface="微软雅黑" panose="020B0503020204020204" charset="-122"/>
                          <a:ea typeface="微软雅黑" panose="020B0503020204020204" charset="-122"/>
                          <a:cs typeface="微软雅黑" panose="020B0503020204020204" charset="-122"/>
                        </a:rPr>
                        <a:t>{i}</a:t>
                      </a:r>
                      <a:r>
                        <a:rPr lang="en-US" sz="1400" b="0">
                          <a:latin typeface="微软雅黑" panose="020B0503020204020204" charset="-122"/>
                          <a:ea typeface="微软雅黑" panose="020B0503020204020204" charset="-122"/>
                          <a:cs typeface="微软雅黑" panose="020B0503020204020204" charset="-122"/>
                        </a:rPr>
                        <a:t>”</a:t>
                      </a:r>
                      <a:endParaRPr lang="en-US" altLang="en-US" sz="14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表示匹配前面紧邻一个字符</a:t>
                      </a:r>
                      <a:r>
                        <a:rPr lang="en-US" sz="1400" b="0">
                          <a:solidFill>
                            <a:srgbClr val="0000CD"/>
                          </a:solidFill>
                          <a:latin typeface="微软雅黑" panose="020B0503020204020204" charset="-122"/>
                          <a:ea typeface="微软雅黑" panose="020B0503020204020204" charset="-122"/>
                          <a:cs typeface="微软雅黑" panose="020B0503020204020204" charset="-122"/>
                        </a:rPr>
                        <a:t>i</a:t>
                      </a:r>
                      <a:r>
                        <a:rPr lang="en-US" sz="1400" b="0">
                          <a:latin typeface="微软雅黑" panose="020B0503020204020204" charset="-122"/>
                          <a:ea typeface="微软雅黑" panose="020B0503020204020204" charset="-122"/>
                          <a:cs typeface="微软雅黑" panose="020B0503020204020204" charset="-122"/>
                        </a:rPr>
                        <a:t>次。</a:t>
                      </a:r>
                      <a:endParaRPr lang="en-US" altLang="en-US" sz="14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a:t>
                      </a:r>
                      <a:r>
                        <a:rPr lang="en-US" sz="1400" b="0">
                          <a:solidFill>
                            <a:srgbClr val="0000CD"/>
                          </a:solidFill>
                          <a:latin typeface="微软雅黑" panose="020B0503020204020204" charset="-122"/>
                          <a:ea typeface="微软雅黑" panose="020B0503020204020204" charset="-122"/>
                          <a:cs typeface="微软雅黑" panose="020B0503020204020204" charset="-122"/>
                        </a:rPr>
                        <a:t>D{3}Q</a:t>
                      </a:r>
                      <a:r>
                        <a:rPr lang="en-US" sz="1400" b="0">
                          <a:latin typeface="微软雅黑" panose="020B0503020204020204" charset="-122"/>
                          <a:ea typeface="微软雅黑" panose="020B0503020204020204" charset="-122"/>
                          <a:cs typeface="微软雅黑" panose="020B0503020204020204" charset="-122"/>
                        </a:rPr>
                        <a:t>”代表“</a:t>
                      </a:r>
                      <a:r>
                        <a:rPr lang="en-US" sz="1400" b="0">
                          <a:solidFill>
                            <a:srgbClr val="0000CD"/>
                          </a:solidFill>
                          <a:latin typeface="微软雅黑" panose="020B0503020204020204" charset="-122"/>
                          <a:ea typeface="微软雅黑" panose="020B0503020204020204" charset="-122"/>
                          <a:cs typeface="微软雅黑" panose="020B0503020204020204" charset="-122"/>
                        </a:rPr>
                        <a:t>DDDQ</a:t>
                      </a:r>
                      <a:r>
                        <a:rPr lang="en-US" sz="1400" b="0">
                          <a:latin typeface="微软雅黑" panose="020B0503020204020204" charset="-122"/>
                          <a:ea typeface="微软雅黑" panose="020B0503020204020204" charset="-122"/>
                          <a:cs typeface="微软雅黑" panose="020B0503020204020204" charset="-122"/>
                        </a:rPr>
                        <a:t>”。</a:t>
                      </a:r>
                      <a:endParaRPr lang="en-US" altLang="en-US" sz="14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9415">
                <a:tc>
                  <a:txBody>
                    <a:bodyPr/>
                    <a:p>
                      <a:pPr indent="0" algn="ctr">
                        <a:buNone/>
                      </a:pPr>
                      <a:r>
                        <a:rPr lang="en-US" sz="1400" b="0">
                          <a:latin typeface="微软雅黑" panose="020B0503020204020204" charset="-122"/>
                          <a:ea typeface="微软雅黑" panose="020B0503020204020204" charset="-122"/>
                          <a:cs typeface="Calibri" panose="020F0502020204030204" charset="0"/>
                        </a:rPr>
                        <a:t>14</a:t>
                      </a:r>
                      <a:endParaRPr lang="en-US" altLang="en-US" sz="1400" b="0">
                        <a:latin typeface="微软雅黑" panose="020B0503020204020204" charset="-122"/>
                        <a:ea typeface="微软雅黑" panose="020B0503020204020204" charset="-122"/>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大括弧：“</a:t>
                      </a:r>
                      <a:r>
                        <a:rPr lang="en-US" sz="1400" b="0">
                          <a:solidFill>
                            <a:srgbClr val="0000CD"/>
                          </a:solidFill>
                          <a:latin typeface="微软雅黑" panose="020B0503020204020204" charset="-122"/>
                          <a:ea typeface="微软雅黑" panose="020B0503020204020204" charset="-122"/>
                          <a:cs typeface="微软雅黑" panose="020B0503020204020204" charset="-122"/>
                        </a:rPr>
                        <a:t>{i，j}</a:t>
                      </a:r>
                      <a:r>
                        <a:rPr lang="en-US" sz="1400" b="0">
                          <a:latin typeface="微软雅黑" panose="020B0503020204020204" charset="-122"/>
                          <a:ea typeface="微软雅黑" panose="020B0503020204020204" charset="-122"/>
                          <a:cs typeface="微软雅黑" panose="020B0503020204020204" charset="-122"/>
                        </a:rPr>
                        <a:t>”</a:t>
                      </a:r>
                      <a:endParaRPr lang="en-US" altLang="en-US" sz="14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表示匹配前面紧邻一个字符</a:t>
                      </a:r>
                      <a:r>
                        <a:rPr lang="en-US" sz="1400" b="0">
                          <a:solidFill>
                            <a:srgbClr val="0000CD"/>
                          </a:solidFill>
                          <a:latin typeface="微软雅黑" panose="020B0503020204020204" charset="-122"/>
                          <a:ea typeface="微软雅黑" panose="020B0503020204020204" charset="-122"/>
                          <a:cs typeface="微软雅黑" panose="020B0503020204020204" charset="-122"/>
                        </a:rPr>
                        <a:t>i</a:t>
                      </a:r>
                      <a:r>
                        <a:rPr lang="en-US" sz="1400" b="0">
                          <a:latin typeface="微软雅黑" panose="020B0503020204020204" charset="-122"/>
                          <a:ea typeface="微软雅黑" panose="020B0503020204020204" charset="-122"/>
                          <a:cs typeface="微软雅黑" panose="020B0503020204020204" charset="-122"/>
                        </a:rPr>
                        <a:t>至</a:t>
                      </a:r>
                      <a:r>
                        <a:rPr lang="en-US" sz="1400" b="0">
                          <a:solidFill>
                            <a:srgbClr val="0000CD"/>
                          </a:solidFill>
                          <a:latin typeface="微软雅黑" panose="020B0503020204020204" charset="-122"/>
                          <a:ea typeface="微软雅黑" panose="020B0503020204020204" charset="-122"/>
                          <a:cs typeface="微软雅黑" panose="020B0503020204020204" charset="-122"/>
                        </a:rPr>
                        <a:t>j</a:t>
                      </a:r>
                      <a:r>
                        <a:rPr lang="en-US" sz="1400" b="0">
                          <a:latin typeface="微软雅黑" panose="020B0503020204020204" charset="-122"/>
                          <a:ea typeface="微软雅黑" panose="020B0503020204020204" charset="-122"/>
                          <a:cs typeface="微软雅黑" panose="020B0503020204020204" charset="-122"/>
                        </a:rPr>
                        <a:t>次。</a:t>
                      </a:r>
                      <a:r>
                        <a:rPr lang="en-US" sz="1400" b="0">
                          <a:solidFill>
                            <a:srgbClr val="0000CD"/>
                          </a:solidFill>
                          <a:latin typeface="微软雅黑" panose="020B0503020204020204" charset="-122"/>
                          <a:ea typeface="微软雅黑" panose="020B0503020204020204" charset="-122"/>
                          <a:cs typeface="微软雅黑" panose="020B0503020204020204" charset="-122"/>
                        </a:rPr>
                        <a:t>i</a:t>
                      </a:r>
                      <a:r>
                        <a:rPr lang="en-US" sz="1400" b="0">
                          <a:latin typeface="微软雅黑" panose="020B0503020204020204" charset="-122"/>
                          <a:ea typeface="微软雅黑" panose="020B0503020204020204" charset="-122"/>
                          <a:cs typeface="微软雅黑" panose="020B0503020204020204" charset="-122"/>
                        </a:rPr>
                        <a:t>缺失时代表0次，</a:t>
                      </a:r>
                      <a:r>
                        <a:rPr lang="en-US" sz="1400" b="0">
                          <a:solidFill>
                            <a:srgbClr val="0000CD"/>
                          </a:solidFill>
                          <a:latin typeface="微软雅黑" panose="020B0503020204020204" charset="-122"/>
                          <a:ea typeface="微软雅黑" panose="020B0503020204020204" charset="-122"/>
                          <a:cs typeface="微软雅黑" panose="020B0503020204020204" charset="-122"/>
                        </a:rPr>
                        <a:t>j</a:t>
                      </a:r>
                      <a:r>
                        <a:rPr lang="en-US" sz="1400" b="0">
                          <a:latin typeface="微软雅黑" panose="020B0503020204020204" charset="-122"/>
                          <a:ea typeface="微软雅黑" panose="020B0503020204020204" charset="-122"/>
                          <a:cs typeface="微软雅黑" panose="020B0503020204020204" charset="-122"/>
                        </a:rPr>
                        <a:t>缺失代表无限次。</a:t>
                      </a:r>
                      <a:endParaRPr lang="en-US" altLang="en-US" sz="14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a:t>
                      </a:r>
                      <a:r>
                        <a:rPr lang="en-US" sz="1400" b="0">
                          <a:solidFill>
                            <a:srgbClr val="0000CD"/>
                          </a:solidFill>
                          <a:latin typeface="微软雅黑" panose="020B0503020204020204" charset="-122"/>
                          <a:ea typeface="微软雅黑" panose="020B0503020204020204" charset="-122"/>
                          <a:cs typeface="微软雅黑" panose="020B0503020204020204" charset="-122"/>
                        </a:rPr>
                        <a:t>D{0,1}Q</a:t>
                      </a:r>
                      <a:r>
                        <a:rPr lang="en-US" sz="1400" b="0">
                          <a:latin typeface="微软雅黑" panose="020B0503020204020204" charset="-122"/>
                          <a:ea typeface="微软雅黑" panose="020B0503020204020204" charset="-122"/>
                          <a:cs typeface="微软雅黑" panose="020B0503020204020204" charset="-122"/>
                        </a:rPr>
                        <a:t>”代表“</a:t>
                      </a:r>
                      <a:r>
                        <a:rPr lang="en-US" sz="1400" b="0">
                          <a:solidFill>
                            <a:srgbClr val="0000CD"/>
                          </a:solidFill>
                          <a:latin typeface="微软雅黑" panose="020B0503020204020204" charset="-122"/>
                          <a:ea typeface="微软雅黑" panose="020B0503020204020204" charset="-122"/>
                          <a:cs typeface="微软雅黑" panose="020B0503020204020204" charset="-122"/>
                        </a:rPr>
                        <a:t>Q</a:t>
                      </a:r>
                      <a:r>
                        <a:rPr lang="en-US" sz="1400" b="0">
                          <a:latin typeface="微软雅黑" panose="020B0503020204020204" charset="-122"/>
                          <a:ea typeface="微软雅黑" panose="020B0503020204020204" charset="-122"/>
                          <a:cs typeface="微软雅黑" panose="020B0503020204020204" charset="-122"/>
                        </a:rPr>
                        <a:t>”或者“</a:t>
                      </a:r>
                      <a:r>
                        <a:rPr lang="en-US" sz="1400" b="0">
                          <a:solidFill>
                            <a:srgbClr val="0000CD"/>
                          </a:solidFill>
                          <a:latin typeface="微软雅黑" panose="020B0503020204020204" charset="-122"/>
                          <a:ea typeface="微软雅黑" panose="020B0503020204020204" charset="-122"/>
                          <a:cs typeface="微软雅黑" panose="020B0503020204020204" charset="-122"/>
                        </a:rPr>
                        <a:t>DQ</a:t>
                      </a:r>
                      <a:r>
                        <a:rPr lang="en-US" sz="1400" b="0">
                          <a:latin typeface="微软雅黑" panose="020B0503020204020204" charset="-122"/>
                          <a:ea typeface="微软雅黑" panose="020B0503020204020204" charset="-122"/>
                          <a:cs typeface="微软雅黑" panose="020B0503020204020204" charset="-122"/>
                        </a:rPr>
                        <a:t>”。</a:t>
                      </a:r>
                      <a:endParaRPr lang="en-US" altLang="en-US" sz="14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8145">
                <a:tc>
                  <a:txBody>
                    <a:bodyPr/>
                    <a:p>
                      <a:pPr indent="0" algn="ctr">
                        <a:buNone/>
                      </a:pPr>
                      <a:r>
                        <a:rPr lang="en-US" sz="1400" b="0">
                          <a:latin typeface="微软雅黑" panose="020B0503020204020204" charset="-122"/>
                          <a:ea typeface="微软雅黑" panose="020B0503020204020204" charset="-122"/>
                          <a:cs typeface="Calibri" panose="020F0502020204030204" charset="0"/>
                        </a:rPr>
                        <a:t>15</a:t>
                      </a:r>
                      <a:endParaRPr lang="en-US" altLang="en-US" sz="1400" b="0">
                        <a:latin typeface="微软雅黑" panose="020B0503020204020204" charset="-122"/>
                        <a:ea typeface="微软雅黑" panose="020B0503020204020204" charset="-122"/>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华光楷体_CNKI" panose="02000500000000000000" charset="-122"/>
                        </a:rPr>
                        <a:t>“</a:t>
                      </a:r>
                      <a:r>
                        <a:rPr lang="en-US" sz="1400" b="0">
                          <a:solidFill>
                            <a:srgbClr val="0000CD"/>
                          </a:solidFill>
                          <a:latin typeface="微软雅黑" panose="020B0503020204020204" charset="-122"/>
                          <a:ea typeface="微软雅黑" panose="020B0503020204020204" charset="-122"/>
                          <a:cs typeface="Consolas" panose="020B0609020204030204" charset="0"/>
                        </a:rPr>
                        <a:t>^</a:t>
                      </a:r>
                      <a:r>
                        <a:rPr lang="en-US" sz="1400" b="0">
                          <a:latin typeface="微软雅黑" panose="020B0503020204020204" charset="-122"/>
                          <a:ea typeface="微软雅黑" panose="020B0503020204020204" charset="-122"/>
                          <a:cs typeface="华光楷体_CNKI" panose="02000500000000000000" charset="-122"/>
                        </a:rPr>
                        <a:t>”</a:t>
                      </a:r>
                      <a:endParaRPr lang="en-US" altLang="en-US" sz="1400" b="0">
                        <a:latin typeface="微软雅黑" panose="020B0503020204020204" charset="-122"/>
                        <a:ea typeface="微软雅黑" panose="020B0503020204020204" charset="-122"/>
                        <a:cs typeface="华光楷体_CNKI" panose="020005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华光楷体_CNKI" panose="02000500000000000000" charset="-122"/>
                        </a:rPr>
                        <a:t>代表字符串开头。</a:t>
                      </a:r>
                      <a:endParaRPr lang="en-US" altLang="en-US" sz="1400" b="0">
                        <a:latin typeface="微软雅黑" panose="020B0503020204020204" charset="-122"/>
                        <a:ea typeface="微软雅黑" panose="020B0503020204020204" charset="-122"/>
                        <a:cs typeface="华光楷体_CNKI" panose="020005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a:t>
                      </a:r>
                      <a:r>
                        <a:rPr lang="en-US" sz="1400" b="0">
                          <a:solidFill>
                            <a:srgbClr val="0000CD"/>
                          </a:solidFill>
                          <a:latin typeface="微软雅黑" panose="020B0503020204020204" charset="-122"/>
                          <a:ea typeface="微软雅黑" panose="020B0503020204020204" charset="-122"/>
                          <a:cs typeface="微软雅黑" panose="020B0503020204020204" charset="-122"/>
                        </a:rPr>
                        <a:t>^DQ</a:t>
                      </a:r>
                      <a:r>
                        <a:rPr lang="en-US" sz="1400" b="0">
                          <a:latin typeface="微软雅黑" panose="020B0503020204020204" charset="-122"/>
                          <a:ea typeface="微软雅黑" panose="020B0503020204020204" charset="-122"/>
                          <a:cs typeface="微软雅黑" panose="020B0503020204020204" charset="-122"/>
                        </a:rPr>
                        <a:t>”代表以“</a:t>
                      </a:r>
                      <a:r>
                        <a:rPr lang="en-US" sz="1400" b="0">
                          <a:solidFill>
                            <a:srgbClr val="0000CD"/>
                          </a:solidFill>
                          <a:latin typeface="微软雅黑" panose="020B0503020204020204" charset="-122"/>
                          <a:ea typeface="微软雅黑" panose="020B0503020204020204" charset="-122"/>
                          <a:cs typeface="微软雅黑" panose="020B0503020204020204" charset="-122"/>
                        </a:rPr>
                        <a:t>DQ</a:t>
                      </a:r>
                      <a:r>
                        <a:rPr lang="en-US" sz="1400" b="0">
                          <a:latin typeface="微软雅黑" panose="020B0503020204020204" charset="-122"/>
                          <a:ea typeface="微软雅黑" panose="020B0503020204020204" charset="-122"/>
                          <a:cs typeface="微软雅黑" panose="020B0503020204020204" charset="-122"/>
                        </a:rPr>
                        <a:t>”开头的字符串。</a:t>
                      </a:r>
                      <a:endParaRPr lang="en-US" altLang="en-US" sz="14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9415">
                <a:tc>
                  <a:txBody>
                    <a:bodyPr/>
                    <a:p>
                      <a:pPr indent="0" algn="ctr">
                        <a:buNone/>
                      </a:pPr>
                      <a:r>
                        <a:rPr lang="en-US" sz="1400" b="0">
                          <a:latin typeface="微软雅黑" panose="020B0503020204020204" charset="-122"/>
                          <a:ea typeface="微软雅黑" panose="020B0503020204020204" charset="-122"/>
                          <a:cs typeface="华光楷体_CNKI" panose="02000500000000000000" charset="-122"/>
                        </a:rPr>
                        <a:t>1</a:t>
                      </a:r>
                      <a:r>
                        <a:rPr lang="en-US" sz="1400" b="0">
                          <a:latin typeface="微软雅黑" panose="020B0503020204020204" charset="-122"/>
                          <a:ea typeface="微软雅黑" panose="020B0503020204020204" charset="-122"/>
                          <a:cs typeface="Calibri" panose="020F0502020204030204" charset="0"/>
                        </a:rPr>
                        <a:t>6</a:t>
                      </a:r>
                      <a:endParaRPr lang="en-US" altLang="en-US" sz="1400" b="0">
                        <a:latin typeface="微软雅黑" panose="020B0503020204020204" charset="-122"/>
                        <a:ea typeface="微软雅黑" panose="020B0503020204020204" charset="-122"/>
                        <a:cs typeface="华光楷体_CNKI" panose="020005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华光楷体_CNKI" panose="02000500000000000000" charset="-122"/>
                        </a:rPr>
                        <a:t>“</a:t>
                      </a:r>
                      <a:r>
                        <a:rPr lang="en-US" sz="1400" b="0">
                          <a:solidFill>
                            <a:srgbClr val="0000CD"/>
                          </a:solidFill>
                          <a:latin typeface="微软雅黑" panose="020B0503020204020204" charset="-122"/>
                          <a:ea typeface="微软雅黑" panose="020B0503020204020204" charset="-122"/>
                          <a:cs typeface="Consolas" panose="020B0609020204030204" charset="0"/>
                        </a:rPr>
                        <a:t>$</a:t>
                      </a:r>
                      <a:r>
                        <a:rPr lang="en-US" sz="1400" b="0">
                          <a:latin typeface="微软雅黑" panose="020B0503020204020204" charset="-122"/>
                          <a:ea typeface="微软雅黑" panose="020B0503020204020204" charset="-122"/>
                          <a:cs typeface="华光楷体_CNKI" panose="02000500000000000000" charset="-122"/>
                        </a:rPr>
                        <a:t>”</a:t>
                      </a:r>
                      <a:endParaRPr lang="en-US" altLang="en-US" sz="1400" b="0">
                        <a:latin typeface="微软雅黑" panose="020B0503020204020204" charset="-122"/>
                        <a:ea typeface="微软雅黑" panose="020B0503020204020204" charset="-122"/>
                        <a:cs typeface="华光楷体_CNKI" panose="020005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华光楷体_CNKI" panose="02000500000000000000" charset="-122"/>
                        </a:rPr>
                        <a:t>代表字符串末尾。</a:t>
                      </a:r>
                      <a:endParaRPr lang="en-US" altLang="en-US" sz="1400" b="0">
                        <a:latin typeface="微软雅黑" panose="020B0503020204020204" charset="-122"/>
                        <a:ea typeface="微软雅黑" panose="020B0503020204020204" charset="-122"/>
                        <a:cs typeface="华光楷体_CNKI" panose="020005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a:t>
                      </a:r>
                      <a:r>
                        <a:rPr lang="en-US" sz="1400" b="0">
                          <a:solidFill>
                            <a:srgbClr val="0000CD"/>
                          </a:solidFill>
                          <a:latin typeface="微软雅黑" panose="020B0503020204020204" charset="-122"/>
                          <a:ea typeface="微软雅黑" panose="020B0503020204020204" charset="-122"/>
                          <a:cs typeface="微软雅黑" panose="020B0503020204020204" charset="-122"/>
                        </a:rPr>
                        <a:t>DQ$</a:t>
                      </a:r>
                      <a:r>
                        <a:rPr lang="en-US" sz="1400" b="0">
                          <a:latin typeface="微软雅黑" panose="020B0503020204020204" charset="-122"/>
                          <a:ea typeface="微软雅黑" panose="020B0503020204020204" charset="-122"/>
                          <a:cs typeface="微软雅黑" panose="020B0503020204020204" charset="-122"/>
                        </a:rPr>
                        <a:t>”代表以“</a:t>
                      </a:r>
                      <a:r>
                        <a:rPr lang="en-US" sz="1400" b="0">
                          <a:solidFill>
                            <a:srgbClr val="0000CD"/>
                          </a:solidFill>
                          <a:latin typeface="微软雅黑" panose="020B0503020204020204" charset="-122"/>
                          <a:ea typeface="微软雅黑" panose="020B0503020204020204" charset="-122"/>
                          <a:cs typeface="微软雅黑" panose="020B0503020204020204" charset="-122"/>
                        </a:rPr>
                        <a:t>DQ</a:t>
                      </a:r>
                      <a:r>
                        <a:rPr lang="en-US" sz="1400" b="0">
                          <a:latin typeface="微软雅黑" panose="020B0503020204020204" charset="-122"/>
                          <a:ea typeface="微软雅黑" panose="020B0503020204020204" charset="-122"/>
                          <a:cs typeface="微软雅黑" panose="020B0503020204020204" charset="-122"/>
                        </a:rPr>
                        <a:t>”结尾的字符串。</a:t>
                      </a:r>
                      <a:endParaRPr lang="en-US" altLang="en-US" sz="14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6080">
                <a:tc>
                  <a:txBody>
                    <a:bodyPr/>
                    <a:p>
                      <a:pPr indent="0" algn="ctr">
                        <a:buNone/>
                      </a:pPr>
                      <a:r>
                        <a:rPr lang="en-US" sz="1400" b="0">
                          <a:latin typeface="微软雅黑" panose="020B0503020204020204" charset="-122"/>
                          <a:ea typeface="微软雅黑" panose="020B0503020204020204" charset="-122"/>
                          <a:cs typeface="华光楷体_CNKI" panose="02000500000000000000" charset="-122"/>
                        </a:rPr>
                        <a:t>1</a:t>
                      </a:r>
                      <a:r>
                        <a:rPr lang="en-US" sz="1400" b="0">
                          <a:latin typeface="微软雅黑" panose="020B0503020204020204" charset="-122"/>
                          <a:ea typeface="微软雅黑" panose="020B0503020204020204" charset="-122"/>
                          <a:cs typeface="Calibri" panose="020F0502020204030204" charset="0"/>
                        </a:rPr>
                        <a:t>7</a:t>
                      </a:r>
                      <a:endParaRPr lang="en-US" altLang="en-US" sz="1400" b="0">
                        <a:latin typeface="微软雅黑" panose="020B0503020204020204" charset="-122"/>
                        <a:ea typeface="微软雅黑" panose="020B0503020204020204" charset="-122"/>
                        <a:cs typeface="华光楷体_CNKI" panose="020005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华光楷体_CNKI" panose="02000500000000000000" charset="-122"/>
                        </a:rPr>
                        <a:t>“</a:t>
                      </a:r>
                      <a:r>
                        <a:rPr lang="en-US" sz="1400" b="0">
                          <a:solidFill>
                            <a:srgbClr val="0000CD"/>
                          </a:solidFill>
                          <a:latin typeface="微软雅黑" panose="020B0503020204020204" charset="-122"/>
                          <a:ea typeface="微软雅黑" panose="020B0503020204020204" charset="-122"/>
                          <a:cs typeface="Consolas" panose="020B0609020204030204" charset="0"/>
                        </a:rPr>
                        <a:t>|</a:t>
                      </a:r>
                      <a:r>
                        <a:rPr lang="en-US" sz="1400" b="0">
                          <a:latin typeface="微软雅黑" panose="020B0503020204020204" charset="-122"/>
                          <a:ea typeface="微软雅黑" panose="020B0503020204020204" charset="-122"/>
                          <a:cs typeface="华光楷体_CNKI" panose="02000500000000000000" charset="-122"/>
                        </a:rPr>
                        <a:t>”</a:t>
                      </a:r>
                      <a:endParaRPr lang="en-US" altLang="en-US" sz="1400" b="0">
                        <a:latin typeface="微软雅黑" panose="020B0503020204020204" charset="-122"/>
                        <a:ea typeface="微软雅黑" panose="020B0503020204020204" charset="-122"/>
                        <a:cs typeface="华光楷体_CNKI" panose="020005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华光楷体_CNKI" panose="02000500000000000000" charset="-122"/>
                        </a:rPr>
                        <a:t>代表两个表达式中的任意一个。</a:t>
                      </a:r>
                      <a:endParaRPr lang="en-US" altLang="en-US" sz="1400" b="0">
                        <a:latin typeface="微软雅黑" panose="020B0503020204020204" charset="-122"/>
                        <a:ea typeface="微软雅黑" panose="020B0503020204020204" charset="-122"/>
                        <a:cs typeface="华光楷体_CNKI" panose="020005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a:t>
                      </a:r>
                      <a:r>
                        <a:rPr lang="en-US" sz="1400" b="0">
                          <a:solidFill>
                            <a:srgbClr val="0000CD"/>
                          </a:solidFill>
                          <a:latin typeface="微软雅黑" panose="020B0503020204020204" charset="-122"/>
                          <a:ea typeface="微软雅黑" panose="020B0503020204020204" charset="-122"/>
                          <a:cs typeface="微软雅黑" panose="020B0503020204020204" charset="-122"/>
                        </a:rPr>
                        <a:t>DQ|QD</a:t>
                      </a:r>
                      <a:r>
                        <a:rPr lang="en-US" sz="1400" b="0">
                          <a:latin typeface="微软雅黑" panose="020B0503020204020204" charset="-122"/>
                          <a:ea typeface="微软雅黑" panose="020B0503020204020204" charset="-122"/>
                          <a:cs typeface="微软雅黑" panose="020B0503020204020204" charset="-122"/>
                        </a:rPr>
                        <a:t>”代表“</a:t>
                      </a:r>
                      <a:r>
                        <a:rPr lang="en-US" sz="1400" b="0">
                          <a:solidFill>
                            <a:srgbClr val="0000CD"/>
                          </a:solidFill>
                          <a:latin typeface="微软雅黑" panose="020B0503020204020204" charset="-122"/>
                          <a:ea typeface="微软雅黑" panose="020B0503020204020204" charset="-122"/>
                          <a:cs typeface="微软雅黑" panose="020B0503020204020204" charset="-122"/>
                        </a:rPr>
                        <a:t>DQ</a:t>
                      </a:r>
                      <a:r>
                        <a:rPr lang="en-US" sz="1400" b="0">
                          <a:latin typeface="微软雅黑" panose="020B0503020204020204" charset="-122"/>
                          <a:ea typeface="微软雅黑" panose="020B0503020204020204" charset="-122"/>
                          <a:cs typeface="微软雅黑" panose="020B0503020204020204" charset="-122"/>
                        </a:rPr>
                        <a:t>”或者“</a:t>
                      </a:r>
                      <a:r>
                        <a:rPr lang="en-US" sz="1400" b="0">
                          <a:solidFill>
                            <a:srgbClr val="0000CD"/>
                          </a:solidFill>
                          <a:latin typeface="微软雅黑" panose="020B0503020204020204" charset="-122"/>
                          <a:ea typeface="微软雅黑" panose="020B0503020204020204" charset="-122"/>
                          <a:cs typeface="微软雅黑" panose="020B0503020204020204" charset="-122"/>
                        </a:rPr>
                        <a:t>QD</a:t>
                      </a:r>
                      <a:r>
                        <a:rPr lang="en-US" sz="1400" b="0">
                          <a:latin typeface="微软雅黑" panose="020B0503020204020204" charset="-122"/>
                          <a:ea typeface="微软雅黑" panose="020B0503020204020204" charset="-122"/>
                          <a:cs typeface="微软雅黑" panose="020B0503020204020204" charset="-122"/>
                        </a:rPr>
                        <a:t>”。</a:t>
                      </a:r>
                      <a:endParaRPr lang="en-US" altLang="en-US" sz="14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8780">
                <a:tc>
                  <a:txBody>
                    <a:bodyPr/>
                    <a:p>
                      <a:pPr indent="0" algn="ctr">
                        <a:buNone/>
                      </a:pPr>
                      <a:r>
                        <a:rPr lang="en-US" sz="1400" b="0">
                          <a:latin typeface="微软雅黑" panose="020B0503020204020204" charset="-122"/>
                          <a:ea typeface="微软雅黑" panose="020B0503020204020204" charset="-122"/>
                          <a:cs typeface="华光楷体_CNKI" panose="02000500000000000000" charset="-122"/>
                        </a:rPr>
                        <a:t>1</a:t>
                      </a:r>
                      <a:r>
                        <a:rPr lang="en-US" sz="1400" b="0">
                          <a:latin typeface="微软雅黑" panose="020B0503020204020204" charset="-122"/>
                          <a:ea typeface="微软雅黑" panose="020B0503020204020204" charset="-122"/>
                          <a:cs typeface="Calibri" panose="020F0502020204030204" charset="0"/>
                        </a:rPr>
                        <a:t>8</a:t>
                      </a:r>
                      <a:endParaRPr lang="en-US" altLang="en-US" sz="1400" b="0">
                        <a:latin typeface="微软雅黑" panose="020B0503020204020204" charset="-122"/>
                        <a:ea typeface="微软雅黑" panose="020B0503020204020204" charset="-122"/>
                        <a:cs typeface="华光楷体_CNKI" panose="020005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中括弧：“</a:t>
                      </a:r>
                      <a:r>
                        <a:rPr lang="en-US" sz="1400" b="0">
                          <a:solidFill>
                            <a:srgbClr val="0000CD"/>
                          </a:solidFill>
                          <a:latin typeface="微软雅黑" panose="020B0503020204020204" charset="-122"/>
                          <a:ea typeface="微软雅黑" panose="020B0503020204020204" charset="-122"/>
                          <a:cs typeface="微软雅黑" panose="020B0503020204020204" charset="-122"/>
                        </a:rPr>
                        <a:t>[...]</a:t>
                      </a:r>
                      <a:r>
                        <a:rPr lang="en-US" sz="1400" b="0">
                          <a:latin typeface="微软雅黑" panose="020B0503020204020204" charset="-122"/>
                          <a:ea typeface="微软雅黑" panose="020B0503020204020204" charset="-122"/>
                          <a:cs typeface="微软雅黑" panose="020B0503020204020204" charset="-122"/>
                        </a:rPr>
                        <a:t>”</a:t>
                      </a:r>
                      <a:endParaRPr lang="en-US" altLang="en-US" sz="14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华光楷体_CNKI" panose="02000500000000000000" charset="-122"/>
                        </a:rPr>
                        <a:t>代表中括弧内的任意字符。</a:t>
                      </a:r>
                      <a:endParaRPr lang="en-US" altLang="en-US" sz="1400" b="0">
                        <a:latin typeface="微软雅黑" panose="020B0503020204020204" charset="-122"/>
                        <a:ea typeface="微软雅黑" panose="020B0503020204020204" charset="-122"/>
                        <a:cs typeface="华光楷体_CNKI" panose="020005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a:t>
                      </a:r>
                      <a:r>
                        <a:rPr lang="en-US" sz="1400" b="0">
                          <a:solidFill>
                            <a:srgbClr val="0000CD"/>
                          </a:solidFill>
                          <a:latin typeface="微软雅黑" panose="020B0503020204020204" charset="-122"/>
                          <a:ea typeface="微软雅黑" panose="020B0503020204020204" charset="-122"/>
                          <a:cs typeface="微软雅黑" panose="020B0503020204020204" charset="-122"/>
                        </a:rPr>
                        <a:t>D[a-z]Q</a:t>
                      </a:r>
                      <a:r>
                        <a:rPr lang="en-US" sz="1400" b="0">
                          <a:latin typeface="微软雅黑" panose="020B0503020204020204" charset="-122"/>
                          <a:ea typeface="微软雅黑" panose="020B0503020204020204" charset="-122"/>
                          <a:cs typeface="微软雅黑" panose="020B0503020204020204" charset="-122"/>
                        </a:rPr>
                        <a:t>”代表“</a:t>
                      </a:r>
                      <a:r>
                        <a:rPr lang="en-US" sz="1400" b="0">
                          <a:solidFill>
                            <a:srgbClr val="0000CD"/>
                          </a:solidFill>
                          <a:latin typeface="微软雅黑" panose="020B0503020204020204" charset="-122"/>
                          <a:ea typeface="微软雅黑" panose="020B0503020204020204" charset="-122"/>
                          <a:cs typeface="微软雅黑" panose="020B0503020204020204" charset="-122"/>
                        </a:rPr>
                        <a:t>DaQ</a:t>
                      </a:r>
                      <a:r>
                        <a:rPr lang="en-US" sz="1400" b="0">
                          <a:latin typeface="微软雅黑" panose="020B0503020204020204" charset="-122"/>
                          <a:ea typeface="微软雅黑" panose="020B0503020204020204" charset="-122"/>
                          <a:cs typeface="微软雅黑" panose="020B0503020204020204" charset="-122"/>
                        </a:rPr>
                        <a:t>”或者“</a:t>
                      </a:r>
                      <a:r>
                        <a:rPr lang="en-US" sz="1400" b="0">
                          <a:solidFill>
                            <a:srgbClr val="0000CD"/>
                          </a:solidFill>
                          <a:latin typeface="微软雅黑" panose="020B0503020204020204" charset="-122"/>
                          <a:ea typeface="微软雅黑" panose="020B0503020204020204" charset="-122"/>
                          <a:cs typeface="微软雅黑" panose="020B0503020204020204" charset="-122"/>
                        </a:rPr>
                        <a:t>DsQ</a:t>
                      </a:r>
                      <a:r>
                        <a:rPr lang="en-US" sz="1400" b="0">
                          <a:latin typeface="微软雅黑" panose="020B0503020204020204" charset="-122"/>
                          <a:ea typeface="微软雅黑" panose="020B0503020204020204" charset="-122"/>
                          <a:cs typeface="微软雅黑" panose="020B0503020204020204" charset="-122"/>
                        </a:rPr>
                        <a:t>”。</a:t>
                      </a:r>
                      <a:endParaRPr lang="en-US" altLang="en-US" sz="14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66700">
                <a:tc>
                  <a:txBody>
                    <a:bodyPr/>
                    <a:p>
                      <a:pPr indent="0" algn="ctr">
                        <a:buNone/>
                      </a:pPr>
                      <a:r>
                        <a:rPr lang="en-US" sz="1400" b="0">
                          <a:latin typeface="微软雅黑" panose="020B0503020204020204" charset="-122"/>
                          <a:ea typeface="微软雅黑" panose="020B0503020204020204" charset="-122"/>
                          <a:cs typeface="Calibri" panose="020F0502020204030204" charset="0"/>
                        </a:rPr>
                        <a:t>19</a:t>
                      </a:r>
                      <a:endParaRPr lang="en-US" altLang="en-US" sz="1400" b="0">
                        <a:latin typeface="微软雅黑" panose="020B0503020204020204" charset="-122"/>
                        <a:ea typeface="微软雅黑" panose="020B0503020204020204" charset="-122"/>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a:t>
                      </a:r>
                      <a:r>
                        <a:rPr lang="en-US" sz="1400" b="0">
                          <a:solidFill>
                            <a:srgbClr val="0000CD"/>
                          </a:solidFill>
                          <a:latin typeface="微软雅黑" panose="020B0503020204020204" charset="-122"/>
                          <a:ea typeface="微软雅黑" panose="020B0503020204020204" charset="-122"/>
                          <a:cs typeface="微软雅黑" panose="020B0503020204020204" charset="-122"/>
                        </a:rPr>
                        <a:t>?P&lt;name&gt;</a:t>
                      </a:r>
                      <a:r>
                        <a:rPr lang="en-US" sz="1400" b="0">
                          <a:latin typeface="微软雅黑" panose="020B0503020204020204" charset="-122"/>
                          <a:ea typeface="微软雅黑" panose="020B0503020204020204" charset="-122"/>
                          <a:cs typeface="微软雅黑" panose="020B0503020204020204" charset="-122"/>
                        </a:rPr>
                        <a:t>）</a:t>
                      </a:r>
                      <a:endParaRPr lang="en-US" altLang="en-US" sz="14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引用别名为</a:t>
                      </a:r>
                      <a:r>
                        <a:rPr lang="en-US" sz="1400" b="0">
                          <a:solidFill>
                            <a:srgbClr val="0000CD"/>
                          </a:solidFill>
                          <a:latin typeface="微软雅黑" panose="020B0503020204020204" charset="-122"/>
                          <a:ea typeface="微软雅黑" panose="020B0503020204020204" charset="-122"/>
                          <a:cs typeface="微软雅黑" panose="020B0503020204020204" charset="-122"/>
                        </a:rPr>
                        <a:t>name</a:t>
                      </a:r>
                      <a:r>
                        <a:rPr lang="en-US" sz="1400" b="0">
                          <a:latin typeface="微软雅黑" panose="020B0503020204020204" charset="-122"/>
                          <a:ea typeface="微软雅黑" panose="020B0503020204020204" charset="-122"/>
                          <a:cs typeface="微软雅黑" panose="020B0503020204020204" charset="-122"/>
                        </a:rPr>
                        <a:t>的分组匹配到的字符串。</a:t>
                      </a:r>
                      <a:endParaRPr lang="en-US" altLang="en-US" sz="14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微软雅黑" panose="020B0503020204020204" charset="-122"/>
                          <a:ea typeface="微软雅黑" panose="020B0503020204020204" charset="-122"/>
                          <a:cs typeface="微软雅黑" panose="020B0503020204020204" charset="-122"/>
                        </a:rPr>
                        <a:t>“（</a:t>
                      </a:r>
                      <a:r>
                        <a:rPr lang="en-US" sz="1400" b="0">
                          <a:solidFill>
                            <a:srgbClr val="0000CD"/>
                          </a:solidFill>
                          <a:latin typeface="微软雅黑" panose="020B0503020204020204" charset="-122"/>
                          <a:ea typeface="微软雅黑" panose="020B0503020204020204" charset="-122"/>
                          <a:cs typeface="微软雅黑" panose="020B0503020204020204" charset="-122"/>
                        </a:rPr>
                        <a:t>?P&lt;name&gt;</a:t>
                      </a:r>
                      <a:r>
                        <a:rPr lang="en-US" sz="1400" b="0">
                          <a:latin typeface="微软雅黑" panose="020B0503020204020204" charset="-122"/>
                          <a:ea typeface="微软雅黑" panose="020B0503020204020204" charset="-122"/>
                          <a:cs typeface="微软雅黑" panose="020B0503020204020204" charset="-122"/>
                        </a:rPr>
                        <a:t>）”</a:t>
                      </a:r>
                      <a:endParaRPr lang="en-US" altLang="en-US" sz="14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6"/>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5" name="灯片编号占位符 4"/>
          <p:cNvSpPr>
            <a:spLocks noGrp="1"/>
          </p:cNvSpPr>
          <p:nvPr>
            <p:ph type="sldNum" sz="quarter" idx="12"/>
            <p:custDataLst>
              <p:tags r:id="rId4"/>
            </p:custDataLst>
          </p:nvPr>
        </p:nvSpPr>
        <p:spPr/>
        <p:txBody>
          <a:bodyPr vert="horz" lIns="91440" tIns="45720" rIns="91440" bIns="45720" rtlCol="0" anchor="ctr">
            <a:noAutofit/>
          </a:bodyP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buClrTx/>
              <a:buSzTx/>
              <a:buFontTx/>
            </a:pPr>
            <a:fld id="{9A0DB2DC-4C9A-4742-B13C-FB6460FD3503}" type="slidenum">
              <a:rPr lang="zh-CN" altLang="en-US" smtClean="0">
                <a:solidFill>
                  <a:schemeClr val="dk1">
                    <a:tint val="75000"/>
                    <a:lumMod val="85000"/>
                    <a:lumOff val="15000"/>
                  </a:schemeClr>
                </a:solidFill>
                <a:latin typeface="微软雅黑" panose="020B0503020204020204" charset="-122"/>
                <a:ea typeface="微软雅黑" panose="020B0503020204020204" charset="-122"/>
                <a:sym typeface="+mn-ea"/>
              </a:rPr>
            </a:fld>
            <a:endParaRPr lang="zh-CN" altLang="en-US" smtClean="0">
              <a:solidFill>
                <a:schemeClr val="dk1">
                  <a:tint val="75000"/>
                  <a:lumMod val="85000"/>
                  <a:lumOff val="15000"/>
                </a:schemeClr>
              </a:solidFill>
              <a:latin typeface="微软雅黑" panose="020B0503020204020204" charset="-122"/>
              <a:ea typeface="微软雅黑" panose="020B0503020204020204" charset="-122"/>
              <a:sym typeface="+mn-ea"/>
            </a:endParaRPr>
          </a:p>
        </p:txBody>
      </p:sp>
      <p:graphicFrame>
        <p:nvGraphicFramePr>
          <p:cNvPr id="6" name="表格 5"/>
          <p:cNvGraphicFramePr/>
          <p:nvPr>
            <p:custDataLst>
              <p:tags r:id="rId5"/>
            </p:custDataLst>
          </p:nvPr>
        </p:nvGraphicFramePr>
        <p:xfrm>
          <a:off x="480060" y="291465"/>
          <a:ext cx="11192510" cy="6430010"/>
        </p:xfrm>
        <a:graphic>
          <a:graphicData uri="http://schemas.openxmlformats.org/drawingml/2006/table">
            <a:tbl>
              <a:tblPr firstRow="1" bandRow="1">
                <a:tableStyleId>{5940675A-B579-460E-94D1-54222C63F5DA}</a:tableStyleId>
              </a:tblPr>
              <a:tblGrid>
                <a:gridCol w="669290"/>
                <a:gridCol w="1903730"/>
                <a:gridCol w="3947160"/>
                <a:gridCol w="4672330"/>
              </a:tblGrid>
              <a:tr h="247015">
                <a:tc>
                  <a:txBody>
                    <a:bodyPr/>
                    <a:p>
                      <a:pPr indent="0" algn="ctr">
                        <a:buNone/>
                      </a:pPr>
                      <a:r>
                        <a:rPr lang="en-US" sz="1600" b="0">
                          <a:solidFill>
                            <a:srgbClr val="FFFFFF"/>
                          </a:solidFill>
                          <a:latin typeface="微软雅黑" panose="020B0503020204020204" charset="-122"/>
                          <a:ea typeface="微软雅黑" panose="020B0503020204020204" charset="-122"/>
                          <a:cs typeface="华光楷体_CNKI" panose="02000500000000000000" charset="-122"/>
                        </a:rPr>
                        <a:t>序号</a:t>
                      </a:r>
                      <a:endParaRPr lang="en-US" altLang="en-US" sz="1600" b="0">
                        <a:solidFill>
                          <a:srgbClr val="FFFFFF"/>
                        </a:solidFill>
                        <a:latin typeface="微软雅黑" panose="020B0503020204020204" charset="-122"/>
                        <a:ea typeface="微软雅黑" panose="020B0503020204020204" charset="-122"/>
                        <a:cs typeface="华光楷体_CNKI" panose="020005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70C0"/>
                    </a:solidFill>
                  </a:tcPr>
                </a:tc>
                <a:tc>
                  <a:txBody>
                    <a:bodyPr/>
                    <a:p>
                      <a:pPr indent="0" algn="ctr">
                        <a:buNone/>
                      </a:pPr>
                      <a:r>
                        <a:rPr lang="en-US" sz="1600" b="0">
                          <a:solidFill>
                            <a:srgbClr val="FFFFFF"/>
                          </a:solidFill>
                          <a:latin typeface="微软雅黑" panose="020B0503020204020204" charset="-122"/>
                          <a:ea typeface="微软雅黑" panose="020B0503020204020204" charset="-122"/>
                          <a:cs typeface="华光楷体_CNKI" panose="02000500000000000000" charset="-122"/>
                        </a:rPr>
                        <a:t>函数名称</a:t>
                      </a:r>
                      <a:endParaRPr lang="en-US" altLang="en-US" sz="1600" b="0">
                        <a:solidFill>
                          <a:srgbClr val="FFFFFF"/>
                        </a:solidFill>
                        <a:latin typeface="微软雅黑" panose="020B0503020204020204" charset="-122"/>
                        <a:ea typeface="微软雅黑" panose="020B0503020204020204" charset="-122"/>
                        <a:cs typeface="华光楷体_CNKI" panose="020005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70C0"/>
                    </a:solidFill>
                  </a:tcPr>
                </a:tc>
                <a:tc>
                  <a:txBody>
                    <a:bodyPr/>
                    <a:p>
                      <a:pPr indent="0" algn="ctr">
                        <a:buNone/>
                      </a:pPr>
                      <a:r>
                        <a:rPr lang="en-US" sz="1600" b="0">
                          <a:solidFill>
                            <a:srgbClr val="FFFFFF"/>
                          </a:solidFill>
                          <a:latin typeface="微软雅黑" panose="020B0503020204020204" charset="-122"/>
                          <a:ea typeface="微软雅黑" panose="020B0503020204020204" charset="-122"/>
                          <a:cs typeface="华光楷体_CNKI" panose="02000500000000000000" charset="-122"/>
                        </a:rPr>
                        <a:t>参数格式</a:t>
                      </a:r>
                      <a:endParaRPr lang="en-US" altLang="en-US" sz="1600" b="0">
                        <a:solidFill>
                          <a:srgbClr val="FFFFFF"/>
                        </a:solidFill>
                        <a:latin typeface="微软雅黑" panose="020B0503020204020204" charset="-122"/>
                        <a:ea typeface="微软雅黑" panose="020B0503020204020204" charset="-122"/>
                        <a:cs typeface="华光楷体_CNKI" panose="020005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70C0"/>
                    </a:solidFill>
                  </a:tcPr>
                </a:tc>
                <a:tc>
                  <a:txBody>
                    <a:bodyPr/>
                    <a:p>
                      <a:pPr indent="0" algn="ctr">
                        <a:buNone/>
                      </a:pPr>
                      <a:r>
                        <a:rPr lang="en-US" sz="1600" b="0">
                          <a:solidFill>
                            <a:srgbClr val="FFFFFF"/>
                          </a:solidFill>
                          <a:latin typeface="微软雅黑" panose="020B0503020204020204" charset="-122"/>
                          <a:ea typeface="微软雅黑" panose="020B0503020204020204" charset="-122"/>
                          <a:cs typeface="华光楷体_CNKI" panose="02000500000000000000" charset="-122"/>
                        </a:rPr>
                        <a:t>备注</a:t>
                      </a:r>
                      <a:endParaRPr lang="en-US" altLang="en-US" sz="1600" b="0">
                        <a:solidFill>
                          <a:srgbClr val="FFFFFF"/>
                        </a:solidFill>
                        <a:latin typeface="微软雅黑" panose="020B0503020204020204" charset="-122"/>
                        <a:ea typeface="微软雅黑" panose="020B0503020204020204" charset="-122"/>
                        <a:cs typeface="华光楷体_CNKI" panose="020005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70C0"/>
                    </a:solidFill>
                  </a:tcPr>
                </a:tc>
              </a:tr>
              <a:tr h="742315">
                <a:tc>
                  <a:txBody>
                    <a:bodyPr/>
                    <a:p>
                      <a:pPr indent="0" algn="ctr">
                        <a:buNone/>
                      </a:pPr>
                      <a:r>
                        <a:rPr lang="en-US" sz="1600" b="0">
                          <a:latin typeface="微软雅黑" panose="020B0503020204020204" charset="-122"/>
                          <a:ea typeface="微软雅黑" panose="020B0503020204020204" charset="-122"/>
                          <a:cs typeface="华光楷体_CNKI" panose="02000500000000000000" charset="-122"/>
                        </a:rPr>
                        <a:t>1</a:t>
                      </a:r>
                      <a:endParaRPr lang="en-US" altLang="en-US" sz="1600" b="0">
                        <a:latin typeface="微软雅黑" panose="020B0503020204020204" charset="-122"/>
                        <a:ea typeface="微软雅黑" panose="020B0503020204020204" charset="-122"/>
                        <a:cs typeface="华光楷体_CNKI" panose="020005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0000CD"/>
                          </a:solidFill>
                          <a:latin typeface="微软雅黑" panose="020B0503020204020204" charset="-122"/>
                          <a:ea typeface="微软雅黑" panose="020B0503020204020204" charset="-122"/>
                          <a:cs typeface="Consolas" panose="020B0609020204030204" charset="0"/>
                        </a:rPr>
                        <a:t>compile()</a:t>
                      </a:r>
                      <a:r>
                        <a:rPr lang="en-US" sz="1600" b="0">
                          <a:latin typeface="微软雅黑" panose="020B0503020204020204" charset="-122"/>
                          <a:ea typeface="微软雅黑" panose="020B0503020204020204" charset="-122"/>
                          <a:cs typeface="Times New Roman" panose="02020603050405020304" charset="0"/>
                        </a:rPr>
                        <a:t> </a:t>
                      </a:r>
                      <a:endParaRPr lang="en-US" altLang="en-US" sz="1600" b="0">
                        <a:solidFill>
                          <a:srgbClr val="0000CD"/>
                        </a:solidFill>
                        <a:latin typeface="微软雅黑" panose="020B0503020204020204" charset="-122"/>
                        <a:ea typeface="微软雅黑" panose="020B0503020204020204" charset="-122"/>
                        <a:cs typeface="Consolas" panose="020B0609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0000CD"/>
                          </a:solidFill>
                          <a:latin typeface="微软雅黑" panose="020B0503020204020204" charset="-122"/>
                          <a:ea typeface="微软雅黑" panose="020B0503020204020204" charset="-122"/>
                          <a:cs typeface="Consolas" panose="020B0609020204030204" charset="0"/>
                        </a:rPr>
                        <a:t>compile(expression)</a:t>
                      </a:r>
                      <a:r>
                        <a:rPr lang="en-US" sz="1600" b="0">
                          <a:latin typeface="微软雅黑" panose="020B0503020204020204" charset="-122"/>
                          <a:ea typeface="微软雅黑" panose="020B0503020204020204" charset="-122"/>
                          <a:cs typeface="Times New Roman" panose="02020603050405020304" charset="0"/>
                        </a:rPr>
                        <a:t> </a:t>
                      </a:r>
                      <a:endParaRPr lang="en-US" altLang="en-US" sz="1600" b="0">
                        <a:solidFill>
                          <a:srgbClr val="0000CD"/>
                        </a:solidFill>
                        <a:latin typeface="微软雅黑" panose="020B0503020204020204" charset="-122"/>
                        <a:ea typeface="微软雅黑" panose="020B0503020204020204" charset="-122"/>
                        <a:cs typeface="Consolas" panose="020B0609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微软雅黑" panose="020B0503020204020204" charset="-122"/>
                          <a:ea typeface="微软雅黑" panose="020B0503020204020204" charset="-122"/>
                          <a:cs typeface="微软雅黑" panose="020B0503020204020204" charset="-122"/>
                        </a:rPr>
                        <a:t>编译正则表达式</a:t>
                      </a:r>
                      <a:r>
                        <a:rPr lang="en-US" sz="1600" b="0">
                          <a:solidFill>
                            <a:srgbClr val="0000CD"/>
                          </a:solidFill>
                          <a:latin typeface="微软雅黑" panose="020B0503020204020204" charset="-122"/>
                          <a:ea typeface="微软雅黑" panose="020B0503020204020204" charset="-122"/>
                          <a:cs typeface="微软雅黑" panose="020B0503020204020204" charset="-122"/>
                        </a:rPr>
                        <a:t>expression</a:t>
                      </a:r>
                      <a:r>
                        <a:rPr lang="en-US" sz="1600" b="0">
                          <a:latin typeface="微软雅黑" panose="020B0503020204020204" charset="-122"/>
                          <a:ea typeface="微软雅黑" panose="020B0503020204020204" charset="-122"/>
                          <a:cs typeface="微软雅黑" panose="020B0503020204020204" charset="-122"/>
                        </a:rPr>
                        <a:t>，并返回正则表达式对象。</a:t>
                      </a:r>
                      <a:endParaRPr lang="en-US" altLang="en-US" sz="16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89330">
                <a:tc>
                  <a:txBody>
                    <a:bodyPr/>
                    <a:p>
                      <a:pPr indent="0" algn="ctr">
                        <a:buNone/>
                      </a:pPr>
                      <a:r>
                        <a:rPr lang="en-US" sz="1600" b="0">
                          <a:latin typeface="微软雅黑" panose="020B0503020204020204" charset="-122"/>
                          <a:ea typeface="微软雅黑" panose="020B0503020204020204" charset="-122"/>
                          <a:cs typeface="Calibri" panose="020F0502020204030204" charset="0"/>
                        </a:rPr>
                        <a:t>2</a:t>
                      </a:r>
                      <a:endParaRPr lang="en-US" altLang="en-US" sz="1600" b="0">
                        <a:latin typeface="微软雅黑" panose="020B0503020204020204" charset="-122"/>
                        <a:ea typeface="微软雅黑" panose="020B0503020204020204" charset="-122"/>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0000CD"/>
                          </a:solidFill>
                          <a:latin typeface="微软雅黑" panose="020B0503020204020204" charset="-122"/>
                          <a:ea typeface="微软雅黑" panose="020B0503020204020204" charset="-122"/>
                          <a:cs typeface="Consolas" panose="020B0609020204030204" charset="0"/>
                        </a:rPr>
                        <a:t>match()</a:t>
                      </a:r>
                      <a:endParaRPr lang="en-US" altLang="en-US" sz="1600" b="0">
                        <a:solidFill>
                          <a:srgbClr val="0000CD"/>
                        </a:solidFill>
                        <a:latin typeface="微软雅黑" panose="020B0503020204020204" charset="-122"/>
                        <a:ea typeface="微软雅黑" panose="020B0503020204020204" charset="-122"/>
                        <a:cs typeface="Consolas" panose="020B0609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0000CD"/>
                          </a:solidFill>
                          <a:latin typeface="微软雅黑" panose="020B0503020204020204" charset="-122"/>
                          <a:ea typeface="微软雅黑" panose="020B0503020204020204" charset="-122"/>
                          <a:cs typeface="Consolas" panose="020B0609020204030204" charset="0"/>
                        </a:rPr>
                        <a:t>match(expression,char)</a:t>
                      </a:r>
                      <a:r>
                        <a:rPr lang="en-US" sz="1600" b="0">
                          <a:latin typeface="微软雅黑" panose="020B0503020204020204" charset="-122"/>
                          <a:ea typeface="微软雅黑" panose="020B0503020204020204" charset="-122"/>
                          <a:cs typeface="Times New Roman" panose="02020603050405020304" charset="0"/>
                        </a:rPr>
                        <a:t> </a:t>
                      </a:r>
                      <a:endParaRPr lang="en-US" altLang="en-US" sz="1600" b="0">
                        <a:solidFill>
                          <a:srgbClr val="0000CD"/>
                        </a:solidFill>
                        <a:latin typeface="微软雅黑" panose="020B0503020204020204" charset="-122"/>
                        <a:ea typeface="微软雅黑" panose="020B0503020204020204" charset="-122"/>
                        <a:cs typeface="Consolas" panose="020B0609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微软雅黑" panose="020B0503020204020204" charset="-122"/>
                          <a:ea typeface="微软雅黑" panose="020B0503020204020204" charset="-122"/>
                          <a:cs typeface="微软雅黑" panose="020B0503020204020204" charset="-122"/>
                        </a:rPr>
                        <a:t>从字符串</a:t>
                      </a:r>
                      <a:r>
                        <a:rPr lang="en-US" sz="1600" b="0">
                          <a:solidFill>
                            <a:srgbClr val="0000CD"/>
                          </a:solidFill>
                          <a:latin typeface="微软雅黑" panose="020B0503020204020204" charset="-122"/>
                          <a:ea typeface="微软雅黑" panose="020B0503020204020204" charset="-122"/>
                          <a:cs typeface="微软雅黑" panose="020B0503020204020204" charset="-122"/>
                        </a:rPr>
                        <a:t>char</a:t>
                      </a:r>
                      <a:r>
                        <a:rPr lang="en-US" sz="1600" b="0">
                          <a:latin typeface="微软雅黑" panose="020B0503020204020204" charset="-122"/>
                          <a:ea typeface="微软雅黑" panose="020B0503020204020204" charset="-122"/>
                          <a:cs typeface="微软雅黑" panose="020B0503020204020204" charset="-122"/>
                        </a:rPr>
                        <a:t>的最开始与</a:t>
                      </a:r>
                      <a:r>
                        <a:rPr lang="en-US" sz="1600" b="0">
                          <a:solidFill>
                            <a:srgbClr val="0000CD"/>
                          </a:solidFill>
                          <a:latin typeface="微软雅黑" panose="020B0503020204020204" charset="-122"/>
                          <a:ea typeface="微软雅黑" panose="020B0503020204020204" charset="-122"/>
                          <a:cs typeface="微软雅黑" panose="020B0503020204020204" charset="-122"/>
                        </a:rPr>
                        <a:t>expression</a:t>
                      </a:r>
                      <a:r>
                        <a:rPr lang="en-US" sz="1600" b="0">
                          <a:latin typeface="微软雅黑" panose="020B0503020204020204" charset="-122"/>
                          <a:ea typeface="微软雅黑" panose="020B0503020204020204" charset="-122"/>
                          <a:cs typeface="微软雅黑" panose="020B0503020204020204" charset="-122"/>
                        </a:rPr>
                        <a:t>匹配，若成功返回匹配对象，否则返回</a:t>
                      </a:r>
                      <a:r>
                        <a:rPr lang="en-US" sz="1600" b="0">
                          <a:solidFill>
                            <a:srgbClr val="0000CD"/>
                          </a:solidFill>
                          <a:latin typeface="微软雅黑" panose="020B0503020204020204" charset="-122"/>
                          <a:ea typeface="微软雅黑" panose="020B0503020204020204" charset="-122"/>
                          <a:cs typeface="微软雅黑" panose="020B0503020204020204" charset="-122"/>
                        </a:rPr>
                        <a:t>None</a:t>
                      </a:r>
                      <a:endParaRPr lang="en-US" altLang="en-US" sz="16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36980">
                <a:tc>
                  <a:txBody>
                    <a:bodyPr/>
                    <a:p>
                      <a:pPr indent="0" algn="ctr">
                        <a:buNone/>
                      </a:pPr>
                      <a:r>
                        <a:rPr lang="en-US" sz="1600" b="0">
                          <a:latin typeface="微软雅黑" panose="020B0503020204020204" charset="-122"/>
                          <a:ea typeface="微软雅黑" panose="020B0503020204020204" charset="-122"/>
                          <a:cs typeface="华光楷体_CNKI" panose="02000500000000000000" charset="-122"/>
                        </a:rPr>
                        <a:t>3</a:t>
                      </a:r>
                      <a:endParaRPr lang="en-US" altLang="en-US" sz="1600" b="0">
                        <a:latin typeface="微软雅黑" panose="020B0503020204020204" charset="-122"/>
                        <a:ea typeface="微软雅黑" panose="020B0503020204020204" charset="-122"/>
                        <a:cs typeface="华光楷体_CNKI" panose="020005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0000CD"/>
                          </a:solidFill>
                          <a:latin typeface="微软雅黑" panose="020B0503020204020204" charset="-122"/>
                          <a:ea typeface="微软雅黑" panose="020B0503020204020204" charset="-122"/>
                          <a:cs typeface="Consolas" panose="020B0609020204030204" charset="0"/>
                        </a:rPr>
                        <a:t>search()</a:t>
                      </a:r>
                      <a:r>
                        <a:rPr lang="en-US" sz="1600" b="0">
                          <a:latin typeface="微软雅黑" panose="020B0503020204020204" charset="-122"/>
                          <a:ea typeface="微软雅黑" panose="020B0503020204020204" charset="-122"/>
                          <a:cs typeface="Times New Roman" panose="02020603050405020304" charset="0"/>
                        </a:rPr>
                        <a:t> </a:t>
                      </a:r>
                      <a:endParaRPr lang="en-US" altLang="en-US" sz="1600" b="0">
                        <a:solidFill>
                          <a:srgbClr val="0000CD"/>
                        </a:solidFill>
                        <a:latin typeface="微软雅黑" panose="020B0503020204020204" charset="-122"/>
                        <a:ea typeface="微软雅黑" panose="020B0503020204020204" charset="-122"/>
                        <a:cs typeface="Consolas" panose="020B0609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0000CD"/>
                          </a:solidFill>
                          <a:latin typeface="微软雅黑" panose="020B0503020204020204" charset="-122"/>
                          <a:ea typeface="微软雅黑" panose="020B0503020204020204" charset="-122"/>
                          <a:cs typeface="Consolas" panose="020B0609020204030204" charset="0"/>
                        </a:rPr>
                        <a:t>search(expression,char)</a:t>
                      </a:r>
                      <a:r>
                        <a:rPr lang="en-US" sz="1600" b="0">
                          <a:latin typeface="微软雅黑" panose="020B0503020204020204" charset="-122"/>
                          <a:ea typeface="微软雅黑" panose="020B0503020204020204" charset="-122"/>
                          <a:cs typeface="Times New Roman" panose="02020603050405020304" charset="0"/>
                        </a:rPr>
                        <a:t> </a:t>
                      </a:r>
                      <a:endParaRPr lang="en-US" altLang="en-US" sz="1600" b="0">
                        <a:solidFill>
                          <a:srgbClr val="0000CD"/>
                        </a:solidFill>
                        <a:latin typeface="微软雅黑" panose="020B0503020204020204" charset="-122"/>
                        <a:ea typeface="微软雅黑" panose="020B0503020204020204" charset="-122"/>
                        <a:cs typeface="Consolas" panose="020B0609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微软雅黑" panose="020B0503020204020204" charset="-122"/>
                          <a:ea typeface="微软雅黑" panose="020B0503020204020204" charset="-122"/>
                          <a:cs typeface="微软雅黑" panose="020B0503020204020204" charset="-122"/>
                        </a:rPr>
                        <a:t>从字符串</a:t>
                      </a:r>
                      <a:r>
                        <a:rPr lang="en-US" sz="1600" b="0">
                          <a:solidFill>
                            <a:srgbClr val="0000CD"/>
                          </a:solidFill>
                          <a:latin typeface="微软雅黑" panose="020B0503020204020204" charset="-122"/>
                          <a:ea typeface="微软雅黑" panose="020B0503020204020204" charset="-122"/>
                          <a:cs typeface="微软雅黑" panose="020B0503020204020204" charset="-122"/>
                        </a:rPr>
                        <a:t>char</a:t>
                      </a:r>
                      <a:r>
                        <a:rPr lang="en-US" sz="1600" b="0">
                          <a:latin typeface="微软雅黑" panose="020B0503020204020204" charset="-122"/>
                          <a:ea typeface="微软雅黑" panose="020B0503020204020204" charset="-122"/>
                          <a:cs typeface="微软雅黑" panose="020B0503020204020204" charset="-122"/>
                        </a:rPr>
                        <a:t>任意位置查找第一次匹配的内容。若都没有匹配成功，返回</a:t>
                      </a:r>
                      <a:r>
                        <a:rPr lang="en-US" sz="1600" b="0">
                          <a:solidFill>
                            <a:srgbClr val="0000CD"/>
                          </a:solidFill>
                          <a:latin typeface="微软雅黑" panose="020B0503020204020204" charset="-122"/>
                          <a:ea typeface="微软雅黑" panose="020B0503020204020204" charset="-122"/>
                          <a:cs typeface="微软雅黑" panose="020B0503020204020204" charset="-122"/>
                        </a:rPr>
                        <a:t>None</a:t>
                      </a:r>
                      <a:r>
                        <a:rPr lang="en-US" sz="1600" b="0">
                          <a:latin typeface="微软雅黑" panose="020B0503020204020204" charset="-122"/>
                          <a:ea typeface="微软雅黑" panose="020B0503020204020204" charset="-122"/>
                          <a:cs typeface="微软雅黑" panose="020B0503020204020204" charset="-122"/>
                        </a:rPr>
                        <a:t>，否则返回匹配对象。</a:t>
                      </a:r>
                      <a:endParaRPr lang="en-US" altLang="en-US" sz="16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40410">
                <a:tc>
                  <a:txBody>
                    <a:bodyPr/>
                    <a:p>
                      <a:pPr indent="0" algn="ctr">
                        <a:buNone/>
                      </a:pPr>
                      <a:r>
                        <a:rPr lang="en-US" sz="1600" b="0">
                          <a:latin typeface="微软雅黑" panose="020B0503020204020204" charset="-122"/>
                          <a:ea typeface="微软雅黑" panose="020B0503020204020204" charset="-122"/>
                          <a:cs typeface="华光楷体_CNKI" panose="02000500000000000000" charset="-122"/>
                        </a:rPr>
                        <a:t>4</a:t>
                      </a:r>
                      <a:endParaRPr lang="en-US" altLang="en-US" sz="1600" b="0">
                        <a:latin typeface="微软雅黑" panose="020B0503020204020204" charset="-122"/>
                        <a:ea typeface="微软雅黑" panose="020B0503020204020204" charset="-122"/>
                        <a:cs typeface="华光楷体_CNKI" panose="020005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0000CD"/>
                          </a:solidFill>
                          <a:latin typeface="微软雅黑" panose="020B0503020204020204" charset="-122"/>
                          <a:ea typeface="微软雅黑" panose="020B0503020204020204" charset="-122"/>
                          <a:cs typeface="Consolas" panose="020B0609020204030204" charset="0"/>
                        </a:rPr>
                        <a:t>findall()</a:t>
                      </a:r>
                      <a:r>
                        <a:rPr lang="en-US" sz="1600" b="0">
                          <a:latin typeface="微软雅黑" panose="020B0503020204020204" charset="-122"/>
                          <a:ea typeface="微软雅黑" panose="020B0503020204020204" charset="-122"/>
                          <a:cs typeface="Times New Roman" panose="02020603050405020304" charset="0"/>
                        </a:rPr>
                        <a:t> </a:t>
                      </a:r>
                      <a:endParaRPr lang="en-US" altLang="en-US" sz="1600" b="0">
                        <a:solidFill>
                          <a:srgbClr val="0000CD"/>
                        </a:solidFill>
                        <a:latin typeface="微软雅黑" panose="020B0503020204020204" charset="-122"/>
                        <a:ea typeface="微软雅黑" panose="020B0503020204020204" charset="-122"/>
                        <a:cs typeface="Consolas" panose="020B0609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0000CD"/>
                          </a:solidFill>
                          <a:latin typeface="微软雅黑" panose="020B0503020204020204" charset="-122"/>
                          <a:ea typeface="微软雅黑" panose="020B0503020204020204" charset="-122"/>
                          <a:cs typeface="Consolas" panose="020B0609020204030204" charset="0"/>
                        </a:rPr>
                        <a:t>findall(expression,char)</a:t>
                      </a:r>
                      <a:r>
                        <a:rPr lang="en-US" sz="1600" b="0">
                          <a:latin typeface="微软雅黑" panose="020B0503020204020204" charset="-122"/>
                          <a:ea typeface="微软雅黑" panose="020B0503020204020204" charset="-122"/>
                          <a:cs typeface="Times New Roman" panose="02020603050405020304" charset="0"/>
                        </a:rPr>
                        <a:t> </a:t>
                      </a:r>
                      <a:endParaRPr lang="en-US" altLang="en-US" sz="1600" b="0">
                        <a:solidFill>
                          <a:srgbClr val="0000CD"/>
                        </a:solidFill>
                        <a:latin typeface="微软雅黑" panose="020B0503020204020204" charset="-122"/>
                        <a:ea typeface="微软雅黑" panose="020B0503020204020204" charset="-122"/>
                        <a:cs typeface="Consolas" panose="020B0609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微软雅黑" panose="020B0503020204020204" charset="-122"/>
                          <a:ea typeface="微软雅黑" panose="020B0503020204020204" charset="-122"/>
                          <a:cs typeface="华光楷体_CNKI" panose="02000500000000000000" charset="-122"/>
                        </a:rPr>
                        <a:t>查找字符串中所有出现的正则表达式，并返回匹配列表。</a:t>
                      </a:r>
                      <a:endParaRPr lang="en-US" altLang="en-US" sz="1600" b="0">
                        <a:latin typeface="微软雅黑" panose="020B0503020204020204" charset="-122"/>
                        <a:ea typeface="微软雅黑" panose="020B0503020204020204" charset="-122"/>
                        <a:cs typeface="华光楷体_CNKI" panose="020005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5300">
                <a:tc>
                  <a:txBody>
                    <a:bodyPr/>
                    <a:p>
                      <a:pPr indent="0" algn="ctr">
                        <a:buNone/>
                      </a:pPr>
                      <a:r>
                        <a:rPr lang="en-US" sz="1600" b="0">
                          <a:latin typeface="微软雅黑" panose="020B0503020204020204" charset="-122"/>
                          <a:ea typeface="微软雅黑" panose="020B0503020204020204" charset="-122"/>
                          <a:cs typeface="华光楷体_CNKI" panose="02000500000000000000" charset="-122"/>
                        </a:rPr>
                        <a:t>5</a:t>
                      </a:r>
                      <a:endParaRPr lang="en-US" altLang="en-US" sz="1600" b="0">
                        <a:latin typeface="微软雅黑" panose="020B0503020204020204" charset="-122"/>
                        <a:ea typeface="微软雅黑" panose="020B0503020204020204" charset="-122"/>
                        <a:cs typeface="华光楷体_CNKI" panose="020005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0000CD"/>
                          </a:solidFill>
                          <a:latin typeface="微软雅黑" panose="020B0503020204020204" charset="-122"/>
                          <a:ea typeface="微软雅黑" panose="020B0503020204020204" charset="-122"/>
                          <a:cs typeface="Consolas" panose="020B0609020204030204" charset="0"/>
                        </a:rPr>
                        <a:t>finditer()</a:t>
                      </a:r>
                      <a:endParaRPr lang="en-US" altLang="en-US" sz="1600" b="0">
                        <a:solidFill>
                          <a:srgbClr val="0000CD"/>
                        </a:solidFill>
                        <a:latin typeface="微软雅黑" panose="020B0503020204020204" charset="-122"/>
                        <a:ea typeface="微软雅黑" panose="020B0503020204020204" charset="-122"/>
                        <a:cs typeface="Consolas" panose="020B0609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0000CD"/>
                          </a:solidFill>
                          <a:latin typeface="微软雅黑" panose="020B0503020204020204" charset="-122"/>
                          <a:ea typeface="微软雅黑" panose="020B0503020204020204" charset="-122"/>
                          <a:cs typeface="Consolas" panose="020B0609020204030204" charset="0"/>
                        </a:rPr>
                        <a:t>finditer(expression,char)</a:t>
                      </a:r>
                      <a:endParaRPr lang="en-US" altLang="en-US" sz="1600" b="0">
                        <a:solidFill>
                          <a:srgbClr val="0000CD"/>
                        </a:solidFill>
                        <a:latin typeface="微软雅黑" panose="020B0503020204020204" charset="-122"/>
                        <a:ea typeface="微软雅黑" panose="020B0503020204020204" charset="-122"/>
                        <a:cs typeface="Consolas" panose="020B0609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微软雅黑" panose="020B0503020204020204" charset="-122"/>
                          <a:ea typeface="微软雅黑" panose="020B0503020204020204" charset="-122"/>
                          <a:cs typeface="华光楷体_CNKI" panose="02000500000000000000" charset="-122"/>
                        </a:rPr>
                        <a:t>以迭代器形式返回匹配结果。</a:t>
                      </a:r>
                      <a:endParaRPr lang="en-US" altLang="en-US" sz="1600" b="0">
                        <a:latin typeface="微软雅黑" panose="020B0503020204020204" charset="-122"/>
                        <a:ea typeface="微软雅黑" panose="020B0503020204020204" charset="-122"/>
                        <a:cs typeface="华光楷体_CNKI" panose="020005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89330">
                <a:tc>
                  <a:txBody>
                    <a:bodyPr/>
                    <a:p>
                      <a:pPr indent="0" algn="ctr">
                        <a:buNone/>
                      </a:pPr>
                      <a:r>
                        <a:rPr lang="en-US" sz="1600" b="0">
                          <a:latin typeface="微软雅黑" panose="020B0503020204020204" charset="-122"/>
                          <a:ea typeface="微软雅黑" panose="020B0503020204020204" charset="-122"/>
                          <a:cs typeface="华光楷体_CNKI" panose="02000500000000000000" charset="-122"/>
                        </a:rPr>
                        <a:t>6</a:t>
                      </a:r>
                      <a:endParaRPr lang="en-US" altLang="en-US" sz="1600" b="0">
                        <a:latin typeface="微软雅黑" panose="020B0503020204020204" charset="-122"/>
                        <a:ea typeface="微软雅黑" panose="020B0503020204020204" charset="-122"/>
                        <a:cs typeface="华光楷体_CNKI" panose="020005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0000CD"/>
                          </a:solidFill>
                          <a:latin typeface="微软雅黑" panose="020B0503020204020204" charset="-122"/>
                          <a:ea typeface="微软雅黑" panose="020B0503020204020204" charset="-122"/>
                          <a:cs typeface="Consolas" panose="020B0609020204030204" charset="0"/>
                        </a:rPr>
                        <a:t>sub()</a:t>
                      </a:r>
                      <a:endParaRPr lang="en-US" altLang="en-US" sz="1600" b="0">
                        <a:solidFill>
                          <a:srgbClr val="0000CD"/>
                        </a:solidFill>
                        <a:latin typeface="微软雅黑" panose="020B0503020204020204" charset="-122"/>
                        <a:ea typeface="微软雅黑" panose="020B0503020204020204" charset="-122"/>
                        <a:cs typeface="Consolas" panose="020B0609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0000CD"/>
                          </a:solidFill>
                          <a:latin typeface="微软雅黑" panose="020B0503020204020204" charset="-122"/>
                          <a:ea typeface="微软雅黑" panose="020B0503020204020204" charset="-122"/>
                          <a:cs typeface="Consolas" panose="020B0609020204030204" charset="0"/>
                        </a:rPr>
                        <a:t>sub(expression,char)</a:t>
                      </a:r>
                      <a:endParaRPr lang="en-US" altLang="en-US" sz="1600" b="0">
                        <a:solidFill>
                          <a:srgbClr val="0000CD"/>
                        </a:solidFill>
                        <a:latin typeface="微软雅黑" panose="020B0503020204020204" charset="-122"/>
                        <a:ea typeface="微软雅黑" panose="020B0503020204020204" charset="-122"/>
                        <a:cs typeface="Consolas" panose="020B0609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微软雅黑" panose="020B0503020204020204" charset="-122"/>
                          <a:ea typeface="微软雅黑" panose="020B0503020204020204" charset="-122"/>
                          <a:cs typeface="微软雅黑" panose="020B0503020204020204" charset="-122"/>
                        </a:rPr>
                        <a:t>使用指定内容</a:t>
                      </a:r>
                      <a:r>
                        <a:rPr lang="en-US" sz="1600" b="0">
                          <a:solidFill>
                            <a:srgbClr val="0000CD"/>
                          </a:solidFill>
                          <a:latin typeface="微软雅黑" panose="020B0503020204020204" charset="-122"/>
                          <a:ea typeface="微软雅黑" panose="020B0503020204020204" charset="-122"/>
                          <a:cs typeface="微软雅黑" panose="020B0503020204020204" charset="-122"/>
                        </a:rPr>
                        <a:t>expression</a:t>
                      </a:r>
                      <a:r>
                        <a:rPr lang="en-US" sz="1600" b="0">
                          <a:latin typeface="微软雅黑" panose="020B0503020204020204" charset="-122"/>
                          <a:ea typeface="微软雅黑" panose="020B0503020204020204" charset="-122"/>
                          <a:cs typeface="微软雅黑" panose="020B0503020204020204" charset="-122"/>
                        </a:rPr>
                        <a:t>替换字符串</a:t>
                      </a:r>
                      <a:r>
                        <a:rPr lang="en-US" sz="1600" b="0">
                          <a:solidFill>
                            <a:srgbClr val="0000CD"/>
                          </a:solidFill>
                          <a:latin typeface="微软雅黑" panose="020B0503020204020204" charset="-122"/>
                          <a:ea typeface="微软雅黑" panose="020B0503020204020204" charset="-122"/>
                          <a:cs typeface="微软雅黑" panose="020B0503020204020204" charset="-122"/>
                        </a:rPr>
                        <a:t>char</a:t>
                      </a:r>
                      <a:r>
                        <a:rPr lang="en-US" sz="1600" b="0">
                          <a:latin typeface="微软雅黑" panose="020B0503020204020204" charset="-122"/>
                          <a:ea typeface="微软雅黑" panose="020B0503020204020204" charset="-122"/>
                          <a:cs typeface="微软雅黑" panose="020B0503020204020204" charset="-122"/>
                        </a:rPr>
                        <a:t>中的匹配性内容。</a:t>
                      </a:r>
                      <a:endParaRPr lang="en-US" altLang="en-US" sz="1600" b="0">
                        <a:latin typeface="微软雅黑" panose="020B0503020204020204" charset="-122"/>
                        <a:ea typeface="微软雅黑" panose="020B0503020204020204" charset="-122"/>
                        <a:cs typeface="微软雅黑" panose="020B0503020204020204"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7650">
                <a:tc>
                  <a:txBody>
                    <a:bodyPr/>
                    <a:p>
                      <a:pPr indent="0" algn="ctr">
                        <a:buNone/>
                      </a:pPr>
                      <a:r>
                        <a:rPr lang="en-US" sz="1600" b="0">
                          <a:latin typeface="微软雅黑" panose="020B0503020204020204" charset="-122"/>
                          <a:ea typeface="微软雅黑" panose="020B0503020204020204" charset="-122"/>
                          <a:cs typeface="华光楷体_CNKI" panose="02000500000000000000" charset="-122"/>
                        </a:rPr>
                        <a:t>7</a:t>
                      </a:r>
                      <a:endParaRPr lang="en-US" altLang="en-US" sz="1600" b="0">
                        <a:latin typeface="微软雅黑" panose="020B0503020204020204" charset="-122"/>
                        <a:ea typeface="微软雅黑" panose="020B0503020204020204" charset="-122"/>
                        <a:cs typeface="华光楷体_CNKI" panose="020005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0000CD"/>
                          </a:solidFill>
                          <a:latin typeface="微软雅黑" panose="020B0503020204020204" charset="-122"/>
                          <a:ea typeface="微软雅黑" panose="020B0503020204020204" charset="-122"/>
                          <a:cs typeface="Consolas" panose="020B0609020204030204" charset="0"/>
                        </a:rPr>
                        <a:t>group()</a:t>
                      </a:r>
                      <a:endParaRPr lang="en-US" altLang="en-US" sz="1600" b="0">
                        <a:solidFill>
                          <a:srgbClr val="0000CD"/>
                        </a:solidFill>
                        <a:latin typeface="微软雅黑" panose="020B0503020204020204" charset="-122"/>
                        <a:ea typeface="微软雅黑" panose="020B0503020204020204" charset="-122"/>
                        <a:cs typeface="Consolas" panose="020B0609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0000CD"/>
                          </a:solidFill>
                          <a:latin typeface="微软雅黑" panose="020B0503020204020204" charset="-122"/>
                          <a:ea typeface="微软雅黑" panose="020B0503020204020204" charset="-122"/>
                          <a:cs typeface="Consolas" panose="020B0609020204030204" charset="0"/>
                        </a:rPr>
                        <a:t>group()</a:t>
                      </a:r>
                      <a:endParaRPr lang="en-US" altLang="en-US" sz="1600" b="0">
                        <a:solidFill>
                          <a:srgbClr val="0000CD"/>
                        </a:solidFill>
                        <a:latin typeface="微软雅黑" panose="020B0503020204020204" charset="-122"/>
                        <a:ea typeface="微软雅黑" panose="020B0503020204020204" charset="-122"/>
                        <a:cs typeface="Consolas" panose="020B0609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微软雅黑" panose="020B0503020204020204" charset="-122"/>
                          <a:ea typeface="微软雅黑" panose="020B0503020204020204" charset="-122"/>
                          <a:cs typeface="华光楷体_CNKI" panose="02000500000000000000" charset="-122"/>
                        </a:rPr>
                        <a:t>返回整个匹配对象。</a:t>
                      </a:r>
                      <a:endParaRPr lang="en-US" altLang="en-US" sz="1600" b="0">
                        <a:latin typeface="微软雅黑" panose="020B0503020204020204" charset="-122"/>
                        <a:ea typeface="微软雅黑" panose="020B0503020204020204" charset="-122"/>
                        <a:cs typeface="华光楷体_CNKI" panose="020005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41680">
                <a:tc>
                  <a:txBody>
                    <a:bodyPr/>
                    <a:p>
                      <a:pPr indent="0" algn="ctr">
                        <a:buNone/>
                      </a:pPr>
                      <a:r>
                        <a:rPr lang="en-US" sz="1600" b="0">
                          <a:latin typeface="微软雅黑" panose="020B0503020204020204" charset="-122"/>
                          <a:ea typeface="微软雅黑" panose="020B0503020204020204" charset="-122"/>
                          <a:cs typeface="华光楷体_CNKI" panose="02000500000000000000" charset="-122"/>
                        </a:rPr>
                        <a:t>8</a:t>
                      </a:r>
                      <a:endParaRPr lang="en-US" altLang="en-US" sz="1600" b="0">
                        <a:latin typeface="微软雅黑" panose="020B0503020204020204" charset="-122"/>
                        <a:ea typeface="微软雅黑" panose="020B0503020204020204" charset="-122"/>
                        <a:cs typeface="华光楷体_CNKI" panose="020005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0000CD"/>
                          </a:solidFill>
                          <a:latin typeface="微软雅黑" panose="020B0503020204020204" charset="-122"/>
                          <a:ea typeface="微软雅黑" panose="020B0503020204020204" charset="-122"/>
                          <a:cs typeface="Consolas" panose="020B0609020204030204" charset="0"/>
                        </a:rPr>
                        <a:t>groups()</a:t>
                      </a:r>
                      <a:endParaRPr lang="en-US" altLang="en-US" sz="1600" b="0">
                        <a:solidFill>
                          <a:srgbClr val="0000CD"/>
                        </a:solidFill>
                        <a:latin typeface="微软雅黑" panose="020B0503020204020204" charset="-122"/>
                        <a:ea typeface="微软雅黑" panose="020B0503020204020204" charset="-122"/>
                        <a:cs typeface="Consolas" panose="020B0609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solidFill>
                            <a:srgbClr val="0000CD"/>
                          </a:solidFill>
                          <a:latin typeface="微软雅黑" panose="020B0503020204020204" charset="-122"/>
                          <a:ea typeface="微软雅黑" panose="020B0503020204020204" charset="-122"/>
                          <a:cs typeface="Consolas" panose="020B0609020204030204" charset="0"/>
                        </a:rPr>
                        <a:t>groups()</a:t>
                      </a:r>
                      <a:r>
                        <a:rPr lang="en-US" sz="1600" b="0">
                          <a:latin typeface="微软雅黑" panose="020B0503020204020204" charset="-122"/>
                          <a:ea typeface="微软雅黑" panose="020B0503020204020204" charset="-122"/>
                          <a:cs typeface="Times New Roman" panose="02020603050405020304" charset="0"/>
                        </a:rPr>
                        <a:t> </a:t>
                      </a:r>
                      <a:endParaRPr lang="en-US" altLang="en-US" sz="1600" b="0">
                        <a:solidFill>
                          <a:srgbClr val="0000CD"/>
                        </a:solidFill>
                        <a:latin typeface="微软雅黑" panose="020B0503020204020204" charset="-122"/>
                        <a:ea typeface="微软雅黑" panose="020B0503020204020204" charset="-122"/>
                        <a:cs typeface="Consolas" panose="020B0609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微软雅黑" panose="020B0503020204020204" charset="-122"/>
                          <a:ea typeface="微软雅黑" panose="020B0503020204020204" charset="-122"/>
                          <a:cs typeface="华光楷体_CNKI" panose="02000500000000000000" charset="-122"/>
                        </a:rPr>
                        <a:t>返回含有所有匹配子组的元组，若匹配失败返回空元组。</a:t>
                      </a:r>
                      <a:endParaRPr lang="en-US" altLang="en-US" sz="1600" b="0">
                        <a:latin typeface="微软雅黑" panose="020B0503020204020204" charset="-122"/>
                        <a:ea typeface="微软雅黑" panose="020B0503020204020204" charset="-122"/>
                        <a:cs typeface="华光楷体_CNKI" panose="02000500000000000000"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6"/>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3" name="副标题 2"/>
          <p:cNvSpPr>
            <a:spLocks noGrp="1"/>
          </p:cNvSpPr>
          <p:nvPr>
            <p:ph type="subTitle" idx="4294967295"/>
            <p:custDataLst>
              <p:tags r:id="rId4"/>
            </p:custDataLst>
          </p:nvPr>
        </p:nvSpPr>
        <p:spPr>
          <a:xfrm>
            <a:off x="13970" y="167005"/>
            <a:ext cx="12110720" cy="6554470"/>
          </a:xfr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lvl="0" indent="-457200" algn="l">
              <a:lnSpc>
                <a:spcPct val="100000"/>
              </a:lnSpc>
              <a:spcBef>
                <a:spcPts val="600"/>
              </a:spcBef>
              <a:spcAft>
                <a:spcPts val="600"/>
              </a:spcAft>
              <a:buClrTx/>
              <a:buSzTx/>
              <a:buFont typeface="Wingdings" panose="05000000000000000000" charset="0"/>
              <a:buChar char="l"/>
            </a:pPr>
            <a:endParaRPr lang="en-US" altLang="zh-CN" sz="2800">
              <a:solidFill>
                <a:schemeClr val="dk1"/>
              </a:solidFill>
              <a:latin typeface="微软雅黑" panose="020B0503020204020204" charset="-122"/>
              <a:ea typeface="微软雅黑" panose="020B0503020204020204" charset="-122"/>
              <a:cs typeface="+mn-ea"/>
              <a:sym typeface="+mn-ea"/>
            </a:endParaRPr>
          </a:p>
          <a:p>
            <a:pPr marL="457200" lvl="0" indent="-457200" algn="l">
              <a:lnSpc>
                <a:spcPct val="100000"/>
              </a:lnSpc>
              <a:spcBef>
                <a:spcPts val="600"/>
              </a:spcBef>
              <a:spcAft>
                <a:spcPts val="600"/>
              </a:spcAft>
              <a:buClrTx/>
              <a:buSzTx/>
              <a:buFont typeface="Wingdings" panose="05000000000000000000" charset="0"/>
              <a:buChar char="l"/>
            </a:pPr>
            <a:endParaRPr lang="en-US" altLang="zh-CN" sz="2800">
              <a:solidFill>
                <a:schemeClr val="dk1"/>
              </a:solidFill>
              <a:latin typeface="微软雅黑" panose="020B0503020204020204" charset="-122"/>
              <a:ea typeface="微软雅黑" panose="020B0503020204020204" charset="-122"/>
              <a:cs typeface="+mn-ea"/>
              <a:sym typeface="+mn-ea"/>
            </a:endParaRPr>
          </a:p>
          <a:p>
            <a:pPr marL="457200" lvl="0" indent="-457200" algn="l">
              <a:lnSpc>
                <a:spcPct val="100000"/>
              </a:lnSpc>
              <a:spcBef>
                <a:spcPts val="600"/>
              </a:spcBef>
              <a:spcAft>
                <a:spcPts val="600"/>
              </a:spcAft>
              <a:buClrTx/>
              <a:buSzTx/>
              <a:buFont typeface="Wingdings" panose="05000000000000000000" charset="0"/>
              <a:buChar char="l"/>
            </a:pPr>
            <a:endParaRPr lang="en-US" altLang="zh-CN" sz="2800">
              <a:solidFill>
                <a:schemeClr val="dk1"/>
              </a:solidFill>
              <a:latin typeface="微软雅黑" panose="020B0503020204020204" charset="-122"/>
              <a:ea typeface="微软雅黑" panose="020B0503020204020204" charset="-122"/>
              <a:cs typeface="+mn-ea"/>
              <a:sym typeface="+mn-ea"/>
            </a:endParaRPr>
          </a:p>
          <a:p>
            <a:pPr marL="457200" lvl="0" indent="-457200" algn="l">
              <a:lnSpc>
                <a:spcPct val="100000"/>
              </a:lnSpc>
              <a:spcBef>
                <a:spcPts val="600"/>
              </a:spcBef>
              <a:spcAft>
                <a:spcPts val="600"/>
              </a:spcAft>
              <a:buClrTx/>
              <a:buSzTx/>
              <a:buFont typeface="Wingdings" panose="05000000000000000000" charset="0"/>
              <a:buChar char="l"/>
            </a:pPr>
            <a:endParaRPr lang="en-US" altLang="zh-CN" sz="2800">
              <a:solidFill>
                <a:schemeClr val="dk1"/>
              </a:solidFill>
              <a:latin typeface="微软雅黑" panose="020B0503020204020204" charset="-122"/>
              <a:ea typeface="微软雅黑" panose="020B0503020204020204" charset="-122"/>
              <a:cs typeface="+mn-ea"/>
              <a:sym typeface="+mn-ea"/>
            </a:endParaRPr>
          </a:p>
        </p:txBody>
      </p:sp>
      <p:sp>
        <p:nvSpPr>
          <p:cNvPr id="5" name="灯片编号占位符 4"/>
          <p:cNvSpPr>
            <a:spLocks noGrp="1"/>
          </p:cNvSpPr>
          <p:nvPr>
            <p:ph type="sldNum" sz="quarter" idx="12"/>
            <p:custDataLst>
              <p:tags r:id="rId5"/>
            </p:custDataLst>
          </p:nvPr>
        </p:nvSpPr>
        <p:spPr/>
        <p:txBody>
          <a:bodyPr/>
          <a:p>
            <a:fld id="{565CE74E-AB26-4998-AD42-012C4C1AD076}" type="slidenum">
              <a:rPr lang="zh-CN" altLang="en-US" smtClean="0">
                <a:solidFill>
                  <a:schemeClr val="dk1">
                    <a:tint val="75000"/>
                    <a:lumMod val="85000"/>
                    <a:lumOff val="15000"/>
                  </a:schemeClr>
                </a:solidFill>
                <a:latin typeface="微软雅黑" panose="020B0503020204020204" charset="-122"/>
                <a:ea typeface="微软雅黑" panose="020B0503020204020204" charset="-122"/>
              </a:rPr>
            </a:fld>
            <a:endParaRPr lang="zh-CN" altLang="en-US" smtClean="0">
              <a:solidFill>
                <a:schemeClr val="dk1">
                  <a:tint val="75000"/>
                  <a:lumMod val="85000"/>
                  <a:lumOff val="15000"/>
                </a:schemeClr>
              </a:solidFill>
              <a:latin typeface="微软雅黑" panose="020B0503020204020204" charset="-122"/>
              <a:ea typeface="微软雅黑" panose="020B0503020204020204" charset="-122"/>
            </a:endParaRPr>
          </a:p>
        </p:txBody>
      </p:sp>
      <p:sp>
        <p:nvSpPr>
          <p:cNvPr id="2" name="文本框 1"/>
          <p:cNvSpPr txBox="1"/>
          <p:nvPr/>
        </p:nvSpPr>
        <p:spPr>
          <a:xfrm>
            <a:off x="478790" y="278130"/>
            <a:ext cx="11012805" cy="2676525"/>
          </a:xfrm>
          <a:prstGeom prst="rect">
            <a:avLst/>
          </a:prstGeom>
          <a:noFill/>
          <a:ln w="9525">
            <a:noFill/>
          </a:ln>
        </p:spPr>
        <p:txBody>
          <a:bodyPr wrap="square">
            <a:spAutoFit/>
          </a:bodyPr>
          <a:p>
            <a:pPr indent="0"/>
            <a:r>
              <a:rPr lang="zh-CN" sz="1400" b="0">
                <a:solidFill>
                  <a:srgbClr val="000000"/>
                </a:solidFill>
                <a:latin typeface="微软雅黑" panose="020B0503020204020204" charset="-122"/>
                <a:ea typeface="微软雅黑" panose="020B0503020204020204" charset="-122"/>
                <a:cs typeface="微软雅黑" panose="020B0503020204020204" charset="-122"/>
              </a:rPr>
              <a:t>实例【</a:t>
            </a:r>
            <a:r>
              <a:rPr lang="en-US" sz="1400" b="0">
                <a:solidFill>
                  <a:srgbClr val="000000"/>
                </a:solidFill>
                <a:latin typeface="微软雅黑" panose="020B0503020204020204" charset="-122"/>
                <a:ea typeface="微软雅黑" panose="020B0503020204020204" charset="-122"/>
                <a:cs typeface="微软雅黑" panose="020B0503020204020204" charset="-122"/>
              </a:rPr>
              <a:t>2-1</a:t>
            </a:r>
            <a:r>
              <a:rPr lang="zh-CN" sz="1400" b="0">
                <a:solidFill>
                  <a:srgbClr val="000000"/>
                </a:solidFill>
                <a:latin typeface="微软雅黑" panose="020B0503020204020204" charset="-122"/>
                <a:ea typeface="微软雅黑" panose="020B0503020204020204" charset="-122"/>
                <a:cs typeface="微软雅黑" panose="020B0503020204020204" charset="-122"/>
              </a:rPr>
              <a:t>】：在文本中查找目标电子邮箱地址</a:t>
            </a:r>
            <a:r>
              <a:rPr lang="en-US" sz="1400" b="0">
                <a:solidFill>
                  <a:srgbClr val="000000"/>
                </a:solidFill>
                <a:latin typeface="微软雅黑" panose="020B0503020204020204" charset="-122"/>
                <a:ea typeface="微软雅黑" panose="020B0503020204020204" charset="-122"/>
                <a:cs typeface="微软雅黑" panose="020B0503020204020204" charset="-122"/>
              </a:rPr>
              <a:t>import regextext="school@gmail.com"expression=regex.compile(r"\w+@\w+\.com")outcome=regex.findall(expression,text)print(outcome)</a:t>
            </a:r>
            <a:r>
              <a:rPr lang="zh-CN" sz="1400" b="0">
                <a:solidFill>
                  <a:srgbClr val="000000"/>
                </a:solidFill>
                <a:latin typeface="微软雅黑" panose="020B0503020204020204" charset="-122"/>
                <a:ea typeface="微软雅黑" panose="020B0503020204020204" charset="-122"/>
                <a:cs typeface="微软雅黑" panose="020B0503020204020204" charset="-122"/>
              </a:rPr>
              <a:t>输出结果：</a:t>
            </a:r>
            <a:r>
              <a:rPr lang="en-US" sz="1400" b="0">
                <a:solidFill>
                  <a:srgbClr val="000000"/>
                </a:solidFill>
                <a:latin typeface="微软雅黑" panose="020B0503020204020204" charset="-122"/>
                <a:ea typeface="微软雅黑" panose="020B0503020204020204" charset="-122"/>
                <a:cs typeface="微软雅黑" panose="020B0503020204020204" charset="-122"/>
              </a:rPr>
              <a:t>['school@gmail.com']  </a:t>
            </a:r>
            <a:r>
              <a:rPr lang="zh-CN" sz="1400" b="0">
                <a:solidFill>
                  <a:srgbClr val="000000"/>
                </a:solidFill>
                <a:latin typeface="微软雅黑" panose="020B0503020204020204" charset="-122"/>
                <a:ea typeface="微软雅黑" panose="020B0503020204020204" charset="-122"/>
                <a:cs typeface="微软雅黑" panose="020B0503020204020204" charset="-122"/>
              </a:rPr>
              <a:t>实例【</a:t>
            </a:r>
            <a:r>
              <a:rPr lang="en-US" sz="1400" b="0">
                <a:solidFill>
                  <a:srgbClr val="000000"/>
                </a:solidFill>
                <a:latin typeface="微软雅黑" panose="020B0503020204020204" charset="-122"/>
                <a:ea typeface="微软雅黑" panose="020B0503020204020204" charset="-122"/>
                <a:cs typeface="微软雅黑" panose="020B0503020204020204" charset="-122"/>
              </a:rPr>
              <a:t>2-2</a:t>
            </a:r>
            <a:r>
              <a:rPr lang="zh-CN" sz="1400" b="0">
                <a:solidFill>
                  <a:srgbClr val="000000"/>
                </a:solidFill>
                <a:latin typeface="微软雅黑" panose="020B0503020204020204" charset="-122"/>
                <a:ea typeface="微软雅黑" panose="020B0503020204020204" charset="-122"/>
                <a:cs typeface="微软雅黑" panose="020B0503020204020204" charset="-122"/>
              </a:rPr>
              <a:t>】：在文本中查找匹配字符串</a:t>
            </a:r>
            <a:r>
              <a:rPr lang="en-US" sz="1400" b="0">
                <a:solidFill>
                  <a:srgbClr val="000000"/>
                </a:solidFill>
                <a:latin typeface="微软雅黑" panose="020B0503020204020204" charset="-122"/>
                <a:ea typeface="微软雅黑" panose="020B0503020204020204" charset="-122"/>
                <a:cs typeface="微软雅黑" panose="020B0503020204020204" charset="-122"/>
              </a:rPr>
              <a:t>import regextext1="REGULARexpression"text2="@REGULARexpression"expression=regex.compile(r"\w+")outcome1=regex.match(expression,text1)outcome2=regex.match(expression,text2)print(outcome1)print(outcome2)</a:t>
            </a:r>
            <a:r>
              <a:rPr lang="zh-CN" sz="1400" b="0">
                <a:solidFill>
                  <a:srgbClr val="000000"/>
                </a:solidFill>
                <a:latin typeface="微软雅黑" panose="020B0503020204020204" charset="-122"/>
                <a:ea typeface="微软雅黑" panose="020B0503020204020204" charset="-122"/>
                <a:cs typeface="微软雅黑" panose="020B0503020204020204" charset="-122"/>
              </a:rPr>
              <a:t>输出结果：</a:t>
            </a:r>
            <a:r>
              <a:rPr lang="en-US" sz="1400" b="0">
                <a:solidFill>
                  <a:srgbClr val="000000"/>
                </a:solidFill>
                <a:latin typeface="微软雅黑" panose="020B0503020204020204" charset="-122"/>
                <a:ea typeface="微软雅黑" panose="020B0503020204020204" charset="-122"/>
                <a:cs typeface="微软雅黑" panose="020B0503020204020204" charset="-122"/>
              </a:rPr>
              <a:t>&lt;regex.Match object; span=(0, 17), match='REGULARexpression'&gt; None</a:t>
            </a:r>
            <a:endParaRPr lang="en-US" altLang="en-US" sz="1400" b="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79425" y="3306445"/>
            <a:ext cx="10873740" cy="2676525"/>
          </a:xfrm>
          <a:prstGeom prst="rect">
            <a:avLst/>
          </a:prstGeom>
          <a:noFill/>
          <a:ln w="9525">
            <a:noFill/>
          </a:ln>
        </p:spPr>
        <p:txBody>
          <a:bodyPr wrap="square">
            <a:spAutoFit/>
          </a:bodyPr>
          <a:p>
            <a:pPr indent="0"/>
            <a:r>
              <a:rPr lang="zh-CN" sz="1400" b="0">
                <a:solidFill>
                  <a:srgbClr val="000000"/>
                </a:solidFill>
                <a:latin typeface="微软雅黑" panose="020B0503020204020204" charset="-122"/>
                <a:ea typeface="微软雅黑" panose="020B0503020204020204" charset="-122"/>
                <a:cs typeface="微软雅黑" panose="020B0503020204020204" charset="-122"/>
              </a:rPr>
              <a:t>实例【</a:t>
            </a:r>
            <a:r>
              <a:rPr lang="en-US" sz="1400" b="0">
                <a:solidFill>
                  <a:srgbClr val="000000"/>
                </a:solidFill>
                <a:latin typeface="微软雅黑" panose="020B0503020204020204" charset="-122"/>
                <a:ea typeface="微软雅黑" panose="020B0503020204020204" charset="-122"/>
                <a:cs typeface="微软雅黑" panose="020B0503020204020204" charset="-122"/>
              </a:rPr>
              <a:t>2-3</a:t>
            </a:r>
            <a:r>
              <a:rPr lang="zh-CN" sz="1400" b="0">
                <a:solidFill>
                  <a:srgbClr val="000000"/>
                </a:solidFill>
                <a:latin typeface="微软雅黑" panose="020B0503020204020204" charset="-122"/>
                <a:ea typeface="微软雅黑" panose="020B0503020204020204" charset="-122"/>
                <a:cs typeface="微软雅黑" panose="020B0503020204020204" charset="-122"/>
              </a:rPr>
              <a:t>】：在文本中查找匹配字符串</a:t>
            </a:r>
            <a:r>
              <a:rPr lang="en-US" sz="1400" b="0">
                <a:solidFill>
                  <a:srgbClr val="000000"/>
                </a:solidFill>
                <a:latin typeface="微软雅黑" panose="020B0503020204020204" charset="-122"/>
                <a:ea typeface="微软雅黑" panose="020B0503020204020204" charset="-122"/>
                <a:cs typeface="微软雅黑" panose="020B0503020204020204" charset="-122"/>
              </a:rPr>
              <a:t>import regextext1="REGULARexpression"text2="!@REGULARexpression@*"expression=regex.compile(r"\w+")outcome1=regex.search(expression,text1)outcome2=regex.search(expression,text2)print(outcome1)print(outcome2)</a:t>
            </a:r>
            <a:r>
              <a:rPr lang="zh-CN" sz="1400" b="0">
                <a:solidFill>
                  <a:srgbClr val="000000"/>
                </a:solidFill>
                <a:latin typeface="微软雅黑" panose="020B0503020204020204" charset="-122"/>
                <a:ea typeface="微软雅黑" panose="020B0503020204020204" charset="-122"/>
                <a:cs typeface="微软雅黑" panose="020B0503020204020204" charset="-122"/>
              </a:rPr>
              <a:t>输出结果：</a:t>
            </a:r>
            <a:r>
              <a:rPr lang="en-US" sz="1400" b="0">
                <a:solidFill>
                  <a:srgbClr val="000000"/>
                </a:solidFill>
                <a:latin typeface="微软雅黑" panose="020B0503020204020204" charset="-122"/>
                <a:ea typeface="微软雅黑" panose="020B0503020204020204" charset="-122"/>
                <a:cs typeface="微软雅黑" panose="020B0503020204020204" charset="-122"/>
              </a:rPr>
              <a:t>&lt;regex.Match object; span=(0, 17), match='REGULARexpression'&gt;&lt;regex.Match object; span=(2, 19), match='REGULARexpression'&gt; </a:t>
            </a:r>
            <a:r>
              <a:rPr lang="zh-CN" sz="1400" b="0">
                <a:solidFill>
                  <a:srgbClr val="000000"/>
                </a:solidFill>
                <a:latin typeface="微软雅黑" panose="020B0503020204020204" charset="-122"/>
                <a:ea typeface="微软雅黑" panose="020B0503020204020204" charset="-122"/>
                <a:cs typeface="微软雅黑" panose="020B0503020204020204" charset="-122"/>
              </a:rPr>
              <a:t>实例【</a:t>
            </a:r>
            <a:r>
              <a:rPr lang="en-US" sz="1400" b="0">
                <a:solidFill>
                  <a:srgbClr val="000000"/>
                </a:solidFill>
                <a:latin typeface="微软雅黑" panose="020B0503020204020204" charset="-122"/>
                <a:ea typeface="微软雅黑" panose="020B0503020204020204" charset="-122"/>
                <a:cs typeface="微软雅黑" panose="020B0503020204020204" charset="-122"/>
              </a:rPr>
              <a:t>2-4</a:t>
            </a:r>
            <a:r>
              <a:rPr lang="zh-CN" sz="1400" b="0">
                <a:solidFill>
                  <a:srgbClr val="000000"/>
                </a:solidFill>
                <a:latin typeface="微软雅黑" panose="020B0503020204020204" charset="-122"/>
                <a:ea typeface="微软雅黑" panose="020B0503020204020204" charset="-122"/>
                <a:cs typeface="微软雅黑" panose="020B0503020204020204" charset="-122"/>
              </a:rPr>
              <a:t>】：在文本中查找匹配分组</a:t>
            </a:r>
            <a:r>
              <a:rPr lang="en-US" sz="1400" b="0">
                <a:solidFill>
                  <a:srgbClr val="000000"/>
                </a:solidFill>
                <a:latin typeface="微软雅黑" panose="020B0503020204020204" charset="-122"/>
                <a:ea typeface="微软雅黑" panose="020B0503020204020204" charset="-122"/>
                <a:cs typeface="微软雅黑" panose="020B0503020204020204" charset="-122"/>
              </a:rPr>
              <a:t>import regextext="REGULARexpression-0000"expression=regex.compile("(\w+)\-(\w+)")outcome1=regex.match(expression,text).group()outcome2=regex.match(expression,text).groups()print(outcome1)print(outcome2)</a:t>
            </a:r>
            <a:r>
              <a:rPr lang="zh-CN" sz="1400" b="0">
                <a:solidFill>
                  <a:srgbClr val="000000"/>
                </a:solidFill>
                <a:latin typeface="微软雅黑" panose="020B0503020204020204" charset="-122"/>
                <a:ea typeface="微软雅黑" panose="020B0503020204020204" charset="-122"/>
                <a:cs typeface="微软雅黑" panose="020B0503020204020204" charset="-122"/>
              </a:rPr>
              <a:t>输出结果：</a:t>
            </a:r>
            <a:r>
              <a:rPr lang="en-US" sz="1400" b="0">
                <a:solidFill>
                  <a:srgbClr val="000000"/>
                </a:solidFill>
                <a:latin typeface="微软雅黑" panose="020B0503020204020204" charset="-122"/>
                <a:ea typeface="微软雅黑" panose="020B0503020204020204" charset="-122"/>
                <a:cs typeface="微软雅黑" panose="020B0503020204020204" charset="-122"/>
              </a:rPr>
              <a:t>REGULARexpression-0000('REGULARexpression', '0000')</a:t>
            </a:r>
            <a:endParaRPr lang="en-US" altLang="en-US" sz="1400" b="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3" name="副标题 2"/>
          <p:cNvSpPr>
            <a:spLocks noGrp="1"/>
          </p:cNvSpPr>
          <p:nvPr>
            <p:ph type="subTitle" idx="4294967295"/>
            <p:custDataLst>
              <p:tags r:id="rId4"/>
            </p:custDataLst>
          </p:nvPr>
        </p:nvSpPr>
        <p:spPr>
          <a:xfrm>
            <a:off x="13970" y="167005"/>
            <a:ext cx="12110720" cy="6554470"/>
          </a:xfr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2.3 规则分词</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核心内容是建立人工专家词典库，通过将语句切分出的单词串与专家词典库中的所有词语进行逐一匹配，匹配成功则进行对象词语切分，否则通过增加或者减少一个字继续比较，直到剩下一个单字终止匹配操作。</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按照匹配算法和查找方向，可以分为正向最大匹配法、逆向最大匹配法与双向匹配法三种方法。</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
        <p:nvSpPr>
          <p:cNvPr id="5" name="灯片编号占位符 4"/>
          <p:cNvSpPr>
            <a:spLocks noGrp="1"/>
          </p:cNvSpPr>
          <p:nvPr>
            <p:ph type="sldNum" sz="quarter" idx="12"/>
            <p:custDataLst>
              <p:tags r:id="rId5"/>
            </p:custDataLst>
          </p:nvPr>
        </p:nvSpPr>
        <p:spPr/>
        <p:txBody>
          <a:bodyPr/>
          <a:p>
            <a:fld id="{565CE74E-AB26-4998-AD42-012C4C1AD076}" type="slidenum">
              <a:rPr lang="zh-CN" altLang="en-US" smtClean="0">
                <a:solidFill>
                  <a:schemeClr val="dk1">
                    <a:tint val="75000"/>
                    <a:lumMod val="85000"/>
                    <a:lumOff val="15000"/>
                  </a:schemeClr>
                </a:solidFill>
                <a:latin typeface="微软雅黑" panose="020B0503020204020204" charset="-122"/>
                <a:ea typeface="微软雅黑" panose="020B0503020204020204" charset="-122"/>
              </a:rPr>
            </a:fld>
            <a:endParaRPr lang="zh-CN" altLang="en-US" smtClean="0">
              <a:solidFill>
                <a:schemeClr val="dk1">
                  <a:tint val="75000"/>
                  <a:lumMod val="85000"/>
                  <a:lumOff val="15000"/>
                </a:schemeClr>
              </a:solidFill>
              <a:latin typeface="微软雅黑" panose="020B0503020204020204" charset="-122"/>
              <a:ea typeface="微软雅黑" panose="020B0503020204020204" charset="-122"/>
            </a:endParaRPr>
          </a:p>
        </p:txBody>
      </p:sp>
    </p:spTree>
    <p:custDataLst>
      <p:tags r:id="rId6"/>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3" name="副标题 2"/>
          <p:cNvSpPr>
            <a:spLocks noGrp="1"/>
          </p:cNvSpPr>
          <p:nvPr>
            <p:ph type="subTitle" idx="4294967295"/>
            <p:custDataLst>
              <p:tags r:id="rId4"/>
            </p:custDataLst>
          </p:nvPr>
        </p:nvSpPr>
        <p:spPr>
          <a:xfrm>
            <a:off x="40640" y="0"/>
            <a:ext cx="12110720" cy="6554470"/>
          </a:xfr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2.3.1 正向最大匹配法</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正向最大匹配（Maximum Match Method ：MMM） 算法操作方向为从左至右，无法匹配时删除最右边字符，其主要步骤：</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（1）确定专家词典中所有词汇的最长词语的长度N；</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（2）选取处理对象字符串从左至右的前N个字符，以此为匹配字段查找专家词典，如果刚好找到字符个数和字符内容都一致的词语，则匹配操作成功，按照该匹配字段对对象字符串进行切分；</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（3）若词典中无法找到完全一致的词，则匹配操作失败，此时将匹配宇段中的最右边一个字符删除；</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（4）对剩下的字符串重新进行匹配处理，如此循环操作直到所有字符匹配成功或者剩余字符串的长度为零为止。若匹配宇段长度为1，表示该单字符无法再切分。  </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
        <p:nvSpPr>
          <p:cNvPr id="5" name="灯片编号占位符 4"/>
          <p:cNvSpPr>
            <a:spLocks noGrp="1"/>
          </p:cNvSpPr>
          <p:nvPr>
            <p:ph type="sldNum" sz="quarter" idx="12"/>
            <p:custDataLst>
              <p:tags r:id="rId5"/>
            </p:custDataLst>
          </p:nvPr>
        </p:nvSpPr>
        <p:spPr/>
        <p:txBody>
          <a:bodyPr/>
          <a:p>
            <a:fld id="{565CE74E-AB26-4998-AD42-012C4C1AD076}" type="slidenum">
              <a:rPr lang="zh-CN" altLang="en-US" smtClean="0">
                <a:solidFill>
                  <a:schemeClr val="dk1">
                    <a:tint val="75000"/>
                    <a:lumMod val="85000"/>
                    <a:lumOff val="15000"/>
                  </a:schemeClr>
                </a:solidFill>
                <a:latin typeface="微软雅黑" panose="020B0503020204020204" charset="-122"/>
                <a:ea typeface="微软雅黑" panose="020B0503020204020204" charset="-122"/>
              </a:rPr>
            </a:fld>
            <a:endParaRPr lang="zh-CN" altLang="en-US" smtClean="0">
              <a:solidFill>
                <a:schemeClr val="dk1">
                  <a:tint val="75000"/>
                  <a:lumMod val="85000"/>
                  <a:lumOff val="15000"/>
                </a:schemeClr>
              </a:solidFill>
              <a:latin typeface="微软雅黑" panose="020B0503020204020204" charset="-122"/>
              <a:ea typeface="微软雅黑" panose="020B0503020204020204" charset="-122"/>
            </a:endParaRPr>
          </a:p>
        </p:txBody>
      </p:sp>
    </p:spTree>
    <p:custDataLst>
      <p:tags r:id="rId6"/>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3" name="副标题 2"/>
          <p:cNvSpPr>
            <a:spLocks noGrp="1"/>
          </p:cNvSpPr>
          <p:nvPr>
            <p:ph type="subTitle" idx="4294967295"/>
            <p:custDataLst>
              <p:tags r:id="rId4"/>
            </p:custDataLst>
          </p:nvPr>
        </p:nvSpPr>
        <p:spPr>
          <a:xfrm>
            <a:off x="13970" y="167005"/>
            <a:ext cx="12110720" cy="6554470"/>
          </a:xfr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2.3.2 逆向最大匹配法</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逆向最大匹配（Reverse Match Method ：RMM） 算法基本原理与正向最大匹配算法大致相同，但操作方向相反，主要步骤包括：</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（1）确定专家词典中所有词汇的最长词语的长度N；</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（2）选取处理对象字符串从右至左的后N个字符，以此为匹配字段查找专家词典，如果刚好找到字符个数和字符内容都一致的词语，则匹配操作成功，按照该匹配字段对对象字符串进行切分；</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（3）若词典中无法找到完全一致的词，则匹配操作失败，此时将匹配宇段中的最左边一个字符删除；</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（4）对剩下的字符串重新进行匹配处理，如此循环操作直到所有字符匹配成功或者剩余字符串的长度为零为止。若匹配宇段长度为1，表示该单字符无法再切分。</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
        <p:nvSpPr>
          <p:cNvPr id="5" name="灯片编号占位符 4"/>
          <p:cNvSpPr>
            <a:spLocks noGrp="1"/>
          </p:cNvSpPr>
          <p:nvPr>
            <p:ph type="sldNum" sz="quarter" idx="12"/>
            <p:custDataLst>
              <p:tags r:id="rId5"/>
            </p:custDataLst>
          </p:nvPr>
        </p:nvSpPr>
        <p:spPr/>
        <p:txBody>
          <a:bodyPr/>
          <a:p>
            <a:fld id="{565CE74E-AB26-4998-AD42-012C4C1AD076}" type="slidenum">
              <a:rPr lang="zh-CN" altLang="en-US" smtClean="0">
                <a:solidFill>
                  <a:schemeClr val="dk1">
                    <a:tint val="75000"/>
                    <a:lumMod val="85000"/>
                    <a:lumOff val="15000"/>
                  </a:schemeClr>
                </a:solidFill>
                <a:latin typeface="微软雅黑" panose="020B0503020204020204" charset="-122"/>
                <a:ea typeface="微软雅黑" panose="020B0503020204020204" charset="-122"/>
              </a:rPr>
            </a:fld>
            <a:endParaRPr lang="zh-CN" altLang="en-US" smtClean="0">
              <a:solidFill>
                <a:schemeClr val="dk1">
                  <a:tint val="75000"/>
                  <a:lumMod val="85000"/>
                  <a:lumOff val="15000"/>
                </a:schemeClr>
              </a:solidFill>
              <a:latin typeface="微软雅黑" panose="020B0503020204020204" charset="-122"/>
              <a:ea typeface="微软雅黑" panose="020B0503020204020204" charset="-122"/>
            </a:endParaRPr>
          </a:p>
        </p:txBody>
      </p:sp>
    </p:spTree>
    <p:custDataLst>
      <p:tags r:id="rId6"/>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3" name="副标题 2"/>
          <p:cNvSpPr>
            <a:spLocks noGrp="1"/>
          </p:cNvSpPr>
          <p:nvPr>
            <p:ph type="subTitle" idx="4294967295"/>
            <p:custDataLst>
              <p:tags r:id="rId4"/>
            </p:custDataLst>
          </p:nvPr>
        </p:nvSpPr>
        <p:spPr>
          <a:xfrm>
            <a:off x="13970" y="167005"/>
            <a:ext cx="12110720" cy="6554470"/>
          </a:xfr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2.4 统计分词</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统计分词基本逻辑是把每个词语看做由单字组成，利用统计学原理计算连接字在不同文本中出现的次数，以此判断相连字属于特定词语的概率。</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2.4.1 隐马尔可夫模型</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当一个随机过程在给定现在状态及所有过去状态情况下，其未来状态的条件概率分布仅依赖于当前状态，那么此随机过程通常称之为马尔可夫过程。隐马尔可夫模型（Hidden Markov Model：HMM）是含有隐含且未知参数的马尔可夫过程。</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
        <p:nvSpPr>
          <p:cNvPr id="5" name="灯片编号占位符 4"/>
          <p:cNvSpPr>
            <a:spLocks noGrp="1"/>
          </p:cNvSpPr>
          <p:nvPr>
            <p:ph type="sldNum" sz="quarter" idx="12"/>
            <p:custDataLst>
              <p:tags r:id="rId5"/>
            </p:custDataLst>
          </p:nvPr>
        </p:nvSpPr>
        <p:spPr/>
        <p:txBody>
          <a:bodyPr/>
          <a:p>
            <a:fld id="{565CE74E-AB26-4998-AD42-012C4C1AD076}" type="slidenum">
              <a:rPr lang="zh-CN" altLang="en-US" smtClean="0">
                <a:solidFill>
                  <a:schemeClr val="dk1">
                    <a:tint val="75000"/>
                    <a:lumMod val="85000"/>
                    <a:lumOff val="15000"/>
                  </a:schemeClr>
                </a:solidFill>
                <a:latin typeface="微软雅黑" panose="020B0503020204020204" charset="-122"/>
                <a:ea typeface="微软雅黑" panose="020B0503020204020204" charset="-122"/>
              </a:rPr>
            </a:fld>
            <a:endParaRPr lang="zh-CN" altLang="en-US" smtClean="0">
              <a:solidFill>
                <a:schemeClr val="dk1">
                  <a:tint val="75000"/>
                  <a:lumMod val="85000"/>
                  <a:lumOff val="15000"/>
                </a:schemeClr>
              </a:solidFill>
              <a:latin typeface="微软雅黑" panose="020B0503020204020204" charset="-122"/>
              <a:ea typeface="微软雅黑" panose="020B0503020204020204" charset="-122"/>
            </a:endParaRPr>
          </a:p>
        </p:txBody>
      </p:sp>
    </p:spTree>
    <p:custDataLst>
      <p:tags r:id="rId6"/>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3" name="副标题 2"/>
          <p:cNvSpPr>
            <a:spLocks noGrp="1"/>
          </p:cNvSpPr>
          <p:nvPr>
            <p:ph type="subTitle" idx="4294967295"/>
            <p:custDataLst>
              <p:tags r:id="rId4"/>
            </p:custDataLst>
          </p:nvPr>
        </p:nvSpPr>
        <p:spPr>
          <a:xfrm>
            <a:off x="13970" y="167005"/>
            <a:ext cx="12110720" cy="6554470"/>
          </a:xfr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lnSpc>
                <a:spcPct val="100000"/>
              </a:lnSpc>
              <a:spcBef>
                <a:spcPts val="600"/>
              </a:spcBef>
              <a:spcAft>
                <a:spcPts val="600"/>
              </a:spcAft>
              <a:buClrTx/>
              <a:buSzTx/>
              <a:buFont typeface="Wingdings" panose="05000000000000000000" charset="0"/>
            </a:pPr>
            <a:endParaRPr lang="zh-CN" altLang="en-US" sz="20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zh-CN" altLang="en-US" sz="20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zh-CN" altLang="en-US" sz="20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zh-CN" altLang="en-US" sz="20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zh-CN" altLang="en-US" sz="20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zh-CN" altLang="en-US" sz="20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zh-CN" altLang="en-US" sz="2000">
                <a:solidFill>
                  <a:schemeClr val="dk1"/>
                </a:solidFill>
                <a:latin typeface="微软雅黑" panose="020B0503020204020204" charset="-122"/>
                <a:ea typeface="微软雅黑" panose="020B0503020204020204" charset="-122"/>
                <a:cs typeface="微软雅黑" panose="020B0503020204020204" charset="-122"/>
                <a:sym typeface="+mn-ea"/>
              </a:rPr>
              <a:t>图2-1  隐马尔可夫模型</a:t>
            </a:r>
            <a:endParaRPr lang="zh-CN" altLang="en-US" sz="20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zh-CN" altLang="en-US" sz="20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zh-CN" altLang="en-US" sz="2000">
                <a:solidFill>
                  <a:schemeClr val="dk1"/>
                </a:solidFill>
                <a:latin typeface="微软雅黑" panose="020B0503020204020204" charset="-122"/>
                <a:ea typeface="微软雅黑" panose="020B0503020204020204" charset="-122"/>
                <a:cs typeface="微软雅黑" panose="020B0503020204020204" charset="-122"/>
                <a:sym typeface="+mn-ea"/>
              </a:rPr>
              <a:t>隐马尔可夫模型重点解决的问题包括：</a:t>
            </a:r>
            <a:endParaRPr lang="zh-CN" altLang="en-US" sz="20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zh-CN" altLang="en-US" sz="2000">
                <a:solidFill>
                  <a:schemeClr val="dk1"/>
                </a:solidFill>
                <a:latin typeface="微软雅黑" panose="020B0503020204020204" charset="-122"/>
                <a:ea typeface="微软雅黑" panose="020B0503020204020204" charset="-122"/>
                <a:cs typeface="微软雅黑" panose="020B0503020204020204" charset="-122"/>
                <a:sym typeface="+mn-ea"/>
              </a:rPr>
              <a:t>（1）如何确定观测序列的生成概率；</a:t>
            </a:r>
            <a:endParaRPr lang="zh-CN" altLang="en-US" sz="20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zh-CN" altLang="en-US" sz="2000">
                <a:solidFill>
                  <a:schemeClr val="dk1"/>
                </a:solidFill>
                <a:latin typeface="微软雅黑" panose="020B0503020204020204" charset="-122"/>
                <a:ea typeface="微软雅黑" panose="020B0503020204020204" charset="-122"/>
                <a:cs typeface="微软雅黑" panose="020B0503020204020204" charset="-122"/>
                <a:sym typeface="+mn-ea"/>
              </a:rPr>
              <a:t>（2）在已知观测序列的前提下，如何优化参数并最大化观测序列的生成概率；</a:t>
            </a:r>
            <a:endParaRPr lang="zh-CN" altLang="en-US" sz="20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zh-CN" altLang="en-US" sz="2000">
                <a:solidFill>
                  <a:schemeClr val="dk1"/>
                </a:solidFill>
                <a:latin typeface="微软雅黑" panose="020B0503020204020204" charset="-122"/>
                <a:ea typeface="微软雅黑" panose="020B0503020204020204" charset="-122"/>
                <a:cs typeface="微软雅黑" panose="020B0503020204020204" charset="-122"/>
                <a:sym typeface="+mn-ea"/>
              </a:rPr>
              <a:t>（3）如何优化隐藏状态序列，从而实现输出期望值观测序列。</a:t>
            </a:r>
            <a:endParaRPr lang="zh-CN" altLang="en-US" sz="200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pic>
        <p:nvPicPr>
          <p:cNvPr id="6" name="图片 16"/>
          <p:cNvPicPr>
            <a:picLocks noChangeAspect="1"/>
          </p:cNvPicPr>
          <p:nvPr/>
        </p:nvPicPr>
        <p:blipFill>
          <a:blip r:embed="rId5"/>
          <a:stretch>
            <a:fillRect/>
          </a:stretch>
        </p:blipFill>
        <p:spPr>
          <a:xfrm>
            <a:off x="2724150" y="430530"/>
            <a:ext cx="6690360" cy="2106930"/>
          </a:xfrm>
          <a:prstGeom prst="rect">
            <a:avLst/>
          </a:prstGeom>
          <a:noFill/>
          <a:ln>
            <a:noFill/>
          </a:ln>
        </p:spPr>
      </p:pic>
    </p:spTree>
    <p:custDataLst>
      <p:tags r:id="rId6"/>
    </p:custDataLst>
  </p:cSld>
  <p:clrMapOvr>
    <a:masterClrMapping/>
  </p:clrMapOvr>
</p:sld>
</file>

<file path=ppt/tags/tag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0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1"/>
  <p:tag name="KSO_WM_UNIT_LAYERLEVEL" val="1"/>
  <p:tag name="KSO_WM_TAG_VERSION" val="1.0"/>
  <p:tag name="KSO_WM_BEAUTIFY_FLAG" val="#wm#"/>
</p:tagLst>
</file>

<file path=ppt/tags/tag10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1"/>
  <p:tag name="KSO_WM_UNIT_LAYERLEVEL" val="1"/>
  <p:tag name="KSO_WM_TAG_VERSION" val="1.0"/>
  <p:tag name="KSO_WM_BEAUTIFY_FLAG" val="#wm#"/>
</p:tagLst>
</file>

<file path=ppt/tags/tag11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2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6*i*1"/>
  <p:tag name="KSO_WM_UNIT_LAYERLEVEL" val="1"/>
  <p:tag name="KSO_WM_TAG_VERSION" val="1.0"/>
  <p:tag name="KSO_WM_BEAUTIFY_FLAG" val="#wm#"/>
</p:tagLst>
</file>

<file path=ppt/tags/tag12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6*i*2"/>
  <p:tag name="KSO_WM_UNIT_LAYERLEVEL" val="1"/>
  <p:tag name="KSO_WM_TAG_VERSION" val="1.0"/>
  <p:tag name="KSO_WM_BEAUTIFY_FLAG" val="#wm#"/>
</p:tagLst>
</file>

<file path=ppt/tags/tag12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6*i*3"/>
  <p:tag name="KSO_WM_UNIT_LAYERLEVEL" val="1"/>
  <p:tag name="KSO_WM_TAG_VERSION" val="1.0"/>
  <p:tag name="KSO_WM_BEAUTIFY_FLAG" val="#wm#"/>
</p:tagLst>
</file>

<file path=ppt/tags/tag12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1"/>
  <p:tag name="KSO_WM_UNIT_LAYERLEVEL" val="1"/>
  <p:tag name="KSO_WM_TAG_VERSION" val="1.0"/>
  <p:tag name="KSO_WM_BEAUTIFY_FLAG" val="#wm#"/>
</p:tagLst>
</file>

<file path=ppt/tags/tag12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6.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3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7*i*1"/>
  <p:tag name="KSO_WM_UNIT_LAYERLEVEL" val="1"/>
  <p:tag name="KSO_WM_TAG_VERSION" val="1.0"/>
  <p:tag name="KSO_WM_BEAUTIFY_FLAG" val="#wm#"/>
</p:tagLst>
</file>

<file path=ppt/tags/tag13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7*i*2"/>
  <p:tag name="KSO_WM_UNIT_LAYERLEVEL" val="1"/>
  <p:tag name="KSO_WM_TAG_VERSION" val="1.0"/>
  <p:tag name="KSO_WM_BEAUTIFY_FLAG" val="#wm#"/>
</p:tagLst>
</file>

<file path=ppt/tags/tag13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7*i*3"/>
  <p:tag name="KSO_WM_UNIT_LAYERLEVEL" val="1"/>
  <p:tag name="KSO_WM_TAG_VERSION" val="1.0"/>
  <p:tag name="KSO_WM_BEAUTIFY_FLAG" val="#wm#"/>
</p:tagLst>
</file>

<file path=ppt/tags/tag13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1"/>
  <p:tag name="KSO_WM_UNIT_LAYERLEVEL" val="1"/>
  <p:tag name="KSO_WM_TAG_VERSION" val="1.0"/>
  <p:tag name="KSO_WM_BEAUTIFY_FLAG" val="#wm#"/>
</p:tagLst>
</file>

<file path=ppt/tags/tag13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3.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SLIDE_BACKGROUND_TYPE" val="belt"/>
  <p:tag name="KSO_WM_SLIDE_BK_DARK_LIGHT" val="1"/>
  <p:tag name="KSO_WM_UNIT_TYPE" val="i"/>
  <p:tag name="KSO_WM_UNIT_INDEX" val="2"/>
</p:tagLst>
</file>

<file path=ppt/tags/tag145.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3"/>
  <p:tag name="KSO_WM_UNIT_ID" val="_18*i*3"/>
  <p:tag name="KSO_WM_UNIT_LAYERLEVEL" val="1"/>
  <p:tag name="KSO_WM_TAG_VERSION" val="1.0"/>
  <p:tag name="KSO_WM_BEAUTIFY_FLAG" val="#wm#"/>
</p:tagLst>
</file>

<file path=ppt/tags/tag146.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4"/>
  <p:tag name="KSO_WM_UNIT_ID" val="_18*i*4"/>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SLIDE_BACKGROUND_TYPE" val="belt"/>
  <p:tag name="KSO_WM_SLIDE_BK_DARK_LIGHT" val="1"/>
  <p:tag name="KSO_WM_UNIT_TYPE" val="i"/>
  <p:tag name="KSO_WM_UNIT_INDEX" val="1"/>
</p:tagLst>
</file>

<file path=ppt/tags/tag148.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6"/>
  <p:tag name="KSO_WM_UNIT_ID" val="_18*i*6"/>
  <p:tag name="KSO_WM_UNIT_LAYERLEVEL" val="1"/>
  <p:tag name="KSO_WM_TAG_VERSION" val="1.0"/>
  <p:tag name="KSO_WM_BEAUTIFY_FLAG" val="#wm#"/>
</p:tagLst>
</file>

<file path=ppt/tags/tag149.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5"/>
  <p:tag name="KSO_WM_UNIT_ID" val="_18*i*5"/>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1.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2.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3.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4.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45"/>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45"/>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TEMPLATE_SUBCATEGORY" val="0"/>
  <p:tag name="KSO_WM_TEMPLATE_COLOR_TYPE" val="1"/>
  <p:tag name="KSO_WM_TEMPLATE_MASTER_THUMB_INDEX" val="12"/>
  <p:tag name="KSO_WM_UNIT_SHOW_EDIT_AREA_INDICATION" val="0"/>
  <p:tag name="KSO_WM_TEMPLATE_THUMBS_INDEX" val="1、2、3、11、14"/>
  <p:tag name="KSO_WM_TAG_VERSION" val="1.0"/>
  <p:tag name="KSO_WM_BEAUTIFY_FLAG" val="#wm#"/>
  <p:tag name="KSO_WM_TEMPLATE_CATEGORY" val="custom"/>
  <p:tag name="KSO_WM_TEMPLATE_INDEX" val="20202545"/>
  <p:tag name="KSO_WM_TEMPLATE_MASTER_TYPE" val="1"/>
</p:tagLst>
</file>

<file path=ppt/tags/tag16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4c4d587-54ca-43f6-9a7d-debd7c1b9cff}"/>
  <p:tag name="KSO_WM_UNIT_TYPE" val="i"/>
</p:tagLst>
</file>

<file path=ppt/tags/tag16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4.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6.xml><?xml version="1.0" encoding="utf-8"?>
<p:tagLst xmlns:p="http://schemas.openxmlformats.org/presentationml/2006/main">
  <p:tag name="KSO_WM_UNIT_PLACING_PICTURE_USER_VIEWPORT" val="{&quot;height&quot;:4063,&quot;width&quot;:4063}"/>
</p:tagLst>
</file>

<file path=ppt/tags/tag167.xml><?xml version="1.0" encoding="utf-8"?>
<p:tagLst xmlns:p="http://schemas.openxmlformats.org/presentationml/2006/main">
  <p:tag name="KSO_WM_SLIDE_BK_DARK_LIGHT" val="2"/>
  <p:tag name="KSO_WM_SLIDE_BACKGROUND_TYPE" val="general"/>
</p:tagLst>
</file>

<file path=ppt/tags/tag16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4c4d587-54ca-43f6-9a7d-debd7c1b9cff}"/>
  <p:tag name="KSO_WM_UNIT_TYPE" val="i"/>
</p:tagLst>
</file>

<file path=ppt/tags/tag16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2.xml><?xml version="1.0" encoding="utf-8"?>
<p:tagLst xmlns:p="http://schemas.openxmlformats.org/presentationml/2006/main">
  <p:tag name="KSO_WM_UNIT_TABLE_BEAUTIFY" val="smartTable{1966b819-df0b-44b4-9d4b-8c543854d235}"/>
  <p:tag name="TABLE_ENDDRAG_ORIGIN_RECT" val="335*481"/>
  <p:tag name="TABLE_ENDDRAG_RECT" val="254*11*335*481"/>
</p:tagLst>
</file>

<file path=ppt/tags/tag173.xml><?xml version="1.0" encoding="utf-8"?>
<p:tagLst xmlns:p="http://schemas.openxmlformats.org/presentationml/2006/main">
  <p:tag name="KSO_WM_SLIDE_BK_DARK_LIGHT" val="2"/>
  <p:tag name="KSO_WM_SLIDE_BACKGROUND_TYPE" val="general"/>
</p:tagLst>
</file>

<file path=ppt/tags/tag17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4c4d587-54ca-43f6-9a7d-debd7c1b9cff}"/>
  <p:tag name="KSO_WM_UNIT_TYPE" val="i"/>
</p:tagLst>
</file>

<file path=ppt/tags/tag17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7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8.xml><?xml version="1.0" encoding="utf-8"?>
<p:tagLst xmlns:p="http://schemas.openxmlformats.org/presentationml/2006/main">
  <p:tag name="KSO_WM_UNIT_TABLE_BEAUTIFY" val="smartTable{829827ae-5f8d-4c8d-9ddd-50976fa2ab8a}"/>
  <p:tag name="TABLE_ENDDRAG_ORIGIN_RECT" val="589*459"/>
  <p:tag name="TABLE_ENDDRAG_RECT" val="91*22*589*459"/>
</p:tagLst>
</file>

<file path=ppt/tags/tag179.xml><?xml version="1.0" encoding="utf-8"?>
<p:tagLst xmlns:p="http://schemas.openxmlformats.org/presentationml/2006/main">
  <p:tag name="KSO_WM_SLIDE_BK_DARK_LIGHT" val="2"/>
  <p:tag name="KSO_WM_SLIDE_BACKGROUND_TYPE" val="general"/>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4c4d587-54ca-43f6-9a7d-debd7c1b9cff}"/>
  <p:tag name="KSO_WM_UNIT_TYPE" val="i"/>
</p:tagLst>
</file>

<file path=ppt/tags/tag18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5.xml><?xml version="1.0" encoding="utf-8"?>
<p:tagLst xmlns:p="http://schemas.openxmlformats.org/presentationml/2006/main">
  <p:tag name="KSO_WM_SLIDE_BK_DARK_LIGHT" val="2"/>
  <p:tag name="KSO_WM_SLIDE_BACKGROUND_TYPE" val="general"/>
</p:tagLst>
</file>

<file path=ppt/tags/tag18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4c4d587-54ca-43f6-9a7d-debd7c1b9cff}"/>
  <p:tag name="KSO_WM_UNIT_TYPE" val="i"/>
</p:tagLst>
</file>

<file path=ppt/tags/tag18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8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1.xml><?xml version="1.0" encoding="utf-8"?>
<p:tagLst xmlns:p="http://schemas.openxmlformats.org/presentationml/2006/main">
  <p:tag name="KSO_WM_SLIDE_BK_DARK_LIGHT" val="2"/>
  <p:tag name="KSO_WM_SLIDE_BACKGROUND_TYPE" val="general"/>
</p:tagLst>
</file>

<file path=ppt/tags/tag19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4c4d587-54ca-43f6-9a7d-debd7c1b9cff}"/>
  <p:tag name="KSO_WM_UNIT_TYPE" val="i"/>
</p:tagLst>
</file>

<file path=ppt/tags/tag19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9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7.xml><?xml version="1.0" encoding="utf-8"?>
<p:tagLst xmlns:p="http://schemas.openxmlformats.org/presentationml/2006/main">
  <p:tag name="KSO_WM_SLIDE_BK_DARK_LIGHT" val="2"/>
  <p:tag name="KSO_WM_SLIDE_BACKGROUND_TYPE" val="general"/>
</p:tagLst>
</file>

<file path=ppt/tags/tag19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4c4d587-54ca-43f6-9a7d-debd7c1b9cff}"/>
  <p:tag name="KSO_WM_UNIT_TYPE" val="i"/>
</p:tagLst>
</file>

<file path=ppt/tags/tag19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3.xml><?xml version="1.0" encoding="utf-8"?>
<p:tagLst xmlns:p="http://schemas.openxmlformats.org/presentationml/2006/main">
  <p:tag name="KSO_WM_SLIDE_BK_DARK_LIGHT" val="2"/>
  <p:tag name="KSO_WM_SLIDE_BACKGROUND_TYPE" val="general"/>
</p:tagLst>
</file>

<file path=ppt/tags/tag20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4c4d587-54ca-43f6-9a7d-debd7c1b9cff}"/>
  <p:tag name="KSO_WM_UNIT_TYPE" val="i"/>
</p:tagLst>
</file>

<file path=ppt/tags/tag20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0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9.xml><?xml version="1.0" encoding="utf-8"?>
<p:tagLst xmlns:p="http://schemas.openxmlformats.org/presentationml/2006/main">
  <p:tag name="KSO_WM_SLIDE_BK_DARK_LIGHT" val="2"/>
  <p:tag name="KSO_WM_SLIDE_BACKGROUND_TYPE" val="general"/>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4c4d587-54ca-43f6-9a7d-debd7c1b9cff}"/>
  <p:tag name="KSO_WM_UNIT_TYPE" val="i"/>
</p:tagLst>
</file>

<file path=ppt/tags/tag21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1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4.xml><?xml version="1.0" encoding="utf-8"?>
<p:tagLst xmlns:p="http://schemas.openxmlformats.org/presentationml/2006/main">
  <p:tag name="KSO_WM_SLIDE_BK_DARK_LIGHT" val="2"/>
  <p:tag name="KSO_WM_SLIDE_BACKGROUND_TYPE" val="general"/>
</p:tagLst>
</file>

<file path=ppt/tags/tag21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4c4d587-54ca-43f6-9a7d-debd7c1b9cff}"/>
  <p:tag name="KSO_WM_UNIT_TYPE" val="i"/>
</p:tagLst>
</file>

<file path=ppt/tags/tag21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1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SLIDE_BK_DARK_LIGHT" val="2"/>
  <p:tag name="KSO_WM_SLIDE_BACKGROUND_TYPE" val="general"/>
</p:tagLst>
</file>

<file path=ppt/tags/tag22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4c4d587-54ca-43f6-9a7d-debd7c1b9cff}"/>
  <p:tag name="KSO_WM_UNIT_TYPE" val="i"/>
</p:tagLst>
</file>

<file path=ppt/tags/tag22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2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6.xml><?xml version="1.0" encoding="utf-8"?>
<p:tagLst xmlns:p="http://schemas.openxmlformats.org/presentationml/2006/main">
  <p:tag name="KSO_WM_SLIDE_BK_DARK_LIGHT" val="2"/>
  <p:tag name="KSO_WM_SLIDE_BACKGROUND_TYPE" val="general"/>
</p:tagLst>
</file>

<file path=ppt/tags/tag22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4c4d587-54ca-43f6-9a7d-debd7c1b9cff}"/>
  <p:tag name="KSO_WM_UNIT_TYPE" val="i"/>
</p:tagLst>
</file>

<file path=ppt/tags/tag22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2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2.xml><?xml version="1.0" encoding="utf-8"?>
<p:tagLst xmlns:p="http://schemas.openxmlformats.org/presentationml/2006/main">
  <p:tag name="KSO_WM_SLIDE_BK_DARK_LIGHT" val="2"/>
  <p:tag name="KSO_WM_SLIDE_BACKGROUND_TYPE" val="general"/>
</p:tagLst>
</file>

<file path=ppt/tags/tag23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4c4d587-54ca-43f6-9a7d-debd7c1b9cff}"/>
  <p:tag name="KSO_WM_UNIT_TYPE" val="i"/>
</p:tagLst>
</file>

<file path=ppt/tags/tag23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3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8.xml><?xml version="1.0" encoding="utf-8"?>
<p:tagLst xmlns:p="http://schemas.openxmlformats.org/presentationml/2006/main">
  <p:tag name="KSO_WM_SLIDE_BK_DARK_LIGHT" val="2"/>
  <p:tag name="KSO_WM_SLIDE_BACKGROUND_TYPE" val="general"/>
</p:tagLst>
</file>

<file path=ppt/tags/tag23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4c4d587-54ca-43f6-9a7d-debd7c1b9cff}"/>
  <p:tag name="KSO_WM_UNIT_TYPE" val="i"/>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4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4.xml><?xml version="1.0" encoding="utf-8"?>
<p:tagLst xmlns:p="http://schemas.openxmlformats.org/presentationml/2006/main">
  <p:tag name="KSO_WM_SLIDE_BK_DARK_LIGHT" val="2"/>
  <p:tag name="KSO_WM_SLIDE_BACKGROUND_TYPE" val="general"/>
</p:tagLst>
</file>

<file path=ppt/tags/tag24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4c4d587-54ca-43f6-9a7d-debd7c1b9cff}"/>
  <p:tag name="KSO_WM_UNIT_TYPE" val="i"/>
</p:tagLst>
</file>

<file path=ppt/tags/tag24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4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p="http://schemas.openxmlformats.org/presentationml/2006/main">
  <p:tag name="KSO_WM_SLIDE_BK_DARK_LIGHT" val="2"/>
  <p:tag name="KSO_WM_SLIDE_BACKGROUND_TYPE" val="general"/>
</p:tagLst>
</file>

<file path=ppt/tags/tag25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4c4d587-54ca-43f6-9a7d-debd7c1b9cff}"/>
  <p:tag name="KSO_WM_UNIT_TYPE" val="i"/>
</p:tagLst>
</file>

<file path=ppt/tags/tag25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5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6.xml><?xml version="1.0" encoding="utf-8"?>
<p:tagLst xmlns:p="http://schemas.openxmlformats.org/presentationml/2006/main">
  <p:tag name="KSO_WM_SLIDE_BK_DARK_LIGHT" val="2"/>
  <p:tag name="KSO_WM_SLIDE_BACKGROUND_TYPE" val="general"/>
</p:tagLst>
</file>

<file path=ppt/tags/tag257.xml><?xml version="1.0" encoding="utf-8"?>
<p:tagLst xmlns:p="http://schemas.openxmlformats.org/presentationml/2006/main">
  <p:tag name="KSO_WPP_MARK_KEY" val="3cff2867-32a0-4a99-9b20-4b6f99e1dcac"/>
  <p:tag name="COMMONDATA" val="eyJoZGlkIjoiZmQyZmI3M2RmZGE1MTNlOGY0NWNhZjJhMDY5OGVkYzYifQ=="/>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_6*i*6"/>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_6*i*7"/>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6*i*8"/>
  <p:tag name="KSO_WM_UNIT_LAYERLEVEL" val="1"/>
  <p:tag name="KSO_WM_TAG_VERSION" val="1.0"/>
  <p:tag name="KSO_WM_BEAUTIFY_FLAG" val="#wm#"/>
</p:tagLst>
</file>

<file path=ppt/tags/tag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9.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9.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91.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2.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94.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6.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7.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8.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9.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44">
      <a:dk1>
        <a:srgbClr val="000000"/>
      </a:dk1>
      <a:lt1>
        <a:srgbClr val="FFFFFF"/>
      </a:lt1>
      <a:dk2>
        <a:srgbClr val="333333"/>
      </a:dk2>
      <a:lt2>
        <a:srgbClr val="FFFFFF"/>
      </a:lt2>
      <a:accent1>
        <a:srgbClr val="5C8FC7"/>
      </a:accent1>
      <a:accent2>
        <a:srgbClr val="6E82BA"/>
      </a:accent2>
      <a:accent3>
        <a:srgbClr val="8376B0"/>
      </a:accent3>
      <a:accent4>
        <a:srgbClr val="9868A3"/>
      </a:accent4>
      <a:accent5>
        <a:srgbClr val="AE5B97"/>
      </a:accent5>
      <a:accent6>
        <a:srgbClr val="C44B8A"/>
      </a:accent6>
      <a:hlink>
        <a:srgbClr val="658BD5"/>
      </a:hlink>
      <a:folHlink>
        <a:srgbClr val="9F69A3"/>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5604</Words>
  <Application>WPS 演示</Application>
  <PresentationFormat>宽屏</PresentationFormat>
  <Paragraphs>418</Paragraphs>
  <Slides>16</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16</vt:i4>
      </vt:variant>
    </vt:vector>
  </HeadingPairs>
  <TitlesOfParts>
    <vt:vector size="32" baseType="lpstr">
      <vt:lpstr>Arial</vt:lpstr>
      <vt:lpstr>宋体</vt:lpstr>
      <vt:lpstr>Wingdings</vt:lpstr>
      <vt:lpstr>微软雅黑</vt:lpstr>
      <vt:lpstr>汉仪旗黑-85S</vt:lpstr>
      <vt:lpstr>黑体</vt:lpstr>
      <vt:lpstr>Viner Hand ITC</vt:lpstr>
      <vt:lpstr>汉仪旗黑-85S</vt:lpstr>
      <vt:lpstr>Wingdings</vt:lpstr>
      <vt:lpstr>华光楷体_CNKI</vt:lpstr>
      <vt:lpstr>Calibri</vt:lpstr>
      <vt:lpstr>Consolas</vt:lpstr>
      <vt:lpstr>Times New Roman</vt:lpstr>
      <vt:lpstr>Arial Unicode MS</vt:lpstr>
      <vt:lpstr>Office 主题</vt:lpstr>
      <vt:lpstr>1_Office 主题​​</vt:lpstr>
      <vt:lpstr>第二章  词处理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温</cp:lastModifiedBy>
  <cp:revision>23</cp:revision>
  <dcterms:created xsi:type="dcterms:W3CDTF">2021-10-18T05:16:00Z</dcterms:created>
  <dcterms:modified xsi:type="dcterms:W3CDTF">2023-02-10T15:25:58Z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03E029BE954C4D2CA9EC83950251E6B9</vt:lpwstr>
  </property>
  <property fmtid="{D5CDD505-2E9C-101B-9397-08002B2CF9AE}" pid="3" name="KSOProductBuildVer">
    <vt:lpwstr>2052-11.1.0.13703</vt:lpwstr>
  </property>
</Properties>
</file>