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60" r:id="rId2"/>
    <p:sldId id="257" r:id="rId3"/>
    <p:sldId id="262" r:id="rId4"/>
    <p:sldId id="261" r:id="rId5"/>
    <p:sldId id="271" r:id="rId6"/>
    <p:sldId id="359" r:id="rId7"/>
    <p:sldId id="360" r:id="rId8"/>
    <p:sldId id="361" r:id="rId9"/>
    <p:sldId id="349" r:id="rId10"/>
    <p:sldId id="322" r:id="rId11"/>
    <p:sldId id="323" r:id="rId12"/>
    <p:sldId id="264" r:id="rId13"/>
    <p:sldId id="296" r:id="rId14"/>
    <p:sldId id="325" r:id="rId15"/>
    <p:sldId id="265" r:id="rId16"/>
    <p:sldId id="297" r:id="rId17"/>
    <p:sldId id="362" r:id="rId18"/>
    <p:sldId id="306" r:id="rId19"/>
    <p:sldId id="363" r:id="rId20"/>
    <p:sldId id="364" r:id="rId21"/>
    <p:sldId id="365" r:id="rId22"/>
    <p:sldId id="366" r:id="rId23"/>
    <p:sldId id="367" r:id="rId24"/>
    <p:sldId id="368" r:id="rId25"/>
    <p:sldId id="298" r:id="rId26"/>
    <p:sldId id="357" r:id="rId27"/>
    <p:sldId id="316" r:id="rId28"/>
    <p:sldId id="358" r:id="rId29"/>
    <p:sldId id="342" r:id="rId30"/>
    <p:sldId id="295" r:id="rId31"/>
  </p:sldIdLst>
  <p:sldSz cx="12190413"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DBCF"/>
    <a:srgbClr val="56B1BC"/>
    <a:srgbClr val="D9D9D9"/>
    <a:srgbClr val="F5F6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458" autoAdjust="0"/>
  </p:normalViewPr>
  <p:slideViewPr>
    <p:cSldViewPr showGuides="1">
      <p:cViewPr varScale="1">
        <p:scale>
          <a:sx n="72" d="100"/>
          <a:sy n="72" d="100"/>
        </p:scale>
        <p:origin x="90" y="210"/>
      </p:cViewPr>
      <p:guideLst>
        <p:guide orient="horz" pos="431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5FEFC0-82E7-406D-902B-F93D97B76462}" type="datetimeFigureOut">
              <a:rPr lang="zh-CN" altLang="en-US" smtClean="0"/>
              <a:t>2022/6/28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C4B62F-D35B-4587-B73B-3561E6A618F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10</a:t>
            </a:fld>
            <a:endParaRPr lang="zh-CN" altLang="en-US"/>
          </a:p>
        </p:txBody>
      </p:sp>
    </p:spTree>
    <p:extLst>
      <p:ext uri="{BB962C8B-B14F-4D97-AF65-F5344CB8AC3E}">
        <p14:creationId xmlns:p14="http://schemas.microsoft.com/office/powerpoint/2010/main" val="4045302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11</a:t>
            </a:fld>
            <a:endParaRPr lang="zh-CN" altLang="en-US"/>
          </a:p>
        </p:txBody>
      </p:sp>
    </p:spTree>
    <p:extLst>
      <p:ext uri="{BB962C8B-B14F-4D97-AF65-F5344CB8AC3E}">
        <p14:creationId xmlns:p14="http://schemas.microsoft.com/office/powerpoint/2010/main" val="3389403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13</a:t>
            </a:fld>
            <a:endParaRPr lang="zh-CN" altLang="en-US"/>
          </a:p>
        </p:txBody>
      </p:sp>
    </p:spTree>
    <p:extLst>
      <p:ext uri="{BB962C8B-B14F-4D97-AF65-F5344CB8AC3E}">
        <p14:creationId xmlns:p14="http://schemas.microsoft.com/office/powerpoint/2010/main" val="2582979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14</a:t>
            </a:fld>
            <a:endParaRPr lang="zh-CN" altLang="en-US"/>
          </a:p>
        </p:txBody>
      </p:sp>
    </p:spTree>
    <p:extLst>
      <p:ext uri="{BB962C8B-B14F-4D97-AF65-F5344CB8AC3E}">
        <p14:creationId xmlns:p14="http://schemas.microsoft.com/office/powerpoint/2010/main" val="3691165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16</a:t>
            </a:fld>
            <a:endParaRPr lang="zh-CN" altLang="en-US"/>
          </a:p>
        </p:txBody>
      </p:sp>
    </p:spTree>
    <p:extLst>
      <p:ext uri="{BB962C8B-B14F-4D97-AF65-F5344CB8AC3E}">
        <p14:creationId xmlns:p14="http://schemas.microsoft.com/office/powerpoint/2010/main" val="6272080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17</a:t>
            </a:fld>
            <a:endParaRPr lang="zh-CN" altLang="en-US"/>
          </a:p>
        </p:txBody>
      </p:sp>
    </p:spTree>
    <p:extLst>
      <p:ext uri="{BB962C8B-B14F-4D97-AF65-F5344CB8AC3E}">
        <p14:creationId xmlns:p14="http://schemas.microsoft.com/office/powerpoint/2010/main" val="2405828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18</a:t>
            </a:fld>
            <a:endParaRPr lang="zh-CN" altLang="en-US"/>
          </a:p>
        </p:txBody>
      </p:sp>
    </p:spTree>
    <p:extLst>
      <p:ext uri="{BB962C8B-B14F-4D97-AF65-F5344CB8AC3E}">
        <p14:creationId xmlns:p14="http://schemas.microsoft.com/office/powerpoint/2010/main" val="33006081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19</a:t>
            </a:fld>
            <a:endParaRPr lang="zh-CN" altLang="en-US"/>
          </a:p>
        </p:txBody>
      </p:sp>
    </p:spTree>
    <p:extLst>
      <p:ext uri="{BB962C8B-B14F-4D97-AF65-F5344CB8AC3E}">
        <p14:creationId xmlns:p14="http://schemas.microsoft.com/office/powerpoint/2010/main" val="3567990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20</a:t>
            </a:fld>
            <a:endParaRPr lang="zh-CN" altLang="en-US"/>
          </a:p>
        </p:txBody>
      </p:sp>
    </p:spTree>
    <p:extLst>
      <p:ext uri="{BB962C8B-B14F-4D97-AF65-F5344CB8AC3E}">
        <p14:creationId xmlns:p14="http://schemas.microsoft.com/office/powerpoint/2010/main" val="2173897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21</a:t>
            </a:fld>
            <a:endParaRPr lang="zh-CN" altLang="en-US"/>
          </a:p>
        </p:txBody>
      </p:sp>
    </p:spTree>
    <p:extLst>
      <p:ext uri="{BB962C8B-B14F-4D97-AF65-F5344CB8AC3E}">
        <p14:creationId xmlns:p14="http://schemas.microsoft.com/office/powerpoint/2010/main" val="6619479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22</a:t>
            </a:fld>
            <a:endParaRPr lang="zh-CN" altLang="en-US"/>
          </a:p>
        </p:txBody>
      </p:sp>
    </p:spTree>
    <p:extLst>
      <p:ext uri="{BB962C8B-B14F-4D97-AF65-F5344CB8AC3E}">
        <p14:creationId xmlns:p14="http://schemas.microsoft.com/office/powerpoint/2010/main" val="27236104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23</a:t>
            </a:fld>
            <a:endParaRPr lang="zh-CN" altLang="en-US"/>
          </a:p>
        </p:txBody>
      </p:sp>
    </p:spTree>
    <p:extLst>
      <p:ext uri="{BB962C8B-B14F-4D97-AF65-F5344CB8AC3E}">
        <p14:creationId xmlns:p14="http://schemas.microsoft.com/office/powerpoint/2010/main" val="13650196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24</a:t>
            </a:fld>
            <a:endParaRPr lang="zh-CN" altLang="en-US"/>
          </a:p>
        </p:txBody>
      </p:sp>
    </p:spTree>
    <p:extLst>
      <p:ext uri="{BB962C8B-B14F-4D97-AF65-F5344CB8AC3E}">
        <p14:creationId xmlns:p14="http://schemas.microsoft.com/office/powerpoint/2010/main" val="4209464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25</a:t>
            </a:fld>
            <a:endParaRPr lang="zh-CN" altLang="en-US"/>
          </a:p>
        </p:txBody>
      </p:sp>
    </p:spTree>
    <p:extLst>
      <p:ext uri="{BB962C8B-B14F-4D97-AF65-F5344CB8AC3E}">
        <p14:creationId xmlns:p14="http://schemas.microsoft.com/office/powerpoint/2010/main" val="12676362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26</a:t>
            </a:fld>
            <a:endParaRPr lang="zh-CN" altLang="en-US"/>
          </a:p>
        </p:txBody>
      </p:sp>
    </p:spTree>
    <p:extLst>
      <p:ext uri="{BB962C8B-B14F-4D97-AF65-F5344CB8AC3E}">
        <p14:creationId xmlns:p14="http://schemas.microsoft.com/office/powerpoint/2010/main" val="6089355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27</a:t>
            </a:fld>
            <a:endParaRPr lang="zh-CN" altLang="en-US"/>
          </a:p>
        </p:txBody>
      </p:sp>
    </p:spTree>
    <p:extLst>
      <p:ext uri="{BB962C8B-B14F-4D97-AF65-F5344CB8AC3E}">
        <p14:creationId xmlns:p14="http://schemas.microsoft.com/office/powerpoint/2010/main" val="29512347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28</a:t>
            </a:fld>
            <a:endParaRPr lang="zh-CN" altLang="en-US"/>
          </a:p>
        </p:txBody>
      </p:sp>
    </p:spTree>
    <p:extLst>
      <p:ext uri="{BB962C8B-B14F-4D97-AF65-F5344CB8AC3E}">
        <p14:creationId xmlns:p14="http://schemas.microsoft.com/office/powerpoint/2010/main" val="9870418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29</a:t>
            </a:fld>
            <a:endParaRPr lang="zh-CN" altLang="en-US"/>
          </a:p>
        </p:txBody>
      </p:sp>
    </p:spTree>
    <p:extLst>
      <p:ext uri="{BB962C8B-B14F-4D97-AF65-F5344CB8AC3E}">
        <p14:creationId xmlns:p14="http://schemas.microsoft.com/office/powerpoint/2010/main" val="466104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30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6</a:t>
            </a:fld>
            <a:endParaRPr lang="zh-CN" altLang="en-US"/>
          </a:p>
        </p:txBody>
      </p:sp>
    </p:spTree>
    <p:extLst>
      <p:ext uri="{BB962C8B-B14F-4D97-AF65-F5344CB8AC3E}">
        <p14:creationId xmlns:p14="http://schemas.microsoft.com/office/powerpoint/2010/main" val="1664870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7</a:t>
            </a:fld>
            <a:endParaRPr lang="zh-CN" altLang="en-US"/>
          </a:p>
        </p:txBody>
      </p:sp>
    </p:spTree>
    <p:extLst>
      <p:ext uri="{BB962C8B-B14F-4D97-AF65-F5344CB8AC3E}">
        <p14:creationId xmlns:p14="http://schemas.microsoft.com/office/powerpoint/2010/main" val="1961457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8</a:t>
            </a:fld>
            <a:endParaRPr lang="zh-CN" altLang="en-US"/>
          </a:p>
        </p:txBody>
      </p:sp>
    </p:spTree>
    <p:extLst>
      <p:ext uri="{BB962C8B-B14F-4D97-AF65-F5344CB8AC3E}">
        <p14:creationId xmlns:p14="http://schemas.microsoft.com/office/powerpoint/2010/main" val="3670478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9</a:t>
            </a:fld>
            <a:endParaRPr lang="zh-CN" altLang="en-US"/>
          </a:p>
        </p:txBody>
      </p:sp>
    </p:spTree>
    <p:extLst>
      <p:ext uri="{BB962C8B-B14F-4D97-AF65-F5344CB8AC3E}">
        <p14:creationId xmlns:p14="http://schemas.microsoft.com/office/powerpoint/2010/main" val="4269851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64725F-B315-4D4A-9331-81695847159E}" type="slidenum">
              <a:rPr lang="zh-CN" altLang="en-US" smtClean="0"/>
              <a:t>‹#›</a:t>
            </a:fld>
            <a:endParaRPr lang="zh-CN" altLang="en-US"/>
          </a:p>
        </p:txBody>
      </p:sp>
      <p:grpSp>
        <p:nvGrpSpPr>
          <p:cNvPr id="6" name="组合 5">
            <a:extLst>
              <a:ext uri="{FF2B5EF4-FFF2-40B4-BE49-F238E27FC236}">
                <a16:creationId xmlns:a16="http://schemas.microsoft.com/office/drawing/2014/main" id="{BCEEE3E0-7256-43B9-ADE0-7B8D01064EE4}"/>
              </a:ext>
            </a:extLst>
          </p:cNvPr>
          <p:cNvGrpSpPr/>
          <p:nvPr userDrawn="1"/>
        </p:nvGrpSpPr>
        <p:grpSpPr>
          <a:xfrm>
            <a:off x="-43544" y="5835901"/>
            <a:ext cx="12218988" cy="1022099"/>
            <a:chOff x="-28575" y="3703045"/>
            <a:chExt cx="12316469" cy="1022099"/>
          </a:xfrm>
        </p:grpSpPr>
        <p:sp>
          <p:nvSpPr>
            <p:cNvPr id="7" name="矩形 4">
              <a:extLst>
                <a:ext uri="{FF2B5EF4-FFF2-40B4-BE49-F238E27FC236}">
                  <a16:creationId xmlns:a16="http://schemas.microsoft.com/office/drawing/2014/main" id="{73C0D247-33B3-480D-8B67-C8E412B0CBDA}"/>
                </a:ext>
              </a:extLst>
            </p:cNvPr>
            <p:cNvSpPr/>
            <p:nvPr/>
          </p:nvSpPr>
          <p:spPr>
            <a:xfrm>
              <a:off x="5061908" y="4096483"/>
              <a:ext cx="7225986" cy="628661"/>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25986"/>
                <a:gd name="connsiteY0-26" fmla="*/ 612135 h 628661"/>
                <a:gd name="connsiteX1-27" fmla="*/ 7225986 w 7225986"/>
                <a:gd name="connsiteY1-28" fmla="*/ 52597 h 628661"/>
                <a:gd name="connsiteX2-29" fmla="*/ 7225986 w 7225986"/>
                <a:gd name="connsiteY2-30" fmla="*/ 628661 h 628661"/>
                <a:gd name="connsiteX3-31" fmla="*/ 0 w 7225986"/>
                <a:gd name="connsiteY3-32" fmla="*/ 612135 h 628661"/>
              </a:gdLst>
              <a:ahLst/>
              <a:cxnLst>
                <a:cxn ang="0">
                  <a:pos x="connsiteX0-1" y="connsiteY0-2"/>
                </a:cxn>
                <a:cxn ang="0">
                  <a:pos x="connsiteX1-3" y="connsiteY1-4"/>
                </a:cxn>
                <a:cxn ang="0">
                  <a:pos x="connsiteX2-5" y="connsiteY2-6"/>
                </a:cxn>
                <a:cxn ang="0">
                  <a:pos x="connsiteX3-7" y="connsiteY3-8"/>
                </a:cxn>
              </a:cxnLst>
              <a:rect l="l" t="t" r="r" b="b"/>
              <a:pathLst>
                <a:path w="7225986" h="628661">
                  <a:moveTo>
                    <a:pt x="0" y="612135"/>
                  </a:moveTo>
                  <a:cubicBezTo>
                    <a:pt x="2424269" y="420114"/>
                    <a:pt x="5053509" y="-179452"/>
                    <a:pt x="7225986" y="52597"/>
                  </a:cubicBezTo>
                  <a:lnTo>
                    <a:pt x="7225986" y="628661"/>
                  </a:lnTo>
                  <a:cubicBezTo>
                    <a:pt x="4801717" y="297356"/>
                    <a:pt x="2424269" y="612135"/>
                    <a:pt x="0" y="612135"/>
                  </a:cubicBezTo>
                  <a:close/>
                </a:path>
              </a:pathLst>
            </a:custGeom>
            <a:solidFill>
              <a:srgbClr val="56B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4">
              <a:extLst>
                <a:ext uri="{FF2B5EF4-FFF2-40B4-BE49-F238E27FC236}">
                  <a16:creationId xmlns:a16="http://schemas.microsoft.com/office/drawing/2014/main" id="{82AA6E20-3AA5-4779-A8A4-C42E835E7A8E}"/>
                </a:ext>
              </a:extLst>
            </p:cNvPr>
            <p:cNvSpPr/>
            <p:nvPr/>
          </p:nvSpPr>
          <p:spPr>
            <a:xfrm>
              <a:off x="5055280" y="3703045"/>
              <a:ext cx="7232614" cy="1002435"/>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Lst>
              <a:ahLst/>
              <a:cxnLst>
                <a:cxn ang="0">
                  <a:pos x="connsiteX0-1" y="connsiteY0-2"/>
                </a:cxn>
                <a:cxn ang="0">
                  <a:pos x="connsiteX1-3" y="connsiteY1-4"/>
                </a:cxn>
                <a:cxn ang="0">
                  <a:pos x="connsiteX2-5" y="connsiteY2-6"/>
                </a:cxn>
                <a:cxn ang="0">
                  <a:pos x="connsiteX3-7" y="connsiteY3-8"/>
                </a:cxn>
              </a:cxnLst>
              <a:rect l="l" t="t" r="r" b="b"/>
              <a:pathLst>
                <a:path w="7232614" h="1002435">
                  <a:moveTo>
                    <a:pt x="0" y="1002435"/>
                  </a:moveTo>
                  <a:cubicBezTo>
                    <a:pt x="2424269" y="810414"/>
                    <a:pt x="5060137" y="-197563"/>
                    <a:pt x="7232614" y="34486"/>
                  </a:cubicBezTo>
                  <a:lnTo>
                    <a:pt x="7232614" y="610550"/>
                  </a:lnTo>
                  <a:cubicBezTo>
                    <a:pt x="4808345" y="279245"/>
                    <a:pt x="2424269" y="1002435"/>
                    <a:pt x="0" y="1002435"/>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4">
              <a:extLst>
                <a:ext uri="{FF2B5EF4-FFF2-40B4-BE49-F238E27FC236}">
                  <a16:creationId xmlns:a16="http://schemas.microsoft.com/office/drawing/2014/main" id="{87FA6B64-9ACB-4002-B743-D0FF16CB7482}"/>
                </a:ext>
              </a:extLst>
            </p:cNvPr>
            <p:cNvSpPr/>
            <p:nvPr/>
          </p:nvSpPr>
          <p:spPr>
            <a:xfrm flipH="1">
              <a:off x="-28575" y="3742044"/>
              <a:ext cx="5183925" cy="965039"/>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 name="connsiteX0-33" fmla="*/ 0 w 7160333"/>
                <a:gd name="connsiteY0-34" fmla="*/ 965039 h 965039"/>
                <a:gd name="connsiteX1-35" fmla="*/ 7160333 w 7160333"/>
                <a:gd name="connsiteY1-36" fmla="*/ 35649 h 965039"/>
                <a:gd name="connsiteX2-37" fmla="*/ 7160333 w 7160333"/>
                <a:gd name="connsiteY2-38" fmla="*/ 611713 h 965039"/>
                <a:gd name="connsiteX3-39" fmla="*/ 0 w 7160333"/>
                <a:gd name="connsiteY3-40" fmla="*/ 965039 h 965039"/>
              </a:gdLst>
              <a:ahLst/>
              <a:cxnLst>
                <a:cxn ang="0">
                  <a:pos x="connsiteX0-1" y="connsiteY0-2"/>
                </a:cxn>
                <a:cxn ang="0">
                  <a:pos x="connsiteX1-3" y="connsiteY1-4"/>
                </a:cxn>
                <a:cxn ang="0">
                  <a:pos x="connsiteX2-5" y="connsiteY2-6"/>
                </a:cxn>
                <a:cxn ang="0">
                  <a:pos x="connsiteX3-7" y="connsiteY3-8"/>
                </a:cxn>
              </a:cxnLst>
              <a:rect l="l" t="t" r="r" b="b"/>
              <a:pathLst>
                <a:path w="7160333" h="965039">
                  <a:moveTo>
                    <a:pt x="0" y="965039"/>
                  </a:moveTo>
                  <a:cubicBezTo>
                    <a:pt x="2424269" y="773018"/>
                    <a:pt x="4987856" y="-196400"/>
                    <a:pt x="7160333" y="35649"/>
                  </a:cubicBezTo>
                  <a:lnTo>
                    <a:pt x="7160333" y="611713"/>
                  </a:lnTo>
                  <a:cubicBezTo>
                    <a:pt x="4736064" y="280408"/>
                    <a:pt x="2424269" y="965039"/>
                    <a:pt x="0" y="965039"/>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a:extLst>
              <a:ext uri="{FF2B5EF4-FFF2-40B4-BE49-F238E27FC236}">
                <a16:creationId xmlns:a16="http://schemas.microsoft.com/office/drawing/2014/main" id="{F5D10D3F-0E0A-486D-AC78-60CFB6337F99}"/>
              </a:ext>
            </a:extLst>
          </p:cNvPr>
          <p:cNvSpPr txBox="1"/>
          <p:nvPr userDrawn="1"/>
        </p:nvSpPr>
        <p:spPr>
          <a:xfrm>
            <a:off x="3460526" y="6229339"/>
            <a:ext cx="7848872" cy="261610"/>
          </a:xfrm>
          <a:prstGeom prst="rect">
            <a:avLst/>
          </a:prstGeom>
          <a:noFill/>
        </p:spPr>
        <p:txBody>
          <a:bodyPr wrap="square" rtlCol="0">
            <a:spAutoFit/>
          </a:bodyPr>
          <a:lstStyle/>
          <a:p>
            <a:r>
              <a:rPr lang="zh-CN" altLang="en-US" sz="1100" b="0" dirty="0">
                <a:latin typeface="微软雅黑" panose="020B0503020204020204" pitchFamily="34" charset="-122"/>
                <a:ea typeface="微软雅黑" panose="020B0503020204020204" pitchFamily="34" charset="-122"/>
              </a:rPr>
              <a:t>关注微信公众号</a:t>
            </a:r>
            <a:r>
              <a:rPr lang="en-US" altLang="zh-CN" sz="1100" b="0" dirty="0">
                <a:latin typeface="微软雅黑" panose="020B0503020204020204" pitchFamily="34" charset="-122"/>
                <a:ea typeface="微软雅黑" panose="020B0503020204020204" pitchFamily="34" charset="-122"/>
              </a:rPr>
              <a:t>DSSF007</a:t>
            </a:r>
            <a:r>
              <a:rPr lang="zh-CN" altLang="en-US" sz="1100" b="0" dirty="0">
                <a:latin typeface="微软雅黑" panose="020B0503020204020204" pitchFamily="34" charset="-122"/>
                <a:ea typeface="微软雅黑" panose="020B0503020204020204" pitchFamily="34" charset="-122"/>
              </a:rPr>
              <a:t>，回复关键字“清华电脑学堂”获取更多资源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64725F-B315-4D4A-9331-81695847159E}" type="slidenum">
              <a:rPr lang="zh-CN" altLang="en-US" smtClean="0"/>
              <a:t>‹#›</a:t>
            </a:fld>
            <a:endParaRPr lang="zh-CN" altLang="en-US"/>
          </a:p>
        </p:txBody>
      </p:sp>
      <p:pic>
        <p:nvPicPr>
          <p:cNvPr id="5" name="Picture 4" descr="C:\Users\Administrator\Desktop\QQ截图20160521173430.png">
            <a:extLst>
              <a:ext uri="{FF2B5EF4-FFF2-40B4-BE49-F238E27FC236}">
                <a16:creationId xmlns:a16="http://schemas.microsoft.com/office/drawing/2014/main" id="{D2258938-C6C3-4189-93FE-D368E549787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461" y="-27384"/>
            <a:ext cx="12199874" cy="468052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1">
            <a:extLst>
              <a:ext uri="{FF2B5EF4-FFF2-40B4-BE49-F238E27FC236}">
                <a16:creationId xmlns:a16="http://schemas.microsoft.com/office/drawing/2014/main" id="{F66625F6-B12C-428D-A1BE-F45BFB67DF64}"/>
              </a:ext>
            </a:extLst>
          </p:cNvPr>
          <p:cNvSpPr/>
          <p:nvPr userDrawn="1"/>
        </p:nvSpPr>
        <p:spPr>
          <a:xfrm>
            <a:off x="-31532" y="3665974"/>
            <a:ext cx="12221945" cy="3190437"/>
          </a:xfrm>
          <a:custGeom>
            <a:avLst/>
            <a:gdLst>
              <a:gd name="connsiteX0" fmla="*/ 0 w 12190413"/>
              <a:gd name="connsiteY0" fmla="*/ 0 h 2473847"/>
              <a:gd name="connsiteX1" fmla="*/ 12190413 w 12190413"/>
              <a:gd name="connsiteY1" fmla="*/ 0 h 2473847"/>
              <a:gd name="connsiteX2" fmla="*/ 12190413 w 12190413"/>
              <a:gd name="connsiteY2" fmla="*/ 2473847 h 2473847"/>
              <a:gd name="connsiteX3" fmla="*/ 0 w 12190413"/>
              <a:gd name="connsiteY3" fmla="*/ 2473847 h 2473847"/>
              <a:gd name="connsiteX4" fmla="*/ 0 w 12190413"/>
              <a:gd name="connsiteY4" fmla="*/ 0 h 2473847"/>
              <a:gd name="connsiteX0-1" fmla="*/ 0 w 12190413"/>
              <a:gd name="connsiteY0-2" fmla="*/ 15518 h 2489365"/>
              <a:gd name="connsiteX1-3" fmla="*/ 5896303 w 12190413"/>
              <a:gd name="connsiteY1-4" fmla="*/ 0 h 2489365"/>
              <a:gd name="connsiteX2-5" fmla="*/ 12190413 w 12190413"/>
              <a:gd name="connsiteY2-6" fmla="*/ 15518 h 2489365"/>
              <a:gd name="connsiteX3-7" fmla="*/ 12190413 w 12190413"/>
              <a:gd name="connsiteY3-8" fmla="*/ 2489365 h 2489365"/>
              <a:gd name="connsiteX4-9" fmla="*/ 0 w 12190413"/>
              <a:gd name="connsiteY4-10" fmla="*/ 2489365 h 2489365"/>
              <a:gd name="connsiteX5" fmla="*/ 0 w 12190413"/>
              <a:gd name="connsiteY5" fmla="*/ 15518 h 2489365"/>
              <a:gd name="connsiteX0-11" fmla="*/ 0 w 12190413"/>
              <a:gd name="connsiteY0-12" fmla="*/ 0 h 2473847"/>
              <a:gd name="connsiteX1-13" fmla="*/ 5044966 w 12190413"/>
              <a:gd name="connsiteY1-14" fmla="*/ 473213 h 2473847"/>
              <a:gd name="connsiteX2-15" fmla="*/ 12190413 w 12190413"/>
              <a:gd name="connsiteY2-16" fmla="*/ 0 h 2473847"/>
              <a:gd name="connsiteX3-17" fmla="*/ 12190413 w 12190413"/>
              <a:gd name="connsiteY3-18" fmla="*/ 2473847 h 2473847"/>
              <a:gd name="connsiteX4-19" fmla="*/ 0 w 12190413"/>
              <a:gd name="connsiteY4-20" fmla="*/ 2473847 h 2473847"/>
              <a:gd name="connsiteX5-21" fmla="*/ 0 w 12190413"/>
              <a:gd name="connsiteY5-22" fmla="*/ 0 h 2473847"/>
              <a:gd name="connsiteX0-23" fmla="*/ 0 w 12190413"/>
              <a:gd name="connsiteY0-24" fmla="*/ 0 h 2473847"/>
              <a:gd name="connsiteX1-25" fmla="*/ 5044966 w 12190413"/>
              <a:gd name="connsiteY1-26" fmla="*/ 473213 h 2473847"/>
              <a:gd name="connsiteX2-27" fmla="*/ 12190413 w 12190413"/>
              <a:gd name="connsiteY2-28" fmla="*/ 0 h 2473847"/>
              <a:gd name="connsiteX3-29" fmla="*/ 12190413 w 12190413"/>
              <a:gd name="connsiteY3-30" fmla="*/ 2473847 h 2473847"/>
              <a:gd name="connsiteX4-31" fmla="*/ 0 w 12190413"/>
              <a:gd name="connsiteY4-32" fmla="*/ 2473847 h 2473847"/>
              <a:gd name="connsiteX5-33" fmla="*/ 0 w 12190413"/>
              <a:gd name="connsiteY5-34" fmla="*/ 0 h 2473847"/>
              <a:gd name="connsiteX0-35" fmla="*/ 0 w 12190413"/>
              <a:gd name="connsiteY0-36" fmla="*/ 147107 h 2620954"/>
              <a:gd name="connsiteX1-37" fmla="*/ 5044966 w 12190413"/>
              <a:gd name="connsiteY1-38" fmla="*/ 620320 h 2620954"/>
              <a:gd name="connsiteX2-39" fmla="*/ 12190413 w 12190413"/>
              <a:gd name="connsiteY2-40" fmla="*/ 147107 h 2620954"/>
              <a:gd name="connsiteX3-41" fmla="*/ 12190413 w 12190413"/>
              <a:gd name="connsiteY3-42" fmla="*/ 2620954 h 2620954"/>
              <a:gd name="connsiteX4-43" fmla="*/ 0 w 12190413"/>
              <a:gd name="connsiteY4-44" fmla="*/ 2620954 h 2620954"/>
              <a:gd name="connsiteX5-45" fmla="*/ 0 w 12190413"/>
              <a:gd name="connsiteY5-46" fmla="*/ 147107 h 2620954"/>
              <a:gd name="connsiteX0-47" fmla="*/ 0 w 12190413"/>
              <a:gd name="connsiteY0-48" fmla="*/ 168511 h 2642358"/>
              <a:gd name="connsiteX1-49" fmla="*/ 5044966 w 12190413"/>
              <a:gd name="connsiteY1-50" fmla="*/ 641724 h 2642358"/>
              <a:gd name="connsiteX2-51" fmla="*/ 12190413 w 12190413"/>
              <a:gd name="connsiteY2-52" fmla="*/ 168511 h 2642358"/>
              <a:gd name="connsiteX3-53" fmla="*/ 12190413 w 12190413"/>
              <a:gd name="connsiteY3-54" fmla="*/ 2642358 h 2642358"/>
              <a:gd name="connsiteX4-55" fmla="*/ 0 w 12190413"/>
              <a:gd name="connsiteY4-56" fmla="*/ 2642358 h 2642358"/>
              <a:gd name="connsiteX5-57" fmla="*/ 0 w 12190413"/>
              <a:gd name="connsiteY5-58" fmla="*/ 168511 h 2642358"/>
              <a:gd name="connsiteX0-59" fmla="*/ 0 w 12190413"/>
              <a:gd name="connsiteY0-60" fmla="*/ 339212 h 2813059"/>
              <a:gd name="connsiteX1-61" fmla="*/ 5139560 w 12190413"/>
              <a:gd name="connsiteY1-62" fmla="*/ 374702 h 2813059"/>
              <a:gd name="connsiteX2-63" fmla="*/ 12190413 w 12190413"/>
              <a:gd name="connsiteY2-64" fmla="*/ 339212 h 2813059"/>
              <a:gd name="connsiteX3-65" fmla="*/ 12190413 w 12190413"/>
              <a:gd name="connsiteY3-66" fmla="*/ 2813059 h 2813059"/>
              <a:gd name="connsiteX4-67" fmla="*/ 0 w 12190413"/>
              <a:gd name="connsiteY4-68" fmla="*/ 2813059 h 2813059"/>
              <a:gd name="connsiteX5-69" fmla="*/ 0 w 12190413"/>
              <a:gd name="connsiteY5-70" fmla="*/ 339212 h 2813059"/>
              <a:gd name="connsiteX0-71" fmla="*/ 0 w 12221945"/>
              <a:gd name="connsiteY0-72" fmla="*/ 151217 h 3047694"/>
              <a:gd name="connsiteX1-73" fmla="*/ 5171092 w 12221945"/>
              <a:gd name="connsiteY1-74" fmla="*/ 609337 h 3047694"/>
              <a:gd name="connsiteX2-75" fmla="*/ 12221945 w 12221945"/>
              <a:gd name="connsiteY2-76" fmla="*/ 573847 h 3047694"/>
              <a:gd name="connsiteX3-77" fmla="*/ 12221945 w 12221945"/>
              <a:gd name="connsiteY3-78" fmla="*/ 3047694 h 3047694"/>
              <a:gd name="connsiteX4-79" fmla="*/ 31532 w 12221945"/>
              <a:gd name="connsiteY4-80" fmla="*/ 3047694 h 3047694"/>
              <a:gd name="connsiteX5-81" fmla="*/ 0 w 12221945"/>
              <a:gd name="connsiteY5-82" fmla="*/ 151217 h 3047694"/>
              <a:gd name="connsiteX0-83" fmla="*/ 0 w 12221945"/>
              <a:gd name="connsiteY0-84" fmla="*/ 156533 h 3053010"/>
              <a:gd name="connsiteX1-85" fmla="*/ 5112476 w 12221945"/>
              <a:gd name="connsiteY1-86" fmla="*/ 595947 h 3053010"/>
              <a:gd name="connsiteX2-87" fmla="*/ 12221945 w 12221945"/>
              <a:gd name="connsiteY2-88" fmla="*/ 579163 h 3053010"/>
              <a:gd name="connsiteX3-89" fmla="*/ 12221945 w 12221945"/>
              <a:gd name="connsiteY3-90" fmla="*/ 3053010 h 3053010"/>
              <a:gd name="connsiteX4-91" fmla="*/ 31532 w 12221945"/>
              <a:gd name="connsiteY4-92" fmla="*/ 3053010 h 3053010"/>
              <a:gd name="connsiteX5-93" fmla="*/ 0 w 12221945"/>
              <a:gd name="connsiteY5-94" fmla="*/ 156533 h 3053010"/>
              <a:gd name="connsiteX0-95" fmla="*/ 0 w 12221945"/>
              <a:gd name="connsiteY0-96" fmla="*/ 158049 h 3054526"/>
              <a:gd name="connsiteX1-97" fmla="*/ 5077307 w 12221945"/>
              <a:gd name="connsiteY1-98" fmla="*/ 592284 h 3054526"/>
              <a:gd name="connsiteX2-99" fmla="*/ 12221945 w 12221945"/>
              <a:gd name="connsiteY2-100" fmla="*/ 580679 h 3054526"/>
              <a:gd name="connsiteX3-101" fmla="*/ 12221945 w 12221945"/>
              <a:gd name="connsiteY3-102" fmla="*/ 3054526 h 3054526"/>
              <a:gd name="connsiteX4-103" fmla="*/ 31532 w 12221945"/>
              <a:gd name="connsiteY4-104" fmla="*/ 3054526 h 3054526"/>
              <a:gd name="connsiteX5-105" fmla="*/ 0 w 12221945"/>
              <a:gd name="connsiteY5-106" fmla="*/ 158049 h 30545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221945" h="3054526">
                <a:moveTo>
                  <a:pt x="0" y="158049"/>
                </a:moveTo>
                <a:cubicBezTo>
                  <a:pt x="1145627" y="-125648"/>
                  <a:pt x="731280" y="-54185"/>
                  <a:pt x="5077307" y="592284"/>
                </a:cubicBezTo>
                <a:cubicBezTo>
                  <a:pt x="7459123" y="434546"/>
                  <a:pt x="11069840" y="60500"/>
                  <a:pt x="12221945" y="580679"/>
                </a:cubicBezTo>
                <a:lnTo>
                  <a:pt x="12221945" y="3054526"/>
                </a:lnTo>
                <a:lnTo>
                  <a:pt x="31532" y="3054526"/>
                </a:lnTo>
                <a:lnTo>
                  <a:pt x="0" y="158049"/>
                </a:lnTo>
                <a:close/>
              </a:path>
            </a:pathLst>
          </a:cu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id="{496E62B2-F47B-4371-AEAB-52D02ABCCC03}"/>
              </a:ext>
            </a:extLst>
          </p:cNvPr>
          <p:cNvGrpSpPr/>
          <p:nvPr userDrawn="1"/>
        </p:nvGrpSpPr>
        <p:grpSpPr>
          <a:xfrm>
            <a:off x="-28574" y="3284984"/>
            <a:ext cx="12218988" cy="1022099"/>
            <a:chOff x="-28575" y="3703045"/>
            <a:chExt cx="12316469" cy="1022099"/>
          </a:xfrm>
        </p:grpSpPr>
        <p:sp>
          <p:nvSpPr>
            <p:cNvPr id="8" name="矩形 4">
              <a:extLst>
                <a:ext uri="{FF2B5EF4-FFF2-40B4-BE49-F238E27FC236}">
                  <a16:creationId xmlns:a16="http://schemas.microsoft.com/office/drawing/2014/main" id="{E86A136A-E735-401D-A83B-317C28E131E6}"/>
                </a:ext>
              </a:extLst>
            </p:cNvPr>
            <p:cNvSpPr/>
            <p:nvPr/>
          </p:nvSpPr>
          <p:spPr>
            <a:xfrm>
              <a:off x="5061908" y="4096483"/>
              <a:ext cx="7225986" cy="628661"/>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25986"/>
                <a:gd name="connsiteY0-26" fmla="*/ 612135 h 628661"/>
                <a:gd name="connsiteX1-27" fmla="*/ 7225986 w 7225986"/>
                <a:gd name="connsiteY1-28" fmla="*/ 52597 h 628661"/>
                <a:gd name="connsiteX2-29" fmla="*/ 7225986 w 7225986"/>
                <a:gd name="connsiteY2-30" fmla="*/ 628661 h 628661"/>
                <a:gd name="connsiteX3-31" fmla="*/ 0 w 7225986"/>
                <a:gd name="connsiteY3-32" fmla="*/ 612135 h 628661"/>
              </a:gdLst>
              <a:ahLst/>
              <a:cxnLst>
                <a:cxn ang="0">
                  <a:pos x="connsiteX0-1" y="connsiteY0-2"/>
                </a:cxn>
                <a:cxn ang="0">
                  <a:pos x="connsiteX1-3" y="connsiteY1-4"/>
                </a:cxn>
                <a:cxn ang="0">
                  <a:pos x="connsiteX2-5" y="connsiteY2-6"/>
                </a:cxn>
                <a:cxn ang="0">
                  <a:pos x="connsiteX3-7" y="connsiteY3-8"/>
                </a:cxn>
              </a:cxnLst>
              <a:rect l="l" t="t" r="r" b="b"/>
              <a:pathLst>
                <a:path w="7225986" h="628661">
                  <a:moveTo>
                    <a:pt x="0" y="612135"/>
                  </a:moveTo>
                  <a:cubicBezTo>
                    <a:pt x="2424269" y="420114"/>
                    <a:pt x="5053509" y="-179452"/>
                    <a:pt x="7225986" y="52597"/>
                  </a:cubicBezTo>
                  <a:lnTo>
                    <a:pt x="7225986" y="628661"/>
                  </a:lnTo>
                  <a:cubicBezTo>
                    <a:pt x="4801717" y="297356"/>
                    <a:pt x="2424269" y="612135"/>
                    <a:pt x="0" y="612135"/>
                  </a:cubicBezTo>
                  <a:close/>
                </a:path>
              </a:pathLst>
            </a:custGeom>
            <a:solidFill>
              <a:srgbClr val="56B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4">
              <a:extLst>
                <a:ext uri="{FF2B5EF4-FFF2-40B4-BE49-F238E27FC236}">
                  <a16:creationId xmlns:a16="http://schemas.microsoft.com/office/drawing/2014/main" id="{BB0D3ED8-A296-4D86-A0F6-CB841956D2A4}"/>
                </a:ext>
              </a:extLst>
            </p:cNvPr>
            <p:cNvSpPr/>
            <p:nvPr/>
          </p:nvSpPr>
          <p:spPr>
            <a:xfrm>
              <a:off x="5055280" y="3703045"/>
              <a:ext cx="7232614" cy="1002435"/>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Lst>
              <a:ahLst/>
              <a:cxnLst>
                <a:cxn ang="0">
                  <a:pos x="connsiteX0-1" y="connsiteY0-2"/>
                </a:cxn>
                <a:cxn ang="0">
                  <a:pos x="connsiteX1-3" y="connsiteY1-4"/>
                </a:cxn>
                <a:cxn ang="0">
                  <a:pos x="connsiteX2-5" y="connsiteY2-6"/>
                </a:cxn>
                <a:cxn ang="0">
                  <a:pos x="connsiteX3-7" y="connsiteY3-8"/>
                </a:cxn>
              </a:cxnLst>
              <a:rect l="l" t="t" r="r" b="b"/>
              <a:pathLst>
                <a:path w="7232614" h="1002435">
                  <a:moveTo>
                    <a:pt x="0" y="1002435"/>
                  </a:moveTo>
                  <a:cubicBezTo>
                    <a:pt x="2424269" y="810414"/>
                    <a:pt x="5060137" y="-197563"/>
                    <a:pt x="7232614" y="34486"/>
                  </a:cubicBezTo>
                  <a:lnTo>
                    <a:pt x="7232614" y="610550"/>
                  </a:lnTo>
                  <a:cubicBezTo>
                    <a:pt x="4808345" y="279245"/>
                    <a:pt x="2424269" y="1002435"/>
                    <a:pt x="0" y="1002435"/>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4">
              <a:extLst>
                <a:ext uri="{FF2B5EF4-FFF2-40B4-BE49-F238E27FC236}">
                  <a16:creationId xmlns:a16="http://schemas.microsoft.com/office/drawing/2014/main" id="{F392B8B8-D3D5-494E-B97B-6D59073416D5}"/>
                </a:ext>
              </a:extLst>
            </p:cNvPr>
            <p:cNvSpPr/>
            <p:nvPr/>
          </p:nvSpPr>
          <p:spPr>
            <a:xfrm flipH="1">
              <a:off x="-28575" y="3742044"/>
              <a:ext cx="5183925" cy="965039"/>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 name="connsiteX0-33" fmla="*/ 0 w 7160333"/>
                <a:gd name="connsiteY0-34" fmla="*/ 965039 h 965039"/>
                <a:gd name="connsiteX1-35" fmla="*/ 7160333 w 7160333"/>
                <a:gd name="connsiteY1-36" fmla="*/ 35649 h 965039"/>
                <a:gd name="connsiteX2-37" fmla="*/ 7160333 w 7160333"/>
                <a:gd name="connsiteY2-38" fmla="*/ 611713 h 965039"/>
                <a:gd name="connsiteX3-39" fmla="*/ 0 w 7160333"/>
                <a:gd name="connsiteY3-40" fmla="*/ 965039 h 965039"/>
              </a:gdLst>
              <a:ahLst/>
              <a:cxnLst>
                <a:cxn ang="0">
                  <a:pos x="connsiteX0-1" y="connsiteY0-2"/>
                </a:cxn>
                <a:cxn ang="0">
                  <a:pos x="connsiteX1-3" y="connsiteY1-4"/>
                </a:cxn>
                <a:cxn ang="0">
                  <a:pos x="connsiteX2-5" y="connsiteY2-6"/>
                </a:cxn>
                <a:cxn ang="0">
                  <a:pos x="connsiteX3-7" y="connsiteY3-8"/>
                </a:cxn>
              </a:cxnLst>
              <a:rect l="l" t="t" r="r" b="b"/>
              <a:pathLst>
                <a:path w="7160333" h="965039">
                  <a:moveTo>
                    <a:pt x="0" y="965039"/>
                  </a:moveTo>
                  <a:cubicBezTo>
                    <a:pt x="2424269" y="773018"/>
                    <a:pt x="4987856" y="-196400"/>
                    <a:pt x="7160333" y="35649"/>
                  </a:cubicBezTo>
                  <a:lnTo>
                    <a:pt x="7160333" y="611713"/>
                  </a:lnTo>
                  <a:cubicBezTo>
                    <a:pt x="4736064" y="280408"/>
                    <a:pt x="2424269" y="965039"/>
                    <a:pt x="0" y="965039"/>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8C8C434A-DD1E-4039-BB8A-633782A180A9}"/>
              </a:ext>
            </a:extLst>
          </p:cNvPr>
          <p:cNvSpPr txBox="1"/>
          <p:nvPr userDrawn="1"/>
        </p:nvSpPr>
        <p:spPr>
          <a:xfrm>
            <a:off x="3070870" y="6511944"/>
            <a:ext cx="7848872" cy="276999"/>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关注微信公众号</a:t>
            </a:r>
            <a:r>
              <a:rPr lang="en-US" altLang="zh-CN" sz="1200" dirty="0">
                <a:latin typeface="微软雅黑" panose="020B0503020204020204" pitchFamily="34" charset="-122"/>
                <a:ea typeface="微软雅黑" panose="020B0503020204020204" pitchFamily="34" charset="-122"/>
              </a:rPr>
              <a:t>DSSF007</a:t>
            </a:r>
            <a:r>
              <a:rPr lang="zh-CN" altLang="en-US" sz="1200" dirty="0">
                <a:latin typeface="微软雅黑" panose="020B0503020204020204" pitchFamily="34" charset="-122"/>
                <a:ea typeface="微软雅黑" panose="020B0503020204020204" pitchFamily="34" charset="-122"/>
              </a:rPr>
              <a:t>，回复关键字“清华电脑学堂”获取更多资源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64725F-B315-4D4A-9331-81695847159E}" type="slidenum">
              <a:rPr lang="zh-CN" altLang="en-US" smtClean="0"/>
              <a:t>‹#›</a:t>
            </a:fld>
            <a:endParaRPr lang="zh-CN" altLang="en-US"/>
          </a:p>
        </p:txBody>
      </p:sp>
      <p:sp>
        <p:nvSpPr>
          <p:cNvPr id="6" name="矩形 1">
            <a:extLst>
              <a:ext uri="{FF2B5EF4-FFF2-40B4-BE49-F238E27FC236}">
                <a16:creationId xmlns:a16="http://schemas.microsoft.com/office/drawing/2014/main" id="{F66625F6-B12C-428D-A1BE-F45BFB67DF64}"/>
              </a:ext>
            </a:extLst>
          </p:cNvPr>
          <p:cNvSpPr/>
          <p:nvPr userDrawn="1"/>
        </p:nvSpPr>
        <p:spPr>
          <a:xfrm>
            <a:off x="-31532" y="3665974"/>
            <a:ext cx="12221945" cy="3190437"/>
          </a:xfrm>
          <a:custGeom>
            <a:avLst/>
            <a:gdLst>
              <a:gd name="connsiteX0" fmla="*/ 0 w 12190413"/>
              <a:gd name="connsiteY0" fmla="*/ 0 h 2473847"/>
              <a:gd name="connsiteX1" fmla="*/ 12190413 w 12190413"/>
              <a:gd name="connsiteY1" fmla="*/ 0 h 2473847"/>
              <a:gd name="connsiteX2" fmla="*/ 12190413 w 12190413"/>
              <a:gd name="connsiteY2" fmla="*/ 2473847 h 2473847"/>
              <a:gd name="connsiteX3" fmla="*/ 0 w 12190413"/>
              <a:gd name="connsiteY3" fmla="*/ 2473847 h 2473847"/>
              <a:gd name="connsiteX4" fmla="*/ 0 w 12190413"/>
              <a:gd name="connsiteY4" fmla="*/ 0 h 2473847"/>
              <a:gd name="connsiteX0-1" fmla="*/ 0 w 12190413"/>
              <a:gd name="connsiteY0-2" fmla="*/ 15518 h 2489365"/>
              <a:gd name="connsiteX1-3" fmla="*/ 5896303 w 12190413"/>
              <a:gd name="connsiteY1-4" fmla="*/ 0 h 2489365"/>
              <a:gd name="connsiteX2-5" fmla="*/ 12190413 w 12190413"/>
              <a:gd name="connsiteY2-6" fmla="*/ 15518 h 2489365"/>
              <a:gd name="connsiteX3-7" fmla="*/ 12190413 w 12190413"/>
              <a:gd name="connsiteY3-8" fmla="*/ 2489365 h 2489365"/>
              <a:gd name="connsiteX4-9" fmla="*/ 0 w 12190413"/>
              <a:gd name="connsiteY4-10" fmla="*/ 2489365 h 2489365"/>
              <a:gd name="connsiteX5" fmla="*/ 0 w 12190413"/>
              <a:gd name="connsiteY5" fmla="*/ 15518 h 2489365"/>
              <a:gd name="connsiteX0-11" fmla="*/ 0 w 12190413"/>
              <a:gd name="connsiteY0-12" fmla="*/ 0 h 2473847"/>
              <a:gd name="connsiteX1-13" fmla="*/ 5044966 w 12190413"/>
              <a:gd name="connsiteY1-14" fmla="*/ 473213 h 2473847"/>
              <a:gd name="connsiteX2-15" fmla="*/ 12190413 w 12190413"/>
              <a:gd name="connsiteY2-16" fmla="*/ 0 h 2473847"/>
              <a:gd name="connsiteX3-17" fmla="*/ 12190413 w 12190413"/>
              <a:gd name="connsiteY3-18" fmla="*/ 2473847 h 2473847"/>
              <a:gd name="connsiteX4-19" fmla="*/ 0 w 12190413"/>
              <a:gd name="connsiteY4-20" fmla="*/ 2473847 h 2473847"/>
              <a:gd name="connsiteX5-21" fmla="*/ 0 w 12190413"/>
              <a:gd name="connsiteY5-22" fmla="*/ 0 h 2473847"/>
              <a:gd name="connsiteX0-23" fmla="*/ 0 w 12190413"/>
              <a:gd name="connsiteY0-24" fmla="*/ 0 h 2473847"/>
              <a:gd name="connsiteX1-25" fmla="*/ 5044966 w 12190413"/>
              <a:gd name="connsiteY1-26" fmla="*/ 473213 h 2473847"/>
              <a:gd name="connsiteX2-27" fmla="*/ 12190413 w 12190413"/>
              <a:gd name="connsiteY2-28" fmla="*/ 0 h 2473847"/>
              <a:gd name="connsiteX3-29" fmla="*/ 12190413 w 12190413"/>
              <a:gd name="connsiteY3-30" fmla="*/ 2473847 h 2473847"/>
              <a:gd name="connsiteX4-31" fmla="*/ 0 w 12190413"/>
              <a:gd name="connsiteY4-32" fmla="*/ 2473847 h 2473847"/>
              <a:gd name="connsiteX5-33" fmla="*/ 0 w 12190413"/>
              <a:gd name="connsiteY5-34" fmla="*/ 0 h 2473847"/>
              <a:gd name="connsiteX0-35" fmla="*/ 0 w 12190413"/>
              <a:gd name="connsiteY0-36" fmla="*/ 147107 h 2620954"/>
              <a:gd name="connsiteX1-37" fmla="*/ 5044966 w 12190413"/>
              <a:gd name="connsiteY1-38" fmla="*/ 620320 h 2620954"/>
              <a:gd name="connsiteX2-39" fmla="*/ 12190413 w 12190413"/>
              <a:gd name="connsiteY2-40" fmla="*/ 147107 h 2620954"/>
              <a:gd name="connsiteX3-41" fmla="*/ 12190413 w 12190413"/>
              <a:gd name="connsiteY3-42" fmla="*/ 2620954 h 2620954"/>
              <a:gd name="connsiteX4-43" fmla="*/ 0 w 12190413"/>
              <a:gd name="connsiteY4-44" fmla="*/ 2620954 h 2620954"/>
              <a:gd name="connsiteX5-45" fmla="*/ 0 w 12190413"/>
              <a:gd name="connsiteY5-46" fmla="*/ 147107 h 2620954"/>
              <a:gd name="connsiteX0-47" fmla="*/ 0 w 12190413"/>
              <a:gd name="connsiteY0-48" fmla="*/ 168511 h 2642358"/>
              <a:gd name="connsiteX1-49" fmla="*/ 5044966 w 12190413"/>
              <a:gd name="connsiteY1-50" fmla="*/ 641724 h 2642358"/>
              <a:gd name="connsiteX2-51" fmla="*/ 12190413 w 12190413"/>
              <a:gd name="connsiteY2-52" fmla="*/ 168511 h 2642358"/>
              <a:gd name="connsiteX3-53" fmla="*/ 12190413 w 12190413"/>
              <a:gd name="connsiteY3-54" fmla="*/ 2642358 h 2642358"/>
              <a:gd name="connsiteX4-55" fmla="*/ 0 w 12190413"/>
              <a:gd name="connsiteY4-56" fmla="*/ 2642358 h 2642358"/>
              <a:gd name="connsiteX5-57" fmla="*/ 0 w 12190413"/>
              <a:gd name="connsiteY5-58" fmla="*/ 168511 h 2642358"/>
              <a:gd name="connsiteX0-59" fmla="*/ 0 w 12190413"/>
              <a:gd name="connsiteY0-60" fmla="*/ 339212 h 2813059"/>
              <a:gd name="connsiteX1-61" fmla="*/ 5139560 w 12190413"/>
              <a:gd name="connsiteY1-62" fmla="*/ 374702 h 2813059"/>
              <a:gd name="connsiteX2-63" fmla="*/ 12190413 w 12190413"/>
              <a:gd name="connsiteY2-64" fmla="*/ 339212 h 2813059"/>
              <a:gd name="connsiteX3-65" fmla="*/ 12190413 w 12190413"/>
              <a:gd name="connsiteY3-66" fmla="*/ 2813059 h 2813059"/>
              <a:gd name="connsiteX4-67" fmla="*/ 0 w 12190413"/>
              <a:gd name="connsiteY4-68" fmla="*/ 2813059 h 2813059"/>
              <a:gd name="connsiteX5-69" fmla="*/ 0 w 12190413"/>
              <a:gd name="connsiteY5-70" fmla="*/ 339212 h 2813059"/>
              <a:gd name="connsiteX0-71" fmla="*/ 0 w 12221945"/>
              <a:gd name="connsiteY0-72" fmla="*/ 151217 h 3047694"/>
              <a:gd name="connsiteX1-73" fmla="*/ 5171092 w 12221945"/>
              <a:gd name="connsiteY1-74" fmla="*/ 609337 h 3047694"/>
              <a:gd name="connsiteX2-75" fmla="*/ 12221945 w 12221945"/>
              <a:gd name="connsiteY2-76" fmla="*/ 573847 h 3047694"/>
              <a:gd name="connsiteX3-77" fmla="*/ 12221945 w 12221945"/>
              <a:gd name="connsiteY3-78" fmla="*/ 3047694 h 3047694"/>
              <a:gd name="connsiteX4-79" fmla="*/ 31532 w 12221945"/>
              <a:gd name="connsiteY4-80" fmla="*/ 3047694 h 3047694"/>
              <a:gd name="connsiteX5-81" fmla="*/ 0 w 12221945"/>
              <a:gd name="connsiteY5-82" fmla="*/ 151217 h 3047694"/>
              <a:gd name="connsiteX0-83" fmla="*/ 0 w 12221945"/>
              <a:gd name="connsiteY0-84" fmla="*/ 156533 h 3053010"/>
              <a:gd name="connsiteX1-85" fmla="*/ 5112476 w 12221945"/>
              <a:gd name="connsiteY1-86" fmla="*/ 595947 h 3053010"/>
              <a:gd name="connsiteX2-87" fmla="*/ 12221945 w 12221945"/>
              <a:gd name="connsiteY2-88" fmla="*/ 579163 h 3053010"/>
              <a:gd name="connsiteX3-89" fmla="*/ 12221945 w 12221945"/>
              <a:gd name="connsiteY3-90" fmla="*/ 3053010 h 3053010"/>
              <a:gd name="connsiteX4-91" fmla="*/ 31532 w 12221945"/>
              <a:gd name="connsiteY4-92" fmla="*/ 3053010 h 3053010"/>
              <a:gd name="connsiteX5-93" fmla="*/ 0 w 12221945"/>
              <a:gd name="connsiteY5-94" fmla="*/ 156533 h 3053010"/>
              <a:gd name="connsiteX0-95" fmla="*/ 0 w 12221945"/>
              <a:gd name="connsiteY0-96" fmla="*/ 158049 h 3054526"/>
              <a:gd name="connsiteX1-97" fmla="*/ 5077307 w 12221945"/>
              <a:gd name="connsiteY1-98" fmla="*/ 592284 h 3054526"/>
              <a:gd name="connsiteX2-99" fmla="*/ 12221945 w 12221945"/>
              <a:gd name="connsiteY2-100" fmla="*/ 580679 h 3054526"/>
              <a:gd name="connsiteX3-101" fmla="*/ 12221945 w 12221945"/>
              <a:gd name="connsiteY3-102" fmla="*/ 3054526 h 3054526"/>
              <a:gd name="connsiteX4-103" fmla="*/ 31532 w 12221945"/>
              <a:gd name="connsiteY4-104" fmla="*/ 3054526 h 3054526"/>
              <a:gd name="connsiteX5-105" fmla="*/ 0 w 12221945"/>
              <a:gd name="connsiteY5-106" fmla="*/ 158049 h 30545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221945" h="3054526">
                <a:moveTo>
                  <a:pt x="0" y="158049"/>
                </a:moveTo>
                <a:cubicBezTo>
                  <a:pt x="1145627" y="-125648"/>
                  <a:pt x="731280" y="-54185"/>
                  <a:pt x="5077307" y="592284"/>
                </a:cubicBezTo>
                <a:cubicBezTo>
                  <a:pt x="7459123" y="434546"/>
                  <a:pt x="11069840" y="60500"/>
                  <a:pt x="12221945" y="580679"/>
                </a:cubicBezTo>
                <a:lnTo>
                  <a:pt x="12221945" y="3054526"/>
                </a:lnTo>
                <a:lnTo>
                  <a:pt x="31532" y="3054526"/>
                </a:lnTo>
                <a:lnTo>
                  <a:pt x="0" y="158049"/>
                </a:lnTo>
                <a:close/>
              </a:path>
            </a:pathLst>
          </a:cu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Picture 5" descr="C:\Users\Administrator\Desktop\QQ截图20160521174539.png">
            <a:extLst>
              <a:ext uri="{FF2B5EF4-FFF2-40B4-BE49-F238E27FC236}">
                <a16:creationId xmlns:a16="http://schemas.microsoft.com/office/drawing/2014/main" id="{2B827306-F7F9-4BAA-954F-D7F2AC1913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15886" cy="6856413"/>
          </a:xfrm>
          <a:prstGeom prst="rect">
            <a:avLst/>
          </a:prstGeom>
          <a:noFill/>
          <a:extLst>
            <a:ext uri="{909E8E84-426E-40DD-AFC4-6F175D3DCCD1}">
              <a14:hiddenFill xmlns:a14="http://schemas.microsoft.com/office/drawing/2010/main">
                <a:solidFill>
                  <a:srgbClr val="FFFFFF"/>
                </a:solidFill>
              </a14:hiddenFill>
            </a:ext>
          </a:extLst>
        </p:spPr>
      </p:pic>
      <p:sp>
        <p:nvSpPr>
          <p:cNvPr id="13" name="等腰三角形 2">
            <a:extLst>
              <a:ext uri="{FF2B5EF4-FFF2-40B4-BE49-F238E27FC236}">
                <a16:creationId xmlns:a16="http://schemas.microsoft.com/office/drawing/2014/main" id="{926C55DB-3DB0-43DB-8CFA-DFFF7378FC17}"/>
              </a:ext>
            </a:extLst>
          </p:cNvPr>
          <p:cNvSpPr/>
          <p:nvPr userDrawn="1"/>
        </p:nvSpPr>
        <p:spPr>
          <a:xfrm rot="16200000">
            <a:off x="10384523" y="-112853"/>
            <a:ext cx="1718509" cy="1944216"/>
          </a:xfrm>
          <a:custGeom>
            <a:avLst/>
            <a:gdLst>
              <a:gd name="connsiteX0" fmla="*/ 0 w 1718509"/>
              <a:gd name="connsiteY0" fmla="*/ 1944216 h 1944216"/>
              <a:gd name="connsiteX1" fmla="*/ 1718509 w 1718509"/>
              <a:gd name="connsiteY1" fmla="*/ 0 h 1944216"/>
              <a:gd name="connsiteX2" fmla="*/ 1718509 w 1718509"/>
              <a:gd name="connsiteY2" fmla="*/ 1944216 h 1944216"/>
              <a:gd name="connsiteX3" fmla="*/ 0 w 1718509"/>
              <a:gd name="connsiteY3" fmla="*/ 1944216 h 1944216"/>
              <a:gd name="connsiteX0-1" fmla="*/ 0 w 1718509"/>
              <a:gd name="connsiteY0-2" fmla="*/ 1944216 h 1944216"/>
              <a:gd name="connsiteX1-3" fmla="*/ 1718509 w 1718509"/>
              <a:gd name="connsiteY1-4" fmla="*/ 0 h 1944216"/>
              <a:gd name="connsiteX2-5" fmla="*/ 1718509 w 1718509"/>
              <a:gd name="connsiteY2-6" fmla="*/ 1944216 h 1944216"/>
              <a:gd name="connsiteX3-7" fmla="*/ 0 w 1718509"/>
              <a:gd name="connsiteY3-8" fmla="*/ 1944216 h 1944216"/>
              <a:gd name="connsiteX0-9" fmla="*/ 0 w 1718509"/>
              <a:gd name="connsiteY0-10" fmla="*/ 1944216 h 1944216"/>
              <a:gd name="connsiteX1-11" fmla="*/ 1718509 w 1718509"/>
              <a:gd name="connsiteY1-12" fmla="*/ 0 h 1944216"/>
              <a:gd name="connsiteX2-13" fmla="*/ 1718509 w 1718509"/>
              <a:gd name="connsiteY2-14" fmla="*/ 1944216 h 1944216"/>
              <a:gd name="connsiteX3-15" fmla="*/ 0 w 1718509"/>
              <a:gd name="connsiteY3-16" fmla="*/ 1944216 h 1944216"/>
              <a:gd name="connsiteX0-17" fmla="*/ 0 w 1718509"/>
              <a:gd name="connsiteY0-18" fmla="*/ 1944216 h 1944216"/>
              <a:gd name="connsiteX1-19" fmla="*/ 1718509 w 1718509"/>
              <a:gd name="connsiteY1-20" fmla="*/ 0 h 1944216"/>
              <a:gd name="connsiteX2-21" fmla="*/ 1718509 w 1718509"/>
              <a:gd name="connsiteY2-22" fmla="*/ 1944216 h 1944216"/>
              <a:gd name="connsiteX3-23" fmla="*/ 0 w 1718509"/>
              <a:gd name="connsiteY3-24" fmla="*/ 1944216 h 1944216"/>
              <a:gd name="connsiteX0-25" fmla="*/ 0 w 1718509"/>
              <a:gd name="connsiteY0-26" fmla="*/ 1944216 h 1944216"/>
              <a:gd name="connsiteX1-27" fmla="*/ 1718509 w 1718509"/>
              <a:gd name="connsiteY1-28" fmla="*/ 0 h 1944216"/>
              <a:gd name="connsiteX2-29" fmla="*/ 1718509 w 1718509"/>
              <a:gd name="connsiteY2-30" fmla="*/ 1944216 h 1944216"/>
              <a:gd name="connsiteX3-31" fmla="*/ 0 w 1718509"/>
              <a:gd name="connsiteY3-32" fmla="*/ 1944216 h 1944216"/>
              <a:gd name="connsiteX0-33" fmla="*/ 0 w 1718509"/>
              <a:gd name="connsiteY0-34" fmla="*/ 1944216 h 1944216"/>
              <a:gd name="connsiteX1-35" fmla="*/ 1718509 w 1718509"/>
              <a:gd name="connsiteY1-36" fmla="*/ 0 h 1944216"/>
              <a:gd name="connsiteX2-37" fmla="*/ 1718509 w 1718509"/>
              <a:gd name="connsiteY2-38" fmla="*/ 1944216 h 1944216"/>
              <a:gd name="connsiteX3-39" fmla="*/ 0 w 1718509"/>
              <a:gd name="connsiteY3-40" fmla="*/ 1944216 h 1944216"/>
              <a:gd name="connsiteX0-41" fmla="*/ 0 w 1718509"/>
              <a:gd name="connsiteY0-42" fmla="*/ 1944216 h 1944216"/>
              <a:gd name="connsiteX1-43" fmla="*/ 1718509 w 1718509"/>
              <a:gd name="connsiteY1-44" fmla="*/ 0 h 1944216"/>
              <a:gd name="connsiteX2-45" fmla="*/ 1718509 w 1718509"/>
              <a:gd name="connsiteY2-46" fmla="*/ 1944216 h 1944216"/>
              <a:gd name="connsiteX3-47" fmla="*/ 0 w 1718509"/>
              <a:gd name="connsiteY3-48" fmla="*/ 1944216 h 1944216"/>
              <a:gd name="connsiteX0-49" fmla="*/ 0 w 1718509"/>
              <a:gd name="connsiteY0-50" fmla="*/ 1944216 h 1944216"/>
              <a:gd name="connsiteX1-51" fmla="*/ 1718509 w 1718509"/>
              <a:gd name="connsiteY1-52" fmla="*/ 0 h 1944216"/>
              <a:gd name="connsiteX2-53" fmla="*/ 1718509 w 1718509"/>
              <a:gd name="connsiteY2-54" fmla="*/ 1944216 h 1944216"/>
              <a:gd name="connsiteX3-55" fmla="*/ 0 w 1718509"/>
              <a:gd name="connsiteY3-56" fmla="*/ 1944216 h 1944216"/>
            </a:gdLst>
            <a:ahLst/>
            <a:cxnLst>
              <a:cxn ang="0">
                <a:pos x="connsiteX0-1" y="connsiteY0-2"/>
              </a:cxn>
              <a:cxn ang="0">
                <a:pos x="connsiteX1-3" y="connsiteY1-4"/>
              </a:cxn>
              <a:cxn ang="0">
                <a:pos x="connsiteX2-5" y="connsiteY2-6"/>
              </a:cxn>
              <a:cxn ang="0">
                <a:pos x="connsiteX3-7" y="connsiteY3-8"/>
              </a:cxn>
            </a:cxnLst>
            <a:rect l="l" t="t" r="r" b="b"/>
            <a:pathLst>
              <a:path w="1718509" h="1944216">
                <a:moveTo>
                  <a:pt x="0" y="1944216"/>
                </a:moveTo>
                <a:cubicBezTo>
                  <a:pt x="82506" y="1123874"/>
                  <a:pt x="854125" y="91489"/>
                  <a:pt x="1718509" y="0"/>
                </a:cubicBezTo>
                <a:lnTo>
                  <a:pt x="1718509" y="1944216"/>
                </a:lnTo>
                <a:lnTo>
                  <a:pt x="0" y="1944216"/>
                </a:lnTo>
                <a:close/>
              </a:path>
            </a:pathLst>
          </a:custGeom>
          <a:solidFill>
            <a:srgbClr val="F6F5F5">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latin typeface="Impact" panose="020B0806030902050204" pitchFamily="34" charset="0"/>
            </a:endParaRPr>
          </a:p>
        </p:txBody>
      </p:sp>
      <p:sp>
        <p:nvSpPr>
          <p:cNvPr id="16" name="矩形 1">
            <a:extLst>
              <a:ext uri="{FF2B5EF4-FFF2-40B4-BE49-F238E27FC236}">
                <a16:creationId xmlns:a16="http://schemas.microsoft.com/office/drawing/2014/main" id="{6A772B5A-7A58-4144-8011-BE67A6A3E233}"/>
              </a:ext>
            </a:extLst>
          </p:cNvPr>
          <p:cNvSpPr/>
          <p:nvPr userDrawn="1"/>
        </p:nvSpPr>
        <p:spPr>
          <a:xfrm>
            <a:off x="0" y="-56230"/>
            <a:ext cx="9479582" cy="6914230"/>
          </a:xfrm>
          <a:custGeom>
            <a:avLst/>
            <a:gdLst>
              <a:gd name="connsiteX0" fmla="*/ 0 w 9479582"/>
              <a:gd name="connsiteY0" fmla="*/ 0 h 6858000"/>
              <a:gd name="connsiteX1" fmla="*/ 9479582 w 9479582"/>
              <a:gd name="connsiteY1" fmla="*/ 0 h 6858000"/>
              <a:gd name="connsiteX2" fmla="*/ 9479582 w 9479582"/>
              <a:gd name="connsiteY2" fmla="*/ 6858000 h 6858000"/>
              <a:gd name="connsiteX3" fmla="*/ 0 w 9479582"/>
              <a:gd name="connsiteY3" fmla="*/ 6858000 h 6858000"/>
              <a:gd name="connsiteX4" fmla="*/ 0 w 9479582"/>
              <a:gd name="connsiteY4" fmla="*/ 0 h 6858000"/>
              <a:gd name="connsiteX0-1" fmla="*/ 0 w 9479582"/>
              <a:gd name="connsiteY0-2" fmla="*/ 0 h 6858000"/>
              <a:gd name="connsiteX1-3" fmla="*/ 9479582 w 9479582"/>
              <a:gd name="connsiteY1-4" fmla="*/ 6858000 h 6858000"/>
              <a:gd name="connsiteX2-5" fmla="*/ 0 w 9479582"/>
              <a:gd name="connsiteY2-6" fmla="*/ 6858000 h 6858000"/>
              <a:gd name="connsiteX3-7" fmla="*/ 0 w 9479582"/>
              <a:gd name="connsiteY3-8" fmla="*/ 0 h 6858000"/>
              <a:gd name="connsiteX0-9" fmla="*/ 0 w 9479582"/>
              <a:gd name="connsiteY0-10" fmla="*/ 20453 h 6878453"/>
              <a:gd name="connsiteX1-11" fmla="*/ 9479582 w 9479582"/>
              <a:gd name="connsiteY1-12" fmla="*/ 6878453 h 6878453"/>
              <a:gd name="connsiteX2-13" fmla="*/ 0 w 9479582"/>
              <a:gd name="connsiteY2-14" fmla="*/ 6878453 h 6878453"/>
              <a:gd name="connsiteX3-15" fmla="*/ 0 w 9479582"/>
              <a:gd name="connsiteY3-16" fmla="*/ 20453 h 6878453"/>
              <a:gd name="connsiteX0-17" fmla="*/ 0 w 9634127"/>
              <a:gd name="connsiteY0-18" fmla="*/ 20352 h 6878352"/>
              <a:gd name="connsiteX1-19" fmla="*/ 9479582 w 9634127"/>
              <a:gd name="connsiteY1-20" fmla="*/ 6878352 h 6878352"/>
              <a:gd name="connsiteX2-21" fmla="*/ 0 w 9634127"/>
              <a:gd name="connsiteY2-22" fmla="*/ 6878352 h 6878352"/>
              <a:gd name="connsiteX3-23" fmla="*/ 0 w 9634127"/>
              <a:gd name="connsiteY3-24" fmla="*/ 20352 h 6878352"/>
              <a:gd name="connsiteX0-25" fmla="*/ 0 w 9479582"/>
              <a:gd name="connsiteY0-26" fmla="*/ 56230 h 6914230"/>
              <a:gd name="connsiteX1-27" fmla="*/ 9479582 w 9479582"/>
              <a:gd name="connsiteY1-28" fmla="*/ 6914230 h 6914230"/>
              <a:gd name="connsiteX2-29" fmla="*/ 0 w 9479582"/>
              <a:gd name="connsiteY2-30" fmla="*/ 6914230 h 6914230"/>
              <a:gd name="connsiteX3-31" fmla="*/ 0 w 9479582"/>
              <a:gd name="connsiteY3-32" fmla="*/ 56230 h 6914230"/>
            </a:gdLst>
            <a:ahLst/>
            <a:cxnLst>
              <a:cxn ang="0">
                <a:pos x="connsiteX0-1" y="connsiteY0-2"/>
              </a:cxn>
              <a:cxn ang="0">
                <a:pos x="connsiteX1-3" y="connsiteY1-4"/>
              </a:cxn>
              <a:cxn ang="0">
                <a:pos x="connsiteX2-5" y="connsiteY2-6"/>
              </a:cxn>
              <a:cxn ang="0">
                <a:pos x="connsiteX3-7" y="connsiteY3-8"/>
              </a:cxn>
            </a:cxnLst>
            <a:rect l="l" t="t" r="r" b="b"/>
            <a:pathLst>
              <a:path w="9479582" h="6914230">
                <a:moveTo>
                  <a:pt x="0" y="56230"/>
                </a:moveTo>
                <a:cubicBezTo>
                  <a:pt x="7983653" y="-599752"/>
                  <a:pt x="9460486" y="4654734"/>
                  <a:pt x="9479582" y="6914230"/>
                </a:cubicBezTo>
                <a:lnTo>
                  <a:pt x="0" y="6914230"/>
                </a:lnTo>
                <a:lnTo>
                  <a:pt x="0" y="56230"/>
                </a:lnTo>
                <a:close/>
              </a:path>
            </a:pathLst>
          </a:custGeom>
          <a:solidFill>
            <a:srgbClr val="F6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ound Diagonal Corner Rectangle 57">
            <a:extLst>
              <a:ext uri="{FF2B5EF4-FFF2-40B4-BE49-F238E27FC236}">
                <a16:creationId xmlns:a16="http://schemas.microsoft.com/office/drawing/2014/main" id="{ADFE84D2-67C5-4B9A-B7E0-C98B7607E0FC}"/>
              </a:ext>
            </a:extLst>
          </p:cNvPr>
          <p:cNvSpPr/>
          <p:nvPr userDrawn="1"/>
        </p:nvSpPr>
        <p:spPr>
          <a:xfrm>
            <a:off x="8074481" y="655833"/>
            <a:ext cx="3506879" cy="3506879"/>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300">
              <a:latin typeface="Impact" panose="020B0806030902050204" pitchFamily="34" charset="0"/>
            </a:endParaRPr>
          </a:p>
        </p:txBody>
      </p:sp>
      <p:sp>
        <p:nvSpPr>
          <p:cNvPr id="15" name="Round Diagonal Corner Rectangle 4">
            <a:extLst>
              <a:ext uri="{FF2B5EF4-FFF2-40B4-BE49-F238E27FC236}">
                <a16:creationId xmlns:a16="http://schemas.microsoft.com/office/drawing/2014/main" id="{983C5C0C-8667-4865-A737-729FD5A980B6}"/>
              </a:ext>
            </a:extLst>
          </p:cNvPr>
          <p:cNvSpPr/>
          <p:nvPr userDrawn="1"/>
        </p:nvSpPr>
        <p:spPr>
          <a:xfrm>
            <a:off x="8412063" y="993415"/>
            <a:ext cx="2831714" cy="2831714"/>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300">
              <a:latin typeface="Impact" panose="020B0806030902050204" pitchFamily="34" charset="0"/>
            </a:endParaRPr>
          </a:p>
        </p:txBody>
      </p:sp>
      <p:sp>
        <p:nvSpPr>
          <p:cNvPr id="17" name="文本框 16">
            <a:extLst>
              <a:ext uri="{FF2B5EF4-FFF2-40B4-BE49-F238E27FC236}">
                <a16:creationId xmlns:a16="http://schemas.microsoft.com/office/drawing/2014/main" id="{EA4D70C1-311E-4AE2-A6FD-9C14D2A69A00}"/>
              </a:ext>
            </a:extLst>
          </p:cNvPr>
          <p:cNvSpPr txBox="1"/>
          <p:nvPr userDrawn="1"/>
        </p:nvSpPr>
        <p:spPr>
          <a:xfrm>
            <a:off x="3646934" y="6536393"/>
            <a:ext cx="7848872" cy="261610"/>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rPr>
              <a:t>关注微信公众号</a:t>
            </a:r>
            <a:r>
              <a:rPr lang="en-US" altLang="zh-CN" sz="1100" dirty="0">
                <a:latin typeface="微软雅黑" panose="020B0503020204020204" pitchFamily="34" charset="-122"/>
                <a:ea typeface="微软雅黑" panose="020B0503020204020204" pitchFamily="34" charset="-122"/>
              </a:rPr>
              <a:t>DSSF007</a:t>
            </a:r>
            <a:r>
              <a:rPr lang="zh-CN" altLang="en-US" sz="1100" dirty="0">
                <a:latin typeface="微软雅黑" panose="020B0503020204020204" pitchFamily="34" charset="-122"/>
                <a:ea typeface="微软雅黑" panose="020B0503020204020204" pitchFamily="34" charset="-122"/>
              </a:rPr>
              <a:t>，回复关键字“清华电脑学堂”获取更多资源</a:t>
            </a:r>
          </a:p>
        </p:txBody>
      </p:sp>
    </p:spTree>
    <p:extLst>
      <p:ext uri="{BB962C8B-B14F-4D97-AF65-F5344CB8AC3E}">
        <p14:creationId xmlns:p14="http://schemas.microsoft.com/office/powerpoint/2010/main" val="354172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animEffect transition="in" filter="fade">
                                      <p:cBhvr>
                                        <p:cTn id="12" dur="500"/>
                                        <p:tgtEl>
                                          <p:spTgt spid="14"/>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Picture 5" descr="C:\Users\Administrator\Desktop\QQ截图20160521174539.png">
            <a:extLst>
              <a:ext uri="{FF2B5EF4-FFF2-40B4-BE49-F238E27FC236}">
                <a16:creationId xmlns:a16="http://schemas.microsoft.com/office/drawing/2014/main" id="{D13E8BC9-5179-4C25-BB0D-81BF9EE5B7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73" y="0"/>
            <a:ext cx="12215886" cy="6856413"/>
          </a:xfrm>
          <a:prstGeom prst="rect">
            <a:avLst/>
          </a:prstGeom>
          <a:noFill/>
          <a:extLst>
            <a:ext uri="{909E8E84-426E-40DD-AFC4-6F175D3DCCD1}">
              <a14:hiddenFill xmlns:a14="http://schemas.microsoft.com/office/drawing/2010/main">
                <a:solidFill>
                  <a:srgbClr val="FFFFFF"/>
                </a:solidFill>
              </a14:hiddenFill>
            </a:ext>
          </a:extLst>
        </p:spPr>
      </p:pic>
      <p:sp>
        <p:nvSpPr>
          <p:cNvPr id="3" name="日期占位符 2">
            <a:extLst>
              <a:ext uri="{FF2B5EF4-FFF2-40B4-BE49-F238E27FC236}">
                <a16:creationId xmlns:a16="http://schemas.microsoft.com/office/drawing/2014/main" id="{A372A8C9-33A2-4EFA-A6B3-CD817755A914}"/>
              </a:ext>
            </a:extLst>
          </p:cNvPr>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4" name="页脚占位符 3">
            <a:extLst>
              <a:ext uri="{FF2B5EF4-FFF2-40B4-BE49-F238E27FC236}">
                <a16:creationId xmlns:a16="http://schemas.microsoft.com/office/drawing/2014/main" id="{AD69F90E-ADFE-4E44-ADAC-8479FA98BE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890BEB6-C31F-4328-8F3B-44B3BC9A3CB0}"/>
              </a:ext>
            </a:extLst>
          </p:cNvPr>
          <p:cNvSpPr>
            <a:spLocks noGrp="1"/>
          </p:cNvSpPr>
          <p:nvPr>
            <p:ph type="sldNum" sz="quarter" idx="12"/>
          </p:nvPr>
        </p:nvSpPr>
        <p:spPr/>
        <p:txBody>
          <a:bodyPr/>
          <a:lstStyle/>
          <a:p>
            <a:fld id="{6964725F-B315-4D4A-9331-81695847159E}" type="slidenum">
              <a:rPr lang="zh-CN" altLang="en-US" smtClean="0"/>
              <a:t>‹#›</a:t>
            </a:fld>
            <a:endParaRPr lang="zh-CN" altLang="en-US"/>
          </a:p>
        </p:txBody>
      </p:sp>
      <p:sp>
        <p:nvSpPr>
          <p:cNvPr id="6" name="矩形 5">
            <a:extLst>
              <a:ext uri="{FF2B5EF4-FFF2-40B4-BE49-F238E27FC236}">
                <a16:creationId xmlns:a16="http://schemas.microsoft.com/office/drawing/2014/main" id="{A78FFD49-D5E7-4019-BD28-97FB7CBA6D7E}"/>
              </a:ext>
            </a:extLst>
          </p:cNvPr>
          <p:cNvSpPr/>
          <p:nvPr userDrawn="1"/>
        </p:nvSpPr>
        <p:spPr>
          <a:xfrm>
            <a:off x="8848135" y="-675456"/>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00EE132E-080E-4608-A040-3B985C9B4C7D}"/>
              </a:ext>
            </a:extLst>
          </p:cNvPr>
          <p:cNvSpPr/>
          <p:nvPr userDrawn="1"/>
        </p:nvSpPr>
        <p:spPr>
          <a:xfrm>
            <a:off x="10431704" y="-171400"/>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id="{7C91833E-C182-45F4-AB59-6BACC6759783}"/>
              </a:ext>
            </a:extLst>
          </p:cNvPr>
          <p:cNvSpPr/>
          <p:nvPr userDrawn="1"/>
        </p:nvSpPr>
        <p:spPr>
          <a:xfrm>
            <a:off x="11016152" y="573082"/>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ound Diagonal Corner Rectangle 57">
            <a:extLst>
              <a:ext uri="{FF2B5EF4-FFF2-40B4-BE49-F238E27FC236}">
                <a16:creationId xmlns:a16="http://schemas.microsoft.com/office/drawing/2014/main" id="{CEEC9B8C-E306-4EFA-B6EF-18101A0AE5E5}"/>
              </a:ext>
            </a:extLst>
          </p:cNvPr>
          <p:cNvSpPr/>
          <p:nvPr userDrawn="1"/>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1" name="Round Diagonal Corner Rectangle 4">
            <a:extLst>
              <a:ext uri="{FF2B5EF4-FFF2-40B4-BE49-F238E27FC236}">
                <a16:creationId xmlns:a16="http://schemas.microsoft.com/office/drawing/2014/main" id="{F2AE9D2A-4BF9-47EA-A19E-89B8F8EDF98B}"/>
              </a:ext>
            </a:extLst>
          </p:cNvPr>
          <p:cNvSpPr/>
          <p:nvPr userDrawn="1"/>
        </p:nvSpPr>
        <p:spPr>
          <a:xfrm>
            <a:off x="4221251" y="1562441"/>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2" name="文本框 11">
            <a:extLst>
              <a:ext uri="{FF2B5EF4-FFF2-40B4-BE49-F238E27FC236}">
                <a16:creationId xmlns:a16="http://schemas.microsoft.com/office/drawing/2014/main" id="{752F1F02-4D9D-4A6B-B4F6-4C76C0133EC1}"/>
              </a:ext>
            </a:extLst>
          </p:cNvPr>
          <p:cNvSpPr txBox="1"/>
          <p:nvPr userDrawn="1"/>
        </p:nvSpPr>
        <p:spPr>
          <a:xfrm>
            <a:off x="3798959" y="6443636"/>
            <a:ext cx="7848872" cy="261610"/>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关注微信公众号</a:t>
            </a:r>
            <a:r>
              <a:rPr lang="en-US" altLang="zh-CN" sz="1100" dirty="0">
                <a:solidFill>
                  <a:schemeClr val="bg1"/>
                </a:solidFill>
                <a:latin typeface="微软雅黑" panose="020B0503020204020204" pitchFamily="34" charset="-122"/>
                <a:ea typeface="微软雅黑" panose="020B0503020204020204" pitchFamily="34" charset="-122"/>
              </a:rPr>
              <a:t>DSSF007</a:t>
            </a:r>
            <a:r>
              <a:rPr lang="zh-CN" altLang="en-US" sz="1100" dirty="0">
                <a:solidFill>
                  <a:schemeClr val="bg1"/>
                </a:solidFill>
                <a:latin typeface="微软雅黑" panose="020B0503020204020204" pitchFamily="34" charset="-122"/>
                <a:ea typeface="微软雅黑" panose="020B0503020204020204" pitchFamily="34" charset="-122"/>
              </a:rPr>
              <a:t>，回复关键字“清华电脑学堂”获取更多资源</a:t>
            </a:r>
          </a:p>
        </p:txBody>
      </p:sp>
    </p:spTree>
    <p:extLst>
      <p:ext uri="{BB962C8B-B14F-4D97-AF65-F5344CB8AC3E}">
        <p14:creationId xmlns:p14="http://schemas.microsoft.com/office/powerpoint/2010/main" val="470595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1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1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4725F-B315-4D4A-9331-81695847159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10" name="TextBox 9"/>
          <p:cNvSpPr txBox="1"/>
          <p:nvPr/>
        </p:nvSpPr>
        <p:spPr>
          <a:xfrm>
            <a:off x="1770143" y="4869160"/>
            <a:ext cx="8650125" cy="1015663"/>
          </a:xfrm>
          <a:prstGeom prst="rect">
            <a:avLst/>
          </a:prstGeom>
          <a:noFill/>
        </p:spPr>
        <p:txBody>
          <a:bodyPr wrap="none" rtlCol="0">
            <a:spAutoFit/>
          </a:bodyPr>
          <a:lstStyle/>
          <a:p>
            <a:r>
              <a:rPr lang="zh-CN" altLang="zh-CN" sz="6000" b="1" dirty="0"/>
              <a:t>第</a:t>
            </a:r>
            <a:r>
              <a:rPr lang="en-US" altLang="zh-CN" sz="6000" b="1" dirty="0"/>
              <a:t>3</a:t>
            </a:r>
            <a:r>
              <a:rPr lang="zh-CN" altLang="zh-CN" sz="6000" b="1" dirty="0"/>
              <a:t>章  工作区与显示控制</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294297" y="332656"/>
            <a:ext cx="9697453" cy="3013923"/>
          </a:xfrm>
          <a:prstGeom prst="rect">
            <a:avLst/>
          </a:prstGeom>
        </p:spPr>
        <p:txBody>
          <a:bodyPr wrap="square">
            <a:spAutoFit/>
          </a:bodyPr>
          <a:lstStyle/>
          <a:p>
            <a:pPr indent="457200">
              <a:lnSpc>
                <a:spcPct val="150000"/>
              </a:lnSpc>
            </a:pPr>
            <a:r>
              <a:rPr lang="zh-CN" altLang="zh-CN" dirty="0"/>
              <a:t>编辑器是处理音频最主要的区域，任何对音乐的编辑操作都需要在这里完成。</a:t>
            </a:r>
            <a:r>
              <a:rPr lang="en-US" altLang="zh-CN" dirty="0"/>
              <a:t>Audition</a:t>
            </a:r>
            <a:r>
              <a:rPr lang="zh-CN" altLang="zh-CN" dirty="0"/>
              <a:t>提供了波形编辑器和多轨编辑器两种不同类型的编辑器，前者用于高度精细与复杂地处理单个音频，后者用于制作多轨音频。</a:t>
            </a:r>
            <a:endParaRPr lang="en-US" altLang="zh-CN" dirty="0"/>
          </a:p>
          <a:p>
            <a:pPr indent="457200">
              <a:lnSpc>
                <a:spcPct val="150000"/>
              </a:lnSpc>
            </a:pPr>
            <a:r>
              <a:rPr lang="en-US" altLang="zh-CN" b="1" dirty="0"/>
              <a:t>3.2.1  </a:t>
            </a:r>
            <a:r>
              <a:rPr lang="zh-CN" altLang="zh-CN" b="1" dirty="0"/>
              <a:t>波形编辑器</a:t>
            </a:r>
          </a:p>
          <a:p>
            <a:pPr indent="457200">
              <a:lnSpc>
                <a:spcPct val="150000"/>
              </a:lnSpc>
            </a:pPr>
            <a:r>
              <a:rPr lang="en-US" altLang="zh-CN" dirty="0"/>
              <a:t>Audition</a:t>
            </a:r>
            <a:r>
              <a:rPr lang="zh-CN" altLang="zh-CN" dirty="0"/>
              <a:t>为编辑音频文件提供了波形编辑器，在这里可以显示和编辑音频。波形编辑模式爱用破坏性的方法，这种方法会更改音频数据，同时会永久性地更改保存的文件，常用于转换采样率或位深度、母带处理或批处理等工作。</a:t>
            </a:r>
          </a:p>
        </p:txBody>
      </p:sp>
      <p:pic>
        <p:nvPicPr>
          <p:cNvPr id="5122" name="图片 1">
            <a:extLst>
              <a:ext uri="{FF2B5EF4-FFF2-40B4-BE49-F238E27FC236}">
                <a16:creationId xmlns:a16="http://schemas.microsoft.com/office/drawing/2014/main" id="{DF74E1F9-06D5-4591-80F2-5D45C5997F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0910" y="3345024"/>
            <a:ext cx="4765697" cy="28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7130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176158" y="517322"/>
            <a:ext cx="9838093" cy="2537874"/>
          </a:xfrm>
          <a:prstGeom prst="rect">
            <a:avLst/>
          </a:prstGeom>
        </p:spPr>
        <p:txBody>
          <a:bodyPr wrap="square">
            <a:spAutoFit/>
          </a:bodyPr>
          <a:lstStyle/>
          <a:p>
            <a:pPr indent="457200">
              <a:lnSpc>
                <a:spcPct val="150000"/>
              </a:lnSpc>
            </a:pPr>
            <a:r>
              <a:rPr lang="en-US" altLang="zh-CN" b="1" dirty="0"/>
              <a:t>3.2.2  </a:t>
            </a:r>
            <a:r>
              <a:rPr lang="zh-CN" altLang="zh-CN" b="1" dirty="0"/>
              <a:t>多轨编辑器</a:t>
            </a:r>
          </a:p>
          <a:p>
            <a:pPr indent="457200">
              <a:lnSpc>
                <a:spcPct val="150000"/>
              </a:lnSpc>
            </a:pPr>
            <a:r>
              <a:rPr lang="zh-CN" altLang="zh-CN" dirty="0"/>
              <a:t>多轨编辑器是一个极其灵活的、实时编辑环境，内置更加强大的处理功能且非常灵活，适用于构建多轨道混音的音频创作等工作。</a:t>
            </a:r>
          </a:p>
          <a:p>
            <a:pPr indent="457200">
              <a:lnSpc>
                <a:spcPct val="150000"/>
              </a:lnSpc>
            </a:pPr>
            <a:r>
              <a:rPr lang="zh-CN" altLang="zh-CN" dirty="0"/>
              <a:t>在多轨编辑器中，用户可以混音多个音频轨道以创建分层的声道和精心制作的音乐创作。用户可以录音和混音无限多个轨道，每个轨道中可以包含用户需要的剪辑，唯一的限制就是硬盘空间和计算机处理能力。</a:t>
            </a:r>
          </a:p>
        </p:txBody>
      </p:sp>
      <p:pic>
        <p:nvPicPr>
          <p:cNvPr id="6146" name="图片 1">
            <a:extLst>
              <a:ext uri="{FF2B5EF4-FFF2-40B4-BE49-F238E27FC236}">
                <a16:creationId xmlns:a16="http://schemas.microsoft.com/office/drawing/2014/main" id="{B345B514-EC05-4DBE-BB01-6882A2EEF9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090" y="2904781"/>
            <a:ext cx="4634230" cy="2900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55797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3</a:t>
              </a:r>
            </a:p>
          </p:txBody>
        </p:sp>
      </p:grpSp>
      <p:sp>
        <p:nvSpPr>
          <p:cNvPr id="8" name="TextBox 64"/>
          <p:cNvSpPr>
            <a:spLocks noChangeArrowheads="1"/>
          </p:cNvSpPr>
          <p:nvPr/>
        </p:nvSpPr>
        <p:spPr bwMode="auto">
          <a:xfrm>
            <a:off x="5678201" y="3456654"/>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频谱</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1093405" y="475627"/>
            <a:ext cx="10083722" cy="2953373"/>
          </a:xfrm>
          <a:prstGeom prst="rect">
            <a:avLst/>
          </a:prstGeom>
        </p:spPr>
        <p:txBody>
          <a:bodyPr wrap="square">
            <a:spAutoFit/>
          </a:bodyPr>
          <a:lstStyle/>
          <a:p>
            <a:pPr indent="457200">
              <a:lnSpc>
                <a:spcPct val="150000"/>
              </a:lnSpc>
            </a:pPr>
            <a:r>
              <a:rPr lang="zh-CN" altLang="zh-CN" dirty="0"/>
              <a:t>在音频处理过程中，我们不仅要用耳朵去听音频，还要学会用眼睛去看。</a:t>
            </a:r>
            <a:r>
              <a:rPr lang="en-US" altLang="zh-CN" dirty="0"/>
              <a:t>Audition</a:t>
            </a:r>
            <a:r>
              <a:rPr lang="zh-CN" altLang="zh-CN" dirty="0"/>
              <a:t>的波形编辑器中提供了一种频谱显示模式，会通过其频率分量显示波形，使用户能够分析音频数据，以了解哪些频率最普遍，哪些频率是多余的，非常适合于删除不想要的声音，如咳嗽声和其他伪声。</a:t>
            </a:r>
            <a:endParaRPr lang="en-US" altLang="zh-CN" dirty="0"/>
          </a:p>
          <a:p>
            <a:pPr indent="457200">
              <a:lnSpc>
                <a:spcPct val="150000"/>
              </a:lnSpc>
            </a:pPr>
            <a:r>
              <a:rPr lang="en-US" altLang="zh-CN" b="1" dirty="0"/>
              <a:t>3.3.1  </a:t>
            </a:r>
            <a:r>
              <a:rPr lang="zh-CN" altLang="zh-CN" b="1" dirty="0"/>
              <a:t>频谱类型</a:t>
            </a:r>
          </a:p>
          <a:p>
            <a:pPr indent="457200">
              <a:lnSpc>
                <a:spcPct val="150000"/>
              </a:lnSpc>
            </a:pPr>
            <a:r>
              <a:rPr lang="zh-CN" altLang="zh-CN" dirty="0"/>
              <a:t>波形编辑器附带了频谱频率显示器和频谱音调显示器，更方便对音频进行细节处理，前者常用于人声，后者常用于音乐。要查看频谱，在工具栏单击“显示频谱频率显示器”按钮或“显示频谱音调显示器”按钮即可显示这两种频谱效果。</a:t>
            </a:r>
          </a:p>
        </p:txBody>
      </p:sp>
      <p:pic>
        <p:nvPicPr>
          <p:cNvPr id="7170" name="图片 1">
            <a:extLst>
              <a:ext uri="{FF2B5EF4-FFF2-40B4-BE49-F238E27FC236}">
                <a16:creationId xmlns:a16="http://schemas.microsoft.com/office/drawing/2014/main" id="{60159266-CD64-4A0F-B661-0DF6FCA066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1003" y="3501008"/>
            <a:ext cx="4000500"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AAE99A6A-3B07-4462-A80C-2D7AB60105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33653" y="3501008"/>
            <a:ext cx="4010025"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22675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1631715" y="453784"/>
            <a:ext cx="8919308" cy="2183128"/>
          </a:xfrm>
          <a:prstGeom prst="rect">
            <a:avLst/>
          </a:prstGeom>
        </p:spPr>
        <p:txBody>
          <a:bodyPr wrap="square">
            <a:spAutoFit/>
          </a:bodyPr>
          <a:lstStyle/>
          <a:p>
            <a:pPr indent="457200">
              <a:lnSpc>
                <a:spcPct val="150000"/>
              </a:lnSpc>
            </a:pPr>
            <a:r>
              <a:rPr lang="en-US" altLang="zh-CN" b="1" dirty="0"/>
              <a:t>3.3.2  </a:t>
            </a:r>
            <a:r>
              <a:rPr lang="zh-CN" altLang="zh-CN" b="1" dirty="0"/>
              <a:t>自定义频谱显示</a:t>
            </a:r>
          </a:p>
          <a:p>
            <a:pPr indent="457200">
              <a:lnSpc>
                <a:spcPct val="150000"/>
              </a:lnSpc>
            </a:pPr>
            <a:r>
              <a:rPr lang="zh-CN" altLang="zh-CN" dirty="0"/>
              <a:t>通过“首选项”对话框设置频谱显示可以更好地帮助用户增强不同的细节并很好地隔离伪声。</a:t>
            </a:r>
          </a:p>
          <a:p>
            <a:pPr indent="457200">
              <a:lnSpc>
                <a:spcPct val="150000"/>
              </a:lnSpc>
            </a:pPr>
            <a:r>
              <a:rPr lang="zh-CN" altLang="zh-CN" dirty="0"/>
              <a:t>执行“编辑”</a:t>
            </a:r>
            <a:r>
              <a:rPr lang="en-US" altLang="zh-CN" dirty="0"/>
              <a:t>|</a:t>
            </a:r>
            <a:r>
              <a:rPr lang="zh-CN" altLang="zh-CN" dirty="0"/>
              <a:t>“首选项”</a:t>
            </a:r>
            <a:r>
              <a:rPr lang="en-US" altLang="zh-CN" dirty="0"/>
              <a:t>|</a:t>
            </a:r>
            <a:r>
              <a:rPr lang="zh-CN" altLang="zh-CN" dirty="0"/>
              <a:t>“频谱显示”命令，打开“首选项”对话框的“频谱显示”面板，可以看到关于频谱显示的相关设置参数。</a:t>
            </a:r>
          </a:p>
        </p:txBody>
      </p:sp>
      <p:pic>
        <p:nvPicPr>
          <p:cNvPr id="8194" name="图片 1">
            <a:extLst>
              <a:ext uri="{FF2B5EF4-FFF2-40B4-BE49-F238E27FC236}">
                <a16:creationId xmlns:a16="http://schemas.microsoft.com/office/drawing/2014/main" id="{3949345B-E6B8-48F3-A651-F566E3917B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306" y="2681727"/>
            <a:ext cx="4048125" cy="324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4768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4</a:t>
              </a:r>
            </a:p>
          </p:txBody>
        </p:sp>
      </p:grpSp>
      <p:sp>
        <p:nvSpPr>
          <p:cNvPr id="8" name="TextBox 64"/>
          <p:cNvSpPr>
            <a:spLocks noChangeArrowheads="1"/>
          </p:cNvSpPr>
          <p:nvPr/>
        </p:nvSpPr>
        <p:spPr bwMode="auto">
          <a:xfrm>
            <a:off x="5313941" y="3486246"/>
            <a:ext cx="16560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控制音频</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558702" y="692696"/>
            <a:ext cx="8216092" cy="875881"/>
          </a:xfrm>
          <a:prstGeom prst="rect">
            <a:avLst/>
          </a:prstGeom>
        </p:spPr>
        <p:txBody>
          <a:bodyPr wrap="square">
            <a:spAutoFit/>
          </a:bodyPr>
          <a:lstStyle/>
          <a:p>
            <a:pPr indent="457200">
              <a:lnSpc>
                <a:spcPct val="150000"/>
              </a:lnSpc>
            </a:pPr>
            <a:r>
              <a:rPr lang="zh-CN" altLang="zh-CN" dirty="0"/>
              <a:t>在</a:t>
            </a:r>
            <a:r>
              <a:rPr lang="en-US" altLang="zh-CN" dirty="0"/>
              <a:t>Audition</a:t>
            </a:r>
            <a:r>
              <a:rPr lang="zh-CN" altLang="zh-CN" dirty="0"/>
              <a:t>中，用户可以通过“编辑器”面板或“传输”面板对音频进行实时的录音、播放、停止、快进等操作。</a:t>
            </a:r>
            <a:endParaRPr lang="en-US" altLang="zh-CN" dirty="0"/>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2" name="图片 1">
            <a:extLst>
              <a:ext uri="{FF2B5EF4-FFF2-40B4-BE49-F238E27FC236}">
                <a16:creationId xmlns:a16="http://schemas.microsoft.com/office/drawing/2014/main" id="{AA2ABBAE-7BE6-4D5B-BF93-FC5A0FAD7773}"/>
              </a:ext>
            </a:extLst>
          </p:cNvPr>
          <p:cNvPicPr>
            <a:picLocks noChangeAspect="1"/>
          </p:cNvPicPr>
          <p:nvPr/>
        </p:nvPicPr>
        <p:blipFill>
          <a:blip r:embed="rId3"/>
          <a:stretch>
            <a:fillRect/>
          </a:stretch>
        </p:blipFill>
        <p:spPr>
          <a:xfrm>
            <a:off x="3066748" y="1762719"/>
            <a:ext cx="5200000" cy="1295238"/>
          </a:xfrm>
          <a:prstGeom prst="rect">
            <a:avLst/>
          </a:prstGeom>
        </p:spPr>
      </p:pic>
      <p:sp>
        <p:nvSpPr>
          <p:cNvPr id="8" name="Rectángulo 42">
            <a:extLst>
              <a:ext uri="{FF2B5EF4-FFF2-40B4-BE49-F238E27FC236}">
                <a16:creationId xmlns:a16="http://schemas.microsoft.com/office/drawing/2014/main" id="{97D21BEA-998E-4703-8574-D9B149DA1B46}"/>
              </a:ext>
            </a:extLst>
          </p:cNvPr>
          <p:cNvSpPr/>
          <p:nvPr/>
        </p:nvSpPr>
        <p:spPr>
          <a:xfrm>
            <a:off x="1558702" y="3057957"/>
            <a:ext cx="9220614" cy="2537874"/>
          </a:xfrm>
          <a:prstGeom prst="rect">
            <a:avLst/>
          </a:prstGeom>
        </p:spPr>
        <p:txBody>
          <a:bodyPr wrap="square">
            <a:spAutoFit/>
          </a:bodyPr>
          <a:lstStyle/>
          <a:p>
            <a:pPr indent="457200">
              <a:lnSpc>
                <a:spcPct val="150000"/>
              </a:lnSpc>
            </a:pPr>
            <a:r>
              <a:rPr lang="en-US" altLang="zh-CN" dirty="0"/>
              <a:t>1.</a:t>
            </a:r>
            <a:r>
              <a:rPr lang="zh-CN" altLang="zh-CN" dirty="0"/>
              <a:t>播放、停止、暂停</a:t>
            </a:r>
          </a:p>
          <a:p>
            <a:pPr indent="457200">
              <a:lnSpc>
                <a:spcPct val="150000"/>
              </a:lnSpc>
            </a:pPr>
            <a:r>
              <a:rPr lang="zh-CN" altLang="zh-CN" dirty="0"/>
              <a:t>在音频编辑过程中，播放、停止和暂停是最常用的操作，对用户分析与编辑音频起着至关重要的作用。用户可以按空格键来控制音频的播放和停止。</a:t>
            </a:r>
          </a:p>
          <a:p>
            <a:pPr indent="457200">
              <a:lnSpc>
                <a:spcPct val="150000"/>
              </a:lnSpc>
            </a:pPr>
            <a:r>
              <a:rPr lang="en-US" altLang="zh-CN" dirty="0"/>
              <a:t>2.</a:t>
            </a:r>
            <a:r>
              <a:rPr lang="zh-CN" altLang="zh-CN" dirty="0"/>
              <a:t>快退</a:t>
            </a:r>
            <a:r>
              <a:rPr lang="en-US" altLang="zh-CN" dirty="0"/>
              <a:t>/</a:t>
            </a:r>
            <a:r>
              <a:rPr lang="zh-CN" altLang="zh-CN" dirty="0"/>
              <a:t>快进</a:t>
            </a:r>
          </a:p>
          <a:p>
            <a:pPr indent="457200">
              <a:lnSpc>
                <a:spcPct val="150000"/>
              </a:lnSpc>
            </a:pPr>
            <a:r>
              <a:rPr lang="zh-CN" altLang="zh-CN" dirty="0"/>
              <a:t>使用“快退”按钮和“快进”按钮可以在播放状态下以恒定或变速的方式进行倒放与快速前进。而在停止状态下，则可以以变速的方式调整指示器的位置。</a:t>
            </a:r>
          </a:p>
        </p:txBody>
      </p:sp>
    </p:spTree>
    <p:extLst>
      <p:ext uri="{BB962C8B-B14F-4D97-AF65-F5344CB8AC3E}">
        <p14:creationId xmlns:p14="http://schemas.microsoft.com/office/powerpoint/2010/main" val="33213774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530741" y="1258954"/>
            <a:ext cx="9128929" cy="3826230"/>
          </a:xfrm>
          <a:prstGeom prst="rect">
            <a:avLst/>
          </a:prstGeom>
        </p:spPr>
        <p:txBody>
          <a:bodyPr wrap="square">
            <a:spAutoFit/>
          </a:bodyPr>
          <a:lstStyle/>
          <a:p>
            <a:pPr indent="457200">
              <a:lnSpc>
                <a:spcPct val="150000"/>
              </a:lnSpc>
            </a:pPr>
            <a:r>
              <a:rPr lang="en-US" altLang="zh-CN" dirty="0"/>
              <a:t>3.</a:t>
            </a:r>
            <a:r>
              <a:rPr lang="zh-CN" altLang="zh-CN" dirty="0"/>
              <a:t>移动时间指示器</a:t>
            </a:r>
          </a:p>
          <a:p>
            <a:pPr indent="457200">
              <a:lnSpc>
                <a:spcPct val="150000"/>
              </a:lnSpc>
            </a:pPr>
            <a:r>
              <a:rPr lang="zh-CN" altLang="zh-CN" dirty="0"/>
              <a:t>使用“移动时间指示器到上一个”按钮和“移动时间指示器到下一个”按钮可以快速移动指示器到上一个标记点或下一个标记点。</a:t>
            </a:r>
          </a:p>
          <a:p>
            <a:pPr indent="457200">
              <a:lnSpc>
                <a:spcPct val="150000"/>
              </a:lnSpc>
            </a:pPr>
            <a:r>
              <a:rPr lang="en-US" altLang="zh-CN" dirty="0"/>
              <a:t>4.</a:t>
            </a:r>
            <a:r>
              <a:rPr lang="zh-CN" altLang="zh-CN" dirty="0"/>
              <a:t>录制</a:t>
            </a:r>
          </a:p>
          <a:p>
            <a:pPr indent="457200">
              <a:lnSpc>
                <a:spcPct val="150000"/>
              </a:lnSpc>
            </a:pPr>
            <a:r>
              <a:rPr lang="zh-CN" altLang="zh-CN" dirty="0"/>
              <a:t>使用“录制”按钮不仅可以对输入设备录制声音，还可以录制系统内的声音。用户可以按“</a:t>
            </a:r>
            <a:r>
              <a:rPr lang="en-US" altLang="zh-CN" dirty="0"/>
              <a:t>Shift+</a:t>
            </a:r>
            <a:r>
              <a:rPr lang="zh-CN" altLang="zh-CN" dirty="0"/>
              <a:t>空格”组合键控制“录制”功能。</a:t>
            </a:r>
          </a:p>
          <a:p>
            <a:pPr indent="457200">
              <a:lnSpc>
                <a:spcPct val="150000"/>
              </a:lnSpc>
            </a:pPr>
            <a:r>
              <a:rPr lang="en-US" altLang="zh-CN" dirty="0"/>
              <a:t>5.</a:t>
            </a:r>
            <a:r>
              <a:rPr lang="zh-CN" altLang="zh-CN" dirty="0"/>
              <a:t>循环播放</a:t>
            </a:r>
          </a:p>
          <a:p>
            <a:pPr indent="457200">
              <a:lnSpc>
                <a:spcPct val="150000"/>
              </a:lnSpc>
            </a:pPr>
            <a:r>
              <a:rPr lang="zh-CN" altLang="zh-CN" dirty="0"/>
              <a:t>使用“循环播放”该按钮可以对整个音频波形或选择区域的音频进行循环性的播放，以便于反复试听。</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Tree>
    <p:extLst>
      <p:ext uri="{BB962C8B-B14F-4D97-AF65-F5344CB8AC3E}">
        <p14:creationId xmlns:p14="http://schemas.microsoft.com/office/powerpoint/2010/main" val="4103579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5</a:t>
              </a:r>
            </a:p>
          </p:txBody>
        </p:sp>
      </p:grpSp>
      <p:sp>
        <p:nvSpPr>
          <p:cNvPr id="8" name="TextBox 64"/>
          <p:cNvSpPr>
            <a:spLocks noChangeArrowheads="1"/>
          </p:cNvSpPr>
          <p:nvPr/>
        </p:nvSpPr>
        <p:spPr bwMode="auto">
          <a:xfrm>
            <a:off x="5293671" y="3425103"/>
            <a:ext cx="16965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查看音频</a:t>
            </a:r>
          </a:p>
        </p:txBody>
      </p:sp>
    </p:spTree>
    <p:extLst>
      <p:ext uri="{BB962C8B-B14F-4D97-AF65-F5344CB8AC3E}">
        <p14:creationId xmlns:p14="http://schemas.microsoft.com/office/powerpoint/2010/main" val="41183050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508717" y="1055230"/>
            <a:ext cx="9172977" cy="1291379"/>
          </a:xfrm>
          <a:prstGeom prst="rect">
            <a:avLst/>
          </a:prstGeom>
        </p:spPr>
        <p:txBody>
          <a:bodyPr wrap="square">
            <a:spAutoFit/>
          </a:bodyPr>
          <a:lstStyle/>
          <a:p>
            <a:pPr indent="457200">
              <a:lnSpc>
                <a:spcPct val="150000"/>
              </a:lnSpc>
            </a:pPr>
            <a:r>
              <a:rPr lang="zh-CN" altLang="zh-CN" dirty="0"/>
              <a:t>灵活的查看音频波形，可以很好帮助用户分析与编辑音频。音频文件被调入</a:t>
            </a:r>
            <a:r>
              <a:rPr lang="en-US" altLang="zh-CN" dirty="0"/>
              <a:t>Audition</a:t>
            </a:r>
            <a:r>
              <a:rPr lang="zh-CN" altLang="zh-CN" dirty="0"/>
              <a:t>的编辑器中后，可以使用面板中的按钮对音频的波形进行缩放控制。下面将介绍较为常用的几种工具。</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2" name="图片 1">
            <a:extLst>
              <a:ext uri="{FF2B5EF4-FFF2-40B4-BE49-F238E27FC236}">
                <a16:creationId xmlns:a16="http://schemas.microsoft.com/office/drawing/2014/main" id="{D223BA2D-B360-4400-B66C-DECE77933CCD}"/>
              </a:ext>
            </a:extLst>
          </p:cNvPr>
          <p:cNvPicPr>
            <a:picLocks noChangeAspect="1"/>
          </p:cNvPicPr>
          <p:nvPr/>
        </p:nvPicPr>
        <p:blipFill>
          <a:blip r:embed="rId3"/>
          <a:stretch>
            <a:fillRect/>
          </a:stretch>
        </p:blipFill>
        <p:spPr>
          <a:xfrm>
            <a:off x="2602817" y="2584836"/>
            <a:ext cx="6984776" cy="1688327"/>
          </a:xfrm>
          <a:prstGeom prst="rect">
            <a:avLst/>
          </a:prstGeom>
        </p:spPr>
      </p:pic>
    </p:spTree>
    <p:extLst>
      <p:ext uri="{BB962C8B-B14F-4D97-AF65-F5344CB8AC3E}">
        <p14:creationId xmlns:p14="http://schemas.microsoft.com/office/powerpoint/2010/main" val="1166239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grpSp>
        <p:nvGrpSpPr>
          <p:cNvPr id="6" name="Group 4"/>
          <p:cNvGrpSpPr/>
          <p:nvPr/>
        </p:nvGrpSpPr>
        <p:grpSpPr>
          <a:xfrm>
            <a:off x="814074" y="1548957"/>
            <a:ext cx="3883471" cy="4126785"/>
            <a:chOff x="4154265" y="2103570"/>
            <a:chExt cx="3883471" cy="4126785"/>
          </a:xfrm>
        </p:grpSpPr>
        <p:sp>
          <p:nvSpPr>
            <p:cNvPr id="7" name="Freeform 15"/>
            <p:cNvSpPr/>
            <p:nvPr/>
          </p:nvSpPr>
          <p:spPr bwMode="auto">
            <a:xfrm>
              <a:off x="4255646" y="3912915"/>
              <a:ext cx="925545" cy="634523"/>
            </a:xfrm>
            <a:custGeom>
              <a:avLst/>
              <a:gdLst>
                <a:gd name="T0" fmla="*/ 0 w 776"/>
                <a:gd name="T1" fmla="*/ 142 h 532"/>
                <a:gd name="T2" fmla="*/ 265 w 776"/>
                <a:gd name="T3" fmla="*/ 0 h 532"/>
                <a:gd name="T4" fmla="*/ 681 w 776"/>
                <a:gd name="T5" fmla="*/ 431 h 532"/>
                <a:gd name="T6" fmla="*/ 776 w 776"/>
                <a:gd name="T7" fmla="*/ 386 h 532"/>
                <a:gd name="T8" fmla="*/ 776 w 776"/>
                <a:gd name="T9" fmla="*/ 483 h 532"/>
                <a:gd name="T10" fmla="*/ 689 w 776"/>
                <a:gd name="T11" fmla="*/ 532 h 532"/>
                <a:gd name="T12" fmla="*/ 0 w 776"/>
                <a:gd name="T13" fmla="*/ 142 h 532"/>
              </a:gdLst>
              <a:ahLst/>
              <a:cxnLst>
                <a:cxn ang="0">
                  <a:pos x="T0" y="T1"/>
                </a:cxn>
                <a:cxn ang="0">
                  <a:pos x="T2" y="T3"/>
                </a:cxn>
                <a:cxn ang="0">
                  <a:pos x="T4" y="T5"/>
                </a:cxn>
                <a:cxn ang="0">
                  <a:pos x="T6" y="T7"/>
                </a:cxn>
                <a:cxn ang="0">
                  <a:pos x="T8" y="T9"/>
                </a:cxn>
                <a:cxn ang="0">
                  <a:pos x="T10" y="T11"/>
                </a:cxn>
                <a:cxn ang="0">
                  <a:pos x="T12" y="T13"/>
                </a:cxn>
              </a:cxnLst>
              <a:rect l="0" t="0" r="r" b="b"/>
              <a:pathLst>
                <a:path w="776" h="532">
                  <a:moveTo>
                    <a:pt x="0" y="142"/>
                  </a:moveTo>
                  <a:lnTo>
                    <a:pt x="265" y="0"/>
                  </a:lnTo>
                  <a:lnTo>
                    <a:pt x="681" y="431"/>
                  </a:lnTo>
                  <a:lnTo>
                    <a:pt x="776" y="386"/>
                  </a:lnTo>
                  <a:lnTo>
                    <a:pt x="776" y="483"/>
                  </a:lnTo>
                  <a:lnTo>
                    <a:pt x="689" y="532"/>
                  </a:lnTo>
                  <a:lnTo>
                    <a:pt x="0" y="142"/>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8" name="Freeform 6"/>
            <p:cNvSpPr/>
            <p:nvPr/>
          </p:nvSpPr>
          <p:spPr bwMode="auto">
            <a:xfrm>
              <a:off x="5232477" y="2424410"/>
              <a:ext cx="863524" cy="584429"/>
            </a:xfrm>
            <a:custGeom>
              <a:avLst/>
              <a:gdLst>
                <a:gd name="T0" fmla="*/ 0 w 724"/>
                <a:gd name="T1" fmla="*/ 0 h 490"/>
                <a:gd name="T2" fmla="*/ 0 w 724"/>
                <a:gd name="T3" fmla="*/ 114 h 490"/>
                <a:gd name="T4" fmla="*/ 499 w 724"/>
                <a:gd name="T5" fmla="*/ 336 h 490"/>
                <a:gd name="T6" fmla="*/ 525 w 724"/>
                <a:gd name="T7" fmla="*/ 490 h 490"/>
                <a:gd name="T8" fmla="*/ 724 w 724"/>
                <a:gd name="T9" fmla="*/ 398 h 490"/>
                <a:gd name="T10" fmla="*/ 722 w 724"/>
                <a:gd name="T11" fmla="*/ 306 h 490"/>
                <a:gd name="T12" fmla="*/ 0 w 724"/>
                <a:gd name="T13" fmla="*/ 0 h 490"/>
              </a:gdLst>
              <a:ahLst/>
              <a:cxnLst>
                <a:cxn ang="0">
                  <a:pos x="T0" y="T1"/>
                </a:cxn>
                <a:cxn ang="0">
                  <a:pos x="T2" y="T3"/>
                </a:cxn>
                <a:cxn ang="0">
                  <a:pos x="T4" y="T5"/>
                </a:cxn>
                <a:cxn ang="0">
                  <a:pos x="T6" y="T7"/>
                </a:cxn>
                <a:cxn ang="0">
                  <a:pos x="T8" y="T9"/>
                </a:cxn>
                <a:cxn ang="0">
                  <a:pos x="T10" y="T11"/>
                </a:cxn>
                <a:cxn ang="0">
                  <a:pos x="T12" y="T13"/>
                </a:cxn>
              </a:cxnLst>
              <a:rect l="0" t="0" r="r" b="b"/>
              <a:pathLst>
                <a:path w="724" h="490">
                  <a:moveTo>
                    <a:pt x="0" y="0"/>
                  </a:moveTo>
                  <a:lnTo>
                    <a:pt x="0" y="114"/>
                  </a:lnTo>
                  <a:lnTo>
                    <a:pt x="499" y="336"/>
                  </a:lnTo>
                  <a:lnTo>
                    <a:pt x="525" y="490"/>
                  </a:lnTo>
                  <a:lnTo>
                    <a:pt x="724" y="398"/>
                  </a:lnTo>
                  <a:lnTo>
                    <a:pt x="722" y="306"/>
                  </a:lnTo>
                  <a:lnTo>
                    <a:pt x="0" y="0"/>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9" name="Freeform 8"/>
            <p:cNvSpPr/>
            <p:nvPr/>
          </p:nvSpPr>
          <p:spPr bwMode="auto">
            <a:xfrm>
              <a:off x="5077424" y="4398348"/>
              <a:ext cx="326803" cy="1214181"/>
            </a:xfrm>
            <a:custGeom>
              <a:avLst/>
              <a:gdLst>
                <a:gd name="T0" fmla="*/ 30 w 274"/>
                <a:gd name="T1" fmla="*/ 1018 h 1018"/>
                <a:gd name="T2" fmla="*/ 274 w 274"/>
                <a:gd name="T3" fmla="*/ 890 h 1018"/>
                <a:gd name="T4" fmla="*/ 220 w 274"/>
                <a:gd name="T5" fmla="*/ 0 h 1018"/>
                <a:gd name="T6" fmla="*/ 0 w 274"/>
                <a:gd name="T7" fmla="*/ 125 h 1018"/>
                <a:gd name="T8" fmla="*/ 30 w 274"/>
                <a:gd name="T9" fmla="*/ 1018 h 1018"/>
              </a:gdLst>
              <a:ahLst/>
              <a:cxnLst>
                <a:cxn ang="0">
                  <a:pos x="T0" y="T1"/>
                </a:cxn>
                <a:cxn ang="0">
                  <a:pos x="T2" y="T3"/>
                </a:cxn>
                <a:cxn ang="0">
                  <a:pos x="T4" y="T5"/>
                </a:cxn>
                <a:cxn ang="0">
                  <a:pos x="T6" y="T7"/>
                </a:cxn>
                <a:cxn ang="0">
                  <a:pos x="T8" y="T9"/>
                </a:cxn>
              </a:cxnLst>
              <a:rect l="0" t="0" r="r" b="b"/>
              <a:pathLst>
                <a:path w="274" h="1018">
                  <a:moveTo>
                    <a:pt x="30" y="1018"/>
                  </a:moveTo>
                  <a:lnTo>
                    <a:pt x="274" y="890"/>
                  </a:lnTo>
                  <a:lnTo>
                    <a:pt x="220" y="0"/>
                  </a:lnTo>
                  <a:lnTo>
                    <a:pt x="0" y="125"/>
                  </a:lnTo>
                  <a:lnTo>
                    <a:pt x="30" y="1018"/>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0" name="Freeform 9"/>
            <p:cNvSpPr/>
            <p:nvPr/>
          </p:nvSpPr>
          <p:spPr bwMode="auto">
            <a:xfrm>
              <a:off x="5014210" y="2825161"/>
              <a:ext cx="988758" cy="1601813"/>
            </a:xfrm>
            <a:custGeom>
              <a:avLst/>
              <a:gdLst>
                <a:gd name="T0" fmla="*/ 45 w 829"/>
                <a:gd name="T1" fmla="*/ 1343 h 1343"/>
                <a:gd name="T2" fmla="*/ 213 w 829"/>
                <a:gd name="T3" fmla="*/ 1264 h 1343"/>
                <a:gd name="T4" fmla="*/ 195 w 829"/>
                <a:gd name="T5" fmla="*/ 476 h 1343"/>
                <a:gd name="T6" fmla="*/ 829 w 829"/>
                <a:gd name="T7" fmla="*/ 112 h 1343"/>
                <a:gd name="T8" fmla="*/ 829 w 829"/>
                <a:gd name="T9" fmla="*/ 0 h 1343"/>
                <a:gd name="T10" fmla="*/ 0 w 829"/>
                <a:gd name="T11" fmla="*/ 348 h 1343"/>
                <a:gd name="T12" fmla="*/ 45 w 829"/>
                <a:gd name="T13" fmla="*/ 1343 h 1343"/>
              </a:gdLst>
              <a:ahLst/>
              <a:cxnLst>
                <a:cxn ang="0">
                  <a:pos x="T0" y="T1"/>
                </a:cxn>
                <a:cxn ang="0">
                  <a:pos x="T2" y="T3"/>
                </a:cxn>
                <a:cxn ang="0">
                  <a:pos x="T4" y="T5"/>
                </a:cxn>
                <a:cxn ang="0">
                  <a:pos x="T6" y="T7"/>
                </a:cxn>
                <a:cxn ang="0">
                  <a:pos x="T8" y="T9"/>
                </a:cxn>
                <a:cxn ang="0">
                  <a:pos x="T10" y="T11"/>
                </a:cxn>
                <a:cxn ang="0">
                  <a:pos x="T12" y="T13"/>
                </a:cxn>
              </a:cxnLst>
              <a:rect l="0" t="0" r="r" b="b"/>
              <a:pathLst>
                <a:path w="829" h="1343">
                  <a:moveTo>
                    <a:pt x="45" y="1343"/>
                  </a:moveTo>
                  <a:lnTo>
                    <a:pt x="213" y="1264"/>
                  </a:lnTo>
                  <a:lnTo>
                    <a:pt x="195" y="476"/>
                  </a:lnTo>
                  <a:lnTo>
                    <a:pt x="829" y="112"/>
                  </a:lnTo>
                  <a:lnTo>
                    <a:pt x="829" y="0"/>
                  </a:lnTo>
                  <a:lnTo>
                    <a:pt x="0" y="348"/>
                  </a:lnTo>
                  <a:lnTo>
                    <a:pt x="45" y="1343"/>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1" name="Freeform 11"/>
            <p:cNvSpPr/>
            <p:nvPr/>
          </p:nvSpPr>
          <p:spPr bwMode="auto">
            <a:xfrm>
              <a:off x="6688779" y="4381651"/>
              <a:ext cx="431762" cy="1230879"/>
            </a:xfrm>
            <a:custGeom>
              <a:avLst/>
              <a:gdLst>
                <a:gd name="T0" fmla="*/ 362 w 362"/>
                <a:gd name="T1" fmla="*/ 132 h 1032"/>
                <a:gd name="T2" fmla="*/ 107 w 362"/>
                <a:gd name="T3" fmla="*/ 0 h 1032"/>
                <a:gd name="T4" fmla="*/ 0 w 362"/>
                <a:gd name="T5" fmla="*/ 38 h 1032"/>
                <a:gd name="T6" fmla="*/ 31 w 362"/>
                <a:gd name="T7" fmla="*/ 196 h 1032"/>
                <a:gd name="T8" fmla="*/ 147 w 362"/>
                <a:gd name="T9" fmla="*/ 258 h 1032"/>
                <a:gd name="T10" fmla="*/ 258 w 362"/>
                <a:gd name="T11" fmla="*/ 999 h 1032"/>
                <a:gd name="T12" fmla="*/ 324 w 362"/>
                <a:gd name="T13" fmla="*/ 1032 h 1032"/>
                <a:gd name="T14" fmla="*/ 362 w 362"/>
                <a:gd name="T15" fmla="*/ 132 h 1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1032">
                  <a:moveTo>
                    <a:pt x="362" y="132"/>
                  </a:moveTo>
                  <a:lnTo>
                    <a:pt x="107" y="0"/>
                  </a:lnTo>
                  <a:lnTo>
                    <a:pt x="0" y="38"/>
                  </a:lnTo>
                  <a:lnTo>
                    <a:pt x="31" y="196"/>
                  </a:lnTo>
                  <a:lnTo>
                    <a:pt x="147" y="258"/>
                  </a:lnTo>
                  <a:lnTo>
                    <a:pt x="258" y="999"/>
                  </a:lnTo>
                  <a:lnTo>
                    <a:pt x="324" y="1032"/>
                  </a:lnTo>
                  <a:lnTo>
                    <a:pt x="362" y="132"/>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2" name="Freeform 12"/>
            <p:cNvSpPr/>
            <p:nvPr/>
          </p:nvSpPr>
          <p:spPr bwMode="auto">
            <a:xfrm>
              <a:off x="6087651" y="2424410"/>
              <a:ext cx="869487" cy="559382"/>
            </a:xfrm>
            <a:custGeom>
              <a:avLst/>
              <a:gdLst>
                <a:gd name="T0" fmla="*/ 5 w 729"/>
                <a:gd name="T1" fmla="*/ 306 h 469"/>
                <a:gd name="T2" fmla="*/ 729 w 729"/>
                <a:gd name="T3" fmla="*/ 0 h 469"/>
                <a:gd name="T4" fmla="*/ 729 w 729"/>
                <a:gd name="T5" fmla="*/ 86 h 469"/>
                <a:gd name="T6" fmla="*/ 144 w 729"/>
                <a:gd name="T7" fmla="*/ 336 h 469"/>
                <a:gd name="T8" fmla="*/ 149 w 729"/>
                <a:gd name="T9" fmla="*/ 469 h 469"/>
                <a:gd name="T10" fmla="*/ 0 w 729"/>
                <a:gd name="T11" fmla="*/ 436 h 469"/>
                <a:gd name="T12" fmla="*/ 5 w 729"/>
                <a:gd name="T13" fmla="*/ 306 h 469"/>
              </a:gdLst>
              <a:ahLst/>
              <a:cxnLst>
                <a:cxn ang="0">
                  <a:pos x="T0" y="T1"/>
                </a:cxn>
                <a:cxn ang="0">
                  <a:pos x="T2" y="T3"/>
                </a:cxn>
                <a:cxn ang="0">
                  <a:pos x="T4" y="T5"/>
                </a:cxn>
                <a:cxn ang="0">
                  <a:pos x="T6" y="T7"/>
                </a:cxn>
                <a:cxn ang="0">
                  <a:pos x="T8" y="T9"/>
                </a:cxn>
                <a:cxn ang="0">
                  <a:pos x="T10" y="T11"/>
                </a:cxn>
                <a:cxn ang="0">
                  <a:pos x="T12" y="T13"/>
                </a:cxn>
              </a:cxnLst>
              <a:rect l="0" t="0" r="r" b="b"/>
              <a:pathLst>
                <a:path w="729" h="469">
                  <a:moveTo>
                    <a:pt x="5" y="306"/>
                  </a:moveTo>
                  <a:lnTo>
                    <a:pt x="729" y="0"/>
                  </a:lnTo>
                  <a:lnTo>
                    <a:pt x="729" y="86"/>
                  </a:lnTo>
                  <a:lnTo>
                    <a:pt x="144" y="336"/>
                  </a:lnTo>
                  <a:lnTo>
                    <a:pt x="149" y="469"/>
                  </a:lnTo>
                  <a:lnTo>
                    <a:pt x="0" y="436"/>
                  </a:lnTo>
                  <a:lnTo>
                    <a:pt x="5" y="306"/>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3" name="Freeform 13"/>
            <p:cNvSpPr/>
            <p:nvPr/>
          </p:nvSpPr>
          <p:spPr bwMode="auto">
            <a:xfrm>
              <a:off x="5156143" y="4460369"/>
              <a:ext cx="1873751" cy="660763"/>
            </a:xfrm>
            <a:custGeom>
              <a:avLst/>
              <a:gdLst>
                <a:gd name="T0" fmla="*/ 0 w 1571"/>
                <a:gd name="T1" fmla="*/ 111 h 554"/>
                <a:gd name="T2" fmla="*/ 192 w 1571"/>
                <a:gd name="T3" fmla="*/ 0 h 554"/>
                <a:gd name="T4" fmla="*/ 1467 w 1571"/>
                <a:gd name="T5" fmla="*/ 57 h 554"/>
                <a:gd name="T6" fmla="*/ 1571 w 1571"/>
                <a:gd name="T7" fmla="*/ 111 h 554"/>
                <a:gd name="T8" fmla="*/ 788 w 1571"/>
                <a:gd name="T9" fmla="*/ 554 h 554"/>
                <a:gd name="T10" fmla="*/ 0 w 1571"/>
                <a:gd name="T11" fmla="*/ 111 h 554"/>
              </a:gdLst>
              <a:ahLst/>
              <a:cxnLst>
                <a:cxn ang="0">
                  <a:pos x="T0" y="T1"/>
                </a:cxn>
                <a:cxn ang="0">
                  <a:pos x="T2" y="T3"/>
                </a:cxn>
                <a:cxn ang="0">
                  <a:pos x="T4" y="T5"/>
                </a:cxn>
                <a:cxn ang="0">
                  <a:pos x="T6" y="T7"/>
                </a:cxn>
                <a:cxn ang="0">
                  <a:pos x="T8" y="T9"/>
                </a:cxn>
                <a:cxn ang="0">
                  <a:pos x="T10" y="T11"/>
                </a:cxn>
              </a:cxnLst>
              <a:rect l="0" t="0" r="r" b="b"/>
              <a:pathLst>
                <a:path w="1571" h="554">
                  <a:moveTo>
                    <a:pt x="0" y="111"/>
                  </a:moveTo>
                  <a:lnTo>
                    <a:pt x="192" y="0"/>
                  </a:lnTo>
                  <a:lnTo>
                    <a:pt x="1467" y="57"/>
                  </a:lnTo>
                  <a:lnTo>
                    <a:pt x="1571" y="111"/>
                  </a:lnTo>
                  <a:lnTo>
                    <a:pt x="788" y="554"/>
                  </a:lnTo>
                  <a:lnTo>
                    <a:pt x="0" y="111"/>
                  </a:lnTo>
                  <a:close/>
                </a:path>
              </a:pathLst>
            </a:custGeom>
            <a:solidFill>
              <a:srgbClr val="D8D8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4" name="Freeform 14"/>
            <p:cNvSpPr/>
            <p:nvPr/>
          </p:nvSpPr>
          <p:spPr bwMode="auto">
            <a:xfrm>
              <a:off x="6922550" y="3900987"/>
              <a:ext cx="1019769" cy="638101"/>
            </a:xfrm>
            <a:custGeom>
              <a:avLst/>
              <a:gdLst>
                <a:gd name="T0" fmla="*/ 855 w 855"/>
                <a:gd name="T1" fmla="*/ 152 h 535"/>
                <a:gd name="T2" fmla="*/ 578 w 855"/>
                <a:gd name="T3" fmla="*/ 0 h 535"/>
                <a:gd name="T4" fmla="*/ 0 w 855"/>
                <a:gd name="T5" fmla="*/ 228 h 535"/>
                <a:gd name="T6" fmla="*/ 76 w 855"/>
                <a:gd name="T7" fmla="*/ 490 h 535"/>
                <a:gd name="T8" fmla="*/ 166 w 855"/>
                <a:gd name="T9" fmla="*/ 535 h 535"/>
                <a:gd name="T10" fmla="*/ 855 w 855"/>
                <a:gd name="T11" fmla="*/ 152 h 535"/>
              </a:gdLst>
              <a:ahLst/>
              <a:cxnLst>
                <a:cxn ang="0">
                  <a:pos x="T0" y="T1"/>
                </a:cxn>
                <a:cxn ang="0">
                  <a:pos x="T2" y="T3"/>
                </a:cxn>
                <a:cxn ang="0">
                  <a:pos x="T4" y="T5"/>
                </a:cxn>
                <a:cxn ang="0">
                  <a:pos x="T6" y="T7"/>
                </a:cxn>
                <a:cxn ang="0">
                  <a:pos x="T8" y="T9"/>
                </a:cxn>
                <a:cxn ang="0">
                  <a:pos x="T10" y="T11"/>
                </a:cxn>
              </a:cxnLst>
              <a:rect l="0" t="0" r="r" b="b"/>
              <a:pathLst>
                <a:path w="855" h="535">
                  <a:moveTo>
                    <a:pt x="855" y="152"/>
                  </a:moveTo>
                  <a:lnTo>
                    <a:pt x="578" y="0"/>
                  </a:lnTo>
                  <a:lnTo>
                    <a:pt x="0" y="228"/>
                  </a:lnTo>
                  <a:lnTo>
                    <a:pt x="76" y="490"/>
                  </a:lnTo>
                  <a:lnTo>
                    <a:pt x="166" y="535"/>
                  </a:lnTo>
                  <a:lnTo>
                    <a:pt x="855" y="152"/>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5" name="Freeform 16"/>
            <p:cNvSpPr/>
            <p:nvPr/>
          </p:nvSpPr>
          <p:spPr bwMode="auto">
            <a:xfrm>
              <a:off x="4887783" y="3240225"/>
              <a:ext cx="180099" cy="1186749"/>
            </a:xfrm>
            <a:custGeom>
              <a:avLst/>
              <a:gdLst>
                <a:gd name="T0" fmla="*/ 151 w 151"/>
                <a:gd name="T1" fmla="*/ 995 h 995"/>
                <a:gd name="T2" fmla="*/ 0 w 151"/>
                <a:gd name="T3" fmla="*/ 41 h 995"/>
                <a:gd name="T4" fmla="*/ 106 w 151"/>
                <a:gd name="T5" fmla="*/ 0 h 995"/>
                <a:gd name="T6" fmla="*/ 151 w 151"/>
                <a:gd name="T7" fmla="*/ 62 h 995"/>
                <a:gd name="T8" fmla="*/ 151 w 151"/>
                <a:gd name="T9" fmla="*/ 995 h 995"/>
              </a:gdLst>
              <a:ahLst/>
              <a:cxnLst>
                <a:cxn ang="0">
                  <a:pos x="T0" y="T1"/>
                </a:cxn>
                <a:cxn ang="0">
                  <a:pos x="T2" y="T3"/>
                </a:cxn>
                <a:cxn ang="0">
                  <a:pos x="T4" y="T5"/>
                </a:cxn>
                <a:cxn ang="0">
                  <a:pos x="T6" y="T7"/>
                </a:cxn>
                <a:cxn ang="0">
                  <a:pos x="T8" y="T9"/>
                </a:cxn>
              </a:cxnLst>
              <a:rect l="0" t="0" r="r" b="b"/>
              <a:pathLst>
                <a:path w="151" h="995">
                  <a:moveTo>
                    <a:pt x="151" y="995"/>
                  </a:moveTo>
                  <a:lnTo>
                    <a:pt x="0" y="41"/>
                  </a:lnTo>
                  <a:lnTo>
                    <a:pt x="106" y="0"/>
                  </a:lnTo>
                  <a:lnTo>
                    <a:pt x="151" y="62"/>
                  </a:lnTo>
                  <a:lnTo>
                    <a:pt x="151" y="995"/>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6" name="Freeform 17"/>
            <p:cNvSpPr/>
            <p:nvPr/>
          </p:nvSpPr>
          <p:spPr bwMode="auto">
            <a:xfrm>
              <a:off x="4255646" y="4082280"/>
              <a:ext cx="857560" cy="1530250"/>
            </a:xfrm>
            <a:custGeom>
              <a:avLst/>
              <a:gdLst>
                <a:gd name="T0" fmla="*/ 59 w 719"/>
                <a:gd name="T1" fmla="*/ 868 h 1283"/>
                <a:gd name="T2" fmla="*/ 719 w 719"/>
                <a:gd name="T3" fmla="*/ 1283 h 1283"/>
                <a:gd name="T4" fmla="*/ 689 w 719"/>
                <a:gd name="T5" fmla="*/ 390 h 1283"/>
                <a:gd name="T6" fmla="*/ 0 w 719"/>
                <a:gd name="T7" fmla="*/ 0 h 1283"/>
                <a:gd name="T8" fmla="*/ 59 w 719"/>
                <a:gd name="T9" fmla="*/ 868 h 1283"/>
              </a:gdLst>
              <a:ahLst/>
              <a:cxnLst>
                <a:cxn ang="0">
                  <a:pos x="T0" y="T1"/>
                </a:cxn>
                <a:cxn ang="0">
                  <a:pos x="T2" y="T3"/>
                </a:cxn>
                <a:cxn ang="0">
                  <a:pos x="T4" y="T5"/>
                </a:cxn>
                <a:cxn ang="0">
                  <a:pos x="T6" y="T7"/>
                </a:cxn>
                <a:cxn ang="0">
                  <a:pos x="T8" y="T9"/>
                </a:cxn>
              </a:cxnLst>
              <a:rect l="0" t="0" r="r" b="b"/>
              <a:pathLst>
                <a:path w="719" h="1283">
                  <a:moveTo>
                    <a:pt x="59" y="868"/>
                  </a:moveTo>
                  <a:lnTo>
                    <a:pt x="719" y="1283"/>
                  </a:lnTo>
                  <a:lnTo>
                    <a:pt x="689" y="390"/>
                  </a:lnTo>
                  <a:lnTo>
                    <a:pt x="0" y="0"/>
                  </a:lnTo>
                  <a:lnTo>
                    <a:pt x="59" y="868"/>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7" name="Freeform 18"/>
            <p:cNvSpPr/>
            <p:nvPr/>
          </p:nvSpPr>
          <p:spPr bwMode="auto">
            <a:xfrm>
              <a:off x="4154265" y="2834703"/>
              <a:ext cx="913617" cy="1592271"/>
            </a:xfrm>
            <a:custGeom>
              <a:avLst/>
              <a:gdLst>
                <a:gd name="T0" fmla="*/ 68 w 766"/>
                <a:gd name="T1" fmla="*/ 949 h 1335"/>
                <a:gd name="T2" fmla="*/ 766 w 766"/>
                <a:gd name="T3" fmla="*/ 1335 h 1335"/>
                <a:gd name="T4" fmla="*/ 721 w 766"/>
                <a:gd name="T5" fmla="*/ 340 h 1335"/>
                <a:gd name="T6" fmla="*/ 0 w 766"/>
                <a:gd name="T7" fmla="*/ 0 h 1335"/>
                <a:gd name="T8" fmla="*/ 68 w 766"/>
                <a:gd name="T9" fmla="*/ 949 h 1335"/>
              </a:gdLst>
              <a:ahLst/>
              <a:cxnLst>
                <a:cxn ang="0">
                  <a:pos x="T0" y="T1"/>
                </a:cxn>
                <a:cxn ang="0">
                  <a:pos x="T2" y="T3"/>
                </a:cxn>
                <a:cxn ang="0">
                  <a:pos x="T4" y="T5"/>
                </a:cxn>
                <a:cxn ang="0">
                  <a:pos x="T6" y="T7"/>
                </a:cxn>
                <a:cxn ang="0">
                  <a:pos x="T8" y="T9"/>
                </a:cxn>
              </a:cxnLst>
              <a:rect l="0" t="0" r="r" b="b"/>
              <a:pathLst>
                <a:path w="766" h="1335">
                  <a:moveTo>
                    <a:pt x="68" y="949"/>
                  </a:moveTo>
                  <a:lnTo>
                    <a:pt x="766" y="1335"/>
                  </a:lnTo>
                  <a:lnTo>
                    <a:pt x="721" y="340"/>
                  </a:lnTo>
                  <a:lnTo>
                    <a:pt x="0" y="0"/>
                  </a:lnTo>
                  <a:lnTo>
                    <a:pt x="68" y="949"/>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8" name="Freeform 19"/>
            <p:cNvSpPr/>
            <p:nvPr/>
          </p:nvSpPr>
          <p:spPr bwMode="auto">
            <a:xfrm>
              <a:off x="6194996" y="2834703"/>
              <a:ext cx="982795" cy="1592271"/>
            </a:xfrm>
            <a:custGeom>
              <a:avLst/>
              <a:gdLst>
                <a:gd name="T0" fmla="*/ 0 w 824"/>
                <a:gd name="T1" fmla="*/ 0 h 1335"/>
                <a:gd name="T2" fmla="*/ 0 w 824"/>
                <a:gd name="T3" fmla="*/ 113 h 1335"/>
                <a:gd name="T4" fmla="*/ 653 w 824"/>
                <a:gd name="T5" fmla="*/ 402 h 1335"/>
                <a:gd name="T6" fmla="*/ 653 w 824"/>
                <a:gd name="T7" fmla="*/ 1282 h 1335"/>
                <a:gd name="T8" fmla="*/ 776 w 824"/>
                <a:gd name="T9" fmla="*/ 1335 h 1335"/>
                <a:gd name="T10" fmla="*/ 824 w 824"/>
                <a:gd name="T11" fmla="*/ 343 h 1335"/>
                <a:gd name="T12" fmla="*/ 0 w 824"/>
                <a:gd name="T13" fmla="*/ 0 h 1335"/>
              </a:gdLst>
              <a:ahLst/>
              <a:cxnLst>
                <a:cxn ang="0">
                  <a:pos x="T0" y="T1"/>
                </a:cxn>
                <a:cxn ang="0">
                  <a:pos x="T2" y="T3"/>
                </a:cxn>
                <a:cxn ang="0">
                  <a:pos x="T4" y="T5"/>
                </a:cxn>
                <a:cxn ang="0">
                  <a:pos x="T6" y="T7"/>
                </a:cxn>
                <a:cxn ang="0">
                  <a:pos x="T8" y="T9"/>
                </a:cxn>
                <a:cxn ang="0">
                  <a:pos x="T10" y="T11"/>
                </a:cxn>
                <a:cxn ang="0">
                  <a:pos x="T12" y="T13"/>
                </a:cxn>
              </a:cxnLst>
              <a:rect l="0" t="0" r="r" b="b"/>
              <a:pathLst>
                <a:path w="824" h="1335">
                  <a:moveTo>
                    <a:pt x="0" y="0"/>
                  </a:moveTo>
                  <a:lnTo>
                    <a:pt x="0" y="113"/>
                  </a:lnTo>
                  <a:lnTo>
                    <a:pt x="653" y="402"/>
                  </a:lnTo>
                  <a:lnTo>
                    <a:pt x="653" y="1282"/>
                  </a:lnTo>
                  <a:lnTo>
                    <a:pt x="776" y="1335"/>
                  </a:lnTo>
                  <a:lnTo>
                    <a:pt x="824" y="343"/>
                  </a:lnTo>
                  <a:lnTo>
                    <a:pt x="0" y="0"/>
                  </a:lnTo>
                  <a:close/>
                </a:path>
              </a:pathLst>
            </a:custGeom>
            <a:solidFill>
              <a:srgbClr val="C1C1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9" name="Freeform 20"/>
            <p:cNvSpPr/>
            <p:nvPr/>
          </p:nvSpPr>
          <p:spPr bwMode="auto">
            <a:xfrm>
              <a:off x="5113206" y="3289126"/>
              <a:ext cx="982795" cy="1699616"/>
            </a:xfrm>
            <a:custGeom>
              <a:avLst/>
              <a:gdLst>
                <a:gd name="T0" fmla="*/ 0 w 824"/>
                <a:gd name="T1" fmla="*/ 0 h 1425"/>
                <a:gd name="T2" fmla="*/ 36 w 824"/>
                <a:gd name="T3" fmla="*/ 996 h 1425"/>
                <a:gd name="T4" fmla="*/ 824 w 824"/>
                <a:gd name="T5" fmla="*/ 1425 h 1425"/>
                <a:gd name="T6" fmla="*/ 824 w 824"/>
                <a:gd name="T7" fmla="*/ 390 h 1425"/>
                <a:gd name="T8" fmla="*/ 0 w 824"/>
                <a:gd name="T9" fmla="*/ 0 h 1425"/>
              </a:gdLst>
              <a:ahLst/>
              <a:cxnLst>
                <a:cxn ang="0">
                  <a:pos x="T0" y="T1"/>
                </a:cxn>
                <a:cxn ang="0">
                  <a:pos x="T2" y="T3"/>
                </a:cxn>
                <a:cxn ang="0">
                  <a:pos x="T4" y="T5"/>
                </a:cxn>
                <a:cxn ang="0">
                  <a:pos x="T6" y="T7"/>
                </a:cxn>
                <a:cxn ang="0">
                  <a:pos x="T8" y="T9"/>
                </a:cxn>
              </a:cxnLst>
              <a:rect l="0" t="0" r="r" b="b"/>
              <a:pathLst>
                <a:path w="824" h="1425">
                  <a:moveTo>
                    <a:pt x="0" y="0"/>
                  </a:moveTo>
                  <a:lnTo>
                    <a:pt x="36" y="996"/>
                  </a:lnTo>
                  <a:lnTo>
                    <a:pt x="824" y="1425"/>
                  </a:lnTo>
                  <a:lnTo>
                    <a:pt x="824" y="390"/>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0" name="Freeform 21"/>
            <p:cNvSpPr/>
            <p:nvPr/>
          </p:nvSpPr>
          <p:spPr bwMode="auto">
            <a:xfrm>
              <a:off x="5156143" y="4592761"/>
              <a:ext cx="939857" cy="1637594"/>
            </a:xfrm>
            <a:custGeom>
              <a:avLst/>
              <a:gdLst>
                <a:gd name="T0" fmla="*/ 788 w 788"/>
                <a:gd name="T1" fmla="*/ 1373 h 1373"/>
                <a:gd name="T2" fmla="*/ 788 w 788"/>
                <a:gd name="T3" fmla="*/ 443 h 1373"/>
                <a:gd name="T4" fmla="*/ 0 w 788"/>
                <a:gd name="T5" fmla="*/ 0 h 1373"/>
                <a:gd name="T6" fmla="*/ 38 w 788"/>
                <a:gd name="T7" fmla="*/ 900 h 1373"/>
                <a:gd name="T8" fmla="*/ 788 w 788"/>
                <a:gd name="T9" fmla="*/ 1373 h 1373"/>
              </a:gdLst>
              <a:ahLst/>
              <a:cxnLst>
                <a:cxn ang="0">
                  <a:pos x="T0" y="T1"/>
                </a:cxn>
                <a:cxn ang="0">
                  <a:pos x="T2" y="T3"/>
                </a:cxn>
                <a:cxn ang="0">
                  <a:pos x="T4" y="T5"/>
                </a:cxn>
                <a:cxn ang="0">
                  <a:pos x="T6" y="T7"/>
                </a:cxn>
                <a:cxn ang="0">
                  <a:pos x="T8" y="T9"/>
                </a:cxn>
              </a:cxnLst>
              <a:rect l="0" t="0" r="r" b="b"/>
              <a:pathLst>
                <a:path w="788" h="1373">
                  <a:moveTo>
                    <a:pt x="788" y="1373"/>
                  </a:moveTo>
                  <a:lnTo>
                    <a:pt x="788" y="443"/>
                  </a:lnTo>
                  <a:lnTo>
                    <a:pt x="0" y="0"/>
                  </a:lnTo>
                  <a:lnTo>
                    <a:pt x="38" y="900"/>
                  </a:lnTo>
                  <a:lnTo>
                    <a:pt x="788" y="1373"/>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1" name="Freeform 22"/>
            <p:cNvSpPr/>
            <p:nvPr/>
          </p:nvSpPr>
          <p:spPr bwMode="auto">
            <a:xfrm>
              <a:off x="6096001" y="4592761"/>
              <a:ext cx="933894" cy="1637594"/>
            </a:xfrm>
            <a:custGeom>
              <a:avLst/>
              <a:gdLst>
                <a:gd name="T0" fmla="*/ 0 w 783"/>
                <a:gd name="T1" fmla="*/ 443 h 1373"/>
                <a:gd name="T2" fmla="*/ 783 w 783"/>
                <a:gd name="T3" fmla="*/ 0 h 1373"/>
                <a:gd name="T4" fmla="*/ 753 w 783"/>
                <a:gd name="T5" fmla="*/ 900 h 1373"/>
                <a:gd name="T6" fmla="*/ 0 w 783"/>
                <a:gd name="T7" fmla="*/ 1373 h 1373"/>
                <a:gd name="T8" fmla="*/ 0 w 783"/>
                <a:gd name="T9" fmla="*/ 443 h 1373"/>
              </a:gdLst>
              <a:ahLst/>
              <a:cxnLst>
                <a:cxn ang="0">
                  <a:pos x="T0" y="T1"/>
                </a:cxn>
                <a:cxn ang="0">
                  <a:pos x="T2" y="T3"/>
                </a:cxn>
                <a:cxn ang="0">
                  <a:pos x="T4" y="T5"/>
                </a:cxn>
                <a:cxn ang="0">
                  <a:pos x="T6" y="T7"/>
                </a:cxn>
                <a:cxn ang="0">
                  <a:pos x="T8" y="T9"/>
                </a:cxn>
              </a:cxnLst>
              <a:rect l="0" t="0" r="r" b="b"/>
              <a:pathLst>
                <a:path w="783" h="1373">
                  <a:moveTo>
                    <a:pt x="0" y="443"/>
                  </a:moveTo>
                  <a:lnTo>
                    <a:pt x="783" y="0"/>
                  </a:lnTo>
                  <a:lnTo>
                    <a:pt x="753" y="900"/>
                  </a:lnTo>
                  <a:lnTo>
                    <a:pt x="0" y="1373"/>
                  </a:lnTo>
                  <a:lnTo>
                    <a:pt x="0" y="443"/>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2" name="Freeform 23"/>
            <p:cNvSpPr/>
            <p:nvPr/>
          </p:nvSpPr>
          <p:spPr bwMode="auto">
            <a:xfrm>
              <a:off x="6096001" y="3289126"/>
              <a:ext cx="979216" cy="1699616"/>
            </a:xfrm>
            <a:custGeom>
              <a:avLst/>
              <a:gdLst>
                <a:gd name="T0" fmla="*/ 0 w 821"/>
                <a:gd name="T1" fmla="*/ 390 h 1425"/>
                <a:gd name="T2" fmla="*/ 821 w 821"/>
                <a:gd name="T3" fmla="*/ 0 h 1425"/>
                <a:gd name="T4" fmla="*/ 783 w 821"/>
                <a:gd name="T5" fmla="*/ 996 h 1425"/>
                <a:gd name="T6" fmla="*/ 0 w 821"/>
                <a:gd name="T7" fmla="*/ 1425 h 1425"/>
                <a:gd name="T8" fmla="*/ 0 w 821"/>
                <a:gd name="T9" fmla="*/ 390 h 1425"/>
              </a:gdLst>
              <a:ahLst/>
              <a:cxnLst>
                <a:cxn ang="0">
                  <a:pos x="T0" y="T1"/>
                </a:cxn>
                <a:cxn ang="0">
                  <a:pos x="T2" y="T3"/>
                </a:cxn>
                <a:cxn ang="0">
                  <a:pos x="T4" y="T5"/>
                </a:cxn>
                <a:cxn ang="0">
                  <a:pos x="T6" y="T7"/>
                </a:cxn>
                <a:cxn ang="0">
                  <a:pos x="T8" y="T9"/>
                </a:cxn>
              </a:cxnLst>
              <a:rect l="0" t="0" r="r" b="b"/>
              <a:pathLst>
                <a:path w="821" h="1425">
                  <a:moveTo>
                    <a:pt x="0" y="390"/>
                  </a:moveTo>
                  <a:lnTo>
                    <a:pt x="821" y="0"/>
                  </a:lnTo>
                  <a:lnTo>
                    <a:pt x="783" y="996"/>
                  </a:lnTo>
                  <a:lnTo>
                    <a:pt x="0" y="1425"/>
                  </a:lnTo>
                  <a:lnTo>
                    <a:pt x="0" y="390"/>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3" name="Freeform 24"/>
            <p:cNvSpPr/>
            <p:nvPr/>
          </p:nvSpPr>
          <p:spPr bwMode="auto">
            <a:xfrm>
              <a:off x="7120541" y="2834703"/>
              <a:ext cx="917195" cy="1592271"/>
            </a:xfrm>
            <a:custGeom>
              <a:avLst/>
              <a:gdLst>
                <a:gd name="T0" fmla="*/ 48 w 769"/>
                <a:gd name="T1" fmla="*/ 343 h 1335"/>
                <a:gd name="T2" fmla="*/ 0 w 769"/>
                <a:gd name="T3" fmla="*/ 1335 h 1335"/>
                <a:gd name="T4" fmla="*/ 698 w 769"/>
                <a:gd name="T5" fmla="*/ 946 h 1335"/>
                <a:gd name="T6" fmla="*/ 769 w 769"/>
                <a:gd name="T7" fmla="*/ 0 h 1335"/>
                <a:gd name="T8" fmla="*/ 48 w 769"/>
                <a:gd name="T9" fmla="*/ 343 h 1335"/>
              </a:gdLst>
              <a:ahLst/>
              <a:cxnLst>
                <a:cxn ang="0">
                  <a:pos x="T0" y="T1"/>
                </a:cxn>
                <a:cxn ang="0">
                  <a:pos x="T2" y="T3"/>
                </a:cxn>
                <a:cxn ang="0">
                  <a:pos x="T4" y="T5"/>
                </a:cxn>
                <a:cxn ang="0">
                  <a:pos x="T6" y="T7"/>
                </a:cxn>
                <a:cxn ang="0">
                  <a:pos x="T8" y="T9"/>
                </a:cxn>
              </a:cxnLst>
              <a:rect l="0" t="0" r="r" b="b"/>
              <a:pathLst>
                <a:path w="769" h="1335">
                  <a:moveTo>
                    <a:pt x="48" y="343"/>
                  </a:moveTo>
                  <a:lnTo>
                    <a:pt x="0" y="1335"/>
                  </a:lnTo>
                  <a:lnTo>
                    <a:pt x="698" y="946"/>
                  </a:lnTo>
                  <a:lnTo>
                    <a:pt x="769" y="0"/>
                  </a:lnTo>
                  <a:lnTo>
                    <a:pt x="48" y="343"/>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4" name="Freeform 26"/>
            <p:cNvSpPr/>
            <p:nvPr/>
          </p:nvSpPr>
          <p:spPr bwMode="auto">
            <a:xfrm>
              <a:off x="5113206" y="2870484"/>
              <a:ext cx="1962012" cy="883800"/>
            </a:xfrm>
            <a:custGeom>
              <a:avLst/>
              <a:gdLst>
                <a:gd name="T0" fmla="*/ 0 w 1645"/>
                <a:gd name="T1" fmla="*/ 351 h 741"/>
                <a:gd name="T2" fmla="*/ 824 w 1645"/>
                <a:gd name="T3" fmla="*/ 0 h 741"/>
                <a:gd name="T4" fmla="*/ 1645 w 1645"/>
                <a:gd name="T5" fmla="*/ 351 h 741"/>
                <a:gd name="T6" fmla="*/ 824 w 1645"/>
                <a:gd name="T7" fmla="*/ 741 h 741"/>
                <a:gd name="T8" fmla="*/ 0 w 1645"/>
                <a:gd name="T9" fmla="*/ 351 h 741"/>
              </a:gdLst>
              <a:ahLst/>
              <a:cxnLst>
                <a:cxn ang="0">
                  <a:pos x="T0" y="T1"/>
                </a:cxn>
                <a:cxn ang="0">
                  <a:pos x="T2" y="T3"/>
                </a:cxn>
                <a:cxn ang="0">
                  <a:pos x="T4" y="T5"/>
                </a:cxn>
                <a:cxn ang="0">
                  <a:pos x="T6" y="T7"/>
                </a:cxn>
                <a:cxn ang="0">
                  <a:pos x="T8" y="T9"/>
                </a:cxn>
              </a:cxnLst>
              <a:rect l="0" t="0" r="r" b="b"/>
              <a:pathLst>
                <a:path w="1645" h="741">
                  <a:moveTo>
                    <a:pt x="0" y="351"/>
                  </a:moveTo>
                  <a:lnTo>
                    <a:pt x="824" y="0"/>
                  </a:lnTo>
                  <a:lnTo>
                    <a:pt x="1645" y="351"/>
                  </a:lnTo>
                  <a:lnTo>
                    <a:pt x="824" y="741"/>
                  </a:lnTo>
                  <a:lnTo>
                    <a:pt x="0" y="351"/>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5" name="Freeform 27"/>
            <p:cNvSpPr/>
            <p:nvPr/>
          </p:nvSpPr>
          <p:spPr bwMode="auto">
            <a:xfrm>
              <a:off x="4154265" y="2461384"/>
              <a:ext cx="1848704" cy="778841"/>
            </a:xfrm>
            <a:custGeom>
              <a:avLst/>
              <a:gdLst>
                <a:gd name="T0" fmla="*/ 0 w 1550"/>
                <a:gd name="T1" fmla="*/ 313 h 653"/>
                <a:gd name="T2" fmla="*/ 819 w 1550"/>
                <a:gd name="T3" fmla="*/ 0 h 653"/>
                <a:gd name="T4" fmla="*/ 1550 w 1550"/>
                <a:gd name="T5" fmla="*/ 305 h 653"/>
                <a:gd name="T6" fmla="*/ 721 w 1550"/>
                <a:gd name="T7" fmla="*/ 653 h 653"/>
                <a:gd name="T8" fmla="*/ 0 w 1550"/>
                <a:gd name="T9" fmla="*/ 313 h 653"/>
              </a:gdLst>
              <a:ahLst/>
              <a:cxnLst>
                <a:cxn ang="0">
                  <a:pos x="T0" y="T1"/>
                </a:cxn>
                <a:cxn ang="0">
                  <a:pos x="T2" y="T3"/>
                </a:cxn>
                <a:cxn ang="0">
                  <a:pos x="T4" y="T5"/>
                </a:cxn>
                <a:cxn ang="0">
                  <a:pos x="T6" y="T7"/>
                </a:cxn>
                <a:cxn ang="0">
                  <a:pos x="T8" y="T9"/>
                </a:cxn>
              </a:cxnLst>
              <a:rect l="0" t="0" r="r" b="b"/>
              <a:pathLst>
                <a:path w="1550" h="653">
                  <a:moveTo>
                    <a:pt x="0" y="313"/>
                  </a:moveTo>
                  <a:lnTo>
                    <a:pt x="819" y="0"/>
                  </a:lnTo>
                  <a:lnTo>
                    <a:pt x="1550" y="305"/>
                  </a:lnTo>
                  <a:lnTo>
                    <a:pt x="721" y="653"/>
                  </a:lnTo>
                  <a:lnTo>
                    <a:pt x="0" y="313"/>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6" name="Freeform 28"/>
            <p:cNvSpPr/>
            <p:nvPr/>
          </p:nvSpPr>
          <p:spPr bwMode="auto">
            <a:xfrm>
              <a:off x="6194996" y="2461384"/>
              <a:ext cx="1842740" cy="782419"/>
            </a:xfrm>
            <a:custGeom>
              <a:avLst/>
              <a:gdLst>
                <a:gd name="T0" fmla="*/ 824 w 1545"/>
                <a:gd name="T1" fmla="*/ 656 h 656"/>
                <a:gd name="T2" fmla="*/ 0 w 1545"/>
                <a:gd name="T3" fmla="*/ 313 h 656"/>
                <a:gd name="T4" fmla="*/ 731 w 1545"/>
                <a:gd name="T5" fmla="*/ 0 h 656"/>
                <a:gd name="T6" fmla="*/ 1545 w 1545"/>
                <a:gd name="T7" fmla="*/ 313 h 656"/>
                <a:gd name="T8" fmla="*/ 824 w 1545"/>
                <a:gd name="T9" fmla="*/ 656 h 656"/>
              </a:gdLst>
              <a:ahLst/>
              <a:cxnLst>
                <a:cxn ang="0">
                  <a:pos x="T0" y="T1"/>
                </a:cxn>
                <a:cxn ang="0">
                  <a:pos x="T2" y="T3"/>
                </a:cxn>
                <a:cxn ang="0">
                  <a:pos x="T4" y="T5"/>
                </a:cxn>
                <a:cxn ang="0">
                  <a:pos x="T6" y="T7"/>
                </a:cxn>
                <a:cxn ang="0">
                  <a:pos x="T8" y="T9"/>
                </a:cxn>
              </a:cxnLst>
              <a:rect l="0" t="0" r="r" b="b"/>
              <a:pathLst>
                <a:path w="1545" h="656">
                  <a:moveTo>
                    <a:pt x="824" y="656"/>
                  </a:moveTo>
                  <a:lnTo>
                    <a:pt x="0" y="313"/>
                  </a:lnTo>
                  <a:lnTo>
                    <a:pt x="731" y="0"/>
                  </a:lnTo>
                  <a:lnTo>
                    <a:pt x="1545" y="313"/>
                  </a:lnTo>
                  <a:lnTo>
                    <a:pt x="824" y="656"/>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7" name="Freeform 29"/>
            <p:cNvSpPr/>
            <p:nvPr/>
          </p:nvSpPr>
          <p:spPr bwMode="auto">
            <a:xfrm>
              <a:off x="5226513" y="2103570"/>
              <a:ext cx="1738975" cy="688195"/>
            </a:xfrm>
            <a:custGeom>
              <a:avLst/>
              <a:gdLst>
                <a:gd name="T0" fmla="*/ 727 w 1458"/>
                <a:gd name="T1" fmla="*/ 0 h 577"/>
                <a:gd name="T2" fmla="*/ 1458 w 1458"/>
                <a:gd name="T3" fmla="*/ 269 h 577"/>
                <a:gd name="T4" fmla="*/ 727 w 1458"/>
                <a:gd name="T5" fmla="*/ 577 h 577"/>
                <a:gd name="T6" fmla="*/ 0 w 1458"/>
                <a:gd name="T7" fmla="*/ 269 h 577"/>
                <a:gd name="T8" fmla="*/ 727 w 1458"/>
                <a:gd name="T9" fmla="*/ 0 h 577"/>
              </a:gdLst>
              <a:ahLst/>
              <a:cxnLst>
                <a:cxn ang="0">
                  <a:pos x="T0" y="T1"/>
                </a:cxn>
                <a:cxn ang="0">
                  <a:pos x="T2" y="T3"/>
                </a:cxn>
                <a:cxn ang="0">
                  <a:pos x="T4" y="T5"/>
                </a:cxn>
                <a:cxn ang="0">
                  <a:pos x="T6" y="T7"/>
                </a:cxn>
                <a:cxn ang="0">
                  <a:pos x="T8" y="T9"/>
                </a:cxn>
              </a:cxnLst>
              <a:rect l="0" t="0" r="r" b="b"/>
              <a:pathLst>
                <a:path w="1458" h="577">
                  <a:moveTo>
                    <a:pt x="727" y="0"/>
                  </a:moveTo>
                  <a:lnTo>
                    <a:pt x="1458" y="269"/>
                  </a:lnTo>
                  <a:lnTo>
                    <a:pt x="727" y="577"/>
                  </a:lnTo>
                  <a:lnTo>
                    <a:pt x="0" y="269"/>
                  </a:lnTo>
                  <a:lnTo>
                    <a:pt x="727" y="0"/>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8" name="Freeform 25"/>
            <p:cNvSpPr/>
            <p:nvPr/>
          </p:nvSpPr>
          <p:spPr bwMode="auto">
            <a:xfrm>
              <a:off x="7075217" y="4082280"/>
              <a:ext cx="867102" cy="1530250"/>
            </a:xfrm>
            <a:custGeom>
              <a:avLst/>
              <a:gdLst>
                <a:gd name="T0" fmla="*/ 0 w 727"/>
                <a:gd name="T1" fmla="*/ 1283 h 1283"/>
                <a:gd name="T2" fmla="*/ 38 w 727"/>
                <a:gd name="T3" fmla="*/ 383 h 1283"/>
                <a:gd name="T4" fmla="*/ 727 w 727"/>
                <a:gd name="T5" fmla="*/ 0 h 1283"/>
                <a:gd name="T6" fmla="*/ 663 w 727"/>
                <a:gd name="T7" fmla="*/ 864 h 1283"/>
                <a:gd name="T8" fmla="*/ 0 w 727"/>
                <a:gd name="T9" fmla="*/ 1283 h 1283"/>
              </a:gdLst>
              <a:ahLst/>
              <a:cxnLst>
                <a:cxn ang="0">
                  <a:pos x="T0" y="T1"/>
                </a:cxn>
                <a:cxn ang="0">
                  <a:pos x="T2" y="T3"/>
                </a:cxn>
                <a:cxn ang="0">
                  <a:pos x="T4" y="T5"/>
                </a:cxn>
                <a:cxn ang="0">
                  <a:pos x="T6" y="T7"/>
                </a:cxn>
                <a:cxn ang="0">
                  <a:pos x="T8" y="T9"/>
                </a:cxn>
              </a:cxnLst>
              <a:rect l="0" t="0" r="r" b="b"/>
              <a:pathLst>
                <a:path w="727" h="1283">
                  <a:moveTo>
                    <a:pt x="0" y="1283"/>
                  </a:moveTo>
                  <a:lnTo>
                    <a:pt x="38" y="383"/>
                  </a:lnTo>
                  <a:lnTo>
                    <a:pt x="727" y="0"/>
                  </a:lnTo>
                  <a:lnTo>
                    <a:pt x="663" y="864"/>
                  </a:lnTo>
                  <a:lnTo>
                    <a:pt x="0" y="1283"/>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sp>
        <p:nvSpPr>
          <p:cNvPr id="29" name="TextBox 59"/>
          <p:cNvSpPr>
            <a:spLocks noChangeArrowheads="1"/>
          </p:cNvSpPr>
          <p:nvPr/>
        </p:nvSpPr>
        <p:spPr bwMode="auto">
          <a:xfrm flipH="1">
            <a:off x="5775506" y="1254993"/>
            <a:ext cx="4896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b="1" spc="300" dirty="0">
                <a:latin typeface="微软雅黑" panose="020B0503020204020204" pitchFamily="34" charset="-122"/>
                <a:ea typeface="微软雅黑" panose="020B0503020204020204" pitchFamily="34" charset="-122"/>
                <a:sym typeface="方正兰亭黑_GBK" pitchFamily="2" charset="-122"/>
              </a:rPr>
              <a:t>前言 </a:t>
            </a:r>
            <a:r>
              <a:rPr lang="en-US" altLang="zh-CN" sz="2800" b="1" spc="300" dirty="0">
                <a:latin typeface="微软雅黑" panose="020B0503020204020204" pitchFamily="34" charset="-122"/>
                <a:ea typeface="微软雅黑" panose="020B0503020204020204" pitchFamily="34" charset="-122"/>
                <a:sym typeface="方正兰亭黑_GBK" pitchFamily="2" charset="-122"/>
              </a:rPr>
              <a:t> </a:t>
            </a:r>
            <a:r>
              <a:rPr lang="en-US" altLang="zh-CN" sz="2800" b="1" spc="300" dirty="0">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Foreword</a:t>
            </a:r>
          </a:p>
        </p:txBody>
      </p:sp>
      <p:sp>
        <p:nvSpPr>
          <p:cNvPr id="30" name="TextBox 9"/>
          <p:cNvSpPr>
            <a:spLocks noChangeArrowheads="1"/>
          </p:cNvSpPr>
          <p:nvPr/>
        </p:nvSpPr>
        <p:spPr bwMode="auto">
          <a:xfrm>
            <a:off x="6215786" y="2038769"/>
            <a:ext cx="4427035" cy="297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nSpc>
                <a:spcPct val="150000"/>
              </a:lnSpc>
            </a:pPr>
            <a:r>
              <a:rPr lang="zh-CN" altLang="zh-CN" dirty="0"/>
              <a:t>在使用</a:t>
            </a:r>
            <a:r>
              <a:rPr lang="en-US" altLang="zh-CN" dirty="0"/>
              <a:t>Audition</a:t>
            </a:r>
            <a:r>
              <a:rPr lang="zh-CN" altLang="zh-CN" dirty="0"/>
              <a:t>处理音频文件之前，用户需要熟练掌握对工作区和音频显示的控制，才能在今后的学习和工作中更加地得心应手。本章主要介绍</a:t>
            </a:r>
            <a:r>
              <a:rPr lang="en-US" altLang="zh-CN" dirty="0"/>
              <a:t>Audition</a:t>
            </a:r>
            <a:r>
              <a:rPr lang="zh-CN" altLang="zh-CN" dirty="0"/>
              <a:t>的面板控制、编辑器的分类、频谱的显示、音频的播放控制、波形的查看以及键盘快捷键的应用知识。</a:t>
            </a:r>
            <a:endParaRPr lang="zh-CN" altLang="zh-CN" dirty="0">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605715" y="896935"/>
            <a:ext cx="8978977" cy="875881"/>
          </a:xfrm>
          <a:prstGeom prst="rect">
            <a:avLst/>
          </a:prstGeom>
        </p:spPr>
        <p:txBody>
          <a:bodyPr wrap="square">
            <a:spAutoFit/>
          </a:bodyPr>
          <a:lstStyle/>
          <a:p>
            <a:pPr indent="457200">
              <a:lnSpc>
                <a:spcPct val="150000"/>
              </a:lnSpc>
            </a:pPr>
            <a:r>
              <a:rPr lang="en-US" altLang="zh-CN" dirty="0"/>
              <a:t>1.</a:t>
            </a:r>
            <a:r>
              <a:rPr lang="zh-CN" altLang="zh-CN" dirty="0"/>
              <a:t>放大</a:t>
            </a:r>
            <a:r>
              <a:rPr lang="en-US" altLang="zh-CN" dirty="0"/>
              <a:t>/</a:t>
            </a:r>
            <a:r>
              <a:rPr lang="zh-CN" altLang="zh-CN" dirty="0"/>
              <a:t>缩小（振幅）</a:t>
            </a:r>
          </a:p>
          <a:p>
            <a:pPr indent="457200">
              <a:lnSpc>
                <a:spcPct val="150000"/>
              </a:lnSpc>
            </a:pPr>
            <a:r>
              <a:rPr lang="zh-CN" altLang="zh-CN" dirty="0"/>
              <a:t>使用“放大（振幅）”和“缩小（振幅）”按钮会垂直放大、缩小音频波形或轨道。</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9218" name="图片 1">
            <a:extLst>
              <a:ext uri="{FF2B5EF4-FFF2-40B4-BE49-F238E27FC236}">
                <a16:creationId xmlns:a16="http://schemas.microsoft.com/office/drawing/2014/main" id="{35344BD6-515D-4D78-AFF8-A110B40C4C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7170" y="2132856"/>
            <a:ext cx="4191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1">
            <a:extLst>
              <a:ext uri="{FF2B5EF4-FFF2-40B4-BE49-F238E27FC236}">
                <a16:creationId xmlns:a16="http://schemas.microsoft.com/office/drawing/2014/main" id="{8613E221-9E9D-4064-A896-D93E58CB1C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1148" y="4114005"/>
            <a:ext cx="4208113" cy="1619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2597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508717" y="175811"/>
            <a:ext cx="9172977" cy="1291379"/>
          </a:xfrm>
          <a:prstGeom prst="rect">
            <a:avLst/>
          </a:prstGeom>
        </p:spPr>
        <p:txBody>
          <a:bodyPr wrap="square">
            <a:spAutoFit/>
          </a:bodyPr>
          <a:lstStyle/>
          <a:p>
            <a:pPr indent="457200">
              <a:lnSpc>
                <a:spcPct val="150000"/>
              </a:lnSpc>
            </a:pPr>
            <a:r>
              <a:rPr lang="en-US" altLang="zh-CN" dirty="0"/>
              <a:t>2.</a:t>
            </a:r>
            <a:r>
              <a:rPr lang="zh-CN" altLang="zh-CN" dirty="0"/>
              <a:t>放大</a:t>
            </a:r>
            <a:r>
              <a:rPr lang="en-US" altLang="zh-CN" dirty="0"/>
              <a:t>/</a:t>
            </a:r>
            <a:r>
              <a:rPr lang="zh-CN" altLang="zh-CN" dirty="0"/>
              <a:t>缩小（时间）</a:t>
            </a:r>
          </a:p>
          <a:p>
            <a:pPr indent="457200">
              <a:lnSpc>
                <a:spcPct val="150000"/>
              </a:lnSpc>
            </a:pPr>
            <a:r>
              <a:rPr lang="zh-CN" altLang="zh-CN" dirty="0"/>
              <a:t>使用“放大（时间）”和“缩小（时间）”按钮会放大或缩小波形或多轨会话的时间码，从而更好地查看音频波形或轨道。</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10242" name="图片 1">
            <a:extLst>
              <a:ext uri="{FF2B5EF4-FFF2-40B4-BE49-F238E27FC236}">
                <a16:creationId xmlns:a16="http://schemas.microsoft.com/office/drawing/2014/main" id="{6CBF7AF4-1DA4-4D84-89DF-FB053B3AE2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6006" y="1434852"/>
            <a:ext cx="40386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ángulo 42">
            <a:extLst>
              <a:ext uri="{FF2B5EF4-FFF2-40B4-BE49-F238E27FC236}">
                <a16:creationId xmlns:a16="http://schemas.microsoft.com/office/drawing/2014/main" id="{7E5BA28B-5626-452C-9953-7C277F115F98}"/>
              </a:ext>
            </a:extLst>
          </p:cNvPr>
          <p:cNvSpPr/>
          <p:nvPr/>
        </p:nvSpPr>
        <p:spPr>
          <a:xfrm>
            <a:off x="1458823" y="2691326"/>
            <a:ext cx="9892967" cy="2537874"/>
          </a:xfrm>
          <a:prstGeom prst="rect">
            <a:avLst/>
          </a:prstGeom>
        </p:spPr>
        <p:txBody>
          <a:bodyPr wrap="square">
            <a:spAutoFit/>
          </a:bodyPr>
          <a:lstStyle/>
          <a:p>
            <a:pPr indent="457200">
              <a:lnSpc>
                <a:spcPct val="150000"/>
              </a:lnSpc>
            </a:pPr>
            <a:r>
              <a:rPr lang="en-US" altLang="zh-CN" dirty="0"/>
              <a:t>3.</a:t>
            </a:r>
            <a:r>
              <a:rPr lang="zh-CN" altLang="zh-CN" dirty="0"/>
              <a:t>全部缩小（所有坐标）</a:t>
            </a:r>
          </a:p>
          <a:p>
            <a:pPr indent="457200">
              <a:lnSpc>
                <a:spcPct val="150000"/>
              </a:lnSpc>
            </a:pPr>
            <a:r>
              <a:rPr lang="zh-CN" altLang="zh-CN" dirty="0"/>
              <a:t>使用“全部缩小（所有坐标）”按钮会使波形缩小以显示整个音频文件或多轨会话。</a:t>
            </a:r>
          </a:p>
          <a:p>
            <a:pPr indent="457200">
              <a:lnSpc>
                <a:spcPct val="150000"/>
              </a:lnSpc>
            </a:pPr>
            <a:r>
              <a:rPr lang="en-US" altLang="zh-CN" dirty="0"/>
              <a:t>4.</a:t>
            </a:r>
            <a:r>
              <a:rPr lang="zh-CN" altLang="zh-CN" dirty="0"/>
              <a:t>放大入点</a:t>
            </a:r>
            <a:r>
              <a:rPr lang="en-US" altLang="zh-CN" dirty="0"/>
              <a:t>/</a:t>
            </a:r>
            <a:r>
              <a:rPr lang="zh-CN" altLang="zh-CN" dirty="0"/>
              <a:t>出点</a:t>
            </a:r>
          </a:p>
          <a:p>
            <a:pPr indent="457200">
              <a:lnSpc>
                <a:spcPct val="150000"/>
              </a:lnSpc>
            </a:pPr>
            <a:r>
              <a:rPr lang="zh-CN" altLang="zh-CN" dirty="0"/>
              <a:t>使用“放大入点”和“放大出点”按钮可以根据当前选区的起始或结束位置进行放大操作。</a:t>
            </a:r>
          </a:p>
          <a:p>
            <a:pPr indent="457200">
              <a:lnSpc>
                <a:spcPct val="150000"/>
              </a:lnSpc>
            </a:pPr>
            <a:r>
              <a:rPr lang="en-US" altLang="zh-CN" dirty="0"/>
              <a:t>5.</a:t>
            </a:r>
            <a:r>
              <a:rPr lang="zh-CN" altLang="zh-CN" dirty="0"/>
              <a:t>缩放至选区</a:t>
            </a:r>
          </a:p>
          <a:p>
            <a:pPr indent="457200">
              <a:lnSpc>
                <a:spcPct val="150000"/>
              </a:lnSpc>
            </a:pPr>
            <a:r>
              <a:rPr lang="zh-CN" altLang="zh-CN" dirty="0"/>
              <a:t>使用“缩放至选区”按钮可以将当前选区内的音频波形最大化显示。</a:t>
            </a:r>
          </a:p>
        </p:txBody>
      </p:sp>
      <p:sp>
        <p:nvSpPr>
          <p:cNvPr id="9" name="Rectángulo 42">
            <a:extLst>
              <a:ext uri="{FF2B5EF4-FFF2-40B4-BE49-F238E27FC236}">
                <a16:creationId xmlns:a16="http://schemas.microsoft.com/office/drawing/2014/main" id="{079123D8-E4FB-471B-AB6E-FD584C795E91}"/>
              </a:ext>
            </a:extLst>
          </p:cNvPr>
          <p:cNvSpPr/>
          <p:nvPr/>
        </p:nvSpPr>
        <p:spPr>
          <a:xfrm>
            <a:off x="3970969" y="5229200"/>
            <a:ext cx="4248472" cy="922047"/>
          </a:xfrm>
          <a:prstGeom prst="rect">
            <a:avLst/>
          </a:prstGeom>
        </p:spPr>
        <p:txBody>
          <a:bodyPr wrap="square">
            <a:spAutoFit/>
          </a:bodyPr>
          <a:lstStyle/>
          <a:p>
            <a:pPr marL="285750" indent="-285750">
              <a:lnSpc>
                <a:spcPct val="150000"/>
              </a:lnSpc>
              <a:buSzPct val="104000"/>
              <a:buFont typeface="Wingdings" panose="05000000000000000000" pitchFamily="2" charset="2"/>
              <a:buChar char=""/>
            </a:pPr>
            <a:r>
              <a:rPr lang="en-US" altLang="zh-CN" sz="2000" b="1" dirty="0">
                <a:solidFill>
                  <a:srgbClr val="6BDBCF"/>
                </a:solidFill>
                <a:latin typeface="微软雅黑" panose="020B0503020204020204" pitchFamily="34" charset="-122"/>
                <a:ea typeface="微软雅黑" panose="020B0503020204020204" pitchFamily="34" charset="-122"/>
              </a:rPr>
              <a:t> </a:t>
            </a:r>
            <a:r>
              <a:rPr lang="zh-CN" altLang="zh-CN" sz="2000" b="1" dirty="0">
                <a:solidFill>
                  <a:srgbClr val="6BDBCF"/>
                </a:solidFill>
                <a:latin typeface="微软雅黑" panose="020B0503020204020204" pitchFamily="34" charset="-122"/>
                <a:ea typeface="微软雅黑" panose="020B0503020204020204" pitchFamily="34" charset="-122"/>
              </a:rPr>
              <a:t>动手练：观察音频文件的波形</a:t>
            </a:r>
            <a:endParaRPr lang="en-US" altLang="zh-CN" sz="2000" b="1" dirty="0">
              <a:solidFill>
                <a:srgbClr val="6BDBCF"/>
              </a:solidFill>
              <a:latin typeface="微软雅黑" panose="020B0503020204020204" pitchFamily="34" charset="-122"/>
              <a:ea typeface="微软雅黑" panose="020B0503020204020204" pitchFamily="34" charset="-122"/>
            </a:endParaRPr>
          </a:p>
          <a:p>
            <a:pPr marL="285750" indent="-285750">
              <a:lnSpc>
                <a:spcPct val="150000"/>
              </a:lnSpc>
              <a:buSzPct val="104000"/>
              <a:buFont typeface="Wingdings" panose="05000000000000000000" pitchFamily="2" charset="2"/>
              <a:buChar char=""/>
            </a:pPr>
            <a:r>
              <a:rPr lang="en-US" altLang="zh-CN" b="1" dirty="0">
                <a:solidFill>
                  <a:srgbClr val="6BDBCF"/>
                </a:solidFill>
              </a:rPr>
              <a:t>&lt;</a:t>
            </a:r>
            <a:r>
              <a:rPr lang="zh-CN" altLang="zh-CN" b="1" dirty="0">
                <a:solidFill>
                  <a:srgbClr val="6BDBCF"/>
                </a:solidFill>
              </a:rPr>
              <a:t>具体操作过程详见书中图文内容</a:t>
            </a:r>
            <a:r>
              <a:rPr lang="en-US" altLang="zh-CN" b="1" dirty="0">
                <a:solidFill>
                  <a:srgbClr val="6BDBCF"/>
                </a:solidFill>
              </a:rPr>
              <a:t>&gt;</a:t>
            </a:r>
            <a:endParaRPr lang="zh-CN" altLang="zh-CN" dirty="0">
              <a:solidFill>
                <a:srgbClr val="6BDBCF"/>
              </a:solidFill>
            </a:endParaRPr>
          </a:p>
        </p:txBody>
      </p:sp>
    </p:spTree>
    <p:extLst>
      <p:ext uri="{BB962C8B-B14F-4D97-AF65-F5344CB8AC3E}">
        <p14:creationId xmlns:p14="http://schemas.microsoft.com/office/powerpoint/2010/main" val="37752391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6</a:t>
              </a:r>
            </a:p>
          </p:txBody>
        </p:sp>
      </p:grpSp>
      <p:sp>
        <p:nvSpPr>
          <p:cNvPr id="8" name="TextBox 64"/>
          <p:cNvSpPr>
            <a:spLocks noChangeArrowheads="1"/>
          </p:cNvSpPr>
          <p:nvPr/>
        </p:nvSpPr>
        <p:spPr bwMode="auto">
          <a:xfrm>
            <a:off x="5118374" y="3444267"/>
            <a:ext cx="20471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键盘快捷键</a:t>
            </a:r>
          </a:p>
        </p:txBody>
      </p:sp>
    </p:spTree>
    <p:extLst>
      <p:ext uri="{BB962C8B-B14F-4D97-AF65-F5344CB8AC3E}">
        <p14:creationId xmlns:p14="http://schemas.microsoft.com/office/powerpoint/2010/main" val="25699522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508715" y="548680"/>
            <a:ext cx="9172977" cy="2122376"/>
          </a:xfrm>
          <a:prstGeom prst="rect">
            <a:avLst/>
          </a:prstGeom>
        </p:spPr>
        <p:txBody>
          <a:bodyPr wrap="square">
            <a:spAutoFit/>
          </a:bodyPr>
          <a:lstStyle/>
          <a:p>
            <a:pPr indent="457200">
              <a:lnSpc>
                <a:spcPct val="150000"/>
              </a:lnSpc>
            </a:pPr>
            <a:r>
              <a:rPr lang="en-US" altLang="zh-CN" dirty="0"/>
              <a:t>Audition</a:t>
            </a:r>
            <a:r>
              <a:rPr lang="zh-CN" altLang="zh-CN" dirty="0"/>
              <a:t>提供了一组默认的键盘快捷键来帮助用户加速编辑过程。在菜单和工具提示中，可用快捷键会出现在命令和按钮名称的右侧。</a:t>
            </a:r>
          </a:p>
          <a:p>
            <a:pPr indent="457200">
              <a:lnSpc>
                <a:spcPct val="150000"/>
              </a:lnSpc>
            </a:pPr>
            <a:r>
              <a:rPr lang="zh-CN" altLang="zh-CN" dirty="0"/>
              <a:t>执行“编辑”</a:t>
            </a:r>
            <a:r>
              <a:rPr lang="en-US" altLang="zh-CN" dirty="0"/>
              <a:t>|</a:t>
            </a:r>
            <a:r>
              <a:rPr lang="zh-CN" altLang="zh-CN" dirty="0"/>
              <a:t>“键盘快捷键”命令会打开可视键盘快捷键编辑器。可视键盘快捷键编辑器会展示出键盘的布局，已分配快捷键的键标记为紫色。将鼠标置于键上时，工具提示会显示完整命令名称。</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11266" name="图片 1">
            <a:extLst>
              <a:ext uri="{FF2B5EF4-FFF2-40B4-BE49-F238E27FC236}">
                <a16:creationId xmlns:a16="http://schemas.microsoft.com/office/drawing/2014/main" id="{586AC64C-0EB9-441D-A495-C208A4BFBC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86171" y="2736575"/>
            <a:ext cx="5418063" cy="29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2154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7</a:t>
              </a:r>
            </a:p>
          </p:txBody>
        </p:sp>
      </p:grpSp>
      <p:sp>
        <p:nvSpPr>
          <p:cNvPr id="8" name="TextBox 64"/>
          <p:cNvSpPr>
            <a:spLocks noChangeArrowheads="1"/>
          </p:cNvSpPr>
          <p:nvPr/>
        </p:nvSpPr>
        <p:spPr bwMode="auto">
          <a:xfrm>
            <a:off x="4214191" y="3356992"/>
            <a:ext cx="376202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案例实战：为音乐加一段鼓点</a:t>
            </a:r>
          </a:p>
        </p:txBody>
      </p:sp>
    </p:spTree>
    <p:extLst>
      <p:ext uri="{BB962C8B-B14F-4D97-AF65-F5344CB8AC3E}">
        <p14:creationId xmlns:p14="http://schemas.microsoft.com/office/powerpoint/2010/main" val="9362934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2705767" y="980728"/>
            <a:ext cx="6778878" cy="1296144"/>
          </a:xfrm>
          <a:prstGeom prst="rect">
            <a:avLst/>
          </a:prstGeom>
        </p:spPr>
        <p:txBody>
          <a:bodyPr wrap="square">
            <a:spAutoFit/>
          </a:bodyPr>
          <a:lstStyle/>
          <a:p>
            <a:pPr indent="457200">
              <a:lnSpc>
                <a:spcPct val="150000"/>
              </a:lnSpc>
            </a:pPr>
            <a:r>
              <a:rPr lang="zh-CN" altLang="zh-CN" dirty="0"/>
              <a:t>本案例将为一段音乐加上鼓点节奏，需要利用缩放功能进行较为细致的操作</a:t>
            </a:r>
            <a:r>
              <a:rPr lang="zh-CN" altLang="en-US" dirty="0"/>
              <a:t>。</a:t>
            </a:r>
            <a:endParaRPr lang="en-US" altLang="zh-CN" dirty="0"/>
          </a:p>
          <a:p>
            <a:pPr indent="457200" algn="ctr">
              <a:lnSpc>
                <a:spcPct val="150000"/>
              </a:lnSpc>
            </a:pPr>
            <a:r>
              <a:rPr lang="en-US" altLang="zh-CN" b="1" dirty="0">
                <a:solidFill>
                  <a:srgbClr val="6BDBCF"/>
                </a:solidFill>
              </a:rPr>
              <a:t>&lt;</a:t>
            </a:r>
            <a:r>
              <a:rPr lang="zh-CN" altLang="zh-CN" b="1" dirty="0">
                <a:solidFill>
                  <a:srgbClr val="6BDBCF"/>
                </a:solidFill>
              </a:rPr>
              <a:t>具体操作过程详见书中图文内容</a:t>
            </a:r>
            <a:r>
              <a:rPr lang="en-US" altLang="zh-CN" b="1" dirty="0">
                <a:solidFill>
                  <a:srgbClr val="6BDBCF"/>
                </a:solidFill>
              </a:rPr>
              <a:t>&gt;</a:t>
            </a:r>
            <a:endParaRPr lang="zh-CN" altLang="zh-CN" dirty="0">
              <a:solidFill>
                <a:srgbClr val="6BDBCF"/>
              </a:solidFill>
            </a:endParaRP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12290" name="图片 1">
            <a:extLst>
              <a:ext uri="{FF2B5EF4-FFF2-40B4-BE49-F238E27FC236}">
                <a16:creationId xmlns:a16="http://schemas.microsoft.com/office/drawing/2014/main" id="{BAC3BF07-505D-4D38-B1C5-3463747EC5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7498" y="2492896"/>
            <a:ext cx="5875415"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94534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8</a:t>
              </a:r>
            </a:p>
          </p:txBody>
        </p:sp>
      </p:grpSp>
      <p:sp>
        <p:nvSpPr>
          <p:cNvPr id="8" name="TextBox 64"/>
          <p:cNvSpPr>
            <a:spLocks noChangeArrowheads="1"/>
          </p:cNvSpPr>
          <p:nvPr/>
        </p:nvSpPr>
        <p:spPr bwMode="auto">
          <a:xfrm>
            <a:off x="5293671" y="3481844"/>
            <a:ext cx="16965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课后作业</a:t>
            </a:r>
          </a:p>
        </p:txBody>
      </p:sp>
    </p:spTree>
    <p:extLst>
      <p:ext uri="{BB962C8B-B14F-4D97-AF65-F5344CB8AC3E}">
        <p14:creationId xmlns:p14="http://schemas.microsoft.com/office/powerpoint/2010/main" val="3846243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299706" y="957324"/>
            <a:ext cx="9591000" cy="4199868"/>
          </a:xfrm>
          <a:prstGeom prst="rect">
            <a:avLst/>
          </a:prstGeom>
        </p:spPr>
        <p:txBody>
          <a:bodyPr wrap="square">
            <a:spAutoFit/>
          </a:bodyPr>
          <a:lstStyle/>
          <a:p>
            <a:pPr indent="457200">
              <a:lnSpc>
                <a:spcPct val="150000"/>
              </a:lnSpc>
            </a:pPr>
            <a:r>
              <a:rPr lang="zh-CN" altLang="zh-CN" b="1" dirty="0"/>
              <a:t>一、填空题</a:t>
            </a:r>
            <a:endParaRPr lang="zh-CN" altLang="zh-CN" dirty="0"/>
          </a:p>
          <a:p>
            <a:pPr indent="457200" fontAlgn="base">
              <a:lnSpc>
                <a:spcPct val="150000"/>
              </a:lnSpc>
            </a:pPr>
            <a:r>
              <a:rPr lang="en-US" altLang="zh-CN" dirty="0"/>
              <a:t>1</a:t>
            </a:r>
            <a:r>
              <a:rPr lang="zh-CN" altLang="zh-CN" dirty="0"/>
              <a:t>、并列停靠的面板被称为</a:t>
            </a:r>
            <a:r>
              <a:rPr lang="en-US" altLang="zh-CN" u="sng" dirty="0"/>
              <a:t>  </a:t>
            </a:r>
            <a:r>
              <a:rPr lang="zh-CN" altLang="zh-CN" u="sng" dirty="0"/>
              <a:t>面板组</a:t>
            </a:r>
            <a:r>
              <a:rPr lang="en-US" altLang="zh-CN" u="sng" dirty="0"/>
              <a:t>  </a:t>
            </a:r>
            <a:r>
              <a:rPr lang="zh-CN" altLang="zh-CN" dirty="0"/>
              <a:t>。</a:t>
            </a:r>
          </a:p>
          <a:p>
            <a:pPr indent="457200" fontAlgn="base">
              <a:lnSpc>
                <a:spcPct val="150000"/>
              </a:lnSpc>
            </a:pPr>
            <a:r>
              <a:rPr lang="en-US" altLang="zh-CN" dirty="0"/>
              <a:t>2</a:t>
            </a:r>
            <a:r>
              <a:rPr lang="zh-CN" altLang="zh-CN" dirty="0"/>
              <a:t>、波形编辑器的频谱包括</a:t>
            </a:r>
            <a:r>
              <a:rPr lang="en-US" altLang="zh-CN" u="sng" dirty="0"/>
              <a:t>  </a:t>
            </a:r>
            <a:r>
              <a:rPr lang="zh-CN" altLang="zh-CN" u="sng" dirty="0"/>
              <a:t>频谱频率显示器</a:t>
            </a:r>
            <a:r>
              <a:rPr lang="en-US" altLang="zh-CN" u="sng" dirty="0"/>
              <a:t>  </a:t>
            </a:r>
            <a:r>
              <a:rPr lang="zh-CN" altLang="zh-CN" dirty="0"/>
              <a:t>和</a:t>
            </a:r>
            <a:r>
              <a:rPr lang="en-US" altLang="zh-CN" u="sng" dirty="0"/>
              <a:t>  </a:t>
            </a:r>
            <a:r>
              <a:rPr lang="zh-CN" altLang="zh-CN" u="sng" dirty="0"/>
              <a:t>频谱音调显示器</a:t>
            </a:r>
            <a:r>
              <a:rPr lang="en-US" altLang="zh-CN" u="sng" dirty="0"/>
              <a:t>  </a:t>
            </a:r>
            <a:r>
              <a:rPr lang="zh-CN" altLang="zh-CN" dirty="0"/>
              <a:t>两种类型。</a:t>
            </a:r>
          </a:p>
          <a:p>
            <a:pPr indent="457200" fontAlgn="base">
              <a:lnSpc>
                <a:spcPct val="150000"/>
              </a:lnSpc>
            </a:pPr>
            <a:r>
              <a:rPr lang="en-US" altLang="zh-CN" dirty="0"/>
              <a:t>3</a:t>
            </a:r>
            <a:r>
              <a:rPr lang="zh-CN" altLang="zh-CN" dirty="0"/>
              <a:t>、</a:t>
            </a:r>
            <a:r>
              <a:rPr lang="en-US" altLang="zh-CN" dirty="0"/>
              <a:t>Audition</a:t>
            </a:r>
            <a:r>
              <a:rPr lang="zh-CN" altLang="zh-CN" dirty="0"/>
              <a:t>最主要的工作区域是</a:t>
            </a:r>
            <a:r>
              <a:rPr lang="zh-CN" altLang="zh-CN" u="sng" dirty="0"/>
              <a:t>  编辑器</a:t>
            </a:r>
            <a:r>
              <a:rPr lang="en-US" altLang="zh-CN" u="sng" dirty="0"/>
              <a:t>  </a:t>
            </a:r>
            <a:r>
              <a:rPr lang="zh-CN" altLang="zh-CN" dirty="0"/>
              <a:t>。</a:t>
            </a:r>
          </a:p>
          <a:p>
            <a:pPr indent="457200" fontAlgn="base">
              <a:lnSpc>
                <a:spcPct val="150000"/>
              </a:lnSpc>
            </a:pPr>
            <a:r>
              <a:rPr lang="en-US" altLang="zh-CN" dirty="0"/>
              <a:t>4</a:t>
            </a:r>
            <a:r>
              <a:rPr lang="zh-CN" altLang="zh-CN" dirty="0"/>
              <a:t>、在</a:t>
            </a:r>
            <a:r>
              <a:rPr lang="en-US" altLang="zh-CN" dirty="0"/>
              <a:t>Audition</a:t>
            </a:r>
            <a:r>
              <a:rPr lang="zh-CN" altLang="zh-CN" dirty="0"/>
              <a:t>中，可以通过</a:t>
            </a:r>
            <a:r>
              <a:rPr lang="en-US" altLang="zh-CN" u="sng" dirty="0"/>
              <a:t>  </a:t>
            </a:r>
            <a:r>
              <a:rPr lang="zh-CN" altLang="zh-CN" u="sng" dirty="0"/>
              <a:t>“编辑器”面板</a:t>
            </a:r>
            <a:r>
              <a:rPr lang="en-US" altLang="zh-CN" u="sng" dirty="0"/>
              <a:t>  </a:t>
            </a:r>
            <a:r>
              <a:rPr lang="zh-CN" altLang="zh-CN" dirty="0"/>
              <a:t>和</a:t>
            </a:r>
            <a:r>
              <a:rPr lang="en-US" altLang="zh-CN" u="sng" dirty="0"/>
              <a:t>  </a:t>
            </a:r>
            <a:r>
              <a:rPr lang="zh-CN" altLang="zh-CN" u="sng" dirty="0"/>
              <a:t>“传输”面板</a:t>
            </a:r>
            <a:r>
              <a:rPr lang="en-US" altLang="zh-CN" u="sng" dirty="0"/>
              <a:t>  </a:t>
            </a:r>
            <a:r>
              <a:rPr lang="zh-CN" altLang="zh-CN" dirty="0"/>
              <a:t>来实现音频的播放、停止、录制、快进等操作。</a:t>
            </a:r>
          </a:p>
          <a:p>
            <a:pPr indent="457200">
              <a:lnSpc>
                <a:spcPct val="150000"/>
              </a:lnSpc>
            </a:pPr>
            <a:r>
              <a:rPr lang="zh-CN" altLang="zh-CN" b="1" dirty="0"/>
              <a:t>二、选择题</a:t>
            </a:r>
            <a:endParaRPr lang="zh-CN" altLang="zh-CN" dirty="0"/>
          </a:p>
          <a:p>
            <a:pPr indent="457200" fontAlgn="base">
              <a:lnSpc>
                <a:spcPct val="150000"/>
              </a:lnSpc>
            </a:pPr>
            <a:r>
              <a:rPr lang="en-US" altLang="zh-CN" dirty="0"/>
              <a:t>1</a:t>
            </a:r>
            <a:r>
              <a:rPr lang="zh-CN" altLang="zh-CN" dirty="0"/>
              <a:t>、若音轨无法全部显示波形时，可以使用鼠标操纵音轨上方的（  </a:t>
            </a:r>
            <a:r>
              <a:rPr lang="en-US" altLang="zh-CN" dirty="0"/>
              <a:t>C  </a:t>
            </a:r>
            <a:r>
              <a:rPr lang="zh-CN" altLang="zh-CN" dirty="0"/>
              <a:t>）来调整显示位置。</a:t>
            </a:r>
          </a:p>
          <a:p>
            <a:pPr indent="457200">
              <a:lnSpc>
                <a:spcPct val="150000"/>
              </a:lnSpc>
            </a:pPr>
            <a:r>
              <a:rPr lang="en-US" altLang="zh-CN" dirty="0"/>
              <a:t>A</a:t>
            </a:r>
            <a:r>
              <a:rPr lang="zh-CN" altLang="zh-CN" dirty="0"/>
              <a:t>、播放指针</a:t>
            </a:r>
            <a:r>
              <a:rPr lang="en-US" altLang="zh-CN" dirty="0"/>
              <a:t>					B</a:t>
            </a:r>
            <a:r>
              <a:rPr lang="zh-CN" altLang="zh-CN" dirty="0"/>
              <a:t>、滚屏推杆</a:t>
            </a:r>
          </a:p>
          <a:p>
            <a:pPr indent="457200">
              <a:lnSpc>
                <a:spcPct val="150000"/>
              </a:lnSpc>
            </a:pPr>
            <a:r>
              <a:rPr lang="en-US" altLang="zh-CN" dirty="0"/>
              <a:t>C</a:t>
            </a:r>
            <a:r>
              <a:rPr lang="zh-CN" altLang="zh-CN" dirty="0"/>
              <a:t>、左右拖拽杆</a:t>
            </a:r>
            <a:r>
              <a:rPr lang="en-US" altLang="zh-CN" dirty="0"/>
              <a:t>				D</a:t>
            </a:r>
            <a:r>
              <a:rPr lang="zh-CN" altLang="zh-CN" dirty="0"/>
              <a:t>、传送器按钮</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Tree>
    <p:extLst>
      <p:ext uri="{BB962C8B-B14F-4D97-AF65-F5344CB8AC3E}">
        <p14:creationId xmlns:p14="http://schemas.microsoft.com/office/powerpoint/2010/main" val="24079566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458823" y="310000"/>
            <a:ext cx="9297121" cy="5861861"/>
          </a:xfrm>
          <a:prstGeom prst="rect">
            <a:avLst/>
          </a:prstGeom>
        </p:spPr>
        <p:txBody>
          <a:bodyPr wrap="square">
            <a:spAutoFit/>
          </a:bodyPr>
          <a:lstStyle/>
          <a:p>
            <a:pPr indent="457200" fontAlgn="base">
              <a:lnSpc>
                <a:spcPct val="150000"/>
              </a:lnSpc>
            </a:pPr>
            <a:r>
              <a:rPr lang="en-US" altLang="zh-CN" dirty="0"/>
              <a:t>2</a:t>
            </a:r>
            <a:r>
              <a:rPr lang="zh-CN" altLang="zh-CN" dirty="0"/>
              <a:t>、下列描述错误的是（  </a:t>
            </a:r>
            <a:r>
              <a:rPr lang="en-US" altLang="zh-CN" dirty="0"/>
              <a:t>C  </a:t>
            </a:r>
            <a:r>
              <a:rPr lang="zh-CN" altLang="zh-CN" dirty="0"/>
              <a:t>）。</a:t>
            </a:r>
          </a:p>
          <a:p>
            <a:pPr indent="457200">
              <a:lnSpc>
                <a:spcPct val="150000"/>
              </a:lnSpc>
            </a:pPr>
            <a:r>
              <a:rPr lang="en-US" altLang="zh-CN" dirty="0"/>
              <a:t>A</a:t>
            </a:r>
            <a:r>
              <a:rPr lang="zh-CN" altLang="zh-CN" dirty="0"/>
              <a:t>、</a:t>
            </a:r>
            <a:r>
              <a:rPr lang="en-US" altLang="zh-CN" dirty="0"/>
              <a:t>Audition</a:t>
            </a:r>
            <a:r>
              <a:rPr lang="zh-CN" altLang="zh-CN" dirty="0"/>
              <a:t>即拥有波形编辑器，又拥有多轨编辑器</a:t>
            </a:r>
          </a:p>
          <a:p>
            <a:pPr indent="457200">
              <a:lnSpc>
                <a:spcPct val="150000"/>
              </a:lnSpc>
            </a:pPr>
            <a:r>
              <a:rPr lang="en-US" altLang="zh-CN" dirty="0"/>
              <a:t>B</a:t>
            </a:r>
            <a:r>
              <a:rPr lang="zh-CN" altLang="zh-CN" dirty="0"/>
              <a:t>、音频可以在波形编辑器和多轨编辑器之间来回转换</a:t>
            </a:r>
          </a:p>
          <a:p>
            <a:pPr indent="457200">
              <a:lnSpc>
                <a:spcPct val="150000"/>
              </a:lnSpc>
            </a:pPr>
            <a:r>
              <a:rPr lang="en-US" altLang="zh-CN" dirty="0"/>
              <a:t>C</a:t>
            </a:r>
            <a:r>
              <a:rPr lang="zh-CN" altLang="zh-CN" dirty="0"/>
              <a:t>、在多轨编辑器中进行精细化的编辑</a:t>
            </a:r>
          </a:p>
          <a:p>
            <a:pPr indent="457200">
              <a:lnSpc>
                <a:spcPct val="150000"/>
              </a:lnSpc>
            </a:pPr>
            <a:r>
              <a:rPr lang="en-US" altLang="zh-CN" dirty="0"/>
              <a:t>D</a:t>
            </a:r>
            <a:r>
              <a:rPr lang="zh-CN" altLang="zh-CN" dirty="0"/>
              <a:t>、可使用波形编辑器编辑单个文件</a:t>
            </a:r>
          </a:p>
          <a:p>
            <a:pPr indent="457200">
              <a:lnSpc>
                <a:spcPct val="150000"/>
              </a:lnSpc>
            </a:pPr>
            <a:r>
              <a:rPr lang="en-US" altLang="zh-CN" dirty="0"/>
              <a:t>D</a:t>
            </a:r>
            <a:r>
              <a:rPr lang="zh-CN" altLang="zh-CN" dirty="0"/>
              <a:t>、快捷工具栏</a:t>
            </a:r>
          </a:p>
          <a:p>
            <a:pPr indent="457200" fontAlgn="base">
              <a:lnSpc>
                <a:spcPct val="150000"/>
              </a:lnSpc>
            </a:pPr>
            <a:r>
              <a:rPr lang="en-US" altLang="zh-CN" dirty="0"/>
              <a:t>3</a:t>
            </a:r>
            <a:r>
              <a:rPr lang="zh-CN" altLang="zh-CN" dirty="0"/>
              <a:t>、以下哪种方式可以完成导航（  </a:t>
            </a:r>
            <a:r>
              <a:rPr lang="en-US" altLang="zh-CN" dirty="0"/>
              <a:t>D  </a:t>
            </a:r>
            <a:r>
              <a:rPr lang="zh-CN" altLang="zh-CN" dirty="0"/>
              <a:t>）。</a:t>
            </a:r>
          </a:p>
          <a:p>
            <a:pPr indent="457200">
              <a:lnSpc>
                <a:spcPct val="150000"/>
              </a:lnSpc>
            </a:pPr>
            <a:r>
              <a:rPr lang="en-US" altLang="zh-CN" dirty="0"/>
              <a:t>A</a:t>
            </a:r>
            <a:r>
              <a:rPr lang="zh-CN" altLang="zh-CN" dirty="0"/>
              <a:t>、通过缩放导航</a:t>
            </a:r>
            <a:r>
              <a:rPr lang="en-US" altLang="zh-CN" dirty="0"/>
              <a:t>				B</a:t>
            </a:r>
            <a:r>
              <a:rPr lang="zh-CN" altLang="zh-CN" dirty="0"/>
              <a:t>、通过“工具”面板导航</a:t>
            </a:r>
          </a:p>
          <a:p>
            <a:pPr indent="457200">
              <a:lnSpc>
                <a:spcPct val="150000"/>
              </a:lnSpc>
            </a:pPr>
            <a:r>
              <a:rPr lang="en-US" altLang="zh-CN" dirty="0"/>
              <a:t>C</a:t>
            </a:r>
            <a:r>
              <a:rPr lang="zh-CN" altLang="zh-CN" dirty="0"/>
              <a:t>、通过传输导航</a:t>
            </a:r>
            <a:r>
              <a:rPr lang="en-US" altLang="zh-CN" dirty="0"/>
              <a:t>				D</a:t>
            </a:r>
            <a:r>
              <a:rPr lang="zh-CN" altLang="zh-CN" dirty="0"/>
              <a:t>、通过媒体浏览器导航</a:t>
            </a:r>
          </a:p>
          <a:p>
            <a:pPr indent="457200" fontAlgn="base">
              <a:lnSpc>
                <a:spcPct val="150000"/>
              </a:lnSpc>
            </a:pPr>
            <a:r>
              <a:rPr lang="en-US" altLang="zh-CN" dirty="0"/>
              <a:t>4</a:t>
            </a:r>
            <a:r>
              <a:rPr lang="zh-CN" altLang="zh-CN" dirty="0"/>
              <a:t>、以下描述中错误的是（  </a:t>
            </a:r>
            <a:r>
              <a:rPr lang="en-US" altLang="zh-CN" dirty="0"/>
              <a:t>D  </a:t>
            </a:r>
            <a:r>
              <a:rPr lang="zh-CN" altLang="zh-CN" dirty="0"/>
              <a:t>）。</a:t>
            </a:r>
          </a:p>
          <a:p>
            <a:pPr indent="457200">
              <a:lnSpc>
                <a:spcPct val="150000"/>
              </a:lnSpc>
            </a:pPr>
            <a:r>
              <a:rPr lang="en-US" altLang="zh-CN" dirty="0"/>
              <a:t>A</a:t>
            </a:r>
            <a:r>
              <a:rPr lang="zh-CN" altLang="zh-CN" dirty="0"/>
              <a:t>、放大（振幅）工具可以垂直放大波形的幅度</a:t>
            </a:r>
          </a:p>
          <a:p>
            <a:pPr indent="457200">
              <a:lnSpc>
                <a:spcPct val="150000"/>
              </a:lnSpc>
            </a:pPr>
            <a:r>
              <a:rPr lang="en-US" altLang="zh-CN" dirty="0"/>
              <a:t>B</a:t>
            </a:r>
            <a:r>
              <a:rPr lang="zh-CN" altLang="zh-CN" dirty="0"/>
              <a:t>、放大（振幅）工具可以放大波形的声音</a:t>
            </a:r>
          </a:p>
          <a:p>
            <a:pPr indent="457200">
              <a:lnSpc>
                <a:spcPct val="150000"/>
              </a:lnSpc>
            </a:pPr>
            <a:r>
              <a:rPr lang="en-US" altLang="zh-CN" dirty="0"/>
              <a:t>C</a:t>
            </a:r>
            <a:r>
              <a:rPr lang="zh-CN" altLang="zh-CN" dirty="0"/>
              <a:t>、放大（时间）工具可以放大编辑器的时间码</a:t>
            </a:r>
          </a:p>
          <a:p>
            <a:pPr indent="457200">
              <a:lnSpc>
                <a:spcPct val="150000"/>
              </a:lnSpc>
            </a:pPr>
            <a:r>
              <a:rPr lang="en-US" altLang="zh-CN" dirty="0"/>
              <a:t>D</a:t>
            </a:r>
            <a:r>
              <a:rPr lang="zh-CN" altLang="zh-CN" dirty="0"/>
              <a:t>、放大入点工具可以从入点开始放大时间码</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Tree>
    <p:extLst>
      <p:ext uri="{BB962C8B-B14F-4D97-AF65-F5344CB8AC3E}">
        <p14:creationId xmlns:p14="http://schemas.microsoft.com/office/powerpoint/2010/main" val="13708578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3142878" y="1042930"/>
            <a:ext cx="5599212" cy="784830"/>
          </a:xfrm>
          <a:prstGeom prst="rect">
            <a:avLst/>
          </a:prstGeom>
        </p:spPr>
        <p:txBody>
          <a:bodyPr wrap="square">
            <a:spAutoFit/>
          </a:bodyPr>
          <a:lstStyle/>
          <a:p>
            <a:pPr lvl="0" indent="457200">
              <a:lnSpc>
                <a:spcPct val="150000"/>
              </a:lnSpc>
            </a:pPr>
            <a:r>
              <a:rPr lang="zh-CN" altLang="en-US" b="1" dirty="0"/>
              <a:t>三、</a:t>
            </a:r>
            <a:r>
              <a:rPr lang="zh-CN" altLang="zh-CN" b="1" dirty="0"/>
              <a:t>操作题</a:t>
            </a:r>
            <a:endParaRPr lang="zh-CN" altLang="zh-CN" dirty="0"/>
          </a:p>
          <a:p>
            <a:pPr indent="457200"/>
            <a:r>
              <a:rPr lang="zh-CN" altLang="zh-CN" dirty="0"/>
              <a:t>利用本章所学知识自定义自己熟悉的快捷键。</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13314" name="图片 1">
            <a:extLst>
              <a:ext uri="{FF2B5EF4-FFF2-40B4-BE49-F238E27FC236}">
                <a16:creationId xmlns:a16="http://schemas.microsoft.com/office/drawing/2014/main" id="{119E0A40-A493-4206-9914-2889E5085A2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5038" y="1944303"/>
            <a:ext cx="5560335" cy="296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0804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33" name="TextBox 59"/>
          <p:cNvSpPr>
            <a:spLocks noChangeArrowheads="1"/>
          </p:cNvSpPr>
          <p:nvPr/>
        </p:nvSpPr>
        <p:spPr bwMode="auto">
          <a:xfrm flipH="1">
            <a:off x="7391350" y="2113692"/>
            <a:ext cx="4896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spc="300" dirty="0">
                <a:solidFill>
                  <a:schemeClr val="bg1"/>
                </a:solidFill>
                <a:latin typeface="Impact" panose="020B0806030902050204" pitchFamily="34" charset="0"/>
                <a:ea typeface="微软雅黑" panose="020B0503020204020204" pitchFamily="34" charset="-122"/>
                <a:sym typeface="方正兰亭黑_GBK" pitchFamily="2" charset="-122"/>
              </a:rPr>
              <a:t>目录 </a:t>
            </a:r>
            <a:r>
              <a:rPr lang="en-US" altLang="zh-CN" sz="2800" spc="300" dirty="0">
                <a:solidFill>
                  <a:schemeClr val="bg1"/>
                </a:solidFill>
                <a:latin typeface="Impact" panose="020B0806030902050204" pitchFamily="34" charset="0"/>
                <a:ea typeface="微软雅黑" panose="020B0503020204020204" pitchFamily="34" charset="-122"/>
                <a:sym typeface="方正兰亭黑_GBK" pitchFamily="2" charset="-122"/>
              </a:rPr>
              <a:t> </a:t>
            </a:r>
            <a:r>
              <a:rPr lang="en-US" altLang="zh-CN" sz="2800" spc="30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sym typeface="方正兰亭黑_GBK" pitchFamily="2" charset="-122"/>
              </a:rPr>
              <a:t>Contents</a:t>
            </a:r>
          </a:p>
        </p:txBody>
      </p:sp>
      <p:sp>
        <p:nvSpPr>
          <p:cNvPr id="34" name="Rectangle 28">
            <a:hlinkClick r:id="rId3" action="ppaction://hlinksldjump"/>
          </p:cNvPr>
          <p:cNvSpPr/>
          <p:nvPr/>
        </p:nvSpPr>
        <p:spPr>
          <a:xfrm>
            <a:off x="1285797" y="1355401"/>
            <a:ext cx="4687001" cy="387092"/>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ndParaRPr>
          </a:p>
        </p:txBody>
      </p:sp>
      <p:grpSp>
        <p:nvGrpSpPr>
          <p:cNvPr id="64" name="Group 29"/>
          <p:cNvGrpSpPr/>
          <p:nvPr/>
        </p:nvGrpSpPr>
        <p:grpSpPr>
          <a:xfrm>
            <a:off x="1271491" y="1340768"/>
            <a:ext cx="788580" cy="401726"/>
            <a:chOff x="7085761" y="3530558"/>
            <a:chExt cx="716891" cy="365205"/>
          </a:xfrm>
          <a:solidFill>
            <a:srgbClr val="0070C0"/>
          </a:solidFill>
        </p:grpSpPr>
        <p:sp>
          <p:nvSpPr>
            <p:cNvPr id="65" name="Rectangle 30"/>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66" name="Content Placeholder 2"/>
            <p:cNvSpPr txBox="1"/>
            <p:nvPr/>
          </p:nvSpPr>
          <p:spPr>
            <a:xfrm>
              <a:off x="7085761" y="3532027"/>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01</a:t>
              </a:r>
            </a:p>
          </p:txBody>
        </p:sp>
      </p:grpSp>
      <p:sp>
        <p:nvSpPr>
          <p:cNvPr id="67" name="TextBox 59"/>
          <p:cNvSpPr>
            <a:spLocks noChangeArrowheads="1"/>
          </p:cNvSpPr>
          <p:nvPr/>
        </p:nvSpPr>
        <p:spPr bwMode="auto">
          <a:xfrm flipH="1">
            <a:off x="2102045" y="1349139"/>
            <a:ext cx="38707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面板控制</a:t>
            </a:r>
            <a:endParaRPr lang="zh-CN" altLang="zh-CN" dirty="0"/>
          </a:p>
        </p:txBody>
      </p:sp>
      <p:sp>
        <p:nvSpPr>
          <p:cNvPr id="68" name="Rectangle 28">
            <a:hlinkClick r:id="rId4" action="ppaction://hlinksldjump"/>
          </p:cNvPr>
          <p:cNvSpPr/>
          <p:nvPr/>
        </p:nvSpPr>
        <p:spPr>
          <a:xfrm>
            <a:off x="1285797" y="1961419"/>
            <a:ext cx="4687001" cy="406436"/>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69" name="Group 29"/>
          <p:cNvGrpSpPr/>
          <p:nvPr/>
        </p:nvGrpSpPr>
        <p:grpSpPr>
          <a:xfrm>
            <a:off x="1265297" y="1961419"/>
            <a:ext cx="807723" cy="406436"/>
            <a:chOff x="7085769" y="3511385"/>
            <a:chExt cx="716891" cy="363736"/>
          </a:xfrm>
          <a:solidFill>
            <a:srgbClr val="0070C0"/>
          </a:solidFill>
        </p:grpSpPr>
        <p:sp>
          <p:nvSpPr>
            <p:cNvPr id="70" name="Rectangle 30"/>
            <p:cNvSpPr/>
            <p:nvPr/>
          </p:nvSpPr>
          <p:spPr>
            <a:xfrm>
              <a:off x="7103964" y="3530567"/>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71" name="Content Placeholder 2"/>
            <p:cNvSpPr txBox="1"/>
            <p:nvPr/>
          </p:nvSpPr>
          <p:spPr>
            <a:xfrm>
              <a:off x="7085769" y="3511385"/>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02</a:t>
              </a:r>
            </a:p>
          </p:txBody>
        </p:sp>
      </p:grpSp>
      <p:sp>
        <p:nvSpPr>
          <p:cNvPr id="72" name="TextBox 59"/>
          <p:cNvSpPr>
            <a:spLocks noChangeArrowheads="1"/>
          </p:cNvSpPr>
          <p:nvPr/>
        </p:nvSpPr>
        <p:spPr bwMode="auto">
          <a:xfrm flipH="1">
            <a:off x="2102045" y="1959442"/>
            <a:ext cx="34387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编辑器</a:t>
            </a:r>
            <a:endParaRPr lang="zh-CN" altLang="zh-CN" dirty="0"/>
          </a:p>
        </p:txBody>
      </p:sp>
      <p:sp>
        <p:nvSpPr>
          <p:cNvPr id="73" name="Rectangle 28">
            <a:hlinkClick r:id="rId5" action="ppaction://hlinksldjump"/>
          </p:cNvPr>
          <p:cNvSpPr/>
          <p:nvPr/>
        </p:nvSpPr>
        <p:spPr>
          <a:xfrm>
            <a:off x="1285797" y="2564768"/>
            <a:ext cx="4687001" cy="38038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74" name="Group 29"/>
          <p:cNvGrpSpPr/>
          <p:nvPr/>
        </p:nvGrpSpPr>
        <p:grpSpPr>
          <a:xfrm>
            <a:off x="1265780" y="2545049"/>
            <a:ext cx="788580" cy="400109"/>
            <a:chOff x="7085761" y="3506811"/>
            <a:chExt cx="716891" cy="363736"/>
          </a:xfrm>
          <a:solidFill>
            <a:srgbClr val="0070C0"/>
          </a:solidFill>
        </p:grpSpPr>
        <p:sp>
          <p:nvSpPr>
            <p:cNvPr id="75" name="Rectangle 30"/>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76" name="Content Placeholder 2"/>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03</a:t>
              </a:r>
            </a:p>
          </p:txBody>
        </p:sp>
      </p:grpSp>
      <p:sp>
        <p:nvSpPr>
          <p:cNvPr id="77" name="TextBox 59"/>
          <p:cNvSpPr>
            <a:spLocks noChangeArrowheads="1"/>
          </p:cNvSpPr>
          <p:nvPr/>
        </p:nvSpPr>
        <p:spPr bwMode="auto">
          <a:xfrm flipH="1">
            <a:off x="2107224" y="2559144"/>
            <a:ext cx="3433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频谱</a:t>
            </a:r>
            <a:endParaRPr lang="zh-CN" altLang="zh-CN" dirty="0"/>
          </a:p>
        </p:txBody>
      </p:sp>
      <p:sp>
        <p:nvSpPr>
          <p:cNvPr id="18" name="Rectangle 28">
            <a:extLst>
              <a:ext uri="{FF2B5EF4-FFF2-40B4-BE49-F238E27FC236}">
                <a16:creationId xmlns:a16="http://schemas.microsoft.com/office/drawing/2014/main" id="{37864843-5D7C-4F74-BEEE-382A5D0C6ECA}"/>
              </a:ext>
            </a:extLst>
          </p:cNvPr>
          <p:cNvSpPr/>
          <p:nvPr/>
        </p:nvSpPr>
        <p:spPr>
          <a:xfrm>
            <a:off x="1290687" y="3121114"/>
            <a:ext cx="4682111" cy="40010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19" name="Group 29">
            <a:extLst>
              <a:ext uri="{FF2B5EF4-FFF2-40B4-BE49-F238E27FC236}">
                <a16:creationId xmlns:a16="http://schemas.microsoft.com/office/drawing/2014/main" id="{9CA280BA-D564-42A9-A4AB-0D24867A0F76}"/>
              </a:ext>
            </a:extLst>
          </p:cNvPr>
          <p:cNvGrpSpPr/>
          <p:nvPr/>
        </p:nvGrpSpPr>
        <p:grpSpPr>
          <a:xfrm>
            <a:off x="1270670" y="3121114"/>
            <a:ext cx="788580" cy="400109"/>
            <a:chOff x="7085761" y="3506811"/>
            <a:chExt cx="716891" cy="363736"/>
          </a:xfrm>
          <a:solidFill>
            <a:srgbClr val="0070C0"/>
          </a:solidFill>
        </p:grpSpPr>
        <p:sp>
          <p:nvSpPr>
            <p:cNvPr id="20" name="Rectangle 30">
              <a:extLst>
                <a:ext uri="{FF2B5EF4-FFF2-40B4-BE49-F238E27FC236}">
                  <a16:creationId xmlns:a16="http://schemas.microsoft.com/office/drawing/2014/main" id="{13B3C68E-F70E-4542-9744-86226B0231D9}"/>
                </a:ext>
              </a:extLst>
            </p:cNvPr>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21" name="Content Placeholder 2">
              <a:extLst>
                <a:ext uri="{FF2B5EF4-FFF2-40B4-BE49-F238E27FC236}">
                  <a16:creationId xmlns:a16="http://schemas.microsoft.com/office/drawing/2014/main" id="{B4EDEACC-41B3-4582-A496-BE7B24603C7F}"/>
                </a:ext>
              </a:extLst>
            </p:cNvPr>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04</a:t>
              </a:r>
            </a:p>
          </p:txBody>
        </p:sp>
      </p:grpSp>
      <p:sp>
        <p:nvSpPr>
          <p:cNvPr id="22" name="TextBox 59">
            <a:hlinkClick r:id="rId6" action="ppaction://hlinksldjump"/>
            <a:extLst>
              <a:ext uri="{FF2B5EF4-FFF2-40B4-BE49-F238E27FC236}">
                <a16:creationId xmlns:a16="http://schemas.microsoft.com/office/drawing/2014/main" id="{31E1754F-0888-442D-98CA-5E9BA5C157A9}"/>
              </a:ext>
            </a:extLst>
          </p:cNvPr>
          <p:cNvSpPr>
            <a:spLocks noChangeArrowheads="1"/>
          </p:cNvSpPr>
          <p:nvPr/>
        </p:nvSpPr>
        <p:spPr bwMode="auto">
          <a:xfrm flipH="1">
            <a:off x="2102046" y="3121113"/>
            <a:ext cx="3921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控制音频</a:t>
            </a:r>
            <a:endParaRPr lang="zh-CN" altLang="zh-CN" dirty="0"/>
          </a:p>
        </p:txBody>
      </p:sp>
      <p:sp>
        <p:nvSpPr>
          <p:cNvPr id="23" name="Rectangle 28">
            <a:extLst>
              <a:ext uri="{FF2B5EF4-FFF2-40B4-BE49-F238E27FC236}">
                <a16:creationId xmlns:a16="http://schemas.microsoft.com/office/drawing/2014/main" id="{52DA9E52-1097-41D8-A8BA-ECED0CE8FC8D}"/>
              </a:ext>
            </a:extLst>
          </p:cNvPr>
          <p:cNvSpPr/>
          <p:nvPr/>
        </p:nvSpPr>
        <p:spPr>
          <a:xfrm>
            <a:off x="1280172" y="3729116"/>
            <a:ext cx="4692626" cy="40010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24" name="Group 29">
            <a:extLst>
              <a:ext uri="{FF2B5EF4-FFF2-40B4-BE49-F238E27FC236}">
                <a16:creationId xmlns:a16="http://schemas.microsoft.com/office/drawing/2014/main" id="{7AAFFC57-FEB2-4E55-A6EE-CAD7A6E5AB19}"/>
              </a:ext>
            </a:extLst>
          </p:cNvPr>
          <p:cNvGrpSpPr/>
          <p:nvPr/>
        </p:nvGrpSpPr>
        <p:grpSpPr>
          <a:xfrm>
            <a:off x="1260155" y="3729116"/>
            <a:ext cx="788580" cy="400109"/>
            <a:chOff x="7085761" y="3506811"/>
            <a:chExt cx="716891" cy="363736"/>
          </a:xfrm>
          <a:solidFill>
            <a:srgbClr val="0070C0"/>
          </a:solidFill>
        </p:grpSpPr>
        <p:sp>
          <p:nvSpPr>
            <p:cNvPr id="25" name="Rectangle 30">
              <a:extLst>
                <a:ext uri="{FF2B5EF4-FFF2-40B4-BE49-F238E27FC236}">
                  <a16:creationId xmlns:a16="http://schemas.microsoft.com/office/drawing/2014/main" id="{3E979AE3-5483-4082-9FF8-DBB3D44BB1A1}"/>
                </a:ext>
              </a:extLst>
            </p:cNvPr>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26" name="Content Placeholder 2">
              <a:extLst>
                <a:ext uri="{FF2B5EF4-FFF2-40B4-BE49-F238E27FC236}">
                  <a16:creationId xmlns:a16="http://schemas.microsoft.com/office/drawing/2014/main" id="{D6C03A0B-1678-462B-8760-6B3EBA54E36F}"/>
                </a:ext>
              </a:extLst>
            </p:cNvPr>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05</a:t>
              </a:r>
            </a:p>
          </p:txBody>
        </p:sp>
      </p:grpSp>
      <p:sp>
        <p:nvSpPr>
          <p:cNvPr id="27" name="TextBox 59">
            <a:hlinkClick r:id="rId6" action="ppaction://hlinksldjump"/>
            <a:extLst>
              <a:ext uri="{FF2B5EF4-FFF2-40B4-BE49-F238E27FC236}">
                <a16:creationId xmlns:a16="http://schemas.microsoft.com/office/drawing/2014/main" id="{306121A6-E8CC-423B-AA36-0CD55C5045FF}"/>
              </a:ext>
            </a:extLst>
          </p:cNvPr>
          <p:cNvSpPr>
            <a:spLocks noChangeArrowheads="1"/>
          </p:cNvSpPr>
          <p:nvPr/>
        </p:nvSpPr>
        <p:spPr bwMode="auto">
          <a:xfrm flipH="1">
            <a:off x="2091531" y="3729115"/>
            <a:ext cx="3921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查看音频</a:t>
            </a:r>
          </a:p>
        </p:txBody>
      </p:sp>
      <p:sp>
        <p:nvSpPr>
          <p:cNvPr id="28" name="Rectangle 28">
            <a:extLst>
              <a:ext uri="{FF2B5EF4-FFF2-40B4-BE49-F238E27FC236}">
                <a16:creationId xmlns:a16="http://schemas.microsoft.com/office/drawing/2014/main" id="{AAB715B0-65DC-4A06-8D05-A8046A793B95}"/>
              </a:ext>
            </a:extLst>
          </p:cNvPr>
          <p:cNvSpPr/>
          <p:nvPr/>
        </p:nvSpPr>
        <p:spPr>
          <a:xfrm>
            <a:off x="1280172" y="4305180"/>
            <a:ext cx="4692626" cy="40010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29" name="Group 29">
            <a:extLst>
              <a:ext uri="{FF2B5EF4-FFF2-40B4-BE49-F238E27FC236}">
                <a16:creationId xmlns:a16="http://schemas.microsoft.com/office/drawing/2014/main" id="{43F4DB67-C034-45E8-9EB6-BE44D7444603}"/>
              </a:ext>
            </a:extLst>
          </p:cNvPr>
          <p:cNvGrpSpPr/>
          <p:nvPr/>
        </p:nvGrpSpPr>
        <p:grpSpPr>
          <a:xfrm>
            <a:off x="1260155" y="4305180"/>
            <a:ext cx="788580" cy="400109"/>
            <a:chOff x="7085761" y="3506811"/>
            <a:chExt cx="716891" cy="363736"/>
          </a:xfrm>
          <a:solidFill>
            <a:srgbClr val="0070C0"/>
          </a:solidFill>
        </p:grpSpPr>
        <p:sp>
          <p:nvSpPr>
            <p:cNvPr id="30" name="Rectangle 30">
              <a:extLst>
                <a:ext uri="{FF2B5EF4-FFF2-40B4-BE49-F238E27FC236}">
                  <a16:creationId xmlns:a16="http://schemas.microsoft.com/office/drawing/2014/main" id="{C64644CF-C64E-4DDB-8ECD-7FBA8FFA7767}"/>
                </a:ext>
              </a:extLst>
            </p:cNvPr>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31" name="Content Placeholder 2">
              <a:extLst>
                <a:ext uri="{FF2B5EF4-FFF2-40B4-BE49-F238E27FC236}">
                  <a16:creationId xmlns:a16="http://schemas.microsoft.com/office/drawing/2014/main" id="{80FF46A4-1AA1-423F-A9D7-C13F4CF2CB4F}"/>
                </a:ext>
              </a:extLst>
            </p:cNvPr>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06</a:t>
              </a:r>
            </a:p>
          </p:txBody>
        </p:sp>
      </p:grpSp>
      <p:sp>
        <p:nvSpPr>
          <p:cNvPr id="32" name="TextBox 59">
            <a:hlinkClick r:id="rId6" action="ppaction://hlinksldjump"/>
            <a:extLst>
              <a:ext uri="{FF2B5EF4-FFF2-40B4-BE49-F238E27FC236}">
                <a16:creationId xmlns:a16="http://schemas.microsoft.com/office/drawing/2014/main" id="{794C89EC-7536-467F-B045-98FD1BAB0E06}"/>
              </a:ext>
            </a:extLst>
          </p:cNvPr>
          <p:cNvSpPr>
            <a:spLocks noChangeArrowheads="1"/>
          </p:cNvSpPr>
          <p:nvPr/>
        </p:nvSpPr>
        <p:spPr bwMode="auto">
          <a:xfrm flipH="1">
            <a:off x="2091531" y="4305179"/>
            <a:ext cx="3921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键盘快捷键</a:t>
            </a:r>
          </a:p>
        </p:txBody>
      </p:sp>
      <p:sp>
        <p:nvSpPr>
          <p:cNvPr id="35" name="Rectangle 28">
            <a:extLst>
              <a:ext uri="{FF2B5EF4-FFF2-40B4-BE49-F238E27FC236}">
                <a16:creationId xmlns:a16="http://schemas.microsoft.com/office/drawing/2014/main" id="{138A5D35-690C-4B8F-83F1-37554442E39D}"/>
              </a:ext>
            </a:extLst>
          </p:cNvPr>
          <p:cNvSpPr/>
          <p:nvPr/>
        </p:nvSpPr>
        <p:spPr>
          <a:xfrm>
            <a:off x="1276979" y="4921314"/>
            <a:ext cx="4692626" cy="40010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36" name="Group 29">
            <a:extLst>
              <a:ext uri="{FF2B5EF4-FFF2-40B4-BE49-F238E27FC236}">
                <a16:creationId xmlns:a16="http://schemas.microsoft.com/office/drawing/2014/main" id="{987AC50E-5EC5-4ABB-AAEF-820EFE7749AA}"/>
              </a:ext>
            </a:extLst>
          </p:cNvPr>
          <p:cNvGrpSpPr/>
          <p:nvPr/>
        </p:nvGrpSpPr>
        <p:grpSpPr>
          <a:xfrm>
            <a:off x="1256962" y="4921314"/>
            <a:ext cx="788580" cy="400109"/>
            <a:chOff x="7085761" y="3506811"/>
            <a:chExt cx="716891" cy="363736"/>
          </a:xfrm>
          <a:solidFill>
            <a:srgbClr val="0070C0"/>
          </a:solidFill>
        </p:grpSpPr>
        <p:sp>
          <p:nvSpPr>
            <p:cNvPr id="37" name="Rectangle 30">
              <a:extLst>
                <a:ext uri="{FF2B5EF4-FFF2-40B4-BE49-F238E27FC236}">
                  <a16:creationId xmlns:a16="http://schemas.microsoft.com/office/drawing/2014/main" id="{845E315A-77D8-4ED6-B790-7FDB84C1B315}"/>
                </a:ext>
              </a:extLst>
            </p:cNvPr>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38" name="Content Placeholder 2">
              <a:extLst>
                <a:ext uri="{FF2B5EF4-FFF2-40B4-BE49-F238E27FC236}">
                  <a16:creationId xmlns:a16="http://schemas.microsoft.com/office/drawing/2014/main" id="{FAC9DD9E-DAFF-4813-99CA-97983F010AC4}"/>
                </a:ext>
              </a:extLst>
            </p:cNvPr>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07</a:t>
              </a:r>
            </a:p>
          </p:txBody>
        </p:sp>
      </p:grpSp>
      <p:sp>
        <p:nvSpPr>
          <p:cNvPr id="39" name="TextBox 59">
            <a:hlinkClick r:id="rId6" action="ppaction://hlinksldjump"/>
            <a:extLst>
              <a:ext uri="{FF2B5EF4-FFF2-40B4-BE49-F238E27FC236}">
                <a16:creationId xmlns:a16="http://schemas.microsoft.com/office/drawing/2014/main" id="{67FF15E8-EEDE-41FB-8305-047630D98A26}"/>
              </a:ext>
            </a:extLst>
          </p:cNvPr>
          <p:cNvSpPr>
            <a:spLocks noChangeArrowheads="1"/>
          </p:cNvSpPr>
          <p:nvPr/>
        </p:nvSpPr>
        <p:spPr bwMode="auto">
          <a:xfrm flipH="1">
            <a:off x="2088338" y="4921313"/>
            <a:ext cx="3921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案例实战：为音乐加一段鼓点</a:t>
            </a:r>
          </a:p>
        </p:txBody>
      </p:sp>
      <p:sp>
        <p:nvSpPr>
          <p:cNvPr id="40" name="Rectangle 28">
            <a:extLst>
              <a:ext uri="{FF2B5EF4-FFF2-40B4-BE49-F238E27FC236}">
                <a16:creationId xmlns:a16="http://schemas.microsoft.com/office/drawing/2014/main" id="{7B76AB7E-A7BE-490C-BB9D-90D0160C9C34}"/>
              </a:ext>
            </a:extLst>
          </p:cNvPr>
          <p:cNvSpPr/>
          <p:nvPr/>
        </p:nvSpPr>
        <p:spPr>
          <a:xfrm>
            <a:off x="1276979" y="5529316"/>
            <a:ext cx="4692626" cy="40010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41" name="Group 29">
            <a:extLst>
              <a:ext uri="{FF2B5EF4-FFF2-40B4-BE49-F238E27FC236}">
                <a16:creationId xmlns:a16="http://schemas.microsoft.com/office/drawing/2014/main" id="{0F61253C-A183-4CDA-95A6-9580DC243472}"/>
              </a:ext>
            </a:extLst>
          </p:cNvPr>
          <p:cNvGrpSpPr/>
          <p:nvPr/>
        </p:nvGrpSpPr>
        <p:grpSpPr>
          <a:xfrm>
            <a:off x="1256962" y="5529316"/>
            <a:ext cx="788580" cy="400109"/>
            <a:chOff x="7085761" y="3506811"/>
            <a:chExt cx="716891" cy="363736"/>
          </a:xfrm>
          <a:solidFill>
            <a:srgbClr val="0070C0"/>
          </a:solidFill>
        </p:grpSpPr>
        <p:sp>
          <p:nvSpPr>
            <p:cNvPr id="42" name="Rectangle 30">
              <a:extLst>
                <a:ext uri="{FF2B5EF4-FFF2-40B4-BE49-F238E27FC236}">
                  <a16:creationId xmlns:a16="http://schemas.microsoft.com/office/drawing/2014/main" id="{4B44FC75-BC34-44E2-B8D6-053AC0CB8ECB}"/>
                </a:ext>
              </a:extLst>
            </p:cNvPr>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43" name="Content Placeholder 2">
              <a:extLst>
                <a:ext uri="{FF2B5EF4-FFF2-40B4-BE49-F238E27FC236}">
                  <a16:creationId xmlns:a16="http://schemas.microsoft.com/office/drawing/2014/main" id="{FBB731D0-C25E-4CC6-8D5B-CBC811A4A169}"/>
                </a:ext>
              </a:extLst>
            </p:cNvPr>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08</a:t>
              </a:r>
            </a:p>
          </p:txBody>
        </p:sp>
      </p:grpSp>
      <p:sp>
        <p:nvSpPr>
          <p:cNvPr id="44" name="TextBox 59">
            <a:hlinkClick r:id="rId6" action="ppaction://hlinksldjump"/>
            <a:extLst>
              <a:ext uri="{FF2B5EF4-FFF2-40B4-BE49-F238E27FC236}">
                <a16:creationId xmlns:a16="http://schemas.microsoft.com/office/drawing/2014/main" id="{A363A133-34A5-4190-A624-4476F2ECECD0}"/>
              </a:ext>
            </a:extLst>
          </p:cNvPr>
          <p:cNvSpPr>
            <a:spLocks noChangeArrowheads="1"/>
          </p:cNvSpPr>
          <p:nvPr/>
        </p:nvSpPr>
        <p:spPr bwMode="auto">
          <a:xfrm flipH="1">
            <a:off x="2088338" y="5529315"/>
            <a:ext cx="3921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课后作业</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87" name="TextBox 86"/>
          <p:cNvSpPr txBox="1"/>
          <p:nvPr/>
        </p:nvSpPr>
        <p:spPr>
          <a:xfrm>
            <a:off x="2710830" y="4293096"/>
            <a:ext cx="5301451" cy="923330"/>
          </a:xfrm>
          <a:prstGeom prst="rect">
            <a:avLst/>
          </a:prstGeom>
          <a:noFill/>
        </p:spPr>
        <p:txBody>
          <a:bodyPr wrap="none" rtlCol="0">
            <a:spAutoFit/>
          </a:bodyPr>
          <a:lstStyle/>
          <a:p>
            <a:pPr algn="ctr"/>
            <a:r>
              <a:rPr lang="zh-CN" altLang="en-US" sz="5400" b="1" spc="300" dirty="0">
                <a:latin typeface="AvantGarde Md BT" pitchFamily="34" charset="0"/>
                <a:ea typeface="微软雅黑" panose="020B0503020204020204" pitchFamily="34" charset="-122"/>
              </a:rPr>
              <a:t>努力，感动自己</a:t>
            </a:r>
            <a:endParaRPr lang="en-US" altLang="zh-CN" sz="5400" b="1" spc="300" dirty="0">
              <a:latin typeface="AvantGarde Md BT"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8" name="TextBox 64"/>
          <p:cNvSpPr>
            <a:spLocks noChangeArrowheads="1"/>
          </p:cNvSpPr>
          <p:nvPr/>
        </p:nvSpPr>
        <p:spPr bwMode="auto">
          <a:xfrm>
            <a:off x="5340939" y="3429000"/>
            <a:ext cx="1627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面板控制</a:t>
            </a:r>
          </a:p>
        </p:txBody>
      </p:sp>
      <p:grpSp>
        <p:nvGrpSpPr>
          <p:cNvPr id="12" name="组合 11">
            <a:extLst>
              <a:ext uri="{FF2B5EF4-FFF2-40B4-BE49-F238E27FC236}">
                <a16:creationId xmlns:a16="http://schemas.microsoft.com/office/drawing/2014/main" id="{4B3C7866-AA68-47CA-A9F6-25DEA1E14109}"/>
              </a:ext>
            </a:extLst>
          </p:cNvPr>
          <p:cNvGrpSpPr/>
          <p:nvPr/>
        </p:nvGrpSpPr>
        <p:grpSpPr>
          <a:xfrm>
            <a:off x="5902596" y="2564904"/>
            <a:ext cx="504850" cy="523220"/>
            <a:chOff x="6095206" y="1196752"/>
            <a:chExt cx="504850" cy="523220"/>
          </a:xfrm>
        </p:grpSpPr>
        <p:sp>
          <p:nvSpPr>
            <p:cNvPr id="13" name="矩形 12">
              <a:extLst>
                <a:ext uri="{FF2B5EF4-FFF2-40B4-BE49-F238E27FC236}">
                  <a16:creationId xmlns:a16="http://schemas.microsoft.com/office/drawing/2014/main" id="{04AD79FF-A374-45D3-91BB-7B5FE1E6CA69}"/>
                </a:ext>
              </a:extLst>
            </p:cNvPr>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TextBox 59">
              <a:extLst>
                <a:ext uri="{FF2B5EF4-FFF2-40B4-BE49-F238E27FC236}">
                  <a16:creationId xmlns:a16="http://schemas.microsoft.com/office/drawing/2014/main" id="{86D9F8A2-A068-4A9B-B69E-2929C7C8E9C1}"/>
                </a:ext>
              </a:extLst>
            </p:cNvPr>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1</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2116764" y="1129509"/>
            <a:ext cx="7956884" cy="1291379"/>
          </a:xfrm>
          <a:prstGeom prst="rect">
            <a:avLst/>
          </a:prstGeom>
        </p:spPr>
        <p:txBody>
          <a:bodyPr wrap="square">
            <a:spAutoFit/>
          </a:bodyPr>
          <a:lstStyle/>
          <a:p>
            <a:pPr indent="457200">
              <a:lnSpc>
                <a:spcPct val="150000"/>
              </a:lnSpc>
            </a:pPr>
            <a:r>
              <a:rPr lang="en-US" altLang="zh-CN" dirty="0"/>
              <a:t>Audition</a:t>
            </a:r>
            <a:r>
              <a:rPr lang="zh-CN" altLang="zh-CN" dirty="0"/>
              <a:t>工作区的面板是可控的，用户可以选择将面板停靠在一起、移入移出、浮动显示或者停靠到工作区内。</a:t>
            </a:r>
          </a:p>
          <a:p>
            <a:pPr indent="457200">
              <a:lnSpc>
                <a:spcPct val="150000"/>
              </a:lnSpc>
            </a:pPr>
            <a:r>
              <a:rPr lang="zh-CN" altLang="zh-CN" dirty="0"/>
              <a:t>工作区的面板可以单独放置，也可以并列停靠在一起，就形成了面板组。</a:t>
            </a:r>
          </a:p>
        </p:txBody>
      </p:sp>
      <p:pic>
        <p:nvPicPr>
          <p:cNvPr id="1026" name="图片 1">
            <a:extLst>
              <a:ext uri="{FF2B5EF4-FFF2-40B4-BE49-F238E27FC236}">
                <a16:creationId xmlns:a16="http://schemas.microsoft.com/office/drawing/2014/main" id="{A3141194-5704-466E-B305-90E46312FD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4806" y="3197176"/>
            <a:ext cx="3497843"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id="{AFBE9A0D-C40F-43DD-82AC-F209B31F67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8005" y="2780928"/>
            <a:ext cx="3357707" cy="2432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234666" y="404664"/>
            <a:ext cx="9721080" cy="2953373"/>
          </a:xfrm>
          <a:prstGeom prst="rect">
            <a:avLst/>
          </a:prstGeom>
        </p:spPr>
        <p:txBody>
          <a:bodyPr wrap="square">
            <a:spAutoFit/>
          </a:bodyPr>
          <a:lstStyle/>
          <a:p>
            <a:pPr indent="457200">
              <a:lnSpc>
                <a:spcPct val="150000"/>
              </a:lnSpc>
            </a:pPr>
            <a:r>
              <a:rPr lang="en-US" altLang="zh-CN" b="1" dirty="0"/>
              <a:t>3.1.1  </a:t>
            </a:r>
            <a:r>
              <a:rPr lang="zh-CN" altLang="zh-CN" b="1" dirty="0"/>
              <a:t>浮动面板与面板组</a:t>
            </a:r>
          </a:p>
          <a:p>
            <a:pPr indent="457200">
              <a:lnSpc>
                <a:spcPct val="150000"/>
              </a:lnSpc>
            </a:pPr>
            <a:r>
              <a:rPr lang="zh-CN" altLang="zh-CN" dirty="0"/>
              <a:t>默认情况下，所有面板都是停靠在工作区内的。对于一些需要用到但不方便显示的面板或面板组，可以选择将其浮动显示，使其置于工作区上方，可以任意移动不受下方工作区的影响。用户可以通过浮动窗口来使用辅助监视器，或创建类似于</a:t>
            </a:r>
            <a:r>
              <a:rPr lang="en-US" altLang="zh-CN" dirty="0"/>
              <a:t>Adobe</a:t>
            </a:r>
            <a:r>
              <a:rPr lang="zh-CN" altLang="zh-CN" dirty="0"/>
              <a:t>应用程序早期版本的工作区。</a:t>
            </a:r>
          </a:p>
          <a:p>
            <a:pPr indent="457200">
              <a:lnSpc>
                <a:spcPct val="150000"/>
              </a:lnSpc>
            </a:pPr>
            <a:r>
              <a:rPr lang="en-US" altLang="zh-CN" dirty="0"/>
              <a:t>1.</a:t>
            </a:r>
            <a:r>
              <a:rPr lang="zh-CN" altLang="zh-CN" dirty="0"/>
              <a:t>浮动面板</a:t>
            </a:r>
          </a:p>
          <a:p>
            <a:pPr indent="457200">
              <a:lnSpc>
                <a:spcPct val="150000"/>
              </a:lnSpc>
            </a:pPr>
            <a:r>
              <a:rPr lang="zh-CN" altLang="zh-CN" dirty="0"/>
              <a:t>如果要浮动显示面板组，单击面板名称右侧的扩展按钮，在展开的列表中单击“浮动面板”选项，即可使该面板浮动显示。</a:t>
            </a:r>
          </a:p>
        </p:txBody>
      </p:sp>
      <p:pic>
        <p:nvPicPr>
          <p:cNvPr id="2050" name="图片 1">
            <a:extLst>
              <a:ext uri="{FF2B5EF4-FFF2-40B4-BE49-F238E27FC236}">
                <a16:creationId xmlns:a16="http://schemas.microsoft.com/office/drawing/2014/main" id="{37DC8E9A-FD94-4FE8-88AF-B5CF2657C4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4847" y="3918534"/>
            <a:ext cx="2693271" cy="188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1">
            <a:extLst>
              <a:ext uri="{FF2B5EF4-FFF2-40B4-BE49-F238E27FC236}">
                <a16:creationId xmlns:a16="http://schemas.microsoft.com/office/drawing/2014/main" id="{7480F18B-F7D4-4B28-9593-15977F8308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5166" y="3212976"/>
            <a:ext cx="3747401"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2094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792728" y="913485"/>
            <a:ext cx="8604956" cy="1291379"/>
          </a:xfrm>
          <a:prstGeom prst="rect">
            <a:avLst/>
          </a:prstGeom>
        </p:spPr>
        <p:txBody>
          <a:bodyPr wrap="square">
            <a:spAutoFit/>
          </a:bodyPr>
          <a:lstStyle/>
          <a:p>
            <a:pPr indent="457200">
              <a:lnSpc>
                <a:spcPct val="150000"/>
              </a:lnSpc>
            </a:pPr>
            <a:r>
              <a:rPr lang="en-US" altLang="zh-CN" dirty="0"/>
              <a:t>2.</a:t>
            </a:r>
            <a:r>
              <a:rPr lang="zh-CN" altLang="zh-CN" dirty="0"/>
              <a:t>浮动面板组</a:t>
            </a:r>
          </a:p>
          <a:p>
            <a:pPr indent="457200">
              <a:lnSpc>
                <a:spcPct val="150000"/>
              </a:lnSpc>
            </a:pPr>
            <a:r>
              <a:rPr lang="zh-CN" altLang="zh-CN" dirty="0"/>
              <a:t>如果要浮动面板组，单击该面板组任意面板名称右侧的扩展按钮，在展开的列表中单击“面板组设置”</a:t>
            </a:r>
            <a:r>
              <a:rPr lang="en-US" altLang="zh-CN" dirty="0"/>
              <a:t>|</a:t>
            </a:r>
            <a:r>
              <a:rPr lang="zh-CN" altLang="zh-CN" dirty="0"/>
              <a:t>“取消面板组停靠”选项，即可使面板组浮动显示。</a:t>
            </a:r>
          </a:p>
        </p:txBody>
      </p:sp>
      <p:pic>
        <p:nvPicPr>
          <p:cNvPr id="3074" name="图片 1">
            <a:extLst>
              <a:ext uri="{FF2B5EF4-FFF2-40B4-BE49-F238E27FC236}">
                <a16:creationId xmlns:a16="http://schemas.microsoft.com/office/drawing/2014/main" id="{2635B65F-D693-490A-B2A6-00DBBB2FE5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6774" y="3253771"/>
            <a:ext cx="3528392" cy="182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图片 1">
            <a:extLst>
              <a:ext uri="{FF2B5EF4-FFF2-40B4-BE49-F238E27FC236}">
                <a16:creationId xmlns:a16="http://schemas.microsoft.com/office/drawing/2014/main" id="{0318D97A-5C89-4950-90BE-D42A6A8D28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7056" y="2492896"/>
            <a:ext cx="4189548" cy="2589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2802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414686" y="332656"/>
            <a:ext cx="9532927" cy="3358480"/>
          </a:xfrm>
          <a:prstGeom prst="rect">
            <a:avLst/>
          </a:prstGeom>
        </p:spPr>
        <p:txBody>
          <a:bodyPr wrap="square">
            <a:spAutoFit/>
          </a:bodyPr>
          <a:lstStyle/>
          <a:p>
            <a:pPr indent="457200">
              <a:lnSpc>
                <a:spcPct val="150000"/>
              </a:lnSpc>
            </a:pPr>
            <a:r>
              <a:rPr lang="en-US" altLang="zh-CN" b="1" dirty="0"/>
              <a:t>3.1.2  </a:t>
            </a:r>
            <a:r>
              <a:rPr lang="zh-CN" altLang="zh-CN" b="1" dirty="0"/>
              <a:t>关闭面板与面板组</a:t>
            </a:r>
          </a:p>
          <a:p>
            <a:pPr indent="457200">
              <a:lnSpc>
                <a:spcPct val="150000"/>
              </a:lnSpc>
            </a:pPr>
            <a:r>
              <a:rPr lang="en-US" altLang="zh-CN" dirty="0"/>
              <a:t>Audition</a:t>
            </a:r>
            <a:r>
              <a:rPr lang="zh-CN" altLang="zh-CN" dirty="0"/>
              <a:t>工作区中的面板非常多，对于不常用的面板或面板组，可以选择将其关闭。面板与面板组的关闭操作与浮动操作类似，单击面板名称右侧的扩展按钮，在展开的列表中单击“关闭面板”选项，即可关闭该面板。</a:t>
            </a:r>
          </a:p>
          <a:p>
            <a:pPr indent="457200">
              <a:lnSpc>
                <a:spcPct val="150000"/>
              </a:lnSpc>
            </a:pPr>
            <a:r>
              <a:rPr lang="zh-CN" altLang="zh-CN" dirty="0"/>
              <a:t>单击面板组中任意面板名称右侧的扩展按钮，在展开的列表中单击“面板组设置”</a:t>
            </a:r>
            <a:r>
              <a:rPr lang="en-US" altLang="zh-CN" dirty="0"/>
              <a:t>|</a:t>
            </a:r>
            <a:r>
              <a:rPr lang="zh-CN" altLang="zh-CN" dirty="0"/>
              <a:t>“关闭面板组”选项，即可关闭整个面板组。</a:t>
            </a:r>
            <a:endParaRPr lang="en-US" altLang="zh-CN" dirty="0"/>
          </a:p>
          <a:p>
            <a:pPr indent="457200">
              <a:lnSpc>
                <a:spcPct val="150000"/>
              </a:lnSpc>
            </a:pPr>
            <a:r>
              <a:rPr lang="zh-CN" altLang="zh-CN" dirty="0"/>
              <a:t>单击面板名称右侧的扩展按钮，在展开的列表中单击“关闭组中的其他面板”选项，即可关闭除该面板以外的所有面板。</a:t>
            </a:r>
          </a:p>
        </p:txBody>
      </p:sp>
      <p:pic>
        <p:nvPicPr>
          <p:cNvPr id="4098" name="图片 1">
            <a:extLst>
              <a:ext uri="{FF2B5EF4-FFF2-40B4-BE49-F238E27FC236}">
                <a16:creationId xmlns:a16="http://schemas.microsoft.com/office/drawing/2014/main" id="{BB39E2EF-A244-490A-8B0D-3D2053AB1A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4806" y="3789040"/>
            <a:ext cx="3036209" cy="213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D30521E4-4C04-467B-9D33-98F11575A0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0769" y="3789041"/>
            <a:ext cx="4069673" cy="2138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4437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4"/>
          <p:cNvSpPr>
            <a:spLocks noChangeArrowheads="1"/>
          </p:cNvSpPr>
          <p:nvPr/>
        </p:nvSpPr>
        <p:spPr bwMode="auto">
          <a:xfrm>
            <a:off x="5521277" y="3337829"/>
            <a:ext cx="12666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编辑器</a:t>
            </a:r>
          </a:p>
        </p:txBody>
      </p:sp>
      <p:grpSp>
        <p:nvGrpSpPr>
          <p:cNvPr id="12" name="组合 11">
            <a:extLst>
              <a:ext uri="{FF2B5EF4-FFF2-40B4-BE49-F238E27FC236}">
                <a16:creationId xmlns:a16="http://schemas.microsoft.com/office/drawing/2014/main" id="{4B3C7866-AA68-47CA-A9F6-25DEA1E14109}"/>
              </a:ext>
            </a:extLst>
          </p:cNvPr>
          <p:cNvGrpSpPr/>
          <p:nvPr/>
        </p:nvGrpSpPr>
        <p:grpSpPr>
          <a:xfrm>
            <a:off x="5902596" y="2636912"/>
            <a:ext cx="504850" cy="523220"/>
            <a:chOff x="6095206" y="1196752"/>
            <a:chExt cx="504850" cy="523220"/>
          </a:xfrm>
        </p:grpSpPr>
        <p:sp>
          <p:nvSpPr>
            <p:cNvPr id="13" name="矩形 12">
              <a:extLst>
                <a:ext uri="{FF2B5EF4-FFF2-40B4-BE49-F238E27FC236}">
                  <a16:creationId xmlns:a16="http://schemas.microsoft.com/office/drawing/2014/main" id="{04AD79FF-A374-45D3-91BB-7B5FE1E6CA69}"/>
                </a:ext>
              </a:extLst>
            </p:cNvPr>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TextBox 59">
              <a:extLst>
                <a:ext uri="{FF2B5EF4-FFF2-40B4-BE49-F238E27FC236}">
                  <a16:creationId xmlns:a16="http://schemas.microsoft.com/office/drawing/2014/main" id="{86D9F8A2-A068-4A9B-B69E-2929C7C8E9C1}"/>
                </a:ext>
              </a:extLst>
            </p:cNvPr>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2</a:t>
              </a:r>
            </a:p>
          </p:txBody>
        </p:sp>
      </p:grpSp>
    </p:spTree>
    <p:extLst>
      <p:ext uri="{BB962C8B-B14F-4D97-AF65-F5344CB8AC3E}">
        <p14:creationId xmlns:p14="http://schemas.microsoft.com/office/powerpoint/2010/main" val="38118829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dda4da6ee583e42a03966bcee72a3c4bd13e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884</TotalTime>
  <Words>1883</Words>
  <Application>Microsoft Office PowerPoint</Application>
  <PresentationFormat>自定义</PresentationFormat>
  <Paragraphs>162</Paragraphs>
  <Slides>30</Slides>
  <Notes>30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Arial Unicode MS</vt:lpstr>
      <vt:lpstr>AvantGarde Md BT</vt:lpstr>
      <vt:lpstr>微软雅黑</vt:lpstr>
      <vt:lpstr>Agency FB</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406</cp:revision>
  <dcterms:created xsi:type="dcterms:W3CDTF">2016-05-21T09:16:00Z</dcterms:created>
  <dcterms:modified xsi:type="dcterms:W3CDTF">2022-06-28T02:23:28Z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v1.0_mb_yiCrbZAzjUoai8EPUmB/SQ==</vt:lpwstr>
  </property>
</Properties>
</file>