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60" r:id="rId2"/>
    <p:sldId id="257" r:id="rId3"/>
    <p:sldId id="262" r:id="rId4"/>
    <p:sldId id="261" r:id="rId5"/>
    <p:sldId id="271" r:id="rId6"/>
    <p:sldId id="359" r:id="rId7"/>
    <p:sldId id="360" r:id="rId8"/>
    <p:sldId id="361" r:id="rId9"/>
    <p:sldId id="369" r:id="rId10"/>
    <p:sldId id="370" r:id="rId11"/>
    <p:sldId id="349" r:id="rId12"/>
    <p:sldId id="322" r:id="rId13"/>
    <p:sldId id="371" r:id="rId14"/>
    <p:sldId id="323" r:id="rId15"/>
    <p:sldId id="372" r:id="rId16"/>
    <p:sldId id="264" r:id="rId17"/>
    <p:sldId id="296" r:id="rId18"/>
    <p:sldId id="325" r:id="rId19"/>
    <p:sldId id="368" r:id="rId20"/>
    <p:sldId id="298" r:id="rId21"/>
    <p:sldId id="357" r:id="rId22"/>
    <p:sldId id="316" r:id="rId23"/>
    <p:sldId id="358" r:id="rId24"/>
    <p:sldId id="342" r:id="rId25"/>
    <p:sldId id="295" r:id="rId26"/>
  </p:sldIdLst>
  <p:sldSz cx="12190413"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19">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BDBCF"/>
    <a:srgbClr val="56B1BC"/>
    <a:srgbClr val="D9D9D9"/>
    <a:srgbClr val="F5F6F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9458" autoAdjust="0"/>
  </p:normalViewPr>
  <p:slideViewPr>
    <p:cSldViewPr showGuides="1">
      <p:cViewPr varScale="1">
        <p:scale>
          <a:sx n="72" d="100"/>
          <a:sy n="72" d="100"/>
        </p:scale>
        <p:origin x="90" y="210"/>
      </p:cViewPr>
      <p:guideLst>
        <p:guide orient="horz" pos="4319"/>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45FEFC0-82E7-406D-902B-F93D97B76462}" type="datetimeFigureOut">
              <a:rPr lang="zh-CN" altLang="en-US" smtClean="0"/>
              <a:t>2022/6/28</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6C4B62F-D35B-4587-B73B-3561E6A618F6}"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10</a:t>
            </a:fld>
            <a:endParaRPr lang="zh-CN" altLang="en-US"/>
          </a:p>
        </p:txBody>
      </p:sp>
    </p:spTree>
    <p:extLst>
      <p:ext uri="{BB962C8B-B14F-4D97-AF65-F5344CB8AC3E}">
        <p14:creationId xmlns:p14="http://schemas.microsoft.com/office/powerpoint/2010/main" val="33379067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11</a:t>
            </a:fld>
            <a:endParaRPr lang="zh-CN" altLang="en-US"/>
          </a:p>
        </p:txBody>
      </p:sp>
    </p:spTree>
    <p:extLst>
      <p:ext uri="{BB962C8B-B14F-4D97-AF65-F5344CB8AC3E}">
        <p14:creationId xmlns:p14="http://schemas.microsoft.com/office/powerpoint/2010/main" val="42698519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12</a:t>
            </a:fld>
            <a:endParaRPr lang="zh-CN" altLang="en-US"/>
          </a:p>
        </p:txBody>
      </p:sp>
    </p:spTree>
    <p:extLst>
      <p:ext uri="{BB962C8B-B14F-4D97-AF65-F5344CB8AC3E}">
        <p14:creationId xmlns:p14="http://schemas.microsoft.com/office/powerpoint/2010/main" val="40453027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13</a:t>
            </a:fld>
            <a:endParaRPr lang="zh-CN" altLang="en-US"/>
          </a:p>
        </p:txBody>
      </p:sp>
    </p:spTree>
    <p:extLst>
      <p:ext uri="{BB962C8B-B14F-4D97-AF65-F5344CB8AC3E}">
        <p14:creationId xmlns:p14="http://schemas.microsoft.com/office/powerpoint/2010/main" val="34450667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14</a:t>
            </a:fld>
            <a:endParaRPr lang="zh-CN" altLang="en-US"/>
          </a:p>
        </p:txBody>
      </p:sp>
    </p:spTree>
    <p:extLst>
      <p:ext uri="{BB962C8B-B14F-4D97-AF65-F5344CB8AC3E}">
        <p14:creationId xmlns:p14="http://schemas.microsoft.com/office/powerpoint/2010/main" val="3389403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15</a:t>
            </a:fld>
            <a:endParaRPr lang="zh-CN" altLang="en-US"/>
          </a:p>
        </p:txBody>
      </p:sp>
    </p:spTree>
    <p:extLst>
      <p:ext uri="{BB962C8B-B14F-4D97-AF65-F5344CB8AC3E}">
        <p14:creationId xmlns:p14="http://schemas.microsoft.com/office/powerpoint/2010/main" val="499797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17</a:t>
            </a:fld>
            <a:endParaRPr lang="zh-CN" altLang="en-US"/>
          </a:p>
        </p:txBody>
      </p:sp>
    </p:spTree>
    <p:extLst>
      <p:ext uri="{BB962C8B-B14F-4D97-AF65-F5344CB8AC3E}">
        <p14:creationId xmlns:p14="http://schemas.microsoft.com/office/powerpoint/2010/main" val="25829795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18</a:t>
            </a:fld>
            <a:endParaRPr lang="zh-CN" altLang="en-US"/>
          </a:p>
        </p:txBody>
      </p:sp>
    </p:spTree>
    <p:extLst>
      <p:ext uri="{BB962C8B-B14F-4D97-AF65-F5344CB8AC3E}">
        <p14:creationId xmlns:p14="http://schemas.microsoft.com/office/powerpoint/2010/main" val="36911654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19</a:t>
            </a:fld>
            <a:endParaRPr lang="zh-CN" altLang="en-US"/>
          </a:p>
        </p:txBody>
      </p:sp>
    </p:spTree>
    <p:extLst>
      <p:ext uri="{BB962C8B-B14F-4D97-AF65-F5344CB8AC3E}">
        <p14:creationId xmlns:p14="http://schemas.microsoft.com/office/powerpoint/2010/main" val="42094648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20</a:t>
            </a:fld>
            <a:endParaRPr lang="zh-CN" altLang="en-US"/>
          </a:p>
        </p:txBody>
      </p:sp>
    </p:spTree>
    <p:extLst>
      <p:ext uri="{BB962C8B-B14F-4D97-AF65-F5344CB8AC3E}">
        <p14:creationId xmlns:p14="http://schemas.microsoft.com/office/powerpoint/2010/main" val="12676362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21</a:t>
            </a:fld>
            <a:endParaRPr lang="zh-CN" altLang="en-US"/>
          </a:p>
        </p:txBody>
      </p:sp>
    </p:spTree>
    <p:extLst>
      <p:ext uri="{BB962C8B-B14F-4D97-AF65-F5344CB8AC3E}">
        <p14:creationId xmlns:p14="http://schemas.microsoft.com/office/powerpoint/2010/main" val="6089355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22</a:t>
            </a:fld>
            <a:endParaRPr lang="zh-CN" altLang="en-US"/>
          </a:p>
        </p:txBody>
      </p:sp>
    </p:spTree>
    <p:extLst>
      <p:ext uri="{BB962C8B-B14F-4D97-AF65-F5344CB8AC3E}">
        <p14:creationId xmlns:p14="http://schemas.microsoft.com/office/powerpoint/2010/main" val="29512347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23</a:t>
            </a:fld>
            <a:endParaRPr lang="zh-CN" altLang="en-US"/>
          </a:p>
        </p:txBody>
      </p:sp>
    </p:spTree>
    <p:extLst>
      <p:ext uri="{BB962C8B-B14F-4D97-AF65-F5344CB8AC3E}">
        <p14:creationId xmlns:p14="http://schemas.microsoft.com/office/powerpoint/2010/main" val="9870418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24</a:t>
            </a:fld>
            <a:endParaRPr lang="zh-CN" altLang="en-US"/>
          </a:p>
        </p:txBody>
      </p:sp>
    </p:spTree>
    <p:extLst>
      <p:ext uri="{BB962C8B-B14F-4D97-AF65-F5344CB8AC3E}">
        <p14:creationId xmlns:p14="http://schemas.microsoft.com/office/powerpoint/2010/main" val="4661043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25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6</a:t>
            </a:fld>
            <a:endParaRPr lang="zh-CN" altLang="en-US"/>
          </a:p>
        </p:txBody>
      </p:sp>
    </p:spTree>
    <p:extLst>
      <p:ext uri="{BB962C8B-B14F-4D97-AF65-F5344CB8AC3E}">
        <p14:creationId xmlns:p14="http://schemas.microsoft.com/office/powerpoint/2010/main" val="16648700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7</a:t>
            </a:fld>
            <a:endParaRPr lang="zh-CN" altLang="en-US"/>
          </a:p>
        </p:txBody>
      </p:sp>
    </p:spTree>
    <p:extLst>
      <p:ext uri="{BB962C8B-B14F-4D97-AF65-F5344CB8AC3E}">
        <p14:creationId xmlns:p14="http://schemas.microsoft.com/office/powerpoint/2010/main" val="19614573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8</a:t>
            </a:fld>
            <a:endParaRPr lang="zh-CN" altLang="en-US"/>
          </a:p>
        </p:txBody>
      </p:sp>
    </p:spTree>
    <p:extLst>
      <p:ext uri="{BB962C8B-B14F-4D97-AF65-F5344CB8AC3E}">
        <p14:creationId xmlns:p14="http://schemas.microsoft.com/office/powerpoint/2010/main" val="36704781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9</a:t>
            </a:fld>
            <a:endParaRPr lang="zh-CN" altLang="en-US"/>
          </a:p>
        </p:txBody>
      </p:sp>
    </p:spTree>
    <p:extLst>
      <p:ext uri="{BB962C8B-B14F-4D97-AF65-F5344CB8AC3E}">
        <p14:creationId xmlns:p14="http://schemas.microsoft.com/office/powerpoint/2010/main" val="34576440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a:t>单击此处编辑母版标题样式</a:t>
            </a:r>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7DA7FBEF-B144-4166-9991-0AEE98C1052E}" type="datetimeFigureOut">
              <a:rPr lang="zh-CN" altLang="en-US" smtClean="0"/>
              <a:t>2022/6/28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64725F-B315-4D4A-9331-81695847159E}"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7DA7FBEF-B144-4166-9991-0AEE98C1052E}" type="datetimeFigureOut">
              <a:rPr lang="zh-CN" altLang="en-US" smtClean="0"/>
              <a:t>2022/6/28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964725F-B315-4D4A-9331-81695847159E}"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7DA7FBEF-B144-4166-9991-0AEE98C1052E}" type="datetimeFigureOut">
              <a:rPr lang="zh-CN" altLang="en-US" smtClean="0"/>
              <a:t>2022/6/28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964725F-B315-4D4A-9331-81695847159E}"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DA7FBEF-B144-4166-9991-0AEE98C1052E}" type="datetimeFigureOut">
              <a:rPr lang="zh-CN" altLang="en-US" smtClean="0"/>
              <a:t>2022/6/28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64725F-B315-4D4A-9331-81695847159E}"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DA7FBEF-B144-4166-9991-0AEE98C1052E}" type="datetimeFigureOut">
              <a:rPr lang="zh-CN" altLang="en-US" smtClean="0"/>
              <a:t>2022/6/28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64725F-B315-4D4A-9331-81695847159E}"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DA7FBEF-B144-4166-9991-0AEE98C1052E}" type="datetimeFigureOut">
              <a:rPr lang="zh-CN" altLang="en-US" smtClean="0"/>
              <a:t>2022/6/28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64725F-B315-4D4A-9331-81695847159E}"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7DA7FBEF-B144-4166-9991-0AEE98C1052E}" type="datetimeFigureOut">
              <a:rPr lang="zh-CN" altLang="en-US" smtClean="0"/>
              <a:t>2022/6/28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64725F-B315-4D4A-9331-81695847159E}"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7DA7FBEF-B144-4166-9991-0AEE98C1052E}" type="datetimeFigureOut">
              <a:rPr lang="zh-CN" altLang="en-US" smtClean="0"/>
              <a:t>2022/6/28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964725F-B315-4D4A-9331-81695847159E}"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7DA7FBEF-B144-4166-9991-0AEE98C1052E}" type="datetimeFigureOut">
              <a:rPr lang="zh-CN" altLang="en-US" smtClean="0"/>
              <a:t>2022/6/28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964725F-B315-4D4A-9331-81695847159E}"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DA7FBEF-B144-4166-9991-0AEE98C1052E}" type="datetimeFigureOut">
              <a:rPr lang="zh-CN" altLang="en-US" smtClean="0"/>
              <a:t>2022/6/28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964725F-B315-4D4A-9331-81695847159E}" type="slidenum">
              <a:rPr lang="zh-CN" altLang="en-US" smtClean="0"/>
              <a:t>‹#›</a:t>
            </a:fld>
            <a:endParaRPr lang="zh-CN" altLang="en-US"/>
          </a:p>
        </p:txBody>
      </p:sp>
      <p:grpSp>
        <p:nvGrpSpPr>
          <p:cNvPr id="6" name="组合 5">
            <a:extLst>
              <a:ext uri="{FF2B5EF4-FFF2-40B4-BE49-F238E27FC236}">
                <a16:creationId xmlns:a16="http://schemas.microsoft.com/office/drawing/2014/main" id="{BCEEE3E0-7256-43B9-ADE0-7B8D01064EE4}"/>
              </a:ext>
            </a:extLst>
          </p:cNvPr>
          <p:cNvGrpSpPr/>
          <p:nvPr userDrawn="1"/>
        </p:nvGrpSpPr>
        <p:grpSpPr>
          <a:xfrm>
            <a:off x="-43544" y="5835901"/>
            <a:ext cx="12218988" cy="1022099"/>
            <a:chOff x="-28575" y="3703045"/>
            <a:chExt cx="12316469" cy="1022099"/>
          </a:xfrm>
        </p:grpSpPr>
        <p:sp>
          <p:nvSpPr>
            <p:cNvPr id="7" name="矩形 4">
              <a:extLst>
                <a:ext uri="{FF2B5EF4-FFF2-40B4-BE49-F238E27FC236}">
                  <a16:creationId xmlns:a16="http://schemas.microsoft.com/office/drawing/2014/main" id="{73C0D247-33B3-480D-8B67-C8E412B0CBDA}"/>
                </a:ext>
              </a:extLst>
            </p:cNvPr>
            <p:cNvSpPr/>
            <p:nvPr/>
          </p:nvSpPr>
          <p:spPr>
            <a:xfrm>
              <a:off x="5061908" y="4096483"/>
              <a:ext cx="7225986" cy="628661"/>
            </a:xfrm>
            <a:custGeom>
              <a:avLst/>
              <a:gdLst>
                <a:gd name="connsiteX0" fmla="*/ 0 w 7272808"/>
                <a:gd name="connsiteY0" fmla="*/ 0 h 576064"/>
                <a:gd name="connsiteX1" fmla="*/ 7272808 w 7272808"/>
                <a:gd name="connsiteY1" fmla="*/ 0 h 576064"/>
                <a:gd name="connsiteX2" fmla="*/ 7272808 w 7272808"/>
                <a:gd name="connsiteY2" fmla="*/ 576064 h 576064"/>
                <a:gd name="connsiteX3" fmla="*/ 0 w 7272808"/>
                <a:gd name="connsiteY3" fmla="*/ 576064 h 576064"/>
                <a:gd name="connsiteX4" fmla="*/ 0 w 7272808"/>
                <a:gd name="connsiteY4" fmla="*/ 0 h 576064"/>
                <a:gd name="connsiteX0-1" fmla="*/ 0 w 7272808"/>
                <a:gd name="connsiteY0-2" fmla="*/ 576064 h 576064"/>
                <a:gd name="connsiteX1-3" fmla="*/ 7272808 w 7272808"/>
                <a:gd name="connsiteY1-4" fmla="*/ 0 h 576064"/>
                <a:gd name="connsiteX2-5" fmla="*/ 7272808 w 7272808"/>
                <a:gd name="connsiteY2-6" fmla="*/ 576064 h 576064"/>
                <a:gd name="connsiteX3-7" fmla="*/ 0 w 7272808"/>
                <a:gd name="connsiteY3-8" fmla="*/ 576064 h 576064"/>
                <a:gd name="connsiteX0-9" fmla="*/ 0 w 7272808"/>
                <a:gd name="connsiteY0-10" fmla="*/ 576064 h 576064"/>
                <a:gd name="connsiteX1-11" fmla="*/ 7272808 w 7272808"/>
                <a:gd name="connsiteY1-12" fmla="*/ 0 h 576064"/>
                <a:gd name="connsiteX2-13" fmla="*/ 7272808 w 7272808"/>
                <a:gd name="connsiteY2-14" fmla="*/ 576064 h 576064"/>
                <a:gd name="connsiteX3-15" fmla="*/ 0 w 7272808"/>
                <a:gd name="connsiteY3-16" fmla="*/ 576064 h 576064"/>
                <a:gd name="connsiteX0-17" fmla="*/ 0 w 7272808"/>
                <a:gd name="connsiteY0-18" fmla="*/ 627574 h 627574"/>
                <a:gd name="connsiteX1-19" fmla="*/ 7272808 w 7272808"/>
                <a:gd name="connsiteY1-20" fmla="*/ 51510 h 627574"/>
                <a:gd name="connsiteX2-21" fmla="*/ 7272808 w 7272808"/>
                <a:gd name="connsiteY2-22" fmla="*/ 627574 h 627574"/>
                <a:gd name="connsiteX3-23" fmla="*/ 0 w 7272808"/>
                <a:gd name="connsiteY3-24" fmla="*/ 627574 h 627574"/>
                <a:gd name="connsiteX0-25" fmla="*/ 0 w 7225986"/>
                <a:gd name="connsiteY0-26" fmla="*/ 612135 h 628661"/>
                <a:gd name="connsiteX1-27" fmla="*/ 7225986 w 7225986"/>
                <a:gd name="connsiteY1-28" fmla="*/ 52597 h 628661"/>
                <a:gd name="connsiteX2-29" fmla="*/ 7225986 w 7225986"/>
                <a:gd name="connsiteY2-30" fmla="*/ 628661 h 628661"/>
                <a:gd name="connsiteX3-31" fmla="*/ 0 w 7225986"/>
                <a:gd name="connsiteY3-32" fmla="*/ 612135 h 628661"/>
              </a:gdLst>
              <a:ahLst/>
              <a:cxnLst>
                <a:cxn ang="0">
                  <a:pos x="connsiteX0-1" y="connsiteY0-2"/>
                </a:cxn>
                <a:cxn ang="0">
                  <a:pos x="connsiteX1-3" y="connsiteY1-4"/>
                </a:cxn>
                <a:cxn ang="0">
                  <a:pos x="connsiteX2-5" y="connsiteY2-6"/>
                </a:cxn>
                <a:cxn ang="0">
                  <a:pos x="connsiteX3-7" y="connsiteY3-8"/>
                </a:cxn>
              </a:cxnLst>
              <a:rect l="l" t="t" r="r" b="b"/>
              <a:pathLst>
                <a:path w="7225986" h="628661">
                  <a:moveTo>
                    <a:pt x="0" y="612135"/>
                  </a:moveTo>
                  <a:cubicBezTo>
                    <a:pt x="2424269" y="420114"/>
                    <a:pt x="5053509" y="-179452"/>
                    <a:pt x="7225986" y="52597"/>
                  </a:cubicBezTo>
                  <a:lnTo>
                    <a:pt x="7225986" y="628661"/>
                  </a:lnTo>
                  <a:cubicBezTo>
                    <a:pt x="4801717" y="297356"/>
                    <a:pt x="2424269" y="612135"/>
                    <a:pt x="0" y="612135"/>
                  </a:cubicBezTo>
                  <a:close/>
                </a:path>
              </a:pathLst>
            </a:custGeom>
            <a:solidFill>
              <a:srgbClr val="56B1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4">
              <a:extLst>
                <a:ext uri="{FF2B5EF4-FFF2-40B4-BE49-F238E27FC236}">
                  <a16:creationId xmlns:a16="http://schemas.microsoft.com/office/drawing/2014/main" id="{82AA6E20-3AA5-4779-A8A4-C42E835E7A8E}"/>
                </a:ext>
              </a:extLst>
            </p:cNvPr>
            <p:cNvSpPr/>
            <p:nvPr/>
          </p:nvSpPr>
          <p:spPr>
            <a:xfrm>
              <a:off x="5055280" y="3703045"/>
              <a:ext cx="7232614" cy="1002435"/>
            </a:xfrm>
            <a:custGeom>
              <a:avLst/>
              <a:gdLst>
                <a:gd name="connsiteX0" fmla="*/ 0 w 7272808"/>
                <a:gd name="connsiteY0" fmla="*/ 0 h 576064"/>
                <a:gd name="connsiteX1" fmla="*/ 7272808 w 7272808"/>
                <a:gd name="connsiteY1" fmla="*/ 0 h 576064"/>
                <a:gd name="connsiteX2" fmla="*/ 7272808 w 7272808"/>
                <a:gd name="connsiteY2" fmla="*/ 576064 h 576064"/>
                <a:gd name="connsiteX3" fmla="*/ 0 w 7272808"/>
                <a:gd name="connsiteY3" fmla="*/ 576064 h 576064"/>
                <a:gd name="connsiteX4" fmla="*/ 0 w 7272808"/>
                <a:gd name="connsiteY4" fmla="*/ 0 h 576064"/>
                <a:gd name="connsiteX0-1" fmla="*/ 0 w 7272808"/>
                <a:gd name="connsiteY0-2" fmla="*/ 576064 h 576064"/>
                <a:gd name="connsiteX1-3" fmla="*/ 7272808 w 7272808"/>
                <a:gd name="connsiteY1-4" fmla="*/ 0 h 576064"/>
                <a:gd name="connsiteX2-5" fmla="*/ 7272808 w 7272808"/>
                <a:gd name="connsiteY2-6" fmla="*/ 576064 h 576064"/>
                <a:gd name="connsiteX3-7" fmla="*/ 0 w 7272808"/>
                <a:gd name="connsiteY3-8" fmla="*/ 576064 h 576064"/>
                <a:gd name="connsiteX0-9" fmla="*/ 0 w 7272808"/>
                <a:gd name="connsiteY0-10" fmla="*/ 576064 h 576064"/>
                <a:gd name="connsiteX1-11" fmla="*/ 7272808 w 7272808"/>
                <a:gd name="connsiteY1-12" fmla="*/ 0 h 576064"/>
                <a:gd name="connsiteX2-13" fmla="*/ 7272808 w 7272808"/>
                <a:gd name="connsiteY2-14" fmla="*/ 576064 h 576064"/>
                <a:gd name="connsiteX3-15" fmla="*/ 0 w 7272808"/>
                <a:gd name="connsiteY3-16" fmla="*/ 576064 h 576064"/>
                <a:gd name="connsiteX0-17" fmla="*/ 0 w 7272808"/>
                <a:gd name="connsiteY0-18" fmla="*/ 627574 h 627574"/>
                <a:gd name="connsiteX1-19" fmla="*/ 7272808 w 7272808"/>
                <a:gd name="connsiteY1-20" fmla="*/ 51510 h 627574"/>
                <a:gd name="connsiteX2-21" fmla="*/ 7272808 w 7272808"/>
                <a:gd name="connsiteY2-22" fmla="*/ 627574 h 627574"/>
                <a:gd name="connsiteX3-23" fmla="*/ 0 w 7272808"/>
                <a:gd name="connsiteY3-24" fmla="*/ 627574 h 627574"/>
                <a:gd name="connsiteX0-25" fmla="*/ 0 w 7232614"/>
                <a:gd name="connsiteY0-26" fmla="*/ 1002435 h 1002435"/>
                <a:gd name="connsiteX1-27" fmla="*/ 7232614 w 7232614"/>
                <a:gd name="connsiteY1-28" fmla="*/ 34486 h 1002435"/>
                <a:gd name="connsiteX2-29" fmla="*/ 7232614 w 7232614"/>
                <a:gd name="connsiteY2-30" fmla="*/ 610550 h 1002435"/>
                <a:gd name="connsiteX3-31" fmla="*/ 0 w 7232614"/>
                <a:gd name="connsiteY3-32" fmla="*/ 1002435 h 1002435"/>
              </a:gdLst>
              <a:ahLst/>
              <a:cxnLst>
                <a:cxn ang="0">
                  <a:pos x="connsiteX0-1" y="connsiteY0-2"/>
                </a:cxn>
                <a:cxn ang="0">
                  <a:pos x="connsiteX1-3" y="connsiteY1-4"/>
                </a:cxn>
                <a:cxn ang="0">
                  <a:pos x="connsiteX2-5" y="connsiteY2-6"/>
                </a:cxn>
                <a:cxn ang="0">
                  <a:pos x="connsiteX3-7" y="connsiteY3-8"/>
                </a:cxn>
              </a:cxnLst>
              <a:rect l="l" t="t" r="r" b="b"/>
              <a:pathLst>
                <a:path w="7232614" h="1002435">
                  <a:moveTo>
                    <a:pt x="0" y="1002435"/>
                  </a:moveTo>
                  <a:cubicBezTo>
                    <a:pt x="2424269" y="810414"/>
                    <a:pt x="5060137" y="-197563"/>
                    <a:pt x="7232614" y="34486"/>
                  </a:cubicBezTo>
                  <a:lnTo>
                    <a:pt x="7232614" y="610550"/>
                  </a:lnTo>
                  <a:cubicBezTo>
                    <a:pt x="4808345" y="279245"/>
                    <a:pt x="2424269" y="1002435"/>
                    <a:pt x="0" y="1002435"/>
                  </a:cubicBezTo>
                  <a:close/>
                </a:path>
              </a:pathLst>
            </a:cu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4">
              <a:extLst>
                <a:ext uri="{FF2B5EF4-FFF2-40B4-BE49-F238E27FC236}">
                  <a16:creationId xmlns:a16="http://schemas.microsoft.com/office/drawing/2014/main" id="{87FA6B64-9ACB-4002-B743-D0FF16CB7482}"/>
                </a:ext>
              </a:extLst>
            </p:cNvPr>
            <p:cNvSpPr/>
            <p:nvPr/>
          </p:nvSpPr>
          <p:spPr>
            <a:xfrm flipH="1">
              <a:off x="-28575" y="3742044"/>
              <a:ext cx="5183925" cy="965039"/>
            </a:xfrm>
            <a:custGeom>
              <a:avLst/>
              <a:gdLst>
                <a:gd name="connsiteX0" fmla="*/ 0 w 7272808"/>
                <a:gd name="connsiteY0" fmla="*/ 0 h 576064"/>
                <a:gd name="connsiteX1" fmla="*/ 7272808 w 7272808"/>
                <a:gd name="connsiteY1" fmla="*/ 0 h 576064"/>
                <a:gd name="connsiteX2" fmla="*/ 7272808 w 7272808"/>
                <a:gd name="connsiteY2" fmla="*/ 576064 h 576064"/>
                <a:gd name="connsiteX3" fmla="*/ 0 w 7272808"/>
                <a:gd name="connsiteY3" fmla="*/ 576064 h 576064"/>
                <a:gd name="connsiteX4" fmla="*/ 0 w 7272808"/>
                <a:gd name="connsiteY4" fmla="*/ 0 h 576064"/>
                <a:gd name="connsiteX0-1" fmla="*/ 0 w 7272808"/>
                <a:gd name="connsiteY0-2" fmla="*/ 576064 h 576064"/>
                <a:gd name="connsiteX1-3" fmla="*/ 7272808 w 7272808"/>
                <a:gd name="connsiteY1-4" fmla="*/ 0 h 576064"/>
                <a:gd name="connsiteX2-5" fmla="*/ 7272808 w 7272808"/>
                <a:gd name="connsiteY2-6" fmla="*/ 576064 h 576064"/>
                <a:gd name="connsiteX3-7" fmla="*/ 0 w 7272808"/>
                <a:gd name="connsiteY3-8" fmla="*/ 576064 h 576064"/>
                <a:gd name="connsiteX0-9" fmla="*/ 0 w 7272808"/>
                <a:gd name="connsiteY0-10" fmla="*/ 576064 h 576064"/>
                <a:gd name="connsiteX1-11" fmla="*/ 7272808 w 7272808"/>
                <a:gd name="connsiteY1-12" fmla="*/ 0 h 576064"/>
                <a:gd name="connsiteX2-13" fmla="*/ 7272808 w 7272808"/>
                <a:gd name="connsiteY2-14" fmla="*/ 576064 h 576064"/>
                <a:gd name="connsiteX3-15" fmla="*/ 0 w 7272808"/>
                <a:gd name="connsiteY3-16" fmla="*/ 576064 h 576064"/>
                <a:gd name="connsiteX0-17" fmla="*/ 0 w 7272808"/>
                <a:gd name="connsiteY0-18" fmla="*/ 627574 h 627574"/>
                <a:gd name="connsiteX1-19" fmla="*/ 7272808 w 7272808"/>
                <a:gd name="connsiteY1-20" fmla="*/ 51510 h 627574"/>
                <a:gd name="connsiteX2-21" fmla="*/ 7272808 w 7272808"/>
                <a:gd name="connsiteY2-22" fmla="*/ 627574 h 627574"/>
                <a:gd name="connsiteX3-23" fmla="*/ 0 w 7272808"/>
                <a:gd name="connsiteY3-24" fmla="*/ 627574 h 627574"/>
                <a:gd name="connsiteX0-25" fmla="*/ 0 w 7232614"/>
                <a:gd name="connsiteY0-26" fmla="*/ 1002435 h 1002435"/>
                <a:gd name="connsiteX1-27" fmla="*/ 7232614 w 7232614"/>
                <a:gd name="connsiteY1-28" fmla="*/ 34486 h 1002435"/>
                <a:gd name="connsiteX2-29" fmla="*/ 7232614 w 7232614"/>
                <a:gd name="connsiteY2-30" fmla="*/ 610550 h 1002435"/>
                <a:gd name="connsiteX3-31" fmla="*/ 0 w 7232614"/>
                <a:gd name="connsiteY3-32" fmla="*/ 1002435 h 1002435"/>
                <a:gd name="connsiteX0-33" fmla="*/ 0 w 7160333"/>
                <a:gd name="connsiteY0-34" fmla="*/ 965039 h 965039"/>
                <a:gd name="connsiteX1-35" fmla="*/ 7160333 w 7160333"/>
                <a:gd name="connsiteY1-36" fmla="*/ 35649 h 965039"/>
                <a:gd name="connsiteX2-37" fmla="*/ 7160333 w 7160333"/>
                <a:gd name="connsiteY2-38" fmla="*/ 611713 h 965039"/>
                <a:gd name="connsiteX3-39" fmla="*/ 0 w 7160333"/>
                <a:gd name="connsiteY3-40" fmla="*/ 965039 h 965039"/>
              </a:gdLst>
              <a:ahLst/>
              <a:cxnLst>
                <a:cxn ang="0">
                  <a:pos x="connsiteX0-1" y="connsiteY0-2"/>
                </a:cxn>
                <a:cxn ang="0">
                  <a:pos x="connsiteX1-3" y="connsiteY1-4"/>
                </a:cxn>
                <a:cxn ang="0">
                  <a:pos x="connsiteX2-5" y="connsiteY2-6"/>
                </a:cxn>
                <a:cxn ang="0">
                  <a:pos x="connsiteX3-7" y="connsiteY3-8"/>
                </a:cxn>
              </a:cxnLst>
              <a:rect l="l" t="t" r="r" b="b"/>
              <a:pathLst>
                <a:path w="7160333" h="965039">
                  <a:moveTo>
                    <a:pt x="0" y="965039"/>
                  </a:moveTo>
                  <a:cubicBezTo>
                    <a:pt x="2424269" y="773018"/>
                    <a:pt x="4987856" y="-196400"/>
                    <a:pt x="7160333" y="35649"/>
                  </a:cubicBezTo>
                  <a:lnTo>
                    <a:pt x="7160333" y="611713"/>
                  </a:lnTo>
                  <a:cubicBezTo>
                    <a:pt x="4736064" y="280408"/>
                    <a:pt x="2424269" y="965039"/>
                    <a:pt x="0" y="965039"/>
                  </a:cubicBezTo>
                  <a:close/>
                </a:path>
              </a:pathLst>
            </a:cu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a:extLst>
              <a:ext uri="{FF2B5EF4-FFF2-40B4-BE49-F238E27FC236}">
                <a16:creationId xmlns:a16="http://schemas.microsoft.com/office/drawing/2014/main" id="{F5D10D3F-0E0A-486D-AC78-60CFB6337F99}"/>
              </a:ext>
            </a:extLst>
          </p:cNvPr>
          <p:cNvSpPr txBox="1"/>
          <p:nvPr userDrawn="1"/>
        </p:nvSpPr>
        <p:spPr>
          <a:xfrm>
            <a:off x="3460526" y="6229339"/>
            <a:ext cx="7848872" cy="261610"/>
          </a:xfrm>
          <a:prstGeom prst="rect">
            <a:avLst/>
          </a:prstGeom>
          <a:noFill/>
        </p:spPr>
        <p:txBody>
          <a:bodyPr wrap="square" rtlCol="0">
            <a:spAutoFit/>
          </a:bodyPr>
          <a:lstStyle/>
          <a:p>
            <a:r>
              <a:rPr lang="zh-CN" altLang="en-US" sz="1100" b="0" dirty="0">
                <a:latin typeface="微软雅黑" panose="020B0503020204020204" pitchFamily="34" charset="-122"/>
                <a:ea typeface="微软雅黑" panose="020B0503020204020204" pitchFamily="34" charset="-122"/>
              </a:rPr>
              <a:t>关注微信公众号</a:t>
            </a:r>
            <a:r>
              <a:rPr lang="en-US" altLang="zh-CN" sz="1100" b="0" dirty="0">
                <a:latin typeface="微软雅黑" panose="020B0503020204020204" pitchFamily="34" charset="-122"/>
                <a:ea typeface="微软雅黑" panose="020B0503020204020204" pitchFamily="34" charset="-122"/>
              </a:rPr>
              <a:t>DSSF007</a:t>
            </a:r>
            <a:r>
              <a:rPr lang="zh-CN" altLang="en-US" sz="1100" b="0" dirty="0">
                <a:latin typeface="微软雅黑" panose="020B0503020204020204" pitchFamily="34" charset="-122"/>
                <a:ea typeface="微软雅黑" panose="020B0503020204020204" pitchFamily="34" charset="-122"/>
              </a:rPr>
              <a:t>，回复关键字“清华电脑学堂”获取更多资源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DA7FBEF-B144-4166-9991-0AEE98C1052E}" type="datetimeFigureOut">
              <a:rPr lang="zh-CN" altLang="en-US" smtClean="0"/>
              <a:t>2022/6/28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964725F-B315-4D4A-9331-81695847159E}" type="slidenum">
              <a:rPr lang="zh-CN" altLang="en-US" smtClean="0"/>
              <a:t>‹#›</a:t>
            </a:fld>
            <a:endParaRPr lang="zh-CN" altLang="en-US"/>
          </a:p>
        </p:txBody>
      </p:sp>
      <p:pic>
        <p:nvPicPr>
          <p:cNvPr id="5" name="Picture 4" descr="C:\Users\Administrator\Desktop\QQ截图20160521173430.png">
            <a:extLst>
              <a:ext uri="{FF2B5EF4-FFF2-40B4-BE49-F238E27FC236}">
                <a16:creationId xmlns:a16="http://schemas.microsoft.com/office/drawing/2014/main" id="{D2258938-C6C3-4189-93FE-D368E549787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461" y="-27384"/>
            <a:ext cx="12199874" cy="4680520"/>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1">
            <a:extLst>
              <a:ext uri="{FF2B5EF4-FFF2-40B4-BE49-F238E27FC236}">
                <a16:creationId xmlns:a16="http://schemas.microsoft.com/office/drawing/2014/main" id="{F66625F6-B12C-428D-A1BE-F45BFB67DF64}"/>
              </a:ext>
            </a:extLst>
          </p:cNvPr>
          <p:cNvSpPr/>
          <p:nvPr userDrawn="1"/>
        </p:nvSpPr>
        <p:spPr>
          <a:xfrm>
            <a:off x="-31532" y="3665974"/>
            <a:ext cx="12221945" cy="3190437"/>
          </a:xfrm>
          <a:custGeom>
            <a:avLst/>
            <a:gdLst>
              <a:gd name="connsiteX0" fmla="*/ 0 w 12190413"/>
              <a:gd name="connsiteY0" fmla="*/ 0 h 2473847"/>
              <a:gd name="connsiteX1" fmla="*/ 12190413 w 12190413"/>
              <a:gd name="connsiteY1" fmla="*/ 0 h 2473847"/>
              <a:gd name="connsiteX2" fmla="*/ 12190413 w 12190413"/>
              <a:gd name="connsiteY2" fmla="*/ 2473847 h 2473847"/>
              <a:gd name="connsiteX3" fmla="*/ 0 w 12190413"/>
              <a:gd name="connsiteY3" fmla="*/ 2473847 h 2473847"/>
              <a:gd name="connsiteX4" fmla="*/ 0 w 12190413"/>
              <a:gd name="connsiteY4" fmla="*/ 0 h 2473847"/>
              <a:gd name="connsiteX0-1" fmla="*/ 0 w 12190413"/>
              <a:gd name="connsiteY0-2" fmla="*/ 15518 h 2489365"/>
              <a:gd name="connsiteX1-3" fmla="*/ 5896303 w 12190413"/>
              <a:gd name="connsiteY1-4" fmla="*/ 0 h 2489365"/>
              <a:gd name="connsiteX2-5" fmla="*/ 12190413 w 12190413"/>
              <a:gd name="connsiteY2-6" fmla="*/ 15518 h 2489365"/>
              <a:gd name="connsiteX3-7" fmla="*/ 12190413 w 12190413"/>
              <a:gd name="connsiteY3-8" fmla="*/ 2489365 h 2489365"/>
              <a:gd name="connsiteX4-9" fmla="*/ 0 w 12190413"/>
              <a:gd name="connsiteY4-10" fmla="*/ 2489365 h 2489365"/>
              <a:gd name="connsiteX5" fmla="*/ 0 w 12190413"/>
              <a:gd name="connsiteY5" fmla="*/ 15518 h 2489365"/>
              <a:gd name="connsiteX0-11" fmla="*/ 0 w 12190413"/>
              <a:gd name="connsiteY0-12" fmla="*/ 0 h 2473847"/>
              <a:gd name="connsiteX1-13" fmla="*/ 5044966 w 12190413"/>
              <a:gd name="connsiteY1-14" fmla="*/ 473213 h 2473847"/>
              <a:gd name="connsiteX2-15" fmla="*/ 12190413 w 12190413"/>
              <a:gd name="connsiteY2-16" fmla="*/ 0 h 2473847"/>
              <a:gd name="connsiteX3-17" fmla="*/ 12190413 w 12190413"/>
              <a:gd name="connsiteY3-18" fmla="*/ 2473847 h 2473847"/>
              <a:gd name="connsiteX4-19" fmla="*/ 0 w 12190413"/>
              <a:gd name="connsiteY4-20" fmla="*/ 2473847 h 2473847"/>
              <a:gd name="connsiteX5-21" fmla="*/ 0 w 12190413"/>
              <a:gd name="connsiteY5-22" fmla="*/ 0 h 2473847"/>
              <a:gd name="connsiteX0-23" fmla="*/ 0 w 12190413"/>
              <a:gd name="connsiteY0-24" fmla="*/ 0 h 2473847"/>
              <a:gd name="connsiteX1-25" fmla="*/ 5044966 w 12190413"/>
              <a:gd name="connsiteY1-26" fmla="*/ 473213 h 2473847"/>
              <a:gd name="connsiteX2-27" fmla="*/ 12190413 w 12190413"/>
              <a:gd name="connsiteY2-28" fmla="*/ 0 h 2473847"/>
              <a:gd name="connsiteX3-29" fmla="*/ 12190413 w 12190413"/>
              <a:gd name="connsiteY3-30" fmla="*/ 2473847 h 2473847"/>
              <a:gd name="connsiteX4-31" fmla="*/ 0 w 12190413"/>
              <a:gd name="connsiteY4-32" fmla="*/ 2473847 h 2473847"/>
              <a:gd name="connsiteX5-33" fmla="*/ 0 w 12190413"/>
              <a:gd name="connsiteY5-34" fmla="*/ 0 h 2473847"/>
              <a:gd name="connsiteX0-35" fmla="*/ 0 w 12190413"/>
              <a:gd name="connsiteY0-36" fmla="*/ 147107 h 2620954"/>
              <a:gd name="connsiteX1-37" fmla="*/ 5044966 w 12190413"/>
              <a:gd name="connsiteY1-38" fmla="*/ 620320 h 2620954"/>
              <a:gd name="connsiteX2-39" fmla="*/ 12190413 w 12190413"/>
              <a:gd name="connsiteY2-40" fmla="*/ 147107 h 2620954"/>
              <a:gd name="connsiteX3-41" fmla="*/ 12190413 w 12190413"/>
              <a:gd name="connsiteY3-42" fmla="*/ 2620954 h 2620954"/>
              <a:gd name="connsiteX4-43" fmla="*/ 0 w 12190413"/>
              <a:gd name="connsiteY4-44" fmla="*/ 2620954 h 2620954"/>
              <a:gd name="connsiteX5-45" fmla="*/ 0 w 12190413"/>
              <a:gd name="connsiteY5-46" fmla="*/ 147107 h 2620954"/>
              <a:gd name="connsiteX0-47" fmla="*/ 0 w 12190413"/>
              <a:gd name="connsiteY0-48" fmla="*/ 168511 h 2642358"/>
              <a:gd name="connsiteX1-49" fmla="*/ 5044966 w 12190413"/>
              <a:gd name="connsiteY1-50" fmla="*/ 641724 h 2642358"/>
              <a:gd name="connsiteX2-51" fmla="*/ 12190413 w 12190413"/>
              <a:gd name="connsiteY2-52" fmla="*/ 168511 h 2642358"/>
              <a:gd name="connsiteX3-53" fmla="*/ 12190413 w 12190413"/>
              <a:gd name="connsiteY3-54" fmla="*/ 2642358 h 2642358"/>
              <a:gd name="connsiteX4-55" fmla="*/ 0 w 12190413"/>
              <a:gd name="connsiteY4-56" fmla="*/ 2642358 h 2642358"/>
              <a:gd name="connsiteX5-57" fmla="*/ 0 w 12190413"/>
              <a:gd name="connsiteY5-58" fmla="*/ 168511 h 2642358"/>
              <a:gd name="connsiteX0-59" fmla="*/ 0 w 12190413"/>
              <a:gd name="connsiteY0-60" fmla="*/ 339212 h 2813059"/>
              <a:gd name="connsiteX1-61" fmla="*/ 5139560 w 12190413"/>
              <a:gd name="connsiteY1-62" fmla="*/ 374702 h 2813059"/>
              <a:gd name="connsiteX2-63" fmla="*/ 12190413 w 12190413"/>
              <a:gd name="connsiteY2-64" fmla="*/ 339212 h 2813059"/>
              <a:gd name="connsiteX3-65" fmla="*/ 12190413 w 12190413"/>
              <a:gd name="connsiteY3-66" fmla="*/ 2813059 h 2813059"/>
              <a:gd name="connsiteX4-67" fmla="*/ 0 w 12190413"/>
              <a:gd name="connsiteY4-68" fmla="*/ 2813059 h 2813059"/>
              <a:gd name="connsiteX5-69" fmla="*/ 0 w 12190413"/>
              <a:gd name="connsiteY5-70" fmla="*/ 339212 h 2813059"/>
              <a:gd name="connsiteX0-71" fmla="*/ 0 w 12221945"/>
              <a:gd name="connsiteY0-72" fmla="*/ 151217 h 3047694"/>
              <a:gd name="connsiteX1-73" fmla="*/ 5171092 w 12221945"/>
              <a:gd name="connsiteY1-74" fmla="*/ 609337 h 3047694"/>
              <a:gd name="connsiteX2-75" fmla="*/ 12221945 w 12221945"/>
              <a:gd name="connsiteY2-76" fmla="*/ 573847 h 3047694"/>
              <a:gd name="connsiteX3-77" fmla="*/ 12221945 w 12221945"/>
              <a:gd name="connsiteY3-78" fmla="*/ 3047694 h 3047694"/>
              <a:gd name="connsiteX4-79" fmla="*/ 31532 w 12221945"/>
              <a:gd name="connsiteY4-80" fmla="*/ 3047694 h 3047694"/>
              <a:gd name="connsiteX5-81" fmla="*/ 0 w 12221945"/>
              <a:gd name="connsiteY5-82" fmla="*/ 151217 h 3047694"/>
              <a:gd name="connsiteX0-83" fmla="*/ 0 w 12221945"/>
              <a:gd name="connsiteY0-84" fmla="*/ 156533 h 3053010"/>
              <a:gd name="connsiteX1-85" fmla="*/ 5112476 w 12221945"/>
              <a:gd name="connsiteY1-86" fmla="*/ 595947 h 3053010"/>
              <a:gd name="connsiteX2-87" fmla="*/ 12221945 w 12221945"/>
              <a:gd name="connsiteY2-88" fmla="*/ 579163 h 3053010"/>
              <a:gd name="connsiteX3-89" fmla="*/ 12221945 w 12221945"/>
              <a:gd name="connsiteY3-90" fmla="*/ 3053010 h 3053010"/>
              <a:gd name="connsiteX4-91" fmla="*/ 31532 w 12221945"/>
              <a:gd name="connsiteY4-92" fmla="*/ 3053010 h 3053010"/>
              <a:gd name="connsiteX5-93" fmla="*/ 0 w 12221945"/>
              <a:gd name="connsiteY5-94" fmla="*/ 156533 h 3053010"/>
              <a:gd name="connsiteX0-95" fmla="*/ 0 w 12221945"/>
              <a:gd name="connsiteY0-96" fmla="*/ 158049 h 3054526"/>
              <a:gd name="connsiteX1-97" fmla="*/ 5077307 w 12221945"/>
              <a:gd name="connsiteY1-98" fmla="*/ 592284 h 3054526"/>
              <a:gd name="connsiteX2-99" fmla="*/ 12221945 w 12221945"/>
              <a:gd name="connsiteY2-100" fmla="*/ 580679 h 3054526"/>
              <a:gd name="connsiteX3-101" fmla="*/ 12221945 w 12221945"/>
              <a:gd name="connsiteY3-102" fmla="*/ 3054526 h 3054526"/>
              <a:gd name="connsiteX4-103" fmla="*/ 31532 w 12221945"/>
              <a:gd name="connsiteY4-104" fmla="*/ 3054526 h 3054526"/>
              <a:gd name="connsiteX5-105" fmla="*/ 0 w 12221945"/>
              <a:gd name="connsiteY5-106" fmla="*/ 158049 h 305452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2221945" h="3054526">
                <a:moveTo>
                  <a:pt x="0" y="158049"/>
                </a:moveTo>
                <a:cubicBezTo>
                  <a:pt x="1145627" y="-125648"/>
                  <a:pt x="731280" y="-54185"/>
                  <a:pt x="5077307" y="592284"/>
                </a:cubicBezTo>
                <a:cubicBezTo>
                  <a:pt x="7459123" y="434546"/>
                  <a:pt x="11069840" y="60500"/>
                  <a:pt x="12221945" y="580679"/>
                </a:cubicBezTo>
                <a:lnTo>
                  <a:pt x="12221945" y="3054526"/>
                </a:lnTo>
                <a:lnTo>
                  <a:pt x="31532" y="3054526"/>
                </a:lnTo>
                <a:lnTo>
                  <a:pt x="0" y="158049"/>
                </a:lnTo>
                <a:close/>
              </a:path>
            </a:pathLst>
          </a:custGeom>
          <a:solidFill>
            <a:srgbClr val="F5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7" name="组合 6">
            <a:extLst>
              <a:ext uri="{FF2B5EF4-FFF2-40B4-BE49-F238E27FC236}">
                <a16:creationId xmlns:a16="http://schemas.microsoft.com/office/drawing/2014/main" id="{496E62B2-F47B-4371-AEAB-52D02ABCCC03}"/>
              </a:ext>
            </a:extLst>
          </p:cNvPr>
          <p:cNvGrpSpPr/>
          <p:nvPr userDrawn="1"/>
        </p:nvGrpSpPr>
        <p:grpSpPr>
          <a:xfrm>
            <a:off x="-28574" y="3284984"/>
            <a:ext cx="12218988" cy="1022099"/>
            <a:chOff x="-28575" y="3703045"/>
            <a:chExt cx="12316469" cy="1022099"/>
          </a:xfrm>
        </p:grpSpPr>
        <p:sp>
          <p:nvSpPr>
            <p:cNvPr id="8" name="矩形 4">
              <a:extLst>
                <a:ext uri="{FF2B5EF4-FFF2-40B4-BE49-F238E27FC236}">
                  <a16:creationId xmlns:a16="http://schemas.microsoft.com/office/drawing/2014/main" id="{E86A136A-E735-401D-A83B-317C28E131E6}"/>
                </a:ext>
              </a:extLst>
            </p:cNvPr>
            <p:cNvSpPr/>
            <p:nvPr/>
          </p:nvSpPr>
          <p:spPr>
            <a:xfrm>
              <a:off x="5061908" y="4096483"/>
              <a:ext cx="7225986" cy="628661"/>
            </a:xfrm>
            <a:custGeom>
              <a:avLst/>
              <a:gdLst>
                <a:gd name="connsiteX0" fmla="*/ 0 w 7272808"/>
                <a:gd name="connsiteY0" fmla="*/ 0 h 576064"/>
                <a:gd name="connsiteX1" fmla="*/ 7272808 w 7272808"/>
                <a:gd name="connsiteY1" fmla="*/ 0 h 576064"/>
                <a:gd name="connsiteX2" fmla="*/ 7272808 w 7272808"/>
                <a:gd name="connsiteY2" fmla="*/ 576064 h 576064"/>
                <a:gd name="connsiteX3" fmla="*/ 0 w 7272808"/>
                <a:gd name="connsiteY3" fmla="*/ 576064 h 576064"/>
                <a:gd name="connsiteX4" fmla="*/ 0 w 7272808"/>
                <a:gd name="connsiteY4" fmla="*/ 0 h 576064"/>
                <a:gd name="connsiteX0-1" fmla="*/ 0 w 7272808"/>
                <a:gd name="connsiteY0-2" fmla="*/ 576064 h 576064"/>
                <a:gd name="connsiteX1-3" fmla="*/ 7272808 w 7272808"/>
                <a:gd name="connsiteY1-4" fmla="*/ 0 h 576064"/>
                <a:gd name="connsiteX2-5" fmla="*/ 7272808 w 7272808"/>
                <a:gd name="connsiteY2-6" fmla="*/ 576064 h 576064"/>
                <a:gd name="connsiteX3-7" fmla="*/ 0 w 7272808"/>
                <a:gd name="connsiteY3-8" fmla="*/ 576064 h 576064"/>
                <a:gd name="connsiteX0-9" fmla="*/ 0 w 7272808"/>
                <a:gd name="connsiteY0-10" fmla="*/ 576064 h 576064"/>
                <a:gd name="connsiteX1-11" fmla="*/ 7272808 w 7272808"/>
                <a:gd name="connsiteY1-12" fmla="*/ 0 h 576064"/>
                <a:gd name="connsiteX2-13" fmla="*/ 7272808 w 7272808"/>
                <a:gd name="connsiteY2-14" fmla="*/ 576064 h 576064"/>
                <a:gd name="connsiteX3-15" fmla="*/ 0 w 7272808"/>
                <a:gd name="connsiteY3-16" fmla="*/ 576064 h 576064"/>
                <a:gd name="connsiteX0-17" fmla="*/ 0 w 7272808"/>
                <a:gd name="connsiteY0-18" fmla="*/ 627574 h 627574"/>
                <a:gd name="connsiteX1-19" fmla="*/ 7272808 w 7272808"/>
                <a:gd name="connsiteY1-20" fmla="*/ 51510 h 627574"/>
                <a:gd name="connsiteX2-21" fmla="*/ 7272808 w 7272808"/>
                <a:gd name="connsiteY2-22" fmla="*/ 627574 h 627574"/>
                <a:gd name="connsiteX3-23" fmla="*/ 0 w 7272808"/>
                <a:gd name="connsiteY3-24" fmla="*/ 627574 h 627574"/>
                <a:gd name="connsiteX0-25" fmla="*/ 0 w 7225986"/>
                <a:gd name="connsiteY0-26" fmla="*/ 612135 h 628661"/>
                <a:gd name="connsiteX1-27" fmla="*/ 7225986 w 7225986"/>
                <a:gd name="connsiteY1-28" fmla="*/ 52597 h 628661"/>
                <a:gd name="connsiteX2-29" fmla="*/ 7225986 w 7225986"/>
                <a:gd name="connsiteY2-30" fmla="*/ 628661 h 628661"/>
                <a:gd name="connsiteX3-31" fmla="*/ 0 w 7225986"/>
                <a:gd name="connsiteY3-32" fmla="*/ 612135 h 628661"/>
              </a:gdLst>
              <a:ahLst/>
              <a:cxnLst>
                <a:cxn ang="0">
                  <a:pos x="connsiteX0-1" y="connsiteY0-2"/>
                </a:cxn>
                <a:cxn ang="0">
                  <a:pos x="connsiteX1-3" y="connsiteY1-4"/>
                </a:cxn>
                <a:cxn ang="0">
                  <a:pos x="connsiteX2-5" y="connsiteY2-6"/>
                </a:cxn>
                <a:cxn ang="0">
                  <a:pos x="connsiteX3-7" y="connsiteY3-8"/>
                </a:cxn>
              </a:cxnLst>
              <a:rect l="l" t="t" r="r" b="b"/>
              <a:pathLst>
                <a:path w="7225986" h="628661">
                  <a:moveTo>
                    <a:pt x="0" y="612135"/>
                  </a:moveTo>
                  <a:cubicBezTo>
                    <a:pt x="2424269" y="420114"/>
                    <a:pt x="5053509" y="-179452"/>
                    <a:pt x="7225986" y="52597"/>
                  </a:cubicBezTo>
                  <a:lnTo>
                    <a:pt x="7225986" y="628661"/>
                  </a:lnTo>
                  <a:cubicBezTo>
                    <a:pt x="4801717" y="297356"/>
                    <a:pt x="2424269" y="612135"/>
                    <a:pt x="0" y="612135"/>
                  </a:cubicBezTo>
                  <a:close/>
                </a:path>
              </a:pathLst>
            </a:custGeom>
            <a:solidFill>
              <a:srgbClr val="56B1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4">
              <a:extLst>
                <a:ext uri="{FF2B5EF4-FFF2-40B4-BE49-F238E27FC236}">
                  <a16:creationId xmlns:a16="http://schemas.microsoft.com/office/drawing/2014/main" id="{BB0D3ED8-A296-4D86-A0F6-CB841956D2A4}"/>
                </a:ext>
              </a:extLst>
            </p:cNvPr>
            <p:cNvSpPr/>
            <p:nvPr/>
          </p:nvSpPr>
          <p:spPr>
            <a:xfrm>
              <a:off x="5055280" y="3703045"/>
              <a:ext cx="7232614" cy="1002435"/>
            </a:xfrm>
            <a:custGeom>
              <a:avLst/>
              <a:gdLst>
                <a:gd name="connsiteX0" fmla="*/ 0 w 7272808"/>
                <a:gd name="connsiteY0" fmla="*/ 0 h 576064"/>
                <a:gd name="connsiteX1" fmla="*/ 7272808 w 7272808"/>
                <a:gd name="connsiteY1" fmla="*/ 0 h 576064"/>
                <a:gd name="connsiteX2" fmla="*/ 7272808 w 7272808"/>
                <a:gd name="connsiteY2" fmla="*/ 576064 h 576064"/>
                <a:gd name="connsiteX3" fmla="*/ 0 w 7272808"/>
                <a:gd name="connsiteY3" fmla="*/ 576064 h 576064"/>
                <a:gd name="connsiteX4" fmla="*/ 0 w 7272808"/>
                <a:gd name="connsiteY4" fmla="*/ 0 h 576064"/>
                <a:gd name="connsiteX0-1" fmla="*/ 0 w 7272808"/>
                <a:gd name="connsiteY0-2" fmla="*/ 576064 h 576064"/>
                <a:gd name="connsiteX1-3" fmla="*/ 7272808 w 7272808"/>
                <a:gd name="connsiteY1-4" fmla="*/ 0 h 576064"/>
                <a:gd name="connsiteX2-5" fmla="*/ 7272808 w 7272808"/>
                <a:gd name="connsiteY2-6" fmla="*/ 576064 h 576064"/>
                <a:gd name="connsiteX3-7" fmla="*/ 0 w 7272808"/>
                <a:gd name="connsiteY3-8" fmla="*/ 576064 h 576064"/>
                <a:gd name="connsiteX0-9" fmla="*/ 0 w 7272808"/>
                <a:gd name="connsiteY0-10" fmla="*/ 576064 h 576064"/>
                <a:gd name="connsiteX1-11" fmla="*/ 7272808 w 7272808"/>
                <a:gd name="connsiteY1-12" fmla="*/ 0 h 576064"/>
                <a:gd name="connsiteX2-13" fmla="*/ 7272808 w 7272808"/>
                <a:gd name="connsiteY2-14" fmla="*/ 576064 h 576064"/>
                <a:gd name="connsiteX3-15" fmla="*/ 0 w 7272808"/>
                <a:gd name="connsiteY3-16" fmla="*/ 576064 h 576064"/>
                <a:gd name="connsiteX0-17" fmla="*/ 0 w 7272808"/>
                <a:gd name="connsiteY0-18" fmla="*/ 627574 h 627574"/>
                <a:gd name="connsiteX1-19" fmla="*/ 7272808 w 7272808"/>
                <a:gd name="connsiteY1-20" fmla="*/ 51510 h 627574"/>
                <a:gd name="connsiteX2-21" fmla="*/ 7272808 w 7272808"/>
                <a:gd name="connsiteY2-22" fmla="*/ 627574 h 627574"/>
                <a:gd name="connsiteX3-23" fmla="*/ 0 w 7272808"/>
                <a:gd name="connsiteY3-24" fmla="*/ 627574 h 627574"/>
                <a:gd name="connsiteX0-25" fmla="*/ 0 w 7232614"/>
                <a:gd name="connsiteY0-26" fmla="*/ 1002435 h 1002435"/>
                <a:gd name="connsiteX1-27" fmla="*/ 7232614 w 7232614"/>
                <a:gd name="connsiteY1-28" fmla="*/ 34486 h 1002435"/>
                <a:gd name="connsiteX2-29" fmla="*/ 7232614 w 7232614"/>
                <a:gd name="connsiteY2-30" fmla="*/ 610550 h 1002435"/>
                <a:gd name="connsiteX3-31" fmla="*/ 0 w 7232614"/>
                <a:gd name="connsiteY3-32" fmla="*/ 1002435 h 1002435"/>
              </a:gdLst>
              <a:ahLst/>
              <a:cxnLst>
                <a:cxn ang="0">
                  <a:pos x="connsiteX0-1" y="connsiteY0-2"/>
                </a:cxn>
                <a:cxn ang="0">
                  <a:pos x="connsiteX1-3" y="connsiteY1-4"/>
                </a:cxn>
                <a:cxn ang="0">
                  <a:pos x="connsiteX2-5" y="connsiteY2-6"/>
                </a:cxn>
                <a:cxn ang="0">
                  <a:pos x="connsiteX3-7" y="connsiteY3-8"/>
                </a:cxn>
              </a:cxnLst>
              <a:rect l="l" t="t" r="r" b="b"/>
              <a:pathLst>
                <a:path w="7232614" h="1002435">
                  <a:moveTo>
                    <a:pt x="0" y="1002435"/>
                  </a:moveTo>
                  <a:cubicBezTo>
                    <a:pt x="2424269" y="810414"/>
                    <a:pt x="5060137" y="-197563"/>
                    <a:pt x="7232614" y="34486"/>
                  </a:cubicBezTo>
                  <a:lnTo>
                    <a:pt x="7232614" y="610550"/>
                  </a:lnTo>
                  <a:cubicBezTo>
                    <a:pt x="4808345" y="279245"/>
                    <a:pt x="2424269" y="1002435"/>
                    <a:pt x="0" y="1002435"/>
                  </a:cubicBezTo>
                  <a:close/>
                </a:path>
              </a:pathLst>
            </a:cu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4">
              <a:extLst>
                <a:ext uri="{FF2B5EF4-FFF2-40B4-BE49-F238E27FC236}">
                  <a16:creationId xmlns:a16="http://schemas.microsoft.com/office/drawing/2014/main" id="{F392B8B8-D3D5-494E-B97B-6D59073416D5}"/>
                </a:ext>
              </a:extLst>
            </p:cNvPr>
            <p:cNvSpPr/>
            <p:nvPr/>
          </p:nvSpPr>
          <p:spPr>
            <a:xfrm flipH="1">
              <a:off x="-28575" y="3742044"/>
              <a:ext cx="5183925" cy="965039"/>
            </a:xfrm>
            <a:custGeom>
              <a:avLst/>
              <a:gdLst>
                <a:gd name="connsiteX0" fmla="*/ 0 w 7272808"/>
                <a:gd name="connsiteY0" fmla="*/ 0 h 576064"/>
                <a:gd name="connsiteX1" fmla="*/ 7272808 w 7272808"/>
                <a:gd name="connsiteY1" fmla="*/ 0 h 576064"/>
                <a:gd name="connsiteX2" fmla="*/ 7272808 w 7272808"/>
                <a:gd name="connsiteY2" fmla="*/ 576064 h 576064"/>
                <a:gd name="connsiteX3" fmla="*/ 0 w 7272808"/>
                <a:gd name="connsiteY3" fmla="*/ 576064 h 576064"/>
                <a:gd name="connsiteX4" fmla="*/ 0 w 7272808"/>
                <a:gd name="connsiteY4" fmla="*/ 0 h 576064"/>
                <a:gd name="connsiteX0-1" fmla="*/ 0 w 7272808"/>
                <a:gd name="connsiteY0-2" fmla="*/ 576064 h 576064"/>
                <a:gd name="connsiteX1-3" fmla="*/ 7272808 w 7272808"/>
                <a:gd name="connsiteY1-4" fmla="*/ 0 h 576064"/>
                <a:gd name="connsiteX2-5" fmla="*/ 7272808 w 7272808"/>
                <a:gd name="connsiteY2-6" fmla="*/ 576064 h 576064"/>
                <a:gd name="connsiteX3-7" fmla="*/ 0 w 7272808"/>
                <a:gd name="connsiteY3-8" fmla="*/ 576064 h 576064"/>
                <a:gd name="connsiteX0-9" fmla="*/ 0 w 7272808"/>
                <a:gd name="connsiteY0-10" fmla="*/ 576064 h 576064"/>
                <a:gd name="connsiteX1-11" fmla="*/ 7272808 w 7272808"/>
                <a:gd name="connsiteY1-12" fmla="*/ 0 h 576064"/>
                <a:gd name="connsiteX2-13" fmla="*/ 7272808 w 7272808"/>
                <a:gd name="connsiteY2-14" fmla="*/ 576064 h 576064"/>
                <a:gd name="connsiteX3-15" fmla="*/ 0 w 7272808"/>
                <a:gd name="connsiteY3-16" fmla="*/ 576064 h 576064"/>
                <a:gd name="connsiteX0-17" fmla="*/ 0 w 7272808"/>
                <a:gd name="connsiteY0-18" fmla="*/ 627574 h 627574"/>
                <a:gd name="connsiteX1-19" fmla="*/ 7272808 w 7272808"/>
                <a:gd name="connsiteY1-20" fmla="*/ 51510 h 627574"/>
                <a:gd name="connsiteX2-21" fmla="*/ 7272808 w 7272808"/>
                <a:gd name="connsiteY2-22" fmla="*/ 627574 h 627574"/>
                <a:gd name="connsiteX3-23" fmla="*/ 0 w 7272808"/>
                <a:gd name="connsiteY3-24" fmla="*/ 627574 h 627574"/>
                <a:gd name="connsiteX0-25" fmla="*/ 0 w 7232614"/>
                <a:gd name="connsiteY0-26" fmla="*/ 1002435 h 1002435"/>
                <a:gd name="connsiteX1-27" fmla="*/ 7232614 w 7232614"/>
                <a:gd name="connsiteY1-28" fmla="*/ 34486 h 1002435"/>
                <a:gd name="connsiteX2-29" fmla="*/ 7232614 w 7232614"/>
                <a:gd name="connsiteY2-30" fmla="*/ 610550 h 1002435"/>
                <a:gd name="connsiteX3-31" fmla="*/ 0 w 7232614"/>
                <a:gd name="connsiteY3-32" fmla="*/ 1002435 h 1002435"/>
                <a:gd name="connsiteX0-33" fmla="*/ 0 w 7160333"/>
                <a:gd name="connsiteY0-34" fmla="*/ 965039 h 965039"/>
                <a:gd name="connsiteX1-35" fmla="*/ 7160333 w 7160333"/>
                <a:gd name="connsiteY1-36" fmla="*/ 35649 h 965039"/>
                <a:gd name="connsiteX2-37" fmla="*/ 7160333 w 7160333"/>
                <a:gd name="connsiteY2-38" fmla="*/ 611713 h 965039"/>
                <a:gd name="connsiteX3-39" fmla="*/ 0 w 7160333"/>
                <a:gd name="connsiteY3-40" fmla="*/ 965039 h 965039"/>
              </a:gdLst>
              <a:ahLst/>
              <a:cxnLst>
                <a:cxn ang="0">
                  <a:pos x="connsiteX0-1" y="connsiteY0-2"/>
                </a:cxn>
                <a:cxn ang="0">
                  <a:pos x="connsiteX1-3" y="connsiteY1-4"/>
                </a:cxn>
                <a:cxn ang="0">
                  <a:pos x="connsiteX2-5" y="connsiteY2-6"/>
                </a:cxn>
                <a:cxn ang="0">
                  <a:pos x="connsiteX3-7" y="connsiteY3-8"/>
                </a:cxn>
              </a:cxnLst>
              <a:rect l="l" t="t" r="r" b="b"/>
              <a:pathLst>
                <a:path w="7160333" h="965039">
                  <a:moveTo>
                    <a:pt x="0" y="965039"/>
                  </a:moveTo>
                  <a:cubicBezTo>
                    <a:pt x="2424269" y="773018"/>
                    <a:pt x="4987856" y="-196400"/>
                    <a:pt x="7160333" y="35649"/>
                  </a:cubicBezTo>
                  <a:lnTo>
                    <a:pt x="7160333" y="611713"/>
                  </a:lnTo>
                  <a:cubicBezTo>
                    <a:pt x="4736064" y="280408"/>
                    <a:pt x="2424269" y="965039"/>
                    <a:pt x="0" y="965039"/>
                  </a:cubicBezTo>
                  <a:close/>
                </a:path>
              </a:pathLst>
            </a:cu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a:extLst>
              <a:ext uri="{FF2B5EF4-FFF2-40B4-BE49-F238E27FC236}">
                <a16:creationId xmlns:a16="http://schemas.microsoft.com/office/drawing/2014/main" id="{8C8C434A-DD1E-4039-BB8A-633782A180A9}"/>
              </a:ext>
            </a:extLst>
          </p:cNvPr>
          <p:cNvSpPr txBox="1"/>
          <p:nvPr userDrawn="1"/>
        </p:nvSpPr>
        <p:spPr>
          <a:xfrm>
            <a:off x="3070870" y="6511944"/>
            <a:ext cx="7848872" cy="276999"/>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rPr>
              <a:t>关注微信公众号</a:t>
            </a:r>
            <a:r>
              <a:rPr lang="en-US" altLang="zh-CN" sz="1200" dirty="0">
                <a:latin typeface="微软雅黑" panose="020B0503020204020204" pitchFamily="34" charset="-122"/>
                <a:ea typeface="微软雅黑" panose="020B0503020204020204" pitchFamily="34" charset="-122"/>
              </a:rPr>
              <a:t>DSSF007</a:t>
            </a:r>
            <a:r>
              <a:rPr lang="zh-CN" altLang="en-US" sz="1200" dirty="0">
                <a:latin typeface="微软雅黑" panose="020B0503020204020204" pitchFamily="34" charset="-122"/>
                <a:ea typeface="微软雅黑" panose="020B0503020204020204" pitchFamily="34" charset="-122"/>
              </a:rPr>
              <a:t>，回复关键字“清华电脑学堂”获取更多资源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DA7FBEF-B144-4166-9991-0AEE98C1052E}" type="datetimeFigureOut">
              <a:rPr lang="zh-CN" altLang="en-US" smtClean="0"/>
              <a:t>2022/6/28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964725F-B315-4D4A-9331-81695847159E}" type="slidenum">
              <a:rPr lang="zh-CN" altLang="en-US" smtClean="0"/>
              <a:t>‹#›</a:t>
            </a:fld>
            <a:endParaRPr lang="zh-CN" altLang="en-US"/>
          </a:p>
        </p:txBody>
      </p:sp>
      <p:sp>
        <p:nvSpPr>
          <p:cNvPr id="6" name="矩形 1">
            <a:extLst>
              <a:ext uri="{FF2B5EF4-FFF2-40B4-BE49-F238E27FC236}">
                <a16:creationId xmlns:a16="http://schemas.microsoft.com/office/drawing/2014/main" id="{F66625F6-B12C-428D-A1BE-F45BFB67DF64}"/>
              </a:ext>
            </a:extLst>
          </p:cNvPr>
          <p:cNvSpPr/>
          <p:nvPr userDrawn="1"/>
        </p:nvSpPr>
        <p:spPr>
          <a:xfrm>
            <a:off x="-31532" y="3665974"/>
            <a:ext cx="12221945" cy="3190437"/>
          </a:xfrm>
          <a:custGeom>
            <a:avLst/>
            <a:gdLst>
              <a:gd name="connsiteX0" fmla="*/ 0 w 12190413"/>
              <a:gd name="connsiteY0" fmla="*/ 0 h 2473847"/>
              <a:gd name="connsiteX1" fmla="*/ 12190413 w 12190413"/>
              <a:gd name="connsiteY1" fmla="*/ 0 h 2473847"/>
              <a:gd name="connsiteX2" fmla="*/ 12190413 w 12190413"/>
              <a:gd name="connsiteY2" fmla="*/ 2473847 h 2473847"/>
              <a:gd name="connsiteX3" fmla="*/ 0 w 12190413"/>
              <a:gd name="connsiteY3" fmla="*/ 2473847 h 2473847"/>
              <a:gd name="connsiteX4" fmla="*/ 0 w 12190413"/>
              <a:gd name="connsiteY4" fmla="*/ 0 h 2473847"/>
              <a:gd name="connsiteX0-1" fmla="*/ 0 w 12190413"/>
              <a:gd name="connsiteY0-2" fmla="*/ 15518 h 2489365"/>
              <a:gd name="connsiteX1-3" fmla="*/ 5896303 w 12190413"/>
              <a:gd name="connsiteY1-4" fmla="*/ 0 h 2489365"/>
              <a:gd name="connsiteX2-5" fmla="*/ 12190413 w 12190413"/>
              <a:gd name="connsiteY2-6" fmla="*/ 15518 h 2489365"/>
              <a:gd name="connsiteX3-7" fmla="*/ 12190413 w 12190413"/>
              <a:gd name="connsiteY3-8" fmla="*/ 2489365 h 2489365"/>
              <a:gd name="connsiteX4-9" fmla="*/ 0 w 12190413"/>
              <a:gd name="connsiteY4-10" fmla="*/ 2489365 h 2489365"/>
              <a:gd name="connsiteX5" fmla="*/ 0 w 12190413"/>
              <a:gd name="connsiteY5" fmla="*/ 15518 h 2489365"/>
              <a:gd name="connsiteX0-11" fmla="*/ 0 w 12190413"/>
              <a:gd name="connsiteY0-12" fmla="*/ 0 h 2473847"/>
              <a:gd name="connsiteX1-13" fmla="*/ 5044966 w 12190413"/>
              <a:gd name="connsiteY1-14" fmla="*/ 473213 h 2473847"/>
              <a:gd name="connsiteX2-15" fmla="*/ 12190413 w 12190413"/>
              <a:gd name="connsiteY2-16" fmla="*/ 0 h 2473847"/>
              <a:gd name="connsiteX3-17" fmla="*/ 12190413 w 12190413"/>
              <a:gd name="connsiteY3-18" fmla="*/ 2473847 h 2473847"/>
              <a:gd name="connsiteX4-19" fmla="*/ 0 w 12190413"/>
              <a:gd name="connsiteY4-20" fmla="*/ 2473847 h 2473847"/>
              <a:gd name="connsiteX5-21" fmla="*/ 0 w 12190413"/>
              <a:gd name="connsiteY5-22" fmla="*/ 0 h 2473847"/>
              <a:gd name="connsiteX0-23" fmla="*/ 0 w 12190413"/>
              <a:gd name="connsiteY0-24" fmla="*/ 0 h 2473847"/>
              <a:gd name="connsiteX1-25" fmla="*/ 5044966 w 12190413"/>
              <a:gd name="connsiteY1-26" fmla="*/ 473213 h 2473847"/>
              <a:gd name="connsiteX2-27" fmla="*/ 12190413 w 12190413"/>
              <a:gd name="connsiteY2-28" fmla="*/ 0 h 2473847"/>
              <a:gd name="connsiteX3-29" fmla="*/ 12190413 w 12190413"/>
              <a:gd name="connsiteY3-30" fmla="*/ 2473847 h 2473847"/>
              <a:gd name="connsiteX4-31" fmla="*/ 0 w 12190413"/>
              <a:gd name="connsiteY4-32" fmla="*/ 2473847 h 2473847"/>
              <a:gd name="connsiteX5-33" fmla="*/ 0 w 12190413"/>
              <a:gd name="connsiteY5-34" fmla="*/ 0 h 2473847"/>
              <a:gd name="connsiteX0-35" fmla="*/ 0 w 12190413"/>
              <a:gd name="connsiteY0-36" fmla="*/ 147107 h 2620954"/>
              <a:gd name="connsiteX1-37" fmla="*/ 5044966 w 12190413"/>
              <a:gd name="connsiteY1-38" fmla="*/ 620320 h 2620954"/>
              <a:gd name="connsiteX2-39" fmla="*/ 12190413 w 12190413"/>
              <a:gd name="connsiteY2-40" fmla="*/ 147107 h 2620954"/>
              <a:gd name="connsiteX3-41" fmla="*/ 12190413 w 12190413"/>
              <a:gd name="connsiteY3-42" fmla="*/ 2620954 h 2620954"/>
              <a:gd name="connsiteX4-43" fmla="*/ 0 w 12190413"/>
              <a:gd name="connsiteY4-44" fmla="*/ 2620954 h 2620954"/>
              <a:gd name="connsiteX5-45" fmla="*/ 0 w 12190413"/>
              <a:gd name="connsiteY5-46" fmla="*/ 147107 h 2620954"/>
              <a:gd name="connsiteX0-47" fmla="*/ 0 w 12190413"/>
              <a:gd name="connsiteY0-48" fmla="*/ 168511 h 2642358"/>
              <a:gd name="connsiteX1-49" fmla="*/ 5044966 w 12190413"/>
              <a:gd name="connsiteY1-50" fmla="*/ 641724 h 2642358"/>
              <a:gd name="connsiteX2-51" fmla="*/ 12190413 w 12190413"/>
              <a:gd name="connsiteY2-52" fmla="*/ 168511 h 2642358"/>
              <a:gd name="connsiteX3-53" fmla="*/ 12190413 w 12190413"/>
              <a:gd name="connsiteY3-54" fmla="*/ 2642358 h 2642358"/>
              <a:gd name="connsiteX4-55" fmla="*/ 0 w 12190413"/>
              <a:gd name="connsiteY4-56" fmla="*/ 2642358 h 2642358"/>
              <a:gd name="connsiteX5-57" fmla="*/ 0 w 12190413"/>
              <a:gd name="connsiteY5-58" fmla="*/ 168511 h 2642358"/>
              <a:gd name="connsiteX0-59" fmla="*/ 0 w 12190413"/>
              <a:gd name="connsiteY0-60" fmla="*/ 339212 h 2813059"/>
              <a:gd name="connsiteX1-61" fmla="*/ 5139560 w 12190413"/>
              <a:gd name="connsiteY1-62" fmla="*/ 374702 h 2813059"/>
              <a:gd name="connsiteX2-63" fmla="*/ 12190413 w 12190413"/>
              <a:gd name="connsiteY2-64" fmla="*/ 339212 h 2813059"/>
              <a:gd name="connsiteX3-65" fmla="*/ 12190413 w 12190413"/>
              <a:gd name="connsiteY3-66" fmla="*/ 2813059 h 2813059"/>
              <a:gd name="connsiteX4-67" fmla="*/ 0 w 12190413"/>
              <a:gd name="connsiteY4-68" fmla="*/ 2813059 h 2813059"/>
              <a:gd name="connsiteX5-69" fmla="*/ 0 w 12190413"/>
              <a:gd name="connsiteY5-70" fmla="*/ 339212 h 2813059"/>
              <a:gd name="connsiteX0-71" fmla="*/ 0 w 12221945"/>
              <a:gd name="connsiteY0-72" fmla="*/ 151217 h 3047694"/>
              <a:gd name="connsiteX1-73" fmla="*/ 5171092 w 12221945"/>
              <a:gd name="connsiteY1-74" fmla="*/ 609337 h 3047694"/>
              <a:gd name="connsiteX2-75" fmla="*/ 12221945 w 12221945"/>
              <a:gd name="connsiteY2-76" fmla="*/ 573847 h 3047694"/>
              <a:gd name="connsiteX3-77" fmla="*/ 12221945 w 12221945"/>
              <a:gd name="connsiteY3-78" fmla="*/ 3047694 h 3047694"/>
              <a:gd name="connsiteX4-79" fmla="*/ 31532 w 12221945"/>
              <a:gd name="connsiteY4-80" fmla="*/ 3047694 h 3047694"/>
              <a:gd name="connsiteX5-81" fmla="*/ 0 w 12221945"/>
              <a:gd name="connsiteY5-82" fmla="*/ 151217 h 3047694"/>
              <a:gd name="connsiteX0-83" fmla="*/ 0 w 12221945"/>
              <a:gd name="connsiteY0-84" fmla="*/ 156533 h 3053010"/>
              <a:gd name="connsiteX1-85" fmla="*/ 5112476 w 12221945"/>
              <a:gd name="connsiteY1-86" fmla="*/ 595947 h 3053010"/>
              <a:gd name="connsiteX2-87" fmla="*/ 12221945 w 12221945"/>
              <a:gd name="connsiteY2-88" fmla="*/ 579163 h 3053010"/>
              <a:gd name="connsiteX3-89" fmla="*/ 12221945 w 12221945"/>
              <a:gd name="connsiteY3-90" fmla="*/ 3053010 h 3053010"/>
              <a:gd name="connsiteX4-91" fmla="*/ 31532 w 12221945"/>
              <a:gd name="connsiteY4-92" fmla="*/ 3053010 h 3053010"/>
              <a:gd name="connsiteX5-93" fmla="*/ 0 w 12221945"/>
              <a:gd name="connsiteY5-94" fmla="*/ 156533 h 3053010"/>
              <a:gd name="connsiteX0-95" fmla="*/ 0 w 12221945"/>
              <a:gd name="connsiteY0-96" fmla="*/ 158049 h 3054526"/>
              <a:gd name="connsiteX1-97" fmla="*/ 5077307 w 12221945"/>
              <a:gd name="connsiteY1-98" fmla="*/ 592284 h 3054526"/>
              <a:gd name="connsiteX2-99" fmla="*/ 12221945 w 12221945"/>
              <a:gd name="connsiteY2-100" fmla="*/ 580679 h 3054526"/>
              <a:gd name="connsiteX3-101" fmla="*/ 12221945 w 12221945"/>
              <a:gd name="connsiteY3-102" fmla="*/ 3054526 h 3054526"/>
              <a:gd name="connsiteX4-103" fmla="*/ 31532 w 12221945"/>
              <a:gd name="connsiteY4-104" fmla="*/ 3054526 h 3054526"/>
              <a:gd name="connsiteX5-105" fmla="*/ 0 w 12221945"/>
              <a:gd name="connsiteY5-106" fmla="*/ 158049 h 305452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2221945" h="3054526">
                <a:moveTo>
                  <a:pt x="0" y="158049"/>
                </a:moveTo>
                <a:cubicBezTo>
                  <a:pt x="1145627" y="-125648"/>
                  <a:pt x="731280" y="-54185"/>
                  <a:pt x="5077307" y="592284"/>
                </a:cubicBezTo>
                <a:cubicBezTo>
                  <a:pt x="7459123" y="434546"/>
                  <a:pt x="11069840" y="60500"/>
                  <a:pt x="12221945" y="580679"/>
                </a:cubicBezTo>
                <a:lnTo>
                  <a:pt x="12221945" y="3054526"/>
                </a:lnTo>
                <a:lnTo>
                  <a:pt x="31532" y="3054526"/>
                </a:lnTo>
                <a:lnTo>
                  <a:pt x="0" y="158049"/>
                </a:lnTo>
                <a:close/>
              </a:path>
            </a:pathLst>
          </a:custGeom>
          <a:solidFill>
            <a:srgbClr val="F5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1" name="Picture 5" descr="C:\Users\Administrator\Desktop\QQ截图20160521174539.png">
            <a:extLst>
              <a:ext uri="{FF2B5EF4-FFF2-40B4-BE49-F238E27FC236}">
                <a16:creationId xmlns:a16="http://schemas.microsoft.com/office/drawing/2014/main" id="{2B827306-F7F9-4BAA-954F-D7F2AC19132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215886" cy="6856413"/>
          </a:xfrm>
          <a:prstGeom prst="rect">
            <a:avLst/>
          </a:prstGeom>
          <a:noFill/>
          <a:extLst>
            <a:ext uri="{909E8E84-426E-40DD-AFC4-6F175D3DCCD1}">
              <a14:hiddenFill xmlns:a14="http://schemas.microsoft.com/office/drawing/2010/main">
                <a:solidFill>
                  <a:srgbClr val="FFFFFF"/>
                </a:solidFill>
              </a14:hiddenFill>
            </a:ext>
          </a:extLst>
        </p:spPr>
      </p:pic>
      <p:sp>
        <p:nvSpPr>
          <p:cNvPr id="13" name="等腰三角形 2">
            <a:extLst>
              <a:ext uri="{FF2B5EF4-FFF2-40B4-BE49-F238E27FC236}">
                <a16:creationId xmlns:a16="http://schemas.microsoft.com/office/drawing/2014/main" id="{926C55DB-3DB0-43DB-8CFA-DFFF7378FC17}"/>
              </a:ext>
            </a:extLst>
          </p:cNvPr>
          <p:cNvSpPr/>
          <p:nvPr userDrawn="1"/>
        </p:nvSpPr>
        <p:spPr>
          <a:xfrm rot="16200000">
            <a:off x="10384523" y="-112853"/>
            <a:ext cx="1718509" cy="1944216"/>
          </a:xfrm>
          <a:custGeom>
            <a:avLst/>
            <a:gdLst>
              <a:gd name="connsiteX0" fmla="*/ 0 w 1718509"/>
              <a:gd name="connsiteY0" fmla="*/ 1944216 h 1944216"/>
              <a:gd name="connsiteX1" fmla="*/ 1718509 w 1718509"/>
              <a:gd name="connsiteY1" fmla="*/ 0 h 1944216"/>
              <a:gd name="connsiteX2" fmla="*/ 1718509 w 1718509"/>
              <a:gd name="connsiteY2" fmla="*/ 1944216 h 1944216"/>
              <a:gd name="connsiteX3" fmla="*/ 0 w 1718509"/>
              <a:gd name="connsiteY3" fmla="*/ 1944216 h 1944216"/>
              <a:gd name="connsiteX0-1" fmla="*/ 0 w 1718509"/>
              <a:gd name="connsiteY0-2" fmla="*/ 1944216 h 1944216"/>
              <a:gd name="connsiteX1-3" fmla="*/ 1718509 w 1718509"/>
              <a:gd name="connsiteY1-4" fmla="*/ 0 h 1944216"/>
              <a:gd name="connsiteX2-5" fmla="*/ 1718509 w 1718509"/>
              <a:gd name="connsiteY2-6" fmla="*/ 1944216 h 1944216"/>
              <a:gd name="connsiteX3-7" fmla="*/ 0 w 1718509"/>
              <a:gd name="connsiteY3-8" fmla="*/ 1944216 h 1944216"/>
              <a:gd name="connsiteX0-9" fmla="*/ 0 w 1718509"/>
              <a:gd name="connsiteY0-10" fmla="*/ 1944216 h 1944216"/>
              <a:gd name="connsiteX1-11" fmla="*/ 1718509 w 1718509"/>
              <a:gd name="connsiteY1-12" fmla="*/ 0 h 1944216"/>
              <a:gd name="connsiteX2-13" fmla="*/ 1718509 w 1718509"/>
              <a:gd name="connsiteY2-14" fmla="*/ 1944216 h 1944216"/>
              <a:gd name="connsiteX3-15" fmla="*/ 0 w 1718509"/>
              <a:gd name="connsiteY3-16" fmla="*/ 1944216 h 1944216"/>
              <a:gd name="connsiteX0-17" fmla="*/ 0 w 1718509"/>
              <a:gd name="connsiteY0-18" fmla="*/ 1944216 h 1944216"/>
              <a:gd name="connsiteX1-19" fmla="*/ 1718509 w 1718509"/>
              <a:gd name="connsiteY1-20" fmla="*/ 0 h 1944216"/>
              <a:gd name="connsiteX2-21" fmla="*/ 1718509 w 1718509"/>
              <a:gd name="connsiteY2-22" fmla="*/ 1944216 h 1944216"/>
              <a:gd name="connsiteX3-23" fmla="*/ 0 w 1718509"/>
              <a:gd name="connsiteY3-24" fmla="*/ 1944216 h 1944216"/>
              <a:gd name="connsiteX0-25" fmla="*/ 0 w 1718509"/>
              <a:gd name="connsiteY0-26" fmla="*/ 1944216 h 1944216"/>
              <a:gd name="connsiteX1-27" fmla="*/ 1718509 w 1718509"/>
              <a:gd name="connsiteY1-28" fmla="*/ 0 h 1944216"/>
              <a:gd name="connsiteX2-29" fmla="*/ 1718509 w 1718509"/>
              <a:gd name="connsiteY2-30" fmla="*/ 1944216 h 1944216"/>
              <a:gd name="connsiteX3-31" fmla="*/ 0 w 1718509"/>
              <a:gd name="connsiteY3-32" fmla="*/ 1944216 h 1944216"/>
              <a:gd name="connsiteX0-33" fmla="*/ 0 w 1718509"/>
              <a:gd name="connsiteY0-34" fmla="*/ 1944216 h 1944216"/>
              <a:gd name="connsiteX1-35" fmla="*/ 1718509 w 1718509"/>
              <a:gd name="connsiteY1-36" fmla="*/ 0 h 1944216"/>
              <a:gd name="connsiteX2-37" fmla="*/ 1718509 w 1718509"/>
              <a:gd name="connsiteY2-38" fmla="*/ 1944216 h 1944216"/>
              <a:gd name="connsiteX3-39" fmla="*/ 0 w 1718509"/>
              <a:gd name="connsiteY3-40" fmla="*/ 1944216 h 1944216"/>
              <a:gd name="connsiteX0-41" fmla="*/ 0 w 1718509"/>
              <a:gd name="connsiteY0-42" fmla="*/ 1944216 h 1944216"/>
              <a:gd name="connsiteX1-43" fmla="*/ 1718509 w 1718509"/>
              <a:gd name="connsiteY1-44" fmla="*/ 0 h 1944216"/>
              <a:gd name="connsiteX2-45" fmla="*/ 1718509 w 1718509"/>
              <a:gd name="connsiteY2-46" fmla="*/ 1944216 h 1944216"/>
              <a:gd name="connsiteX3-47" fmla="*/ 0 w 1718509"/>
              <a:gd name="connsiteY3-48" fmla="*/ 1944216 h 1944216"/>
              <a:gd name="connsiteX0-49" fmla="*/ 0 w 1718509"/>
              <a:gd name="connsiteY0-50" fmla="*/ 1944216 h 1944216"/>
              <a:gd name="connsiteX1-51" fmla="*/ 1718509 w 1718509"/>
              <a:gd name="connsiteY1-52" fmla="*/ 0 h 1944216"/>
              <a:gd name="connsiteX2-53" fmla="*/ 1718509 w 1718509"/>
              <a:gd name="connsiteY2-54" fmla="*/ 1944216 h 1944216"/>
              <a:gd name="connsiteX3-55" fmla="*/ 0 w 1718509"/>
              <a:gd name="connsiteY3-56" fmla="*/ 1944216 h 1944216"/>
            </a:gdLst>
            <a:ahLst/>
            <a:cxnLst>
              <a:cxn ang="0">
                <a:pos x="connsiteX0-1" y="connsiteY0-2"/>
              </a:cxn>
              <a:cxn ang="0">
                <a:pos x="connsiteX1-3" y="connsiteY1-4"/>
              </a:cxn>
              <a:cxn ang="0">
                <a:pos x="connsiteX2-5" y="connsiteY2-6"/>
              </a:cxn>
              <a:cxn ang="0">
                <a:pos x="connsiteX3-7" y="connsiteY3-8"/>
              </a:cxn>
            </a:cxnLst>
            <a:rect l="l" t="t" r="r" b="b"/>
            <a:pathLst>
              <a:path w="1718509" h="1944216">
                <a:moveTo>
                  <a:pt x="0" y="1944216"/>
                </a:moveTo>
                <a:cubicBezTo>
                  <a:pt x="82506" y="1123874"/>
                  <a:pt x="854125" y="91489"/>
                  <a:pt x="1718509" y="0"/>
                </a:cubicBezTo>
                <a:lnTo>
                  <a:pt x="1718509" y="1944216"/>
                </a:lnTo>
                <a:lnTo>
                  <a:pt x="0" y="1944216"/>
                </a:lnTo>
                <a:close/>
              </a:path>
            </a:pathLst>
          </a:custGeom>
          <a:solidFill>
            <a:srgbClr val="F6F5F5">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a:latin typeface="Impact" panose="020B0806030902050204" pitchFamily="34" charset="0"/>
            </a:endParaRPr>
          </a:p>
        </p:txBody>
      </p:sp>
      <p:sp>
        <p:nvSpPr>
          <p:cNvPr id="16" name="矩形 1">
            <a:extLst>
              <a:ext uri="{FF2B5EF4-FFF2-40B4-BE49-F238E27FC236}">
                <a16:creationId xmlns:a16="http://schemas.microsoft.com/office/drawing/2014/main" id="{6A772B5A-7A58-4144-8011-BE67A6A3E233}"/>
              </a:ext>
            </a:extLst>
          </p:cNvPr>
          <p:cNvSpPr/>
          <p:nvPr userDrawn="1"/>
        </p:nvSpPr>
        <p:spPr>
          <a:xfrm>
            <a:off x="0" y="-56230"/>
            <a:ext cx="9479582" cy="6914230"/>
          </a:xfrm>
          <a:custGeom>
            <a:avLst/>
            <a:gdLst>
              <a:gd name="connsiteX0" fmla="*/ 0 w 9479582"/>
              <a:gd name="connsiteY0" fmla="*/ 0 h 6858000"/>
              <a:gd name="connsiteX1" fmla="*/ 9479582 w 9479582"/>
              <a:gd name="connsiteY1" fmla="*/ 0 h 6858000"/>
              <a:gd name="connsiteX2" fmla="*/ 9479582 w 9479582"/>
              <a:gd name="connsiteY2" fmla="*/ 6858000 h 6858000"/>
              <a:gd name="connsiteX3" fmla="*/ 0 w 9479582"/>
              <a:gd name="connsiteY3" fmla="*/ 6858000 h 6858000"/>
              <a:gd name="connsiteX4" fmla="*/ 0 w 9479582"/>
              <a:gd name="connsiteY4" fmla="*/ 0 h 6858000"/>
              <a:gd name="connsiteX0-1" fmla="*/ 0 w 9479582"/>
              <a:gd name="connsiteY0-2" fmla="*/ 0 h 6858000"/>
              <a:gd name="connsiteX1-3" fmla="*/ 9479582 w 9479582"/>
              <a:gd name="connsiteY1-4" fmla="*/ 6858000 h 6858000"/>
              <a:gd name="connsiteX2-5" fmla="*/ 0 w 9479582"/>
              <a:gd name="connsiteY2-6" fmla="*/ 6858000 h 6858000"/>
              <a:gd name="connsiteX3-7" fmla="*/ 0 w 9479582"/>
              <a:gd name="connsiteY3-8" fmla="*/ 0 h 6858000"/>
              <a:gd name="connsiteX0-9" fmla="*/ 0 w 9479582"/>
              <a:gd name="connsiteY0-10" fmla="*/ 20453 h 6878453"/>
              <a:gd name="connsiteX1-11" fmla="*/ 9479582 w 9479582"/>
              <a:gd name="connsiteY1-12" fmla="*/ 6878453 h 6878453"/>
              <a:gd name="connsiteX2-13" fmla="*/ 0 w 9479582"/>
              <a:gd name="connsiteY2-14" fmla="*/ 6878453 h 6878453"/>
              <a:gd name="connsiteX3-15" fmla="*/ 0 w 9479582"/>
              <a:gd name="connsiteY3-16" fmla="*/ 20453 h 6878453"/>
              <a:gd name="connsiteX0-17" fmla="*/ 0 w 9634127"/>
              <a:gd name="connsiteY0-18" fmla="*/ 20352 h 6878352"/>
              <a:gd name="connsiteX1-19" fmla="*/ 9479582 w 9634127"/>
              <a:gd name="connsiteY1-20" fmla="*/ 6878352 h 6878352"/>
              <a:gd name="connsiteX2-21" fmla="*/ 0 w 9634127"/>
              <a:gd name="connsiteY2-22" fmla="*/ 6878352 h 6878352"/>
              <a:gd name="connsiteX3-23" fmla="*/ 0 w 9634127"/>
              <a:gd name="connsiteY3-24" fmla="*/ 20352 h 6878352"/>
              <a:gd name="connsiteX0-25" fmla="*/ 0 w 9479582"/>
              <a:gd name="connsiteY0-26" fmla="*/ 56230 h 6914230"/>
              <a:gd name="connsiteX1-27" fmla="*/ 9479582 w 9479582"/>
              <a:gd name="connsiteY1-28" fmla="*/ 6914230 h 6914230"/>
              <a:gd name="connsiteX2-29" fmla="*/ 0 w 9479582"/>
              <a:gd name="connsiteY2-30" fmla="*/ 6914230 h 6914230"/>
              <a:gd name="connsiteX3-31" fmla="*/ 0 w 9479582"/>
              <a:gd name="connsiteY3-32" fmla="*/ 56230 h 6914230"/>
            </a:gdLst>
            <a:ahLst/>
            <a:cxnLst>
              <a:cxn ang="0">
                <a:pos x="connsiteX0-1" y="connsiteY0-2"/>
              </a:cxn>
              <a:cxn ang="0">
                <a:pos x="connsiteX1-3" y="connsiteY1-4"/>
              </a:cxn>
              <a:cxn ang="0">
                <a:pos x="connsiteX2-5" y="connsiteY2-6"/>
              </a:cxn>
              <a:cxn ang="0">
                <a:pos x="connsiteX3-7" y="connsiteY3-8"/>
              </a:cxn>
            </a:cxnLst>
            <a:rect l="l" t="t" r="r" b="b"/>
            <a:pathLst>
              <a:path w="9479582" h="6914230">
                <a:moveTo>
                  <a:pt x="0" y="56230"/>
                </a:moveTo>
                <a:cubicBezTo>
                  <a:pt x="7983653" y="-599752"/>
                  <a:pt x="9460486" y="4654734"/>
                  <a:pt x="9479582" y="6914230"/>
                </a:cubicBezTo>
                <a:lnTo>
                  <a:pt x="0" y="6914230"/>
                </a:lnTo>
                <a:lnTo>
                  <a:pt x="0" y="56230"/>
                </a:lnTo>
                <a:close/>
              </a:path>
            </a:pathLst>
          </a:custGeom>
          <a:solidFill>
            <a:srgbClr val="F6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Round Diagonal Corner Rectangle 57">
            <a:extLst>
              <a:ext uri="{FF2B5EF4-FFF2-40B4-BE49-F238E27FC236}">
                <a16:creationId xmlns:a16="http://schemas.microsoft.com/office/drawing/2014/main" id="{ADFE84D2-67C5-4B9A-B7E0-C98B7607E0FC}"/>
              </a:ext>
            </a:extLst>
          </p:cNvPr>
          <p:cNvSpPr/>
          <p:nvPr userDrawn="1"/>
        </p:nvSpPr>
        <p:spPr>
          <a:xfrm>
            <a:off x="8074481" y="655833"/>
            <a:ext cx="3506879" cy="3506879"/>
          </a:xfrm>
          <a:prstGeom prst="round2DiagRect">
            <a:avLst>
              <a:gd name="adj1" fmla="val 50000"/>
              <a:gd name="adj2" fmla="val 0"/>
            </a:avLst>
          </a:prstGeom>
          <a:solidFill>
            <a:schemeClr val="bg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pc="300">
              <a:latin typeface="Impact" panose="020B0806030902050204" pitchFamily="34" charset="0"/>
            </a:endParaRPr>
          </a:p>
        </p:txBody>
      </p:sp>
      <p:sp>
        <p:nvSpPr>
          <p:cNvPr id="15" name="Round Diagonal Corner Rectangle 4">
            <a:extLst>
              <a:ext uri="{FF2B5EF4-FFF2-40B4-BE49-F238E27FC236}">
                <a16:creationId xmlns:a16="http://schemas.microsoft.com/office/drawing/2014/main" id="{983C5C0C-8667-4865-A737-729FD5A980B6}"/>
              </a:ext>
            </a:extLst>
          </p:cNvPr>
          <p:cNvSpPr/>
          <p:nvPr userDrawn="1"/>
        </p:nvSpPr>
        <p:spPr>
          <a:xfrm>
            <a:off x="8412063" y="993415"/>
            <a:ext cx="2831714" cy="2831714"/>
          </a:xfrm>
          <a:prstGeom prst="round2DiagRect">
            <a:avLst>
              <a:gd name="adj1" fmla="val 50000"/>
              <a:gd name="adj2"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pc="300">
              <a:latin typeface="Impact" panose="020B0806030902050204" pitchFamily="34" charset="0"/>
            </a:endParaRPr>
          </a:p>
        </p:txBody>
      </p:sp>
      <p:sp>
        <p:nvSpPr>
          <p:cNvPr id="17" name="文本框 16">
            <a:extLst>
              <a:ext uri="{FF2B5EF4-FFF2-40B4-BE49-F238E27FC236}">
                <a16:creationId xmlns:a16="http://schemas.microsoft.com/office/drawing/2014/main" id="{EA4D70C1-311E-4AE2-A6FD-9C14D2A69A00}"/>
              </a:ext>
            </a:extLst>
          </p:cNvPr>
          <p:cNvSpPr txBox="1"/>
          <p:nvPr userDrawn="1"/>
        </p:nvSpPr>
        <p:spPr>
          <a:xfrm>
            <a:off x="3646934" y="6536393"/>
            <a:ext cx="7848872" cy="261610"/>
          </a:xfrm>
          <a:prstGeom prst="rect">
            <a:avLst/>
          </a:prstGeom>
          <a:noFill/>
        </p:spPr>
        <p:txBody>
          <a:bodyPr wrap="square" rtlCol="0">
            <a:spAutoFit/>
          </a:bodyPr>
          <a:lstStyle/>
          <a:p>
            <a:r>
              <a:rPr lang="zh-CN" altLang="en-US" sz="1100" dirty="0">
                <a:latin typeface="微软雅黑" panose="020B0503020204020204" pitchFamily="34" charset="-122"/>
                <a:ea typeface="微软雅黑" panose="020B0503020204020204" pitchFamily="34" charset="-122"/>
              </a:rPr>
              <a:t>关注微信公众号</a:t>
            </a:r>
            <a:r>
              <a:rPr lang="en-US" altLang="zh-CN" sz="1100" dirty="0">
                <a:latin typeface="微软雅黑" panose="020B0503020204020204" pitchFamily="34" charset="-122"/>
                <a:ea typeface="微软雅黑" panose="020B0503020204020204" pitchFamily="34" charset="-122"/>
              </a:rPr>
              <a:t>DSSF007</a:t>
            </a:r>
            <a:r>
              <a:rPr lang="zh-CN" altLang="en-US" sz="1100" dirty="0">
                <a:latin typeface="微软雅黑" panose="020B0503020204020204" pitchFamily="34" charset="-122"/>
                <a:ea typeface="微软雅黑" panose="020B0503020204020204" pitchFamily="34" charset="-122"/>
              </a:rPr>
              <a:t>，回复关键字“清华电脑学堂”获取更多资源</a:t>
            </a:r>
          </a:p>
        </p:txBody>
      </p:sp>
    </p:spTree>
    <p:extLst>
      <p:ext uri="{BB962C8B-B14F-4D97-AF65-F5344CB8AC3E}">
        <p14:creationId xmlns:p14="http://schemas.microsoft.com/office/powerpoint/2010/main" val="3541725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 calcmode="lin" valueType="num">
                                      <p:cBhvr>
                                        <p:cTn id="10" dur="500" fill="hold"/>
                                        <p:tgtEl>
                                          <p:spTgt spid="14"/>
                                        </p:tgtEl>
                                        <p:attrNameLst>
                                          <p:attrName>ppt_w</p:attrName>
                                        </p:attrNameLst>
                                      </p:cBhvr>
                                      <p:tavLst>
                                        <p:tav tm="0">
                                          <p:val>
                                            <p:fltVal val="0"/>
                                          </p:val>
                                        </p:tav>
                                        <p:tav tm="100000">
                                          <p:val>
                                            <p:strVal val="#ppt_w"/>
                                          </p:val>
                                        </p:tav>
                                      </p:tavLst>
                                    </p:anim>
                                    <p:anim calcmode="lin" valueType="num">
                                      <p:cBhvr>
                                        <p:cTn id="11" dur="500" fill="hold"/>
                                        <p:tgtEl>
                                          <p:spTgt spid="14"/>
                                        </p:tgtEl>
                                        <p:attrNameLst>
                                          <p:attrName>ppt_h</p:attrName>
                                        </p:attrNameLst>
                                      </p:cBhvr>
                                      <p:tavLst>
                                        <p:tav tm="0">
                                          <p:val>
                                            <p:fltVal val="0"/>
                                          </p:val>
                                        </p:tav>
                                        <p:tav tm="100000">
                                          <p:val>
                                            <p:strVal val="#ppt_h"/>
                                          </p:val>
                                        </p:tav>
                                      </p:tavLst>
                                    </p:anim>
                                    <p:animEffect transition="in" filter="fade">
                                      <p:cBhvr>
                                        <p:cTn id="12" dur="500"/>
                                        <p:tgtEl>
                                          <p:spTgt spid="14"/>
                                        </p:tgtEl>
                                      </p:cBhvr>
                                    </p:animEffec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ppt_w</p:attrName>
                                        </p:attrNameLst>
                                      </p:cBhvr>
                                      <p:tavLst>
                                        <p:tav tm="0">
                                          <p:val>
                                            <p:fltVal val="0"/>
                                          </p:val>
                                        </p:tav>
                                        <p:tav tm="100000">
                                          <p:val>
                                            <p:strVal val="#ppt_w"/>
                                          </p:val>
                                        </p:tav>
                                      </p:tavLst>
                                    </p:anim>
                                    <p:anim calcmode="lin" valueType="num">
                                      <p:cBhvr>
                                        <p:cTn id="17" dur="500" fill="hold"/>
                                        <p:tgtEl>
                                          <p:spTgt spid="15"/>
                                        </p:tgtEl>
                                        <p:attrNameLst>
                                          <p:attrName>ppt_h</p:attrName>
                                        </p:attrNameLst>
                                      </p:cBhvr>
                                      <p:tavLst>
                                        <p:tav tm="0">
                                          <p:val>
                                            <p:fltVal val="0"/>
                                          </p:val>
                                        </p:tav>
                                        <p:tav tm="100000">
                                          <p:val>
                                            <p:strVal val="#ppt_h"/>
                                          </p:val>
                                        </p:tav>
                                      </p:tavLst>
                                    </p:anim>
                                    <p:animEffect transition="in" filter="fade">
                                      <p:cBhvr>
                                        <p:cTn id="1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9" name="Picture 5" descr="C:\Users\Administrator\Desktop\QQ截图20160521174539.png">
            <a:extLst>
              <a:ext uri="{FF2B5EF4-FFF2-40B4-BE49-F238E27FC236}">
                <a16:creationId xmlns:a16="http://schemas.microsoft.com/office/drawing/2014/main" id="{D13E8BC9-5179-4C25-BB0D-81BF9EE5B74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473" y="0"/>
            <a:ext cx="12215886" cy="6856413"/>
          </a:xfrm>
          <a:prstGeom prst="rect">
            <a:avLst/>
          </a:prstGeom>
          <a:noFill/>
          <a:extLst>
            <a:ext uri="{909E8E84-426E-40DD-AFC4-6F175D3DCCD1}">
              <a14:hiddenFill xmlns:a14="http://schemas.microsoft.com/office/drawing/2010/main">
                <a:solidFill>
                  <a:srgbClr val="FFFFFF"/>
                </a:solidFill>
              </a14:hiddenFill>
            </a:ext>
          </a:extLst>
        </p:spPr>
      </p:pic>
      <p:sp>
        <p:nvSpPr>
          <p:cNvPr id="3" name="日期占位符 2">
            <a:extLst>
              <a:ext uri="{FF2B5EF4-FFF2-40B4-BE49-F238E27FC236}">
                <a16:creationId xmlns:a16="http://schemas.microsoft.com/office/drawing/2014/main" id="{A372A8C9-33A2-4EFA-A6B3-CD817755A914}"/>
              </a:ext>
            </a:extLst>
          </p:cNvPr>
          <p:cNvSpPr>
            <a:spLocks noGrp="1"/>
          </p:cNvSpPr>
          <p:nvPr>
            <p:ph type="dt" sz="half" idx="10"/>
          </p:nvPr>
        </p:nvSpPr>
        <p:spPr/>
        <p:txBody>
          <a:bodyPr/>
          <a:lstStyle/>
          <a:p>
            <a:fld id="{7DA7FBEF-B144-4166-9991-0AEE98C1052E}" type="datetimeFigureOut">
              <a:rPr lang="zh-CN" altLang="en-US" smtClean="0"/>
              <a:t>2022/6/28</a:t>
            </a:fld>
            <a:endParaRPr lang="zh-CN" altLang="en-US"/>
          </a:p>
        </p:txBody>
      </p:sp>
      <p:sp>
        <p:nvSpPr>
          <p:cNvPr id="4" name="页脚占位符 3">
            <a:extLst>
              <a:ext uri="{FF2B5EF4-FFF2-40B4-BE49-F238E27FC236}">
                <a16:creationId xmlns:a16="http://schemas.microsoft.com/office/drawing/2014/main" id="{AD69F90E-ADFE-4E44-ADAC-8479FA98BE4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890BEB6-C31F-4328-8F3B-44B3BC9A3CB0}"/>
              </a:ext>
            </a:extLst>
          </p:cNvPr>
          <p:cNvSpPr>
            <a:spLocks noGrp="1"/>
          </p:cNvSpPr>
          <p:nvPr>
            <p:ph type="sldNum" sz="quarter" idx="12"/>
          </p:nvPr>
        </p:nvSpPr>
        <p:spPr/>
        <p:txBody>
          <a:bodyPr/>
          <a:lstStyle/>
          <a:p>
            <a:fld id="{6964725F-B315-4D4A-9331-81695847159E}" type="slidenum">
              <a:rPr lang="zh-CN" altLang="en-US" smtClean="0"/>
              <a:t>‹#›</a:t>
            </a:fld>
            <a:endParaRPr lang="zh-CN" altLang="en-US"/>
          </a:p>
        </p:txBody>
      </p:sp>
      <p:sp>
        <p:nvSpPr>
          <p:cNvPr id="6" name="矩形 5">
            <a:extLst>
              <a:ext uri="{FF2B5EF4-FFF2-40B4-BE49-F238E27FC236}">
                <a16:creationId xmlns:a16="http://schemas.microsoft.com/office/drawing/2014/main" id="{A78FFD49-D5E7-4019-BD28-97FB7CBA6D7E}"/>
              </a:ext>
            </a:extLst>
          </p:cNvPr>
          <p:cNvSpPr/>
          <p:nvPr userDrawn="1"/>
        </p:nvSpPr>
        <p:spPr>
          <a:xfrm>
            <a:off x="8848135" y="-675456"/>
            <a:ext cx="2432254" cy="2432254"/>
          </a:xfrm>
          <a:prstGeom prst="rect">
            <a:avLst/>
          </a:prstGeom>
          <a:noFill/>
          <a:ln w="9525">
            <a:solidFill>
              <a:srgbClr val="FFFFFF">
                <a:alpha val="5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00EE132E-080E-4608-A040-3B985C9B4C7D}"/>
              </a:ext>
            </a:extLst>
          </p:cNvPr>
          <p:cNvSpPr/>
          <p:nvPr userDrawn="1"/>
        </p:nvSpPr>
        <p:spPr>
          <a:xfrm>
            <a:off x="10431704" y="-171400"/>
            <a:ext cx="2432254" cy="2432254"/>
          </a:xfrm>
          <a:prstGeom prst="rect">
            <a:avLst/>
          </a:prstGeom>
          <a:noFill/>
          <a:ln w="9525">
            <a:solidFill>
              <a:srgbClr val="FFFFFF">
                <a:alpha val="5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a:extLst>
              <a:ext uri="{FF2B5EF4-FFF2-40B4-BE49-F238E27FC236}">
                <a16:creationId xmlns:a16="http://schemas.microsoft.com/office/drawing/2014/main" id="{7C91833E-C182-45F4-AB59-6BACC6759783}"/>
              </a:ext>
            </a:extLst>
          </p:cNvPr>
          <p:cNvSpPr/>
          <p:nvPr userDrawn="1"/>
        </p:nvSpPr>
        <p:spPr>
          <a:xfrm>
            <a:off x="11016152" y="573082"/>
            <a:ext cx="2432254" cy="2432254"/>
          </a:xfrm>
          <a:prstGeom prst="rect">
            <a:avLst/>
          </a:prstGeom>
          <a:noFill/>
          <a:ln w="9525">
            <a:solidFill>
              <a:srgbClr val="FFFFFF">
                <a:alpha val="5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Round Diagonal Corner Rectangle 57">
            <a:extLst>
              <a:ext uri="{FF2B5EF4-FFF2-40B4-BE49-F238E27FC236}">
                <a16:creationId xmlns:a16="http://schemas.microsoft.com/office/drawing/2014/main" id="{CEEC9B8C-E306-4EFA-B6EF-18101A0AE5E5}"/>
              </a:ext>
            </a:extLst>
          </p:cNvPr>
          <p:cNvSpPr/>
          <p:nvPr userDrawn="1"/>
        </p:nvSpPr>
        <p:spPr>
          <a:xfrm>
            <a:off x="3812463" y="1074249"/>
            <a:ext cx="4659007" cy="4659007"/>
          </a:xfrm>
          <a:prstGeom prst="round2DiagRect">
            <a:avLst>
              <a:gd name="adj1" fmla="val 50000"/>
              <a:gd name="adj2" fmla="val 0"/>
            </a:avLst>
          </a:prstGeom>
          <a:solidFill>
            <a:schemeClr val="bg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sp>
        <p:nvSpPr>
          <p:cNvPr id="11" name="Round Diagonal Corner Rectangle 4">
            <a:extLst>
              <a:ext uri="{FF2B5EF4-FFF2-40B4-BE49-F238E27FC236}">
                <a16:creationId xmlns:a16="http://schemas.microsoft.com/office/drawing/2014/main" id="{F2AE9D2A-4BF9-47EA-A19E-89B8F8EDF98B}"/>
              </a:ext>
            </a:extLst>
          </p:cNvPr>
          <p:cNvSpPr/>
          <p:nvPr userDrawn="1"/>
        </p:nvSpPr>
        <p:spPr>
          <a:xfrm>
            <a:off x="4221251" y="1562441"/>
            <a:ext cx="3762027" cy="3762027"/>
          </a:xfrm>
          <a:prstGeom prst="round2DiagRect">
            <a:avLst>
              <a:gd name="adj1" fmla="val 50000"/>
              <a:gd name="adj2"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sp>
        <p:nvSpPr>
          <p:cNvPr id="12" name="文本框 11">
            <a:extLst>
              <a:ext uri="{FF2B5EF4-FFF2-40B4-BE49-F238E27FC236}">
                <a16:creationId xmlns:a16="http://schemas.microsoft.com/office/drawing/2014/main" id="{752F1F02-4D9D-4A6B-B4F6-4C76C0133EC1}"/>
              </a:ext>
            </a:extLst>
          </p:cNvPr>
          <p:cNvSpPr txBox="1"/>
          <p:nvPr userDrawn="1"/>
        </p:nvSpPr>
        <p:spPr>
          <a:xfrm>
            <a:off x="3798959" y="6443636"/>
            <a:ext cx="7848872" cy="261610"/>
          </a:xfrm>
          <a:prstGeom prst="rect">
            <a:avLst/>
          </a:prstGeom>
          <a:noFill/>
        </p:spPr>
        <p:txBody>
          <a:bodyPr wrap="squar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关注微信公众号</a:t>
            </a:r>
            <a:r>
              <a:rPr lang="en-US" altLang="zh-CN" sz="1100" dirty="0">
                <a:solidFill>
                  <a:schemeClr val="bg1"/>
                </a:solidFill>
                <a:latin typeface="微软雅黑" panose="020B0503020204020204" pitchFamily="34" charset="-122"/>
                <a:ea typeface="微软雅黑" panose="020B0503020204020204" pitchFamily="34" charset="-122"/>
              </a:rPr>
              <a:t>DSSF007</a:t>
            </a:r>
            <a:r>
              <a:rPr lang="zh-CN" altLang="en-US" sz="1100" dirty="0">
                <a:solidFill>
                  <a:schemeClr val="bg1"/>
                </a:solidFill>
                <a:latin typeface="微软雅黑" panose="020B0503020204020204" pitchFamily="34" charset="-122"/>
                <a:ea typeface="微软雅黑" panose="020B0503020204020204" pitchFamily="34" charset="-122"/>
              </a:rPr>
              <a:t>，回复关键字“清华电脑学堂”获取更多资源</a:t>
            </a:r>
          </a:p>
        </p:txBody>
      </p:sp>
    </p:spTree>
    <p:extLst>
      <p:ext uri="{BB962C8B-B14F-4D97-AF65-F5344CB8AC3E}">
        <p14:creationId xmlns:p14="http://schemas.microsoft.com/office/powerpoint/2010/main" val="470595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125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12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125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1+#ppt_w/2"/>
                                          </p:val>
                                        </p:tav>
                                        <p:tav tm="100000">
                                          <p:val>
                                            <p:strVal val="#ppt_x"/>
                                          </p:val>
                                        </p:tav>
                                      </p:tavLst>
                                    </p:anim>
                                    <p:anim calcmode="lin" valueType="num">
                                      <p:cBhvr additive="base">
                                        <p:cTn id="16" dur="500" fill="hold"/>
                                        <p:tgtEl>
                                          <p:spTgt spid="8"/>
                                        </p:tgtEl>
                                        <p:attrNameLst>
                                          <p:attrName>ppt_y</p:attrName>
                                        </p:attrNameLst>
                                      </p:cBhvr>
                                      <p:tavLst>
                                        <p:tav tm="0">
                                          <p:val>
                                            <p:strVal val="0-#ppt_h/2"/>
                                          </p:val>
                                        </p:tav>
                                        <p:tav tm="100000">
                                          <p:val>
                                            <p:strVal val="#ppt_y"/>
                                          </p:val>
                                        </p:tav>
                                      </p:tavLst>
                                    </p:anim>
                                  </p:childTnLst>
                                </p:cTn>
                              </p:par>
                            </p:childTnLst>
                          </p:cTn>
                        </p:par>
                        <p:par>
                          <p:cTn id="17" fill="hold">
                            <p:stCondLst>
                              <p:cond delay="17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childTnLst>
                          </p:cTn>
                        </p:par>
                        <p:par>
                          <p:cTn id="26" fill="hold">
                            <p:stCondLst>
                              <p:cond delay="2250"/>
                            </p:stCondLst>
                            <p:childTnLst>
                              <p:par>
                                <p:cTn id="27" presetID="53" presetClass="entr" presetSubtype="16"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0" grpId="0" animBg="1"/>
      <p:bldP spid="11" grpId="0" animBg="1"/>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A7FBEF-B144-4166-9991-0AEE98C1052E}" type="datetimeFigureOut">
              <a:rPr lang="zh-CN" altLang="en-US" smtClean="0"/>
              <a:t>2022/6/28</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64725F-B315-4D4A-9331-81695847159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61" r:id="rId9"/>
    <p:sldLayoutId id="2147483656" r:id="rId10"/>
    <p:sldLayoutId id="2147483657" r:id="rId11"/>
    <p:sldLayoutId id="2147483658" r:id="rId12"/>
    <p:sldLayoutId id="2147483659"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slide" Target="slide18.xml"/><Relationship Id="rId5" Type="http://schemas.openxmlformats.org/officeDocument/2006/relationships/slide" Target="slide15.xml"/><Relationship Id="rId4" Type="http://schemas.openxmlformats.org/officeDocument/2006/relationships/slide" Target="slide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5F6F7"/>
        </a:solidFill>
        <a:effectLst/>
      </p:bgPr>
    </p:bg>
    <p:spTree>
      <p:nvGrpSpPr>
        <p:cNvPr id="1" name=""/>
        <p:cNvGrpSpPr/>
        <p:nvPr/>
      </p:nvGrpSpPr>
      <p:grpSpPr>
        <a:xfrm>
          <a:off x="0" y="0"/>
          <a:ext cx="0" cy="0"/>
          <a:chOff x="0" y="0"/>
          <a:chExt cx="0" cy="0"/>
        </a:xfrm>
      </p:grpSpPr>
      <p:sp>
        <p:nvSpPr>
          <p:cNvPr id="10" name="TextBox 9"/>
          <p:cNvSpPr txBox="1"/>
          <p:nvPr/>
        </p:nvSpPr>
        <p:spPr>
          <a:xfrm>
            <a:off x="2929114" y="4797152"/>
            <a:ext cx="6332183" cy="1015663"/>
          </a:xfrm>
          <a:prstGeom prst="rect">
            <a:avLst/>
          </a:prstGeom>
          <a:noFill/>
        </p:spPr>
        <p:txBody>
          <a:bodyPr wrap="none" rtlCol="0">
            <a:spAutoFit/>
          </a:bodyPr>
          <a:lstStyle/>
          <a:p>
            <a:r>
              <a:rPr lang="zh-CN" altLang="zh-CN" sz="6000" b="1" dirty="0"/>
              <a:t>第</a:t>
            </a:r>
            <a:r>
              <a:rPr lang="en-US" altLang="zh-CN" sz="6000" b="1" dirty="0"/>
              <a:t>4</a:t>
            </a:r>
            <a:r>
              <a:rPr lang="zh-CN" altLang="zh-CN" sz="6000" b="1" dirty="0"/>
              <a:t>章  音频的录制</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流程图: 资料带 26">
            <a:extLst>
              <a:ext uri="{FF2B5EF4-FFF2-40B4-BE49-F238E27FC236}">
                <a16:creationId xmlns:a16="http://schemas.microsoft.com/office/drawing/2014/main" id="{F6AD423D-9B32-459B-AE9A-52DF7ADB86E3}"/>
              </a:ext>
            </a:extLst>
          </p:cNvPr>
          <p:cNvSpPr/>
          <p:nvPr/>
        </p:nvSpPr>
        <p:spPr>
          <a:xfrm>
            <a:off x="2397" y="22337"/>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90550" y="332656"/>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32" name="Rectángulo 42">
            <a:extLst>
              <a:ext uri="{FF2B5EF4-FFF2-40B4-BE49-F238E27FC236}">
                <a16:creationId xmlns:a16="http://schemas.microsoft.com/office/drawing/2014/main" id="{A5DCF54C-8432-4635-B6B9-0749DD5F2A8E}"/>
              </a:ext>
            </a:extLst>
          </p:cNvPr>
          <p:cNvSpPr/>
          <p:nvPr/>
        </p:nvSpPr>
        <p:spPr>
          <a:xfrm>
            <a:off x="1919862" y="701988"/>
            <a:ext cx="8350688" cy="1706878"/>
          </a:xfrm>
          <a:prstGeom prst="rect">
            <a:avLst/>
          </a:prstGeom>
        </p:spPr>
        <p:txBody>
          <a:bodyPr wrap="square">
            <a:spAutoFit/>
          </a:bodyPr>
          <a:lstStyle/>
          <a:p>
            <a:pPr indent="457200">
              <a:lnSpc>
                <a:spcPct val="150000"/>
              </a:lnSpc>
            </a:pPr>
            <a:r>
              <a:rPr lang="en-US" altLang="zh-CN" b="1" dirty="0"/>
              <a:t>4.1.6  </a:t>
            </a:r>
            <a:r>
              <a:rPr lang="zh-CN" altLang="zh-CN" b="1" dirty="0"/>
              <a:t>录音室</a:t>
            </a:r>
          </a:p>
          <a:p>
            <a:pPr indent="457200">
              <a:lnSpc>
                <a:spcPct val="150000"/>
              </a:lnSpc>
            </a:pPr>
            <a:r>
              <a:rPr lang="zh-CN" altLang="zh-CN" dirty="0"/>
              <a:t>录音室是用于录制音频素材的专用房间，拥有高级话筒、调音台、数字录音机、效果器和计算机等专业录音设备。录音室的门、墙、地板都应采取隔音、防震措施，以减少外部环境的影响。</a:t>
            </a:r>
          </a:p>
        </p:txBody>
      </p:sp>
      <p:pic>
        <p:nvPicPr>
          <p:cNvPr id="6146" name="图片 1">
            <a:extLst>
              <a:ext uri="{FF2B5EF4-FFF2-40B4-BE49-F238E27FC236}">
                <a16:creationId xmlns:a16="http://schemas.microsoft.com/office/drawing/2014/main" id="{E8236E87-6D6D-4BE2-87C7-592500A8AAD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10930" y="2564904"/>
            <a:ext cx="4968552" cy="3025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699102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64"/>
          <p:cNvSpPr>
            <a:spLocks noChangeArrowheads="1"/>
          </p:cNvSpPr>
          <p:nvPr/>
        </p:nvSpPr>
        <p:spPr bwMode="auto">
          <a:xfrm>
            <a:off x="5340939" y="3455423"/>
            <a:ext cx="16273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sz="2800" b="1" dirty="0">
                <a:solidFill>
                  <a:schemeClr val="bg1"/>
                </a:solidFill>
              </a:rPr>
              <a:t>录音类型</a:t>
            </a:r>
          </a:p>
        </p:txBody>
      </p:sp>
      <p:grpSp>
        <p:nvGrpSpPr>
          <p:cNvPr id="12" name="组合 11">
            <a:extLst>
              <a:ext uri="{FF2B5EF4-FFF2-40B4-BE49-F238E27FC236}">
                <a16:creationId xmlns:a16="http://schemas.microsoft.com/office/drawing/2014/main" id="{4B3C7866-AA68-47CA-A9F6-25DEA1E14109}"/>
              </a:ext>
            </a:extLst>
          </p:cNvPr>
          <p:cNvGrpSpPr/>
          <p:nvPr/>
        </p:nvGrpSpPr>
        <p:grpSpPr>
          <a:xfrm>
            <a:off x="5902596" y="2636912"/>
            <a:ext cx="504850" cy="523220"/>
            <a:chOff x="6095206" y="1196752"/>
            <a:chExt cx="504850" cy="523220"/>
          </a:xfrm>
        </p:grpSpPr>
        <p:sp>
          <p:nvSpPr>
            <p:cNvPr id="13" name="矩形 12">
              <a:extLst>
                <a:ext uri="{FF2B5EF4-FFF2-40B4-BE49-F238E27FC236}">
                  <a16:creationId xmlns:a16="http://schemas.microsoft.com/office/drawing/2014/main" id="{04AD79FF-A374-45D3-91BB-7B5FE1E6CA69}"/>
                </a:ext>
              </a:extLst>
            </p:cNvPr>
            <p:cNvSpPr/>
            <p:nvPr/>
          </p:nvSpPr>
          <p:spPr>
            <a:xfrm>
              <a:off x="6096000" y="1196752"/>
              <a:ext cx="504056" cy="504056"/>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4" name="TextBox 59">
              <a:extLst>
                <a:ext uri="{FF2B5EF4-FFF2-40B4-BE49-F238E27FC236}">
                  <a16:creationId xmlns:a16="http://schemas.microsoft.com/office/drawing/2014/main" id="{86D9F8A2-A068-4A9B-B69E-2929C7C8E9C1}"/>
                </a:ext>
              </a:extLst>
            </p:cNvPr>
            <p:cNvSpPr>
              <a:spLocks noChangeArrowheads="1"/>
            </p:cNvSpPr>
            <p:nvPr/>
          </p:nvSpPr>
          <p:spPr bwMode="auto">
            <a:xfrm flipH="1">
              <a:off x="6095206" y="1196752"/>
              <a:ext cx="5040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rPr>
                <a:t>2</a:t>
              </a:r>
            </a:p>
          </p:txBody>
        </p:sp>
      </p:grpSp>
    </p:spTree>
    <p:extLst>
      <p:ext uri="{BB962C8B-B14F-4D97-AF65-F5344CB8AC3E}">
        <p14:creationId xmlns:p14="http://schemas.microsoft.com/office/powerpoint/2010/main" val="38118829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流程图: 资料带 26">
            <a:extLst>
              <a:ext uri="{FF2B5EF4-FFF2-40B4-BE49-F238E27FC236}">
                <a16:creationId xmlns:a16="http://schemas.microsoft.com/office/drawing/2014/main" id="{F6AD423D-9B32-459B-AE9A-52DF7ADB86E3}"/>
              </a:ext>
            </a:extLst>
          </p:cNvPr>
          <p:cNvSpPr/>
          <p:nvPr/>
        </p:nvSpPr>
        <p:spPr>
          <a:xfrm>
            <a:off x="2397" y="22337"/>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90550" y="332656"/>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32" name="Rectángulo 42">
            <a:extLst>
              <a:ext uri="{FF2B5EF4-FFF2-40B4-BE49-F238E27FC236}">
                <a16:creationId xmlns:a16="http://schemas.microsoft.com/office/drawing/2014/main" id="{A5DCF54C-8432-4635-B6B9-0749DD5F2A8E}"/>
              </a:ext>
            </a:extLst>
          </p:cNvPr>
          <p:cNvSpPr/>
          <p:nvPr/>
        </p:nvSpPr>
        <p:spPr>
          <a:xfrm>
            <a:off x="1612708" y="1268760"/>
            <a:ext cx="8964996" cy="3368871"/>
          </a:xfrm>
          <a:prstGeom prst="rect">
            <a:avLst/>
          </a:prstGeom>
        </p:spPr>
        <p:txBody>
          <a:bodyPr wrap="square">
            <a:spAutoFit/>
          </a:bodyPr>
          <a:lstStyle/>
          <a:p>
            <a:pPr indent="457200">
              <a:lnSpc>
                <a:spcPct val="150000"/>
              </a:lnSpc>
            </a:pPr>
            <a:r>
              <a:rPr lang="zh-CN" altLang="zh-CN" dirty="0"/>
              <a:t>根据工作原理、录制难度以及外界干扰的不同可以将录音方式分为外录和内录两种。</a:t>
            </a:r>
          </a:p>
          <a:p>
            <a:pPr indent="457200">
              <a:lnSpc>
                <a:spcPct val="150000"/>
              </a:lnSpc>
            </a:pPr>
            <a:r>
              <a:rPr lang="en-US" altLang="zh-CN" dirty="0"/>
              <a:t>1.</a:t>
            </a:r>
            <a:r>
              <a:rPr lang="zh-CN" altLang="zh-CN" dirty="0"/>
              <a:t>内录</a:t>
            </a:r>
          </a:p>
          <a:p>
            <a:pPr indent="457200">
              <a:lnSpc>
                <a:spcPct val="150000"/>
              </a:lnSpc>
            </a:pPr>
            <a:r>
              <a:rPr lang="zh-CN" altLang="zh-CN" dirty="0"/>
              <a:t>内录是指将正在播放的声音由内部录制下来的过程，通常是利用计算机自带的录音机或者录音软件来完成。这种录制方法不受外界干扰，音频信号不受损失，录制质量较好。</a:t>
            </a:r>
          </a:p>
          <a:p>
            <a:pPr indent="457200">
              <a:lnSpc>
                <a:spcPct val="150000"/>
              </a:lnSpc>
            </a:pPr>
            <a:r>
              <a:rPr lang="zh-CN" altLang="zh-CN" dirty="0"/>
              <a:t>（</a:t>
            </a:r>
            <a:r>
              <a:rPr lang="en-US" altLang="zh-CN" dirty="0"/>
              <a:t>1</a:t>
            </a:r>
            <a:r>
              <a:rPr lang="zh-CN" altLang="zh-CN" dirty="0"/>
              <a:t>）录制网络歌曲</a:t>
            </a:r>
          </a:p>
          <a:p>
            <a:pPr indent="457200">
              <a:lnSpc>
                <a:spcPct val="150000"/>
              </a:lnSpc>
            </a:pPr>
            <a:r>
              <a:rPr lang="zh-CN" altLang="zh-CN" dirty="0"/>
              <a:t>在网络上遇到有一些歌曲或者背景音乐非常喜欢但无法下载时，就可以采用内录的方法来进行录制。</a:t>
            </a:r>
          </a:p>
        </p:txBody>
      </p:sp>
    </p:spTree>
    <p:extLst>
      <p:ext uri="{BB962C8B-B14F-4D97-AF65-F5344CB8AC3E}">
        <p14:creationId xmlns:p14="http://schemas.microsoft.com/office/powerpoint/2010/main" val="22471308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流程图: 资料带 26">
            <a:extLst>
              <a:ext uri="{FF2B5EF4-FFF2-40B4-BE49-F238E27FC236}">
                <a16:creationId xmlns:a16="http://schemas.microsoft.com/office/drawing/2014/main" id="{F6AD423D-9B32-459B-AE9A-52DF7ADB86E3}"/>
              </a:ext>
            </a:extLst>
          </p:cNvPr>
          <p:cNvSpPr/>
          <p:nvPr/>
        </p:nvSpPr>
        <p:spPr>
          <a:xfrm>
            <a:off x="2397" y="22337"/>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90550" y="332656"/>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32" name="Rectángulo 42">
            <a:extLst>
              <a:ext uri="{FF2B5EF4-FFF2-40B4-BE49-F238E27FC236}">
                <a16:creationId xmlns:a16="http://schemas.microsoft.com/office/drawing/2014/main" id="{A5DCF54C-8432-4635-B6B9-0749DD5F2A8E}"/>
              </a:ext>
            </a:extLst>
          </p:cNvPr>
          <p:cNvSpPr/>
          <p:nvPr/>
        </p:nvSpPr>
        <p:spPr>
          <a:xfrm>
            <a:off x="1367647" y="329672"/>
            <a:ext cx="9455117" cy="3368871"/>
          </a:xfrm>
          <a:prstGeom prst="rect">
            <a:avLst/>
          </a:prstGeom>
        </p:spPr>
        <p:txBody>
          <a:bodyPr wrap="square">
            <a:spAutoFit/>
          </a:bodyPr>
          <a:lstStyle/>
          <a:p>
            <a:pPr indent="457200">
              <a:lnSpc>
                <a:spcPct val="150000"/>
              </a:lnSpc>
            </a:pPr>
            <a:r>
              <a:rPr lang="zh-CN" altLang="zh-CN" dirty="0"/>
              <a:t>（</a:t>
            </a:r>
            <a:r>
              <a:rPr lang="en-US" altLang="zh-CN" dirty="0"/>
              <a:t>2</a:t>
            </a:r>
            <a:r>
              <a:rPr lang="zh-CN" altLang="zh-CN" dirty="0"/>
              <a:t>）录制收音机中的电台节目</a:t>
            </a:r>
          </a:p>
          <a:p>
            <a:pPr indent="457200">
              <a:lnSpc>
                <a:spcPct val="150000"/>
              </a:lnSpc>
            </a:pPr>
            <a:r>
              <a:rPr lang="zh-CN" altLang="zh-CN" dirty="0"/>
              <a:t>喜欢收听收音机的用户，可以将收音机中喜欢的电台声音通过计算机录制下来，然后将录制的电台声音拷贝到移动设备中，待闲暇时可以拿出来听，也可以录制一些有意义的电台节目给家人朋友听。</a:t>
            </a:r>
          </a:p>
          <a:p>
            <a:pPr indent="457200">
              <a:lnSpc>
                <a:spcPct val="150000"/>
              </a:lnSpc>
            </a:pPr>
            <a:r>
              <a:rPr lang="zh-CN" altLang="zh-CN" dirty="0"/>
              <a:t>在开始录制之前，首先要准备一根</a:t>
            </a:r>
            <a:r>
              <a:rPr lang="en-US" altLang="zh-CN" dirty="0"/>
              <a:t>4.5mm</a:t>
            </a:r>
            <a:r>
              <a:rPr lang="zh-CN" altLang="zh-CN" dirty="0"/>
              <a:t>插头的音频线，用于连接收音机和计算机的端口，通过音频线将收音机中的声音通过计算机播放出来。</a:t>
            </a:r>
          </a:p>
          <a:p>
            <a:pPr indent="457200">
              <a:lnSpc>
                <a:spcPct val="150000"/>
              </a:lnSpc>
            </a:pPr>
            <a:r>
              <a:rPr lang="zh-CN" altLang="zh-CN" dirty="0"/>
              <a:t>在</a:t>
            </a:r>
            <a:r>
              <a:rPr lang="en-US" altLang="zh-CN" dirty="0"/>
              <a:t>Windows</a:t>
            </a:r>
            <a:r>
              <a:rPr lang="zh-CN" altLang="zh-CN" dirty="0"/>
              <a:t>系统的“声音”对话框中，选择“录制设备”的“</a:t>
            </a:r>
            <a:r>
              <a:rPr lang="en-US" altLang="zh-CN" dirty="0"/>
              <a:t>Line In</a:t>
            </a:r>
            <a:r>
              <a:rPr lang="zh-CN" altLang="zh-CN" dirty="0"/>
              <a:t>（线路输入）”选项，接下来即可使用软件对电台节目进行录制。</a:t>
            </a:r>
          </a:p>
        </p:txBody>
      </p:sp>
      <p:pic>
        <p:nvPicPr>
          <p:cNvPr id="7170" name="图片 1">
            <a:extLst>
              <a:ext uri="{FF2B5EF4-FFF2-40B4-BE49-F238E27FC236}">
                <a16:creationId xmlns:a16="http://schemas.microsoft.com/office/drawing/2014/main" id="{81743BC9-B970-425D-87BE-E698495B63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38822" y="3906407"/>
            <a:ext cx="3096344" cy="2248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图片 1">
            <a:extLst>
              <a:ext uri="{FF2B5EF4-FFF2-40B4-BE49-F238E27FC236}">
                <a16:creationId xmlns:a16="http://schemas.microsoft.com/office/drawing/2014/main" id="{D6A35748-3D37-4B9E-8F75-2C9E213BB7A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39222" y="3197361"/>
            <a:ext cx="2376264" cy="2957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55064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流程图: 资料带 26">
            <a:extLst>
              <a:ext uri="{FF2B5EF4-FFF2-40B4-BE49-F238E27FC236}">
                <a16:creationId xmlns:a16="http://schemas.microsoft.com/office/drawing/2014/main" id="{F6AD423D-9B32-459B-AE9A-52DF7ADB86E3}"/>
              </a:ext>
            </a:extLst>
          </p:cNvPr>
          <p:cNvSpPr/>
          <p:nvPr/>
        </p:nvSpPr>
        <p:spPr>
          <a:xfrm>
            <a:off x="2397" y="22337"/>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90550" y="332656"/>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32" name="Rectángulo 42">
            <a:extLst>
              <a:ext uri="{FF2B5EF4-FFF2-40B4-BE49-F238E27FC236}">
                <a16:creationId xmlns:a16="http://schemas.microsoft.com/office/drawing/2014/main" id="{A5DCF54C-8432-4635-B6B9-0749DD5F2A8E}"/>
              </a:ext>
            </a:extLst>
          </p:cNvPr>
          <p:cNvSpPr/>
          <p:nvPr/>
        </p:nvSpPr>
        <p:spPr>
          <a:xfrm>
            <a:off x="1619458" y="908720"/>
            <a:ext cx="8951496" cy="1706878"/>
          </a:xfrm>
          <a:prstGeom prst="rect">
            <a:avLst/>
          </a:prstGeom>
        </p:spPr>
        <p:txBody>
          <a:bodyPr wrap="square">
            <a:spAutoFit/>
          </a:bodyPr>
          <a:lstStyle/>
          <a:p>
            <a:pPr indent="457200">
              <a:lnSpc>
                <a:spcPct val="150000"/>
              </a:lnSpc>
            </a:pPr>
            <a:r>
              <a:rPr lang="zh-CN" altLang="zh-CN" dirty="0"/>
              <a:t>（</a:t>
            </a:r>
            <a:r>
              <a:rPr lang="en-US" altLang="zh-CN" dirty="0"/>
              <a:t>3</a:t>
            </a:r>
            <a:r>
              <a:rPr lang="zh-CN" altLang="zh-CN" dirty="0"/>
              <a:t>）录制电视机中的歌曲</a:t>
            </a:r>
          </a:p>
          <a:p>
            <a:pPr indent="457200">
              <a:lnSpc>
                <a:spcPct val="150000"/>
              </a:lnSpc>
            </a:pPr>
            <a:r>
              <a:rPr lang="zh-CN" altLang="zh-CN" dirty="0"/>
              <a:t>录制电视机中的歌曲与录制收音机歌曲方法类似，这里需要一根一分二的音频线（俗称莲花头）用于连接计算机和电视机。现在的家用数字电视都配备了机顶盒，也可以将机顶盒与计算机连接。</a:t>
            </a:r>
          </a:p>
        </p:txBody>
      </p:sp>
      <p:pic>
        <p:nvPicPr>
          <p:cNvPr id="8194" name="图片 1">
            <a:extLst>
              <a:ext uri="{FF2B5EF4-FFF2-40B4-BE49-F238E27FC236}">
                <a16:creationId xmlns:a16="http://schemas.microsoft.com/office/drawing/2014/main" id="{6D594483-F4EE-4ED8-BE9D-1186C6E9A2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1471" y="2803223"/>
            <a:ext cx="3967469" cy="2878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555797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流程图: 资料带 26">
            <a:extLst>
              <a:ext uri="{FF2B5EF4-FFF2-40B4-BE49-F238E27FC236}">
                <a16:creationId xmlns:a16="http://schemas.microsoft.com/office/drawing/2014/main" id="{F6AD423D-9B32-459B-AE9A-52DF7ADB86E3}"/>
              </a:ext>
            </a:extLst>
          </p:cNvPr>
          <p:cNvSpPr/>
          <p:nvPr/>
        </p:nvSpPr>
        <p:spPr>
          <a:xfrm>
            <a:off x="2397" y="22337"/>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90550" y="332656"/>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32" name="Rectángulo 42">
            <a:extLst>
              <a:ext uri="{FF2B5EF4-FFF2-40B4-BE49-F238E27FC236}">
                <a16:creationId xmlns:a16="http://schemas.microsoft.com/office/drawing/2014/main" id="{A5DCF54C-8432-4635-B6B9-0749DD5F2A8E}"/>
              </a:ext>
            </a:extLst>
          </p:cNvPr>
          <p:cNvSpPr/>
          <p:nvPr/>
        </p:nvSpPr>
        <p:spPr>
          <a:xfrm>
            <a:off x="1916924" y="1700808"/>
            <a:ext cx="8364180" cy="1728192"/>
          </a:xfrm>
          <a:prstGeom prst="rect">
            <a:avLst/>
          </a:prstGeom>
        </p:spPr>
        <p:txBody>
          <a:bodyPr wrap="square">
            <a:spAutoFit/>
          </a:bodyPr>
          <a:lstStyle/>
          <a:p>
            <a:pPr indent="457200">
              <a:lnSpc>
                <a:spcPct val="150000"/>
              </a:lnSpc>
            </a:pPr>
            <a:r>
              <a:rPr lang="en-US" altLang="zh-CN" dirty="0"/>
              <a:t>2.</a:t>
            </a:r>
            <a:r>
              <a:rPr lang="zh-CN" altLang="zh-CN" dirty="0"/>
              <a:t>外录</a:t>
            </a:r>
          </a:p>
          <a:p>
            <a:pPr indent="457200">
              <a:lnSpc>
                <a:spcPct val="150000"/>
              </a:lnSpc>
            </a:pPr>
            <a:r>
              <a:rPr lang="zh-CN" altLang="zh-CN" dirty="0"/>
              <a:t>外录是指把外部的声音通过麦克风或者录音机的拾音设备传输到录音系统，再将声音信号录制在存储介质中。这种录制方式容易受到外界干扰，声音信号容易失真，但可以很方便地录制人声等多种声音信号。</a:t>
            </a:r>
          </a:p>
        </p:txBody>
      </p:sp>
    </p:spTree>
    <p:extLst>
      <p:ext uri="{BB962C8B-B14F-4D97-AF65-F5344CB8AC3E}">
        <p14:creationId xmlns:p14="http://schemas.microsoft.com/office/powerpoint/2010/main" val="10210808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5F6F7"/>
        </a:solidFill>
        <a:effectLst/>
      </p:bgPr>
    </p:bg>
    <p:spTree>
      <p:nvGrpSpPr>
        <p:cNvPr id="1" name=""/>
        <p:cNvGrpSpPr/>
        <p:nvPr/>
      </p:nvGrpSpPr>
      <p:grpSpPr>
        <a:xfrm>
          <a:off x="0" y="0"/>
          <a:ext cx="0" cy="0"/>
          <a:chOff x="0" y="0"/>
          <a:chExt cx="0" cy="0"/>
        </a:xfrm>
      </p:grpSpPr>
      <p:grpSp>
        <p:nvGrpSpPr>
          <p:cNvPr id="5" name="组合 4"/>
          <p:cNvGrpSpPr/>
          <p:nvPr/>
        </p:nvGrpSpPr>
        <p:grpSpPr>
          <a:xfrm>
            <a:off x="5842781" y="2708920"/>
            <a:ext cx="504850" cy="523220"/>
            <a:chOff x="6095206" y="1196752"/>
            <a:chExt cx="504850" cy="523220"/>
          </a:xfrm>
        </p:grpSpPr>
        <p:sp>
          <p:nvSpPr>
            <p:cNvPr id="6" name="矩形 5"/>
            <p:cNvSpPr/>
            <p:nvPr/>
          </p:nvSpPr>
          <p:spPr>
            <a:xfrm>
              <a:off x="6096000" y="1196752"/>
              <a:ext cx="504056" cy="504056"/>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7" name="TextBox 59"/>
            <p:cNvSpPr>
              <a:spLocks noChangeArrowheads="1"/>
            </p:cNvSpPr>
            <p:nvPr/>
          </p:nvSpPr>
          <p:spPr bwMode="auto">
            <a:xfrm flipH="1">
              <a:off x="6095206" y="1196752"/>
              <a:ext cx="5040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rPr>
                <a:t>3</a:t>
              </a:r>
            </a:p>
          </p:txBody>
        </p:sp>
      </p:grpSp>
      <p:sp>
        <p:nvSpPr>
          <p:cNvPr id="8" name="TextBox 64"/>
          <p:cNvSpPr>
            <a:spLocks noChangeArrowheads="1"/>
          </p:cNvSpPr>
          <p:nvPr/>
        </p:nvSpPr>
        <p:spPr bwMode="auto">
          <a:xfrm>
            <a:off x="5198271" y="3392316"/>
            <a:ext cx="17930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sz="2800" b="1" dirty="0">
                <a:solidFill>
                  <a:schemeClr val="bg1"/>
                </a:solidFill>
              </a:rPr>
              <a:t>录制音频</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流程图: 资料带 56">
            <a:extLst>
              <a:ext uri="{FF2B5EF4-FFF2-40B4-BE49-F238E27FC236}">
                <a16:creationId xmlns:a16="http://schemas.microsoft.com/office/drawing/2014/main" id="{37FB7F9F-7AAD-40D6-8B9A-EBFDD80C0E82}"/>
              </a:ext>
            </a:extLst>
          </p:cNvPr>
          <p:cNvSpPr/>
          <p:nvPr/>
        </p:nvSpPr>
        <p:spPr>
          <a:xfrm>
            <a:off x="-25474" y="12531"/>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83370" y="333461"/>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6" name="Rectángulo 42">
            <a:extLst>
              <a:ext uri="{FF2B5EF4-FFF2-40B4-BE49-F238E27FC236}">
                <a16:creationId xmlns:a16="http://schemas.microsoft.com/office/drawing/2014/main" id="{3074F8D3-16A4-4D1F-AC73-A75B88511EBA}"/>
              </a:ext>
            </a:extLst>
          </p:cNvPr>
          <p:cNvSpPr/>
          <p:nvPr/>
        </p:nvSpPr>
        <p:spPr>
          <a:xfrm>
            <a:off x="1162658" y="710980"/>
            <a:ext cx="9865096" cy="2193986"/>
          </a:xfrm>
          <a:prstGeom prst="rect">
            <a:avLst/>
          </a:prstGeom>
        </p:spPr>
        <p:txBody>
          <a:bodyPr wrap="square">
            <a:spAutoFit/>
          </a:bodyPr>
          <a:lstStyle/>
          <a:p>
            <a:pPr indent="457200">
              <a:lnSpc>
                <a:spcPct val="150000"/>
              </a:lnSpc>
            </a:pPr>
            <a:r>
              <a:rPr lang="zh-CN" altLang="zh-CN" dirty="0"/>
              <a:t>使用计算机录音软件成本低、音质好、噪声小、操作方便且持续时间长，这种录音方式已经成为专业录音领域中新一代的超级录音机。</a:t>
            </a:r>
          </a:p>
          <a:p>
            <a:pPr indent="457200">
              <a:lnSpc>
                <a:spcPct val="150000"/>
              </a:lnSpc>
            </a:pPr>
            <a:r>
              <a:rPr lang="en-US" altLang="zh-CN" b="1" dirty="0"/>
              <a:t>4.3.1  </a:t>
            </a:r>
            <a:r>
              <a:rPr lang="zh-CN" altLang="zh-CN" b="1" dirty="0"/>
              <a:t>单轨录音</a:t>
            </a:r>
          </a:p>
          <a:p>
            <a:pPr indent="457200">
              <a:lnSpc>
                <a:spcPct val="150000"/>
              </a:lnSpc>
            </a:pPr>
            <a:r>
              <a:rPr lang="zh-CN" altLang="zh-CN" dirty="0"/>
              <a:t>使用单轨录音时，用户可以录制来自插入到声卡“线路输入”端口的麦克风或任何设备的音频。将麦克风与计算机声卡的</a:t>
            </a:r>
            <a:r>
              <a:rPr lang="en-US" altLang="zh-CN" dirty="0"/>
              <a:t>Microphone</a:t>
            </a:r>
            <a:r>
              <a:rPr lang="zh-CN" altLang="zh-CN" dirty="0"/>
              <a:t>接口连接，再设置录音选项的来源为“麦克风”。</a:t>
            </a:r>
          </a:p>
        </p:txBody>
      </p:sp>
      <p:pic>
        <p:nvPicPr>
          <p:cNvPr id="9218" name="图片 1">
            <a:extLst>
              <a:ext uri="{FF2B5EF4-FFF2-40B4-BE49-F238E27FC236}">
                <a16:creationId xmlns:a16="http://schemas.microsoft.com/office/drawing/2014/main" id="{4C440DA2-A8D2-4EAF-BBE4-4A73FC1DF8E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3058" y="2828134"/>
            <a:ext cx="2664296" cy="3318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322675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流程图: 资料带 56">
            <a:extLst>
              <a:ext uri="{FF2B5EF4-FFF2-40B4-BE49-F238E27FC236}">
                <a16:creationId xmlns:a16="http://schemas.microsoft.com/office/drawing/2014/main" id="{37FB7F9F-7AAD-40D6-8B9A-EBFDD80C0E82}"/>
              </a:ext>
            </a:extLst>
          </p:cNvPr>
          <p:cNvSpPr/>
          <p:nvPr/>
        </p:nvSpPr>
        <p:spPr>
          <a:xfrm>
            <a:off x="-25474" y="12531"/>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83370" y="333461"/>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6" name="Rectángulo 42">
            <a:extLst>
              <a:ext uri="{FF2B5EF4-FFF2-40B4-BE49-F238E27FC236}">
                <a16:creationId xmlns:a16="http://schemas.microsoft.com/office/drawing/2014/main" id="{3074F8D3-16A4-4D1F-AC73-A75B88511EBA}"/>
              </a:ext>
            </a:extLst>
          </p:cNvPr>
          <p:cNvSpPr/>
          <p:nvPr/>
        </p:nvSpPr>
        <p:spPr>
          <a:xfrm>
            <a:off x="1523200" y="263254"/>
            <a:ext cx="9144011" cy="3368871"/>
          </a:xfrm>
          <a:prstGeom prst="rect">
            <a:avLst/>
          </a:prstGeom>
        </p:spPr>
        <p:txBody>
          <a:bodyPr wrap="square">
            <a:spAutoFit/>
          </a:bodyPr>
          <a:lstStyle/>
          <a:p>
            <a:pPr indent="457200">
              <a:lnSpc>
                <a:spcPct val="150000"/>
              </a:lnSpc>
            </a:pPr>
            <a:r>
              <a:rPr lang="en-US" altLang="zh-CN" b="1" dirty="0"/>
              <a:t>4.3.2  </a:t>
            </a:r>
            <a:r>
              <a:rPr lang="zh-CN" altLang="zh-CN" b="1" dirty="0"/>
              <a:t>多轨录音</a:t>
            </a:r>
            <a:endParaRPr lang="en-US" altLang="zh-CN" b="1" dirty="0"/>
          </a:p>
          <a:p>
            <a:pPr indent="457200">
              <a:lnSpc>
                <a:spcPct val="150000"/>
              </a:lnSpc>
            </a:pPr>
            <a:r>
              <a:rPr lang="zh-CN" altLang="zh-CN" dirty="0"/>
              <a:t>多轨录音是指同时在多个音轨中录制不同的音频信号，然后通过混合获得一个完整的作品。多轨录音还可以先录制好一部分音频保存在音轨中，再进行其他部分的录制，最终再将它们混合制作成一个完整的波形文件。</a:t>
            </a:r>
          </a:p>
          <a:p>
            <a:pPr indent="457200">
              <a:lnSpc>
                <a:spcPct val="150000"/>
              </a:lnSpc>
            </a:pPr>
            <a:r>
              <a:rPr lang="zh-CN" altLang="zh-CN" dirty="0"/>
              <a:t>在多轨编辑器面板中可以看到每个轨道的左侧都有一个音轨控制区，用于音频的控制操作。音轨控制区的控制功能可分为两类，一类是由一组固定功能组成，包括播放、静音、录音、监听、音量、立体声平衡等；另外一类则是由变化的控制功能组成，根据控制模式的不同显示不同的功能。</a:t>
            </a:r>
          </a:p>
        </p:txBody>
      </p:sp>
      <p:pic>
        <p:nvPicPr>
          <p:cNvPr id="10242" name="图片 1">
            <a:extLst>
              <a:ext uri="{FF2B5EF4-FFF2-40B4-BE49-F238E27FC236}">
                <a16:creationId xmlns:a16="http://schemas.microsoft.com/office/drawing/2014/main" id="{233C662D-6AEB-4B0C-A6C2-6F0265B94A5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93796" y="3702332"/>
            <a:ext cx="4002820" cy="23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3">
            <a:extLst>
              <a:ext uri="{FF2B5EF4-FFF2-40B4-BE49-F238E27FC236}">
                <a16:creationId xmlns:a16="http://schemas.microsoft.com/office/drawing/2014/main" id="{33E0DEDB-8936-4E04-A2AC-56F889535D50}"/>
              </a:ext>
            </a:extLst>
          </p:cNvPr>
          <p:cNvSpPr>
            <a:spLocks noChangeArrowheads="1"/>
          </p:cNvSpPr>
          <p:nvPr/>
        </p:nvSpPr>
        <p:spPr bwMode="auto">
          <a:xfrm>
            <a:off x="4403234" y="3789040"/>
            <a:ext cx="3693382" cy="864096"/>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5" name="图片 4">
            <a:extLst>
              <a:ext uri="{FF2B5EF4-FFF2-40B4-BE49-F238E27FC236}">
                <a16:creationId xmlns:a16="http://schemas.microsoft.com/office/drawing/2014/main" id="{3C1FA7C4-C6EE-4D2A-84FD-522990C7CEE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96616" y="3929453"/>
            <a:ext cx="1618105" cy="583270"/>
          </a:xfrm>
          <a:prstGeom prst="rect">
            <a:avLst/>
          </a:prstGeom>
        </p:spPr>
      </p:pic>
    </p:spTree>
    <p:extLst>
      <p:ext uri="{BB962C8B-B14F-4D97-AF65-F5344CB8AC3E}">
        <p14:creationId xmlns:p14="http://schemas.microsoft.com/office/powerpoint/2010/main" val="32547688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 Diagonal Corner Rectangle 57"/>
          <p:cNvSpPr/>
          <p:nvPr/>
        </p:nvSpPr>
        <p:spPr>
          <a:xfrm>
            <a:off x="3812463" y="1074249"/>
            <a:ext cx="4659007" cy="4659007"/>
          </a:xfrm>
          <a:prstGeom prst="round2DiagRect">
            <a:avLst>
              <a:gd name="adj1" fmla="val 50000"/>
              <a:gd name="adj2" fmla="val 0"/>
            </a:avLst>
          </a:prstGeom>
          <a:solidFill>
            <a:schemeClr val="bg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sp>
        <p:nvSpPr>
          <p:cNvPr id="4" name="Round Diagonal Corner Rectangle 4"/>
          <p:cNvSpPr/>
          <p:nvPr/>
        </p:nvSpPr>
        <p:spPr>
          <a:xfrm>
            <a:off x="4214192" y="1547986"/>
            <a:ext cx="3762027" cy="3762027"/>
          </a:xfrm>
          <a:prstGeom prst="round2DiagRect">
            <a:avLst>
              <a:gd name="adj1" fmla="val 50000"/>
              <a:gd name="adj2"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grpSp>
        <p:nvGrpSpPr>
          <p:cNvPr id="5" name="组合 4"/>
          <p:cNvGrpSpPr/>
          <p:nvPr/>
        </p:nvGrpSpPr>
        <p:grpSpPr>
          <a:xfrm>
            <a:off x="5842780" y="2689756"/>
            <a:ext cx="504850" cy="523220"/>
            <a:chOff x="6095206" y="1196752"/>
            <a:chExt cx="504850" cy="523220"/>
          </a:xfrm>
        </p:grpSpPr>
        <p:sp>
          <p:nvSpPr>
            <p:cNvPr id="6" name="矩形 5"/>
            <p:cNvSpPr/>
            <p:nvPr/>
          </p:nvSpPr>
          <p:spPr>
            <a:xfrm>
              <a:off x="6096000" y="1196752"/>
              <a:ext cx="504056" cy="504056"/>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7" name="TextBox 59"/>
            <p:cNvSpPr>
              <a:spLocks noChangeArrowheads="1"/>
            </p:cNvSpPr>
            <p:nvPr/>
          </p:nvSpPr>
          <p:spPr bwMode="auto">
            <a:xfrm flipH="1">
              <a:off x="6095206" y="1196752"/>
              <a:ext cx="5040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rPr>
                <a:t>4</a:t>
              </a:r>
            </a:p>
          </p:txBody>
        </p:sp>
      </p:grpSp>
      <p:sp>
        <p:nvSpPr>
          <p:cNvPr id="8" name="TextBox 64"/>
          <p:cNvSpPr>
            <a:spLocks noChangeArrowheads="1"/>
          </p:cNvSpPr>
          <p:nvPr/>
        </p:nvSpPr>
        <p:spPr bwMode="auto">
          <a:xfrm>
            <a:off x="4222998" y="3438967"/>
            <a:ext cx="376202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sz="2800" b="1" dirty="0">
                <a:solidFill>
                  <a:schemeClr val="bg1"/>
                </a:solidFill>
              </a:rPr>
              <a:t>案例实战：跟随伴奏录制独唱歌声</a:t>
            </a:r>
          </a:p>
        </p:txBody>
      </p:sp>
    </p:spTree>
    <p:extLst>
      <p:ext uri="{BB962C8B-B14F-4D97-AF65-F5344CB8AC3E}">
        <p14:creationId xmlns:p14="http://schemas.microsoft.com/office/powerpoint/2010/main" val="9362934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5F6F7"/>
        </a:solidFill>
        <a:effectLst/>
      </p:bgPr>
    </p:bg>
    <p:spTree>
      <p:nvGrpSpPr>
        <p:cNvPr id="1" name=""/>
        <p:cNvGrpSpPr/>
        <p:nvPr/>
      </p:nvGrpSpPr>
      <p:grpSpPr>
        <a:xfrm>
          <a:off x="0" y="0"/>
          <a:ext cx="0" cy="0"/>
          <a:chOff x="0" y="0"/>
          <a:chExt cx="0" cy="0"/>
        </a:xfrm>
      </p:grpSpPr>
      <p:grpSp>
        <p:nvGrpSpPr>
          <p:cNvPr id="6" name="Group 4"/>
          <p:cNvGrpSpPr/>
          <p:nvPr/>
        </p:nvGrpSpPr>
        <p:grpSpPr>
          <a:xfrm>
            <a:off x="814074" y="1548957"/>
            <a:ext cx="3883471" cy="4126785"/>
            <a:chOff x="4154265" y="2103570"/>
            <a:chExt cx="3883471" cy="4126785"/>
          </a:xfrm>
        </p:grpSpPr>
        <p:sp>
          <p:nvSpPr>
            <p:cNvPr id="7" name="Freeform 15"/>
            <p:cNvSpPr/>
            <p:nvPr/>
          </p:nvSpPr>
          <p:spPr bwMode="auto">
            <a:xfrm>
              <a:off x="4255646" y="3912915"/>
              <a:ext cx="925545" cy="634523"/>
            </a:xfrm>
            <a:custGeom>
              <a:avLst/>
              <a:gdLst>
                <a:gd name="T0" fmla="*/ 0 w 776"/>
                <a:gd name="T1" fmla="*/ 142 h 532"/>
                <a:gd name="T2" fmla="*/ 265 w 776"/>
                <a:gd name="T3" fmla="*/ 0 h 532"/>
                <a:gd name="T4" fmla="*/ 681 w 776"/>
                <a:gd name="T5" fmla="*/ 431 h 532"/>
                <a:gd name="T6" fmla="*/ 776 w 776"/>
                <a:gd name="T7" fmla="*/ 386 h 532"/>
                <a:gd name="T8" fmla="*/ 776 w 776"/>
                <a:gd name="T9" fmla="*/ 483 h 532"/>
                <a:gd name="T10" fmla="*/ 689 w 776"/>
                <a:gd name="T11" fmla="*/ 532 h 532"/>
                <a:gd name="T12" fmla="*/ 0 w 776"/>
                <a:gd name="T13" fmla="*/ 142 h 532"/>
              </a:gdLst>
              <a:ahLst/>
              <a:cxnLst>
                <a:cxn ang="0">
                  <a:pos x="T0" y="T1"/>
                </a:cxn>
                <a:cxn ang="0">
                  <a:pos x="T2" y="T3"/>
                </a:cxn>
                <a:cxn ang="0">
                  <a:pos x="T4" y="T5"/>
                </a:cxn>
                <a:cxn ang="0">
                  <a:pos x="T6" y="T7"/>
                </a:cxn>
                <a:cxn ang="0">
                  <a:pos x="T8" y="T9"/>
                </a:cxn>
                <a:cxn ang="0">
                  <a:pos x="T10" y="T11"/>
                </a:cxn>
                <a:cxn ang="0">
                  <a:pos x="T12" y="T13"/>
                </a:cxn>
              </a:cxnLst>
              <a:rect l="0" t="0" r="r" b="b"/>
              <a:pathLst>
                <a:path w="776" h="532">
                  <a:moveTo>
                    <a:pt x="0" y="142"/>
                  </a:moveTo>
                  <a:lnTo>
                    <a:pt x="265" y="0"/>
                  </a:lnTo>
                  <a:lnTo>
                    <a:pt x="681" y="431"/>
                  </a:lnTo>
                  <a:lnTo>
                    <a:pt x="776" y="386"/>
                  </a:lnTo>
                  <a:lnTo>
                    <a:pt x="776" y="483"/>
                  </a:lnTo>
                  <a:lnTo>
                    <a:pt x="689" y="532"/>
                  </a:lnTo>
                  <a:lnTo>
                    <a:pt x="0" y="142"/>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8" name="Freeform 6"/>
            <p:cNvSpPr/>
            <p:nvPr/>
          </p:nvSpPr>
          <p:spPr bwMode="auto">
            <a:xfrm>
              <a:off x="5232477" y="2424410"/>
              <a:ext cx="863524" cy="584429"/>
            </a:xfrm>
            <a:custGeom>
              <a:avLst/>
              <a:gdLst>
                <a:gd name="T0" fmla="*/ 0 w 724"/>
                <a:gd name="T1" fmla="*/ 0 h 490"/>
                <a:gd name="T2" fmla="*/ 0 w 724"/>
                <a:gd name="T3" fmla="*/ 114 h 490"/>
                <a:gd name="T4" fmla="*/ 499 w 724"/>
                <a:gd name="T5" fmla="*/ 336 h 490"/>
                <a:gd name="T6" fmla="*/ 525 w 724"/>
                <a:gd name="T7" fmla="*/ 490 h 490"/>
                <a:gd name="T8" fmla="*/ 724 w 724"/>
                <a:gd name="T9" fmla="*/ 398 h 490"/>
                <a:gd name="T10" fmla="*/ 722 w 724"/>
                <a:gd name="T11" fmla="*/ 306 h 490"/>
                <a:gd name="T12" fmla="*/ 0 w 724"/>
                <a:gd name="T13" fmla="*/ 0 h 490"/>
              </a:gdLst>
              <a:ahLst/>
              <a:cxnLst>
                <a:cxn ang="0">
                  <a:pos x="T0" y="T1"/>
                </a:cxn>
                <a:cxn ang="0">
                  <a:pos x="T2" y="T3"/>
                </a:cxn>
                <a:cxn ang="0">
                  <a:pos x="T4" y="T5"/>
                </a:cxn>
                <a:cxn ang="0">
                  <a:pos x="T6" y="T7"/>
                </a:cxn>
                <a:cxn ang="0">
                  <a:pos x="T8" y="T9"/>
                </a:cxn>
                <a:cxn ang="0">
                  <a:pos x="T10" y="T11"/>
                </a:cxn>
                <a:cxn ang="0">
                  <a:pos x="T12" y="T13"/>
                </a:cxn>
              </a:cxnLst>
              <a:rect l="0" t="0" r="r" b="b"/>
              <a:pathLst>
                <a:path w="724" h="490">
                  <a:moveTo>
                    <a:pt x="0" y="0"/>
                  </a:moveTo>
                  <a:lnTo>
                    <a:pt x="0" y="114"/>
                  </a:lnTo>
                  <a:lnTo>
                    <a:pt x="499" y="336"/>
                  </a:lnTo>
                  <a:lnTo>
                    <a:pt x="525" y="490"/>
                  </a:lnTo>
                  <a:lnTo>
                    <a:pt x="724" y="398"/>
                  </a:lnTo>
                  <a:lnTo>
                    <a:pt x="722" y="306"/>
                  </a:lnTo>
                  <a:lnTo>
                    <a:pt x="0" y="0"/>
                  </a:lnTo>
                  <a:close/>
                </a:path>
              </a:pathLst>
            </a:custGeom>
            <a:solidFill>
              <a:srgbClr val="56B1BC"/>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9" name="Freeform 8"/>
            <p:cNvSpPr/>
            <p:nvPr/>
          </p:nvSpPr>
          <p:spPr bwMode="auto">
            <a:xfrm>
              <a:off x="5077424" y="4398348"/>
              <a:ext cx="326803" cy="1214181"/>
            </a:xfrm>
            <a:custGeom>
              <a:avLst/>
              <a:gdLst>
                <a:gd name="T0" fmla="*/ 30 w 274"/>
                <a:gd name="T1" fmla="*/ 1018 h 1018"/>
                <a:gd name="T2" fmla="*/ 274 w 274"/>
                <a:gd name="T3" fmla="*/ 890 h 1018"/>
                <a:gd name="T4" fmla="*/ 220 w 274"/>
                <a:gd name="T5" fmla="*/ 0 h 1018"/>
                <a:gd name="T6" fmla="*/ 0 w 274"/>
                <a:gd name="T7" fmla="*/ 125 h 1018"/>
                <a:gd name="T8" fmla="*/ 30 w 274"/>
                <a:gd name="T9" fmla="*/ 1018 h 1018"/>
              </a:gdLst>
              <a:ahLst/>
              <a:cxnLst>
                <a:cxn ang="0">
                  <a:pos x="T0" y="T1"/>
                </a:cxn>
                <a:cxn ang="0">
                  <a:pos x="T2" y="T3"/>
                </a:cxn>
                <a:cxn ang="0">
                  <a:pos x="T4" y="T5"/>
                </a:cxn>
                <a:cxn ang="0">
                  <a:pos x="T6" y="T7"/>
                </a:cxn>
                <a:cxn ang="0">
                  <a:pos x="T8" y="T9"/>
                </a:cxn>
              </a:cxnLst>
              <a:rect l="0" t="0" r="r" b="b"/>
              <a:pathLst>
                <a:path w="274" h="1018">
                  <a:moveTo>
                    <a:pt x="30" y="1018"/>
                  </a:moveTo>
                  <a:lnTo>
                    <a:pt x="274" y="890"/>
                  </a:lnTo>
                  <a:lnTo>
                    <a:pt x="220" y="0"/>
                  </a:lnTo>
                  <a:lnTo>
                    <a:pt x="0" y="125"/>
                  </a:lnTo>
                  <a:lnTo>
                    <a:pt x="30" y="1018"/>
                  </a:lnTo>
                  <a:close/>
                </a:path>
              </a:pathLst>
            </a:custGeom>
            <a:solidFill>
              <a:schemeClr val="accent5">
                <a:lumMod val="75000"/>
              </a:schemeClr>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10" name="Freeform 9"/>
            <p:cNvSpPr/>
            <p:nvPr/>
          </p:nvSpPr>
          <p:spPr bwMode="auto">
            <a:xfrm>
              <a:off x="5014210" y="2825161"/>
              <a:ext cx="988758" cy="1601813"/>
            </a:xfrm>
            <a:custGeom>
              <a:avLst/>
              <a:gdLst>
                <a:gd name="T0" fmla="*/ 45 w 829"/>
                <a:gd name="T1" fmla="*/ 1343 h 1343"/>
                <a:gd name="T2" fmla="*/ 213 w 829"/>
                <a:gd name="T3" fmla="*/ 1264 h 1343"/>
                <a:gd name="T4" fmla="*/ 195 w 829"/>
                <a:gd name="T5" fmla="*/ 476 h 1343"/>
                <a:gd name="T6" fmla="*/ 829 w 829"/>
                <a:gd name="T7" fmla="*/ 112 h 1343"/>
                <a:gd name="T8" fmla="*/ 829 w 829"/>
                <a:gd name="T9" fmla="*/ 0 h 1343"/>
                <a:gd name="T10" fmla="*/ 0 w 829"/>
                <a:gd name="T11" fmla="*/ 348 h 1343"/>
                <a:gd name="T12" fmla="*/ 45 w 829"/>
                <a:gd name="T13" fmla="*/ 1343 h 1343"/>
              </a:gdLst>
              <a:ahLst/>
              <a:cxnLst>
                <a:cxn ang="0">
                  <a:pos x="T0" y="T1"/>
                </a:cxn>
                <a:cxn ang="0">
                  <a:pos x="T2" y="T3"/>
                </a:cxn>
                <a:cxn ang="0">
                  <a:pos x="T4" y="T5"/>
                </a:cxn>
                <a:cxn ang="0">
                  <a:pos x="T6" y="T7"/>
                </a:cxn>
                <a:cxn ang="0">
                  <a:pos x="T8" y="T9"/>
                </a:cxn>
                <a:cxn ang="0">
                  <a:pos x="T10" y="T11"/>
                </a:cxn>
                <a:cxn ang="0">
                  <a:pos x="T12" y="T13"/>
                </a:cxn>
              </a:cxnLst>
              <a:rect l="0" t="0" r="r" b="b"/>
              <a:pathLst>
                <a:path w="829" h="1343">
                  <a:moveTo>
                    <a:pt x="45" y="1343"/>
                  </a:moveTo>
                  <a:lnTo>
                    <a:pt x="213" y="1264"/>
                  </a:lnTo>
                  <a:lnTo>
                    <a:pt x="195" y="476"/>
                  </a:lnTo>
                  <a:lnTo>
                    <a:pt x="829" y="112"/>
                  </a:lnTo>
                  <a:lnTo>
                    <a:pt x="829" y="0"/>
                  </a:lnTo>
                  <a:lnTo>
                    <a:pt x="0" y="348"/>
                  </a:lnTo>
                  <a:lnTo>
                    <a:pt x="45" y="1343"/>
                  </a:lnTo>
                  <a:close/>
                </a:path>
              </a:pathLst>
            </a:custGeom>
            <a:solidFill>
              <a:schemeClr val="accent5">
                <a:lumMod val="75000"/>
              </a:schemeClr>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11" name="Freeform 11"/>
            <p:cNvSpPr/>
            <p:nvPr/>
          </p:nvSpPr>
          <p:spPr bwMode="auto">
            <a:xfrm>
              <a:off x="6688779" y="4381651"/>
              <a:ext cx="431762" cy="1230879"/>
            </a:xfrm>
            <a:custGeom>
              <a:avLst/>
              <a:gdLst>
                <a:gd name="T0" fmla="*/ 362 w 362"/>
                <a:gd name="T1" fmla="*/ 132 h 1032"/>
                <a:gd name="T2" fmla="*/ 107 w 362"/>
                <a:gd name="T3" fmla="*/ 0 h 1032"/>
                <a:gd name="T4" fmla="*/ 0 w 362"/>
                <a:gd name="T5" fmla="*/ 38 h 1032"/>
                <a:gd name="T6" fmla="*/ 31 w 362"/>
                <a:gd name="T7" fmla="*/ 196 h 1032"/>
                <a:gd name="T8" fmla="*/ 147 w 362"/>
                <a:gd name="T9" fmla="*/ 258 h 1032"/>
                <a:gd name="T10" fmla="*/ 258 w 362"/>
                <a:gd name="T11" fmla="*/ 999 h 1032"/>
                <a:gd name="T12" fmla="*/ 324 w 362"/>
                <a:gd name="T13" fmla="*/ 1032 h 1032"/>
                <a:gd name="T14" fmla="*/ 362 w 362"/>
                <a:gd name="T15" fmla="*/ 132 h 10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2" h="1032">
                  <a:moveTo>
                    <a:pt x="362" y="132"/>
                  </a:moveTo>
                  <a:lnTo>
                    <a:pt x="107" y="0"/>
                  </a:lnTo>
                  <a:lnTo>
                    <a:pt x="0" y="38"/>
                  </a:lnTo>
                  <a:lnTo>
                    <a:pt x="31" y="196"/>
                  </a:lnTo>
                  <a:lnTo>
                    <a:pt x="147" y="258"/>
                  </a:lnTo>
                  <a:lnTo>
                    <a:pt x="258" y="999"/>
                  </a:lnTo>
                  <a:lnTo>
                    <a:pt x="324" y="1032"/>
                  </a:lnTo>
                  <a:lnTo>
                    <a:pt x="362" y="132"/>
                  </a:lnTo>
                  <a:close/>
                </a:path>
              </a:pathLst>
            </a:custGeom>
            <a:solidFill>
              <a:srgbClr val="56B1BC"/>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12" name="Freeform 12"/>
            <p:cNvSpPr/>
            <p:nvPr/>
          </p:nvSpPr>
          <p:spPr bwMode="auto">
            <a:xfrm>
              <a:off x="6087651" y="2424410"/>
              <a:ext cx="869487" cy="559382"/>
            </a:xfrm>
            <a:custGeom>
              <a:avLst/>
              <a:gdLst>
                <a:gd name="T0" fmla="*/ 5 w 729"/>
                <a:gd name="T1" fmla="*/ 306 h 469"/>
                <a:gd name="T2" fmla="*/ 729 w 729"/>
                <a:gd name="T3" fmla="*/ 0 h 469"/>
                <a:gd name="T4" fmla="*/ 729 w 729"/>
                <a:gd name="T5" fmla="*/ 86 h 469"/>
                <a:gd name="T6" fmla="*/ 144 w 729"/>
                <a:gd name="T7" fmla="*/ 336 h 469"/>
                <a:gd name="T8" fmla="*/ 149 w 729"/>
                <a:gd name="T9" fmla="*/ 469 h 469"/>
                <a:gd name="T10" fmla="*/ 0 w 729"/>
                <a:gd name="T11" fmla="*/ 436 h 469"/>
                <a:gd name="T12" fmla="*/ 5 w 729"/>
                <a:gd name="T13" fmla="*/ 306 h 469"/>
              </a:gdLst>
              <a:ahLst/>
              <a:cxnLst>
                <a:cxn ang="0">
                  <a:pos x="T0" y="T1"/>
                </a:cxn>
                <a:cxn ang="0">
                  <a:pos x="T2" y="T3"/>
                </a:cxn>
                <a:cxn ang="0">
                  <a:pos x="T4" y="T5"/>
                </a:cxn>
                <a:cxn ang="0">
                  <a:pos x="T6" y="T7"/>
                </a:cxn>
                <a:cxn ang="0">
                  <a:pos x="T8" y="T9"/>
                </a:cxn>
                <a:cxn ang="0">
                  <a:pos x="T10" y="T11"/>
                </a:cxn>
                <a:cxn ang="0">
                  <a:pos x="T12" y="T13"/>
                </a:cxn>
              </a:cxnLst>
              <a:rect l="0" t="0" r="r" b="b"/>
              <a:pathLst>
                <a:path w="729" h="469">
                  <a:moveTo>
                    <a:pt x="5" y="306"/>
                  </a:moveTo>
                  <a:lnTo>
                    <a:pt x="729" y="0"/>
                  </a:lnTo>
                  <a:lnTo>
                    <a:pt x="729" y="86"/>
                  </a:lnTo>
                  <a:lnTo>
                    <a:pt x="144" y="336"/>
                  </a:lnTo>
                  <a:lnTo>
                    <a:pt x="149" y="469"/>
                  </a:lnTo>
                  <a:lnTo>
                    <a:pt x="0" y="436"/>
                  </a:lnTo>
                  <a:lnTo>
                    <a:pt x="5" y="306"/>
                  </a:lnTo>
                  <a:close/>
                </a:path>
              </a:pathLst>
            </a:custGeom>
            <a:solidFill>
              <a:schemeClr val="accent5">
                <a:lumMod val="75000"/>
              </a:schemeClr>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13" name="Freeform 13"/>
            <p:cNvSpPr/>
            <p:nvPr/>
          </p:nvSpPr>
          <p:spPr bwMode="auto">
            <a:xfrm>
              <a:off x="5156143" y="4460369"/>
              <a:ext cx="1873751" cy="660763"/>
            </a:xfrm>
            <a:custGeom>
              <a:avLst/>
              <a:gdLst>
                <a:gd name="T0" fmla="*/ 0 w 1571"/>
                <a:gd name="T1" fmla="*/ 111 h 554"/>
                <a:gd name="T2" fmla="*/ 192 w 1571"/>
                <a:gd name="T3" fmla="*/ 0 h 554"/>
                <a:gd name="T4" fmla="*/ 1467 w 1571"/>
                <a:gd name="T5" fmla="*/ 57 h 554"/>
                <a:gd name="T6" fmla="*/ 1571 w 1571"/>
                <a:gd name="T7" fmla="*/ 111 h 554"/>
                <a:gd name="T8" fmla="*/ 788 w 1571"/>
                <a:gd name="T9" fmla="*/ 554 h 554"/>
                <a:gd name="T10" fmla="*/ 0 w 1571"/>
                <a:gd name="T11" fmla="*/ 111 h 554"/>
              </a:gdLst>
              <a:ahLst/>
              <a:cxnLst>
                <a:cxn ang="0">
                  <a:pos x="T0" y="T1"/>
                </a:cxn>
                <a:cxn ang="0">
                  <a:pos x="T2" y="T3"/>
                </a:cxn>
                <a:cxn ang="0">
                  <a:pos x="T4" y="T5"/>
                </a:cxn>
                <a:cxn ang="0">
                  <a:pos x="T6" y="T7"/>
                </a:cxn>
                <a:cxn ang="0">
                  <a:pos x="T8" y="T9"/>
                </a:cxn>
                <a:cxn ang="0">
                  <a:pos x="T10" y="T11"/>
                </a:cxn>
              </a:cxnLst>
              <a:rect l="0" t="0" r="r" b="b"/>
              <a:pathLst>
                <a:path w="1571" h="554">
                  <a:moveTo>
                    <a:pt x="0" y="111"/>
                  </a:moveTo>
                  <a:lnTo>
                    <a:pt x="192" y="0"/>
                  </a:lnTo>
                  <a:lnTo>
                    <a:pt x="1467" y="57"/>
                  </a:lnTo>
                  <a:lnTo>
                    <a:pt x="1571" y="111"/>
                  </a:lnTo>
                  <a:lnTo>
                    <a:pt x="788" y="554"/>
                  </a:lnTo>
                  <a:lnTo>
                    <a:pt x="0" y="111"/>
                  </a:lnTo>
                  <a:close/>
                </a:path>
              </a:pathLst>
            </a:custGeom>
            <a:solidFill>
              <a:srgbClr val="D8D8D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14" name="Freeform 14"/>
            <p:cNvSpPr/>
            <p:nvPr/>
          </p:nvSpPr>
          <p:spPr bwMode="auto">
            <a:xfrm>
              <a:off x="6922550" y="3900987"/>
              <a:ext cx="1019769" cy="638101"/>
            </a:xfrm>
            <a:custGeom>
              <a:avLst/>
              <a:gdLst>
                <a:gd name="T0" fmla="*/ 855 w 855"/>
                <a:gd name="T1" fmla="*/ 152 h 535"/>
                <a:gd name="T2" fmla="*/ 578 w 855"/>
                <a:gd name="T3" fmla="*/ 0 h 535"/>
                <a:gd name="T4" fmla="*/ 0 w 855"/>
                <a:gd name="T5" fmla="*/ 228 h 535"/>
                <a:gd name="T6" fmla="*/ 76 w 855"/>
                <a:gd name="T7" fmla="*/ 490 h 535"/>
                <a:gd name="T8" fmla="*/ 166 w 855"/>
                <a:gd name="T9" fmla="*/ 535 h 535"/>
                <a:gd name="T10" fmla="*/ 855 w 855"/>
                <a:gd name="T11" fmla="*/ 152 h 535"/>
              </a:gdLst>
              <a:ahLst/>
              <a:cxnLst>
                <a:cxn ang="0">
                  <a:pos x="T0" y="T1"/>
                </a:cxn>
                <a:cxn ang="0">
                  <a:pos x="T2" y="T3"/>
                </a:cxn>
                <a:cxn ang="0">
                  <a:pos x="T4" y="T5"/>
                </a:cxn>
                <a:cxn ang="0">
                  <a:pos x="T6" y="T7"/>
                </a:cxn>
                <a:cxn ang="0">
                  <a:pos x="T8" y="T9"/>
                </a:cxn>
                <a:cxn ang="0">
                  <a:pos x="T10" y="T11"/>
                </a:cxn>
              </a:cxnLst>
              <a:rect l="0" t="0" r="r" b="b"/>
              <a:pathLst>
                <a:path w="855" h="535">
                  <a:moveTo>
                    <a:pt x="855" y="152"/>
                  </a:moveTo>
                  <a:lnTo>
                    <a:pt x="578" y="0"/>
                  </a:lnTo>
                  <a:lnTo>
                    <a:pt x="0" y="228"/>
                  </a:lnTo>
                  <a:lnTo>
                    <a:pt x="76" y="490"/>
                  </a:lnTo>
                  <a:lnTo>
                    <a:pt x="166" y="535"/>
                  </a:lnTo>
                  <a:lnTo>
                    <a:pt x="855" y="152"/>
                  </a:lnTo>
                  <a:close/>
                </a:path>
              </a:pathLst>
            </a:custGeom>
            <a:solidFill>
              <a:schemeClr val="accent5">
                <a:lumMod val="75000"/>
              </a:schemeClr>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15" name="Freeform 16"/>
            <p:cNvSpPr/>
            <p:nvPr/>
          </p:nvSpPr>
          <p:spPr bwMode="auto">
            <a:xfrm>
              <a:off x="4887783" y="3240225"/>
              <a:ext cx="180099" cy="1186749"/>
            </a:xfrm>
            <a:custGeom>
              <a:avLst/>
              <a:gdLst>
                <a:gd name="T0" fmla="*/ 151 w 151"/>
                <a:gd name="T1" fmla="*/ 995 h 995"/>
                <a:gd name="T2" fmla="*/ 0 w 151"/>
                <a:gd name="T3" fmla="*/ 41 h 995"/>
                <a:gd name="T4" fmla="*/ 106 w 151"/>
                <a:gd name="T5" fmla="*/ 0 h 995"/>
                <a:gd name="T6" fmla="*/ 151 w 151"/>
                <a:gd name="T7" fmla="*/ 62 h 995"/>
                <a:gd name="T8" fmla="*/ 151 w 151"/>
                <a:gd name="T9" fmla="*/ 995 h 995"/>
              </a:gdLst>
              <a:ahLst/>
              <a:cxnLst>
                <a:cxn ang="0">
                  <a:pos x="T0" y="T1"/>
                </a:cxn>
                <a:cxn ang="0">
                  <a:pos x="T2" y="T3"/>
                </a:cxn>
                <a:cxn ang="0">
                  <a:pos x="T4" y="T5"/>
                </a:cxn>
                <a:cxn ang="0">
                  <a:pos x="T6" y="T7"/>
                </a:cxn>
                <a:cxn ang="0">
                  <a:pos x="T8" y="T9"/>
                </a:cxn>
              </a:cxnLst>
              <a:rect l="0" t="0" r="r" b="b"/>
              <a:pathLst>
                <a:path w="151" h="995">
                  <a:moveTo>
                    <a:pt x="151" y="995"/>
                  </a:moveTo>
                  <a:lnTo>
                    <a:pt x="0" y="41"/>
                  </a:lnTo>
                  <a:lnTo>
                    <a:pt x="106" y="0"/>
                  </a:lnTo>
                  <a:lnTo>
                    <a:pt x="151" y="62"/>
                  </a:lnTo>
                  <a:lnTo>
                    <a:pt x="151" y="995"/>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16" name="Freeform 17"/>
            <p:cNvSpPr/>
            <p:nvPr/>
          </p:nvSpPr>
          <p:spPr bwMode="auto">
            <a:xfrm>
              <a:off x="4255646" y="4082280"/>
              <a:ext cx="857560" cy="1530250"/>
            </a:xfrm>
            <a:custGeom>
              <a:avLst/>
              <a:gdLst>
                <a:gd name="T0" fmla="*/ 59 w 719"/>
                <a:gd name="T1" fmla="*/ 868 h 1283"/>
                <a:gd name="T2" fmla="*/ 719 w 719"/>
                <a:gd name="T3" fmla="*/ 1283 h 1283"/>
                <a:gd name="T4" fmla="*/ 689 w 719"/>
                <a:gd name="T5" fmla="*/ 390 h 1283"/>
                <a:gd name="T6" fmla="*/ 0 w 719"/>
                <a:gd name="T7" fmla="*/ 0 h 1283"/>
                <a:gd name="T8" fmla="*/ 59 w 719"/>
                <a:gd name="T9" fmla="*/ 868 h 1283"/>
              </a:gdLst>
              <a:ahLst/>
              <a:cxnLst>
                <a:cxn ang="0">
                  <a:pos x="T0" y="T1"/>
                </a:cxn>
                <a:cxn ang="0">
                  <a:pos x="T2" y="T3"/>
                </a:cxn>
                <a:cxn ang="0">
                  <a:pos x="T4" y="T5"/>
                </a:cxn>
                <a:cxn ang="0">
                  <a:pos x="T6" y="T7"/>
                </a:cxn>
                <a:cxn ang="0">
                  <a:pos x="T8" y="T9"/>
                </a:cxn>
              </a:cxnLst>
              <a:rect l="0" t="0" r="r" b="b"/>
              <a:pathLst>
                <a:path w="719" h="1283">
                  <a:moveTo>
                    <a:pt x="59" y="868"/>
                  </a:moveTo>
                  <a:lnTo>
                    <a:pt x="719" y="1283"/>
                  </a:lnTo>
                  <a:lnTo>
                    <a:pt x="689" y="390"/>
                  </a:lnTo>
                  <a:lnTo>
                    <a:pt x="0" y="0"/>
                  </a:lnTo>
                  <a:lnTo>
                    <a:pt x="59" y="868"/>
                  </a:lnTo>
                  <a:close/>
                </a:path>
              </a:pathLst>
            </a:custGeom>
            <a:solidFill>
              <a:srgbClr val="6BDBCF"/>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17" name="Freeform 18"/>
            <p:cNvSpPr/>
            <p:nvPr/>
          </p:nvSpPr>
          <p:spPr bwMode="auto">
            <a:xfrm>
              <a:off x="4154265" y="2834703"/>
              <a:ext cx="913617" cy="1592271"/>
            </a:xfrm>
            <a:custGeom>
              <a:avLst/>
              <a:gdLst>
                <a:gd name="T0" fmla="*/ 68 w 766"/>
                <a:gd name="T1" fmla="*/ 949 h 1335"/>
                <a:gd name="T2" fmla="*/ 766 w 766"/>
                <a:gd name="T3" fmla="*/ 1335 h 1335"/>
                <a:gd name="T4" fmla="*/ 721 w 766"/>
                <a:gd name="T5" fmla="*/ 340 h 1335"/>
                <a:gd name="T6" fmla="*/ 0 w 766"/>
                <a:gd name="T7" fmla="*/ 0 h 1335"/>
                <a:gd name="T8" fmla="*/ 68 w 766"/>
                <a:gd name="T9" fmla="*/ 949 h 1335"/>
              </a:gdLst>
              <a:ahLst/>
              <a:cxnLst>
                <a:cxn ang="0">
                  <a:pos x="T0" y="T1"/>
                </a:cxn>
                <a:cxn ang="0">
                  <a:pos x="T2" y="T3"/>
                </a:cxn>
                <a:cxn ang="0">
                  <a:pos x="T4" y="T5"/>
                </a:cxn>
                <a:cxn ang="0">
                  <a:pos x="T6" y="T7"/>
                </a:cxn>
                <a:cxn ang="0">
                  <a:pos x="T8" y="T9"/>
                </a:cxn>
              </a:cxnLst>
              <a:rect l="0" t="0" r="r" b="b"/>
              <a:pathLst>
                <a:path w="766" h="1335">
                  <a:moveTo>
                    <a:pt x="68" y="949"/>
                  </a:moveTo>
                  <a:lnTo>
                    <a:pt x="766" y="1335"/>
                  </a:lnTo>
                  <a:lnTo>
                    <a:pt x="721" y="340"/>
                  </a:lnTo>
                  <a:lnTo>
                    <a:pt x="0" y="0"/>
                  </a:lnTo>
                  <a:lnTo>
                    <a:pt x="68" y="949"/>
                  </a:lnTo>
                  <a:close/>
                </a:path>
              </a:pathLst>
            </a:custGeom>
            <a:solidFill>
              <a:srgbClr val="56B1BC"/>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18" name="Freeform 19"/>
            <p:cNvSpPr/>
            <p:nvPr/>
          </p:nvSpPr>
          <p:spPr bwMode="auto">
            <a:xfrm>
              <a:off x="6194996" y="2834703"/>
              <a:ext cx="982795" cy="1592271"/>
            </a:xfrm>
            <a:custGeom>
              <a:avLst/>
              <a:gdLst>
                <a:gd name="T0" fmla="*/ 0 w 824"/>
                <a:gd name="T1" fmla="*/ 0 h 1335"/>
                <a:gd name="T2" fmla="*/ 0 w 824"/>
                <a:gd name="T3" fmla="*/ 113 h 1335"/>
                <a:gd name="T4" fmla="*/ 653 w 824"/>
                <a:gd name="T5" fmla="*/ 402 h 1335"/>
                <a:gd name="T6" fmla="*/ 653 w 824"/>
                <a:gd name="T7" fmla="*/ 1282 h 1335"/>
                <a:gd name="T8" fmla="*/ 776 w 824"/>
                <a:gd name="T9" fmla="*/ 1335 h 1335"/>
                <a:gd name="T10" fmla="*/ 824 w 824"/>
                <a:gd name="T11" fmla="*/ 343 h 1335"/>
                <a:gd name="T12" fmla="*/ 0 w 824"/>
                <a:gd name="T13" fmla="*/ 0 h 1335"/>
              </a:gdLst>
              <a:ahLst/>
              <a:cxnLst>
                <a:cxn ang="0">
                  <a:pos x="T0" y="T1"/>
                </a:cxn>
                <a:cxn ang="0">
                  <a:pos x="T2" y="T3"/>
                </a:cxn>
                <a:cxn ang="0">
                  <a:pos x="T4" y="T5"/>
                </a:cxn>
                <a:cxn ang="0">
                  <a:pos x="T6" y="T7"/>
                </a:cxn>
                <a:cxn ang="0">
                  <a:pos x="T8" y="T9"/>
                </a:cxn>
                <a:cxn ang="0">
                  <a:pos x="T10" y="T11"/>
                </a:cxn>
                <a:cxn ang="0">
                  <a:pos x="T12" y="T13"/>
                </a:cxn>
              </a:cxnLst>
              <a:rect l="0" t="0" r="r" b="b"/>
              <a:pathLst>
                <a:path w="824" h="1335">
                  <a:moveTo>
                    <a:pt x="0" y="0"/>
                  </a:moveTo>
                  <a:lnTo>
                    <a:pt x="0" y="113"/>
                  </a:lnTo>
                  <a:lnTo>
                    <a:pt x="653" y="402"/>
                  </a:lnTo>
                  <a:lnTo>
                    <a:pt x="653" y="1282"/>
                  </a:lnTo>
                  <a:lnTo>
                    <a:pt x="776" y="1335"/>
                  </a:lnTo>
                  <a:lnTo>
                    <a:pt x="824" y="343"/>
                  </a:lnTo>
                  <a:lnTo>
                    <a:pt x="0" y="0"/>
                  </a:lnTo>
                  <a:close/>
                </a:path>
              </a:pathLst>
            </a:custGeom>
            <a:solidFill>
              <a:srgbClr val="C1C1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19" name="Freeform 20"/>
            <p:cNvSpPr/>
            <p:nvPr/>
          </p:nvSpPr>
          <p:spPr bwMode="auto">
            <a:xfrm>
              <a:off x="5113206" y="3289126"/>
              <a:ext cx="982795" cy="1699616"/>
            </a:xfrm>
            <a:custGeom>
              <a:avLst/>
              <a:gdLst>
                <a:gd name="T0" fmla="*/ 0 w 824"/>
                <a:gd name="T1" fmla="*/ 0 h 1425"/>
                <a:gd name="T2" fmla="*/ 36 w 824"/>
                <a:gd name="T3" fmla="*/ 996 h 1425"/>
                <a:gd name="T4" fmla="*/ 824 w 824"/>
                <a:gd name="T5" fmla="*/ 1425 h 1425"/>
                <a:gd name="T6" fmla="*/ 824 w 824"/>
                <a:gd name="T7" fmla="*/ 390 h 1425"/>
                <a:gd name="T8" fmla="*/ 0 w 824"/>
                <a:gd name="T9" fmla="*/ 0 h 1425"/>
              </a:gdLst>
              <a:ahLst/>
              <a:cxnLst>
                <a:cxn ang="0">
                  <a:pos x="T0" y="T1"/>
                </a:cxn>
                <a:cxn ang="0">
                  <a:pos x="T2" y="T3"/>
                </a:cxn>
                <a:cxn ang="0">
                  <a:pos x="T4" y="T5"/>
                </a:cxn>
                <a:cxn ang="0">
                  <a:pos x="T6" y="T7"/>
                </a:cxn>
                <a:cxn ang="0">
                  <a:pos x="T8" y="T9"/>
                </a:cxn>
              </a:cxnLst>
              <a:rect l="0" t="0" r="r" b="b"/>
              <a:pathLst>
                <a:path w="824" h="1425">
                  <a:moveTo>
                    <a:pt x="0" y="0"/>
                  </a:moveTo>
                  <a:lnTo>
                    <a:pt x="36" y="996"/>
                  </a:lnTo>
                  <a:lnTo>
                    <a:pt x="824" y="1425"/>
                  </a:lnTo>
                  <a:lnTo>
                    <a:pt x="824" y="390"/>
                  </a:lnTo>
                  <a:lnTo>
                    <a:pt x="0" y="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20" name="Freeform 21"/>
            <p:cNvSpPr/>
            <p:nvPr/>
          </p:nvSpPr>
          <p:spPr bwMode="auto">
            <a:xfrm>
              <a:off x="5156143" y="4592761"/>
              <a:ext cx="939857" cy="1637594"/>
            </a:xfrm>
            <a:custGeom>
              <a:avLst/>
              <a:gdLst>
                <a:gd name="T0" fmla="*/ 788 w 788"/>
                <a:gd name="T1" fmla="*/ 1373 h 1373"/>
                <a:gd name="T2" fmla="*/ 788 w 788"/>
                <a:gd name="T3" fmla="*/ 443 h 1373"/>
                <a:gd name="T4" fmla="*/ 0 w 788"/>
                <a:gd name="T5" fmla="*/ 0 h 1373"/>
                <a:gd name="T6" fmla="*/ 38 w 788"/>
                <a:gd name="T7" fmla="*/ 900 h 1373"/>
                <a:gd name="T8" fmla="*/ 788 w 788"/>
                <a:gd name="T9" fmla="*/ 1373 h 1373"/>
              </a:gdLst>
              <a:ahLst/>
              <a:cxnLst>
                <a:cxn ang="0">
                  <a:pos x="T0" y="T1"/>
                </a:cxn>
                <a:cxn ang="0">
                  <a:pos x="T2" y="T3"/>
                </a:cxn>
                <a:cxn ang="0">
                  <a:pos x="T4" y="T5"/>
                </a:cxn>
                <a:cxn ang="0">
                  <a:pos x="T6" y="T7"/>
                </a:cxn>
                <a:cxn ang="0">
                  <a:pos x="T8" y="T9"/>
                </a:cxn>
              </a:cxnLst>
              <a:rect l="0" t="0" r="r" b="b"/>
              <a:pathLst>
                <a:path w="788" h="1373">
                  <a:moveTo>
                    <a:pt x="788" y="1373"/>
                  </a:moveTo>
                  <a:lnTo>
                    <a:pt x="788" y="443"/>
                  </a:lnTo>
                  <a:lnTo>
                    <a:pt x="0" y="0"/>
                  </a:lnTo>
                  <a:lnTo>
                    <a:pt x="38" y="900"/>
                  </a:lnTo>
                  <a:lnTo>
                    <a:pt x="788" y="1373"/>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21" name="Freeform 22"/>
            <p:cNvSpPr/>
            <p:nvPr/>
          </p:nvSpPr>
          <p:spPr bwMode="auto">
            <a:xfrm>
              <a:off x="6096001" y="4592761"/>
              <a:ext cx="933894" cy="1637594"/>
            </a:xfrm>
            <a:custGeom>
              <a:avLst/>
              <a:gdLst>
                <a:gd name="T0" fmla="*/ 0 w 783"/>
                <a:gd name="T1" fmla="*/ 443 h 1373"/>
                <a:gd name="T2" fmla="*/ 783 w 783"/>
                <a:gd name="T3" fmla="*/ 0 h 1373"/>
                <a:gd name="T4" fmla="*/ 753 w 783"/>
                <a:gd name="T5" fmla="*/ 900 h 1373"/>
                <a:gd name="T6" fmla="*/ 0 w 783"/>
                <a:gd name="T7" fmla="*/ 1373 h 1373"/>
                <a:gd name="T8" fmla="*/ 0 w 783"/>
                <a:gd name="T9" fmla="*/ 443 h 1373"/>
              </a:gdLst>
              <a:ahLst/>
              <a:cxnLst>
                <a:cxn ang="0">
                  <a:pos x="T0" y="T1"/>
                </a:cxn>
                <a:cxn ang="0">
                  <a:pos x="T2" y="T3"/>
                </a:cxn>
                <a:cxn ang="0">
                  <a:pos x="T4" y="T5"/>
                </a:cxn>
                <a:cxn ang="0">
                  <a:pos x="T6" y="T7"/>
                </a:cxn>
                <a:cxn ang="0">
                  <a:pos x="T8" y="T9"/>
                </a:cxn>
              </a:cxnLst>
              <a:rect l="0" t="0" r="r" b="b"/>
              <a:pathLst>
                <a:path w="783" h="1373">
                  <a:moveTo>
                    <a:pt x="0" y="443"/>
                  </a:moveTo>
                  <a:lnTo>
                    <a:pt x="783" y="0"/>
                  </a:lnTo>
                  <a:lnTo>
                    <a:pt x="753" y="900"/>
                  </a:lnTo>
                  <a:lnTo>
                    <a:pt x="0" y="1373"/>
                  </a:lnTo>
                  <a:lnTo>
                    <a:pt x="0" y="443"/>
                  </a:lnTo>
                  <a:close/>
                </a:path>
              </a:pathLst>
            </a:custGeom>
            <a:solidFill>
              <a:srgbClr val="CFCE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22" name="Freeform 23"/>
            <p:cNvSpPr/>
            <p:nvPr/>
          </p:nvSpPr>
          <p:spPr bwMode="auto">
            <a:xfrm>
              <a:off x="6096001" y="3289126"/>
              <a:ext cx="979216" cy="1699616"/>
            </a:xfrm>
            <a:custGeom>
              <a:avLst/>
              <a:gdLst>
                <a:gd name="T0" fmla="*/ 0 w 821"/>
                <a:gd name="T1" fmla="*/ 390 h 1425"/>
                <a:gd name="T2" fmla="*/ 821 w 821"/>
                <a:gd name="T3" fmla="*/ 0 h 1425"/>
                <a:gd name="T4" fmla="*/ 783 w 821"/>
                <a:gd name="T5" fmla="*/ 996 h 1425"/>
                <a:gd name="T6" fmla="*/ 0 w 821"/>
                <a:gd name="T7" fmla="*/ 1425 h 1425"/>
                <a:gd name="T8" fmla="*/ 0 w 821"/>
                <a:gd name="T9" fmla="*/ 390 h 1425"/>
              </a:gdLst>
              <a:ahLst/>
              <a:cxnLst>
                <a:cxn ang="0">
                  <a:pos x="T0" y="T1"/>
                </a:cxn>
                <a:cxn ang="0">
                  <a:pos x="T2" y="T3"/>
                </a:cxn>
                <a:cxn ang="0">
                  <a:pos x="T4" y="T5"/>
                </a:cxn>
                <a:cxn ang="0">
                  <a:pos x="T6" y="T7"/>
                </a:cxn>
                <a:cxn ang="0">
                  <a:pos x="T8" y="T9"/>
                </a:cxn>
              </a:cxnLst>
              <a:rect l="0" t="0" r="r" b="b"/>
              <a:pathLst>
                <a:path w="821" h="1425">
                  <a:moveTo>
                    <a:pt x="0" y="390"/>
                  </a:moveTo>
                  <a:lnTo>
                    <a:pt x="821" y="0"/>
                  </a:lnTo>
                  <a:lnTo>
                    <a:pt x="783" y="996"/>
                  </a:lnTo>
                  <a:lnTo>
                    <a:pt x="0" y="1425"/>
                  </a:lnTo>
                  <a:lnTo>
                    <a:pt x="0" y="390"/>
                  </a:lnTo>
                  <a:close/>
                </a:path>
              </a:pathLst>
            </a:custGeom>
            <a:solidFill>
              <a:srgbClr val="CFCE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23" name="Freeform 24"/>
            <p:cNvSpPr/>
            <p:nvPr/>
          </p:nvSpPr>
          <p:spPr bwMode="auto">
            <a:xfrm>
              <a:off x="7120541" y="2834703"/>
              <a:ext cx="917195" cy="1592271"/>
            </a:xfrm>
            <a:custGeom>
              <a:avLst/>
              <a:gdLst>
                <a:gd name="T0" fmla="*/ 48 w 769"/>
                <a:gd name="T1" fmla="*/ 343 h 1335"/>
                <a:gd name="T2" fmla="*/ 0 w 769"/>
                <a:gd name="T3" fmla="*/ 1335 h 1335"/>
                <a:gd name="T4" fmla="*/ 698 w 769"/>
                <a:gd name="T5" fmla="*/ 946 h 1335"/>
                <a:gd name="T6" fmla="*/ 769 w 769"/>
                <a:gd name="T7" fmla="*/ 0 h 1335"/>
                <a:gd name="T8" fmla="*/ 48 w 769"/>
                <a:gd name="T9" fmla="*/ 343 h 1335"/>
              </a:gdLst>
              <a:ahLst/>
              <a:cxnLst>
                <a:cxn ang="0">
                  <a:pos x="T0" y="T1"/>
                </a:cxn>
                <a:cxn ang="0">
                  <a:pos x="T2" y="T3"/>
                </a:cxn>
                <a:cxn ang="0">
                  <a:pos x="T4" y="T5"/>
                </a:cxn>
                <a:cxn ang="0">
                  <a:pos x="T6" y="T7"/>
                </a:cxn>
                <a:cxn ang="0">
                  <a:pos x="T8" y="T9"/>
                </a:cxn>
              </a:cxnLst>
              <a:rect l="0" t="0" r="r" b="b"/>
              <a:pathLst>
                <a:path w="769" h="1335">
                  <a:moveTo>
                    <a:pt x="48" y="343"/>
                  </a:moveTo>
                  <a:lnTo>
                    <a:pt x="0" y="1335"/>
                  </a:lnTo>
                  <a:lnTo>
                    <a:pt x="698" y="946"/>
                  </a:lnTo>
                  <a:lnTo>
                    <a:pt x="769" y="0"/>
                  </a:lnTo>
                  <a:lnTo>
                    <a:pt x="48" y="343"/>
                  </a:lnTo>
                  <a:close/>
                </a:path>
              </a:pathLst>
            </a:custGeom>
            <a:solidFill>
              <a:srgbClr val="CFCE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24" name="Freeform 26"/>
            <p:cNvSpPr/>
            <p:nvPr/>
          </p:nvSpPr>
          <p:spPr bwMode="auto">
            <a:xfrm>
              <a:off x="5113206" y="2870484"/>
              <a:ext cx="1962012" cy="883800"/>
            </a:xfrm>
            <a:custGeom>
              <a:avLst/>
              <a:gdLst>
                <a:gd name="T0" fmla="*/ 0 w 1645"/>
                <a:gd name="T1" fmla="*/ 351 h 741"/>
                <a:gd name="T2" fmla="*/ 824 w 1645"/>
                <a:gd name="T3" fmla="*/ 0 h 741"/>
                <a:gd name="T4" fmla="*/ 1645 w 1645"/>
                <a:gd name="T5" fmla="*/ 351 h 741"/>
                <a:gd name="T6" fmla="*/ 824 w 1645"/>
                <a:gd name="T7" fmla="*/ 741 h 741"/>
                <a:gd name="T8" fmla="*/ 0 w 1645"/>
                <a:gd name="T9" fmla="*/ 351 h 741"/>
              </a:gdLst>
              <a:ahLst/>
              <a:cxnLst>
                <a:cxn ang="0">
                  <a:pos x="T0" y="T1"/>
                </a:cxn>
                <a:cxn ang="0">
                  <a:pos x="T2" y="T3"/>
                </a:cxn>
                <a:cxn ang="0">
                  <a:pos x="T4" y="T5"/>
                </a:cxn>
                <a:cxn ang="0">
                  <a:pos x="T6" y="T7"/>
                </a:cxn>
                <a:cxn ang="0">
                  <a:pos x="T8" y="T9"/>
                </a:cxn>
              </a:cxnLst>
              <a:rect l="0" t="0" r="r" b="b"/>
              <a:pathLst>
                <a:path w="1645" h="741">
                  <a:moveTo>
                    <a:pt x="0" y="351"/>
                  </a:moveTo>
                  <a:lnTo>
                    <a:pt x="824" y="0"/>
                  </a:lnTo>
                  <a:lnTo>
                    <a:pt x="1645" y="351"/>
                  </a:lnTo>
                  <a:lnTo>
                    <a:pt x="824" y="741"/>
                  </a:lnTo>
                  <a:lnTo>
                    <a:pt x="0" y="351"/>
                  </a:lnTo>
                  <a:close/>
                </a:path>
              </a:pathLst>
            </a:custGeom>
            <a:solidFill>
              <a:srgbClr val="EFEF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25" name="Freeform 27"/>
            <p:cNvSpPr/>
            <p:nvPr/>
          </p:nvSpPr>
          <p:spPr bwMode="auto">
            <a:xfrm>
              <a:off x="4154265" y="2461384"/>
              <a:ext cx="1848704" cy="778841"/>
            </a:xfrm>
            <a:custGeom>
              <a:avLst/>
              <a:gdLst>
                <a:gd name="T0" fmla="*/ 0 w 1550"/>
                <a:gd name="T1" fmla="*/ 313 h 653"/>
                <a:gd name="T2" fmla="*/ 819 w 1550"/>
                <a:gd name="T3" fmla="*/ 0 h 653"/>
                <a:gd name="T4" fmla="*/ 1550 w 1550"/>
                <a:gd name="T5" fmla="*/ 305 h 653"/>
                <a:gd name="T6" fmla="*/ 721 w 1550"/>
                <a:gd name="T7" fmla="*/ 653 h 653"/>
                <a:gd name="T8" fmla="*/ 0 w 1550"/>
                <a:gd name="T9" fmla="*/ 313 h 653"/>
              </a:gdLst>
              <a:ahLst/>
              <a:cxnLst>
                <a:cxn ang="0">
                  <a:pos x="T0" y="T1"/>
                </a:cxn>
                <a:cxn ang="0">
                  <a:pos x="T2" y="T3"/>
                </a:cxn>
                <a:cxn ang="0">
                  <a:pos x="T4" y="T5"/>
                </a:cxn>
                <a:cxn ang="0">
                  <a:pos x="T6" y="T7"/>
                </a:cxn>
                <a:cxn ang="0">
                  <a:pos x="T8" y="T9"/>
                </a:cxn>
              </a:cxnLst>
              <a:rect l="0" t="0" r="r" b="b"/>
              <a:pathLst>
                <a:path w="1550" h="653">
                  <a:moveTo>
                    <a:pt x="0" y="313"/>
                  </a:moveTo>
                  <a:lnTo>
                    <a:pt x="819" y="0"/>
                  </a:lnTo>
                  <a:lnTo>
                    <a:pt x="1550" y="305"/>
                  </a:lnTo>
                  <a:lnTo>
                    <a:pt x="721" y="653"/>
                  </a:lnTo>
                  <a:lnTo>
                    <a:pt x="0" y="313"/>
                  </a:lnTo>
                  <a:close/>
                </a:path>
              </a:pathLst>
            </a:custGeom>
            <a:solidFill>
              <a:srgbClr val="6BDBCF"/>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26" name="Freeform 28"/>
            <p:cNvSpPr/>
            <p:nvPr/>
          </p:nvSpPr>
          <p:spPr bwMode="auto">
            <a:xfrm>
              <a:off x="6194996" y="2461384"/>
              <a:ext cx="1842740" cy="782419"/>
            </a:xfrm>
            <a:custGeom>
              <a:avLst/>
              <a:gdLst>
                <a:gd name="T0" fmla="*/ 824 w 1545"/>
                <a:gd name="T1" fmla="*/ 656 h 656"/>
                <a:gd name="T2" fmla="*/ 0 w 1545"/>
                <a:gd name="T3" fmla="*/ 313 h 656"/>
                <a:gd name="T4" fmla="*/ 731 w 1545"/>
                <a:gd name="T5" fmla="*/ 0 h 656"/>
                <a:gd name="T6" fmla="*/ 1545 w 1545"/>
                <a:gd name="T7" fmla="*/ 313 h 656"/>
                <a:gd name="T8" fmla="*/ 824 w 1545"/>
                <a:gd name="T9" fmla="*/ 656 h 656"/>
              </a:gdLst>
              <a:ahLst/>
              <a:cxnLst>
                <a:cxn ang="0">
                  <a:pos x="T0" y="T1"/>
                </a:cxn>
                <a:cxn ang="0">
                  <a:pos x="T2" y="T3"/>
                </a:cxn>
                <a:cxn ang="0">
                  <a:pos x="T4" y="T5"/>
                </a:cxn>
                <a:cxn ang="0">
                  <a:pos x="T6" y="T7"/>
                </a:cxn>
                <a:cxn ang="0">
                  <a:pos x="T8" y="T9"/>
                </a:cxn>
              </a:cxnLst>
              <a:rect l="0" t="0" r="r" b="b"/>
              <a:pathLst>
                <a:path w="1545" h="656">
                  <a:moveTo>
                    <a:pt x="824" y="656"/>
                  </a:moveTo>
                  <a:lnTo>
                    <a:pt x="0" y="313"/>
                  </a:lnTo>
                  <a:lnTo>
                    <a:pt x="731" y="0"/>
                  </a:lnTo>
                  <a:lnTo>
                    <a:pt x="1545" y="313"/>
                  </a:lnTo>
                  <a:lnTo>
                    <a:pt x="824" y="656"/>
                  </a:lnTo>
                  <a:close/>
                </a:path>
              </a:pathLst>
            </a:custGeom>
            <a:solidFill>
              <a:srgbClr val="EFEF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27" name="Freeform 29"/>
            <p:cNvSpPr/>
            <p:nvPr/>
          </p:nvSpPr>
          <p:spPr bwMode="auto">
            <a:xfrm>
              <a:off x="5226513" y="2103570"/>
              <a:ext cx="1738975" cy="688195"/>
            </a:xfrm>
            <a:custGeom>
              <a:avLst/>
              <a:gdLst>
                <a:gd name="T0" fmla="*/ 727 w 1458"/>
                <a:gd name="T1" fmla="*/ 0 h 577"/>
                <a:gd name="T2" fmla="*/ 1458 w 1458"/>
                <a:gd name="T3" fmla="*/ 269 h 577"/>
                <a:gd name="T4" fmla="*/ 727 w 1458"/>
                <a:gd name="T5" fmla="*/ 577 h 577"/>
                <a:gd name="T6" fmla="*/ 0 w 1458"/>
                <a:gd name="T7" fmla="*/ 269 h 577"/>
                <a:gd name="T8" fmla="*/ 727 w 1458"/>
                <a:gd name="T9" fmla="*/ 0 h 577"/>
              </a:gdLst>
              <a:ahLst/>
              <a:cxnLst>
                <a:cxn ang="0">
                  <a:pos x="T0" y="T1"/>
                </a:cxn>
                <a:cxn ang="0">
                  <a:pos x="T2" y="T3"/>
                </a:cxn>
                <a:cxn ang="0">
                  <a:pos x="T4" y="T5"/>
                </a:cxn>
                <a:cxn ang="0">
                  <a:pos x="T6" y="T7"/>
                </a:cxn>
                <a:cxn ang="0">
                  <a:pos x="T8" y="T9"/>
                </a:cxn>
              </a:cxnLst>
              <a:rect l="0" t="0" r="r" b="b"/>
              <a:pathLst>
                <a:path w="1458" h="577">
                  <a:moveTo>
                    <a:pt x="727" y="0"/>
                  </a:moveTo>
                  <a:lnTo>
                    <a:pt x="1458" y="269"/>
                  </a:lnTo>
                  <a:lnTo>
                    <a:pt x="727" y="577"/>
                  </a:lnTo>
                  <a:lnTo>
                    <a:pt x="0" y="269"/>
                  </a:lnTo>
                  <a:lnTo>
                    <a:pt x="727" y="0"/>
                  </a:lnTo>
                  <a:close/>
                </a:path>
              </a:pathLst>
            </a:custGeom>
            <a:solidFill>
              <a:srgbClr val="6BDBCF"/>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28" name="Freeform 25"/>
            <p:cNvSpPr/>
            <p:nvPr/>
          </p:nvSpPr>
          <p:spPr bwMode="auto">
            <a:xfrm>
              <a:off x="7075217" y="4082280"/>
              <a:ext cx="867102" cy="1530250"/>
            </a:xfrm>
            <a:custGeom>
              <a:avLst/>
              <a:gdLst>
                <a:gd name="T0" fmla="*/ 0 w 727"/>
                <a:gd name="T1" fmla="*/ 1283 h 1283"/>
                <a:gd name="T2" fmla="*/ 38 w 727"/>
                <a:gd name="T3" fmla="*/ 383 h 1283"/>
                <a:gd name="T4" fmla="*/ 727 w 727"/>
                <a:gd name="T5" fmla="*/ 0 h 1283"/>
                <a:gd name="T6" fmla="*/ 663 w 727"/>
                <a:gd name="T7" fmla="*/ 864 h 1283"/>
                <a:gd name="T8" fmla="*/ 0 w 727"/>
                <a:gd name="T9" fmla="*/ 1283 h 1283"/>
              </a:gdLst>
              <a:ahLst/>
              <a:cxnLst>
                <a:cxn ang="0">
                  <a:pos x="T0" y="T1"/>
                </a:cxn>
                <a:cxn ang="0">
                  <a:pos x="T2" y="T3"/>
                </a:cxn>
                <a:cxn ang="0">
                  <a:pos x="T4" y="T5"/>
                </a:cxn>
                <a:cxn ang="0">
                  <a:pos x="T6" y="T7"/>
                </a:cxn>
                <a:cxn ang="0">
                  <a:pos x="T8" y="T9"/>
                </a:cxn>
              </a:cxnLst>
              <a:rect l="0" t="0" r="r" b="b"/>
              <a:pathLst>
                <a:path w="727" h="1283">
                  <a:moveTo>
                    <a:pt x="0" y="1283"/>
                  </a:moveTo>
                  <a:lnTo>
                    <a:pt x="38" y="383"/>
                  </a:lnTo>
                  <a:lnTo>
                    <a:pt x="727" y="0"/>
                  </a:lnTo>
                  <a:lnTo>
                    <a:pt x="663" y="864"/>
                  </a:lnTo>
                  <a:lnTo>
                    <a:pt x="0" y="1283"/>
                  </a:lnTo>
                  <a:close/>
                </a:path>
              </a:pathLst>
            </a:custGeom>
            <a:solidFill>
              <a:srgbClr val="6BDBCF"/>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grpSp>
      <p:sp>
        <p:nvSpPr>
          <p:cNvPr id="29" name="TextBox 59"/>
          <p:cNvSpPr>
            <a:spLocks noChangeArrowheads="1"/>
          </p:cNvSpPr>
          <p:nvPr/>
        </p:nvSpPr>
        <p:spPr bwMode="auto">
          <a:xfrm flipH="1">
            <a:off x="5775506" y="1254993"/>
            <a:ext cx="489654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800" b="1" spc="300" dirty="0">
                <a:latin typeface="微软雅黑" panose="020B0503020204020204" pitchFamily="34" charset="-122"/>
                <a:ea typeface="微软雅黑" panose="020B0503020204020204" pitchFamily="34" charset="-122"/>
                <a:sym typeface="方正兰亭黑_GBK" pitchFamily="2" charset="-122"/>
              </a:rPr>
              <a:t>前言 </a:t>
            </a:r>
            <a:r>
              <a:rPr lang="en-US" altLang="zh-CN" sz="2800" b="1" spc="300" dirty="0">
                <a:latin typeface="微软雅黑" panose="020B0503020204020204" pitchFamily="34" charset="-122"/>
                <a:ea typeface="微软雅黑" panose="020B0503020204020204" pitchFamily="34" charset="-122"/>
                <a:sym typeface="方正兰亭黑_GBK" pitchFamily="2" charset="-122"/>
              </a:rPr>
              <a:t> </a:t>
            </a:r>
            <a:r>
              <a:rPr lang="en-US" altLang="zh-CN" sz="2800" b="1" spc="300" dirty="0">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rPr>
              <a:t>Foreword</a:t>
            </a:r>
          </a:p>
        </p:txBody>
      </p:sp>
      <p:sp>
        <p:nvSpPr>
          <p:cNvPr id="30" name="TextBox 9"/>
          <p:cNvSpPr>
            <a:spLocks noChangeArrowheads="1"/>
          </p:cNvSpPr>
          <p:nvPr/>
        </p:nvSpPr>
        <p:spPr bwMode="auto">
          <a:xfrm>
            <a:off x="5961792" y="2083291"/>
            <a:ext cx="4896544" cy="3393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2" tIns="60956" rIns="121912" bIns="6095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457200">
              <a:lnSpc>
                <a:spcPct val="150000"/>
              </a:lnSpc>
            </a:pPr>
            <a:r>
              <a:rPr lang="zh-CN" altLang="zh-CN" dirty="0"/>
              <a:t>在较早的时候，录音使用的是录音机，随着计算机技术的飞跃发展，台式计算机、笔记本电脑、数码产品逐渐代替了录音机。</a:t>
            </a:r>
          </a:p>
          <a:p>
            <a:pPr indent="457200">
              <a:lnSpc>
                <a:spcPct val="150000"/>
              </a:lnSpc>
            </a:pPr>
            <a:r>
              <a:rPr lang="zh-CN" altLang="zh-CN" dirty="0"/>
              <a:t>本章主要围绕</a:t>
            </a:r>
            <a:r>
              <a:rPr lang="en-US" altLang="zh-CN" dirty="0"/>
              <a:t>Audition</a:t>
            </a:r>
            <a:r>
              <a:rPr lang="zh-CN" altLang="zh-CN" dirty="0"/>
              <a:t>录音的相关知识进行介绍，包括录音的硬件设施、内录与外录、单轨音频和多轨音频的录制等。通过本章的学习和练习，读者可以了解录音相关知识并熟练掌握音频的录制方法。</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ángulo 42"/>
          <p:cNvSpPr/>
          <p:nvPr/>
        </p:nvSpPr>
        <p:spPr>
          <a:xfrm>
            <a:off x="2705767" y="1012031"/>
            <a:ext cx="6778878" cy="1291379"/>
          </a:xfrm>
          <a:prstGeom prst="rect">
            <a:avLst/>
          </a:prstGeom>
        </p:spPr>
        <p:txBody>
          <a:bodyPr wrap="square">
            <a:spAutoFit/>
          </a:bodyPr>
          <a:lstStyle/>
          <a:p>
            <a:pPr indent="457200">
              <a:lnSpc>
                <a:spcPct val="150000"/>
              </a:lnSpc>
            </a:pPr>
            <a:r>
              <a:rPr lang="zh-CN" altLang="zh-CN" dirty="0"/>
              <a:t>通过本章知识的学习，本案例中将利用多轨录音的方式来录制一首高品质的独唱歌曲。</a:t>
            </a:r>
          </a:p>
          <a:p>
            <a:pPr indent="457200" algn="ctr">
              <a:lnSpc>
                <a:spcPct val="150000"/>
              </a:lnSpc>
            </a:pPr>
            <a:r>
              <a:rPr lang="en-US" altLang="zh-CN" b="1" dirty="0">
                <a:solidFill>
                  <a:srgbClr val="6BDBCF"/>
                </a:solidFill>
              </a:rPr>
              <a:t>&lt;</a:t>
            </a:r>
            <a:r>
              <a:rPr lang="zh-CN" altLang="zh-CN" b="1" dirty="0">
                <a:solidFill>
                  <a:srgbClr val="6BDBCF"/>
                </a:solidFill>
              </a:rPr>
              <a:t>具体操作过程详见书中图文内容</a:t>
            </a:r>
            <a:r>
              <a:rPr lang="en-US" altLang="zh-CN" b="1" dirty="0">
                <a:solidFill>
                  <a:srgbClr val="6BDBCF"/>
                </a:solidFill>
              </a:rPr>
              <a:t>&gt;</a:t>
            </a:r>
            <a:endParaRPr lang="zh-CN" altLang="zh-CN" dirty="0">
              <a:solidFill>
                <a:srgbClr val="6BDBCF"/>
              </a:solidFill>
            </a:endParaRPr>
          </a:p>
        </p:txBody>
      </p:sp>
      <p:sp>
        <p:nvSpPr>
          <p:cNvPr id="57" name="流程图: 资料带 56">
            <a:extLst>
              <a:ext uri="{FF2B5EF4-FFF2-40B4-BE49-F238E27FC236}">
                <a16:creationId xmlns:a16="http://schemas.microsoft.com/office/drawing/2014/main" id="{37FB7F9F-7AAD-40D6-8B9A-EBFDD80C0E82}"/>
              </a:ext>
            </a:extLst>
          </p:cNvPr>
          <p:cNvSpPr/>
          <p:nvPr/>
        </p:nvSpPr>
        <p:spPr>
          <a:xfrm>
            <a:off x="-25474" y="12531"/>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83370" y="333461"/>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pic>
        <p:nvPicPr>
          <p:cNvPr id="11266" name="图片 1">
            <a:extLst>
              <a:ext uri="{FF2B5EF4-FFF2-40B4-BE49-F238E27FC236}">
                <a16:creationId xmlns:a16="http://schemas.microsoft.com/office/drawing/2014/main" id="{D468E811-F0D0-4960-800C-ECAF148B67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95908" y="2636912"/>
            <a:ext cx="5998596" cy="2777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994534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 Diagonal Corner Rectangle 57"/>
          <p:cNvSpPr/>
          <p:nvPr/>
        </p:nvSpPr>
        <p:spPr>
          <a:xfrm>
            <a:off x="3812463" y="1074249"/>
            <a:ext cx="4659007" cy="4659007"/>
          </a:xfrm>
          <a:prstGeom prst="round2DiagRect">
            <a:avLst>
              <a:gd name="adj1" fmla="val 50000"/>
              <a:gd name="adj2" fmla="val 0"/>
            </a:avLst>
          </a:prstGeom>
          <a:solidFill>
            <a:schemeClr val="bg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sp>
        <p:nvSpPr>
          <p:cNvPr id="4" name="Round Diagonal Corner Rectangle 4"/>
          <p:cNvSpPr/>
          <p:nvPr/>
        </p:nvSpPr>
        <p:spPr>
          <a:xfrm>
            <a:off x="4214192" y="1547986"/>
            <a:ext cx="3762027" cy="3762027"/>
          </a:xfrm>
          <a:prstGeom prst="round2DiagRect">
            <a:avLst>
              <a:gd name="adj1" fmla="val 50000"/>
              <a:gd name="adj2"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grpSp>
        <p:nvGrpSpPr>
          <p:cNvPr id="5" name="组合 4"/>
          <p:cNvGrpSpPr/>
          <p:nvPr/>
        </p:nvGrpSpPr>
        <p:grpSpPr>
          <a:xfrm>
            <a:off x="5879182" y="2708920"/>
            <a:ext cx="504850" cy="523220"/>
            <a:chOff x="6095206" y="1196752"/>
            <a:chExt cx="504850" cy="523220"/>
          </a:xfrm>
        </p:grpSpPr>
        <p:sp>
          <p:nvSpPr>
            <p:cNvPr id="6" name="矩形 5"/>
            <p:cNvSpPr/>
            <p:nvPr/>
          </p:nvSpPr>
          <p:spPr>
            <a:xfrm>
              <a:off x="6096000" y="1196752"/>
              <a:ext cx="504056" cy="504056"/>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7" name="TextBox 59"/>
            <p:cNvSpPr>
              <a:spLocks noChangeArrowheads="1"/>
            </p:cNvSpPr>
            <p:nvPr/>
          </p:nvSpPr>
          <p:spPr bwMode="auto">
            <a:xfrm flipH="1">
              <a:off x="6095206" y="1196752"/>
              <a:ext cx="5040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rPr>
                <a:t>5</a:t>
              </a:r>
            </a:p>
          </p:txBody>
        </p:sp>
      </p:grpSp>
      <p:sp>
        <p:nvSpPr>
          <p:cNvPr id="8" name="TextBox 64"/>
          <p:cNvSpPr>
            <a:spLocks noChangeArrowheads="1"/>
          </p:cNvSpPr>
          <p:nvPr/>
        </p:nvSpPr>
        <p:spPr bwMode="auto">
          <a:xfrm>
            <a:off x="5293671" y="3481844"/>
            <a:ext cx="169659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sz="2800" b="1" dirty="0">
                <a:solidFill>
                  <a:schemeClr val="bg1"/>
                </a:solidFill>
              </a:rPr>
              <a:t>课后作业</a:t>
            </a:r>
          </a:p>
        </p:txBody>
      </p:sp>
    </p:spTree>
    <p:extLst>
      <p:ext uri="{BB962C8B-B14F-4D97-AF65-F5344CB8AC3E}">
        <p14:creationId xmlns:p14="http://schemas.microsoft.com/office/powerpoint/2010/main" val="3846243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ángulo 42"/>
          <p:cNvSpPr/>
          <p:nvPr/>
        </p:nvSpPr>
        <p:spPr>
          <a:xfrm>
            <a:off x="997156" y="908720"/>
            <a:ext cx="10196100" cy="4615366"/>
          </a:xfrm>
          <a:prstGeom prst="rect">
            <a:avLst/>
          </a:prstGeom>
        </p:spPr>
        <p:txBody>
          <a:bodyPr wrap="square">
            <a:spAutoFit/>
          </a:bodyPr>
          <a:lstStyle/>
          <a:p>
            <a:pPr indent="457200">
              <a:lnSpc>
                <a:spcPct val="150000"/>
              </a:lnSpc>
            </a:pPr>
            <a:r>
              <a:rPr lang="zh-CN" altLang="zh-CN" b="1" dirty="0"/>
              <a:t>一、填空题</a:t>
            </a:r>
            <a:endParaRPr lang="zh-CN" altLang="zh-CN" dirty="0"/>
          </a:p>
          <a:p>
            <a:pPr indent="457200" fontAlgn="base">
              <a:lnSpc>
                <a:spcPct val="150000"/>
              </a:lnSpc>
            </a:pPr>
            <a:r>
              <a:rPr lang="en-US" altLang="zh-CN" dirty="0"/>
              <a:t>1</a:t>
            </a:r>
            <a:r>
              <a:rPr lang="zh-CN" altLang="zh-CN" dirty="0"/>
              <a:t>、使用</a:t>
            </a:r>
            <a:r>
              <a:rPr lang="en-US" altLang="zh-CN" dirty="0"/>
              <a:t>Audition</a:t>
            </a:r>
            <a:r>
              <a:rPr lang="zh-CN" altLang="zh-CN" dirty="0"/>
              <a:t>进行录音采样，可以在</a:t>
            </a:r>
            <a:r>
              <a:rPr lang="en-US" altLang="zh-CN" u="sng" dirty="0"/>
              <a:t>  </a:t>
            </a:r>
            <a:r>
              <a:rPr lang="zh-CN" altLang="zh-CN" u="sng" dirty="0"/>
              <a:t>单轨编辑和多轨编辑</a:t>
            </a:r>
            <a:r>
              <a:rPr lang="en-US" altLang="zh-CN" u="sng" dirty="0"/>
              <a:t>  </a:t>
            </a:r>
            <a:r>
              <a:rPr lang="zh-CN" altLang="zh-CN" dirty="0"/>
              <a:t>模式下进行。</a:t>
            </a:r>
          </a:p>
          <a:p>
            <a:pPr indent="457200" fontAlgn="base">
              <a:lnSpc>
                <a:spcPct val="150000"/>
              </a:lnSpc>
            </a:pPr>
            <a:r>
              <a:rPr lang="en-US" altLang="zh-CN" dirty="0"/>
              <a:t>2</a:t>
            </a:r>
            <a:r>
              <a:rPr lang="zh-CN" altLang="zh-CN" dirty="0"/>
              <a:t>、根据工作原理、录制难度以及外界干扰的不同可以将录音方式分为</a:t>
            </a:r>
            <a:r>
              <a:rPr lang="en-US" altLang="zh-CN" u="sng" dirty="0"/>
              <a:t>  </a:t>
            </a:r>
            <a:r>
              <a:rPr lang="zh-CN" altLang="zh-CN" u="sng" dirty="0"/>
              <a:t>外录  </a:t>
            </a:r>
            <a:r>
              <a:rPr lang="zh-CN" altLang="zh-CN" dirty="0"/>
              <a:t>和</a:t>
            </a:r>
            <a:r>
              <a:rPr lang="en-US" altLang="zh-CN" u="sng" dirty="0"/>
              <a:t>  </a:t>
            </a:r>
            <a:r>
              <a:rPr lang="zh-CN" altLang="zh-CN" u="sng" dirty="0"/>
              <a:t>内录</a:t>
            </a:r>
            <a:r>
              <a:rPr lang="en-US" altLang="zh-CN" u="sng" dirty="0"/>
              <a:t>  </a:t>
            </a:r>
            <a:r>
              <a:rPr lang="zh-CN" altLang="zh-CN" dirty="0"/>
              <a:t>两种。</a:t>
            </a:r>
          </a:p>
          <a:p>
            <a:pPr indent="457200" fontAlgn="base">
              <a:lnSpc>
                <a:spcPct val="150000"/>
              </a:lnSpc>
            </a:pPr>
            <a:r>
              <a:rPr lang="en-US" altLang="zh-CN" dirty="0"/>
              <a:t>3</a:t>
            </a:r>
            <a:r>
              <a:rPr lang="zh-CN" altLang="zh-CN" dirty="0"/>
              <a:t>、</a:t>
            </a:r>
            <a:r>
              <a:rPr lang="en-US" altLang="zh-CN" u="sng" dirty="0"/>
              <a:t>  </a:t>
            </a:r>
            <a:r>
              <a:rPr lang="zh-CN" altLang="zh-CN" u="sng" dirty="0"/>
              <a:t>加录</a:t>
            </a:r>
            <a:r>
              <a:rPr lang="en-US" altLang="zh-CN" u="sng" dirty="0"/>
              <a:t>  </a:t>
            </a:r>
            <a:r>
              <a:rPr lang="zh-CN" altLang="zh-CN" dirty="0"/>
              <a:t>是录制补充音轨的过程。</a:t>
            </a:r>
          </a:p>
          <a:p>
            <a:pPr indent="457200">
              <a:lnSpc>
                <a:spcPct val="150000"/>
              </a:lnSpc>
            </a:pPr>
            <a:r>
              <a:rPr lang="zh-CN" altLang="zh-CN" b="1" dirty="0"/>
              <a:t>二、选择题</a:t>
            </a:r>
            <a:endParaRPr lang="zh-CN" altLang="zh-CN" dirty="0"/>
          </a:p>
          <a:p>
            <a:pPr indent="457200" fontAlgn="base">
              <a:lnSpc>
                <a:spcPct val="150000"/>
              </a:lnSpc>
            </a:pPr>
            <a:r>
              <a:rPr lang="en-US" altLang="zh-CN" dirty="0"/>
              <a:t>1</a:t>
            </a:r>
            <a:r>
              <a:rPr lang="zh-CN" altLang="zh-CN" dirty="0"/>
              <a:t>、以下哪个选项不属于可与音频接口相匹配的音源（  </a:t>
            </a:r>
            <a:r>
              <a:rPr lang="en-US" altLang="zh-CN" dirty="0"/>
              <a:t>D  </a:t>
            </a:r>
            <a:r>
              <a:rPr lang="zh-CN" altLang="zh-CN" dirty="0"/>
              <a:t>）。</a:t>
            </a:r>
          </a:p>
          <a:p>
            <a:pPr indent="457200">
              <a:lnSpc>
                <a:spcPct val="150000"/>
              </a:lnSpc>
            </a:pPr>
            <a:r>
              <a:rPr lang="en-US" altLang="zh-CN" dirty="0"/>
              <a:t>A</a:t>
            </a:r>
            <a:r>
              <a:rPr lang="zh-CN" altLang="zh-CN" dirty="0"/>
              <a:t>、麦克风</a:t>
            </a:r>
            <a:r>
              <a:rPr lang="en-US" altLang="zh-CN" dirty="0"/>
              <a:t>			B</a:t>
            </a:r>
            <a:r>
              <a:rPr lang="zh-CN" altLang="zh-CN" dirty="0"/>
              <a:t>、录音机</a:t>
            </a:r>
            <a:r>
              <a:rPr lang="en-US" altLang="zh-CN" dirty="0"/>
              <a:t>			</a:t>
            </a:r>
          </a:p>
          <a:p>
            <a:pPr indent="457200">
              <a:lnSpc>
                <a:spcPct val="150000"/>
              </a:lnSpc>
            </a:pPr>
            <a:r>
              <a:rPr lang="en-US" altLang="zh-CN" dirty="0"/>
              <a:t>C</a:t>
            </a:r>
            <a:r>
              <a:rPr lang="zh-CN" altLang="zh-CN" dirty="0"/>
              <a:t>、乐器</a:t>
            </a:r>
            <a:r>
              <a:rPr lang="en-US" altLang="zh-CN" dirty="0"/>
              <a:t>			D</a:t>
            </a:r>
            <a:r>
              <a:rPr lang="zh-CN" altLang="zh-CN" dirty="0"/>
              <a:t>、耳机</a:t>
            </a:r>
          </a:p>
          <a:p>
            <a:pPr indent="457200" fontAlgn="base">
              <a:lnSpc>
                <a:spcPct val="150000"/>
              </a:lnSpc>
            </a:pPr>
            <a:r>
              <a:rPr lang="en-US" altLang="zh-CN" dirty="0"/>
              <a:t>2</a:t>
            </a:r>
            <a:r>
              <a:rPr lang="zh-CN" altLang="zh-CN" dirty="0"/>
              <a:t>、以下哪个选项不属于可监控音频的设备（  </a:t>
            </a:r>
            <a:r>
              <a:rPr lang="en-US" altLang="zh-CN" dirty="0"/>
              <a:t>B  </a:t>
            </a:r>
            <a:r>
              <a:rPr lang="zh-CN" altLang="zh-CN" dirty="0"/>
              <a:t>）。</a:t>
            </a:r>
          </a:p>
          <a:p>
            <a:pPr indent="457200">
              <a:lnSpc>
                <a:spcPct val="150000"/>
              </a:lnSpc>
            </a:pPr>
            <a:r>
              <a:rPr lang="en-US" altLang="zh-CN" dirty="0"/>
              <a:t>A</a:t>
            </a:r>
            <a:r>
              <a:rPr lang="zh-CN" altLang="zh-CN" dirty="0"/>
              <a:t>、耳机</a:t>
            </a:r>
            <a:r>
              <a:rPr lang="en-US" altLang="zh-CN" dirty="0"/>
              <a:t>				B</a:t>
            </a:r>
            <a:r>
              <a:rPr lang="zh-CN" altLang="zh-CN" dirty="0"/>
              <a:t>、乐器</a:t>
            </a:r>
            <a:r>
              <a:rPr lang="en-US" altLang="zh-CN" dirty="0"/>
              <a:t>				</a:t>
            </a:r>
          </a:p>
          <a:p>
            <a:pPr indent="457200">
              <a:lnSpc>
                <a:spcPct val="150000"/>
              </a:lnSpc>
            </a:pPr>
            <a:r>
              <a:rPr lang="en-US" altLang="zh-CN" dirty="0"/>
              <a:t>C</a:t>
            </a:r>
            <a:r>
              <a:rPr lang="zh-CN" altLang="zh-CN" dirty="0"/>
              <a:t>、扬声器</a:t>
            </a:r>
            <a:r>
              <a:rPr lang="en-US" altLang="zh-CN" dirty="0"/>
              <a:t>                                                           D</a:t>
            </a:r>
            <a:r>
              <a:rPr lang="zh-CN" altLang="zh-CN" dirty="0"/>
              <a:t>、音箱</a:t>
            </a:r>
          </a:p>
        </p:txBody>
      </p:sp>
      <p:sp>
        <p:nvSpPr>
          <p:cNvPr id="57" name="流程图: 资料带 56">
            <a:extLst>
              <a:ext uri="{FF2B5EF4-FFF2-40B4-BE49-F238E27FC236}">
                <a16:creationId xmlns:a16="http://schemas.microsoft.com/office/drawing/2014/main" id="{37FB7F9F-7AAD-40D6-8B9A-EBFDD80C0E82}"/>
              </a:ext>
            </a:extLst>
          </p:cNvPr>
          <p:cNvSpPr/>
          <p:nvPr/>
        </p:nvSpPr>
        <p:spPr>
          <a:xfrm>
            <a:off x="-25474" y="12531"/>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83370" y="333461"/>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Tree>
    <p:extLst>
      <p:ext uri="{BB962C8B-B14F-4D97-AF65-F5344CB8AC3E}">
        <p14:creationId xmlns:p14="http://schemas.microsoft.com/office/powerpoint/2010/main" val="24079566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ángulo 42"/>
          <p:cNvSpPr/>
          <p:nvPr/>
        </p:nvSpPr>
        <p:spPr>
          <a:xfrm>
            <a:off x="1103588" y="527730"/>
            <a:ext cx="9983235" cy="5446363"/>
          </a:xfrm>
          <a:prstGeom prst="rect">
            <a:avLst/>
          </a:prstGeom>
        </p:spPr>
        <p:txBody>
          <a:bodyPr wrap="square">
            <a:spAutoFit/>
          </a:bodyPr>
          <a:lstStyle/>
          <a:p>
            <a:pPr indent="457200" fontAlgn="base">
              <a:lnSpc>
                <a:spcPct val="150000"/>
              </a:lnSpc>
            </a:pPr>
            <a:r>
              <a:rPr lang="en-US" altLang="zh-CN" dirty="0"/>
              <a:t>3</a:t>
            </a:r>
            <a:r>
              <a:rPr lang="zh-CN" altLang="zh-CN" dirty="0"/>
              <a:t>、下列叙述正确的是（  </a:t>
            </a:r>
            <a:r>
              <a:rPr lang="en-US" altLang="zh-CN" dirty="0"/>
              <a:t>D  </a:t>
            </a:r>
            <a:r>
              <a:rPr lang="zh-CN" altLang="zh-CN" dirty="0"/>
              <a:t>）。</a:t>
            </a:r>
          </a:p>
          <a:p>
            <a:pPr indent="457200">
              <a:lnSpc>
                <a:spcPct val="150000"/>
              </a:lnSpc>
            </a:pPr>
            <a:r>
              <a:rPr lang="en-US" altLang="zh-CN" dirty="0"/>
              <a:t>A</a:t>
            </a:r>
            <a:r>
              <a:rPr lang="zh-CN" altLang="zh-CN" dirty="0"/>
              <a:t>、计算机和</a:t>
            </a:r>
            <a:r>
              <a:rPr lang="en-US" altLang="zh-CN" dirty="0"/>
              <a:t>Audition</a:t>
            </a:r>
            <a:r>
              <a:rPr lang="zh-CN" altLang="zh-CN" dirty="0"/>
              <a:t>要识别录制到计算机中的音频，需要将模拟音频信号转换为数字信息。</a:t>
            </a:r>
          </a:p>
          <a:p>
            <a:pPr indent="457200">
              <a:lnSpc>
                <a:spcPct val="150000"/>
              </a:lnSpc>
            </a:pPr>
            <a:r>
              <a:rPr lang="en-US" altLang="zh-CN" dirty="0"/>
              <a:t>B</a:t>
            </a:r>
            <a:r>
              <a:rPr lang="zh-CN" altLang="zh-CN" dirty="0"/>
              <a:t>、在播放音频时，需要将数字信息转换为模拟音频信号</a:t>
            </a:r>
          </a:p>
          <a:p>
            <a:pPr indent="457200">
              <a:lnSpc>
                <a:spcPct val="150000"/>
              </a:lnSpc>
            </a:pPr>
            <a:r>
              <a:rPr lang="en-US" altLang="zh-CN" dirty="0"/>
              <a:t>C</a:t>
            </a:r>
            <a:r>
              <a:rPr lang="zh-CN" altLang="zh-CN" dirty="0"/>
              <a:t>、信号进行模拟到数字或者数字到模拟的转换过程中会发生延迟</a:t>
            </a:r>
          </a:p>
          <a:p>
            <a:pPr indent="457200">
              <a:lnSpc>
                <a:spcPct val="150000"/>
              </a:lnSpc>
            </a:pPr>
            <a:r>
              <a:rPr lang="en-US" altLang="zh-CN" dirty="0"/>
              <a:t>D</a:t>
            </a:r>
            <a:r>
              <a:rPr lang="zh-CN" altLang="zh-CN" dirty="0"/>
              <a:t>、以上都正确</a:t>
            </a:r>
          </a:p>
          <a:p>
            <a:pPr indent="457200" fontAlgn="base">
              <a:lnSpc>
                <a:spcPct val="150000"/>
              </a:lnSpc>
            </a:pPr>
            <a:r>
              <a:rPr lang="en-US" altLang="zh-CN" dirty="0"/>
              <a:t>4</a:t>
            </a:r>
            <a:r>
              <a:rPr lang="zh-CN" altLang="zh-CN" dirty="0"/>
              <a:t>、外部音频链接器可通过下列方式与计算机通信，其中错误的是（  </a:t>
            </a:r>
            <a:r>
              <a:rPr lang="en-US" altLang="zh-CN" dirty="0"/>
              <a:t>C  </a:t>
            </a:r>
            <a:r>
              <a:rPr lang="zh-CN" altLang="zh-CN" dirty="0"/>
              <a:t>）。</a:t>
            </a:r>
          </a:p>
          <a:p>
            <a:pPr indent="457200">
              <a:lnSpc>
                <a:spcPct val="150000"/>
              </a:lnSpc>
            </a:pPr>
            <a:r>
              <a:rPr lang="en-US" altLang="zh-CN" dirty="0"/>
              <a:t>A</a:t>
            </a:r>
            <a:r>
              <a:rPr lang="zh-CN" altLang="zh-CN" dirty="0"/>
              <a:t>、</a:t>
            </a:r>
            <a:r>
              <a:rPr lang="en-US" altLang="zh-CN" dirty="0"/>
              <a:t>PCIe</a:t>
            </a:r>
            <a:r>
              <a:rPr lang="zh-CN" altLang="zh-CN" dirty="0"/>
              <a:t>卡</a:t>
            </a:r>
            <a:r>
              <a:rPr lang="en-US" altLang="zh-CN" dirty="0"/>
              <a:t>			B</a:t>
            </a:r>
            <a:r>
              <a:rPr lang="zh-CN" altLang="zh-CN" dirty="0"/>
              <a:t>、</a:t>
            </a:r>
            <a:r>
              <a:rPr lang="en-US" altLang="zh-CN" dirty="0"/>
              <a:t>USB</a:t>
            </a:r>
            <a:r>
              <a:rPr lang="zh-CN" altLang="zh-CN" dirty="0"/>
              <a:t>接口</a:t>
            </a:r>
            <a:r>
              <a:rPr lang="en-US" altLang="zh-CN" dirty="0"/>
              <a:t>			</a:t>
            </a:r>
          </a:p>
          <a:p>
            <a:pPr indent="457200">
              <a:lnSpc>
                <a:spcPct val="150000"/>
              </a:lnSpc>
            </a:pPr>
            <a:r>
              <a:rPr lang="en-US" altLang="zh-CN" dirty="0"/>
              <a:t>C</a:t>
            </a:r>
            <a:r>
              <a:rPr lang="zh-CN" altLang="zh-CN" dirty="0"/>
              <a:t>、任意接口</a:t>
            </a:r>
            <a:r>
              <a:rPr lang="en-US" altLang="zh-CN" dirty="0"/>
              <a:t>		                 D</a:t>
            </a:r>
            <a:r>
              <a:rPr lang="zh-CN" altLang="zh-CN" dirty="0"/>
              <a:t>、</a:t>
            </a:r>
            <a:r>
              <a:rPr lang="en-US" altLang="zh-CN" dirty="0"/>
              <a:t>FireWire</a:t>
            </a:r>
            <a:endParaRPr lang="zh-CN" altLang="zh-CN" dirty="0"/>
          </a:p>
          <a:p>
            <a:pPr indent="457200" fontAlgn="base">
              <a:lnSpc>
                <a:spcPct val="150000"/>
              </a:lnSpc>
            </a:pPr>
            <a:r>
              <a:rPr lang="en-US" altLang="zh-CN" dirty="0"/>
              <a:t>5</a:t>
            </a:r>
            <a:r>
              <a:rPr lang="zh-CN" altLang="zh-CN" dirty="0"/>
              <a:t>、下列关于电脑录音的说法，正确的是（  </a:t>
            </a:r>
            <a:r>
              <a:rPr lang="en-US" altLang="zh-CN" dirty="0"/>
              <a:t>B  </a:t>
            </a:r>
            <a:r>
              <a:rPr lang="zh-CN" altLang="zh-CN" dirty="0"/>
              <a:t>）。</a:t>
            </a:r>
          </a:p>
          <a:p>
            <a:pPr indent="457200">
              <a:lnSpc>
                <a:spcPct val="150000"/>
              </a:lnSpc>
            </a:pPr>
            <a:r>
              <a:rPr lang="en-US" altLang="zh-CN" dirty="0"/>
              <a:t>A</a:t>
            </a:r>
            <a:r>
              <a:rPr lang="zh-CN" altLang="zh-CN" dirty="0"/>
              <a:t>、录音时采样频率越高，则录制的声音音量越大</a:t>
            </a:r>
          </a:p>
          <a:p>
            <a:pPr indent="457200">
              <a:lnSpc>
                <a:spcPct val="150000"/>
              </a:lnSpc>
            </a:pPr>
            <a:r>
              <a:rPr lang="en-US" altLang="zh-CN" dirty="0"/>
              <a:t>B</a:t>
            </a:r>
            <a:r>
              <a:rPr lang="zh-CN" altLang="zh-CN" dirty="0"/>
              <a:t>、录音时采样频率越高，则录制的声音音质越好</a:t>
            </a:r>
          </a:p>
          <a:p>
            <a:pPr indent="457200">
              <a:lnSpc>
                <a:spcPct val="150000"/>
              </a:lnSpc>
            </a:pPr>
            <a:r>
              <a:rPr lang="en-US" altLang="zh-CN" dirty="0"/>
              <a:t>C</a:t>
            </a:r>
            <a:r>
              <a:rPr lang="zh-CN" altLang="zh-CN" dirty="0"/>
              <a:t>、</a:t>
            </a:r>
            <a:r>
              <a:rPr lang="en-US" altLang="zh-CN" dirty="0"/>
              <a:t>Windows</a:t>
            </a:r>
            <a:r>
              <a:rPr lang="zh-CN" altLang="zh-CN" dirty="0"/>
              <a:t>自带的录音机可以进行任意长度时间的录音</a:t>
            </a:r>
          </a:p>
          <a:p>
            <a:pPr indent="457200">
              <a:lnSpc>
                <a:spcPct val="150000"/>
              </a:lnSpc>
            </a:pPr>
            <a:r>
              <a:rPr lang="en-US" altLang="zh-CN" dirty="0"/>
              <a:t>D</a:t>
            </a:r>
            <a:r>
              <a:rPr lang="zh-CN" altLang="zh-CN" dirty="0"/>
              <a:t>、音乐</a:t>
            </a:r>
            <a:r>
              <a:rPr lang="en-US" altLang="zh-CN" dirty="0"/>
              <a:t>CD</a:t>
            </a:r>
            <a:r>
              <a:rPr lang="zh-CN" altLang="zh-CN" dirty="0"/>
              <a:t>中存储的音乐文件可以直接拷贝到计算机中使用</a:t>
            </a:r>
          </a:p>
        </p:txBody>
      </p:sp>
      <p:sp>
        <p:nvSpPr>
          <p:cNvPr id="57" name="流程图: 资料带 56">
            <a:extLst>
              <a:ext uri="{FF2B5EF4-FFF2-40B4-BE49-F238E27FC236}">
                <a16:creationId xmlns:a16="http://schemas.microsoft.com/office/drawing/2014/main" id="{37FB7F9F-7AAD-40D6-8B9A-EBFDD80C0E82}"/>
              </a:ext>
            </a:extLst>
          </p:cNvPr>
          <p:cNvSpPr/>
          <p:nvPr/>
        </p:nvSpPr>
        <p:spPr>
          <a:xfrm>
            <a:off x="-25474" y="12531"/>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83370" y="333461"/>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Tree>
    <p:extLst>
      <p:ext uri="{BB962C8B-B14F-4D97-AF65-F5344CB8AC3E}">
        <p14:creationId xmlns:p14="http://schemas.microsoft.com/office/powerpoint/2010/main" val="13708578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ángulo 42"/>
          <p:cNvSpPr/>
          <p:nvPr/>
        </p:nvSpPr>
        <p:spPr>
          <a:xfrm>
            <a:off x="3183013" y="908720"/>
            <a:ext cx="5599212" cy="875881"/>
          </a:xfrm>
          <a:prstGeom prst="rect">
            <a:avLst/>
          </a:prstGeom>
        </p:spPr>
        <p:txBody>
          <a:bodyPr wrap="square">
            <a:spAutoFit/>
          </a:bodyPr>
          <a:lstStyle/>
          <a:p>
            <a:pPr lvl="0" indent="-457200">
              <a:lnSpc>
                <a:spcPct val="150000"/>
              </a:lnSpc>
            </a:pPr>
            <a:r>
              <a:rPr lang="zh-CN" altLang="en-US" b="1" dirty="0"/>
              <a:t>三、</a:t>
            </a:r>
            <a:r>
              <a:rPr lang="zh-CN" altLang="zh-CN" b="1" dirty="0"/>
              <a:t>操作题</a:t>
            </a:r>
            <a:endParaRPr lang="zh-CN" altLang="zh-CN" dirty="0"/>
          </a:p>
          <a:p>
            <a:pPr indent="-457200">
              <a:lnSpc>
                <a:spcPct val="150000"/>
              </a:lnSpc>
            </a:pPr>
            <a:r>
              <a:rPr lang="zh-CN" altLang="zh-CN" dirty="0"/>
              <a:t>录制一段简单的广播。</a:t>
            </a:r>
          </a:p>
        </p:txBody>
      </p:sp>
      <p:sp>
        <p:nvSpPr>
          <p:cNvPr id="57" name="流程图: 资料带 56">
            <a:extLst>
              <a:ext uri="{FF2B5EF4-FFF2-40B4-BE49-F238E27FC236}">
                <a16:creationId xmlns:a16="http://schemas.microsoft.com/office/drawing/2014/main" id="{37FB7F9F-7AAD-40D6-8B9A-EBFDD80C0E82}"/>
              </a:ext>
            </a:extLst>
          </p:cNvPr>
          <p:cNvSpPr/>
          <p:nvPr/>
        </p:nvSpPr>
        <p:spPr>
          <a:xfrm>
            <a:off x="-25474" y="12531"/>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83370" y="333461"/>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pic>
        <p:nvPicPr>
          <p:cNvPr id="12290" name="图片 1">
            <a:extLst>
              <a:ext uri="{FF2B5EF4-FFF2-40B4-BE49-F238E27FC236}">
                <a16:creationId xmlns:a16="http://schemas.microsoft.com/office/drawing/2014/main" id="{C313AB35-154B-477D-BD67-C19AA578E91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83013" y="2060848"/>
            <a:ext cx="5936529" cy="3229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208041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5F6F7"/>
        </a:solidFill>
        <a:effectLst/>
      </p:bgPr>
    </p:bg>
    <p:spTree>
      <p:nvGrpSpPr>
        <p:cNvPr id="1" name=""/>
        <p:cNvGrpSpPr/>
        <p:nvPr/>
      </p:nvGrpSpPr>
      <p:grpSpPr>
        <a:xfrm>
          <a:off x="0" y="0"/>
          <a:ext cx="0" cy="0"/>
          <a:chOff x="0" y="0"/>
          <a:chExt cx="0" cy="0"/>
        </a:xfrm>
      </p:grpSpPr>
      <p:sp>
        <p:nvSpPr>
          <p:cNvPr id="87" name="TextBox 86"/>
          <p:cNvSpPr txBox="1"/>
          <p:nvPr/>
        </p:nvSpPr>
        <p:spPr>
          <a:xfrm>
            <a:off x="2710830" y="4293096"/>
            <a:ext cx="5301451" cy="923330"/>
          </a:xfrm>
          <a:prstGeom prst="rect">
            <a:avLst/>
          </a:prstGeom>
          <a:noFill/>
        </p:spPr>
        <p:txBody>
          <a:bodyPr wrap="none" rtlCol="0">
            <a:spAutoFit/>
          </a:bodyPr>
          <a:lstStyle/>
          <a:p>
            <a:pPr algn="ctr"/>
            <a:r>
              <a:rPr lang="zh-CN" altLang="en-US" sz="5400" b="1" spc="300" dirty="0">
                <a:latin typeface="AvantGarde Md BT" pitchFamily="34" charset="0"/>
                <a:ea typeface="微软雅黑" panose="020B0503020204020204" pitchFamily="34" charset="-122"/>
              </a:rPr>
              <a:t>努力，感动自己</a:t>
            </a:r>
            <a:endParaRPr lang="en-US" altLang="zh-CN" sz="5400" b="1" spc="300" dirty="0">
              <a:latin typeface="AvantGarde Md BT" pitchFamily="34" charset="0"/>
              <a:ea typeface="微软雅黑" panose="020B0503020204020204" pitchFamily="3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5F6F7"/>
        </a:solidFill>
        <a:effectLst/>
      </p:bgPr>
    </p:bg>
    <p:spTree>
      <p:nvGrpSpPr>
        <p:cNvPr id="1" name=""/>
        <p:cNvGrpSpPr/>
        <p:nvPr/>
      </p:nvGrpSpPr>
      <p:grpSpPr>
        <a:xfrm>
          <a:off x="0" y="0"/>
          <a:ext cx="0" cy="0"/>
          <a:chOff x="0" y="0"/>
          <a:chExt cx="0" cy="0"/>
        </a:xfrm>
      </p:grpSpPr>
      <p:sp>
        <p:nvSpPr>
          <p:cNvPr id="33" name="TextBox 59"/>
          <p:cNvSpPr>
            <a:spLocks noChangeArrowheads="1"/>
          </p:cNvSpPr>
          <p:nvPr/>
        </p:nvSpPr>
        <p:spPr bwMode="auto">
          <a:xfrm flipH="1">
            <a:off x="7391350" y="2113692"/>
            <a:ext cx="489654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800" spc="300" dirty="0">
                <a:solidFill>
                  <a:schemeClr val="bg1"/>
                </a:solidFill>
                <a:latin typeface="Impact" panose="020B0806030902050204" pitchFamily="34" charset="0"/>
                <a:ea typeface="微软雅黑" panose="020B0503020204020204" pitchFamily="34" charset="-122"/>
                <a:sym typeface="方正兰亭黑_GBK" pitchFamily="2" charset="-122"/>
              </a:rPr>
              <a:t>目录 </a:t>
            </a:r>
            <a:r>
              <a:rPr lang="en-US" altLang="zh-CN" sz="2800" spc="300" dirty="0">
                <a:solidFill>
                  <a:schemeClr val="bg1"/>
                </a:solidFill>
                <a:latin typeface="Impact" panose="020B0806030902050204" pitchFamily="34" charset="0"/>
                <a:ea typeface="微软雅黑" panose="020B0503020204020204" pitchFamily="34" charset="-122"/>
                <a:sym typeface="方正兰亭黑_GBK" pitchFamily="2" charset="-122"/>
              </a:rPr>
              <a:t> </a:t>
            </a:r>
            <a:r>
              <a:rPr lang="en-US" altLang="zh-CN" sz="2800" spc="300" dirty="0">
                <a:solidFill>
                  <a:schemeClr val="bg1"/>
                </a:solidFill>
                <a:latin typeface="Impact" panose="020B0806030902050204" pitchFamily="34" charset="0"/>
                <a:ea typeface="Arial Unicode MS" panose="020B0604020202020204" pitchFamily="34" charset="-122"/>
                <a:cs typeface="Arial Unicode MS" panose="020B0604020202020204" pitchFamily="34" charset="-122"/>
                <a:sym typeface="方正兰亭黑_GBK" pitchFamily="2" charset="-122"/>
              </a:rPr>
              <a:t>Contents</a:t>
            </a:r>
          </a:p>
        </p:txBody>
      </p:sp>
      <p:sp>
        <p:nvSpPr>
          <p:cNvPr id="34" name="Rectangle 28">
            <a:hlinkClick r:id="rId3" action="ppaction://hlinksldjump"/>
          </p:cNvPr>
          <p:cNvSpPr/>
          <p:nvPr/>
        </p:nvSpPr>
        <p:spPr>
          <a:xfrm>
            <a:off x="1731553" y="2219497"/>
            <a:ext cx="4687001" cy="387092"/>
          </a:xfrm>
          <a:prstGeom prst="rect">
            <a:avLst/>
          </a:prstGeom>
          <a:solidFill>
            <a:schemeClr val="bg1">
              <a:lumMod val="9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gency FB" panose="020B0503020202020204" pitchFamily="34" charset="0"/>
            </a:endParaRPr>
          </a:p>
        </p:txBody>
      </p:sp>
      <p:grpSp>
        <p:nvGrpSpPr>
          <p:cNvPr id="64" name="Group 29"/>
          <p:cNvGrpSpPr/>
          <p:nvPr/>
        </p:nvGrpSpPr>
        <p:grpSpPr>
          <a:xfrm>
            <a:off x="1717247" y="2204864"/>
            <a:ext cx="788580" cy="401726"/>
            <a:chOff x="7085761" y="3530558"/>
            <a:chExt cx="716891" cy="365205"/>
          </a:xfrm>
          <a:solidFill>
            <a:srgbClr val="0070C0"/>
          </a:solidFill>
        </p:grpSpPr>
        <p:sp>
          <p:nvSpPr>
            <p:cNvPr id="65" name="Rectangle 30"/>
            <p:cNvSpPr/>
            <p:nvPr/>
          </p:nvSpPr>
          <p:spPr>
            <a:xfrm>
              <a:off x="7103958" y="3530558"/>
              <a:ext cx="698694" cy="3278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pc="300" dirty="0">
                <a:solidFill>
                  <a:srgbClr val="FFFFFF"/>
                </a:solidFill>
                <a:latin typeface="Impact" panose="020B0806030902050204" pitchFamily="34" charset="0"/>
              </a:endParaRPr>
            </a:p>
          </p:txBody>
        </p:sp>
        <p:sp>
          <p:nvSpPr>
            <p:cNvPr id="66" name="Content Placeholder 2"/>
            <p:cNvSpPr txBox="1"/>
            <p:nvPr/>
          </p:nvSpPr>
          <p:spPr>
            <a:xfrm>
              <a:off x="7085761" y="3532027"/>
              <a:ext cx="716891" cy="363736"/>
            </a:xfrm>
            <a:prstGeom prst="rect">
              <a:avLst/>
            </a:prstGeom>
            <a:grpFill/>
          </p:spPr>
          <p:txBody>
            <a:bodyPr vert="horz" wrap="square"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800" spc="300" dirty="0">
                  <a:solidFill>
                    <a:srgbClr val="FFFFFF"/>
                  </a:solidFill>
                  <a:latin typeface="Impact" panose="020B0806030902050204" pitchFamily="34" charset="0"/>
                  <a:ea typeface="微软雅黑" panose="020B0503020204020204" pitchFamily="34" charset="-122"/>
                </a:rPr>
                <a:t>01</a:t>
              </a:r>
            </a:p>
          </p:txBody>
        </p:sp>
      </p:grpSp>
      <p:sp>
        <p:nvSpPr>
          <p:cNvPr id="67" name="TextBox 59"/>
          <p:cNvSpPr>
            <a:spLocks noChangeArrowheads="1"/>
          </p:cNvSpPr>
          <p:nvPr/>
        </p:nvSpPr>
        <p:spPr bwMode="auto">
          <a:xfrm flipH="1">
            <a:off x="2547801" y="2213235"/>
            <a:ext cx="387075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b="1" dirty="0"/>
              <a:t>录音的硬件准备</a:t>
            </a:r>
            <a:endParaRPr lang="zh-CN" altLang="zh-CN" dirty="0"/>
          </a:p>
        </p:txBody>
      </p:sp>
      <p:sp>
        <p:nvSpPr>
          <p:cNvPr id="68" name="Rectangle 28">
            <a:hlinkClick r:id="rId4" action="ppaction://hlinksldjump"/>
          </p:cNvPr>
          <p:cNvSpPr/>
          <p:nvPr/>
        </p:nvSpPr>
        <p:spPr>
          <a:xfrm>
            <a:off x="1731553" y="2806540"/>
            <a:ext cx="4687001" cy="406436"/>
          </a:xfrm>
          <a:prstGeom prst="rect">
            <a:avLst/>
          </a:prstGeom>
          <a:solidFill>
            <a:schemeClr val="bg1">
              <a:lumMod val="9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gency FB" panose="020B0503020202020204" pitchFamily="34" charset="0"/>
            </a:endParaRPr>
          </a:p>
        </p:txBody>
      </p:sp>
      <p:grpSp>
        <p:nvGrpSpPr>
          <p:cNvPr id="69" name="Group 29"/>
          <p:cNvGrpSpPr/>
          <p:nvPr/>
        </p:nvGrpSpPr>
        <p:grpSpPr>
          <a:xfrm>
            <a:off x="1711053" y="2806540"/>
            <a:ext cx="807723" cy="406436"/>
            <a:chOff x="7085769" y="3511385"/>
            <a:chExt cx="716891" cy="363736"/>
          </a:xfrm>
          <a:solidFill>
            <a:srgbClr val="0070C0"/>
          </a:solidFill>
        </p:grpSpPr>
        <p:sp>
          <p:nvSpPr>
            <p:cNvPr id="70" name="Rectangle 30"/>
            <p:cNvSpPr/>
            <p:nvPr/>
          </p:nvSpPr>
          <p:spPr>
            <a:xfrm>
              <a:off x="7103964" y="3530567"/>
              <a:ext cx="698694" cy="3278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pc="300" dirty="0">
                <a:solidFill>
                  <a:srgbClr val="FFFFFF"/>
                </a:solidFill>
                <a:latin typeface="Impact" panose="020B0806030902050204" pitchFamily="34" charset="0"/>
              </a:endParaRPr>
            </a:p>
          </p:txBody>
        </p:sp>
        <p:sp>
          <p:nvSpPr>
            <p:cNvPr id="71" name="Content Placeholder 2"/>
            <p:cNvSpPr txBox="1"/>
            <p:nvPr/>
          </p:nvSpPr>
          <p:spPr>
            <a:xfrm>
              <a:off x="7085769" y="3511385"/>
              <a:ext cx="716891" cy="363736"/>
            </a:xfrm>
            <a:prstGeom prst="rect">
              <a:avLst/>
            </a:prstGeom>
            <a:grpFill/>
          </p:spPr>
          <p:txBody>
            <a:bodyPr vert="horz" wrap="square"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800" spc="300" dirty="0">
                  <a:solidFill>
                    <a:srgbClr val="FFFFFF"/>
                  </a:solidFill>
                  <a:latin typeface="Impact" panose="020B0806030902050204" pitchFamily="34" charset="0"/>
                  <a:ea typeface="微软雅黑" panose="020B0503020204020204" pitchFamily="34" charset="-122"/>
                </a:rPr>
                <a:t>02</a:t>
              </a:r>
            </a:p>
          </p:txBody>
        </p:sp>
      </p:grpSp>
      <p:sp>
        <p:nvSpPr>
          <p:cNvPr id="72" name="TextBox 59"/>
          <p:cNvSpPr>
            <a:spLocks noChangeArrowheads="1"/>
          </p:cNvSpPr>
          <p:nvPr/>
        </p:nvSpPr>
        <p:spPr bwMode="auto">
          <a:xfrm flipH="1">
            <a:off x="2491298" y="2833961"/>
            <a:ext cx="343870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b="1" dirty="0"/>
              <a:t> 录音类型</a:t>
            </a:r>
            <a:endParaRPr lang="zh-CN" altLang="zh-CN" dirty="0"/>
          </a:p>
        </p:txBody>
      </p:sp>
      <p:sp>
        <p:nvSpPr>
          <p:cNvPr id="73" name="Rectangle 28">
            <a:hlinkClick r:id="rId5" action="ppaction://hlinksldjump"/>
          </p:cNvPr>
          <p:cNvSpPr/>
          <p:nvPr/>
        </p:nvSpPr>
        <p:spPr>
          <a:xfrm>
            <a:off x="1731553" y="3408650"/>
            <a:ext cx="4687001" cy="380389"/>
          </a:xfrm>
          <a:prstGeom prst="rect">
            <a:avLst/>
          </a:prstGeom>
          <a:solidFill>
            <a:schemeClr val="bg1">
              <a:lumMod val="9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gency FB" panose="020B0503020202020204" pitchFamily="34" charset="0"/>
            </a:endParaRPr>
          </a:p>
        </p:txBody>
      </p:sp>
      <p:grpSp>
        <p:nvGrpSpPr>
          <p:cNvPr id="74" name="Group 29"/>
          <p:cNvGrpSpPr/>
          <p:nvPr/>
        </p:nvGrpSpPr>
        <p:grpSpPr>
          <a:xfrm>
            <a:off x="1711536" y="3388931"/>
            <a:ext cx="788580" cy="400109"/>
            <a:chOff x="7085761" y="3506811"/>
            <a:chExt cx="716891" cy="363736"/>
          </a:xfrm>
          <a:solidFill>
            <a:srgbClr val="0070C0"/>
          </a:solidFill>
        </p:grpSpPr>
        <p:sp>
          <p:nvSpPr>
            <p:cNvPr id="75" name="Rectangle 30"/>
            <p:cNvSpPr/>
            <p:nvPr/>
          </p:nvSpPr>
          <p:spPr>
            <a:xfrm>
              <a:off x="7103958" y="3530558"/>
              <a:ext cx="698694" cy="3278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pc="300" dirty="0">
                <a:solidFill>
                  <a:srgbClr val="FFFFFF"/>
                </a:solidFill>
                <a:latin typeface="Impact" panose="020B0806030902050204" pitchFamily="34" charset="0"/>
              </a:endParaRPr>
            </a:p>
          </p:txBody>
        </p:sp>
        <p:sp>
          <p:nvSpPr>
            <p:cNvPr id="76" name="Content Placeholder 2"/>
            <p:cNvSpPr txBox="1"/>
            <p:nvPr/>
          </p:nvSpPr>
          <p:spPr>
            <a:xfrm>
              <a:off x="7085761" y="3506811"/>
              <a:ext cx="716891" cy="363736"/>
            </a:xfrm>
            <a:prstGeom prst="rect">
              <a:avLst/>
            </a:prstGeom>
            <a:grpFill/>
          </p:spPr>
          <p:txBody>
            <a:bodyPr vert="horz" wrap="square"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800" spc="300" dirty="0">
                  <a:solidFill>
                    <a:srgbClr val="FFFFFF"/>
                  </a:solidFill>
                  <a:latin typeface="Impact" panose="020B0806030902050204" pitchFamily="34" charset="0"/>
                  <a:ea typeface="微软雅黑" panose="020B0503020204020204" pitchFamily="34" charset="-122"/>
                </a:rPr>
                <a:t>03</a:t>
              </a:r>
            </a:p>
          </p:txBody>
        </p:sp>
      </p:grpSp>
      <p:sp>
        <p:nvSpPr>
          <p:cNvPr id="77" name="TextBox 59"/>
          <p:cNvSpPr>
            <a:spLocks noChangeArrowheads="1"/>
          </p:cNvSpPr>
          <p:nvPr/>
        </p:nvSpPr>
        <p:spPr bwMode="auto">
          <a:xfrm flipH="1">
            <a:off x="2552980" y="3403026"/>
            <a:ext cx="34335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b="1" dirty="0"/>
              <a:t>录制音频</a:t>
            </a:r>
            <a:endParaRPr lang="zh-CN" altLang="zh-CN" dirty="0"/>
          </a:p>
        </p:txBody>
      </p:sp>
      <p:sp>
        <p:nvSpPr>
          <p:cNvPr id="18" name="Rectangle 28">
            <a:extLst>
              <a:ext uri="{FF2B5EF4-FFF2-40B4-BE49-F238E27FC236}">
                <a16:creationId xmlns:a16="http://schemas.microsoft.com/office/drawing/2014/main" id="{37864843-5D7C-4F74-BEEE-382A5D0C6ECA}"/>
              </a:ext>
            </a:extLst>
          </p:cNvPr>
          <p:cNvSpPr/>
          <p:nvPr/>
        </p:nvSpPr>
        <p:spPr>
          <a:xfrm>
            <a:off x="1736443" y="3985210"/>
            <a:ext cx="4682111" cy="400109"/>
          </a:xfrm>
          <a:prstGeom prst="rect">
            <a:avLst/>
          </a:prstGeom>
          <a:solidFill>
            <a:schemeClr val="bg1">
              <a:lumMod val="9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gency FB" panose="020B0503020202020204" pitchFamily="34" charset="0"/>
            </a:endParaRPr>
          </a:p>
        </p:txBody>
      </p:sp>
      <p:grpSp>
        <p:nvGrpSpPr>
          <p:cNvPr id="19" name="Group 29">
            <a:extLst>
              <a:ext uri="{FF2B5EF4-FFF2-40B4-BE49-F238E27FC236}">
                <a16:creationId xmlns:a16="http://schemas.microsoft.com/office/drawing/2014/main" id="{9CA280BA-D564-42A9-A4AB-0D24867A0F76}"/>
              </a:ext>
            </a:extLst>
          </p:cNvPr>
          <p:cNvGrpSpPr/>
          <p:nvPr/>
        </p:nvGrpSpPr>
        <p:grpSpPr>
          <a:xfrm>
            <a:off x="1716426" y="3985210"/>
            <a:ext cx="788580" cy="400109"/>
            <a:chOff x="7085761" y="3506811"/>
            <a:chExt cx="716891" cy="363736"/>
          </a:xfrm>
          <a:solidFill>
            <a:srgbClr val="0070C0"/>
          </a:solidFill>
        </p:grpSpPr>
        <p:sp>
          <p:nvSpPr>
            <p:cNvPr id="20" name="Rectangle 30">
              <a:extLst>
                <a:ext uri="{FF2B5EF4-FFF2-40B4-BE49-F238E27FC236}">
                  <a16:creationId xmlns:a16="http://schemas.microsoft.com/office/drawing/2014/main" id="{13B3C68E-F70E-4542-9744-86226B0231D9}"/>
                </a:ext>
              </a:extLst>
            </p:cNvPr>
            <p:cNvSpPr/>
            <p:nvPr/>
          </p:nvSpPr>
          <p:spPr>
            <a:xfrm>
              <a:off x="7103958" y="3530558"/>
              <a:ext cx="698694" cy="3278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pc="300" dirty="0">
                <a:solidFill>
                  <a:srgbClr val="FFFFFF"/>
                </a:solidFill>
                <a:latin typeface="Impact" panose="020B0806030902050204" pitchFamily="34" charset="0"/>
              </a:endParaRPr>
            </a:p>
          </p:txBody>
        </p:sp>
        <p:sp>
          <p:nvSpPr>
            <p:cNvPr id="21" name="Content Placeholder 2">
              <a:extLst>
                <a:ext uri="{FF2B5EF4-FFF2-40B4-BE49-F238E27FC236}">
                  <a16:creationId xmlns:a16="http://schemas.microsoft.com/office/drawing/2014/main" id="{B4EDEACC-41B3-4582-A496-BE7B24603C7F}"/>
                </a:ext>
              </a:extLst>
            </p:cNvPr>
            <p:cNvSpPr txBox="1"/>
            <p:nvPr/>
          </p:nvSpPr>
          <p:spPr>
            <a:xfrm>
              <a:off x="7085761" y="3506811"/>
              <a:ext cx="716891" cy="363736"/>
            </a:xfrm>
            <a:prstGeom prst="rect">
              <a:avLst/>
            </a:prstGeom>
            <a:grpFill/>
          </p:spPr>
          <p:txBody>
            <a:bodyPr vert="horz" wrap="square"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800" spc="300" dirty="0">
                  <a:solidFill>
                    <a:srgbClr val="FFFFFF"/>
                  </a:solidFill>
                  <a:latin typeface="Impact" panose="020B0806030902050204" pitchFamily="34" charset="0"/>
                  <a:ea typeface="微软雅黑" panose="020B0503020204020204" pitchFamily="34" charset="-122"/>
                </a:rPr>
                <a:t>04</a:t>
              </a:r>
            </a:p>
          </p:txBody>
        </p:sp>
      </p:grpSp>
      <p:sp>
        <p:nvSpPr>
          <p:cNvPr id="22" name="TextBox 59">
            <a:hlinkClick r:id="rId6" action="ppaction://hlinksldjump"/>
            <a:extLst>
              <a:ext uri="{FF2B5EF4-FFF2-40B4-BE49-F238E27FC236}">
                <a16:creationId xmlns:a16="http://schemas.microsoft.com/office/drawing/2014/main" id="{31E1754F-0888-442D-98CA-5E9BA5C157A9}"/>
              </a:ext>
            </a:extLst>
          </p:cNvPr>
          <p:cNvSpPr>
            <a:spLocks noChangeArrowheads="1"/>
          </p:cNvSpPr>
          <p:nvPr/>
        </p:nvSpPr>
        <p:spPr bwMode="auto">
          <a:xfrm flipH="1">
            <a:off x="2547802" y="3985209"/>
            <a:ext cx="392115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b="1" dirty="0"/>
              <a:t>案例实战：跟随伴奏录制独唱歌声</a:t>
            </a:r>
          </a:p>
        </p:txBody>
      </p:sp>
      <p:sp>
        <p:nvSpPr>
          <p:cNvPr id="40" name="Rectangle 28">
            <a:extLst>
              <a:ext uri="{FF2B5EF4-FFF2-40B4-BE49-F238E27FC236}">
                <a16:creationId xmlns:a16="http://schemas.microsoft.com/office/drawing/2014/main" id="{7B76AB7E-A7BE-490C-BB9D-90D0160C9C34}"/>
              </a:ext>
            </a:extLst>
          </p:cNvPr>
          <p:cNvSpPr/>
          <p:nvPr/>
        </p:nvSpPr>
        <p:spPr>
          <a:xfrm>
            <a:off x="1722735" y="4581129"/>
            <a:ext cx="4692626" cy="400109"/>
          </a:xfrm>
          <a:prstGeom prst="rect">
            <a:avLst/>
          </a:prstGeom>
          <a:solidFill>
            <a:schemeClr val="bg1">
              <a:lumMod val="9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gency FB" panose="020B0503020202020204" pitchFamily="34" charset="0"/>
            </a:endParaRPr>
          </a:p>
        </p:txBody>
      </p:sp>
      <p:grpSp>
        <p:nvGrpSpPr>
          <p:cNvPr id="41" name="Group 29">
            <a:extLst>
              <a:ext uri="{FF2B5EF4-FFF2-40B4-BE49-F238E27FC236}">
                <a16:creationId xmlns:a16="http://schemas.microsoft.com/office/drawing/2014/main" id="{0F61253C-A183-4CDA-95A6-9580DC243472}"/>
              </a:ext>
            </a:extLst>
          </p:cNvPr>
          <p:cNvGrpSpPr/>
          <p:nvPr/>
        </p:nvGrpSpPr>
        <p:grpSpPr>
          <a:xfrm>
            <a:off x="1702718" y="4581129"/>
            <a:ext cx="788580" cy="400109"/>
            <a:chOff x="7085761" y="3506811"/>
            <a:chExt cx="716891" cy="363736"/>
          </a:xfrm>
          <a:solidFill>
            <a:srgbClr val="0070C0"/>
          </a:solidFill>
        </p:grpSpPr>
        <p:sp>
          <p:nvSpPr>
            <p:cNvPr id="42" name="Rectangle 30">
              <a:extLst>
                <a:ext uri="{FF2B5EF4-FFF2-40B4-BE49-F238E27FC236}">
                  <a16:creationId xmlns:a16="http://schemas.microsoft.com/office/drawing/2014/main" id="{4B44FC75-BC34-44E2-B8D6-053AC0CB8ECB}"/>
                </a:ext>
              </a:extLst>
            </p:cNvPr>
            <p:cNvSpPr/>
            <p:nvPr/>
          </p:nvSpPr>
          <p:spPr>
            <a:xfrm>
              <a:off x="7103958" y="3530558"/>
              <a:ext cx="698694" cy="3278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pc="300" dirty="0">
                <a:solidFill>
                  <a:srgbClr val="FFFFFF"/>
                </a:solidFill>
                <a:latin typeface="Impact" panose="020B0806030902050204" pitchFamily="34" charset="0"/>
              </a:endParaRPr>
            </a:p>
          </p:txBody>
        </p:sp>
        <p:sp>
          <p:nvSpPr>
            <p:cNvPr id="43" name="Content Placeholder 2">
              <a:extLst>
                <a:ext uri="{FF2B5EF4-FFF2-40B4-BE49-F238E27FC236}">
                  <a16:creationId xmlns:a16="http://schemas.microsoft.com/office/drawing/2014/main" id="{FBB731D0-C25E-4CC6-8D5B-CBC811A4A169}"/>
                </a:ext>
              </a:extLst>
            </p:cNvPr>
            <p:cNvSpPr txBox="1"/>
            <p:nvPr/>
          </p:nvSpPr>
          <p:spPr>
            <a:xfrm>
              <a:off x="7085761" y="3506811"/>
              <a:ext cx="716891" cy="363736"/>
            </a:xfrm>
            <a:prstGeom prst="rect">
              <a:avLst/>
            </a:prstGeom>
            <a:grpFill/>
          </p:spPr>
          <p:txBody>
            <a:bodyPr vert="horz" wrap="square"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800" spc="300" dirty="0">
                  <a:solidFill>
                    <a:srgbClr val="FFFFFF"/>
                  </a:solidFill>
                  <a:latin typeface="Impact" panose="020B0806030902050204" pitchFamily="34" charset="0"/>
                  <a:ea typeface="微软雅黑" panose="020B0503020204020204" pitchFamily="34" charset="-122"/>
                </a:rPr>
                <a:t>05</a:t>
              </a:r>
            </a:p>
          </p:txBody>
        </p:sp>
      </p:grpSp>
      <p:sp>
        <p:nvSpPr>
          <p:cNvPr id="44" name="TextBox 59">
            <a:hlinkClick r:id="rId6" action="ppaction://hlinksldjump"/>
            <a:extLst>
              <a:ext uri="{FF2B5EF4-FFF2-40B4-BE49-F238E27FC236}">
                <a16:creationId xmlns:a16="http://schemas.microsoft.com/office/drawing/2014/main" id="{A363A133-34A5-4190-A624-4476F2ECECD0}"/>
              </a:ext>
            </a:extLst>
          </p:cNvPr>
          <p:cNvSpPr>
            <a:spLocks noChangeArrowheads="1"/>
          </p:cNvSpPr>
          <p:nvPr/>
        </p:nvSpPr>
        <p:spPr bwMode="auto">
          <a:xfrm flipH="1">
            <a:off x="2534094" y="4581128"/>
            <a:ext cx="392115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b="1" dirty="0"/>
              <a:t>课后作业</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5F6F7"/>
        </a:solidFill>
        <a:effectLst/>
      </p:bgPr>
    </p:bg>
    <p:spTree>
      <p:nvGrpSpPr>
        <p:cNvPr id="1" name=""/>
        <p:cNvGrpSpPr/>
        <p:nvPr/>
      </p:nvGrpSpPr>
      <p:grpSpPr>
        <a:xfrm>
          <a:off x="0" y="0"/>
          <a:ext cx="0" cy="0"/>
          <a:chOff x="0" y="0"/>
          <a:chExt cx="0" cy="0"/>
        </a:xfrm>
      </p:grpSpPr>
      <p:sp>
        <p:nvSpPr>
          <p:cNvPr id="8" name="TextBox 64"/>
          <p:cNvSpPr>
            <a:spLocks noChangeArrowheads="1"/>
          </p:cNvSpPr>
          <p:nvPr/>
        </p:nvSpPr>
        <p:spPr bwMode="auto">
          <a:xfrm>
            <a:off x="4799926" y="3428685"/>
            <a:ext cx="270939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sz="2800" b="1" dirty="0">
                <a:solidFill>
                  <a:schemeClr val="bg1"/>
                </a:solidFill>
              </a:rPr>
              <a:t>录音的硬件准备</a:t>
            </a:r>
          </a:p>
        </p:txBody>
      </p:sp>
      <p:grpSp>
        <p:nvGrpSpPr>
          <p:cNvPr id="12" name="组合 11">
            <a:extLst>
              <a:ext uri="{FF2B5EF4-FFF2-40B4-BE49-F238E27FC236}">
                <a16:creationId xmlns:a16="http://schemas.microsoft.com/office/drawing/2014/main" id="{4B3C7866-AA68-47CA-A9F6-25DEA1E14109}"/>
              </a:ext>
            </a:extLst>
          </p:cNvPr>
          <p:cNvGrpSpPr/>
          <p:nvPr/>
        </p:nvGrpSpPr>
        <p:grpSpPr>
          <a:xfrm>
            <a:off x="5902596" y="2564904"/>
            <a:ext cx="504850" cy="523220"/>
            <a:chOff x="6095206" y="1196752"/>
            <a:chExt cx="504850" cy="523220"/>
          </a:xfrm>
        </p:grpSpPr>
        <p:sp>
          <p:nvSpPr>
            <p:cNvPr id="13" name="矩形 12">
              <a:extLst>
                <a:ext uri="{FF2B5EF4-FFF2-40B4-BE49-F238E27FC236}">
                  <a16:creationId xmlns:a16="http://schemas.microsoft.com/office/drawing/2014/main" id="{04AD79FF-A374-45D3-91BB-7B5FE1E6CA69}"/>
                </a:ext>
              </a:extLst>
            </p:cNvPr>
            <p:cNvSpPr/>
            <p:nvPr/>
          </p:nvSpPr>
          <p:spPr>
            <a:xfrm>
              <a:off x="6096000" y="1196752"/>
              <a:ext cx="504056" cy="504056"/>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4" name="TextBox 59">
              <a:extLst>
                <a:ext uri="{FF2B5EF4-FFF2-40B4-BE49-F238E27FC236}">
                  <a16:creationId xmlns:a16="http://schemas.microsoft.com/office/drawing/2014/main" id="{86D9F8A2-A068-4A9B-B69E-2929C7C8E9C1}"/>
                </a:ext>
              </a:extLst>
            </p:cNvPr>
            <p:cNvSpPr>
              <a:spLocks noChangeArrowheads="1"/>
            </p:cNvSpPr>
            <p:nvPr/>
          </p:nvSpPr>
          <p:spPr bwMode="auto">
            <a:xfrm flipH="1">
              <a:off x="6095206" y="1196752"/>
              <a:ext cx="5040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rPr>
                <a:t>1</a:t>
              </a: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5F6F7"/>
        </a:solidFill>
        <a:effectLst/>
      </p:bgPr>
    </p:bg>
    <p:spTree>
      <p:nvGrpSpPr>
        <p:cNvPr id="1" name=""/>
        <p:cNvGrpSpPr/>
        <p:nvPr/>
      </p:nvGrpSpPr>
      <p:grpSpPr>
        <a:xfrm>
          <a:off x="0" y="0"/>
          <a:ext cx="0" cy="0"/>
          <a:chOff x="0" y="0"/>
          <a:chExt cx="0" cy="0"/>
        </a:xfrm>
      </p:grpSpPr>
      <p:sp>
        <p:nvSpPr>
          <p:cNvPr id="27" name="流程图: 资料带 26">
            <a:extLst>
              <a:ext uri="{FF2B5EF4-FFF2-40B4-BE49-F238E27FC236}">
                <a16:creationId xmlns:a16="http://schemas.microsoft.com/office/drawing/2014/main" id="{F6AD423D-9B32-459B-AE9A-52DF7ADB86E3}"/>
              </a:ext>
            </a:extLst>
          </p:cNvPr>
          <p:cNvSpPr/>
          <p:nvPr/>
        </p:nvSpPr>
        <p:spPr>
          <a:xfrm>
            <a:off x="2397" y="22337"/>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90550" y="332656"/>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32" name="Rectángulo 42">
            <a:extLst>
              <a:ext uri="{FF2B5EF4-FFF2-40B4-BE49-F238E27FC236}">
                <a16:creationId xmlns:a16="http://schemas.microsoft.com/office/drawing/2014/main" id="{A5DCF54C-8432-4635-B6B9-0749DD5F2A8E}"/>
              </a:ext>
            </a:extLst>
          </p:cNvPr>
          <p:cNvSpPr/>
          <p:nvPr/>
        </p:nvSpPr>
        <p:spPr>
          <a:xfrm>
            <a:off x="1929235" y="298932"/>
            <a:ext cx="8331942" cy="3418100"/>
          </a:xfrm>
          <a:prstGeom prst="rect">
            <a:avLst/>
          </a:prstGeom>
        </p:spPr>
        <p:txBody>
          <a:bodyPr wrap="square">
            <a:spAutoFit/>
          </a:bodyPr>
          <a:lstStyle/>
          <a:p>
            <a:pPr indent="457200">
              <a:lnSpc>
                <a:spcPct val="150000"/>
              </a:lnSpc>
            </a:pPr>
            <a:r>
              <a:rPr lang="zh-CN" altLang="zh-CN" dirty="0"/>
              <a:t>在计算机音频制作过程中，录音是一个非常重要的环节，其核心就是一台多媒体计算机，这台计算机应当具备声卡、耳机、音响等设备。如果需要制作</a:t>
            </a:r>
            <a:r>
              <a:rPr lang="en-US" altLang="zh-CN" dirty="0"/>
              <a:t>MIDI</a:t>
            </a:r>
            <a:r>
              <a:rPr lang="zh-CN" altLang="zh-CN" dirty="0"/>
              <a:t>格式的音乐，就需要准备</a:t>
            </a:r>
            <a:r>
              <a:rPr lang="en-US" altLang="zh-CN" dirty="0"/>
              <a:t>MIDI</a:t>
            </a:r>
            <a:r>
              <a:rPr lang="zh-CN" altLang="zh-CN" dirty="0"/>
              <a:t>键盘。在前期录音，还需要准备麦克风、调音台、录音室等设备。</a:t>
            </a:r>
          </a:p>
          <a:p>
            <a:pPr indent="457200">
              <a:lnSpc>
                <a:spcPct val="150000"/>
              </a:lnSpc>
            </a:pPr>
            <a:r>
              <a:rPr lang="en-US" altLang="zh-CN" b="1" dirty="0"/>
              <a:t>4.1.1  </a:t>
            </a:r>
            <a:r>
              <a:rPr lang="zh-CN" altLang="zh-CN" b="1" dirty="0"/>
              <a:t>声卡</a:t>
            </a:r>
          </a:p>
          <a:p>
            <a:pPr indent="457200">
              <a:lnSpc>
                <a:spcPct val="150000"/>
              </a:lnSpc>
            </a:pPr>
            <a:r>
              <a:rPr lang="zh-CN" altLang="zh-CN" dirty="0"/>
              <a:t>声卡也叫音频卡，是多媒体电脑中用于处理声音的接口卡。声卡可以将来自话筒、收录音机、激光唱片机等设备的语音、音乐等声音变成数字信号交给计算机处理，并以文件形式存盘，还可以把数字信号还原为真实的声音输出。</a:t>
            </a:r>
          </a:p>
        </p:txBody>
      </p:sp>
      <p:pic>
        <p:nvPicPr>
          <p:cNvPr id="2" name="图片 1">
            <a:extLst>
              <a:ext uri="{FF2B5EF4-FFF2-40B4-BE49-F238E27FC236}">
                <a16:creationId xmlns:a16="http://schemas.microsoft.com/office/drawing/2014/main" id="{0E2E0488-A262-4752-A9AA-615BD7C7975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03018" y="3717032"/>
            <a:ext cx="3384376" cy="2450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流程图: 资料带 26">
            <a:extLst>
              <a:ext uri="{FF2B5EF4-FFF2-40B4-BE49-F238E27FC236}">
                <a16:creationId xmlns:a16="http://schemas.microsoft.com/office/drawing/2014/main" id="{F6AD423D-9B32-459B-AE9A-52DF7ADB86E3}"/>
              </a:ext>
            </a:extLst>
          </p:cNvPr>
          <p:cNvSpPr/>
          <p:nvPr/>
        </p:nvSpPr>
        <p:spPr>
          <a:xfrm>
            <a:off x="2397" y="22337"/>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90550" y="332656"/>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32" name="Rectángulo 42">
            <a:extLst>
              <a:ext uri="{FF2B5EF4-FFF2-40B4-BE49-F238E27FC236}">
                <a16:creationId xmlns:a16="http://schemas.microsoft.com/office/drawing/2014/main" id="{A5DCF54C-8432-4635-B6B9-0749DD5F2A8E}"/>
              </a:ext>
            </a:extLst>
          </p:cNvPr>
          <p:cNvSpPr/>
          <p:nvPr/>
        </p:nvSpPr>
        <p:spPr>
          <a:xfrm>
            <a:off x="1648712" y="537536"/>
            <a:ext cx="8892988" cy="2160240"/>
          </a:xfrm>
          <a:prstGeom prst="rect">
            <a:avLst/>
          </a:prstGeom>
        </p:spPr>
        <p:txBody>
          <a:bodyPr wrap="square">
            <a:spAutoFit/>
          </a:bodyPr>
          <a:lstStyle/>
          <a:p>
            <a:pPr indent="457200">
              <a:lnSpc>
                <a:spcPct val="150000"/>
              </a:lnSpc>
            </a:pPr>
            <a:r>
              <a:rPr lang="en-US" altLang="zh-CN" b="1" dirty="0"/>
              <a:t>4.1.2  </a:t>
            </a:r>
            <a:r>
              <a:rPr lang="zh-CN" altLang="zh-CN" b="1" dirty="0"/>
              <a:t>耳机</a:t>
            </a:r>
            <a:r>
              <a:rPr lang="en-US" altLang="zh-CN" b="1" dirty="0"/>
              <a:t>/</a:t>
            </a:r>
            <a:r>
              <a:rPr lang="zh-CN" altLang="zh-CN" b="1" dirty="0"/>
              <a:t>音箱</a:t>
            </a:r>
          </a:p>
          <a:p>
            <a:pPr indent="457200">
              <a:lnSpc>
                <a:spcPct val="150000"/>
              </a:lnSpc>
            </a:pPr>
            <a:r>
              <a:rPr lang="zh-CN" altLang="zh-CN" dirty="0"/>
              <a:t>耳机和音箱都被称为扬声器，是一种电声换能器件，能够将音频信号通过电磁、压电或静电效果使纸盆或膜片振动，与周围空气产生共振而发出声音。</a:t>
            </a:r>
          </a:p>
          <a:p>
            <a:pPr indent="457200">
              <a:lnSpc>
                <a:spcPct val="150000"/>
              </a:lnSpc>
            </a:pPr>
            <a:r>
              <a:rPr lang="zh-CN" altLang="zh-CN" dirty="0"/>
              <a:t>音箱是放置扬声器的箱子，能够增强音响效果。如果要在录音时监听声音效果，避免录音话筒将音箱发出的声音也拾取到，最好使用耳机。</a:t>
            </a:r>
          </a:p>
        </p:txBody>
      </p:sp>
      <p:pic>
        <p:nvPicPr>
          <p:cNvPr id="2" name="图片 1">
            <a:extLst>
              <a:ext uri="{FF2B5EF4-FFF2-40B4-BE49-F238E27FC236}">
                <a16:creationId xmlns:a16="http://schemas.microsoft.com/office/drawing/2014/main" id="{0B7621FA-5AB5-4942-BABF-435D5188ED2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68049" y="2929498"/>
            <a:ext cx="3573604" cy="2743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1">
            <a:extLst>
              <a:ext uri="{FF2B5EF4-FFF2-40B4-BE49-F238E27FC236}">
                <a16:creationId xmlns:a16="http://schemas.microsoft.com/office/drawing/2014/main" id="{BC9C1001-7D7E-438F-A7A5-A7DED447D0E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12247" y="2929498"/>
            <a:ext cx="3527376" cy="2743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020947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流程图: 资料带 26">
            <a:extLst>
              <a:ext uri="{FF2B5EF4-FFF2-40B4-BE49-F238E27FC236}">
                <a16:creationId xmlns:a16="http://schemas.microsoft.com/office/drawing/2014/main" id="{F6AD423D-9B32-459B-AE9A-52DF7ADB86E3}"/>
              </a:ext>
            </a:extLst>
          </p:cNvPr>
          <p:cNvSpPr/>
          <p:nvPr/>
        </p:nvSpPr>
        <p:spPr>
          <a:xfrm>
            <a:off x="2397" y="22337"/>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90550" y="332656"/>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32" name="Rectángulo 42">
            <a:extLst>
              <a:ext uri="{FF2B5EF4-FFF2-40B4-BE49-F238E27FC236}">
                <a16:creationId xmlns:a16="http://schemas.microsoft.com/office/drawing/2014/main" id="{A5DCF54C-8432-4635-B6B9-0749DD5F2A8E}"/>
              </a:ext>
            </a:extLst>
          </p:cNvPr>
          <p:cNvSpPr/>
          <p:nvPr/>
        </p:nvSpPr>
        <p:spPr>
          <a:xfrm>
            <a:off x="1792728" y="913485"/>
            <a:ext cx="8604956" cy="1291379"/>
          </a:xfrm>
          <a:prstGeom prst="rect">
            <a:avLst/>
          </a:prstGeom>
        </p:spPr>
        <p:txBody>
          <a:bodyPr wrap="square">
            <a:spAutoFit/>
          </a:bodyPr>
          <a:lstStyle/>
          <a:p>
            <a:pPr indent="457200">
              <a:lnSpc>
                <a:spcPct val="150000"/>
              </a:lnSpc>
            </a:pPr>
            <a:r>
              <a:rPr lang="en-US" altLang="zh-CN" b="1" dirty="0"/>
              <a:t>4.1.3  </a:t>
            </a:r>
            <a:r>
              <a:rPr lang="zh-CN" altLang="zh-CN" b="1" dirty="0"/>
              <a:t>麦克风</a:t>
            </a:r>
          </a:p>
          <a:p>
            <a:pPr indent="457200">
              <a:lnSpc>
                <a:spcPct val="150000"/>
              </a:lnSpc>
            </a:pPr>
            <a:r>
              <a:rPr lang="zh-CN" altLang="zh-CN" dirty="0"/>
              <a:t>麦克风也称为传声器，由英文</a:t>
            </a:r>
            <a:r>
              <a:rPr lang="en-US" altLang="zh-CN" dirty="0"/>
              <a:t>Microphone</a:t>
            </a:r>
            <a:r>
              <a:rPr lang="zh-CN" altLang="zh-CN" dirty="0"/>
              <a:t>翻译而来，它是一种将声音信号转换为电信号的能量转换器件。</a:t>
            </a:r>
          </a:p>
        </p:txBody>
      </p:sp>
      <p:pic>
        <p:nvPicPr>
          <p:cNvPr id="2" name="图片 1">
            <a:extLst>
              <a:ext uri="{FF2B5EF4-FFF2-40B4-BE49-F238E27FC236}">
                <a16:creationId xmlns:a16="http://schemas.microsoft.com/office/drawing/2014/main" id="{3B3A0925-8222-492D-A994-B990B87AB7F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30657" y="2348880"/>
            <a:ext cx="4929097" cy="308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228022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流程图: 资料带 26">
            <a:extLst>
              <a:ext uri="{FF2B5EF4-FFF2-40B4-BE49-F238E27FC236}">
                <a16:creationId xmlns:a16="http://schemas.microsoft.com/office/drawing/2014/main" id="{F6AD423D-9B32-459B-AE9A-52DF7ADB86E3}"/>
              </a:ext>
            </a:extLst>
          </p:cNvPr>
          <p:cNvSpPr/>
          <p:nvPr/>
        </p:nvSpPr>
        <p:spPr>
          <a:xfrm>
            <a:off x="2397" y="22337"/>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90550" y="332656"/>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32" name="Rectángulo 42">
            <a:extLst>
              <a:ext uri="{FF2B5EF4-FFF2-40B4-BE49-F238E27FC236}">
                <a16:creationId xmlns:a16="http://schemas.microsoft.com/office/drawing/2014/main" id="{A5DCF54C-8432-4635-B6B9-0749DD5F2A8E}"/>
              </a:ext>
            </a:extLst>
          </p:cNvPr>
          <p:cNvSpPr/>
          <p:nvPr/>
        </p:nvSpPr>
        <p:spPr>
          <a:xfrm>
            <a:off x="1704958" y="836712"/>
            <a:ext cx="8780496" cy="1706878"/>
          </a:xfrm>
          <a:prstGeom prst="rect">
            <a:avLst/>
          </a:prstGeom>
        </p:spPr>
        <p:txBody>
          <a:bodyPr wrap="square">
            <a:spAutoFit/>
          </a:bodyPr>
          <a:lstStyle/>
          <a:p>
            <a:pPr indent="457200">
              <a:lnSpc>
                <a:spcPct val="150000"/>
              </a:lnSpc>
            </a:pPr>
            <a:r>
              <a:rPr lang="en-US" altLang="zh-CN" b="1" dirty="0"/>
              <a:t>4.1.4  MIDI</a:t>
            </a:r>
            <a:r>
              <a:rPr lang="zh-CN" altLang="zh-CN" b="1" dirty="0"/>
              <a:t>键盘</a:t>
            </a:r>
          </a:p>
          <a:p>
            <a:pPr indent="457200">
              <a:lnSpc>
                <a:spcPct val="150000"/>
              </a:lnSpc>
            </a:pPr>
            <a:r>
              <a:rPr lang="en-US" altLang="zh-CN" dirty="0"/>
              <a:t>MIDI</a:t>
            </a:r>
            <a:r>
              <a:rPr lang="zh-CN" altLang="zh-CN" dirty="0"/>
              <a:t>键盘外观上与电子钢琴类似，但其本身不是音源不能发声，因此一般与电脑连接使用。当</a:t>
            </a:r>
            <a:r>
              <a:rPr lang="en-US" altLang="zh-CN" dirty="0"/>
              <a:t>MIDI</a:t>
            </a:r>
            <a:r>
              <a:rPr lang="zh-CN" altLang="zh-CN" dirty="0"/>
              <a:t>键盘与计算机连接时，按任意键，</a:t>
            </a:r>
            <a:r>
              <a:rPr lang="en-US" altLang="zh-CN" dirty="0"/>
              <a:t>MIDI</a:t>
            </a:r>
            <a:r>
              <a:rPr lang="zh-CN" altLang="zh-CN" dirty="0"/>
              <a:t>键盘都会向计算机发送一个信号，计算机收到信号就会以相应的形式记录下来。</a:t>
            </a:r>
          </a:p>
        </p:txBody>
      </p:sp>
      <p:pic>
        <p:nvPicPr>
          <p:cNvPr id="2" name="图片 1">
            <a:extLst>
              <a:ext uri="{FF2B5EF4-FFF2-40B4-BE49-F238E27FC236}">
                <a16:creationId xmlns:a16="http://schemas.microsoft.com/office/drawing/2014/main" id="{ED1EA2F5-5474-42FF-9095-64EF2666D2E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39892" y="2687915"/>
            <a:ext cx="4710627" cy="2910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544376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流程图: 资料带 26">
            <a:extLst>
              <a:ext uri="{FF2B5EF4-FFF2-40B4-BE49-F238E27FC236}">
                <a16:creationId xmlns:a16="http://schemas.microsoft.com/office/drawing/2014/main" id="{F6AD423D-9B32-459B-AE9A-52DF7ADB86E3}"/>
              </a:ext>
            </a:extLst>
          </p:cNvPr>
          <p:cNvSpPr/>
          <p:nvPr/>
        </p:nvSpPr>
        <p:spPr>
          <a:xfrm>
            <a:off x="2397" y="22337"/>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90550" y="332656"/>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32" name="Rectángulo 42">
            <a:extLst>
              <a:ext uri="{FF2B5EF4-FFF2-40B4-BE49-F238E27FC236}">
                <a16:creationId xmlns:a16="http://schemas.microsoft.com/office/drawing/2014/main" id="{A5DCF54C-8432-4635-B6B9-0749DD5F2A8E}"/>
              </a:ext>
            </a:extLst>
          </p:cNvPr>
          <p:cNvSpPr/>
          <p:nvPr/>
        </p:nvSpPr>
        <p:spPr>
          <a:xfrm>
            <a:off x="1919862" y="695970"/>
            <a:ext cx="8350688" cy="1706878"/>
          </a:xfrm>
          <a:prstGeom prst="rect">
            <a:avLst/>
          </a:prstGeom>
        </p:spPr>
        <p:txBody>
          <a:bodyPr wrap="square">
            <a:spAutoFit/>
          </a:bodyPr>
          <a:lstStyle/>
          <a:p>
            <a:pPr indent="457200">
              <a:lnSpc>
                <a:spcPct val="150000"/>
              </a:lnSpc>
            </a:pPr>
            <a:r>
              <a:rPr lang="en-US" altLang="zh-CN" b="1" dirty="0"/>
              <a:t>4.1.5  </a:t>
            </a:r>
            <a:r>
              <a:rPr lang="zh-CN" altLang="zh-CN" b="1" dirty="0"/>
              <a:t>调音台</a:t>
            </a:r>
          </a:p>
          <a:p>
            <a:pPr indent="457200">
              <a:lnSpc>
                <a:spcPct val="150000"/>
              </a:lnSpc>
            </a:pPr>
            <a:r>
              <a:rPr lang="zh-CN" altLang="zh-CN" dirty="0"/>
              <a:t>调音台又称为调音控制台。调音台将多路输入信号进行放大、混合、分配、音质修饰和音响效果加工，是现代电台广播、舞台扩音、音响节目制作等系统中进行播送和录制的重要设备。</a:t>
            </a:r>
          </a:p>
        </p:txBody>
      </p:sp>
      <p:pic>
        <p:nvPicPr>
          <p:cNvPr id="5122" name="图片 1">
            <a:extLst>
              <a:ext uri="{FF2B5EF4-FFF2-40B4-BE49-F238E27FC236}">
                <a16:creationId xmlns:a16="http://schemas.microsoft.com/office/drawing/2014/main" id="{A6CDDAA3-EC99-418C-9562-BC88F55184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5456" y="2636912"/>
            <a:ext cx="5019500" cy="3039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3461125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cdda4da6ee583e42a03966bcee72a3c4bd13e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930</TotalTime>
  <Words>1575</Words>
  <Application>Microsoft Office PowerPoint</Application>
  <PresentationFormat>自定义</PresentationFormat>
  <Paragraphs>128</Paragraphs>
  <Slides>25</Slides>
  <Notes>25</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25</vt:i4>
      </vt:variant>
    </vt:vector>
  </HeadingPairs>
  <TitlesOfParts>
    <vt:vector size="33" baseType="lpstr">
      <vt:lpstr>Arial Unicode MS</vt:lpstr>
      <vt:lpstr>AvantGarde Md BT</vt:lpstr>
      <vt:lpstr>微软雅黑</vt:lpstr>
      <vt:lpstr>Agency FB</vt:lpstr>
      <vt:lpstr>Arial</vt:lpstr>
      <vt:lpstr>Calibri</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420</cp:revision>
  <dcterms:created xsi:type="dcterms:W3CDTF">2016-05-21T09:16:00Z</dcterms:created>
  <dcterms:modified xsi:type="dcterms:W3CDTF">2022-06-28T02:24:35Z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v1.0_mb_yiCrbZAzjUoai8EPUmB/SQ==</vt:lpwstr>
  </property>
</Properties>
</file>