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第4章  网络爬虫实战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桌面壁纸抓取系统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5906" r="35906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2550" r="32550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2561" r="32561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实例是使用Scrapy框架实现的，进入准备存储代码的目录中，然后运行命令创建一个项目。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使用Scrapy框架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scrapy startproject webCrawler_scrapy。这个命令将创建一个名为webCrawler_scrapy的项目，并在当前目录下生成相应的文件和目录结构。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创建项目命令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创建项目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640619" y="1239230"/>
            <a:ext cx="3783578" cy="5044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系统设置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5259845" y="294547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设置数据库配置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59845" y="3472246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在settings.py文件中，需要配置MySQL数据库的连接信息，包括主机名、端口号、用户名、密码以及要连接的数据库名等。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199" y="4714408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配置保存属性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72199" y="5252378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此外，还需要配置数据库数据和JSON数据的保存属性，如保存路径、文件名格式等，以确保数据能够正确地保存到指定的位置。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72221" y="1165346"/>
            <a:ext cx="6286500" cy="6953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实现系统设置功能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272221" y="1692114"/>
            <a:ext cx="6124575" cy="12477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编写文件settings.py实现系统设置功能，设置将要连接的MySQL数据库的配置信息，并设置数据库数据和JSON数据的保存属性。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4162763" y="482585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162763" y="3056920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162763" y="1276789"/>
            <a:ext cx="765990" cy="4724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33355" y="2120356"/>
            <a:ext cx="7382690" cy="153140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编写文件dbhelper.py，在类DBHelper中创建数据库“testdb”，然后在里面创建一个表“testtable”。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733355" y="1579345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编写dbhelper.py文件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733355" y="4698953"/>
            <a:ext cx="7382690" cy="153140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定义了init()、connectMysql()、connectDatabase()和createDatabase()等多个方法，用于获取配置信息、连接MySQL数据库和创建数据库等操作。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33355" y="4157942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定义方法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587997" y="4238210"/>
            <a:ext cx="939495" cy="93949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1587997" y="1592132"/>
            <a:ext cx="939495" cy="93949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1794154" y="4444368"/>
            <a:ext cx="527181" cy="5271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1853309" y="1857445"/>
            <a:ext cx="408870" cy="408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DFCFC">
              <a:alpha val="100000"/>
            </a:srgbClr>
          </a:solidFill>
        </p:spPr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创建数据库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34986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879670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1140" y="1371600"/>
            <a:ext cx="5029200" cy="316257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380405" y="4752068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格式化处理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80405" y="5384645"/>
            <a:ext cx="4050670" cy="82448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在文件items.py中声明需要格式化处理的字段，以确保数据的准确性和一致性。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46455" y="1371600"/>
            <a:ext cx="5029200" cy="3162577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735721" y="4759543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数据质量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735721" y="5392119"/>
            <a:ext cx="4050670" cy="82448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格式化处理可以确保数据符合预期的格式，提高数据质量，便于后续的分析和处理。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声明需要格式化处理的字段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800000">
            <a:off x="3362644" y="2053685"/>
            <a:ext cx="2667000" cy="3891859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3468694" y="2570160"/>
            <a:ext cx="2454899" cy="311813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从设置中获取配置：方法from_settings()用于获取settings中的Mysql数据库配置信息，方法__init__()用于得到数据库连接池dbpool。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342787" y="1691161"/>
            <a:ext cx="706713" cy="70671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112392" y="1684472"/>
            <a:ext cx="1167504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40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 rot="10800000">
            <a:off x="6206139" y="2050951"/>
            <a:ext cx="2667000" cy="3891859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6312189" y="2567426"/>
            <a:ext cx="2454899" cy="311813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默认调用方法：方法process_item()是pipeline默认调用的方法，用于进行数据库操作，方法_conditional_insert()用于将数据插入到数据库。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186282" y="1688427"/>
            <a:ext cx="706713" cy="70671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6955886" y="1681738"/>
            <a:ext cx="1167504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40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 rot="10800000">
            <a:off x="9042159" y="2058425"/>
            <a:ext cx="2667000" cy="3891859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9148210" y="2574900"/>
            <a:ext cx="2454899" cy="311813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错误处理：方法_handle_error()用于实现错误处理，确保程序在遇到错误时能够做出正确的响应，提高程序的健壮性和稳定性。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10022302" y="1695902"/>
            <a:ext cx="706713" cy="70671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9791907" y="1689213"/>
            <a:ext cx="1167504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40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40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AutoShape 14"/>
          <p:cNvSpPr/>
          <p:nvPr/>
        </p:nvSpPr>
        <p:spPr>
          <a:xfrm rot="10800000">
            <a:off x="530681" y="2061843"/>
            <a:ext cx="2667000" cy="3891859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15" name="TextBox 15"/>
          <p:cNvSpPr txBox="1"/>
          <p:nvPr/>
        </p:nvSpPr>
        <p:spPr>
          <a:xfrm>
            <a:off x="636732" y="2578318"/>
            <a:ext cx="2454899" cy="311813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保存功能类：在文件pipelines.py中定义了两个用于实现保存功能的类，一个是用于将抓取的数据保存到MySQL数据库的类WebcrawlerScrapyPipeline，一个是用于将抓取的数据保存到JSON文件的类JsonWithEncodingPipeline。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1510824" y="1699319"/>
            <a:ext cx="706713" cy="70671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TextBox 17"/>
          <p:cNvSpPr txBox="1"/>
          <p:nvPr/>
        </p:nvSpPr>
        <p:spPr>
          <a:xfrm>
            <a:off x="1280429" y="1692630"/>
            <a:ext cx="1167504" cy="7200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40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实现保存功能类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70039" y="1545914"/>
            <a:ext cx="3861422" cy="3861422"/>
          </a:xfrm>
          <a:prstGeom prst="diamond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实现具体的爬虫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6800" y="2235958"/>
            <a:ext cx="3905833" cy="1129392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编写文件pictureSpider_demo.py实现具体的爬虫操作，首先需要继承于类scrapy.spiders.Spider。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6800" y="1629875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继承Spider类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27972" y="2207383"/>
            <a:ext cx="3905833" cy="1129392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声明如下所示的三个属性，包括爬虫名、搜索的域名范围和开始爬取的地址。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988535" y="5255554"/>
            <a:ext cx="3905833" cy="11431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最后返回item，Scrapy框架会根据Item定义和规则来处理和存储爬取到的数据。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988535" y="1629875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声明属性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56774" y="5284129"/>
            <a:ext cx="3905833" cy="11431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实现方法parse()，该方法名不能改变，因为Scrapy源码中默认callback方法的方法名就是parse。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7362" y="4706621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实现parse方法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436435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2" name="TextBox 12"/>
          <p:cNvSpPr txBox="1"/>
          <p:nvPr/>
        </p:nvSpPr>
        <p:spPr>
          <a:xfrm>
            <a:off x="4170154" y="1730269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17890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4" name="TextBox 14"/>
          <p:cNvSpPr txBox="1"/>
          <p:nvPr/>
        </p:nvSpPr>
        <p:spPr>
          <a:xfrm>
            <a:off x="6984704" y="1730269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713947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6" name="TextBox 16"/>
          <p:cNvSpPr txBox="1"/>
          <p:nvPr/>
        </p:nvSpPr>
        <p:spPr>
          <a:xfrm>
            <a:off x="6945267" y="4778440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432492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8" name="TextBox 18"/>
          <p:cNvSpPr txBox="1"/>
          <p:nvPr/>
        </p:nvSpPr>
        <p:spPr>
          <a:xfrm>
            <a:off x="4130717" y="4778440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988535" y="4801871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返回item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绘制比特币和以太币的价格走势图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热门电影信息数据可视化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桌面壁纸抓取系统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绘制比特币和以太币的价格走势图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23500" r="23500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抓取BTC和ETH报价数据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编写Assignment_Step1.py，用于抓取权威网站中BTC和ETH的报价数据，并打印输出显示其当前价格。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确保数据准确性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确保所抓取数据的准确性和实时性，以提供有价值的参考信息，帮助投资者做出明智的决策。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抓取数据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500" r="12500"/>
          <a:stretch>
            <a:fillRect/>
          </a:stretch>
        </p:blipFill>
        <p:spPr>
          <a:xfrm>
            <a:off x="615557" y="1293101"/>
            <a:ext cx="3938035" cy="525071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232060" y="1718638"/>
            <a:ext cx="7211308" cy="4522346"/>
          </a:xfrm>
          <a:prstGeom prst="roundRect">
            <a:avLst>
              <a:gd name="adj" fmla="val 4504"/>
            </a:avLst>
          </a:prstGeom>
          <a:solidFill>
            <a:srgbClr val="FFFFFF">
              <a:alpha val="100000"/>
            </a:srgbClr>
          </a:solidFill>
          <a:effectLst>
            <a:outerShdw blurRad="381000">
              <a:srgbClr val="000000">
                <a:alpha val="7000"/>
              </a:srgbClr>
            </a:outerShdw>
          </a:effectLst>
        </p:spPr>
      </p:sp>
      <p:sp>
        <p:nvSpPr>
          <p:cNvPr id="4" name="TextBox 4"/>
          <p:cNvSpPr txBox="1"/>
          <p:nvPr/>
        </p:nvSpPr>
        <p:spPr>
          <a:xfrm>
            <a:off x="4599214" y="2711090"/>
            <a:ext cx="6477000" cy="125774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Assignment_Step2.py，根据当前的BTC价格，使用Matplotlib绘制BTC/美元价格曲线图。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99214" y="2143575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绘制价格曲线图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99214" y="4589063"/>
            <a:ext cx="6477000" cy="12715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图表能够直观地展示BTC价格的变化情况，帮助投资者更好地了解市场动态。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99214" y="4153214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展示价格波动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绘制BTC/美元价格曲线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3193" r="13193"/>
          <a:stretch>
            <a:fillRect/>
          </a:stretch>
        </p:blipFill>
        <p:spPr>
          <a:xfrm>
            <a:off x="601455" y="1456971"/>
            <a:ext cx="5140491" cy="465535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007772" y="1924848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Assignment_Step3.py，首先爬取权威网站中的BTC和ETH的历史价格数据。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007772" y="1456971"/>
            <a:ext cx="5064406" cy="44997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爬取历史价格数据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07772" y="3539953"/>
            <a:ext cx="5064406" cy="88454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使用Matplotlib和pandas绘制BTC和ETH的历史价格曲线图。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07772" y="3122433"/>
            <a:ext cx="5064406" cy="436189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绘制历史价格曲线图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07772" y="5213997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通过分析历史价格走势，投资者可以更好地了解市场趋势，从而做出更明智的投资决策。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07772" y="4768434"/>
            <a:ext cx="5064406" cy="422408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分析价格走势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绘制BTC和ETH的历史价格曲线图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热门电影信息数据可视化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60913" y="1312852"/>
            <a:ext cx="7804501" cy="762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PyMySQL连接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Connector 3"/>
          <p:cNvCxnSpPr/>
          <p:nvPr/>
        </p:nvCxnSpPr>
        <p:spPr>
          <a:xfrm>
            <a:off x="1197254" y="5988003"/>
            <a:ext cx="10998321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560913" y="1927072"/>
            <a:ext cx="7804501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编写文件myPymysql.py，使用pymysql建立和指定MySQL数据库的连接，并创建指定选项的数据库表。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83473" y="3943665"/>
            <a:ext cx="7806355" cy="762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数据库连接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83473" y="4571667"/>
            <a:ext cx="7806355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通过pymysql模块，我们可以轻松地连接MySQL数据库，并执行各种数据库操作，如创建表、插入数据等。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Connector 7"/>
          <p:cNvCxnSpPr/>
          <p:nvPr/>
        </p:nvCxnSpPr>
        <p:spPr>
          <a:xfrm>
            <a:off x="3574694" y="3297546"/>
            <a:ext cx="86142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创建MySQL数据库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9593" y="1595455"/>
            <a:ext cx="6734175" cy="771853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电影信息抓取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9593" y="2246047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编写文件域名.py，用于抓取指定网页的电影信息，并将数据添加到MySQL数据库中。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9593" y="4139505"/>
            <a:ext cx="6734175" cy="759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数据绘制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593" y="47983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建立和MySQL数据库的连接，并使用matplotlib将数据库中的电影数据绘制国别类别的统计饼状图。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Connector 6"/>
          <p:cNvCxnSpPr/>
          <p:nvPr/>
        </p:nvCxnSpPr>
        <p:spPr>
          <a:xfrm>
            <a:off x="756268" y="6181746"/>
            <a:ext cx="7784538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33344" r="33344"/>
          <a:stretch>
            <a:fillRect/>
          </a:stretch>
        </p:blipFill>
        <p:spPr>
          <a:xfrm>
            <a:off x="7803289" y="1299241"/>
            <a:ext cx="3679823" cy="4906431"/>
          </a:xfrm>
          <a:prstGeom prst="rect">
            <a:avLst/>
          </a:prstGeom>
        </p:spPr>
      </p:pic>
      <p:cxnSp>
        <p:nvCxnSpPr>
          <p:cNvPr id="8" name="Connector 8"/>
          <p:cNvCxnSpPr/>
          <p:nvPr/>
        </p:nvCxnSpPr>
        <p:spPr>
          <a:xfrm>
            <a:off x="756268" y="3856089"/>
            <a:ext cx="70834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抓取并分析电影数据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</Words>
  <Application>WPS 演示</Application>
  <PresentationFormat>On-screen Show (4:3)</PresentationFormat>
  <Paragraphs>174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2972003561604A6F8D8834930BD3617D_12</vt:lpwstr>
  </property>
  <property fmtid="{D5CDD505-2E9C-101B-9397-08002B2CF9AE}" pid="3" name="KSOProductBuildVer">
    <vt:lpwstr>2052-12.1.0.16929</vt:lpwstr>
  </property>
</Properties>
</file>