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3841" y="1525651"/>
            <a:ext cx="5943600" cy="20859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第7章  游戏项目开发实战
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t="33604" b="33604"/>
          <a:stretch>
            <a:fillRect/>
          </a:stretch>
        </p:blipFill>
        <p:spPr>
          <a:xfrm>
            <a:off x="0" y="0"/>
            <a:ext cx="12192000" cy="3331649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554850" y="2152738"/>
            <a:ext cx="11082301" cy="4070362"/>
          </a:xfrm>
          <a:prstGeom prst="roundRect">
            <a:avLst>
              <a:gd name="adj" fmla="val 5898"/>
            </a:avLst>
          </a:prstGeom>
          <a:solidFill>
            <a:srgbClr val="FFFFFF">
              <a:alpha val="100000"/>
            </a:srgbClr>
          </a:solidFill>
          <a:effectLst>
            <a:outerShdw blurRad="361950">
              <a:schemeClr val="dk1">
                <a:alpha val="6000"/>
              </a:schemeClr>
            </a:outerShdw>
          </a:effectLst>
        </p:spPr>
      </p:sp>
      <p:sp>
        <p:nvSpPr>
          <p:cNvPr id="4" name="TextBox 4"/>
          <p:cNvSpPr txBox="1"/>
          <p:nvPr/>
        </p:nvSpPr>
        <p:spPr>
          <a:xfrm>
            <a:off x="962451" y="3586749"/>
            <a:ext cx="10267099" cy="23293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编写rollCollideHandler()函数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处理一切滚动任务，确保场景中的其他物体能够正常地移动和交互。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98566" y="2417249"/>
            <a:ext cx="9998584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使用Panda3D开发3D游戏</a:t>
            </a:r>
            <a:endParaRPr lang="en-US" sz="30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234986" y="2896583"/>
            <a:ext cx="5052139" cy="3467154"/>
          </a:xfrm>
          <a:prstGeom prst="roundRect">
            <a:avLst>
              <a:gd name="adj" fmla="val 5952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879670" y="2896583"/>
            <a:ext cx="5052139" cy="3467154"/>
          </a:xfrm>
          <a:prstGeom prst="roundRect">
            <a:avLst>
              <a:gd name="adj" fmla="val 5952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t="2837" b="2837"/>
          <a:stretch>
            <a:fillRect/>
          </a:stretch>
        </p:blipFill>
        <p:spPr>
          <a:xfrm>
            <a:off x="891140" y="1371600"/>
            <a:ext cx="5029200" cy="316257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380405" y="4752068"/>
            <a:ext cx="405067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编写loseGame()函数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80405" y="5384645"/>
            <a:ext cx="4050670" cy="82448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处理球落洞功能，当球击中了一个洞时被触发，那么它应该落在洞里。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t="18558" b="18558"/>
          <a:stretch>
            <a:fillRect/>
          </a:stretch>
        </p:blipFill>
        <p:spPr>
          <a:xfrm>
            <a:off x="6246455" y="1371600"/>
            <a:ext cx="5029200" cy="3162577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6735721" y="4759543"/>
            <a:ext cx="405067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编写start()函数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735721" y="5392119"/>
            <a:ext cx="4050670" cy="82448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用于设置在哪里启动球来访问它，确保游戏能够正确地开始并进入状态。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使用Panda3D开发3D游戏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8539" y="1671764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10725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98539" y="3724145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  <a:endParaRPr lang="en-US" sz="27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9776770" y="663596"/>
            <a:ext cx="2197085" cy="766889"/>
          </a:xfrm>
          <a:prstGeom prst="rect">
            <a:avLst/>
          </a:prstGeom>
        </p:spPr>
        <p:txBody>
          <a:bodyPr vert="horz" wrap="square" lIns="114300" tIns="57150" rIns="114300" bIns="57150" rtlCol="0" anchor="b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CATALOGUE</a:t>
            </a:r>
            <a:endParaRPr lang="en-US" sz="1200">
              <a:solidFill>
                <a:srgbClr val="23232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492225" y="198162"/>
            <a:ext cx="4405428" cy="9772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录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929543" y="1484275"/>
            <a:ext cx="6612681" cy="4969951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贪吃蛇游戏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使用Panda3D开发3D游戏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贪吃蛇游戏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51642" y="400638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51642" y="192054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00000"/>
          </a:blip>
          <a:srcRect l="8372" r="8372"/>
          <a:stretch>
            <a:fillRect/>
          </a:stretch>
        </p:blipFill>
        <p:spPr>
          <a:xfrm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30579" y="2089154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贪吃蛇游戏概述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0579" y="2610429"/>
            <a:ext cx="6238875" cy="95006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贪吃蛇游戏是一款2D游戏，玩家可以控制一行方块（即贪吃蛇），通过不断收集食物来增长蛇的长度。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0579" y="4183053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食物与蛇尾增长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0579" y="4712439"/>
            <a:ext cx="6238875" cy="9364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有一个点可以去收集（称为食物），它会让玩家的蛇尾巴增加一个方格。食物越多，玩家的蛇就会变得越长。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贪吃蛇游戏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使用Panda3D开发3D游戏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t="7520" b="7520"/>
          <a:stretch>
            <a:fillRect/>
          </a:stretch>
        </p:blipFill>
        <p:spPr>
          <a:xfrm>
            <a:off x="476023" y="1726817"/>
            <a:ext cx="4434841" cy="4434840"/>
          </a:xfrm>
          <a:prstGeom prst="round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562187" y="4881292"/>
            <a:ext cx="6000750" cy="711336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main.py实现流程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267801" y="5523753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实例文件main.py的具体实现流程包括准备系统常量、设置显示内容、加载场景文件、定义定位器函数、编写碰撞处理函数以及游戏功能处理函数。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5267801" y="1835975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5562187" y="1621998"/>
            <a:ext cx="6000750" cy="666079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迷宫中的小球游戏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67801" y="2234038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在下面的实例文件main.py中，演示了实现一个迷宫中的小球游戏的过程。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562187" y="3262274"/>
            <a:ext cx="6000750" cy="697555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3D碰撞检测游戏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67801" y="3896612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这是一个经典的3D碰撞检测游戏，通过鼠标移动来控制3D场景的移动，从而实现移动小球的功能。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使用Panda3D开发3D游戏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5267801" y="3491989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5267801" y="5117897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3819" r="23819"/>
          <a:stretch>
            <a:fillRect/>
          </a:stretch>
        </p:blipFill>
        <p:spPr>
          <a:xfrm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2524" r="32524"/>
          <a:stretch>
            <a:fillRect/>
          </a:stretch>
        </p:blipFill>
        <p:spPr>
          <a:xfrm>
            <a:off x="5430979" y="2169726"/>
            <a:ext cx="2050689" cy="39164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2546" r="32546"/>
          <a:stretch>
            <a:fillRect/>
          </a:stretch>
        </p:blipFill>
        <p:spPr>
          <a:xfrm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7851998" y="2723144"/>
            <a:ext cx="3834950" cy="146571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在准备系统常量时，需要设定加速度和最大速度的初始值，以确保游戏角色能够以适当的速度移动。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851998" y="2087040"/>
            <a:ext cx="3606165" cy="57578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设定加速度初始值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851998" y="4826443"/>
            <a:ext cx="3834950" cy="14519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在游戏窗体中，需要设置显示内容，包括左上角的移动鼠标提示文本和右下角的标题文本。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851998" y="4125420"/>
            <a:ext cx="3606329" cy="64069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设定显示内容</a:t>
            </a:r>
            <a:endParaRPr lang="en-US" sz="1100"/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使用Panda3D开发3D游戏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70000"/>
          </a:blip>
          <a:srcRect t="1418" b="1418"/>
          <a:stretch>
            <a:fillRect/>
          </a:stretch>
        </p:blipFill>
        <p:spPr>
          <a:xfrm>
            <a:off x="1415276" y="1633786"/>
            <a:ext cx="2433158" cy="2364134"/>
          </a:xfrm>
          <a:prstGeom prst="ellipse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95406" y="4346209"/>
            <a:ext cx="10658475" cy="1928103"/>
          </a:xfrm>
          <a:prstGeom prst="rect">
            <a:avLst/>
          </a:prstGeom>
        </p:spPr>
        <p:txBody>
          <a:bodyPr vert="horz" wrap="square" lIns="123825" tIns="123825" rIns="57150" bIns="123825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加载场景文件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通过函数loadModel加载迷宫场景文件“models/maze”，以创建出游戏的场景和地形。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70000"/>
          </a:blip>
          <a:srcRect t="1418" b="1418"/>
          <a:stretch>
            <a:fillRect/>
          </a:stretch>
        </p:blipFill>
        <p:spPr>
          <a:xfrm>
            <a:off x="4855037" y="1620933"/>
            <a:ext cx="2433158" cy="2364134"/>
          </a:xfrm>
          <a:prstGeom prst="ellipse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alphaModFix amt="70000"/>
          </a:blip>
          <a:srcRect t="1418" b="1418"/>
          <a:stretch>
            <a:fillRect/>
          </a:stretch>
        </p:blipFill>
        <p:spPr>
          <a:xfrm>
            <a:off x="8349233" y="1615605"/>
            <a:ext cx="2433158" cy="2364134"/>
          </a:xfrm>
          <a:prstGeom prst="ellipse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使用Panda3D开发3D游戏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9593" y="1595455"/>
            <a:ext cx="6734175" cy="771853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编写groundCollideHandler()函数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89593" y="2246047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处理光线与地面之间的碰撞，确保角色能够正确地站在地面上。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89593" y="4139505"/>
            <a:ext cx="6734175" cy="7590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编写wallCollideHandler()函数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89593" y="4798345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处理球与墙之间的碰撞，确保角色能够正确地反弹和移动。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Connector 6"/>
          <p:cNvCxnSpPr/>
          <p:nvPr/>
        </p:nvCxnSpPr>
        <p:spPr>
          <a:xfrm>
            <a:off x="756268" y="6181746"/>
            <a:ext cx="7784538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alphaModFix amt="100000"/>
          </a:blip>
          <a:srcRect l="12500" r="12500"/>
          <a:stretch>
            <a:fillRect/>
          </a:stretch>
        </p:blipFill>
        <p:spPr>
          <a:xfrm>
            <a:off x="7803289" y="1299241"/>
            <a:ext cx="3679824" cy="4906431"/>
          </a:xfrm>
          <a:prstGeom prst="rect">
            <a:avLst/>
          </a:prstGeom>
        </p:spPr>
      </p:pic>
      <p:cxnSp>
        <p:nvCxnSpPr>
          <p:cNvPr id="8" name="Connector 8"/>
          <p:cNvCxnSpPr/>
          <p:nvPr/>
        </p:nvCxnSpPr>
        <p:spPr>
          <a:xfrm>
            <a:off x="756268" y="3856089"/>
            <a:ext cx="70834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使用Panda3D开发3D游戏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jEzODRkZWViM2QzYWI0YjllZTNhMWE5YzM0MGNmNWY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857</Words>
  <Application>WPS 演示</Application>
  <PresentationFormat>On-screen Show (4:3)</PresentationFormat>
  <Paragraphs>85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企业用户_1137981743</cp:lastModifiedBy>
  <cp:revision>2</cp:revision>
  <dcterms:created xsi:type="dcterms:W3CDTF">2006-08-16T00:00:00Z</dcterms:created>
  <dcterms:modified xsi:type="dcterms:W3CDTF">2024-06-25T08:38:44Z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7E44889B2F344FB68410A5EC139EF636_12</vt:lpwstr>
  </property>
  <property fmtid="{D5CDD505-2E9C-101B-9397-08002B2CF9AE}" pid="3" name="KSOProductBuildVer">
    <vt:lpwstr>2052-12.1.0.16929</vt:lpwstr>
  </property>
</Properties>
</file>