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3841" y="1525651"/>
            <a:ext cx="5943600" cy="20859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第2章  Web网站开发实战
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博客发布系统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109" r="12109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在配置文件settings.py中，首先设置SECRET_KEY，确保网站的安全性。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中间件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在MIDDLEWARE中添加和安全相关的中间件，例如CsrfViewMiddleware和XFrameOptionsMiddleware。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系统设置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65700" y="1701094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65700" y="3875308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文件urls.py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310539" y="2205325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编写系统后台文件admin.py，在后台中注册添加博客信息管理功能，可以更方便地管理博客信息。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310539" y="1701094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系统后台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310539" y="4380130"/>
            <a:ext cx="3409950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在视图文件views.py中，编写了视图处理函数，实现新用户注册逻辑功能和登录验证功能。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310539" y="3875308"/>
            <a:ext cx="3423043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视图文件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422541" y="5526388"/>
            <a:ext cx="343852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在表单文件forms.py中，定义了两个类，分别实现新用户注册表单功能和会员登录表单功能。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376738" y="5021566"/>
            <a:ext cx="3438525" cy="4953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Autofit/>
          </a:bodyPr>
          <a:lstStyle/>
          <a:p>
            <a:pPr algn="ctr">
              <a:lnSpc>
                <a:spcPct val="96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表单文件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65700" y="2205325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在模型文件models.py中，设置和会员用户有关的数据库表，定义了用户所需的字段。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5700" y="4380130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在文件urls.py中，设置了相关页面的路径导航，定义了url模式与视图函数的映射关系。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会员注册和登录验证模块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5527532" y="1590406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 rot="4275690">
            <a:off x="6785438" y="2506602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 rot="2700000" flipH="1">
            <a:off x="4584703" y="2469836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 rot="-8546356" flipH="1">
            <a:off x="4774012" y="4013018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 rot="8546493" flipH="1">
            <a:off x="6327203" y="4006453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803666" y="2981611"/>
            <a:ext cx="676277" cy="67627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32113" y="5184323"/>
            <a:ext cx="2429542" cy="1127284"/>
          </a:xfrm>
          <a:custGeom>
            <a:avLst/>
            <a:gdLst/>
            <a:ahLst/>
            <a:cxnLst/>
            <a:rect l="l" t="t" r="r" b="b"/>
            <a:pathLst>
              <a:path w="292" h="135">
                <a:moveTo>
                  <a:pt x="130" y="19"/>
                </a:moveTo>
                <a:cubicBezTo>
                  <a:pt x="75" y="38"/>
                  <a:pt x="31" y="73"/>
                  <a:pt x="0" y="118"/>
                </a:cubicBezTo>
                <a:cubicBezTo>
                  <a:pt x="52" y="134"/>
                  <a:pt x="108" y="135"/>
                  <a:pt x="163" y="116"/>
                </a:cubicBezTo>
                <a:cubicBezTo>
                  <a:pt x="218" y="97"/>
                  <a:pt x="262" y="61"/>
                  <a:pt x="292" y="17"/>
                </a:cubicBezTo>
                <a:cubicBezTo>
                  <a:pt x="241" y="0"/>
                  <a:pt x="184" y="0"/>
                  <a:pt x="130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6032113" y="4073042"/>
            <a:ext cx="1515142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3612763" y="5184323"/>
            <a:ext cx="2419350" cy="1127284"/>
          </a:xfrm>
          <a:custGeom>
            <a:avLst/>
            <a:gdLst/>
            <a:ahLst/>
            <a:cxnLst/>
            <a:rect l="l" t="t" r="r" b="b"/>
            <a:pathLst>
              <a:path w="291" h="135">
                <a:moveTo>
                  <a:pt x="162" y="19"/>
                </a:moveTo>
                <a:cubicBezTo>
                  <a:pt x="217" y="38"/>
                  <a:pt x="261" y="73"/>
                  <a:pt x="291" y="118"/>
                </a:cubicBezTo>
                <a:cubicBezTo>
                  <a:pt x="240" y="134"/>
                  <a:pt x="184" y="135"/>
                  <a:pt x="129" y="116"/>
                </a:cubicBezTo>
                <a:cubicBezTo>
                  <a:pt x="74" y="97"/>
                  <a:pt x="30" y="61"/>
                  <a:pt x="0" y="17"/>
                </a:cubicBezTo>
                <a:cubicBezTo>
                  <a:pt x="51" y="0"/>
                  <a:pt x="108" y="0"/>
                  <a:pt x="162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4527163" y="4073042"/>
            <a:ext cx="1513713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5609203" y="3588886"/>
            <a:ext cx="856012" cy="2579751"/>
          </a:xfrm>
          <a:custGeom>
            <a:avLst/>
            <a:gdLst/>
            <a:ahLst/>
            <a:cxnLst/>
            <a:rect l="l" t="t" r="r" b="b"/>
            <a:pathLst>
              <a:path w="103" h="309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463378" y="4535812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模型文件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49597" y="5004954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在模型文件models.py中，设置和会员用户有关的数据库表，定义了博客所需的字段。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8216" y="2422580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文件urls.py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74435" y="2891723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在文件urls.py中，设置了相关页面的路径导航，定义了url模式与视图函数的映射关系。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540944" y="1591726"/>
            <a:ext cx="3020092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表单文件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564095" y="2060868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在表单文件forms.py中，创建了类PostEditForm，能够获取博客表单中的信息，包括博客标题和内容。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261908" y="2422580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视图文件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248127" y="2891723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在视图文件views.py中，编写了视图处理函数，判断用户是否登录系统，未登录不能发布博客。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814029" y="4535812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系统后台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800248" y="5004954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编写系统后台文件admin.py，在后台中注册添加博客信息管理功能，可以更方便地管理博客信息。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博客发布模块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794737" y="5266000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527163" y="4396796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607298" y="4073042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697625" y="4396796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495431" y="5266000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8539" y="1671764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0725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98539" y="3724145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27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76770" y="663596"/>
            <a:ext cx="2197085" cy="766889"/>
          </a:xfrm>
          <a:prstGeom prst="rect">
            <a:avLst/>
          </a:prstGeom>
        </p:spPr>
        <p:txBody>
          <a:bodyPr vert="horz" wrap="square" lIns="114300" tIns="57150" rIns="114300" bIns="57150" rtlCol="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  <a:endParaRPr lang="en-US" sz="1200">
              <a:solidFill>
                <a:srgbClr val="23232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492225" y="198162"/>
            <a:ext cx="4405428" cy="977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29543" y="1484275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会员登录验证系统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博客发布系统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会员登录验证系统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23500" r="23500"/>
          <a:stretch>
            <a:fillRect/>
          </a:stretch>
        </p:blipFill>
        <p:spPr>
          <a:xfrm>
            <a:off x="640619" y="1239230"/>
            <a:ext cx="3783578" cy="50447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简易用户登录验证系统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5259845" y="294547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添加app至settings.py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59845" y="3472246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在设置文件settings.py的INSTALLED_APPS 中将上面创建的people添加进去。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72199" y="471440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编写views.py代码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72199" y="5252378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编写视图文件views.py的代码，实现用户登录验证功能，确保用户输入正确的用户名和密码。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72221" y="1165346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新建项目与app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72221" y="1692114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新建一个名称为“biaodan1”的项目，进入“biaodan1”文件夹新建一个名为“people”的app。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TextBox 19"/>
          <p:cNvSpPr txBox="1"/>
          <p:nvPr/>
        </p:nvSpPr>
        <p:spPr>
          <a:xfrm>
            <a:off x="4162763" y="482585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162763" y="305692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162763" y="1276789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简易用户登录验证系统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673008" y="1424575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857984" y="1424575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编写models.py代码</a:t>
            </a:r>
            <a:endParaRPr lang="en-US" sz="1100"/>
          </a:p>
        </p:txBody>
      </p:sp>
      <p:sp>
        <p:nvSpPr>
          <p:cNvPr id="5" name="TextBox 5"/>
          <p:cNvSpPr txBox="1"/>
          <p:nvPr/>
        </p:nvSpPr>
        <p:spPr>
          <a:xfrm>
            <a:off x="489633" y="1584381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03091" y="2527659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编写模型文件models.py的代码，定义用户模型，包括用户名、密码等字段，用于验证用户身份。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50024" y="1424575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7435000" y="1424575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编写urls.py代码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6066649" y="1584381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280107" y="2527659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编写URL导航文件urls.py的代码，设置URL路径与视图函数的映射关系，实现用户登录跳转。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669665" y="4240990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854641" y="4240990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创建模板文件</a:t>
            </a:r>
            <a:endParaRPr lang="en-US" sz="1100"/>
          </a:p>
        </p:txBody>
      </p:sp>
      <p:sp>
        <p:nvSpPr>
          <p:cNvPr id="13" name="TextBox 13"/>
          <p:cNvSpPr txBox="1"/>
          <p:nvPr/>
        </p:nvSpPr>
        <p:spPr>
          <a:xfrm>
            <a:off x="486290" y="4400796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99748" y="5353598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在“people”目录下创建templates子目录，在里面新建两个模板文件，用于显示登录表单和登录成功页面。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246681" y="4240990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7431657" y="4240990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创建管理员账户</a:t>
            </a:r>
            <a:endParaRPr lang="en-US" sz="1100"/>
          </a:p>
        </p:txBody>
      </p:sp>
      <p:sp>
        <p:nvSpPr>
          <p:cNvPr id="17" name="TextBox 17"/>
          <p:cNvSpPr txBox="1"/>
          <p:nvPr/>
        </p:nvSpPr>
        <p:spPr>
          <a:xfrm>
            <a:off x="6063306" y="4400796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276764" y="5291100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使用命令`python manage.py createsuperuser`创建一个合法用户数据，包括用户名admin和密码123。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034175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auth是Django框架提供的标准权限管理系统，可以实现用户身份认证、用户组和权限管理。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54963" y="1575832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auth模块介绍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4963" y="3530045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auth可以和后台管理模块admin配合使用，快速建立Web的管理系统。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4963" y="3071702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auth与admin配合使用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4963" y="5118981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在使用auth模块开发简易新闻系统过程中，实现了前台会员注册、登录验证、新闻浏览和后台管理等功能。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4963" y="4660638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创建新闻系统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14292" r="14292"/>
          <a:stretch>
            <a:fillRect/>
          </a:stretch>
        </p:blipFill>
        <p:spPr>
          <a:xfrm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使用auth实现登录验证系统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40645" y="1641772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707332" y="1785885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  <p:sp>
        <p:nvSpPr>
          <p:cNvPr id="4" name="TextBox 4"/>
          <p:cNvSpPr txBox="1"/>
          <p:nvPr/>
        </p:nvSpPr>
        <p:spPr>
          <a:xfrm>
            <a:off x="2815769" y="1445091"/>
            <a:ext cx="7852817" cy="618651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创建工程和app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815769" y="2040792"/>
            <a:ext cx="7869353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创建一个名为“myproject”的工程，在里面新建一个名为“yanzheng”的app。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815769" y="3143851"/>
            <a:ext cx="7852817" cy="563658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添加模块至settings.py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815769" y="3684559"/>
            <a:ext cx="7869555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在配置文件settings.py中首先将“yanzheng”添加到INSTALLED_APPS，然后将allauth框架用到的模块添加到INSTALLED_APPS，最后将第三方账户百度功能添加到INSTALLED_APPS。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99031" y="4717412"/>
            <a:ext cx="7869555" cy="691975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设置服务器邮箱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799031" y="5386437"/>
            <a:ext cx="7869555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在配置文件settings.py中设置服务器邮箱，可以用QQ邮箱、126、网易等第三方邮箱账号。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使用百度账户实现用户登录系统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540645" y="3341211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1707332" y="3485324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  <p:sp>
        <p:nvSpPr>
          <p:cNvPr id="13" name="AutoShape 13"/>
          <p:cNvSpPr/>
          <p:nvPr/>
        </p:nvSpPr>
        <p:spPr>
          <a:xfrm>
            <a:off x="1540645" y="5027093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1707332" y="5171206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000" r="15000"/>
          <a:stretch>
            <a:fillRect/>
          </a:stretch>
        </p:blipFill>
        <p:spPr>
          <a:xfrm>
            <a:off x="552651" y="1629738"/>
            <a:ext cx="4219248" cy="4219249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16538" y="1567945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编写urls.py文件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316538" y="2054291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编写URL导航文件myproject/urls.py和yanzheng/urls.py，设置URL路径与视图函数的映射关系。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344099" y="3218179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编写视图文件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344099" y="3704525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编写视图文件views.py，创建用户登录成功视图和用户资料修改视图。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371661" y="4868412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编写表单文件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71661" y="5354759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编写表单文件forms.py，创建两个表单，一个用于更新用户资料，一个用于重写用户登录表单。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使用百度账户实现用户登录系统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024827" y="4277310"/>
            <a:ext cx="4416963" cy="2188763"/>
          </a:xfrm>
          <a:prstGeom prst="roundRect">
            <a:avLst>
              <a:gd name="adj" fmla="val 12162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477292" y="1906354"/>
            <a:ext cx="4416963" cy="2188763"/>
          </a:xfrm>
          <a:prstGeom prst="roundRect">
            <a:avLst>
              <a:gd name="adj" fmla="val 12162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995527" y="3726646"/>
            <a:ext cx="4416963" cy="2188763"/>
          </a:xfrm>
          <a:prstGeom prst="roundRect">
            <a:avLst>
              <a:gd name="adj" fmla="val 12162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46749" y="1278702"/>
            <a:ext cx="4416963" cy="2188763"/>
          </a:xfrm>
          <a:prstGeom prst="roundRect">
            <a:avLst>
              <a:gd name="adj" fmla="val 12162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7892444" y="5057422"/>
            <a:ext cx="2108038" cy="1025922"/>
          </a:xfrm>
          <a:prstGeom prst="rect">
            <a:avLst/>
          </a:prstGeom>
          <a:noFill/>
        </p:spPr>
      </p:sp>
      <p:sp>
        <p:nvSpPr>
          <p:cNvPr id="7" name="AutoShape 7"/>
          <p:cNvSpPr/>
          <p:nvPr/>
        </p:nvSpPr>
        <p:spPr>
          <a:xfrm>
            <a:off x="1128765" y="4947084"/>
            <a:ext cx="3704287" cy="615553"/>
          </a:xfrm>
          <a:prstGeom prst="rect">
            <a:avLst/>
          </a:prstGeom>
          <a:noFill/>
        </p:spPr>
      </p:sp>
      <p:sp>
        <p:nvSpPr>
          <p:cNvPr id="8" name="TextBox 8"/>
          <p:cNvSpPr txBox="1"/>
          <p:nvPr/>
        </p:nvSpPr>
        <p:spPr>
          <a:xfrm>
            <a:off x="7320605" y="2091596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编写模板文件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320605" y="2542321"/>
            <a:ext cx="3333750" cy="138901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编写模板文件profile.html和profile_update.html，用于显示用户的账户信息和修改账户信息。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92444" y="4404095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设置回调URL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92444" y="4894429"/>
            <a:ext cx="3333750" cy="138901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单击左侧导航中的“安全设置”链接，在弹出的页面中设置回调URL，以便百度授权登录完成后能跳转回自己的网站。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68631" y="3834957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创建百度开发者账号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29877" y="4358806"/>
            <a:ext cx="3333750" cy="138901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登录百度开发者中心http://developer.baidu.com/，创建一个项目，百度会自动分配API Key和Secret Key。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49313" y="1460601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添加自定义登录表单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10558" y="1911327"/>
            <a:ext cx="3333750" cy="138901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在配置文件settings.py中添加代码，告诉django-allauth使用自定义的登录表单。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使用百度账户实现用户登录系统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4429903" y="1939275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4597511" y="2106883"/>
            <a:ext cx="532402" cy="53240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9" name="AutoShape 19"/>
          <p:cNvSpPr/>
          <p:nvPr/>
        </p:nvSpPr>
        <p:spPr>
          <a:xfrm>
            <a:off x="4978680" y="4387218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0" name="Freeform 20"/>
          <p:cNvSpPr/>
          <p:nvPr/>
        </p:nvSpPr>
        <p:spPr>
          <a:xfrm>
            <a:off x="5200515" y="4618384"/>
            <a:ext cx="423950" cy="4239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60960" y="167640"/>
                </a:moveTo>
                <a:lnTo>
                  <a:pt x="30480" y="167640"/>
                </a:lnTo>
                <a:cubicBezTo>
                  <a:pt x="13649" y="167640"/>
                  <a:pt x="0" y="153991"/>
                  <a:pt x="0" y="137160"/>
                </a:cubicBezTo>
                <a:lnTo>
                  <a:pt x="0" y="137160"/>
                </a:lnTo>
                <a:lnTo>
                  <a:pt x="0" y="76200"/>
                </a:lnTo>
                <a:cubicBezTo>
                  <a:pt x="0" y="59436"/>
                  <a:pt x="13716" y="45720"/>
                  <a:pt x="30480" y="45720"/>
                </a:cubicBezTo>
                <a:lnTo>
                  <a:pt x="60960" y="45720"/>
                </a:lnTo>
                <a:lnTo>
                  <a:pt x="60960" y="15240"/>
                </a:lnTo>
                <a:lnTo>
                  <a:pt x="274320" y="15240"/>
                </a:lnTo>
                <a:lnTo>
                  <a:pt x="274320" y="167640"/>
                </a:lnTo>
                <a:cubicBezTo>
                  <a:pt x="274320" y="201311"/>
                  <a:pt x="247031" y="228600"/>
                  <a:pt x="213360" y="228600"/>
                </a:cubicBezTo>
                <a:lnTo>
                  <a:pt x="213360" y="228600"/>
                </a:lnTo>
                <a:lnTo>
                  <a:pt x="121920" y="228600"/>
                </a:lnTo>
                <a:cubicBezTo>
                  <a:pt x="88249" y="228600"/>
                  <a:pt x="60960" y="201311"/>
                  <a:pt x="60960" y="167640"/>
                </a:cubicBezTo>
                <a:lnTo>
                  <a:pt x="60960" y="167640"/>
                </a:lnTo>
                <a:close/>
                <a:moveTo>
                  <a:pt x="60960" y="137160"/>
                </a:moveTo>
                <a:lnTo>
                  <a:pt x="60960" y="76200"/>
                </a:lnTo>
                <a:lnTo>
                  <a:pt x="30480" y="76200"/>
                </a:lnTo>
                <a:lnTo>
                  <a:pt x="30480" y="137160"/>
                </a:lnTo>
                <a:lnTo>
                  <a:pt x="60960" y="137160"/>
                </a:lnTo>
                <a:close/>
                <a:moveTo>
                  <a:pt x="30480" y="259080"/>
                </a:moveTo>
                <a:lnTo>
                  <a:pt x="30480" y="243840"/>
                </a:lnTo>
                <a:lnTo>
                  <a:pt x="304800" y="243840"/>
                </a:lnTo>
                <a:lnTo>
                  <a:pt x="304800" y="259080"/>
                </a:lnTo>
                <a:lnTo>
                  <a:pt x="243840" y="289560"/>
                </a:lnTo>
                <a:lnTo>
                  <a:pt x="91440" y="289560"/>
                </a:lnTo>
                <a:lnTo>
                  <a:pt x="30480" y="2590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1" name="AutoShape 21"/>
          <p:cNvSpPr/>
          <p:nvPr/>
        </p:nvSpPr>
        <p:spPr>
          <a:xfrm>
            <a:off x="6082921" y="2566927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2" name="AutoShape 22"/>
          <p:cNvSpPr/>
          <p:nvPr/>
        </p:nvSpPr>
        <p:spPr>
          <a:xfrm>
            <a:off x="6631699" y="4937882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3" name="Freeform 23"/>
          <p:cNvSpPr/>
          <p:nvPr/>
        </p:nvSpPr>
        <p:spPr>
          <a:xfrm>
            <a:off x="6280943" y="2797200"/>
            <a:ext cx="471575" cy="47157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4" name="Freeform 24"/>
          <p:cNvSpPr/>
          <p:nvPr/>
        </p:nvSpPr>
        <p:spPr>
          <a:xfrm>
            <a:off x="6859716" y="5179724"/>
            <a:ext cx="411583" cy="38393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2081</Words>
  <Application>WPS 演示</Application>
  <PresentationFormat>On-screen Show (4:3)</PresentationFormat>
  <Paragraphs>200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企业用户_1137981743</cp:lastModifiedBy>
  <cp:revision>2</cp:revision>
  <dcterms:created xsi:type="dcterms:W3CDTF">2006-08-16T00:00:00Z</dcterms:created>
  <dcterms:modified xsi:type="dcterms:W3CDTF">2024-06-25T08:38:05Z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E4467634F0324C37B86B2E3889FE791A_12</vt:lpwstr>
  </property>
  <property fmtid="{D5CDD505-2E9C-101B-9397-08002B2CF9AE}" pid="3" name="KSOProductBuildVer">
    <vt:lpwstr>2052-12.1.0.16929</vt:lpwstr>
  </property>
</Properties>
</file>