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3841" y="1525651"/>
            <a:ext cx="5943600" cy="20859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第3章  数据可视化分析实战
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3193" r="13193"/>
          <a:stretch>
            <a:fillRect/>
          </a:stretch>
        </p:blipFill>
        <p:spPr>
          <a:xfrm>
            <a:off x="601455" y="1456971"/>
            <a:ext cx="5140491" cy="465535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007772" y="1924848"/>
            <a:ext cx="5064406" cy="89832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预先准备两部电视剧的剧本文件，格式为记事本“.txt”，包含大量英文单词。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007772" y="1456971"/>
            <a:ext cx="5064406" cy="44997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剧本文件处理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07772" y="3539953"/>
            <a:ext cx="5064406" cy="88454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将剧本文件分为a和b两类，分别表示电视剧a和电视剧b的剧本文件。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007772" y="3122433"/>
            <a:ext cx="5064406" cy="436189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情感分析数据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007772" y="5213997"/>
            <a:ext cx="5064406" cy="89832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在CSV文件sentiment_lex.csv中保存了4798个情感分析单词的值。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007772" y="4768434"/>
            <a:ext cx="5064406" cy="422408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情感分析值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准备CSV文件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65700" y="1701094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柱状图绘制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65700" y="3875308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情感类型设置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310539" y="2205325"/>
            <a:ext cx="341947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提示用户输入要分析哪一部电视剧的剧本，并使用Matplotlib绘制情感分析统计柱状图。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310539" y="1701094"/>
            <a:ext cx="3419475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用户输入分析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310539" y="4380130"/>
            <a:ext cx="3409950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打开预先设置的CSV文件sentiment_lex.csv，读取里面的情感分析值。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310539" y="3875308"/>
            <a:ext cx="3423043" cy="571500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读取情感分析值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422541" y="5526388"/>
            <a:ext cx="343852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遍历所有第1部电视剧剧本的对应的记事本文件，分割每一个单词的内容。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376738" y="5021566"/>
            <a:ext cx="3438525" cy="4953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Autofit/>
          </a:bodyPr>
          <a:lstStyle/>
          <a:p>
            <a:pPr algn="ctr">
              <a:lnSpc>
                <a:spcPct val="96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遍历记事本文件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65700" y="2205325"/>
            <a:ext cx="341947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编写Python程序文件main.py，使用库Matplotlib绘制情感分析统计柱状图。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65700" y="4380130"/>
            <a:ext cx="3419475" cy="11144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设置要统计显示的5种情感类型，包括阴性、弱阴性、中性、弱阳性和阳性。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可视化两个剧本的情感分析数据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5527532" y="1590406"/>
            <a:ext cx="1175454" cy="1037165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 rot="4275690">
            <a:off x="6785438" y="2506602"/>
            <a:ext cx="1175454" cy="1037165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 rot="2700000" flipH="1">
            <a:off x="4584703" y="2469836"/>
            <a:ext cx="1175454" cy="1037165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 rot="-8546356" flipH="1">
            <a:off x="4774012" y="4013018"/>
            <a:ext cx="1175454" cy="1037165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7" name="AutoShape 17"/>
          <p:cNvSpPr/>
          <p:nvPr/>
        </p:nvSpPr>
        <p:spPr>
          <a:xfrm rot="8546493" flipH="1">
            <a:off x="6327203" y="4006453"/>
            <a:ext cx="1175454" cy="1037165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5803666" y="2981611"/>
            <a:ext cx="676277" cy="67627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使用热力图可视化展示某城市的房价信息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234986" y="2896583"/>
            <a:ext cx="5052139" cy="3467154"/>
          </a:xfrm>
          <a:prstGeom prst="roundRect">
            <a:avLst>
              <a:gd name="adj" fmla="val 5952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879670" y="2896583"/>
            <a:ext cx="5052139" cy="3467154"/>
          </a:xfrm>
          <a:prstGeom prst="roundRect">
            <a:avLst>
              <a:gd name="adj" fmla="val 5952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t="28672" b="28672"/>
          <a:stretch>
            <a:fillRect/>
          </a:stretch>
        </p:blipFill>
        <p:spPr>
          <a:xfrm>
            <a:off x="891140" y="1371600"/>
            <a:ext cx="5029200" cy="316257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380405" y="4752068"/>
            <a:ext cx="405067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房价信息保存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80405" y="5384645"/>
            <a:ext cx="4050670" cy="82448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在数据库db.sqlite3中保存了某城市的某个时间点的房价信息。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5275" r="5275"/>
          <a:stretch>
            <a:fillRect/>
          </a:stretch>
        </p:blipFill>
        <p:spPr>
          <a:xfrm>
            <a:off x="6246455" y="1371600"/>
            <a:ext cx="5029200" cy="3162577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6735721" y="4759543"/>
            <a:ext cx="4050670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数据库表设计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735721" y="5392119"/>
            <a:ext cx="4050670" cy="824485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有关数据库表的具体设计请参考Django文件models.py。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准备数据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25000" r="25000"/>
          <a:stretch>
            <a:fillRect/>
          </a:stretch>
        </p:blipFill>
        <p:spPr>
          <a:xfrm>
            <a:off x="615557" y="1293101"/>
            <a:ext cx="3938035" cy="5250714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232060" y="1718638"/>
            <a:ext cx="7211308" cy="4522346"/>
          </a:xfrm>
          <a:prstGeom prst="roundRect">
            <a:avLst>
              <a:gd name="adj" fmla="val 4504"/>
            </a:avLst>
          </a:prstGeom>
          <a:solidFill>
            <a:srgbClr val="FFFFFF">
              <a:alpha val="100000"/>
            </a:srgbClr>
          </a:solidFill>
          <a:effectLst>
            <a:outerShdw blurRad="381000">
              <a:srgbClr val="000000">
                <a:alpha val="7000"/>
              </a:srgbClr>
            </a:outerShdw>
          </a:effectLst>
        </p:spPr>
      </p:sp>
      <p:sp>
        <p:nvSpPr>
          <p:cNvPr id="4" name="TextBox 4"/>
          <p:cNvSpPr txBox="1"/>
          <p:nvPr/>
        </p:nvSpPr>
        <p:spPr>
          <a:xfrm>
            <a:off x="4599214" y="2711090"/>
            <a:ext cx="6477000" cy="125774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编写Django项目的模板文件hot.html，使用百度地图的API展示此城市的房价热力图信息。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99214" y="2143575"/>
            <a:ext cx="6477000" cy="645267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Django项目模板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99214" y="4589063"/>
            <a:ext cx="6477000" cy="127152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通过hot.html文件，我们可以在网页版百度地图上直观地查看城市的房价热力图，从而更好地了解城市的房价分布情况。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99214" y="4153214"/>
            <a:ext cx="6477000" cy="645267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热力图展示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使用热力图可视化展示信息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Scikit-Learn聚类分析并可视化处理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60913" y="1312852"/>
            <a:ext cx="7804501" cy="7620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预先准备饼状图素材文件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" name="Connector 3"/>
          <p:cNvCxnSpPr/>
          <p:nvPr/>
        </p:nvCxnSpPr>
        <p:spPr>
          <a:xfrm>
            <a:off x="1197254" y="5988003"/>
            <a:ext cx="10998321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TextBox 4"/>
          <p:cNvSpPr txBox="1"/>
          <p:nvPr/>
        </p:nvSpPr>
        <p:spPr>
          <a:xfrm>
            <a:off x="3560913" y="1927072"/>
            <a:ext cx="7804501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在开始聚类分析之前，我们需要预先准备饼状图素材文件timg.jpg，以确保后续步骤能够顺利进行。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83473" y="3943665"/>
            <a:ext cx="7806355" cy="7620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文件格式要求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83473" y="4571667"/>
            <a:ext cx="7806355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timg.jpg需按照要求进行格式化，确保其满足后续步骤中的处理要求，以确保聚类分析的准确性和可靠性。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Connector 7"/>
          <p:cNvCxnSpPr/>
          <p:nvPr/>
        </p:nvCxnSpPr>
        <p:spPr>
          <a:xfrm>
            <a:off x="3574694" y="3297546"/>
            <a:ext cx="86142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8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准备饼状图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2700000">
            <a:off x="1177078" y="4785265"/>
            <a:ext cx="998125" cy="998125"/>
          </a:xfrm>
          <a:prstGeom prst="rect">
            <a:avLst/>
          </a:prstGeom>
          <a:solidFill>
            <a:schemeClr val="l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 rot="2700000">
            <a:off x="6463760" y="4785265"/>
            <a:ext cx="998125" cy="998125"/>
          </a:xfrm>
          <a:prstGeom prst="rect">
            <a:avLst/>
          </a:prstGeom>
          <a:solidFill>
            <a:schemeClr val="l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 rot="2700000">
            <a:off x="1177078" y="2234565"/>
            <a:ext cx="998125" cy="996029"/>
          </a:xfrm>
          <a:prstGeom prst="rect">
            <a:avLst/>
          </a:prstGeom>
          <a:solidFill>
            <a:schemeClr val="lt2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1415156" y="2436781"/>
            <a:ext cx="521970" cy="520922"/>
          </a:xfrm>
          <a:custGeom>
            <a:avLst/>
            <a:gdLst/>
            <a:ahLst/>
            <a:cxnLst/>
            <a:rect l="l" t="t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 rot="2700000">
            <a:off x="6463760" y="2229898"/>
            <a:ext cx="998125" cy="998125"/>
          </a:xfrm>
          <a:prstGeom prst="rect">
            <a:avLst/>
          </a:prstGeom>
          <a:solidFill>
            <a:schemeClr val="lt2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6651498" y="2429828"/>
            <a:ext cx="622649" cy="637223"/>
          </a:xfrm>
          <a:custGeom>
            <a:avLst/>
            <a:gdLst/>
            <a:ahLst/>
            <a:cxnLst/>
            <a:rect l="l" t="t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2528401" y="1607814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聚类算法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528401" y="4294142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最佳聚类中心数选择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924964" y="1607814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图像矩阵转换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924964" y="4294142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聚类处理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28401" y="2149661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聚类就是将一组数据按照相识度分割成几类，也就是归类算法。在聚类处理之前，需要先加载饼状图素材文件timg.jpg。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528401" y="4807414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有一些聚类算法可以自动选择最佳的聚类中心数K（如XMeans），不过不在本post的讨论范围之内。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7924964" y="2149661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将图像矩阵转换为像素的列表，并调用聚类算法来实现聚类处理。Means算法需要用户事先指定聚类中心的个数。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924964" y="4807414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实例的思路是给定M×N个像素点，每个像素点有RGB三个特征，将每个像素点视为一个数据点，进行聚类。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聚类处理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335670" y="5076587"/>
            <a:ext cx="680942" cy="415480"/>
          </a:xfrm>
          <a:custGeom>
            <a:avLst/>
            <a:gdLst/>
            <a:ahLst/>
            <a:cxnLst/>
            <a:rect l="l" t="t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6724412" y="5048536"/>
            <a:ext cx="476822" cy="475202"/>
          </a:xfrm>
          <a:custGeom>
            <a:avLst/>
            <a:gdLst/>
            <a:ahLst/>
            <a:cxnLst/>
            <a:rect l="l" t="t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7422" y="1416260"/>
            <a:ext cx="10787368" cy="4757506"/>
          </a:xfrm>
          <a:custGeom>
            <a:avLst/>
            <a:gdLst/>
            <a:ahLst/>
            <a:cxnLst/>
            <a:rect l="l" t="t" r="r" b="b"/>
            <a:pathLst>
              <a:path w="8427632" h="3716802">
                <a:moveTo>
                  <a:pt x="0" y="0"/>
                </a:moveTo>
                <a:lnTo>
                  <a:pt x="7963031" y="0"/>
                </a:lnTo>
                <a:quadBezTo>
                  <a:pt x="8427632" y="0"/>
                  <a:pt x="8427632" y="464600"/>
                </a:quadBezTo>
                <a:lnTo>
                  <a:pt x="8427632" y="3716802"/>
                </a:lnTo>
                <a:lnTo>
                  <a:pt x="464600" y="3716802"/>
                </a:lnTo>
                <a:quadBezTo>
                  <a:pt x="0" y="3716802"/>
                  <a:pt x="0" y="3252201"/>
                </a:quadBezTo>
                <a:lnTo>
                  <a:pt x="0" y="0"/>
                </a:lnTo>
                <a:close/>
              </a:path>
            </a:pathLst>
          </a:custGeom>
          <a:solidFill>
            <a:schemeClr val="lt2">
              <a:alpha val="100000"/>
            </a:schemeClr>
          </a:solidFill>
        </p:spPr>
      </p:sp>
      <p:cxnSp>
        <p:nvCxnSpPr>
          <p:cNvPr id="3" name="Connector 3"/>
          <p:cNvCxnSpPr/>
          <p:nvPr/>
        </p:nvCxnSpPr>
        <p:spPr>
          <a:xfrm>
            <a:off x="6069242" y="1732467"/>
            <a:ext cx="0" cy="4116499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TextBox 4"/>
          <p:cNvSpPr txBox="1"/>
          <p:nvPr/>
        </p:nvSpPr>
        <p:spPr>
          <a:xfrm>
            <a:off x="1220993" y="2698044"/>
            <a:ext cx="4219575" cy="2819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编写函数centroid_histogram()生成一个柱状图，可视化展示每个聚类中心的data point数（所占的比例）。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34774" y="1926391"/>
            <a:ext cx="4276725" cy="7239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编写函数生成柱状图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667160" y="2698044"/>
            <a:ext cx="4219575" cy="2819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编写函数plot_colors()，功能是初始化表示相对频率的每种颜色的柱状图。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644365" y="1926391"/>
            <a:ext cx="4314825" cy="7239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编写函数初始化柱状图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生成统计柱状图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将Excel文件中的地址信息可视化为交通热力图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776770" y="663596"/>
            <a:ext cx="2197085" cy="766889"/>
          </a:xfrm>
          <a:prstGeom prst="rect">
            <a:avLst/>
          </a:prstGeom>
        </p:spPr>
        <p:txBody>
          <a:bodyPr vert="horz" wrap="square" lIns="114300" tIns="57150" rIns="114300" bIns="57150" rtlCol="0" anchor="b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CATALOGUE</a:t>
            </a:r>
            <a:endParaRPr lang="en-US" sz="1200">
              <a:solidFill>
                <a:srgbClr val="23232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492225" y="198162"/>
            <a:ext cx="4405428" cy="9772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54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 录</a:t>
            </a:r>
            <a:endParaRPr lang="en-US" sz="54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929543" y="1484275"/>
            <a:ext cx="6612681" cy="496995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可视化分析SQLite中的数据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可视化统计某网店口罩销量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数据挖掘：可视化处理文本情感分析数据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使用热力图可视化展示某城市的房价信息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Scikit-Learn聚类分析并可视化处理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将Excel文件中的地址信息可视化为交通热力图</a:t>
            </a:r>
            <a:endParaRPr lang="en-US" sz="24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9593" y="1595455"/>
            <a:ext cx="6734175" cy="771853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地址信息保存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89593" y="2246047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Excel文件address.xlsx中保存了文字格式的地址信息，需要将其转换为JS文件address.js中。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9593" y="4139505"/>
            <a:ext cx="6734175" cy="7590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地址提取与格式化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9593" y="4798345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编写Python文件index_address.py，用于将Excel文件中的地址保存到JS文件中。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Connector 6"/>
          <p:cNvCxnSpPr/>
          <p:nvPr/>
        </p:nvCxnSpPr>
        <p:spPr>
          <a:xfrm>
            <a:off x="756268" y="6181746"/>
            <a:ext cx="7784538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alphaModFix amt="100000"/>
          </a:blip>
          <a:srcRect l="12500" r="12500"/>
          <a:stretch>
            <a:fillRect/>
          </a:stretch>
        </p:blipFill>
        <p:spPr>
          <a:xfrm>
            <a:off x="7803289" y="1299241"/>
            <a:ext cx="3679824" cy="4906431"/>
          </a:xfrm>
          <a:prstGeom prst="rect">
            <a:avLst/>
          </a:prstGeom>
        </p:spPr>
      </p:pic>
      <p:cxnSp>
        <p:nvCxnSpPr>
          <p:cNvPr id="8" name="Connector 8"/>
          <p:cNvCxnSpPr/>
          <p:nvPr/>
        </p:nvCxnSpPr>
        <p:spPr>
          <a:xfrm>
            <a:off x="756268" y="3856089"/>
            <a:ext cx="7083417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将地址转换为JS格式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88511" y="2014308"/>
            <a:ext cx="2987778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地址格式转换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265556" y="2589176"/>
            <a:ext cx="5429250" cy="1066632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编写文件amap.js，用于将JS文件address.js中的地址转换为坐标格式。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732228" y="4509502"/>
            <a:ext cx="2987778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坐标格式输出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将JS地址转换为坐标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209273" y="5048803"/>
            <a:ext cx="5429250" cy="1066632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转换后的坐标格式可以在高德地图API中使用，以实现地址的热力信息展示。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265556" y="1929773"/>
            <a:ext cx="649757" cy="659403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209273" y="4435534"/>
            <a:ext cx="670891" cy="638269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565061" y="2098842"/>
            <a:ext cx="1498612" cy="1498612"/>
          </a:xfrm>
          <a:prstGeom prst="ellipse">
            <a:avLst/>
          </a:prstGeom>
          <a:solidFill>
            <a:schemeClr val="lt2">
              <a:alpha val="100000"/>
            </a:schemeClr>
          </a:solidFill>
        </p:spPr>
      </p:sp>
      <p:sp>
        <p:nvSpPr>
          <p:cNvPr id="10" name="Freeform 10"/>
          <p:cNvSpPr/>
          <p:nvPr/>
        </p:nvSpPr>
        <p:spPr>
          <a:xfrm>
            <a:off x="1028447" y="2543179"/>
            <a:ext cx="571839" cy="57183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4230875" y="4583470"/>
            <a:ext cx="1498612" cy="1498612"/>
          </a:xfrm>
          <a:prstGeom prst="ellipse">
            <a:avLst/>
          </a:prstGeom>
          <a:solidFill>
            <a:schemeClr val="lt2">
              <a:alpha val="100000"/>
            </a:schemeClr>
          </a:solidFill>
        </p:spPr>
      </p:sp>
      <p:sp>
        <p:nvSpPr>
          <p:cNvPr id="12" name="Freeform 12"/>
          <p:cNvSpPr/>
          <p:nvPr/>
        </p:nvSpPr>
        <p:spPr>
          <a:xfrm>
            <a:off x="4713980" y="5062314"/>
            <a:ext cx="532402" cy="50282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185766" y="1751287"/>
            <a:ext cx="5242663" cy="4234459"/>
          </a:xfrm>
          <a:prstGeom prst="roundRect">
            <a:avLst/>
          </a:prstGeom>
          <a:solidFill>
            <a:schemeClr val="l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63571" y="1751287"/>
            <a:ext cx="5242663" cy="4234459"/>
          </a:xfrm>
          <a:prstGeom prst="roundRect">
            <a:avLst/>
          </a:prstGeom>
          <a:solidFill>
            <a:schemeClr val="l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4680215" y="2439766"/>
            <a:ext cx="2857500" cy="28575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775465" y="2535016"/>
            <a:ext cx="2667000" cy="2667000"/>
          </a:xfrm>
          <a:prstGeom prst="ellipse">
            <a:avLst/>
          </a:prstGeom>
          <a:solidFill>
            <a:schemeClr val="l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4980253" y="2835054"/>
            <a:ext cx="2257425" cy="20669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VS</a:t>
            </a:r>
            <a:endParaRPr lang="en-US" sz="7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Connector 7"/>
          <p:cNvCxnSpPr/>
          <p:nvPr/>
        </p:nvCxnSpPr>
        <p:spPr>
          <a:xfrm>
            <a:off x="1290581" y="2855191"/>
            <a:ext cx="2856056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8"/>
          <p:cNvSpPr txBox="1"/>
          <p:nvPr/>
        </p:nvSpPr>
        <p:spPr>
          <a:xfrm>
            <a:off x="1085072" y="3008094"/>
            <a:ext cx="3267075" cy="2647950"/>
          </a:xfrm>
          <a:prstGeom prst="rect">
            <a:avLst/>
          </a:prstGeom>
        </p:spPr>
        <p:txBody>
          <a:bodyPr vert="horz" wrap="square" lIns="123825" tIns="123825" rIns="57150" bIns="123825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申请高德地图API的key，用于在地图中可视化展示各个地址的热力信息。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17683" y="1990828"/>
            <a:ext cx="3286425" cy="723900"/>
          </a:xfrm>
          <a:prstGeom prst="rect">
            <a:avLst/>
          </a:prstGeom>
        </p:spPr>
        <p:txBody>
          <a:bodyPr vert="horz" wrap="square" lIns="123825" tIns="123825" rIns="57150" bIns="123825" rtlCol="0" anchor="t" anchorCtr="1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热力信息展示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0" name="Connector 10"/>
          <p:cNvCxnSpPr/>
          <p:nvPr/>
        </p:nvCxnSpPr>
        <p:spPr>
          <a:xfrm>
            <a:off x="8032867" y="2855191"/>
            <a:ext cx="2856056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TextBox 11"/>
          <p:cNvSpPr txBox="1"/>
          <p:nvPr/>
        </p:nvSpPr>
        <p:spPr>
          <a:xfrm>
            <a:off x="7817833" y="3008094"/>
            <a:ext cx="3286125" cy="2647950"/>
          </a:xfrm>
          <a:prstGeom prst="rect">
            <a:avLst/>
          </a:prstGeom>
        </p:spPr>
        <p:txBody>
          <a:bodyPr vert="horz" wrap="square" lIns="123825" tIns="123825" rIns="57150" bIns="123825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编写文件index_address.html，使用高德地图API展示文件address.xlsx中各个地址的热力信息。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85072" y="1990828"/>
            <a:ext cx="3267075" cy="7239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高德地图API申请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在地图中显示地址的热力信息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8539" y="1671764"/>
            <a:ext cx="7924800" cy="216217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725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10725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98539" y="3724145"/>
            <a:ext cx="4943475" cy="6286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  <a:endParaRPr lang="en-US" sz="2700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可视化分析SQLite中的数据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25000" r="25000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创建Flask项目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使用PyCharm创建一个Flask Web项目，通过文件models.py设计SQLite数据库的结构。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设计数据库结构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在models.py文件中，我们可以定义数据库的表结构、字段类型以及表与表之间的关系。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创建数据库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282340" y="2341090"/>
            <a:ext cx="3487460" cy="3588254"/>
          </a:xfrm>
          <a:prstGeom prst="roundRect">
            <a:avLst>
              <a:gd name="adj" fmla="val 6840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377090" y="2341090"/>
            <a:ext cx="3487460" cy="3588254"/>
          </a:xfrm>
          <a:prstGeom prst="roundRect">
            <a:avLst>
              <a:gd name="adj" fmla="val 6840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471840" y="2341090"/>
            <a:ext cx="3487460" cy="3588254"/>
          </a:xfrm>
          <a:prstGeom prst="roundRect">
            <a:avLst>
              <a:gd name="adj" fmla="val 6840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882070" y="3930616"/>
            <a:ext cx="2667000" cy="14527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编写Flask Web启动文件pygal_test.py，建立URL路径导航指向模板文件index.htm。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82070" y="3181752"/>
            <a:ext cx="2667000" cy="527118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编写启动文件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绘制统计图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t="16667" b="16667"/>
          <a:stretch>
            <a:fillRect/>
          </a:stretch>
        </p:blipFill>
        <p:spPr>
          <a:xfrm>
            <a:off x="2414694" y="1693793"/>
            <a:ext cx="1294595" cy="1294595"/>
          </a:xfrm>
          <a:prstGeom prst="round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87321" y="3945231"/>
            <a:ext cx="2667000" cy="14527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使用pygal_test.py文件中的代码，我们可以从SQLite数据库中提取出所需的数据。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87321" y="3196367"/>
            <a:ext cx="2667000" cy="527118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提取数据库数据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 l="13458" r="13458"/>
          <a:stretch>
            <a:fillRect/>
          </a:stretch>
        </p:blipFill>
        <p:spPr>
          <a:xfrm>
            <a:off x="6319944" y="1708408"/>
            <a:ext cx="1294595" cy="1294595"/>
          </a:xfrm>
          <a:prstGeom prst="round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8692571" y="3939687"/>
            <a:ext cx="2667000" cy="14527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使用pygal库，我们可以轻松地绘制出各种统计图表，如柱状图、饼状图等。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692571" y="3190824"/>
            <a:ext cx="2667000" cy="527118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绘制统计图表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rcRect l="4542" r="4542"/>
          <a:stretch>
            <a:fillRect/>
          </a:stretch>
        </p:blipFill>
        <p:spPr>
          <a:xfrm>
            <a:off x="10225194" y="1702864"/>
            <a:ext cx="1294595" cy="1294595"/>
          </a:xfrm>
          <a:prstGeom prst="round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可视化统计某网店口罩销量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3819" r="23819"/>
          <a:stretch>
            <a:fillRect/>
          </a:stretch>
        </p:blipFill>
        <p:spPr>
          <a:xfrm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0113" r="20113"/>
          <a:stretch>
            <a:fillRect/>
          </a:stretch>
        </p:blipFill>
        <p:spPr>
          <a:xfrm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3819" r="23819"/>
          <a:stretch>
            <a:fillRect/>
          </a:stretch>
        </p:blipFill>
        <p:spPr>
          <a:xfrm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7851998" y="2723144"/>
            <a:ext cx="3834950" cy="146571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准备CSV文件fall-2020.csv，保存了各类口罩的销量数据。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851998" y="2087040"/>
            <a:ext cx="3606165" cy="57578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准备CSV文件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851998" y="4826443"/>
            <a:ext cx="3834950" cy="14519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CSV文件fall-2020.csv中包含了天猫平台销售口罩的网店在2020年第一季度的各类口罩销售数据。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851998" y="4125420"/>
            <a:ext cx="3606329" cy="64069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销售数据</a:t>
            </a:r>
            <a:endParaRPr lang="en-US" sz="1100"/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准备CSV文件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904" r="6904"/>
          <a:stretch>
            <a:fillRect/>
          </a:stretch>
        </p:blipFill>
        <p:spPr>
          <a:xfrm>
            <a:off x="7007707" y="1744635"/>
            <a:ext cx="4750584" cy="428532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可视化CSV文件中的数据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3729746" y="1769675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3923235" y="2035795"/>
            <a:ext cx="2644651" cy="649939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绘制柱状图</a:t>
            </a:r>
            <a:endParaRPr lang="en-US" sz="2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923235" y="2757859"/>
            <a:ext cx="2644651" cy="292476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根据读取的CSV文件内容，n95.py程序将绘制柱状图，展示一个类口罩商品的销量情况。</a:t>
            </a:r>
            <a:endParaRPr lang="en-US" sz="15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556553" y="1764765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750042" y="2035795"/>
            <a:ext cx="2644651" cy="649939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编写程序</a:t>
            </a:r>
            <a:endParaRPr lang="en-US" sz="2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50042" y="2752949"/>
            <a:ext cx="2644651" cy="2924764"/>
          </a:xfrm>
          <a:prstGeom prst="rect">
            <a:avLst/>
          </a:prstGeom>
        </p:spPr>
        <p:txBody>
          <a:bodyPr vert="horz" wrap="square" lIns="66008" tIns="33052" rIns="66008" bIns="33052" rtlCol="0" anchor="t" anchorCtr="1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编写Python程序文件n95.py，用于读取CSV文件“fall-2020.csv”的内容，并绘制柱状图。</a:t>
            </a:r>
            <a:endParaRPr lang="en-US" sz="15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56704" y="2388266"/>
            <a:ext cx="5981700" cy="13716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6600" b="1">
                <a:solidFill>
                  <a:srgbClr val="1338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6600" b="1">
              <a:solidFill>
                <a:srgbClr val="1338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3596" y="4258462"/>
            <a:ext cx="10484808" cy="179805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4050" b="1">
                <a:solidFill>
                  <a:srgbClr val="020A4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数据挖掘：可视化处理文本情感分析数据</a:t>
            </a:r>
            <a:endParaRPr lang="en-US" sz="4050" b="1">
              <a:solidFill>
                <a:srgbClr val="020A49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jEzODRkZWViM2QzYWI0YjllZTNhMWE5YzM0MGNmNWY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2194</Words>
  <Application>WPS 演示</Application>
  <PresentationFormat>On-screen Show (4:3)</PresentationFormat>
  <Paragraphs>215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企业用户_1137981743</cp:lastModifiedBy>
  <cp:revision>2</cp:revision>
  <dcterms:created xsi:type="dcterms:W3CDTF">2006-08-16T00:00:00Z</dcterms:created>
  <dcterms:modified xsi:type="dcterms:W3CDTF">2024-06-25T08:38:13Z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8BB4E782C0884C4C8002E18B8CDF0F9E_12</vt:lpwstr>
  </property>
  <property fmtid="{D5CDD505-2E9C-101B-9397-08002B2CF9AE}" pid="3" name="KSOProductBuildVer">
    <vt:lpwstr>2052-12.1.0.16929</vt:lpwstr>
  </property>
</Properties>
</file>