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F47"/>
    <a:srgbClr val="002B41"/>
    <a:srgbClr val="F1F1F1"/>
    <a:srgbClr val="ED4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650" y="11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8B809E-4050-41E1-A737-9087C4EB26E7}" type="doc">
      <dgm:prSet loTypeId="urn:microsoft.com/office/officeart/2005/8/layout/process5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67BFEF20-2D48-45C1-A193-CFB60C4FD77A}">
      <dgm:prSet phldrT="[文本]"/>
      <dgm:spPr>
        <a:solidFill>
          <a:srgbClr val="1B2F47"/>
        </a:solidFill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媒体</a:t>
          </a:r>
        </a:p>
      </dgm:t>
    </dgm:pt>
    <dgm:pt modelId="{68E50096-93E5-44FE-97CA-DD2BCA5F54E7}" type="parTrans" cxnId="{D773CAC0-68EC-46C6-9FF0-5B182FD2199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D010A3-62EB-45EC-81D5-58FFC03C4DC4}" type="sibTrans" cxnId="{D773CAC0-68EC-46C6-9FF0-5B182FD21992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FE8EBF-C90A-47F7-A160-87C6F985BCEF}">
      <dgm:prSet phldrT="[文本]"/>
      <dgm:spPr>
        <a:solidFill>
          <a:srgbClr val="1B2F47"/>
        </a:solidFill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快编</a:t>
          </a:r>
        </a:p>
      </dgm:t>
    </dgm:pt>
    <dgm:pt modelId="{2CE0B918-BDC5-4C07-A53E-BD0A41B78E79}" type="parTrans" cxnId="{53F4BDD8-3101-4D14-8288-339EC59D992B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48D691-759F-4B80-A9C0-6037B4016A96}" type="sibTrans" cxnId="{53F4BDD8-3101-4D14-8288-339EC59D992B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4298B5-A458-49FA-BB02-AE0717AF031F}">
      <dgm:prSet phldrT="[文本]"/>
      <dgm:spPr>
        <a:solidFill>
          <a:srgbClr val="1B2F47"/>
        </a:solidFill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剪辑</a:t>
          </a:r>
        </a:p>
      </dgm:t>
    </dgm:pt>
    <dgm:pt modelId="{28674CA3-CA25-48D8-B71F-A7189D62160A}" type="parTrans" cxnId="{C5170EDA-8AEF-4E08-97BF-443D226DF171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8F49D02-8E6E-4460-BA22-6802C86369C2}" type="sibTrans" cxnId="{C5170EDA-8AEF-4E08-97BF-443D226DF171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4E2A70-BE66-4CD9-9B3A-D2BB4BB3FACD}">
      <dgm:prSet phldrT="[文本]"/>
      <dgm:spPr>
        <a:solidFill>
          <a:srgbClr val="1B2F47"/>
        </a:solidFill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调色</a:t>
          </a:r>
        </a:p>
      </dgm:t>
    </dgm:pt>
    <dgm:pt modelId="{0ABC19B5-59FB-4EF7-8760-C6D747B0AC76}" type="parTrans" cxnId="{72720A8E-6D8E-4495-847E-01BD7767A72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95A05B6-A70B-4BD6-A432-DDAD26003D5B}" type="sibTrans" cxnId="{72720A8E-6D8E-4495-847E-01BD7767A725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BA4DBE-817B-45A1-8E6A-CEDC7ED808B4}">
      <dgm:prSet/>
      <dgm:spPr>
        <a:solidFill>
          <a:srgbClr val="1B2F47"/>
        </a:solidFill>
      </dgm:spPr>
      <dgm:t>
        <a:bodyPr/>
        <a:lstStyle/>
        <a:p>
          <a:r>
            <a:rPr lang="en-US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Fusion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E99B2F-1943-4FE0-8595-0AA26CA67D61}" type="parTrans" cxnId="{7D68D816-9549-4CC0-BEF1-96B3CD0DAA7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117140-3B70-4F98-A336-6AB3366770FB}" type="sibTrans" cxnId="{7D68D816-9549-4CC0-BEF1-96B3CD0DAA74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2B61C3-17A4-4968-A684-677C80F6830B}">
      <dgm:prSet/>
      <dgm:spPr>
        <a:solidFill>
          <a:srgbClr val="1B2F47"/>
        </a:solidFill>
      </dgm:spPr>
      <dgm:t>
        <a:bodyPr/>
        <a:lstStyle/>
        <a:p>
          <a:r>
            <a:rPr lang="en-US" altLang="en-US">
              <a:latin typeface="微软雅黑" panose="020B0503020204020204" pitchFamily="34" charset="-122"/>
              <a:ea typeface="微软雅黑" panose="020B0503020204020204" pitchFamily="34" charset="-122"/>
            </a:rPr>
            <a:t>Fairlight</a:t>
          </a: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B2F6B6-EA62-4463-A8E1-20FF901D9C72}" type="parTrans" cxnId="{DEE2EF72-DA0B-4F23-9AE3-95CAF6A06A88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5CD446-851C-41A1-82A5-4172C8C3125D}" type="sibTrans" cxnId="{DEE2EF72-DA0B-4F23-9AE3-95CAF6A06A88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B4D39CE-4137-461D-897E-C33AAF50B2CC}">
      <dgm:prSet/>
      <dgm:spPr>
        <a:solidFill>
          <a:srgbClr val="1B2F47"/>
        </a:solidFill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交付</a:t>
          </a:r>
        </a:p>
      </dgm:t>
    </dgm:pt>
    <dgm:pt modelId="{904AD007-9CFB-4CD5-AAA8-AF0E654FE932}" type="parTrans" cxnId="{4E614906-DD3A-4AF0-A2DF-960EABAAA81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7EFA014-5283-49E9-88D8-ADF00508D556}" type="sibTrans" cxnId="{4E614906-DD3A-4AF0-A2DF-960EABAAA81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6A22EA-009E-4CC5-9C9E-049277A4175F}" type="pres">
      <dgm:prSet presAssocID="{948B809E-4050-41E1-A737-9087C4EB26E7}" presName="diagram" presStyleCnt="0">
        <dgm:presLayoutVars>
          <dgm:dir/>
          <dgm:resizeHandles val="exact"/>
        </dgm:presLayoutVars>
      </dgm:prSet>
      <dgm:spPr/>
    </dgm:pt>
    <dgm:pt modelId="{DA600CF9-1A65-4484-9E36-D6360AA0FC67}" type="pres">
      <dgm:prSet presAssocID="{67BFEF20-2D48-45C1-A193-CFB60C4FD77A}" presName="node" presStyleLbl="node1" presStyleIdx="0" presStyleCnt="7">
        <dgm:presLayoutVars>
          <dgm:bulletEnabled val="1"/>
        </dgm:presLayoutVars>
      </dgm:prSet>
      <dgm:spPr/>
    </dgm:pt>
    <dgm:pt modelId="{62D143C0-E4E2-4060-BA65-9BFFB9675281}" type="pres">
      <dgm:prSet presAssocID="{F8D010A3-62EB-45EC-81D5-58FFC03C4DC4}" presName="sibTrans" presStyleLbl="sibTrans2D1" presStyleIdx="0" presStyleCnt="6"/>
      <dgm:spPr/>
    </dgm:pt>
    <dgm:pt modelId="{2A8B4373-9662-477D-8EDF-611BBE3D0DE6}" type="pres">
      <dgm:prSet presAssocID="{F8D010A3-62EB-45EC-81D5-58FFC03C4DC4}" presName="connectorText" presStyleLbl="sibTrans2D1" presStyleIdx="0" presStyleCnt="6"/>
      <dgm:spPr/>
    </dgm:pt>
    <dgm:pt modelId="{628F2FC0-92A2-4C9B-AB86-438B6348AD80}" type="pres">
      <dgm:prSet presAssocID="{79FE8EBF-C90A-47F7-A160-87C6F985BCEF}" presName="node" presStyleLbl="node1" presStyleIdx="1" presStyleCnt="7">
        <dgm:presLayoutVars>
          <dgm:bulletEnabled val="1"/>
        </dgm:presLayoutVars>
      </dgm:prSet>
      <dgm:spPr/>
    </dgm:pt>
    <dgm:pt modelId="{4BA70580-E73D-4FCE-8B86-5616B8D3CB42}" type="pres">
      <dgm:prSet presAssocID="{1D48D691-759F-4B80-A9C0-6037B4016A96}" presName="sibTrans" presStyleLbl="sibTrans2D1" presStyleIdx="1" presStyleCnt="6"/>
      <dgm:spPr/>
    </dgm:pt>
    <dgm:pt modelId="{551E5A7C-F38A-4B73-B44A-46F84FCF9CF5}" type="pres">
      <dgm:prSet presAssocID="{1D48D691-759F-4B80-A9C0-6037B4016A96}" presName="connectorText" presStyleLbl="sibTrans2D1" presStyleIdx="1" presStyleCnt="6"/>
      <dgm:spPr/>
    </dgm:pt>
    <dgm:pt modelId="{901DBD66-08D7-438A-96BE-C3CB777CCAFF}" type="pres">
      <dgm:prSet presAssocID="{214298B5-A458-49FA-BB02-AE0717AF031F}" presName="node" presStyleLbl="node1" presStyleIdx="2" presStyleCnt="7">
        <dgm:presLayoutVars>
          <dgm:bulletEnabled val="1"/>
        </dgm:presLayoutVars>
      </dgm:prSet>
      <dgm:spPr/>
    </dgm:pt>
    <dgm:pt modelId="{B57D15ED-4BFD-4538-915A-8A951FC8B1E3}" type="pres">
      <dgm:prSet presAssocID="{78F49D02-8E6E-4460-BA22-6802C86369C2}" presName="sibTrans" presStyleLbl="sibTrans2D1" presStyleIdx="2" presStyleCnt="6"/>
      <dgm:spPr/>
    </dgm:pt>
    <dgm:pt modelId="{F3DCF590-B8D2-4BB2-9E3E-ED327D7EC417}" type="pres">
      <dgm:prSet presAssocID="{78F49D02-8E6E-4460-BA22-6802C86369C2}" presName="connectorText" presStyleLbl="sibTrans2D1" presStyleIdx="2" presStyleCnt="6"/>
      <dgm:spPr/>
    </dgm:pt>
    <dgm:pt modelId="{19BA3B66-6414-4471-8B23-5C4CC823A4A3}" type="pres">
      <dgm:prSet presAssocID="{ABBA4DBE-817B-45A1-8E6A-CEDC7ED808B4}" presName="node" presStyleLbl="node1" presStyleIdx="3" presStyleCnt="7">
        <dgm:presLayoutVars>
          <dgm:bulletEnabled val="1"/>
        </dgm:presLayoutVars>
      </dgm:prSet>
      <dgm:spPr/>
    </dgm:pt>
    <dgm:pt modelId="{128CB50F-F515-4FF0-B5CB-FC269414004F}" type="pres">
      <dgm:prSet presAssocID="{AD117140-3B70-4F98-A336-6AB3366770FB}" presName="sibTrans" presStyleLbl="sibTrans2D1" presStyleIdx="3" presStyleCnt="6"/>
      <dgm:spPr/>
    </dgm:pt>
    <dgm:pt modelId="{7C68CC0A-D0CC-4B67-9377-7AAF1A2215D6}" type="pres">
      <dgm:prSet presAssocID="{AD117140-3B70-4F98-A336-6AB3366770FB}" presName="connectorText" presStyleLbl="sibTrans2D1" presStyleIdx="3" presStyleCnt="6"/>
      <dgm:spPr/>
    </dgm:pt>
    <dgm:pt modelId="{E9130C50-DE56-494A-BDC0-A0BD0203B1B5}" type="pres">
      <dgm:prSet presAssocID="{094E2A70-BE66-4CD9-9B3A-D2BB4BB3FACD}" presName="node" presStyleLbl="node1" presStyleIdx="4" presStyleCnt="7">
        <dgm:presLayoutVars>
          <dgm:bulletEnabled val="1"/>
        </dgm:presLayoutVars>
      </dgm:prSet>
      <dgm:spPr/>
    </dgm:pt>
    <dgm:pt modelId="{EC3BAB36-729C-4C57-8128-951BC7459247}" type="pres">
      <dgm:prSet presAssocID="{095A05B6-A70B-4BD6-A432-DDAD26003D5B}" presName="sibTrans" presStyleLbl="sibTrans2D1" presStyleIdx="4" presStyleCnt="6"/>
      <dgm:spPr/>
    </dgm:pt>
    <dgm:pt modelId="{7F27E550-F583-4522-928F-A4267E3568BD}" type="pres">
      <dgm:prSet presAssocID="{095A05B6-A70B-4BD6-A432-DDAD26003D5B}" presName="connectorText" presStyleLbl="sibTrans2D1" presStyleIdx="4" presStyleCnt="6"/>
      <dgm:spPr/>
    </dgm:pt>
    <dgm:pt modelId="{9DCF1B88-B3BC-4A43-A4CB-A2E07C833F07}" type="pres">
      <dgm:prSet presAssocID="{A32B61C3-17A4-4968-A684-677C80F6830B}" presName="node" presStyleLbl="node1" presStyleIdx="5" presStyleCnt="7">
        <dgm:presLayoutVars>
          <dgm:bulletEnabled val="1"/>
        </dgm:presLayoutVars>
      </dgm:prSet>
      <dgm:spPr/>
    </dgm:pt>
    <dgm:pt modelId="{4F760CA4-DDBC-4DB9-B9FB-57BC083CDE4F}" type="pres">
      <dgm:prSet presAssocID="{CE5CD446-851C-41A1-82A5-4172C8C3125D}" presName="sibTrans" presStyleLbl="sibTrans2D1" presStyleIdx="5" presStyleCnt="6"/>
      <dgm:spPr/>
    </dgm:pt>
    <dgm:pt modelId="{0FA54164-8D9B-4A9D-9C01-2D5E43557B94}" type="pres">
      <dgm:prSet presAssocID="{CE5CD446-851C-41A1-82A5-4172C8C3125D}" presName="connectorText" presStyleLbl="sibTrans2D1" presStyleIdx="5" presStyleCnt="6"/>
      <dgm:spPr/>
    </dgm:pt>
    <dgm:pt modelId="{9F4096CC-4548-4E26-83C2-8376A73129BD}" type="pres">
      <dgm:prSet presAssocID="{0B4D39CE-4137-461D-897E-C33AAF50B2CC}" presName="node" presStyleLbl="node1" presStyleIdx="6" presStyleCnt="7">
        <dgm:presLayoutVars>
          <dgm:bulletEnabled val="1"/>
        </dgm:presLayoutVars>
      </dgm:prSet>
      <dgm:spPr/>
    </dgm:pt>
  </dgm:ptLst>
  <dgm:cxnLst>
    <dgm:cxn modelId="{4E614906-DD3A-4AF0-A2DF-960EABAAA81C}" srcId="{948B809E-4050-41E1-A737-9087C4EB26E7}" destId="{0B4D39CE-4137-461D-897E-C33AAF50B2CC}" srcOrd="6" destOrd="0" parTransId="{904AD007-9CFB-4CD5-AAA8-AF0E654FE932}" sibTransId="{F7EFA014-5283-49E9-88D8-ADF00508D556}"/>
    <dgm:cxn modelId="{7D68D816-9549-4CC0-BEF1-96B3CD0DAA74}" srcId="{948B809E-4050-41E1-A737-9087C4EB26E7}" destId="{ABBA4DBE-817B-45A1-8E6A-CEDC7ED808B4}" srcOrd="3" destOrd="0" parTransId="{05E99B2F-1943-4FE0-8595-0AA26CA67D61}" sibTransId="{AD117140-3B70-4F98-A336-6AB3366770FB}"/>
    <dgm:cxn modelId="{B28B791D-0AA1-42A4-9D11-E53D50341B67}" type="presOf" srcId="{AD117140-3B70-4F98-A336-6AB3366770FB}" destId="{7C68CC0A-D0CC-4B67-9377-7AAF1A2215D6}" srcOrd="1" destOrd="0" presId="urn:microsoft.com/office/officeart/2005/8/layout/process5"/>
    <dgm:cxn modelId="{05DCEF1F-A95C-4F22-AB63-39A08F4C6F66}" type="presOf" srcId="{095A05B6-A70B-4BD6-A432-DDAD26003D5B}" destId="{7F27E550-F583-4522-928F-A4267E3568BD}" srcOrd="1" destOrd="0" presId="urn:microsoft.com/office/officeart/2005/8/layout/process5"/>
    <dgm:cxn modelId="{447EFF2B-78A2-4107-ACA4-D9AD79A880C7}" type="presOf" srcId="{0B4D39CE-4137-461D-897E-C33AAF50B2CC}" destId="{9F4096CC-4548-4E26-83C2-8376A73129BD}" srcOrd="0" destOrd="0" presId="urn:microsoft.com/office/officeart/2005/8/layout/process5"/>
    <dgm:cxn modelId="{FAB04438-E9A8-4A3E-BC2C-7FA63D2017A5}" type="presOf" srcId="{A32B61C3-17A4-4968-A684-677C80F6830B}" destId="{9DCF1B88-B3BC-4A43-A4CB-A2E07C833F07}" srcOrd="0" destOrd="0" presId="urn:microsoft.com/office/officeart/2005/8/layout/process5"/>
    <dgm:cxn modelId="{30CD1A62-839A-44A5-829F-AE5248B62D5F}" type="presOf" srcId="{78F49D02-8E6E-4460-BA22-6802C86369C2}" destId="{F3DCF590-B8D2-4BB2-9E3E-ED327D7EC417}" srcOrd="1" destOrd="0" presId="urn:microsoft.com/office/officeart/2005/8/layout/process5"/>
    <dgm:cxn modelId="{4D26404A-8DC0-45BF-8BDA-46DA9A4C9B8B}" type="presOf" srcId="{214298B5-A458-49FA-BB02-AE0717AF031F}" destId="{901DBD66-08D7-438A-96BE-C3CB777CCAFF}" srcOrd="0" destOrd="0" presId="urn:microsoft.com/office/officeart/2005/8/layout/process5"/>
    <dgm:cxn modelId="{FF913E51-CAFA-47B8-94DF-7963EBE1AB07}" type="presOf" srcId="{CE5CD446-851C-41A1-82A5-4172C8C3125D}" destId="{4F760CA4-DDBC-4DB9-B9FB-57BC083CDE4F}" srcOrd="0" destOrd="0" presId="urn:microsoft.com/office/officeart/2005/8/layout/process5"/>
    <dgm:cxn modelId="{DEE2EF72-DA0B-4F23-9AE3-95CAF6A06A88}" srcId="{948B809E-4050-41E1-A737-9087C4EB26E7}" destId="{A32B61C3-17A4-4968-A684-677C80F6830B}" srcOrd="5" destOrd="0" parTransId="{B5B2F6B6-EA62-4463-A8E1-20FF901D9C72}" sibTransId="{CE5CD446-851C-41A1-82A5-4172C8C3125D}"/>
    <dgm:cxn modelId="{323A8F59-32D3-4F4F-AB06-1D73ED024C3C}" type="presOf" srcId="{CE5CD446-851C-41A1-82A5-4172C8C3125D}" destId="{0FA54164-8D9B-4A9D-9C01-2D5E43557B94}" srcOrd="1" destOrd="0" presId="urn:microsoft.com/office/officeart/2005/8/layout/process5"/>
    <dgm:cxn modelId="{379BE97B-29E0-4090-B633-FA0831FD9519}" type="presOf" srcId="{ABBA4DBE-817B-45A1-8E6A-CEDC7ED808B4}" destId="{19BA3B66-6414-4471-8B23-5C4CC823A4A3}" srcOrd="0" destOrd="0" presId="urn:microsoft.com/office/officeart/2005/8/layout/process5"/>
    <dgm:cxn modelId="{B5409D7C-D021-409D-BF66-094C8BD9FB50}" type="presOf" srcId="{1D48D691-759F-4B80-A9C0-6037B4016A96}" destId="{4BA70580-E73D-4FCE-8B86-5616B8D3CB42}" srcOrd="0" destOrd="0" presId="urn:microsoft.com/office/officeart/2005/8/layout/process5"/>
    <dgm:cxn modelId="{FC471086-042C-45B9-9547-4CAD3F8532BE}" type="presOf" srcId="{095A05B6-A70B-4BD6-A432-DDAD26003D5B}" destId="{EC3BAB36-729C-4C57-8128-951BC7459247}" srcOrd="0" destOrd="0" presId="urn:microsoft.com/office/officeart/2005/8/layout/process5"/>
    <dgm:cxn modelId="{72720A8E-6D8E-4495-847E-01BD7767A725}" srcId="{948B809E-4050-41E1-A737-9087C4EB26E7}" destId="{094E2A70-BE66-4CD9-9B3A-D2BB4BB3FACD}" srcOrd="4" destOrd="0" parTransId="{0ABC19B5-59FB-4EF7-8760-C6D747B0AC76}" sibTransId="{095A05B6-A70B-4BD6-A432-DDAD26003D5B}"/>
    <dgm:cxn modelId="{ABF07594-DC82-4F85-B6F3-6A9FBC64FB06}" type="presOf" srcId="{948B809E-4050-41E1-A737-9087C4EB26E7}" destId="{F26A22EA-009E-4CC5-9C9E-049277A4175F}" srcOrd="0" destOrd="0" presId="urn:microsoft.com/office/officeart/2005/8/layout/process5"/>
    <dgm:cxn modelId="{C0347FA6-83CD-4C36-8575-A2CFD0D2F3D7}" type="presOf" srcId="{AD117140-3B70-4F98-A336-6AB3366770FB}" destId="{128CB50F-F515-4FF0-B5CB-FC269414004F}" srcOrd="0" destOrd="0" presId="urn:microsoft.com/office/officeart/2005/8/layout/process5"/>
    <dgm:cxn modelId="{F6BE4BA9-AD7D-4DCF-BF06-5F00CF0ED5C4}" type="presOf" srcId="{F8D010A3-62EB-45EC-81D5-58FFC03C4DC4}" destId="{2A8B4373-9662-477D-8EDF-611BBE3D0DE6}" srcOrd="1" destOrd="0" presId="urn:microsoft.com/office/officeart/2005/8/layout/process5"/>
    <dgm:cxn modelId="{4DC73BAA-6DBD-466F-8707-39778CCBA4C6}" type="presOf" srcId="{1D48D691-759F-4B80-A9C0-6037B4016A96}" destId="{551E5A7C-F38A-4B73-B44A-46F84FCF9CF5}" srcOrd="1" destOrd="0" presId="urn:microsoft.com/office/officeart/2005/8/layout/process5"/>
    <dgm:cxn modelId="{95B901AC-46BB-4268-9B3B-991D2CA1CAFD}" type="presOf" srcId="{78F49D02-8E6E-4460-BA22-6802C86369C2}" destId="{B57D15ED-4BFD-4538-915A-8A951FC8B1E3}" srcOrd="0" destOrd="0" presId="urn:microsoft.com/office/officeart/2005/8/layout/process5"/>
    <dgm:cxn modelId="{79455BAD-089B-43A4-80BC-BB44B9DBD8EB}" type="presOf" srcId="{79FE8EBF-C90A-47F7-A160-87C6F985BCEF}" destId="{628F2FC0-92A2-4C9B-AB86-438B6348AD80}" srcOrd="0" destOrd="0" presId="urn:microsoft.com/office/officeart/2005/8/layout/process5"/>
    <dgm:cxn modelId="{D0BB4DB2-630B-4E4C-A6BD-704FA55E4902}" type="presOf" srcId="{094E2A70-BE66-4CD9-9B3A-D2BB4BB3FACD}" destId="{E9130C50-DE56-494A-BDC0-A0BD0203B1B5}" srcOrd="0" destOrd="0" presId="urn:microsoft.com/office/officeart/2005/8/layout/process5"/>
    <dgm:cxn modelId="{D773CAC0-68EC-46C6-9FF0-5B182FD21992}" srcId="{948B809E-4050-41E1-A737-9087C4EB26E7}" destId="{67BFEF20-2D48-45C1-A193-CFB60C4FD77A}" srcOrd="0" destOrd="0" parTransId="{68E50096-93E5-44FE-97CA-DD2BCA5F54E7}" sibTransId="{F8D010A3-62EB-45EC-81D5-58FFC03C4DC4}"/>
    <dgm:cxn modelId="{8CC7DCD1-7751-4D92-9C04-91CB087009BA}" type="presOf" srcId="{67BFEF20-2D48-45C1-A193-CFB60C4FD77A}" destId="{DA600CF9-1A65-4484-9E36-D6360AA0FC67}" srcOrd="0" destOrd="0" presId="urn:microsoft.com/office/officeart/2005/8/layout/process5"/>
    <dgm:cxn modelId="{53F4BDD8-3101-4D14-8288-339EC59D992B}" srcId="{948B809E-4050-41E1-A737-9087C4EB26E7}" destId="{79FE8EBF-C90A-47F7-A160-87C6F985BCEF}" srcOrd="1" destOrd="0" parTransId="{2CE0B918-BDC5-4C07-A53E-BD0A41B78E79}" sibTransId="{1D48D691-759F-4B80-A9C0-6037B4016A96}"/>
    <dgm:cxn modelId="{C5170EDA-8AEF-4E08-97BF-443D226DF171}" srcId="{948B809E-4050-41E1-A737-9087C4EB26E7}" destId="{214298B5-A458-49FA-BB02-AE0717AF031F}" srcOrd="2" destOrd="0" parTransId="{28674CA3-CA25-48D8-B71F-A7189D62160A}" sibTransId="{78F49D02-8E6E-4460-BA22-6802C86369C2}"/>
    <dgm:cxn modelId="{25A6FDFF-F526-4900-BF74-CD2374A32CB2}" type="presOf" srcId="{F8D010A3-62EB-45EC-81D5-58FFC03C4DC4}" destId="{62D143C0-E4E2-4060-BA65-9BFFB9675281}" srcOrd="0" destOrd="0" presId="urn:microsoft.com/office/officeart/2005/8/layout/process5"/>
    <dgm:cxn modelId="{D1C4618C-D104-4618-A6A3-EA88D1592B1B}" type="presParOf" srcId="{F26A22EA-009E-4CC5-9C9E-049277A4175F}" destId="{DA600CF9-1A65-4484-9E36-D6360AA0FC67}" srcOrd="0" destOrd="0" presId="urn:microsoft.com/office/officeart/2005/8/layout/process5"/>
    <dgm:cxn modelId="{8A7DFBC4-EAFA-42BE-AE3F-85E8839048A2}" type="presParOf" srcId="{F26A22EA-009E-4CC5-9C9E-049277A4175F}" destId="{62D143C0-E4E2-4060-BA65-9BFFB9675281}" srcOrd="1" destOrd="0" presId="urn:microsoft.com/office/officeart/2005/8/layout/process5"/>
    <dgm:cxn modelId="{CEA46AE4-E8AD-4144-A1C9-1910C7A4547A}" type="presParOf" srcId="{62D143C0-E4E2-4060-BA65-9BFFB9675281}" destId="{2A8B4373-9662-477D-8EDF-611BBE3D0DE6}" srcOrd="0" destOrd="0" presId="urn:microsoft.com/office/officeart/2005/8/layout/process5"/>
    <dgm:cxn modelId="{1ED55F3D-CBCF-4BC6-B22F-918B7A03B1BE}" type="presParOf" srcId="{F26A22EA-009E-4CC5-9C9E-049277A4175F}" destId="{628F2FC0-92A2-4C9B-AB86-438B6348AD80}" srcOrd="2" destOrd="0" presId="urn:microsoft.com/office/officeart/2005/8/layout/process5"/>
    <dgm:cxn modelId="{257DB621-F5C9-4FFB-8093-5A88B99F04C8}" type="presParOf" srcId="{F26A22EA-009E-4CC5-9C9E-049277A4175F}" destId="{4BA70580-E73D-4FCE-8B86-5616B8D3CB42}" srcOrd="3" destOrd="0" presId="urn:microsoft.com/office/officeart/2005/8/layout/process5"/>
    <dgm:cxn modelId="{F91F23CC-5D1B-4FF6-89BE-16A2A126CCC4}" type="presParOf" srcId="{4BA70580-E73D-4FCE-8B86-5616B8D3CB42}" destId="{551E5A7C-F38A-4B73-B44A-46F84FCF9CF5}" srcOrd="0" destOrd="0" presId="urn:microsoft.com/office/officeart/2005/8/layout/process5"/>
    <dgm:cxn modelId="{E03D7DBA-5C69-47C4-90DD-D55520D9419A}" type="presParOf" srcId="{F26A22EA-009E-4CC5-9C9E-049277A4175F}" destId="{901DBD66-08D7-438A-96BE-C3CB777CCAFF}" srcOrd="4" destOrd="0" presId="urn:microsoft.com/office/officeart/2005/8/layout/process5"/>
    <dgm:cxn modelId="{08D05EB2-FCE6-414A-A3C0-66B3D9694406}" type="presParOf" srcId="{F26A22EA-009E-4CC5-9C9E-049277A4175F}" destId="{B57D15ED-4BFD-4538-915A-8A951FC8B1E3}" srcOrd="5" destOrd="0" presId="urn:microsoft.com/office/officeart/2005/8/layout/process5"/>
    <dgm:cxn modelId="{A0DC6200-04D1-4615-82A9-BA812BF06CBA}" type="presParOf" srcId="{B57D15ED-4BFD-4538-915A-8A951FC8B1E3}" destId="{F3DCF590-B8D2-4BB2-9E3E-ED327D7EC417}" srcOrd="0" destOrd="0" presId="urn:microsoft.com/office/officeart/2005/8/layout/process5"/>
    <dgm:cxn modelId="{C7392986-6BD2-4A3E-A573-674225DC5734}" type="presParOf" srcId="{F26A22EA-009E-4CC5-9C9E-049277A4175F}" destId="{19BA3B66-6414-4471-8B23-5C4CC823A4A3}" srcOrd="6" destOrd="0" presId="urn:microsoft.com/office/officeart/2005/8/layout/process5"/>
    <dgm:cxn modelId="{CEBDC0CA-1000-4593-AAB4-7DB0A8436802}" type="presParOf" srcId="{F26A22EA-009E-4CC5-9C9E-049277A4175F}" destId="{128CB50F-F515-4FF0-B5CB-FC269414004F}" srcOrd="7" destOrd="0" presId="urn:microsoft.com/office/officeart/2005/8/layout/process5"/>
    <dgm:cxn modelId="{38A7D9D2-4B87-4F61-82E5-C7CEDAAC90A8}" type="presParOf" srcId="{128CB50F-F515-4FF0-B5CB-FC269414004F}" destId="{7C68CC0A-D0CC-4B67-9377-7AAF1A2215D6}" srcOrd="0" destOrd="0" presId="urn:microsoft.com/office/officeart/2005/8/layout/process5"/>
    <dgm:cxn modelId="{F5AD3A0A-D4CF-409C-BAB5-516BA32FDFE9}" type="presParOf" srcId="{F26A22EA-009E-4CC5-9C9E-049277A4175F}" destId="{E9130C50-DE56-494A-BDC0-A0BD0203B1B5}" srcOrd="8" destOrd="0" presId="urn:microsoft.com/office/officeart/2005/8/layout/process5"/>
    <dgm:cxn modelId="{D312E05E-03F3-48BD-9C7F-7C3424AA4589}" type="presParOf" srcId="{F26A22EA-009E-4CC5-9C9E-049277A4175F}" destId="{EC3BAB36-729C-4C57-8128-951BC7459247}" srcOrd="9" destOrd="0" presId="urn:microsoft.com/office/officeart/2005/8/layout/process5"/>
    <dgm:cxn modelId="{1BBB281C-CDA0-470C-970F-F39E7B91BFF0}" type="presParOf" srcId="{EC3BAB36-729C-4C57-8128-951BC7459247}" destId="{7F27E550-F583-4522-928F-A4267E3568BD}" srcOrd="0" destOrd="0" presId="urn:microsoft.com/office/officeart/2005/8/layout/process5"/>
    <dgm:cxn modelId="{2F6B8CDD-A630-47A2-916D-4A19C78EDEF8}" type="presParOf" srcId="{F26A22EA-009E-4CC5-9C9E-049277A4175F}" destId="{9DCF1B88-B3BC-4A43-A4CB-A2E07C833F07}" srcOrd="10" destOrd="0" presId="urn:microsoft.com/office/officeart/2005/8/layout/process5"/>
    <dgm:cxn modelId="{8966E079-4C08-4FA4-9604-B50BC5ED30FD}" type="presParOf" srcId="{F26A22EA-009E-4CC5-9C9E-049277A4175F}" destId="{4F760CA4-DDBC-4DB9-B9FB-57BC083CDE4F}" srcOrd="11" destOrd="0" presId="urn:microsoft.com/office/officeart/2005/8/layout/process5"/>
    <dgm:cxn modelId="{1BC7BB04-C4A9-4915-BB67-1E55258BA079}" type="presParOf" srcId="{4F760CA4-DDBC-4DB9-B9FB-57BC083CDE4F}" destId="{0FA54164-8D9B-4A9D-9C01-2D5E43557B94}" srcOrd="0" destOrd="0" presId="urn:microsoft.com/office/officeart/2005/8/layout/process5"/>
    <dgm:cxn modelId="{909681BD-4479-4C78-98C0-D2A433798505}" type="presParOf" srcId="{F26A22EA-009E-4CC5-9C9E-049277A4175F}" destId="{9F4096CC-4548-4E26-83C2-8376A73129BD}" srcOrd="12" destOrd="0" presId="urn:microsoft.com/office/officeart/2005/8/layout/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00CF9-1A65-4484-9E36-D6360AA0FC67}">
      <dsp:nvSpPr>
        <dsp:cNvPr id="0" name=""/>
        <dsp:cNvSpPr/>
      </dsp:nvSpPr>
      <dsp:spPr>
        <a:xfrm>
          <a:off x="3571" y="171223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媒体</a:t>
          </a:r>
        </a:p>
      </dsp:txBody>
      <dsp:txXfrm>
        <a:off x="31015" y="198667"/>
        <a:ext cx="1506815" cy="882133"/>
      </dsp:txXfrm>
    </dsp:sp>
    <dsp:sp modelId="{62D143C0-E4E2-4060-BA65-9BFFB9675281}">
      <dsp:nvSpPr>
        <dsp:cNvPr id="0" name=""/>
        <dsp:cNvSpPr/>
      </dsp:nvSpPr>
      <dsp:spPr>
        <a:xfrm>
          <a:off x="1702704" y="446083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02704" y="523543"/>
        <a:ext cx="231757" cy="232382"/>
      </dsp:txXfrm>
    </dsp:sp>
    <dsp:sp modelId="{628F2FC0-92A2-4C9B-AB86-438B6348AD80}">
      <dsp:nvSpPr>
        <dsp:cNvPr id="0" name=""/>
        <dsp:cNvSpPr/>
      </dsp:nvSpPr>
      <dsp:spPr>
        <a:xfrm>
          <a:off x="2189956" y="171223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快编</a:t>
          </a:r>
        </a:p>
      </dsp:txBody>
      <dsp:txXfrm>
        <a:off x="2217400" y="198667"/>
        <a:ext cx="1506815" cy="882133"/>
      </dsp:txXfrm>
    </dsp:sp>
    <dsp:sp modelId="{4BA70580-E73D-4FCE-8B86-5616B8D3CB42}">
      <dsp:nvSpPr>
        <dsp:cNvPr id="0" name=""/>
        <dsp:cNvSpPr/>
      </dsp:nvSpPr>
      <dsp:spPr>
        <a:xfrm>
          <a:off x="3889089" y="446083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889089" y="523543"/>
        <a:ext cx="231757" cy="232382"/>
      </dsp:txXfrm>
    </dsp:sp>
    <dsp:sp modelId="{901DBD66-08D7-438A-96BE-C3CB777CCAFF}">
      <dsp:nvSpPr>
        <dsp:cNvPr id="0" name=""/>
        <dsp:cNvSpPr/>
      </dsp:nvSpPr>
      <dsp:spPr>
        <a:xfrm>
          <a:off x="4376340" y="171223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剪辑</a:t>
          </a:r>
        </a:p>
      </dsp:txBody>
      <dsp:txXfrm>
        <a:off x="4403784" y="198667"/>
        <a:ext cx="1506815" cy="882133"/>
      </dsp:txXfrm>
    </dsp:sp>
    <dsp:sp modelId="{B57D15ED-4BFD-4538-915A-8A951FC8B1E3}">
      <dsp:nvSpPr>
        <dsp:cNvPr id="0" name=""/>
        <dsp:cNvSpPr/>
      </dsp:nvSpPr>
      <dsp:spPr>
        <a:xfrm>
          <a:off x="6075473" y="446083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075473" y="523543"/>
        <a:ext cx="231757" cy="232382"/>
      </dsp:txXfrm>
    </dsp:sp>
    <dsp:sp modelId="{19BA3B66-6414-4471-8B23-5C4CC823A4A3}">
      <dsp:nvSpPr>
        <dsp:cNvPr id="0" name=""/>
        <dsp:cNvSpPr/>
      </dsp:nvSpPr>
      <dsp:spPr>
        <a:xfrm>
          <a:off x="6562724" y="171223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Fusion</a:t>
          </a:r>
          <a:endParaRPr lang="zh-CN" altLang="en-US" sz="2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90168" y="198667"/>
        <a:ext cx="1506815" cy="882133"/>
      </dsp:txXfrm>
    </dsp:sp>
    <dsp:sp modelId="{128CB50F-F515-4FF0-B5CB-FC269414004F}">
      <dsp:nvSpPr>
        <dsp:cNvPr id="0" name=""/>
        <dsp:cNvSpPr/>
      </dsp:nvSpPr>
      <dsp:spPr>
        <a:xfrm rot="5400000">
          <a:off x="7178036" y="1217564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7227386" y="1245674"/>
        <a:ext cx="232382" cy="231757"/>
      </dsp:txXfrm>
    </dsp:sp>
    <dsp:sp modelId="{E9130C50-DE56-494A-BDC0-A0BD0203B1B5}">
      <dsp:nvSpPr>
        <dsp:cNvPr id="0" name=""/>
        <dsp:cNvSpPr/>
      </dsp:nvSpPr>
      <dsp:spPr>
        <a:xfrm>
          <a:off x="6562724" y="1732926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调色</a:t>
          </a:r>
        </a:p>
      </dsp:txBody>
      <dsp:txXfrm>
        <a:off x="6590168" y="1760370"/>
        <a:ext cx="1506815" cy="882133"/>
      </dsp:txXfrm>
    </dsp:sp>
    <dsp:sp modelId="{EC3BAB36-729C-4C57-8128-951BC7459247}">
      <dsp:nvSpPr>
        <dsp:cNvPr id="0" name=""/>
        <dsp:cNvSpPr/>
      </dsp:nvSpPr>
      <dsp:spPr>
        <a:xfrm rot="10800000">
          <a:off x="6094214" y="2007786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6193538" y="2085246"/>
        <a:ext cx="231757" cy="232382"/>
      </dsp:txXfrm>
    </dsp:sp>
    <dsp:sp modelId="{9DCF1B88-B3BC-4A43-A4CB-A2E07C833F07}">
      <dsp:nvSpPr>
        <dsp:cNvPr id="0" name=""/>
        <dsp:cNvSpPr/>
      </dsp:nvSpPr>
      <dsp:spPr>
        <a:xfrm>
          <a:off x="4376340" y="1732926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600" kern="1200">
              <a:latin typeface="微软雅黑" panose="020B0503020204020204" pitchFamily="34" charset="-122"/>
              <a:ea typeface="微软雅黑" panose="020B0503020204020204" pitchFamily="34" charset="-122"/>
            </a:rPr>
            <a:t>Fairlight</a:t>
          </a:r>
          <a:endParaRPr lang="zh-CN" altLang="en-US" sz="2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403784" y="1760370"/>
        <a:ext cx="1506815" cy="882133"/>
      </dsp:txXfrm>
    </dsp:sp>
    <dsp:sp modelId="{4F760CA4-DDBC-4DB9-B9FB-57BC083CDE4F}">
      <dsp:nvSpPr>
        <dsp:cNvPr id="0" name=""/>
        <dsp:cNvSpPr/>
      </dsp:nvSpPr>
      <dsp:spPr>
        <a:xfrm rot="10800000">
          <a:off x="3907829" y="2007786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4007153" y="2085246"/>
        <a:ext cx="231757" cy="232382"/>
      </dsp:txXfrm>
    </dsp:sp>
    <dsp:sp modelId="{9F4096CC-4548-4E26-83C2-8376A73129BD}">
      <dsp:nvSpPr>
        <dsp:cNvPr id="0" name=""/>
        <dsp:cNvSpPr/>
      </dsp:nvSpPr>
      <dsp:spPr>
        <a:xfrm>
          <a:off x="2189956" y="1732926"/>
          <a:ext cx="1561703" cy="937021"/>
        </a:xfrm>
        <a:prstGeom prst="roundRect">
          <a:avLst>
            <a:gd name="adj" fmla="val 10000"/>
          </a:avLst>
        </a:prstGeom>
        <a:solidFill>
          <a:srgbClr val="1B2F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交付</a:t>
          </a:r>
        </a:p>
      </dsp:txBody>
      <dsp:txXfrm>
        <a:off x="2217400" y="1760370"/>
        <a:ext cx="1506815" cy="882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EEDEB-74DD-4590-ADB0-3BDFBC7AA6C1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043DD-9C8A-432D-8FD9-15B0804A3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650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485DF-3FAB-45E9-A642-7745AB3E3AFD}" type="datetimeFigureOut">
              <a:rPr lang="zh-CN" altLang="en-US" smtClean="0"/>
              <a:t>2024/2/26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ackmagicdesign.com/cn/products/davinciresolve" TargetMode="External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873" y="1842212"/>
            <a:ext cx="5910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resolve18</a:t>
            </a:r>
          </a:p>
          <a:p>
            <a:r>
              <a:rPr lang="zh-CN" altLang="en-US" sz="44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达芬奇视频剪辑与调色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0874" y="4605925"/>
            <a:ext cx="320751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0075" y="3740984"/>
            <a:ext cx="4506667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基础入门：从流程入手熟悉软件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项目设置：容易被忽视的重要步骤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点击“项目保存和加载”选项，勾选“项目备份”复选框，让软件自动备份正在编辑的项目，防止因为断电、软件崩溃等意外情况损失进度。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2503" y="2369899"/>
            <a:ext cx="5766828" cy="3657606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E078ED4A-7B4B-8CED-A0D6-7A99E92C9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00000">
            <a:off x="3303530" y="2805942"/>
            <a:ext cx="540000" cy="540000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BA1848B0-CEF3-19F3-B010-ABF328F0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00000">
            <a:off x="5395724" y="353053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50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项目设置：容易被忽视的重要步骤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如果剪辑过程意外中断，在项目管理器的空白处点击鼠标右键，弹出菜单后执行“其他项目备份”命令，就能看到自动备份的文件。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5552" y="2369899"/>
            <a:ext cx="5760729" cy="3657606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E078ED4A-7B4B-8CED-A0D6-7A99E92C9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00000">
            <a:off x="3238216" y="4645628"/>
            <a:ext cx="540000" cy="540000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BA1848B0-CEF3-19F3-B010-ABF328F0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2831">
            <a:off x="5602552" y="360673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43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项目设置：容易被忽视的重要步骤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新建项目后，首先要点击页面导航上的     按钮，检查“时间线分辨率”和“时间线帧率”参数，以免剪辑出来的视频出现清晰度不够、跳帧等问题。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2000" y="2300294"/>
            <a:ext cx="6228000" cy="3916448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BA1848B0-CEF3-19F3-B010-ABF328F0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42831">
            <a:off x="5563284" y="3907510"/>
            <a:ext cx="540000" cy="540000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903A117B-8252-F7F9-69AF-0637F6802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32176">
            <a:off x="6337338" y="2526646"/>
            <a:ext cx="540000" cy="540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DD1105-1B7E-A3EF-564B-9F6776285F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808" y="1354107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2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媒体页面：媒体素材浏览管理中心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媒体页面的主要功能是浏览和导入素材，由媒体存储、源片段检视器、媒体池、音频和元数据面板组成。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5917" y="2190414"/>
            <a:ext cx="7560000" cy="4006401"/>
          </a:xfrm>
          <a:prstGeom prst="rect">
            <a:avLst/>
          </a:prstGeom>
        </p:spPr>
      </p:pic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79C7B64-2778-10FB-4EAE-1924B2B3B770}"/>
              </a:ext>
            </a:extLst>
          </p:cNvPr>
          <p:cNvSpPr/>
          <p:nvPr/>
        </p:nvSpPr>
        <p:spPr>
          <a:xfrm>
            <a:off x="2851956" y="3072030"/>
            <a:ext cx="1661887" cy="471269"/>
          </a:xfrm>
          <a:prstGeom prst="wedgeRectCallout">
            <a:avLst>
              <a:gd name="adj1" fmla="val -5556"/>
              <a:gd name="adj2" fmla="val -1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媒体存储面板</a:t>
            </a: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D7BDFF7B-435B-2E78-EC18-AA77620DF303}"/>
              </a:ext>
            </a:extLst>
          </p:cNvPr>
          <p:cNvSpPr/>
          <p:nvPr/>
        </p:nvSpPr>
        <p:spPr>
          <a:xfrm>
            <a:off x="5745624" y="3072030"/>
            <a:ext cx="1661887" cy="471269"/>
          </a:xfrm>
          <a:prstGeom prst="wedgeRectCallout">
            <a:avLst>
              <a:gd name="adj1" fmla="val -5556"/>
              <a:gd name="adj2" fmla="val -1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源片段检视器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DD8B562F-622C-7F8B-74E3-480C12583D88}"/>
              </a:ext>
            </a:extLst>
          </p:cNvPr>
          <p:cNvSpPr/>
          <p:nvPr/>
        </p:nvSpPr>
        <p:spPr>
          <a:xfrm>
            <a:off x="4614054" y="5027830"/>
            <a:ext cx="1131570" cy="471269"/>
          </a:xfrm>
          <a:prstGeom prst="wedgeRectCallout">
            <a:avLst>
              <a:gd name="adj1" fmla="val -5556"/>
              <a:gd name="adj2" fmla="val -1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媒体池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4BFFC2EC-80FE-054B-D281-3B9575DEE2BB}"/>
              </a:ext>
            </a:extLst>
          </p:cNvPr>
          <p:cNvSpPr/>
          <p:nvPr/>
        </p:nvSpPr>
        <p:spPr>
          <a:xfrm>
            <a:off x="8209187" y="5027831"/>
            <a:ext cx="1376138" cy="471269"/>
          </a:xfrm>
          <a:prstGeom prst="wedgeRectCallout">
            <a:avLst>
              <a:gd name="adj1" fmla="val -5556"/>
              <a:gd name="adj2" fmla="val -1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元数据面板</a:t>
            </a:r>
          </a:p>
        </p:txBody>
      </p: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878D422C-5BAC-B2FA-FDFB-4BCC9AAC4257}"/>
              </a:ext>
            </a:extLst>
          </p:cNvPr>
          <p:cNvSpPr/>
          <p:nvPr/>
        </p:nvSpPr>
        <p:spPr>
          <a:xfrm>
            <a:off x="8209187" y="3072031"/>
            <a:ext cx="1376138" cy="471269"/>
          </a:xfrm>
          <a:prstGeom prst="wedgeRectCallout">
            <a:avLst>
              <a:gd name="adj1" fmla="val -5556"/>
              <a:gd name="adj2" fmla="val -11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嵌入式音频</a:t>
            </a:r>
          </a:p>
        </p:txBody>
      </p:sp>
    </p:spTree>
    <p:extLst>
      <p:ext uri="{BB962C8B-B14F-4D97-AF65-F5344CB8AC3E}">
        <p14:creationId xmlns:p14="http://schemas.microsoft.com/office/powerpoint/2010/main" val="1373177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媒体页面：媒体素材浏览管理中心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媒体存储面板相当于文件浏览器，面板左侧的导航窗格里显示了电脑上的所有磁盘。选中一个文件夹后，文件夹里的所有素材就会显示在右侧的窗口中。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双击一个素材缩略图，缩略图四周出现橘红色边框后，这个素材就会一直显示在源片段检视器中，元数据面板中也会显示这个素材的全部信息。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1117" y="3594403"/>
            <a:ext cx="7560000" cy="2434319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47BE59A5-AA53-36BB-BBDF-645D68810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32176">
            <a:off x="2242878" y="4050642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6849B02D-C407-62E8-193A-28CA4DB03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59032">
            <a:off x="3346487" y="398674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33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媒体页面：媒体素材浏览管理中心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在媒体存储面板中找到需要的素材后，还要把素材拖到页面下方的媒体池中，才能对素材进行剪辑。如果只想导入素材的部分画面，可以点击源片段检视器下方的按钮，标记出入点和出点。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A029F46-BE1F-5E1D-9841-7E4F1C079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81" y="2520791"/>
            <a:ext cx="4824000" cy="3106656"/>
          </a:xfrm>
          <a:prstGeom prst="rect">
            <a:avLst/>
          </a:prstGeom>
        </p:spPr>
      </p:pic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5C79D0DB-08E6-C5D2-5D59-DF6A0888A4BC}"/>
              </a:ext>
            </a:extLst>
          </p:cNvPr>
          <p:cNvSpPr/>
          <p:nvPr/>
        </p:nvSpPr>
        <p:spPr>
          <a:xfrm>
            <a:off x="3419475" y="4659984"/>
            <a:ext cx="947737" cy="471269"/>
          </a:xfrm>
          <a:prstGeom prst="wedgeRectCallout">
            <a:avLst>
              <a:gd name="adj1" fmla="val 31124"/>
              <a:gd name="adj2" fmla="val 807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入点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3D80CB65-6C3F-7D2E-C0A2-E4CB0BA61BFE}"/>
              </a:ext>
            </a:extLst>
          </p:cNvPr>
          <p:cNvSpPr/>
          <p:nvPr/>
        </p:nvSpPr>
        <p:spPr>
          <a:xfrm>
            <a:off x="6666003" y="4650457"/>
            <a:ext cx="947737" cy="471269"/>
          </a:xfrm>
          <a:prstGeom prst="wedgeRectCallout">
            <a:avLst>
              <a:gd name="adj1" fmla="val -33700"/>
              <a:gd name="adj2" fmla="val 837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出点</a:t>
            </a:r>
          </a:p>
        </p:txBody>
      </p:sp>
    </p:spTree>
    <p:extLst>
      <p:ext uri="{BB962C8B-B14F-4D97-AF65-F5344CB8AC3E}">
        <p14:creationId xmlns:p14="http://schemas.microsoft.com/office/powerpoint/2010/main" val="4088670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媒体页面：媒体素材浏览管理中心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达芬奇中的所有页面都是由活动面板组成的，点击名称标签就能隐藏或展开面板。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A029F46-BE1F-5E1D-9841-7E4F1C079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7917" y="2307241"/>
            <a:ext cx="7056000" cy="3134601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04952F2E-F903-BF67-D1F5-023CAD943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59032">
            <a:off x="3575087" y="24581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6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5493" y="-179684"/>
            <a:ext cx="3196202" cy="7130016"/>
            <a:chOff x="8442118" y="-179684"/>
            <a:chExt cx="3196202" cy="7130016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8442118" y="0"/>
              <a:ext cx="1966175" cy="6950332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V="1">
              <a:off x="8442118" y="-179684"/>
              <a:ext cx="3196202" cy="7037684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 flipH="1" flipV="1">
            <a:off x="-2" y="254523"/>
            <a:ext cx="3054286" cy="660920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307" y="2197894"/>
            <a:ext cx="17583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5415983" y="1066547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5459135" y="1147422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1.1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6575933" y="1230407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获取软件：下载和安装达芬奇软件</a:t>
            </a: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5415982" y="2121829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5454478" y="2228556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1.2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415982" y="3177437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5454478" y="3253596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1.3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5415981" y="4233184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5454478" y="4335257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1.4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114ADCF-AC07-F209-98A2-9EC2677EC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5981" y="5288466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Box 32">
            <a:extLst>
              <a:ext uri="{FF2B5EF4-FFF2-40B4-BE49-F238E27FC236}">
                <a16:creationId xmlns:a16="http://schemas.microsoft.com/office/drawing/2014/main" id="{A43ED8F4-5F97-F5FD-A520-D52600FA0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4478" y="5390771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1.5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0ED84539-8806-1329-C2E5-2C0A3BD757D4}"/>
              </a:ext>
            </a:extLst>
          </p:cNvPr>
          <p:cNvSpPr txBox="1"/>
          <p:nvPr/>
        </p:nvSpPr>
        <p:spPr>
          <a:xfrm>
            <a:off x="6575932" y="2285689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项目管理器：创建和管理项目工程</a:t>
            </a:r>
          </a:p>
        </p:txBody>
      </p:sp>
      <p:sp>
        <p:nvSpPr>
          <p:cNvPr id="26" name="TextBox 76">
            <a:extLst>
              <a:ext uri="{FF2B5EF4-FFF2-40B4-BE49-F238E27FC236}">
                <a16:creationId xmlns:a16="http://schemas.microsoft.com/office/drawing/2014/main" id="{2174FDAF-CD58-77B6-6ABD-866C75004093}"/>
              </a:ext>
            </a:extLst>
          </p:cNvPr>
          <p:cNvSpPr txBox="1"/>
          <p:nvPr/>
        </p:nvSpPr>
        <p:spPr>
          <a:xfrm>
            <a:off x="6575932" y="3315151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工作流程：通过剪辑流程认识界面</a:t>
            </a:r>
          </a:p>
        </p:txBody>
      </p:sp>
      <p:sp>
        <p:nvSpPr>
          <p:cNvPr id="27" name="TextBox 76">
            <a:extLst>
              <a:ext uri="{FF2B5EF4-FFF2-40B4-BE49-F238E27FC236}">
                <a16:creationId xmlns:a16="http://schemas.microsoft.com/office/drawing/2014/main" id="{0A91CC4B-8053-59DC-D1B4-697787790581}"/>
              </a:ext>
            </a:extLst>
          </p:cNvPr>
          <p:cNvSpPr txBox="1"/>
          <p:nvPr/>
        </p:nvSpPr>
        <p:spPr>
          <a:xfrm>
            <a:off x="6575932" y="4396812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项目设置：容易被忽视的重要步骤</a:t>
            </a:r>
          </a:p>
        </p:txBody>
      </p:sp>
      <p:sp>
        <p:nvSpPr>
          <p:cNvPr id="28" name="TextBox 76">
            <a:extLst>
              <a:ext uri="{FF2B5EF4-FFF2-40B4-BE49-F238E27FC236}">
                <a16:creationId xmlns:a16="http://schemas.microsoft.com/office/drawing/2014/main" id="{B32FDEC1-9252-63F9-1783-C43AD92E8AB5}"/>
              </a:ext>
            </a:extLst>
          </p:cNvPr>
          <p:cNvSpPr txBox="1"/>
          <p:nvPr/>
        </p:nvSpPr>
        <p:spPr>
          <a:xfrm>
            <a:off x="6575931" y="5452326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媒体页面：媒体素材浏览管理中心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获取软件：下载和安装达芬奇软件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EA5762F-5B98-6C46-8699-7B8524CCA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4033" y="2330794"/>
            <a:ext cx="9683934" cy="329083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从达芬奇的官网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http://www.blackmagicdesign.com/cn/products/davinciresolve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下载软件。</a:t>
            </a:r>
          </a:p>
        </p:txBody>
      </p:sp>
      <p:pic>
        <p:nvPicPr>
          <p:cNvPr id="18" name="图形 17" descr="游标 纯色填充">
            <a:extLst>
              <a:ext uri="{FF2B5EF4-FFF2-40B4-BE49-F238E27FC236}">
                <a16:creationId xmlns:a16="http://schemas.microsoft.com/office/drawing/2014/main" id="{3402DB73-2085-D8E9-F286-1BA2D9422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8100000">
            <a:off x="1349541" y="3780214"/>
            <a:ext cx="540000" cy="540000"/>
          </a:xfrm>
          <a:prstGeom prst="rect">
            <a:avLst/>
          </a:prstGeom>
        </p:spPr>
      </p:pic>
      <p:pic>
        <p:nvPicPr>
          <p:cNvPr id="19" name="图形 18" descr="游标 纯色填充">
            <a:extLst>
              <a:ext uri="{FF2B5EF4-FFF2-40B4-BE49-F238E27FC236}">
                <a16:creationId xmlns:a16="http://schemas.microsoft.com/office/drawing/2014/main" id="{70105066-BE1A-E953-3609-BBF8419D78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444348">
            <a:off x="9188640" y="4052019"/>
            <a:ext cx="540000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获取软件：下载和安装达芬奇软件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EA5762F-5B98-6C46-8699-7B8524CC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8493" y="2330794"/>
            <a:ext cx="8975014" cy="3290839"/>
          </a:xfrm>
          <a:prstGeom prst="rect">
            <a:avLst/>
          </a:prstGeom>
        </p:spPr>
      </p:pic>
      <p:pic>
        <p:nvPicPr>
          <p:cNvPr id="19" name="图形 18" descr="游标 纯色填充">
            <a:extLst>
              <a:ext uri="{FF2B5EF4-FFF2-40B4-BE49-F238E27FC236}">
                <a16:creationId xmlns:a16="http://schemas.microsoft.com/office/drawing/2014/main" id="{70105066-BE1A-E953-3609-BBF8419D7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444348">
            <a:off x="9090669" y="4852119"/>
            <a:ext cx="540000" cy="540000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FDF68E70-FEAF-F1FA-9831-961B60280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02097">
            <a:off x="3604270" y="5116803"/>
            <a:ext cx="540000" cy="540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546238"/>
            <a:ext cx="994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运行安装程序，选择组件后点击“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Install”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按钮，继续一路点击“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Next”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按钮完成安装。</a:t>
            </a:r>
          </a:p>
        </p:txBody>
      </p:sp>
    </p:spTree>
    <p:extLst>
      <p:ext uri="{BB962C8B-B14F-4D97-AF65-F5344CB8AC3E}">
        <p14:creationId xmlns:p14="http://schemas.microsoft.com/office/powerpoint/2010/main" val="3887219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项目管理器：创建和管理项目工程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EA5762F-5B98-6C46-8699-7B8524CCA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4000" y="2211043"/>
            <a:ext cx="5904000" cy="36744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377512"/>
            <a:ext cx="9944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运行达芬奇后首先会进入到项目管理器，在这里可以创建新的项目或者打开以前剪辑过的项目。</a:t>
            </a:r>
          </a:p>
        </p:txBody>
      </p:sp>
    </p:spTree>
    <p:extLst>
      <p:ext uri="{BB962C8B-B14F-4D97-AF65-F5344CB8AC3E}">
        <p14:creationId xmlns:p14="http://schemas.microsoft.com/office/powerpoint/2010/main" val="249412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项目管理器：创建和管理项目工程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EA5762F-5B98-6C46-8699-7B8524CCA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4002" y="2352561"/>
            <a:ext cx="5903995" cy="36744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Untitled Project”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图标，可以快速新建项目。点击项目管理器右下角的“新建项目”按钮，输入项目名称后可以创建自定义名称的项目。</a:t>
            </a:r>
          </a:p>
        </p:txBody>
      </p:sp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CE62BCFB-DE67-3E76-E687-7E4341904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00000">
            <a:off x="3551202" y="3607317"/>
            <a:ext cx="540000" cy="540000"/>
          </a:xfrm>
          <a:prstGeom prst="rect">
            <a:avLst/>
          </a:prstGeom>
        </p:spPr>
      </p:pic>
      <p:pic>
        <p:nvPicPr>
          <p:cNvPr id="6" name="图形 5" descr="游标 纯色填充">
            <a:extLst>
              <a:ext uri="{FF2B5EF4-FFF2-40B4-BE49-F238E27FC236}">
                <a16:creationId xmlns:a16="http://schemas.microsoft.com/office/drawing/2014/main" id="{A31DB5F1-A200-8A31-A5D0-5D84BE5B5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423141">
            <a:off x="7836394" y="533134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30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工作流程：通过剪辑流程认识界面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EA5762F-5B98-6C46-8699-7B8524CCA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6000" y="2244379"/>
            <a:ext cx="7200000" cy="38156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在达芬奇的主界面中，只有顶部的菜单栏和底部的页面导航是固定的，其余区域会随着页面的切换而改变。</a:t>
            </a:r>
          </a:p>
        </p:txBody>
      </p:sp>
      <p:sp>
        <p:nvSpPr>
          <p:cNvPr id="7" name="对话气泡: 矩形 6">
            <a:extLst>
              <a:ext uri="{FF2B5EF4-FFF2-40B4-BE49-F238E27FC236}">
                <a16:creationId xmlns:a16="http://schemas.microsoft.com/office/drawing/2014/main" id="{68686154-5A1D-DA35-FE4B-7CE4881813C9}"/>
              </a:ext>
            </a:extLst>
          </p:cNvPr>
          <p:cNvSpPr/>
          <p:nvPr/>
        </p:nvSpPr>
        <p:spPr>
          <a:xfrm>
            <a:off x="3037113" y="2440659"/>
            <a:ext cx="1077687" cy="471269"/>
          </a:xfrm>
          <a:prstGeom prst="wedgeRectCallout">
            <a:avLst>
              <a:gd name="adj1" fmla="val -25000"/>
              <a:gd name="adj2" fmla="val -829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</a:t>
            </a:r>
          </a:p>
        </p:txBody>
      </p:sp>
      <p:sp>
        <p:nvSpPr>
          <p:cNvPr id="8" name="对话气泡: 矩形 7">
            <a:extLst>
              <a:ext uri="{FF2B5EF4-FFF2-40B4-BE49-F238E27FC236}">
                <a16:creationId xmlns:a16="http://schemas.microsoft.com/office/drawing/2014/main" id="{F35BA155-02C9-2CF6-2A48-13EF0DEF3C27}"/>
              </a:ext>
            </a:extLst>
          </p:cNvPr>
          <p:cNvSpPr/>
          <p:nvPr/>
        </p:nvSpPr>
        <p:spPr>
          <a:xfrm>
            <a:off x="5372100" y="5254614"/>
            <a:ext cx="1224642" cy="471269"/>
          </a:xfrm>
          <a:prstGeom prst="wedgeRectCallout">
            <a:avLst>
              <a:gd name="adj1" fmla="val 27445"/>
              <a:gd name="adj2" fmla="val 902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页面导航</a:t>
            </a:r>
          </a:p>
        </p:txBody>
      </p:sp>
      <p:sp>
        <p:nvSpPr>
          <p:cNvPr id="10" name="对话气泡: 矩形 9">
            <a:extLst>
              <a:ext uri="{FF2B5EF4-FFF2-40B4-BE49-F238E27FC236}">
                <a16:creationId xmlns:a16="http://schemas.microsoft.com/office/drawing/2014/main" id="{645FDADA-9CFD-602A-3A78-6A6C4DCBAC85}"/>
              </a:ext>
            </a:extLst>
          </p:cNvPr>
          <p:cNvSpPr/>
          <p:nvPr/>
        </p:nvSpPr>
        <p:spPr>
          <a:xfrm>
            <a:off x="5652951" y="3474801"/>
            <a:ext cx="876299" cy="471269"/>
          </a:xfrm>
          <a:prstGeom prst="wedgeRectCallout">
            <a:avLst>
              <a:gd name="adj1" fmla="val 17223"/>
              <a:gd name="adj2" fmla="val 175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</a:p>
        </p:txBody>
      </p:sp>
    </p:spTree>
    <p:extLst>
      <p:ext uri="{BB962C8B-B14F-4D97-AF65-F5344CB8AC3E}">
        <p14:creationId xmlns:p14="http://schemas.microsoft.com/office/powerpoint/2010/main" val="1316096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工作流程：通过剪辑流程认识界面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达芬奇的工作流程是，首先在“媒体”页面中收集剪辑所需的素材，接下来在“快编”或“剪辑”页面对素材进行分割、修剪等剪辑操作。在“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Fusion”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页面中可以制作粒子、动态跟踪等视觉特效。在“调色”和“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Fairlight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页面中可以进行调色和音频处理。最后在“交付”页面渲染输出视频文件。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F63E6EFC-1F04-0C15-4105-6EE22719AE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3227265"/>
              </p:ext>
            </p:extLst>
          </p:nvPr>
        </p:nvGraphicFramePr>
        <p:xfrm>
          <a:off x="2032000" y="3167742"/>
          <a:ext cx="8128000" cy="2841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433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项目设置：容易被忽视的重要步骤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675602-D336-A45B-FFBB-2DF253BC4CC8}"/>
              </a:ext>
            </a:extLst>
          </p:cNvPr>
          <p:cNvSpPr txBox="1"/>
          <p:nvPr/>
        </p:nvSpPr>
        <p:spPr>
          <a:xfrm>
            <a:off x="993867" y="1230553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菜单中的“偏好设置”命令，点击窗口左侧的“媒体存储”选项，这里的代理和缓存文件路径需要经常清理，或者点击“添加”按钮将其转移到存储空间更大的盘符。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38A6B6-28F7-91F9-D6B4-ED9C77B35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503" y="2369899"/>
            <a:ext cx="5766828" cy="3657607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E078ED4A-7B4B-8CED-A0D6-7A99E92C9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00000">
            <a:off x="3526685" y="2811385"/>
            <a:ext cx="540000" cy="540000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9577A092-6581-7CD1-66A1-7BF19E122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587257">
            <a:off x="4914613" y="344820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213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793</Words>
  <Application>Microsoft Office PowerPoint</Application>
  <PresentationFormat>宽屏</PresentationFormat>
  <Paragraphs>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简洁几何</dc:title>
  <dc:creator>第一PPT</dc:creator>
  <cp:keywords>www.1ppt.com</cp:keywords>
  <dc:description>http://www.ypppt.com/</dc:description>
  <cp:lastModifiedBy>w y</cp:lastModifiedBy>
  <cp:revision>33</cp:revision>
  <dcterms:created xsi:type="dcterms:W3CDTF">2016-12-09T01:44:00Z</dcterms:created>
  <dcterms:modified xsi:type="dcterms:W3CDTF">2024-02-26T09:30:16Z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